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264" r:id="rId4"/>
    <p:sldId id="265" r:id="rId5"/>
    <p:sldId id="262" r:id="rId6"/>
    <p:sldId id="266" r:id="rId7"/>
    <p:sldId id="267" r:id="rId8"/>
    <p:sldId id="268" r:id="rId9"/>
    <p:sldId id="269" r:id="rId10"/>
    <p:sldId id="270" r:id="rId11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599" autoAdjust="0"/>
  </p:normalViewPr>
  <p:slideViewPr>
    <p:cSldViewPr>
      <p:cViewPr varScale="1">
        <p:scale>
          <a:sx n="86" d="100"/>
          <a:sy n="86" d="100"/>
        </p:scale>
        <p:origin x="562" y="72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1/8/2019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1/8/2019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6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1/8/2019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1/8/2019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1/8/2019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5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1/8/2019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8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1/8/2019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0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1/8/2019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6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1/8/2019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1/8/2019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grpSp>
        <p:nvGrpSpPr>
          <p:cNvPr id="615" name="frame" descr="Box graphic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1/8/2019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grpSp>
        <p:nvGrpSpPr>
          <p:cNvPr id="614" name="frame" descr="Box graphic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1/8/2019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1/8/2019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abalfour.com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abalfour.com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Senior Meeting </a:t>
            </a:r>
            <a:br>
              <a:rPr lang="en-US" dirty="0"/>
            </a:br>
            <a:r>
              <a:rPr lang="en-US" dirty="0"/>
              <a:t>Class of 2019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Only 17 weeks to go!!!</a:t>
            </a:r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057400"/>
            <a:ext cx="11887200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endParaRPr lang="en-US" sz="3600" dirty="0"/>
          </a:p>
          <a:p>
            <a:pPr algn="ctr">
              <a:lnSpc>
                <a:spcPct val="90000"/>
              </a:lnSpc>
            </a:pPr>
            <a:r>
              <a:rPr lang="en-US" sz="5400" dirty="0"/>
              <a:t>Email me : Prelac@</a:t>
            </a:r>
            <a:r>
              <a:rPr lang="en-US" sz="6000" dirty="0"/>
              <a:t>fultonschools</a:t>
            </a:r>
            <a:r>
              <a:rPr lang="en-US" sz="5400" dirty="0"/>
              <a:t>.org</a:t>
            </a:r>
          </a:p>
        </p:txBody>
      </p:sp>
    </p:spTree>
    <p:extLst>
      <p:ext uri="{BB962C8B-B14F-4D97-AF65-F5344CB8AC3E}">
        <p14:creationId xmlns:p14="http://schemas.microsoft.com/office/powerpoint/2010/main" val="3461608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6212" y="685800"/>
            <a:ext cx="8610600" cy="52629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GOOGLE CLASSROOM</a:t>
            </a:r>
          </a:p>
          <a:p>
            <a:pPr algn="ctr"/>
            <a:r>
              <a:rPr lang="en-US" sz="5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Class Code: </a:t>
            </a:r>
            <a:r>
              <a:rPr lang="en-US" sz="54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mcyffn</a:t>
            </a:r>
            <a:endParaRPr lang="en-US" sz="54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endParaRPr lang="en-US" sz="5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lvl="0" algn="ctr"/>
            <a:r>
              <a:rPr lang="en-US" sz="6000" b="1" dirty="0">
                <a:solidFill>
                  <a:schemeClr val="accent1"/>
                </a:solidFill>
              </a:rPr>
              <a:t>Remind 101</a:t>
            </a:r>
            <a:endParaRPr lang="en-US" sz="6000" dirty="0">
              <a:solidFill>
                <a:schemeClr val="accent1"/>
              </a:solidFill>
            </a:endParaRPr>
          </a:p>
          <a:p>
            <a:pPr algn="ctr"/>
            <a:r>
              <a:rPr lang="en-US" sz="6000" b="1" dirty="0"/>
              <a:t>Text: @3eaed6 to 81010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124222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811" y="76200"/>
            <a:ext cx="12038013" cy="6407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800" dirty="0"/>
              <a:t>SENIOR DUES ARE </a:t>
            </a:r>
          </a:p>
          <a:p>
            <a:pPr algn="ctr">
              <a:lnSpc>
                <a:spcPct val="90000"/>
              </a:lnSpc>
            </a:pPr>
            <a:r>
              <a:rPr lang="en-US" sz="3600" b="1" dirty="0">
                <a:solidFill>
                  <a:srgbClr val="FF0000"/>
                </a:solidFill>
              </a:rPr>
              <a:t>NOT THE SAME THING </a:t>
            </a:r>
          </a:p>
          <a:p>
            <a:pPr algn="ctr">
              <a:lnSpc>
                <a:spcPct val="90000"/>
              </a:lnSpc>
            </a:pPr>
            <a:r>
              <a:rPr lang="en-US" sz="2800" dirty="0"/>
              <a:t>AS GRADUATION DUES!</a:t>
            </a:r>
          </a:p>
          <a:p>
            <a:pPr algn="ctr">
              <a:lnSpc>
                <a:spcPct val="90000"/>
              </a:lnSpc>
            </a:pPr>
            <a:endParaRPr lang="en-US" sz="2800" dirty="0"/>
          </a:p>
          <a:p>
            <a:pPr algn="ctr">
              <a:lnSpc>
                <a:spcPct val="90000"/>
              </a:lnSpc>
            </a:pPr>
            <a:r>
              <a:rPr lang="en-US" sz="2800" dirty="0"/>
              <a:t>SENIOR DUES: Due NOW</a:t>
            </a:r>
          </a:p>
          <a:p>
            <a:pPr algn="ctr">
              <a:lnSpc>
                <a:spcPct val="90000"/>
              </a:lnSpc>
            </a:pPr>
            <a:r>
              <a:rPr lang="en-US" sz="2800" dirty="0"/>
              <a:t>Cost 45$</a:t>
            </a:r>
          </a:p>
          <a:p>
            <a:pPr algn="ctr">
              <a:lnSpc>
                <a:spcPct val="90000"/>
              </a:lnSpc>
            </a:pPr>
            <a:r>
              <a:rPr lang="en-US" sz="2800" dirty="0"/>
              <a:t>Pay to Ms. Jimenez in I-58</a:t>
            </a:r>
          </a:p>
          <a:p>
            <a:pPr algn="ctr">
              <a:lnSpc>
                <a:spcPct val="90000"/>
              </a:lnSpc>
            </a:pPr>
            <a:r>
              <a:rPr lang="en-US" sz="2800" dirty="0"/>
              <a:t>Covers senior week activities, such as breakfast, lunch, and carnival</a:t>
            </a:r>
          </a:p>
          <a:p>
            <a:pPr algn="ctr">
              <a:lnSpc>
                <a:spcPct val="90000"/>
              </a:lnSpc>
            </a:pPr>
            <a:r>
              <a:rPr lang="en-US" sz="2800" dirty="0"/>
              <a:t>Covers senior class T shirt</a:t>
            </a:r>
          </a:p>
          <a:p>
            <a:pPr algn="ctr">
              <a:lnSpc>
                <a:spcPct val="90000"/>
              </a:lnSpc>
            </a:pPr>
            <a:endParaRPr lang="en-US" sz="2800" dirty="0"/>
          </a:p>
          <a:p>
            <a:pPr algn="ctr">
              <a:lnSpc>
                <a:spcPct val="90000"/>
              </a:lnSpc>
            </a:pPr>
            <a:endParaRPr lang="en-US" sz="2800" dirty="0"/>
          </a:p>
          <a:p>
            <a:pPr algn="ctr">
              <a:lnSpc>
                <a:spcPct val="90000"/>
              </a:lnSpc>
            </a:pPr>
            <a:endParaRPr lang="en-US" sz="2800" dirty="0"/>
          </a:p>
          <a:p>
            <a:pPr algn="ctr">
              <a:lnSpc>
                <a:spcPct val="90000"/>
              </a:lnSpc>
            </a:pPr>
            <a:r>
              <a:rPr lang="en-US" sz="2800" dirty="0"/>
              <a:t>GRAD DUES:  Due Friday March 1st</a:t>
            </a:r>
          </a:p>
          <a:p>
            <a:pPr algn="ctr">
              <a:lnSpc>
                <a:spcPct val="90000"/>
              </a:lnSpc>
            </a:pPr>
            <a:r>
              <a:rPr lang="en-US" sz="2800" dirty="0"/>
              <a:t>Cost 115$ or 90$ if using an old gown from a sibling</a:t>
            </a:r>
          </a:p>
          <a:p>
            <a:pPr algn="ctr">
              <a:lnSpc>
                <a:spcPct val="90000"/>
              </a:lnSpc>
            </a:pPr>
            <a:r>
              <a:rPr lang="en-US" sz="2800" dirty="0"/>
              <a:t>Pay ONLINE  at </a:t>
            </a:r>
            <a:r>
              <a:rPr lang="en-US" sz="2800" dirty="0">
                <a:hlinkClick r:id="rId2"/>
              </a:rPr>
              <a:t>www.gabalfour.com</a:t>
            </a:r>
            <a:endParaRPr lang="en-US" sz="2800" dirty="0"/>
          </a:p>
          <a:p>
            <a:pPr algn="ctr">
              <a:lnSpc>
                <a:spcPct val="90000"/>
              </a:lnSpc>
            </a:pPr>
            <a:r>
              <a:rPr lang="en-US" sz="2800" dirty="0"/>
              <a:t>Covers: Grad venue, tassel, cap &amp; gown, diploma, diploma cover and more</a:t>
            </a:r>
          </a:p>
        </p:txBody>
      </p:sp>
    </p:spTree>
    <p:extLst>
      <p:ext uri="{BB962C8B-B14F-4D97-AF65-F5344CB8AC3E}">
        <p14:creationId xmlns:p14="http://schemas.microsoft.com/office/powerpoint/2010/main" val="3382259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8027" y="0"/>
            <a:ext cx="11961812" cy="557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600" dirty="0"/>
              <a:t>Graduation Announcements</a:t>
            </a:r>
          </a:p>
          <a:p>
            <a:pPr algn="ctr">
              <a:lnSpc>
                <a:spcPct val="90000"/>
              </a:lnSpc>
            </a:pPr>
            <a:endParaRPr lang="en-US" sz="2400" dirty="0"/>
          </a:p>
          <a:p>
            <a:pPr algn="ctr">
              <a:lnSpc>
                <a:spcPct val="90000"/>
              </a:lnSpc>
            </a:pPr>
            <a:endParaRPr lang="en-US" sz="2400" dirty="0"/>
          </a:p>
          <a:p>
            <a:pPr algn="ctr">
              <a:lnSpc>
                <a:spcPct val="90000"/>
              </a:lnSpc>
            </a:pPr>
            <a:r>
              <a:rPr lang="en-US" sz="3600" dirty="0"/>
              <a:t>Order online at </a:t>
            </a:r>
            <a:r>
              <a:rPr lang="en-US" sz="3600" dirty="0">
                <a:hlinkClick r:id="rId2"/>
              </a:rPr>
              <a:t>www.gabalfour.com</a:t>
            </a:r>
            <a:endParaRPr lang="en-US" sz="3600" dirty="0"/>
          </a:p>
          <a:p>
            <a:pPr algn="ctr">
              <a:lnSpc>
                <a:spcPct val="90000"/>
              </a:lnSpc>
            </a:pPr>
            <a:r>
              <a:rPr lang="en-US" sz="3600" dirty="0"/>
              <a:t>Customizable with your name and additional information</a:t>
            </a:r>
          </a:p>
          <a:p>
            <a:pPr algn="ctr">
              <a:lnSpc>
                <a:spcPct val="90000"/>
              </a:lnSpc>
            </a:pPr>
            <a:endParaRPr lang="en-US" sz="3600" dirty="0"/>
          </a:p>
          <a:p>
            <a:pPr algn="ctr">
              <a:lnSpc>
                <a:spcPct val="90000"/>
              </a:lnSpc>
            </a:pPr>
            <a:endParaRPr lang="en-US" sz="3600" dirty="0"/>
          </a:p>
          <a:p>
            <a:pPr algn="ctr">
              <a:lnSpc>
                <a:spcPct val="90000"/>
              </a:lnSpc>
            </a:pPr>
            <a:r>
              <a:rPr lang="en-US" sz="3600" dirty="0"/>
              <a:t>Delivered AFTER spring break</a:t>
            </a:r>
          </a:p>
          <a:p>
            <a:pPr algn="ctr">
              <a:lnSpc>
                <a:spcPct val="90000"/>
              </a:lnSpc>
            </a:pPr>
            <a:endParaRPr lang="en-US" sz="3600" dirty="0"/>
          </a:p>
          <a:p>
            <a:pPr algn="ctr">
              <a:lnSpc>
                <a:spcPct val="90000"/>
              </a:lnSpc>
            </a:pPr>
            <a:r>
              <a:rPr lang="en-US" sz="3600" dirty="0"/>
              <a:t>These are mailed home</a:t>
            </a:r>
          </a:p>
          <a:p>
            <a:pPr algn="ctr">
              <a:lnSpc>
                <a:spcPct val="90000"/>
              </a:lnSpc>
            </a:pPr>
            <a:endParaRPr lang="en-US" sz="3600" dirty="0"/>
          </a:p>
          <a:p>
            <a:pPr algn="ctr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29920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612" y="685800"/>
            <a:ext cx="8208637" cy="5811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02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2400"/>
            <a:ext cx="12039600" cy="6906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4800" dirty="0"/>
              <a:t>GRADUATION</a:t>
            </a:r>
          </a:p>
          <a:p>
            <a:pPr algn="ctr">
              <a:lnSpc>
                <a:spcPct val="90000"/>
              </a:lnSpc>
            </a:pPr>
            <a:endParaRPr lang="en-US" sz="2800" dirty="0"/>
          </a:p>
          <a:p>
            <a:pPr algn="ctr">
              <a:lnSpc>
                <a:spcPct val="90000"/>
              </a:lnSpc>
            </a:pPr>
            <a:r>
              <a:rPr lang="en-US" sz="3200" dirty="0">
                <a:solidFill>
                  <a:srgbClr val="92D050"/>
                </a:solidFill>
              </a:rPr>
              <a:t>  </a:t>
            </a:r>
            <a:r>
              <a:rPr lang="en-US" sz="4800" dirty="0">
                <a:solidFill>
                  <a:srgbClr val="92D050"/>
                </a:solidFill>
              </a:rPr>
              <a:t>Monday May 20th at 8pm</a:t>
            </a:r>
          </a:p>
          <a:p>
            <a:pPr algn="ctr">
              <a:lnSpc>
                <a:spcPct val="90000"/>
              </a:lnSpc>
            </a:pPr>
            <a:endParaRPr lang="en-US" sz="3200" dirty="0"/>
          </a:p>
          <a:p>
            <a:pPr algn="ctr">
              <a:lnSpc>
                <a:spcPct val="90000"/>
              </a:lnSpc>
            </a:pPr>
            <a:r>
              <a:rPr lang="en-US" sz="3200" dirty="0"/>
              <a:t>Verizon Wireless Amphitheater</a:t>
            </a:r>
          </a:p>
          <a:p>
            <a:pPr algn="ctr">
              <a:lnSpc>
                <a:spcPct val="90000"/>
              </a:lnSpc>
            </a:pPr>
            <a:endParaRPr lang="en-US" sz="3200" dirty="0"/>
          </a:p>
          <a:p>
            <a:pPr algn="ctr">
              <a:lnSpc>
                <a:spcPct val="90000"/>
              </a:lnSpc>
            </a:pPr>
            <a:endParaRPr lang="en-US" sz="3200" dirty="0"/>
          </a:p>
          <a:p>
            <a:pPr algn="ctr">
              <a:lnSpc>
                <a:spcPct val="90000"/>
              </a:lnSpc>
            </a:pPr>
            <a:r>
              <a:rPr lang="en-US" sz="3200" dirty="0"/>
              <a:t>REHEARSAL:</a:t>
            </a:r>
          </a:p>
          <a:p>
            <a:pPr algn="ctr">
              <a:lnSpc>
                <a:spcPct val="90000"/>
              </a:lnSpc>
            </a:pPr>
            <a:endParaRPr lang="en-US" sz="3200" dirty="0"/>
          </a:p>
          <a:p>
            <a:pPr algn="ctr">
              <a:lnSpc>
                <a:spcPct val="90000"/>
              </a:lnSpc>
            </a:pPr>
            <a:r>
              <a:rPr lang="en-US" sz="3200" dirty="0"/>
              <a:t>Friday May 17</a:t>
            </a:r>
            <a:r>
              <a:rPr lang="en-US" sz="3200" baseline="30000" dirty="0"/>
              <a:t>th</a:t>
            </a:r>
            <a:r>
              <a:rPr lang="en-US" sz="3200" dirty="0"/>
              <a:t>  1-3pm</a:t>
            </a:r>
          </a:p>
          <a:p>
            <a:pPr algn="ctr">
              <a:lnSpc>
                <a:spcPct val="90000"/>
              </a:lnSpc>
            </a:pPr>
            <a:r>
              <a:rPr lang="en-US" sz="3200" dirty="0"/>
              <a:t>MANDATORY IF YOU WANT TO RECEIVE TICKETS</a:t>
            </a:r>
          </a:p>
          <a:p>
            <a:pPr algn="ctr">
              <a:lnSpc>
                <a:spcPct val="90000"/>
              </a:lnSpc>
            </a:pPr>
            <a:r>
              <a:rPr lang="en-US" sz="3200" dirty="0"/>
              <a:t>Each student receives 12 tickets – extras will be on hand at that time</a:t>
            </a:r>
          </a:p>
          <a:p>
            <a:pPr algn="ctr">
              <a:lnSpc>
                <a:spcPct val="90000"/>
              </a:lnSpc>
            </a:pPr>
            <a:r>
              <a:rPr lang="en-US" sz="3200" dirty="0"/>
              <a:t>Honor graduate cords will be handed out with tickets</a:t>
            </a:r>
          </a:p>
          <a:p>
            <a:pPr algn="ctr">
              <a:lnSpc>
                <a:spcPct val="90000"/>
              </a:lnSpc>
            </a:pPr>
            <a:endParaRPr lang="en-US" sz="2400" dirty="0"/>
          </a:p>
          <a:p>
            <a:pPr algn="ctr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92332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3212" y="381000"/>
            <a:ext cx="11658600" cy="41919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4800" dirty="0"/>
              <a:t>GRADUATION</a:t>
            </a:r>
          </a:p>
          <a:p>
            <a:pPr algn="ctr">
              <a:lnSpc>
                <a:spcPct val="90000"/>
              </a:lnSpc>
            </a:pPr>
            <a:endParaRPr lang="en-US" sz="3200" dirty="0"/>
          </a:p>
          <a:p>
            <a:pPr algn="ctr">
              <a:lnSpc>
                <a:spcPct val="90000"/>
              </a:lnSpc>
            </a:pPr>
            <a:endParaRPr lang="en-US" sz="3200" dirty="0"/>
          </a:p>
          <a:p>
            <a:pPr algn="ctr">
              <a:lnSpc>
                <a:spcPct val="90000"/>
              </a:lnSpc>
            </a:pPr>
            <a:r>
              <a:rPr lang="en-US" sz="3200" dirty="0"/>
              <a:t>You must have all fines and fees paid before you can receive tickets:</a:t>
            </a:r>
          </a:p>
          <a:p>
            <a:pPr algn="ctr">
              <a:lnSpc>
                <a:spcPct val="90000"/>
              </a:lnSpc>
            </a:pPr>
            <a:r>
              <a:rPr lang="en-US" sz="3200" dirty="0"/>
              <a:t>This includes all lunch, media center, textbook and technology fines</a:t>
            </a:r>
          </a:p>
          <a:p>
            <a:pPr algn="ctr">
              <a:lnSpc>
                <a:spcPct val="90000"/>
              </a:lnSpc>
            </a:pPr>
            <a:endParaRPr lang="en-US" sz="3200" dirty="0"/>
          </a:p>
          <a:p>
            <a:pPr algn="ctr">
              <a:lnSpc>
                <a:spcPct val="90000"/>
              </a:lnSpc>
            </a:pPr>
            <a:endParaRPr lang="en-US" sz="3200" dirty="0"/>
          </a:p>
          <a:p>
            <a:pPr algn="ctr">
              <a:lnSpc>
                <a:spcPct val="90000"/>
              </a:lnSpc>
            </a:pPr>
            <a:r>
              <a:rPr lang="en-US" sz="3200" dirty="0"/>
              <a:t>Tickets will not be handed out early for any reason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96038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812" y="228600"/>
            <a:ext cx="11811000" cy="6407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4800" dirty="0"/>
              <a:t>CAPS &amp; GOWNS</a:t>
            </a:r>
          </a:p>
          <a:p>
            <a:pPr algn="ctr">
              <a:lnSpc>
                <a:spcPct val="90000"/>
              </a:lnSpc>
            </a:pPr>
            <a:endParaRPr lang="en-US" sz="2400" dirty="0"/>
          </a:p>
          <a:p>
            <a:pPr algn="ctr">
              <a:lnSpc>
                <a:spcPct val="90000"/>
              </a:lnSpc>
            </a:pPr>
            <a:r>
              <a:rPr lang="en-US" sz="3200" dirty="0"/>
              <a:t>115$ Cost covers cap and gown order</a:t>
            </a:r>
          </a:p>
          <a:p>
            <a:pPr algn="ctr">
              <a:lnSpc>
                <a:spcPct val="90000"/>
              </a:lnSpc>
            </a:pPr>
            <a:r>
              <a:rPr lang="en-US" sz="3200" dirty="0"/>
              <a:t>Pay online and fill out order form</a:t>
            </a:r>
          </a:p>
          <a:p>
            <a:pPr algn="ctr">
              <a:lnSpc>
                <a:spcPct val="90000"/>
              </a:lnSpc>
            </a:pPr>
            <a:endParaRPr lang="en-US" sz="3200" dirty="0"/>
          </a:p>
          <a:p>
            <a:pPr algn="ctr">
              <a:lnSpc>
                <a:spcPct val="90000"/>
              </a:lnSpc>
            </a:pPr>
            <a:r>
              <a:rPr lang="en-US" sz="3200" dirty="0"/>
              <a:t>Delivered after spring break during all lunches</a:t>
            </a:r>
          </a:p>
          <a:p>
            <a:pPr algn="ctr">
              <a:lnSpc>
                <a:spcPct val="90000"/>
              </a:lnSpc>
            </a:pPr>
            <a:endParaRPr lang="en-US" sz="3200" dirty="0"/>
          </a:p>
          <a:p>
            <a:pPr algn="ctr">
              <a:lnSpc>
                <a:spcPct val="90000"/>
              </a:lnSpc>
            </a:pPr>
            <a:r>
              <a:rPr lang="en-US" sz="3200" dirty="0"/>
              <a:t>Google Classroom updates will announce deliver dates in advance</a:t>
            </a:r>
          </a:p>
          <a:p>
            <a:pPr algn="ctr">
              <a:lnSpc>
                <a:spcPct val="90000"/>
              </a:lnSpc>
            </a:pPr>
            <a:r>
              <a:rPr lang="en-US" sz="3200" dirty="0"/>
              <a:t>2 or 3 days will be scheduled and delivered</a:t>
            </a:r>
          </a:p>
          <a:p>
            <a:pPr algn="ctr">
              <a:lnSpc>
                <a:spcPct val="90000"/>
              </a:lnSpc>
            </a:pPr>
            <a:endParaRPr lang="en-US" sz="3200" dirty="0"/>
          </a:p>
          <a:p>
            <a:pPr algn="ctr">
              <a:lnSpc>
                <a:spcPct val="90000"/>
              </a:lnSpc>
            </a:pPr>
            <a:r>
              <a:rPr lang="en-US" sz="3200" dirty="0"/>
              <a:t>Delivery date depends on order date!  The earlier you order, the earlier you get a cap and gown!</a:t>
            </a:r>
          </a:p>
          <a:p>
            <a:pPr algn="ctr">
              <a:lnSpc>
                <a:spcPct val="90000"/>
              </a:lnSpc>
            </a:pPr>
            <a:endParaRPr lang="en-US" sz="3200" dirty="0"/>
          </a:p>
          <a:p>
            <a:pPr algn="ctr">
              <a:lnSpc>
                <a:spcPct val="90000"/>
              </a:lnSpc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43616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3212" y="304800"/>
            <a:ext cx="11658600" cy="6075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4000" dirty="0"/>
              <a:t>USING AN OLD CAP AND GOWN?</a:t>
            </a:r>
          </a:p>
          <a:p>
            <a:pPr algn="ctr">
              <a:lnSpc>
                <a:spcPct val="90000"/>
              </a:lnSpc>
            </a:pPr>
            <a:endParaRPr lang="en-US" sz="4000" dirty="0"/>
          </a:p>
          <a:p>
            <a:pPr algn="ctr">
              <a:lnSpc>
                <a:spcPct val="90000"/>
              </a:lnSpc>
            </a:pPr>
            <a:r>
              <a:rPr lang="en-US" sz="3200" dirty="0"/>
              <a:t>Must have both the cap and the gown!!  </a:t>
            </a:r>
          </a:p>
          <a:p>
            <a:pPr algn="ctr">
              <a:lnSpc>
                <a:spcPct val="90000"/>
              </a:lnSpc>
            </a:pPr>
            <a:r>
              <a:rPr lang="en-US" sz="3200" dirty="0"/>
              <a:t>90$ payment is due to Mrs. Prelac (J-14) by the end of April</a:t>
            </a:r>
          </a:p>
          <a:p>
            <a:pPr algn="ctr">
              <a:lnSpc>
                <a:spcPct val="90000"/>
              </a:lnSpc>
            </a:pPr>
            <a:endParaRPr lang="en-US" sz="3200" dirty="0"/>
          </a:p>
          <a:p>
            <a:pPr algn="ctr">
              <a:lnSpc>
                <a:spcPct val="90000"/>
              </a:lnSpc>
            </a:pPr>
            <a:endParaRPr lang="en-US" sz="3200" dirty="0"/>
          </a:p>
          <a:p>
            <a:pPr algn="ctr">
              <a:lnSpc>
                <a:spcPct val="90000"/>
              </a:lnSpc>
            </a:pPr>
            <a:r>
              <a:rPr lang="en-US" sz="3200" dirty="0"/>
              <a:t>You will be provided with a tassel at grad rehearsal</a:t>
            </a:r>
          </a:p>
          <a:p>
            <a:pPr algn="ctr">
              <a:lnSpc>
                <a:spcPct val="90000"/>
              </a:lnSpc>
            </a:pPr>
            <a:endParaRPr lang="en-US" sz="3200" dirty="0"/>
          </a:p>
          <a:p>
            <a:pPr algn="ctr">
              <a:lnSpc>
                <a:spcPct val="90000"/>
              </a:lnSpc>
            </a:pPr>
            <a:endParaRPr lang="en-US" sz="3200" dirty="0"/>
          </a:p>
          <a:p>
            <a:pPr algn="ctr">
              <a:lnSpc>
                <a:spcPct val="90000"/>
              </a:lnSpc>
            </a:pPr>
            <a:endParaRPr lang="en-US" sz="3200" dirty="0"/>
          </a:p>
          <a:p>
            <a:pPr algn="ctr">
              <a:lnSpc>
                <a:spcPct val="90000"/>
              </a:lnSpc>
            </a:pPr>
            <a:r>
              <a:rPr lang="en-US" sz="3200" dirty="0"/>
              <a:t>IF YOU ARE NOT ON  MY LIST THAT YOU HAVE EITHER PAID BALFOUR OR PAID ME YOU WILL NOT RECEIVE TICKETS AND WILL NOT BE ELIGIBLE TO WALK AT GRADUATION!!!</a:t>
            </a:r>
          </a:p>
        </p:txBody>
      </p:sp>
    </p:spTree>
    <p:extLst>
      <p:ext uri="{BB962C8B-B14F-4D97-AF65-F5344CB8AC3E}">
        <p14:creationId xmlns:p14="http://schemas.microsoft.com/office/powerpoint/2010/main" val="1909296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0001018.potx" id="{D19C2884-2C55-4C1A-A5C2-5D03FF1F35A4}" vid="{5F7A9C6A-558C-4654-B762-2F22BC904FAE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Chalkboard education presentation (widescreen)</Template>
  <TotalTime>105</TotalTime>
  <Words>366</Words>
  <Application>Microsoft Office PowerPoint</Application>
  <PresentationFormat>Custom</PresentationFormat>
  <Paragraphs>79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Consolas</vt:lpstr>
      <vt:lpstr>Corbel</vt:lpstr>
      <vt:lpstr>Chalkboard 16x9</vt:lpstr>
      <vt:lpstr>Senior Meeting  Class of 2019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Senior Meeting  Class of 2018</dc:title>
  <dc:creator>Prelac, Stephanni</dc:creator>
  <cp:lastModifiedBy>Prelac, Stephanni</cp:lastModifiedBy>
  <cp:revision>7</cp:revision>
  <dcterms:created xsi:type="dcterms:W3CDTF">2018-01-16T13:12:50Z</dcterms:created>
  <dcterms:modified xsi:type="dcterms:W3CDTF">2019-01-08T16:33:42Z</dcterms:modified>
</cp:coreProperties>
</file>