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45"/>
  </p:notesMasterIdLst>
  <p:handoutMasterIdLst>
    <p:handoutMasterId r:id="rId46"/>
  </p:handoutMasterIdLst>
  <p:sldIdLst>
    <p:sldId id="256" r:id="rId5"/>
    <p:sldId id="321" r:id="rId6"/>
    <p:sldId id="302" r:id="rId7"/>
    <p:sldId id="258" r:id="rId8"/>
    <p:sldId id="259" r:id="rId9"/>
    <p:sldId id="260" r:id="rId10"/>
    <p:sldId id="275" r:id="rId11"/>
    <p:sldId id="261" r:id="rId12"/>
    <p:sldId id="313" r:id="rId13"/>
    <p:sldId id="277" r:id="rId14"/>
    <p:sldId id="319" r:id="rId15"/>
    <p:sldId id="320" r:id="rId16"/>
    <p:sldId id="327" r:id="rId17"/>
    <p:sldId id="264" r:id="rId18"/>
    <p:sldId id="323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15" r:id="rId27"/>
    <p:sldId id="324" r:id="rId28"/>
    <p:sldId id="338" r:id="rId29"/>
    <p:sldId id="318" r:id="rId30"/>
    <p:sldId id="266" r:id="rId31"/>
    <p:sldId id="326" r:id="rId32"/>
    <p:sldId id="267" r:id="rId33"/>
    <p:sldId id="268" r:id="rId34"/>
    <p:sldId id="312" r:id="rId35"/>
    <p:sldId id="278" r:id="rId36"/>
    <p:sldId id="271" r:id="rId37"/>
    <p:sldId id="272" r:id="rId38"/>
    <p:sldId id="310" r:id="rId39"/>
    <p:sldId id="284" r:id="rId40"/>
    <p:sldId id="282" r:id="rId41"/>
    <p:sldId id="304" r:id="rId42"/>
    <p:sldId id="329" r:id="rId43"/>
    <p:sldId id="290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5" autoAdjust="0"/>
  </p:normalViewPr>
  <p:slideViewPr>
    <p:cSldViewPr>
      <p:cViewPr varScale="1">
        <p:scale>
          <a:sx n="61" d="100"/>
          <a:sy n="61" d="100"/>
        </p:scale>
        <p:origin x="3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>
              <a:solidFill>
                <a:schemeClr val="bg1"/>
              </a:solidFill>
            </a:rPr>
            <a:t>A-</a:t>
          </a:r>
          <a:r>
            <a:rPr lang="en-US" sz="2400" b="1" u="sng" dirty="0" err="1">
              <a:solidFill>
                <a:schemeClr val="bg1"/>
              </a:solidFill>
            </a:rPr>
            <a:t>Cas</a:t>
          </a:r>
          <a:r>
            <a:rPr lang="en-US" sz="2400" b="1" u="sng" dirty="0">
              <a:solidFill>
                <a:schemeClr val="bg1"/>
              </a:solidFill>
            </a:rPr>
            <a:t>  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Beaty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1200" dirty="0">
              <a:solidFill>
                <a:schemeClr val="bg1"/>
              </a:solidFill>
            </a:rPr>
            <a:t>beatyz@fultonschools.org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000" b="1" u="sng" dirty="0">
              <a:solidFill>
                <a:schemeClr val="bg1"/>
              </a:solidFill>
            </a:rPr>
            <a:t>Cat-Harp</a:t>
          </a:r>
        </a:p>
        <a:p>
          <a:r>
            <a:rPr lang="en-US" sz="2400" dirty="0">
              <a:solidFill>
                <a:schemeClr val="bg1"/>
              </a:solidFill>
            </a:rPr>
            <a:t>Ms. Ekpo </a:t>
          </a:r>
          <a:r>
            <a:rPr lang="en-US" sz="1200" dirty="0">
              <a:solidFill>
                <a:schemeClr val="bg1"/>
              </a:solidFill>
            </a:rPr>
            <a:t>EkpoN@fultonschools.org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>
              <a:solidFill>
                <a:schemeClr val="bg1"/>
              </a:solidFill>
            </a:rPr>
            <a:t>Harq-Mep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Ms. Graver </a:t>
          </a:r>
          <a:r>
            <a:rPr lang="en-US" sz="1200" dirty="0">
              <a:solidFill>
                <a:schemeClr val="bg1"/>
              </a:solidFill>
            </a:rPr>
            <a:t>graverH@fultonschools.org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3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4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DC17EA-3BB3-4815-91E7-7AB71774C3D9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440868-2338-4363-85FE-68A51AC241E6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3600" u="sng" baseline="0" dirty="0"/>
            <a:t>Tips</a:t>
          </a:r>
          <a:endParaRPr lang="en-US" sz="3600" dirty="0"/>
        </a:p>
      </dgm:t>
    </dgm:pt>
    <dgm:pt modelId="{FD265BEF-5FA7-42A0-819F-93D51F461782}" type="parTrans" cxnId="{15491F29-2957-4A23-8D01-21C40F9E7903}">
      <dgm:prSet/>
      <dgm:spPr/>
      <dgm:t>
        <a:bodyPr/>
        <a:lstStyle/>
        <a:p>
          <a:endParaRPr lang="en-US"/>
        </a:p>
      </dgm:t>
    </dgm:pt>
    <dgm:pt modelId="{9A470C80-3917-4F5C-A051-3B1733178EA8}" type="sibTrans" cxnId="{15491F29-2957-4A23-8D01-21C40F9E7903}">
      <dgm:prSet/>
      <dgm:spPr/>
      <dgm:t>
        <a:bodyPr/>
        <a:lstStyle/>
        <a:p>
          <a:endParaRPr lang="en-US"/>
        </a:p>
      </dgm:t>
    </dgm:pt>
    <dgm:pt modelId="{9125960F-E3E6-4433-A271-635E3C78F5B6}">
      <dgm:prSet custT="1"/>
      <dgm:spPr/>
      <dgm:t>
        <a:bodyPr/>
        <a:lstStyle/>
        <a:p>
          <a:pPr rtl="0"/>
          <a:r>
            <a:rPr lang="en-US" sz="1800" b="1" baseline="0" dirty="0"/>
            <a:t>Select the Best Topic &amp; Subject for you</a:t>
          </a:r>
          <a:endParaRPr lang="en-US" sz="1800" dirty="0"/>
        </a:p>
      </dgm:t>
    </dgm:pt>
    <dgm:pt modelId="{C681F11B-E919-4EA1-A2A0-B9945EA39A67}" type="parTrans" cxnId="{E4C83D0F-7995-46F8-AA34-6763E8482DFA}">
      <dgm:prSet/>
      <dgm:spPr/>
      <dgm:t>
        <a:bodyPr/>
        <a:lstStyle/>
        <a:p>
          <a:endParaRPr lang="en-US"/>
        </a:p>
      </dgm:t>
    </dgm:pt>
    <dgm:pt modelId="{1E2C8A17-AAFE-4E2F-A77F-33D020DCB236}" type="sibTrans" cxnId="{E4C83D0F-7995-46F8-AA34-6763E8482DFA}">
      <dgm:prSet/>
      <dgm:spPr/>
      <dgm:t>
        <a:bodyPr/>
        <a:lstStyle/>
        <a:p>
          <a:endParaRPr lang="en-US"/>
        </a:p>
      </dgm:t>
    </dgm:pt>
    <dgm:pt modelId="{BC07CCB8-E7C6-446B-BD70-2EEF1B0E487E}">
      <dgm:prSet custT="1"/>
      <dgm:spPr/>
      <dgm:t>
        <a:bodyPr/>
        <a:lstStyle/>
        <a:p>
          <a:pPr rtl="0"/>
          <a:r>
            <a:rPr lang="en-US" sz="1800" b="1" baseline="0" dirty="0"/>
            <a:t>Answer the Question</a:t>
          </a:r>
          <a:endParaRPr lang="en-US" sz="1800" dirty="0"/>
        </a:p>
      </dgm:t>
    </dgm:pt>
    <dgm:pt modelId="{CCB7BC4F-AB3C-49D0-94B8-2BFD51F57C3A}" type="parTrans" cxnId="{3F786FC0-11B9-4772-83A8-3E25B1801709}">
      <dgm:prSet/>
      <dgm:spPr/>
      <dgm:t>
        <a:bodyPr/>
        <a:lstStyle/>
        <a:p>
          <a:endParaRPr lang="en-US"/>
        </a:p>
      </dgm:t>
    </dgm:pt>
    <dgm:pt modelId="{5882C0B8-E316-4AFF-BAB2-C4D56C57FAED}" type="sibTrans" cxnId="{3F786FC0-11B9-4772-83A8-3E25B1801709}">
      <dgm:prSet/>
      <dgm:spPr/>
      <dgm:t>
        <a:bodyPr/>
        <a:lstStyle/>
        <a:p>
          <a:endParaRPr lang="en-US"/>
        </a:p>
      </dgm:t>
    </dgm:pt>
    <dgm:pt modelId="{2D46EC7A-60E8-4046-BC49-1D5A5BC5216D}">
      <dgm:prSet custT="1"/>
      <dgm:spPr/>
      <dgm:t>
        <a:bodyPr/>
        <a:lstStyle/>
        <a:p>
          <a:pPr rtl="0"/>
          <a:r>
            <a:rPr lang="en-US" sz="1800" b="1" baseline="0" dirty="0"/>
            <a:t>Check Your Ego at the Door</a:t>
          </a:r>
          <a:endParaRPr lang="en-US" sz="1800" dirty="0"/>
        </a:p>
      </dgm:t>
    </dgm:pt>
    <dgm:pt modelId="{5E2046EF-2094-42C0-932C-B36FC48EFCBA}" type="parTrans" cxnId="{07086A0E-4FCA-40DC-BCA4-CDD7B64D9AD5}">
      <dgm:prSet/>
      <dgm:spPr/>
      <dgm:t>
        <a:bodyPr/>
        <a:lstStyle/>
        <a:p>
          <a:endParaRPr lang="en-US"/>
        </a:p>
      </dgm:t>
    </dgm:pt>
    <dgm:pt modelId="{B7584F4B-C2FE-4C4E-9443-76E271B168B5}" type="sibTrans" cxnId="{07086A0E-4FCA-40DC-BCA4-CDD7B64D9AD5}">
      <dgm:prSet/>
      <dgm:spPr/>
      <dgm:t>
        <a:bodyPr/>
        <a:lstStyle/>
        <a:p>
          <a:endParaRPr lang="en-US"/>
        </a:p>
      </dgm:t>
    </dgm:pt>
    <dgm:pt modelId="{268B51ED-BB51-4399-B20B-23584A50F27A}">
      <dgm:prSet custT="1"/>
      <dgm:spPr/>
      <dgm:t>
        <a:bodyPr/>
        <a:lstStyle/>
        <a:p>
          <a:pPr rtl="0"/>
          <a:r>
            <a:rPr lang="en-US" sz="1800" b="1" baseline="0" dirty="0"/>
            <a:t>Accentuate the Positive</a:t>
          </a:r>
          <a:endParaRPr lang="en-US" sz="1800" dirty="0"/>
        </a:p>
      </dgm:t>
    </dgm:pt>
    <dgm:pt modelId="{A055BA5C-61BA-430E-BBFD-82D3C6915341}" type="parTrans" cxnId="{C7D37578-21BF-4E78-B93E-B6F4F4333EE9}">
      <dgm:prSet/>
      <dgm:spPr/>
      <dgm:t>
        <a:bodyPr/>
        <a:lstStyle/>
        <a:p>
          <a:endParaRPr lang="en-US"/>
        </a:p>
      </dgm:t>
    </dgm:pt>
    <dgm:pt modelId="{ABD917E7-F025-46E6-8EAE-9470DA51A796}" type="sibTrans" cxnId="{C7D37578-21BF-4E78-B93E-B6F4F4333EE9}">
      <dgm:prSet/>
      <dgm:spPr/>
      <dgm:t>
        <a:bodyPr/>
        <a:lstStyle/>
        <a:p>
          <a:endParaRPr lang="en-US"/>
        </a:p>
      </dgm:t>
    </dgm:pt>
    <dgm:pt modelId="{587CD6CE-3B4D-497D-B813-948F300BC0D9}">
      <dgm:prSet custT="1"/>
      <dgm:spPr/>
      <dgm:t>
        <a:bodyPr/>
        <a:lstStyle/>
        <a:p>
          <a:pPr rtl="0"/>
          <a:r>
            <a:rPr lang="en-US" sz="1800" b="1" baseline="0" dirty="0"/>
            <a:t>Research the College Before Writing the Essay</a:t>
          </a:r>
          <a:endParaRPr lang="en-US" sz="1800" dirty="0"/>
        </a:p>
      </dgm:t>
    </dgm:pt>
    <dgm:pt modelId="{2B06BAE9-FFE5-4C91-AFC8-CF9E7D57A3B3}" type="parTrans" cxnId="{F29B8F6E-A915-479A-91BF-F4988B84A5B7}">
      <dgm:prSet/>
      <dgm:spPr/>
      <dgm:t>
        <a:bodyPr/>
        <a:lstStyle/>
        <a:p>
          <a:endParaRPr lang="en-US"/>
        </a:p>
      </dgm:t>
    </dgm:pt>
    <dgm:pt modelId="{DB5A8B8A-060C-420E-ACBA-086698BB0942}" type="sibTrans" cxnId="{F29B8F6E-A915-479A-91BF-F4988B84A5B7}">
      <dgm:prSet/>
      <dgm:spPr/>
      <dgm:t>
        <a:bodyPr/>
        <a:lstStyle/>
        <a:p>
          <a:endParaRPr lang="en-US"/>
        </a:p>
      </dgm:t>
    </dgm:pt>
    <dgm:pt modelId="{7C0779BA-8C6E-4EDC-9D2A-577B9A5B30B2}">
      <dgm:prSet custT="1"/>
      <dgm:spPr/>
      <dgm:t>
        <a:bodyPr/>
        <a:lstStyle/>
        <a:p>
          <a:pPr rtl="0"/>
          <a:r>
            <a:rPr lang="en-US" sz="1800" b="1" baseline="0" dirty="0"/>
            <a:t>Invest in a Strong Intro</a:t>
          </a:r>
          <a:endParaRPr lang="en-US" sz="1800" dirty="0"/>
        </a:p>
      </dgm:t>
    </dgm:pt>
    <dgm:pt modelId="{F5655FE9-C7C0-4FE9-AE70-AB41A16C9CE5}" type="parTrans" cxnId="{9572C249-8C4E-4062-A820-5DB972CE9E28}">
      <dgm:prSet/>
      <dgm:spPr/>
      <dgm:t>
        <a:bodyPr/>
        <a:lstStyle/>
        <a:p>
          <a:endParaRPr lang="en-US"/>
        </a:p>
      </dgm:t>
    </dgm:pt>
    <dgm:pt modelId="{5319155E-C510-4401-A6FB-2E6CC7B60BB4}" type="sibTrans" cxnId="{9572C249-8C4E-4062-A820-5DB972CE9E28}">
      <dgm:prSet/>
      <dgm:spPr/>
      <dgm:t>
        <a:bodyPr/>
        <a:lstStyle/>
        <a:p>
          <a:endParaRPr lang="en-US"/>
        </a:p>
      </dgm:t>
    </dgm:pt>
    <dgm:pt modelId="{40DE313D-8434-49B5-A1AF-A20916F0D48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600" u="sng" dirty="0"/>
            <a:t>Mistakes</a:t>
          </a:r>
          <a:endParaRPr lang="en-US" sz="3600" dirty="0"/>
        </a:p>
      </dgm:t>
    </dgm:pt>
    <dgm:pt modelId="{C3BA74A0-8C16-4839-B52E-09D83A8BB0B4}" type="parTrans" cxnId="{A6222271-BFFA-4C32-89C6-4E0AD2FB4C2B}">
      <dgm:prSet/>
      <dgm:spPr/>
      <dgm:t>
        <a:bodyPr/>
        <a:lstStyle/>
        <a:p>
          <a:endParaRPr lang="en-US"/>
        </a:p>
      </dgm:t>
    </dgm:pt>
    <dgm:pt modelId="{A383E3A4-54A2-48AF-B727-E4CD45FB54A8}" type="sibTrans" cxnId="{A6222271-BFFA-4C32-89C6-4E0AD2FB4C2B}">
      <dgm:prSet/>
      <dgm:spPr/>
      <dgm:t>
        <a:bodyPr/>
        <a:lstStyle/>
        <a:p>
          <a:endParaRPr lang="en-US"/>
        </a:p>
      </dgm:t>
    </dgm:pt>
    <dgm:pt modelId="{A041BF20-27F6-4AAA-A426-D89E9028F224}">
      <dgm:prSet custT="1"/>
      <dgm:spPr/>
      <dgm:t>
        <a:bodyPr/>
        <a:lstStyle/>
        <a:p>
          <a:pPr rtl="0"/>
          <a:r>
            <a:rPr lang="en-US" sz="1800" b="1" dirty="0"/>
            <a:t>Don’t Exceed the Requested Essay Length</a:t>
          </a:r>
          <a:endParaRPr lang="en-US" sz="1800" dirty="0"/>
        </a:p>
      </dgm:t>
    </dgm:pt>
    <dgm:pt modelId="{9D18EC57-0417-43B3-866C-0AF3096AF7D7}" type="parTrans" cxnId="{3635725A-74B7-44D7-B2C4-469693C8A10C}">
      <dgm:prSet/>
      <dgm:spPr/>
      <dgm:t>
        <a:bodyPr/>
        <a:lstStyle/>
        <a:p>
          <a:endParaRPr lang="en-US"/>
        </a:p>
      </dgm:t>
    </dgm:pt>
    <dgm:pt modelId="{DC90D2EC-07D0-4785-B380-AFC3C341D102}" type="sibTrans" cxnId="{3635725A-74B7-44D7-B2C4-469693C8A10C}">
      <dgm:prSet/>
      <dgm:spPr/>
      <dgm:t>
        <a:bodyPr/>
        <a:lstStyle/>
        <a:p>
          <a:endParaRPr lang="en-US"/>
        </a:p>
      </dgm:t>
    </dgm:pt>
    <dgm:pt modelId="{ADB911BF-576E-45A2-8BB0-E906BE803A83}">
      <dgm:prSet custT="1"/>
      <dgm:spPr/>
      <dgm:t>
        <a:bodyPr/>
        <a:lstStyle/>
        <a:p>
          <a:r>
            <a:rPr lang="en-US" sz="1800" b="1" dirty="0"/>
            <a:t>Don’t Appear Self-Interested or Materialistic</a:t>
          </a:r>
        </a:p>
      </dgm:t>
    </dgm:pt>
    <dgm:pt modelId="{B69F85A0-55C0-4596-8327-7304B7CA78E3}" type="parTrans" cxnId="{6DBFA674-7540-4458-B51E-A08C2810E581}">
      <dgm:prSet/>
      <dgm:spPr/>
      <dgm:t>
        <a:bodyPr/>
        <a:lstStyle/>
        <a:p>
          <a:endParaRPr lang="en-US"/>
        </a:p>
      </dgm:t>
    </dgm:pt>
    <dgm:pt modelId="{51DF88B7-C249-4506-9947-82FC75B7BC6E}" type="sibTrans" cxnId="{6DBFA674-7540-4458-B51E-A08C2810E581}">
      <dgm:prSet/>
      <dgm:spPr/>
      <dgm:t>
        <a:bodyPr/>
        <a:lstStyle/>
        <a:p>
          <a:endParaRPr lang="en-US"/>
        </a:p>
      </dgm:t>
    </dgm:pt>
    <dgm:pt modelId="{7E2A3F13-1210-42C4-8480-29D347DF6C8B}">
      <dgm:prSet custT="1"/>
      <dgm:spPr/>
      <dgm:t>
        <a:bodyPr/>
        <a:lstStyle/>
        <a:p>
          <a:r>
            <a:rPr lang="en-US" sz="1800" b="1" dirty="0"/>
            <a:t>Don’t Rely on Your Computer’s Spell Check</a:t>
          </a:r>
        </a:p>
      </dgm:t>
    </dgm:pt>
    <dgm:pt modelId="{7BCA61B6-8D13-4658-8E3C-B688FDFBF8DA}" type="parTrans" cxnId="{EB387D4C-26C9-4A55-B79E-613B88D71326}">
      <dgm:prSet/>
      <dgm:spPr/>
      <dgm:t>
        <a:bodyPr/>
        <a:lstStyle/>
        <a:p>
          <a:endParaRPr lang="en-US"/>
        </a:p>
      </dgm:t>
    </dgm:pt>
    <dgm:pt modelId="{4E46C186-D0AC-4D9E-A956-0A613A5D7820}" type="sibTrans" cxnId="{EB387D4C-26C9-4A55-B79E-613B88D71326}">
      <dgm:prSet/>
      <dgm:spPr/>
      <dgm:t>
        <a:bodyPr/>
        <a:lstStyle/>
        <a:p>
          <a:endParaRPr lang="en-US"/>
        </a:p>
      </dgm:t>
    </dgm:pt>
    <dgm:pt modelId="{C0F39D4E-0E54-42E2-9964-B31CFC4DF71C}">
      <dgm:prSet custT="1"/>
      <dgm:spPr/>
      <dgm:t>
        <a:bodyPr/>
        <a:lstStyle/>
        <a:p>
          <a:r>
            <a:rPr lang="en-US" sz="1800" b="1" dirty="0"/>
            <a:t>Don’t Rehash the Resume</a:t>
          </a:r>
        </a:p>
      </dgm:t>
    </dgm:pt>
    <dgm:pt modelId="{DCD09200-19F6-4B18-9905-C01DF20ED90F}" type="parTrans" cxnId="{E8A88DB2-F477-4D95-9A48-44F6FCA3A9FC}">
      <dgm:prSet/>
      <dgm:spPr/>
      <dgm:t>
        <a:bodyPr/>
        <a:lstStyle/>
        <a:p>
          <a:endParaRPr lang="en-US"/>
        </a:p>
      </dgm:t>
    </dgm:pt>
    <dgm:pt modelId="{9AA97E02-50BB-4BE8-9F96-E8B8EF87DA7F}" type="sibTrans" cxnId="{E8A88DB2-F477-4D95-9A48-44F6FCA3A9FC}">
      <dgm:prSet/>
      <dgm:spPr/>
      <dgm:t>
        <a:bodyPr/>
        <a:lstStyle/>
        <a:p>
          <a:endParaRPr lang="en-US"/>
        </a:p>
      </dgm:t>
    </dgm:pt>
    <dgm:pt modelId="{9E84E331-C32E-4323-82DB-886FA57FA143}">
      <dgm:prSet custT="1"/>
      <dgm:spPr/>
      <dgm:t>
        <a:bodyPr/>
        <a:lstStyle/>
        <a:p>
          <a:r>
            <a:rPr lang="en-US" sz="1800" b="1" dirty="0"/>
            <a:t>Don’t Fall in Love with the Thesaurus</a:t>
          </a:r>
        </a:p>
      </dgm:t>
    </dgm:pt>
    <dgm:pt modelId="{4CBFE78B-F9B3-4AAF-BE00-412FF53DF7EB}" type="parTrans" cxnId="{A875527E-CF88-43F6-87BB-987672F6631A}">
      <dgm:prSet/>
      <dgm:spPr/>
      <dgm:t>
        <a:bodyPr/>
        <a:lstStyle/>
        <a:p>
          <a:endParaRPr lang="en-US"/>
        </a:p>
      </dgm:t>
    </dgm:pt>
    <dgm:pt modelId="{D2116542-3418-4DF7-BAEC-4BA5EA2CF4FC}" type="sibTrans" cxnId="{A875527E-CF88-43F6-87BB-987672F6631A}">
      <dgm:prSet/>
      <dgm:spPr/>
      <dgm:t>
        <a:bodyPr/>
        <a:lstStyle/>
        <a:p>
          <a:endParaRPr lang="en-US"/>
        </a:p>
      </dgm:t>
    </dgm:pt>
    <dgm:pt modelId="{52F46EEC-3C4B-4867-BCA2-8F0F43DF445C}">
      <dgm:prSet custT="1"/>
      <dgm:spPr/>
      <dgm:t>
        <a:bodyPr/>
        <a:lstStyle/>
        <a:p>
          <a:r>
            <a:rPr lang="en-US" sz="1800" b="1" dirty="0"/>
            <a:t>Don’t Wait until the Last Minute</a:t>
          </a:r>
        </a:p>
      </dgm:t>
    </dgm:pt>
    <dgm:pt modelId="{DE3CD144-2ECF-4BB4-BEA0-DB16D5EF9C59}" type="parTrans" cxnId="{A00A7BA2-7D99-45BA-9B39-983C8D62B7B9}">
      <dgm:prSet/>
      <dgm:spPr/>
      <dgm:t>
        <a:bodyPr/>
        <a:lstStyle/>
        <a:p>
          <a:endParaRPr lang="en-US"/>
        </a:p>
      </dgm:t>
    </dgm:pt>
    <dgm:pt modelId="{41BBAFC2-02A5-46D9-90E3-22FC856A9F5A}" type="sibTrans" cxnId="{A00A7BA2-7D99-45BA-9B39-983C8D62B7B9}">
      <dgm:prSet/>
      <dgm:spPr/>
      <dgm:t>
        <a:bodyPr/>
        <a:lstStyle/>
        <a:p>
          <a:endParaRPr lang="en-US"/>
        </a:p>
      </dgm:t>
    </dgm:pt>
    <dgm:pt modelId="{B21A1F2B-9AD3-4BF6-8EE8-F9B914489DC5}" type="pres">
      <dgm:prSet presAssocID="{ACDC17EA-3BB3-4815-91E7-7AB71774C3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A3308-13E8-472E-BBC3-4ED2EFA310E8}" type="pres">
      <dgm:prSet presAssocID="{4B440868-2338-4363-85FE-68A51AC241E6}" presName="compNode" presStyleCnt="0"/>
      <dgm:spPr/>
    </dgm:pt>
    <dgm:pt modelId="{1520EC71-5C5F-49DD-A5DA-76303CCBB68B}" type="pres">
      <dgm:prSet presAssocID="{4B440868-2338-4363-85FE-68A51AC241E6}" presName="aNode" presStyleLbl="bgShp" presStyleIdx="0" presStyleCnt="2" custLinFactNeighborX="-21968"/>
      <dgm:spPr/>
      <dgm:t>
        <a:bodyPr/>
        <a:lstStyle/>
        <a:p>
          <a:endParaRPr lang="en-US"/>
        </a:p>
      </dgm:t>
    </dgm:pt>
    <dgm:pt modelId="{D6313AD6-F7A0-4081-A00F-8E1D602F2107}" type="pres">
      <dgm:prSet presAssocID="{4B440868-2338-4363-85FE-68A51AC241E6}" presName="textNode" presStyleLbl="bgShp" presStyleIdx="0" presStyleCnt="2"/>
      <dgm:spPr/>
      <dgm:t>
        <a:bodyPr/>
        <a:lstStyle/>
        <a:p>
          <a:endParaRPr lang="en-US"/>
        </a:p>
      </dgm:t>
    </dgm:pt>
    <dgm:pt modelId="{9736E6D8-7B29-464D-B448-B26ED00B388B}" type="pres">
      <dgm:prSet presAssocID="{4B440868-2338-4363-85FE-68A51AC241E6}" presName="compChildNode" presStyleCnt="0"/>
      <dgm:spPr/>
    </dgm:pt>
    <dgm:pt modelId="{BC2E22DD-5404-4715-B6B8-561634F19D32}" type="pres">
      <dgm:prSet presAssocID="{4B440868-2338-4363-85FE-68A51AC241E6}" presName="theInnerList" presStyleCnt="0"/>
      <dgm:spPr/>
    </dgm:pt>
    <dgm:pt modelId="{30FAE4E6-671E-4191-94DB-E24178F5E239}" type="pres">
      <dgm:prSet presAssocID="{9125960F-E3E6-4433-A271-635E3C78F5B6}" presName="childNode" presStyleLbl="node1" presStyleIdx="0" presStyleCnt="12" custScaleY="2000000" custLinFactY="-452960" custLinFactNeighborX="-1242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63721-AE5E-4092-B4DC-98D098A39360}" type="pres">
      <dgm:prSet presAssocID="{9125960F-E3E6-4433-A271-635E3C78F5B6}" presName="aSpace2" presStyleCnt="0"/>
      <dgm:spPr/>
    </dgm:pt>
    <dgm:pt modelId="{41D38CF6-CA60-4EFD-85A2-835CE6354376}" type="pres">
      <dgm:prSet presAssocID="{BC07CCB8-E7C6-446B-BD70-2EEF1B0E487E}" presName="childNode" presStyleLbl="node1" presStyleIdx="1" presStyleCnt="12" custScaleY="2000000" custLinFactY="-350116" custLinFactNeighborX="-1575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705F0-A275-486B-A7FD-B060A2463ADA}" type="pres">
      <dgm:prSet presAssocID="{BC07CCB8-E7C6-446B-BD70-2EEF1B0E487E}" presName="aSpace2" presStyleCnt="0"/>
      <dgm:spPr/>
    </dgm:pt>
    <dgm:pt modelId="{A63AAB49-B4DE-4050-B94B-682F7B066FFD}" type="pres">
      <dgm:prSet presAssocID="{2D46EC7A-60E8-4046-BC49-1D5A5BC5216D}" presName="childNode" presStyleLbl="node1" presStyleIdx="2" presStyleCnt="12" custScaleY="2000000" custLinFactY="-144427" custLinFactNeighborX="-157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ABBAF-DED3-45EC-9FEF-8B48AFABDFB0}" type="pres">
      <dgm:prSet presAssocID="{2D46EC7A-60E8-4046-BC49-1D5A5BC5216D}" presName="aSpace2" presStyleCnt="0"/>
      <dgm:spPr/>
    </dgm:pt>
    <dgm:pt modelId="{E954B674-1A0D-443D-828A-839BF7875302}" type="pres">
      <dgm:prSet presAssocID="{268B51ED-BB51-4399-B20B-23584A50F27A}" presName="childNode" presStyleLbl="node1" presStyleIdx="3" presStyleCnt="12" custScaleY="2000000" custLinFactY="-41583" custLinFactNeighborX="-15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266FC-851F-4D5A-B629-D9714429AFB0}" type="pres">
      <dgm:prSet presAssocID="{268B51ED-BB51-4399-B20B-23584A50F27A}" presName="aSpace2" presStyleCnt="0"/>
      <dgm:spPr/>
    </dgm:pt>
    <dgm:pt modelId="{8B022001-9E0C-416B-9359-3497DADC4FD6}" type="pres">
      <dgm:prSet presAssocID="{587CD6CE-3B4D-497D-B813-948F300BC0D9}" presName="childNode" presStyleLbl="node1" presStyleIdx="4" presStyleCnt="12" custScaleY="2000000" custLinFactNeighborX="-1575" custLinFactNeighborY="6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5B8D-A059-4A40-9472-03A4A0B9E436}" type="pres">
      <dgm:prSet presAssocID="{587CD6CE-3B4D-497D-B813-948F300BC0D9}" presName="aSpace2" presStyleCnt="0"/>
      <dgm:spPr/>
    </dgm:pt>
    <dgm:pt modelId="{EDC0417B-A62D-4D20-B6F2-0BDEAF84F285}" type="pres">
      <dgm:prSet presAssocID="{7C0779BA-8C6E-4EDC-9D2A-577B9A5B30B2}" presName="childNode" presStyleLbl="node1" presStyleIdx="5" presStyleCnt="12" custScaleY="2000000" custLinFactY="100000" custLinFactNeighborX="-1575" custLinFactNeighborY="16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BC5D7-0D64-4F05-9487-761AED3B9FD4}" type="pres">
      <dgm:prSet presAssocID="{4B440868-2338-4363-85FE-68A51AC241E6}" presName="aSpace" presStyleCnt="0"/>
      <dgm:spPr/>
    </dgm:pt>
    <dgm:pt modelId="{E74C7EF9-6BCC-4900-A5CF-CC45814F0F4A}" type="pres">
      <dgm:prSet presAssocID="{40DE313D-8434-49B5-A1AF-A20916F0D480}" presName="compNode" presStyleCnt="0"/>
      <dgm:spPr/>
    </dgm:pt>
    <dgm:pt modelId="{B7F5A507-F20E-4518-A70E-9F5A2C322DDC}" type="pres">
      <dgm:prSet presAssocID="{40DE313D-8434-49B5-A1AF-A20916F0D480}" presName="aNode" presStyleLbl="bgShp" presStyleIdx="1" presStyleCnt="2"/>
      <dgm:spPr/>
      <dgm:t>
        <a:bodyPr/>
        <a:lstStyle/>
        <a:p>
          <a:endParaRPr lang="en-US"/>
        </a:p>
      </dgm:t>
    </dgm:pt>
    <dgm:pt modelId="{51E25F4E-4AF0-4155-8EFA-150629A4F6A0}" type="pres">
      <dgm:prSet presAssocID="{40DE313D-8434-49B5-A1AF-A20916F0D480}" presName="textNode" presStyleLbl="bgShp" presStyleIdx="1" presStyleCnt="2"/>
      <dgm:spPr/>
      <dgm:t>
        <a:bodyPr/>
        <a:lstStyle/>
        <a:p>
          <a:endParaRPr lang="en-US"/>
        </a:p>
      </dgm:t>
    </dgm:pt>
    <dgm:pt modelId="{BF4DF5F5-BF42-4DCB-B638-CCD99F63BFE6}" type="pres">
      <dgm:prSet presAssocID="{40DE313D-8434-49B5-A1AF-A20916F0D480}" presName="compChildNode" presStyleCnt="0"/>
      <dgm:spPr/>
    </dgm:pt>
    <dgm:pt modelId="{147AAF77-1D07-4C0F-BA73-14CA9D170B7B}" type="pres">
      <dgm:prSet presAssocID="{40DE313D-8434-49B5-A1AF-A20916F0D480}" presName="theInnerList" presStyleCnt="0"/>
      <dgm:spPr/>
    </dgm:pt>
    <dgm:pt modelId="{4A6300B1-F410-45AA-AEAF-8A12CA633179}" type="pres">
      <dgm:prSet presAssocID="{A041BF20-27F6-4AAA-A426-D89E9028F224}" presName="childNode" presStyleLbl="node1" presStyleIdx="6" presStyleCnt="12" custScaleY="2000000" custLinFactY="-457894" custLinFactNeighborX="1033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6570D-DA4D-4DEC-AA09-98D0C6C66059}" type="pres">
      <dgm:prSet presAssocID="{A041BF20-27F6-4AAA-A426-D89E9028F224}" presName="aSpace2" presStyleCnt="0"/>
      <dgm:spPr/>
    </dgm:pt>
    <dgm:pt modelId="{A492721C-A837-4033-9151-D0F08CD4BEFC}" type="pres">
      <dgm:prSet presAssocID="{ADB911BF-576E-45A2-8BB0-E906BE803A83}" presName="childNode" presStyleLbl="node1" presStyleIdx="7" presStyleCnt="12" custScaleY="2000000" custLinFactY="-355144" custLinFactNeighborX="103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377C-6FC1-4FF2-857D-1D8BB17D131D}" type="pres">
      <dgm:prSet presAssocID="{ADB911BF-576E-45A2-8BB0-E906BE803A83}" presName="aSpace2" presStyleCnt="0"/>
      <dgm:spPr/>
    </dgm:pt>
    <dgm:pt modelId="{10D54C9E-64F2-4D63-81FC-33EF636D4E76}" type="pres">
      <dgm:prSet presAssocID="{7E2A3F13-1210-42C4-8480-29D347DF6C8B}" presName="childNode" presStyleLbl="node1" presStyleIdx="8" presStyleCnt="12" custScaleY="2000000" custLinFactY="-252394" custLinFactNeighborX="103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D6DB7-95BF-490C-A8B8-967C0ECF84C0}" type="pres">
      <dgm:prSet presAssocID="{7E2A3F13-1210-42C4-8480-29D347DF6C8B}" presName="aSpace2" presStyleCnt="0"/>
      <dgm:spPr/>
    </dgm:pt>
    <dgm:pt modelId="{EA42D1F0-31CA-4DFD-93F9-B08D78D0896E}" type="pres">
      <dgm:prSet presAssocID="{C0F39D4E-0E54-42E2-9964-B31CFC4DF71C}" presName="childNode" presStyleLbl="node1" presStyleIdx="9" presStyleCnt="12" custScaleY="2000000" custLinFactY="-149647" custLinFactNeighborX="103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5EDB5-22C2-4136-8D5C-95023AFE858A}" type="pres">
      <dgm:prSet presAssocID="{C0F39D4E-0E54-42E2-9964-B31CFC4DF71C}" presName="aSpace2" presStyleCnt="0"/>
      <dgm:spPr/>
    </dgm:pt>
    <dgm:pt modelId="{D46CE183-9126-46B0-857C-A19478837593}" type="pres">
      <dgm:prSet presAssocID="{9E84E331-C32E-4323-82DB-886FA57FA143}" presName="childNode" presStyleLbl="node1" presStyleIdx="10" presStyleCnt="12" custScaleY="2000000" custLinFactY="-46897" custLinFactNeighborX="103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2BE4-5632-42A0-B2ED-45F0620BC9CC}" type="pres">
      <dgm:prSet presAssocID="{9E84E331-C32E-4323-82DB-886FA57FA143}" presName="aSpace2" presStyleCnt="0"/>
      <dgm:spPr/>
    </dgm:pt>
    <dgm:pt modelId="{82B8ABA9-50A9-4064-BB05-F01DB8CB3729}" type="pres">
      <dgm:prSet presAssocID="{52F46EEC-3C4B-4867-BCA2-8F0F43DF445C}" presName="childNode" presStyleLbl="node1" presStyleIdx="11" presStyleCnt="12" custScaleY="2000000" custLinFactNeighborX="1033" custLinFactNeighborY="5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37578-21BF-4E78-B93E-B6F4F4333EE9}" srcId="{4B440868-2338-4363-85FE-68A51AC241E6}" destId="{268B51ED-BB51-4399-B20B-23584A50F27A}" srcOrd="3" destOrd="0" parTransId="{A055BA5C-61BA-430E-BBFD-82D3C6915341}" sibTransId="{ABD917E7-F025-46E6-8EAE-9470DA51A796}"/>
    <dgm:cxn modelId="{0EE69DC7-00C2-4042-AF08-176CF54B0F83}" type="presOf" srcId="{40DE313D-8434-49B5-A1AF-A20916F0D480}" destId="{51E25F4E-4AF0-4155-8EFA-150629A4F6A0}" srcOrd="1" destOrd="0" presId="urn:microsoft.com/office/officeart/2005/8/layout/lProcess2"/>
    <dgm:cxn modelId="{9572C249-8C4E-4062-A820-5DB972CE9E28}" srcId="{4B440868-2338-4363-85FE-68A51AC241E6}" destId="{7C0779BA-8C6E-4EDC-9D2A-577B9A5B30B2}" srcOrd="5" destOrd="0" parTransId="{F5655FE9-C7C0-4FE9-AE70-AB41A16C9CE5}" sibTransId="{5319155E-C510-4401-A6FB-2E6CC7B60BB4}"/>
    <dgm:cxn modelId="{C4254AFE-B806-4558-B927-44419249CBF8}" type="presOf" srcId="{587CD6CE-3B4D-497D-B813-948F300BC0D9}" destId="{8B022001-9E0C-416B-9359-3497DADC4FD6}" srcOrd="0" destOrd="0" presId="urn:microsoft.com/office/officeart/2005/8/layout/lProcess2"/>
    <dgm:cxn modelId="{EB387D4C-26C9-4A55-B79E-613B88D71326}" srcId="{40DE313D-8434-49B5-A1AF-A20916F0D480}" destId="{7E2A3F13-1210-42C4-8480-29D347DF6C8B}" srcOrd="2" destOrd="0" parTransId="{7BCA61B6-8D13-4658-8E3C-B688FDFBF8DA}" sibTransId="{4E46C186-D0AC-4D9E-A956-0A613A5D7820}"/>
    <dgm:cxn modelId="{5EE5C67B-131C-4C59-956E-17C3CC5B54EE}" type="presOf" srcId="{A041BF20-27F6-4AAA-A426-D89E9028F224}" destId="{4A6300B1-F410-45AA-AEAF-8A12CA633179}" srcOrd="0" destOrd="0" presId="urn:microsoft.com/office/officeart/2005/8/layout/lProcess2"/>
    <dgm:cxn modelId="{0B0B7806-59D1-4E6A-92F1-ECF4AE78381C}" type="presOf" srcId="{4B440868-2338-4363-85FE-68A51AC241E6}" destId="{1520EC71-5C5F-49DD-A5DA-76303CCBB68B}" srcOrd="0" destOrd="0" presId="urn:microsoft.com/office/officeart/2005/8/layout/lProcess2"/>
    <dgm:cxn modelId="{A6222271-BFFA-4C32-89C6-4E0AD2FB4C2B}" srcId="{ACDC17EA-3BB3-4815-91E7-7AB71774C3D9}" destId="{40DE313D-8434-49B5-A1AF-A20916F0D480}" srcOrd="1" destOrd="0" parTransId="{C3BA74A0-8C16-4839-B52E-09D83A8BB0B4}" sibTransId="{A383E3A4-54A2-48AF-B727-E4CD45FB54A8}"/>
    <dgm:cxn modelId="{6DBFA674-7540-4458-B51E-A08C2810E581}" srcId="{40DE313D-8434-49B5-A1AF-A20916F0D480}" destId="{ADB911BF-576E-45A2-8BB0-E906BE803A83}" srcOrd="1" destOrd="0" parTransId="{B69F85A0-55C0-4596-8327-7304B7CA78E3}" sibTransId="{51DF88B7-C249-4506-9947-82FC75B7BC6E}"/>
    <dgm:cxn modelId="{2B9EFADB-D0B7-4A95-9E59-EF17AAE11F46}" type="presOf" srcId="{7C0779BA-8C6E-4EDC-9D2A-577B9A5B30B2}" destId="{EDC0417B-A62D-4D20-B6F2-0BDEAF84F285}" srcOrd="0" destOrd="0" presId="urn:microsoft.com/office/officeart/2005/8/layout/lProcess2"/>
    <dgm:cxn modelId="{F9C88EF5-4891-44EC-9459-6670A550D0B8}" type="presOf" srcId="{ADB911BF-576E-45A2-8BB0-E906BE803A83}" destId="{A492721C-A837-4033-9151-D0F08CD4BEFC}" srcOrd="0" destOrd="0" presId="urn:microsoft.com/office/officeart/2005/8/layout/lProcess2"/>
    <dgm:cxn modelId="{E9F6B280-F33E-4FA6-94A9-D75903E6F690}" type="presOf" srcId="{BC07CCB8-E7C6-446B-BD70-2EEF1B0E487E}" destId="{41D38CF6-CA60-4EFD-85A2-835CE6354376}" srcOrd="0" destOrd="0" presId="urn:microsoft.com/office/officeart/2005/8/layout/lProcess2"/>
    <dgm:cxn modelId="{F29B8F6E-A915-479A-91BF-F4988B84A5B7}" srcId="{4B440868-2338-4363-85FE-68A51AC241E6}" destId="{587CD6CE-3B4D-497D-B813-948F300BC0D9}" srcOrd="4" destOrd="0" parTransId="{2B06BAE9-FFE5-4C91-AFC8-CF9E7D57A3B3}" sibTransId="{DB5A8B8A-060C-420E-ACBA-086698BB0942}"/>
    <dgm:cxn modelId="{947AF780-40C7-46D4-B8AA-5AC4764ADDC1}" type="presOf" srcId="{4B440868-2338-4363-85FE-68A51AC241E6}" destId="{D6313AD6-F7A0-4081-A00F-8E1D602F2107}" srcOrd="1" destOrd="0" presId="urn:microsoft.com/office/officeart/2005/8/layout/lProcess2"/>
    <dgm:cxn modelId="{07086A0E-4FCA-40DC-BCA4-CDD7B64D9AD5}" srcId="{4B440868-2338-4363-85FE-68A51AC241E6}" destId="{2D46EC7A-60E8-4046-BC49-1D5A5BC5216D}" srcOrd="2" destOrd="0" parTransId="{5E2046EF-2094-42C0-932C-B36FC48EFCBA}" sibTransId="{B7584F4B-C2FE-4C4E-9443-76E271B168B5}"/>
    <dgm:cxn modelId="{3F786FC0-11B9-4772-83A8-3E25B1801709}" srcId="{4B440868-2338-4363-85FE-68A51AC241E6}" destId="{BC07CCB8-E7C6-446B-BD70-2EEF1B0E487E}" srcOrd="1" destOrd="0" parTransId="{CCB7BC4F-AB3C-49D0-94B8-2BFD51F57C3A}" sibTransId="{5882C0B8-E316-4AFF-BAB2-C4D56C57FAED}"/>
    <dgm:cxn modelId="{E8A88DB2-F477-4D95-9A48-44F6FCA3A9FC}" srcId="{40DE313D-8434-49B5-A1AF-A20916F0D480}" destId="{C0F39D4E-0E54-42E2-9964-B31CFC4DF71C}" srcOrd="3" destOrd="0" parTransId="{DCD09200-19F6-4B18-9905-C01DF20ED90F}" sibTransId="{9AA97E02-50BB-4BE8-9F96-E8B8EF87DA7F}"/>
    <dgm:cxn modelId="{7F4AE5D4-210D-4497-A31B-BD6E388FCC40}" type="presOf" srcId="{9E84E331-C32E-4323-82DB-886FA57FA143}" destId="{D46CE183-9126-46B0-857C-A19478837593}" srcOrd="0" destOrd="0" presId="urn:microsoft.com/office/officeart/2005/8/layout/lProcess2"/>
    <dgm:cxn modelId="{143C75CA-2B7C-434F-B02B-E5533050C434}" type="presOf" srcId="{C0F39D4E-0E54-42E2-9964-B31CFC4DF71C}" destId="{EA42D1F0-31CA-4DFD-93F9-B08D78D0896E}" srcOrd="0" destOrd="0" presId="urn:microsoft.com/office/officeart/2005/8/layout/lProcess2"/>
    <dgm:cxn modelId="{F3963CAA-2C2E-40B1-8803-B01218EFE043}" type="presOf" srcId="{40DE313D-8434-49B5-A1AF-A20916F0D480}" destId="{B7F5A507-F20E-4518-A70E-9F5A2C322DDC}" srcOrd="0" destOrd="0" presId="urn:microsoft.com/office/officeart/2005/8/layout/lProcess2"/>
    <dgm:cxn modelId="{7C21E1BA-9C9E-400B-A708-6087543B1CB7}" type="presOf" srcId="{7E2A3F13-1210-42C4-8480-29D347DF6C8B}" destId="{10D54C9E-64F2-4D63-81FC-33EF636D4E76}" srcOrd="0" destOrd="0" presId="urn:microsoft.com/office/officeart/2005/8/layout/lProcess2"/>
    <dgm:cxn modelId="{15491F29-2957-4A23-8D01-21C40F9E7903}" srcId="{ACDC17EA-3BB3-4815-91E7-7AB71774C3D9}" destId="{4B440868-2338-4363-85FE-68A51AC241E6}" srcOrd="0" destOrd="0" parTransId="{FD265BEF-5FA7-42A0-819F-93D51F461782}" sibTransId="{9A470C80-3917-4F5C-A051-3B1733178EA8}"/>
    <dgm:cxn modelId="{A875527E-CF88-43F6-87BB-987672F6631A}" srcId="{40DE313D-8434-49B5-A1AF-A20916F0D480}" destId="{9E84E331-C32E-4323-82DB-886FA57FA143}" srcOrd="4" destOrd="0" parTransId="{4CBFE78B-F9B3-4AAF-BE00-412FF53DF7EB}" sibTransId="{D2116542-3418-4DF7-BAEC-4BA5EA2CF4FC}"/>
    <dgm:cxn modelId="{3635725A-74B7-44D7-B2C4-469693C8A10C}" srcId="{40DE313D-8434-49B5-A1AF-A20916F0D480}" destId="{A041BF20-27F6-4AAA-A426-D89E9028F224}" srcOrd="0" destOrd="0" parTransId="{9D18EC57-0417-43B3-866C-0AF3096AF7D7}" sibTransId="{DC90D2EC-07D0-4785-B380-AFC3C341D102}"/>
    <dgm:cxn modelId="{FF47A70F-8FC2-4F4A-8DAE-1F089A34C114}" type="presOf" srcId="{52F46EEC-3C4B-4867-BCA2-8F0F43DF445C}" destId="{82B8ABA9-50A9-4064-BB05-F01DB8CB3729}" srcOrd="0" destOrd="0" presId="urn:microsoft.com/office/officeart/2005/8/layout/lProcess2"/>
    <dgm:cxn modelId="{96784631-36A8-40CD-8316-944641DE9B3F}" type="presOf" srcId="{2D46EC7A-60E8-4046-BC49-1D5A5BC5216D}" destId="{A63AAB49-B4DE-4050-B94B-682F7B066FFD}" srcOrd="0" destOrd="0" presId="urn:microsoft.com/office/officeart/2005/8/layout/lProcess2"/>
    <dgm:cxn modelId="{E4C83D0F-7995-46F8-AA34-6763E8482DFA}" srcId="{4B440868-2338-4363-85FE-68A51AC241E6}" destId="{9125960F-E3E6-4433-A271-635E3C78F5B6}" srcOrd="0" destOrd="0" parTransId="{C681F11B-E919-4EA1-A2A0-B9945EA39A67}" sibTransId="{1E2C8A17-AAFE-4E2F-A77F-33D020DCB236}"/>
    <dgm:cxn modelId="{A00A7BA2-7D99-45BA-9B39-983C8D62B7B9}" srcId="{40DE313D-8434-49B5-A1AF-A20916F0D480}" destId="{52F46EEC-3C4B-4867-BCA2-8F0F43DF445C}" srcOrd="5" destOrd="0" parTransId="{DE3CD144-2ECF-4BB4-BEA0-DB16D5EF9C59}" sibTransId="{41BBAFC2-02A5-46D9-90E3-22FC856A9F5A}"/>
    <dgm:cxn modelId="{11A162CC-38B7-4652-8E10-700E3F08BD76}" type="presOf" srcId="{268B51ED-BB51-4399-B20B-23584A50F27A}" destId="{E954B674-1A0D-443D-828A-839BF7875302}" srcOrd="0" destOrd="0" presId="urn:microsoft.com/office/officeart/2005/8/layout/lProcess2"/>
    <dgm:cxn modelId="{3B54F849-00B4-4227-878B-BF2061D878B6}" type="presOf" srcId="{ACDC17EA-3BB3-4815-91E7-7AB71774C3D9}" destId="{B21A1F2B-9AD3-4BF6-8EE8-F9B914489DC5}" srcOrd="0" destOrd="0" presId="urn:microsoft.com/office/officeart/2005/8/layout/lProcess2"/>
    <dgm:cxn modelId="{D7749010-747E-4D90-8B73-7C195C755B30}" type="presOf" srcId="{9125960F-E3E6-4433-A271-635E3C78F5B6}" destId="{30FAE4E6-671E-4191-94DB-E24178F5E239}" srcOrd="0" destOrd="0" presId="urn:microsoft.com/office/officeart/2005/8/layout/lProcess2"/>
    <dgm:cxn modelId="{2BC2A53E-33E0-44D3-8397-2CD8C933B0AF}" type="presParOf" srcId="{B21A1F2B-9AD3-4BF6-8EE8-F9B914489DC5}" destId="{AEBA3308-13E8-472E-BBC3-4ED2EFA310E8}" srcOrd="0" destOrd="0" presId="urn:microsoft.com/office/officeart/2005/8/layout/lProcess2"/>
    <dgm:cxn modelId="{78A2BF55-8ACC-4A0A-8C08-4AC2C9F50543}" type="presParOf" srcId="{AEBA3308-13E8-472E-BBC3-4ED2EFA310E8}" destId="{1520EC71-5C5F-49DD-A5DA-76303CCBB68B}" srcOrd="0" destOrd="0" presId="urn:microsoft.com/office/officeart/2005/8/layout/lProcess2"/>
    <dgm:cxn modelId="{9584A7C2-EDB6-42C1-9890-B7CFCA29DD2F}" type="presParOf" srcId="{AEBA3308-13E8-472E-BBC3-4ED2EFA310E8}" destId="{D6313AD6-F7A0-4081-A00F-8E1D602F2107}" srcOrd="1" destOrd="0" presId="urn:microsoft.com/office/officeart/2005/8/layout/lProcess2"/>
    <dgm:cxn modelId="{B1A89844-9E4B-4035-BAEE-A78A4FC3E682}" type="presParOf" srcId="{AEBA3308-13E8-472E-BBC3-4ED2EFA310E8}" destId="{9736E6D8-7B29-464D-B448-B26ED00B388B}" srcOrd="2" destOrd="0" presId="urn:microsoft.com/office/officeart/2005/8/layout/lProcess2"/>
    <dgm:cxn modelId="{65512384-93A2-4176-B052-89DFFC3C1A1B}" type="presParOf" srcId="{9736E6D8-7B29-464D-B448-B26ED00B388B}" destId="{BC2E22DD-5404-4715-B6B8-561634F19D32}" srcOrd="0" destOrd="0" presId="urn:microsoft.com/office/officeart/2005/8/layout/lProcess2"/>
    <dgm:cxn modelId="{F1D61153-EE36-4ED8-8458-C0F8AADFD4DE}" type="presParOf" srcId="{BC2E22DD-5404-4715-B6B8-561634F19D32}" destId="{30FAE4E6-671E-4191-94DB-E24178F5E239}" srcOrd="0" destOrd="0" presId="urn:microsoft.com/office/officeart/2005/8/layout/lProcess2"/>
    <dgm:cxn modelId="{FC168523-647D-49A5-9A76-9C5FAA426997}" type="presParOf" srcId="{BC2E22DD-5404-4715-B6B8-561634F19D32}" destId="{2AA63721-AE5E-4092-B4DC-98D098A39360}" srcOrd="1" destOrd="0" presId="urn:microsoft.com/office/officeart/2005/8/layout/lProcess2"/>
    <dgm:cxn modelId="{C87D2F13-2484-49C9-9649-D3B363B8FF70}" type="presParOf" srcId="{BC2E22DD-5404-4715-B6B8-561634F19D32}" destId="{41D38CF6-CA60-4EFD-85A2-835CE6354376}" srcOrd="2" destOrd="0" presId="urn:microsoft.com/office/officeart/2005/8/layout/lProcess2"/>
    <dgm:cxn modelId="{5CCFE018-CFF9-46D0-81C0-A131055F6CCA}" type="presParOf" srcId="{BC2E22DD-5404-4715-B6B8-561634F19D32}" destId="{571705F0-A275-486B-A7FD-B060A2463ADA}" srcOrd="3" destOrd="0" presId="urn:microsoft.com/office/officeart/2005/8/layout/lProcess2"/>
    <dgm:cxn modelId="{7654BBDD-D59D-4EB7-9EF0-6FCFD77D4AB1}" type="presParOf" srcId="{BC2E22DD-5404-4715-B6B8-561634F19D32}" destId="{A63AAB49-B4DE-4050-B94B-682F7B066FFD}" srcOrd="4" destOrd="0" presId="urn:microsoft.com/office/officeart/2005/8/layout/lProcess2"/>
    <dgm:cxn modelId="{1C198E4B-84B7-4BF6-8410-F3A33B49A645}" type="presParOf" srcId="{BC2E22DD-5404-4715-B6B8-561634F19D32}" destId="{D0FABBAF-DED3-45EC-9FEF-8B48AFABDFB0}" srcOrd="5" destOrd="0" presId="urn:microsoft.com/office/officeart/2005/8/layout/lProcess2"/>
    <dgm:cxn modelId="{24E725E3-E74C-4E70-A828-666C85A4FCD4}" type="presParOf" srcId="{BC2E22DD-5404-4715-B6B8-561634F19D32}" destId="{E954B674-1A0D-443D-828A-839BF7875302}" srcOrd="6" destOrd="0" presId="urn:microsoft.com/office/officeart/2005/8/layout/lProcess2"/>
    <dgm:cxn modelId="{B54CD9E2-BD72-4C94-99B0-2B60ABB75AA9}" type="presParOf" srcId="{BC2E22DD-5404-4715-B6B8-561634F19D32}" destId="{1CF266FC-851F-4D5A-B629-D9714429AFB0}" srcOrd="7" destOrd="0" presId="urn:microsoft.com/office/officeart/2005/8/layout/lProcess2"/>
    <dgm:cxn modelId="{2DDDCEBC-12BB-41E7-A2CE-AC883BACFC2E}" type="presParOf" srcId="{BC2E22DD-5404-4715-B6B8-561634F19D32}" destId="{8B022001-9E0C-416B-9359-3497DADC4FD6}" srcOrd="8" destOrd="0" presId="urn:microsoft.com/office/officeart/2005/8/layout/lProcess2"/>
    <dgm:cxn modelId="{EAE2DCAD-7E64-43FB-B7CB-DCC7579EE261}" type="presParOf" srcId="{BC2E22DD-5404-4715-B6B8-561634F19D32}" destId="{69DA5B8D-A059-4A40-9472-03A4A0B9E436}" srcOrd="9" destOrd="0" presId="urn:microsoft.com/office/officeart/2005/8/layout/lProcess2"/>
    <dgm:cxn modelId="{A035BDD8-3336-4537-B533-46246A0B1988}" type="presParOf" srcId="{BC2E22DD-5404-4715-B6B8-561634F19D32}" destId="{EDC0417B-A62D-4D20-B6F2-0BDEAF84F285}" srcOrd="10" destOrd="0" presId="urn:microsoft.com/office/officeart/2005/8/layout/lProcess2"/>
    <dgm:cxn modelId="{4102035A-5FD2-4376-91C4-BB70933135CF}" type="presParOf" srcId="{B21A1F2B-9AD3-4BF6-8EE8-F9B914489DC5}" destId="{9D4BC5D7-0D64-4F05-9487-761AED3B9FD4}" srcOrd="1" destOrd="0" presId="urn:microsoft.com/office/officeart/2005/8/layout/lProcess2"/>
    <dgm:cxn modelId="{A4DA4D5F-D100-41CF-A3F4-DA64E3F4D6BA}" type="presParOf" srcId="{B21A1F2B-9AD3-4BF6-8EE8-F9B914489DC5}" destId="{E74C7EF9-6BCC-4900-A5CF-CC45814F0F4A}" srcOrd="2" destOrd="0" presId="urn:microsoft.com/office/officeart/2005/8/layout/lProcess2"/>
    <dgm:cxn modelId="{65786A7B-C518-4C46-8202-AADE524E768A}" type="presParOf" srcId="{E74C7EF9-6BCC-4900-A5CF-CC45814F0F4A}" destId="{B7F5A507-F20E-4518-A70E-9F5A2C322DDC}" srcOrd="0" destOrd="0" presId="urn:microsoft.com/office/officeart/2005/8/layout/lProcess2"/>
    <dgm:cxn modelId="{E2D90130-9949-42F0-83FF-8EE212A1D532}" type="presParOf" srcId="{E74C7EF9-6BCC-4900-A5CF-CC45814F0F4A}" destId="{51E25F4E-4AF0-4155-8EFA-150629A4F6A0}" srcOrd="1" destOrd="0" presId="urn:microsoft.com/office/officeart/2005/8/layout/lProcess2"/>
    <dgm:cxn modelId="{6DD74E2F-5D47-487A-8043-085AE63C4960}" type="presParOf" srcId="{E74C7EF9-6BCC-4900-A5CF-CC45814F0F4A}" destId="{BF4DF5F5-BF42-4DCB-B638-CCD99F63BFE6}" srcOrd="2" destOrd="0" presId="urn:microsoft.com/office/officeart/2005/8/layout/lProcess2"/>
    <dgm:cxn modelId="{C65A75BB-4139-4B34-93B9-D495209C31B3}" type="presParOf" srcId="{BF4DF5F5-BF42-4DCB-B638-CCD99F63BFE6}" destId="{147AAF77-1D07-4C0F-BA73-14CA9D170B7B}" srcOrd="0" destOrd="0" presId="urn:microsoft.com/office/officeart/2005/8/layout/lProcess2"/>
    <dgm:cxn modelId="{EB3BA2EA-F01F-4C13-950C-7B4BBD46D904}" type="presParOf" srcId="{147AAF77-1D07-4C0F-BA73-14CA9D170B7B}" destId="{4A6300B1-F410-45AA-AEAF-8A12CA633179}" srcOrd="0" destOrd="0" presId="urn:microsoft.com/office/officeart/2005/8/layout/lProcess2"/>
    <dgm:cxn modelId="{8F0FE883-4F20-4632-A869-F063B015E540}" type="presParOf" srcId="{147AAF77-1D07-4C0F-BA73-14CA9D170B7B}" destId="{6F06570D-DA4D-4DEC-AA09-98D0C6C66059}" srcOrd="1" destOrd="0" presId="urn:microsoft.com/office/officeart/2005/8/layout/lProcess2"/>
    <dgm:cxn modelId="{A6656C79-F1E2-4A49-BC42-CC4D2B817AEC}" type="presParOf" srcId="{147AAF77-1D07-4C0F-BA73-14CA9D170B7B}" destId="{A492721C-A837-4033-9151-D0F08CD4BEFC}" srcOrd="2" destOrd="0" presId="urn:microsoft.com/office/officeart/2005/8/layout/lProcess2"/>
    <dgm:cxn modelId="{0C12A837-76F9-4336-A21E-B2658634458F}" type="presParOf" srcId="{147AAF77-1D07-4C0F-BA73-14CA9D170B7B}" destId="{B843377C-6FC1-4FF2-857D-1D8BB17D131D}" srcOrd="3" destOrd="0" presId="urn:microsoft.com/office/officeart/2005/8/layout/lProcess2"/>
    <dgm:cxn modelId="{E959914F-AD94-4531-9BF7-F528F0F55C1B}" type="presParOf" srcId="{147AAF77-1D07-4C0F-BA73-14CA9D170B7B}" destId="{10D54C9E-64F2-4D63-81FC-33EF636D4E76}" srcOrd="4" destOrd="0" presId="urn:microsoft.com/office/officeart/2005/8/layout/lProcess2"/>
    <dgm:cxn modelId="{25071235-7D70-43BE-B55E-751C18C934F6}" type="presParOf" srcId="{147AAF77-1D07-4C0F-BA73-14CA9D170B7B}" destId="{5FDD6DB7-95BF-490C-A8B8-967C0ECF84C0}" srcOrd="5" destOrd="0" presId="urn:microsoft.com/office/officeart/2005/8/layout/lProcess2"/>
    <dgm:cxn modelId="{06715A00-D0E5-4E86-A636-6CD324F56DD9}" type="presParOf" srcId="{147AAF77-1D07-4C0F-BA73-14CA9D170B7B}" destId="{EA42D1F0-31CA-4DFD-93F9-B08D78D0896E}" srcOrd="6" destOrd="0" presId="urn:microsoft.com/office/officeart/2005/8/layout/lProcess2"/>
    <dgm:cxn modelId="{4C538C70-140F-43D4-8344-2EC19A10093E}" type="presParOf" srcId="{147AAF77-1D07-4C0F-BA73-14CA9D170B7B}" destId="{C185EDB5-22C2-4136-8D5C-95023AFE858A}" srcOrd="7" destOrd="0" presId="urn:microsoft.com/office/officeart/2005/8/layout/lProcess2"/>
    <dgm:cxn modelId="{AFEDA8C1-B58C-4F43-8592-4D7AB8D89165}" type="presParOf" srcId="{147AAF77-1D07-4C0F-BA73-14CA9D170B7B}" destId="{D46CE183-9126-46B0-857C-A19478837593}" srcOrd="8" destOrd="0" presId="urn:microsoft.com/office/officeart/2005/8/layout/lProcess2"/>
    <dgm:cxn modelId="{3688FF73-1ABA-4240-BC89-86DB78D9ACE1}" type="presParOf" srcId="{147AAF77-1D07-4C0F-BA73-14CA9D170B7B}" destId="{4F402BE4-5632-42A0-B2ED-45F0620BC9CC}" srcOrd="9" destOrd="0" presId="urn:microsoft.com/office/officeart/2005/8/layout/lProcess2"/>
    <dgm:cxn modelId="{9F44179A-329A-4A2F-8F52-3FC3F0ED4C05}" type="presParOf" srcId="{147AAF77-1D07-4C0F-BA73-14CA9D170B7B}" destId="{82B8ABA9-50A9-4064-BB05-F01DB8CB372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8E2BE4-A325-4A35-9045-497C4E1BF1E9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3D35DE-6DF4-4679-B0A6-78184BB21C0E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Finalizing Your List of Colleges?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79C4FF00-3E0E-4F39-B455-E9DA7DE87FBD}" type="parTrans" cxnId="{8ECC78E7-DC62-4162-B1A0-E1558235CC51}">
      <dgm:prSet/>
      <dgm:spPr/>
      <dgm:t>
        <a:bodyPr/>
        <a:lstStyle/>
        <a:p>
          <a:endParaRPr lang="en-US"/>
        </a:p>
      </dgm:t>
    </dgm:pt>
    <dgm:pt modelId="{022D8662-01D4-462F-B2B6-77CC26C1B401}" type="sibTrans" cxnId="{8ECC78E7-DC62-4162-B1A0-E1558235CC51}">
      <dgm:prSet/>
      <dgm:spPr/>
      <dgm:t>
        <a:bodyPr/>
        <a:lstStyle/>
        <a:p>
          <a:endParaRPr lang="en-US" dirty="0"/>
        </a:p>
      </dgm:t>
    </dgm:pt>
    <dgm:pt modelId="{F31C57BA-F1F9-406A-A600-65F94581325C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Reps</a:t>
          </a:r>
        </a:p>
      </dgm:t>
    </dgm:pt>
    <dgm:pt modelId="{A0D3FC52-21B0-4DC8-80B2-6EE3E8D2F2EA}" type="parTrans" cxnId="{718CF3DA-AE0C-4DED-81F6-A3D961694BFB}">
      <dgm:prSet/>
      <dgm:spPr/>
      <dgm:t>
        <a:bodyPr/>
        <a:lstStyle/>
        <a:p>
          <a:endParaRPr lang="en-US"/>
        </a:p>
      </dgm:t>
    </dgm:pt>
    <dgm:pt modelId="{F9102BD2-3B78-45FA-8C02-7F0C076FA131}" type="sibTrans" cxnId="{718CF3DA-AE0C-4DED-81F6-A3D961694BFB}">
      <dgm:prSet/>
      <dgm:spPr/>
      <dgm:t>
        <a:bodyPr/>
        <a:lstStyle/>
        <a:p>
          <a:endParaRPr lang="en-US"/>
        </a:p>
      </dgm:t>
    </dgm:pt>
    <dgm:pt modelId="{A5B13943-BB90-4381-A11D-A4CC828ABB0C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Campus Visits</a:t>
          </a:r>
        </a:p>
      </dgm:t>
    </dgm:pt>
    <dgm:pt modelId="{2E68C265-0222-484D-A2D9-86C410368B60}" type="parTrans" cxnId="{B986641F-07DC-4536-B3F8-58C09E1B1FAB}">
      <dgm:prSet/>
      <dgm:spPr/>
      <dgm:t>
        <a:bodyPr/>
        <a:lstStyle/>
        <a:p>
          <a:endParaRPr lang="en-US"/>
        </a:p>
      </dgm:t>
    </dgm:pt>
    <dgm:pt modelId="{AFAA320A-8C0F-40FF-8457-6198BA6D5921}" type="sibTrans" cxnId="{B986641F-07DC-4536-B3F8-58C09E1B1FAB}">
      <dgm:prSet/>
      <dgm:spPr/>
      <dgm:t>
        <a:bodyPr/>
        <a:lstStyle/>
        <a:p>
          <a:endParaRPr lang="en-US"/>
        </a:p>
      </dgm:t>
    </dgm:pt>
    <dgm:pt modelId="{B3F1E934-D199-4778-BA74-470F4E303299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College Fairs</a:t>
          </a:r>
        </a:p>
      </dgm:t>
    </dgm:pt>
    <dgm:pt modelId="{2779E797-44A2-472B-BB75-06D2B9DDBFC3}" type="parTrans" cxnId="{5EAAD036-FC13-4EE1-BC33-F0244829F8EE}">
      <dgm:prSet/>
      <dgm:spPr/>
      <dgm:t>
        <a:bodyPr/>
        <a:lstStyle/>
        <a:p>
          <a:endParaRPr lang="en-US"/>
        </a:p>
      </dgm:t>
    </dgm:pt>
    <dgm:pt modelId="{11FB91D0-8E0A-4677-BEA5-F167EF32BEE4}" type="sibTrans" cxnId="{5EAAD036-FC13-4EE1-BC33-F0244829F8EE}">
      <dgm:prSet/>
      <dgm:spPr/>
      <dgm:t>
        <a:bodyPr/>
        <a:lstStyle/>
        <a:p>
          <a:endParaRPr lang="en-US"/>
        </a:p>
      </dgm:t>
    </dgm:pt>
    <dgm:pt modelId="{5733D9A2-C704-4E47-8793-7782581EBE0B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Preparing to Apply?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A10356C5-F474-4987-8C55-F51C8818DE6A}" type="parTrans" cxnId="{6E3AA94D-42EE-4FDD-817D-5917A3EF90AC}">
      <dgm:prSet/>
      <dgm:spPr/>
      <dgm:t>
        <a:bodyPr/>
        <a:lstStyle/>
        <a:p>
          <a:endParaRPr lang="en-US"/>
        </a:p>
      </dgm:t>
    </dgm:pt>
    <dgm:pt modelId="{F0C66B81-F27E-48EF-93BF-AD7A1D9C8804}" type="sibTrans" cxnId="{6E3AA94D-42EE-4FDD-817D-5917A3EF90AC}">
      <dgm:prSet/>
      <dgm:spPr/>
      <dgm:t>
        <a:bodyPr/>
        <a:lstStyle/>
        <a:p>
          <a:endParaRPr lang="en-US" dirty="0"/>
        </a:p>
      </dgm:t>
    </dgm:pt>
    <dgm:pt modelId="{49AD83EE-C432-43B0-AAA6-B8AE2BB45FCB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Fill in College Application Checklist for each college</a:t>
          </a:r>
          <a:endParaRPr lang="en-US" sz="1300" b="1" dirty="0">
            <a:solidFill>
              <a:schemeClr val="bg1"/>
            </a:solidFill>
          </a:endParaRPr>
        </a:p>
      </dgm:t>
    </dgm:pt>
    <dgm:pt modelId="{C79AC433-8C0D-48CE-95F4-185BEB4C6A32}" type="parTrans" cxnId="{4529FC59-592A-4079-9479-8B0CB01CA2DF}">
      <dgm:prSet/>
      <dgm:spPr/>
      <dgm:t>
        <a:bodyPr/>
        <a:lstStyle/>
        <a:p>
          <a:endParaRPr lang="en-US"/>
        </a:p>
      </dgm:t>
    </dgm:pt>
    <dgm:pt modelId="{5710454C-00E2-41EA-B85B-45EDE8180CF6}" type="sibTrans" cxnId="{4529FC59-592A-4079-9479-8B0CB01CA2DF}">
      <dgm:prSet/>
      <dgm:spPr/>
      <dgm:t>
        <a:bodyPr/>
        <a:lstStyle/>
        <a:p>
          <a:endParaRPr lang="en-US"/>
        </a:p>
      </dgm:t>
    </dgm:pt>
    <dgm:pt modelId="{6731A314-4107-4E15-9FE1-D3434E458355}">
      <dgm:prSet custT="1"/>
      <dgm:spPr/>
      <dgm:t>
        <a:bodyPr/>
        <a:lstStyle/>
        <a:p>
          <a:pPr algn="ctr" rtl="0"/>
          <a:r>
            <a:rPr lang="en-US" sz="1300" b="1" u="sng" baseline="0" dirty="0">
              <a:solidFill>
                <a:schemeClr val="bg1"/>
              </a:solidFill>
            </a:rPr>
            <a:t>Ready to Get Started?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6EA8067F-9ADF-4415-A2F4-3677350C885D}" type="parTrans" cxnId="{F32E9956-352C-4DF6-8103-1039A7F8D9CB}">
      <dgm:prSet/>
      <dgm:spPr/>
      <dgm:t>
        <a:bodyPr/>
        <a:lstStyle/>
        <a:p>
          <a:endParaRPr lang="en-US"/>
        </a:p>
      </dgm:t>
    </dgm:pt>
    <dgm:pt modelId="{DA6E7DA5-4659-43CA-939E-AA0B36D20BAB}" type="sibTrans" cxnId="{F32E9956-352C-4DF6-8103-1039A7F8D9CB}">
      <dgm:prSet/>
      <dgm:spPr/>
      <dgm:t>
        <a:bodyPr/>
        <a:lstStyle/>
        <a:p>
          <a:endParaRPr lang="en-US"/>
        </a:p>
      </dgm:t>
    </dgm:pt>
    <dgm:pt modelId="{03E0A447-BD3E-4A5A-BF19-0409A21DB1CC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Designate a time to complete the application </a:t>
          </a:r>
        </a:p>
      </dgm:t>
    </dgm:pt>
    <dgm:pt modelId="{3313E415-8BF1-42A4-8260-59ED8DDE9730}" type="parTrans" cxnId="{E26945F8-E91C-4700-98B6-EA06C7F05F43}">
      <dgm:prSet/>
      <dgm:spPr/>
      <dgm:t>
        <a:bodyPr/>
        <a:lstStyle/>
        <a:p>
          <a:endParaRPr lang="en-US"/>
        </a:p>
      </dgm:t>
    </dgm:pt>
    <dgm:pt modelId="{2C474B9D-C9FB-4394-B4C7-6A3997B48CC9}" type="sibTrans" cxnId="{E26945F8-E91C-4700-98B6-EA06C7F05F43}">
      <dgm:prSet/>
      <dgm:spPr/>
      <dgm:t>
        <a:bodyPr/>
        <a:lstStyle/>
        <a:p>
          <a:endParaRPr lang="en-US"/>
        </a:p>
      </dgm:t>
    </dgm:pt>
    <dgm:pt modelId="{CA344C36-F85A-4821-89E2-9950B4EFE456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Create a timeline to complete each required component</a:t>
          </a:r>
          <a:endParaRPr lang="en-US" sz="1300" b="1" dirty="0">
            <a:solidFill>
              <a:schemeClr val="bg1"/>
            </a:solidFill>
          </a:endParaRPr>
        </a:p>
      </dgm:t>
    </dgm:pt>
    <dgm:pt modelId="{06855D8A-10B3-40CF-9B26-98C04D85384F}" type="sibTrans" cxnId="{FC0E21DF-6B92-4273-B2C9-D0684FB4105D}">
      <dgm:prSet/>
      <dgm:spPr/>
      <dgm:t>
        <a:bodyPr/>
        <a:lstStyle/>
        <a:p>
          <a:endParaRPr lang="en-US"/>
        </a:p>
      </dgm:t>
    </dgm:pt>
    <dgm:pt modelId="{51075839-5074-4FE1-86F9-A795785165FA}" type="parTrans" cxnId="{FC0E21DF-6B92-4273-B2C9-D0684FB4105D}">
      <dgm:prSet/>
      <dgm:spPr/>
      <dgm:t>
        <a:bodyPr/>
        <a:lstStyle/>
        <a:p>
          <a:endParaRPr lang="en-US"/>
        </a:p>
      </dgm:t>
    </dgm:pt>
    <dgm:pt modelId="{D24042F0-0E8C-407C-A40B-D8E0D7193EB9}">
      <dgm:prSet custT="1"/>
      <dgm:spPr/>
      <dgm:t>
        <a:bodyPr/>
        <a:lstStyle/>
        <a:p>
          <a:pPr algn="l" rtl="0"/>
          <a:r>
            <a:rPr lang="en-US" sz="1300" b="1" dirty="0">
              <a:solidFill>
                <a:schemeClr val="bg1"/>
              </a:solidFill>
            </a:rPr>
            <a:t>Follow up on any areas you have not started yet </a:t>
          </a:r>
        </a:p>
      </dgm:t>
    </dgm:pt>
    <dgm:pt modelId="{4DE51D2A-0B67-4DA5-A4D2-5FED000C8530}" type="parTrans" cxnId="{41BD1BE9-04E5-4D73-859A-D7C25AB2094D}">
      <dgm:prSet/>
      <dgm:spPr/>
      <dgm:t>
        <a:bodyPr/>
        <a:lstStyle/>
        <a:p>
          <a:endParaRPr lang="en-US"/>
        </a:p>
      </dgm:t>
    </dgm:pt>
    <dgm:pt modelId="{BA249472-E3DA-4729-96F7-3A440497E4E2}" type="sibTrans" cxnId="{41BD1BE9-04E5-4D73-859A-D7C25AB2094D}">
      <dgm:prSet/>
      <dgm:spPr/>
      <dgm:t>
        <a:bodyPr/>
        <a:lstStyle/>
        <a:p>
          <a:endParaRPr lang="en-US"/>
        </a:p>
      </dgm:t>
    </dgm:pt>
    <dgm:pt modelId="{5A5CCF5D-3FA3-4790-A75B-D3AE69F62331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Submit each separate application requirement</a:t>
          </a:r>
        </a:p>
      </dgm:t>
    </dgm:pt>
    <dgm:pt modelId="{4CA0CA98-57D1-4959-96BF-1B939DA0CDF4}" type="parTrans" cxnId="{E6108CF9-59FD-4B18-A397-EDA08F73181B}">
      <dgm:prSet/>
      <dgm:spPr/>
      <dgm:t>
        <a:bodyPr/>
        <a:lstStyle/>
        <a:p>
          <a:endParaRPr lang="en-US"/>
        </a:p>
      </dgm:t>
    </dgm:pt>
    <dgm:pt modelId="{5643FF2A-A57B-43D1-8B97-054A221667E2}" type="sibTrans" cxnId="{E6108CF9-59FD-4B18-A397-EDA08F73181B}">
      <dgm:prSet/>
      <dgm:spPr/>
      <dgm:t>
        <a:bodyPr/>
        <a:lstStyle/>
        <a:p>
          <a:endParaRPr lang="en-US"/>
        </a:p>
      </dgm:t>
    </dgm:pt>
    <dgm:pt modelId="{17EF3C93-0B6D-43A5-B178-7504AE923DCF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After you submit the application, monitor your application status</a:t>
          </a:r>
        </a:p>
      </dgm:t>
    </dgm:pt>
    <dgm:pt modelId="{04C342BA-F889-4DAF-8215-390203020F45}" type="parTrans" cxnId="{4C5A8D6A-CF19-4250-8CF0-05E1D390D66C}">
      <dgm:prSet/>
      <dgm:spPr/>
      <dgm:t>
        <a:bodyPr/>
        <a:lstStyle/>
        <a:p>
          <a:endParaRPr lang="en-US"/>
        </a:p>
      </dgm:t>
    </dgm:pt>
    <dgm:pt modelId="{9760DBDC-B073-4357-9C11-307069A1A38A}" type="sibTrans" cxnId="{4C5A8D6A-CF19-4250-8CF0-05E1D390D66C}">
      <dgm:prSet/>
      <dgm:spPr/>
      <dgm:t>
        <a:bodyPr/>
        <a:lstStyle/>
        <a:p>
          <a:endParaRPr lang="en-US"/>
        </a:p>
      </dgm:t>
    </dgm:pt>
    <dgm:pt modelId="{BA6E4042-5EF0-4E86-B27A-D6CEFF875349}">
      <dgm:prSet custT="1"/>
      <dgm:spPr/>
      <dgm:t>
        <a:bodyPr/>
        <a:lstStyle/>
        <a:p>
          <a:pPr algn="l" rtl="0"/>
          <a:r>
            <a:rPr lang="en-US" sz="1300" b="1" baseline="0" dirty="0">
              <a:solidFill>
                <a:schemeClr val="bg1"/>
              </a:solidFill>
            </a:rPr>
            <a:t>Contact the college’s office of admissions with application status questions</a:t>
          </a:r>
        </a:p>
      </dgm:t>
    </dgm:pt>
    <dgm:pt modelId="{BD10D71C-5600-4906-AA4F-8A2726F7AFE6}" type="parTrans" cxnId="{A2257C8D-7D84-44B0-A46B-D56A9DDCC0A9}">
      <dgm:prSet/>
      <dgm:spPr/>
      <dgm:t>
        <a:bodyPr/>
        <a:lstStyle/>
        <a:p>
          <a:endParaRPr lang="en-US"/>
        </a:p>
      </dgm:t>
    </dgm:pt>
    <dgm:pt modelId="{7EFEC11A-7993-4881-B177-D9892D0302DE}" type="sibTrans" cxnId="{A2257C8D-7D84-44B0-A46B-D56A9DDCC0A9}">
      <dgm:prSet/>
      <dgm:spPr/>
      <dgm:t>
        <a:bodyPr/>
        <a:lstStyle/>
        <a:p>
          <a:endParaRPr lang="en-US"/>
        </a:p>
      </dgm:t>
    </dgm:pt>
    <dgm:pt modelId="{11A14E5A-A7D4-412B-9979-1D3F4FE66DA7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dirty="0">
            <a:solidFill>
              <a:schemeClr val="bg1"/>
            </a:solidFill>
          </a:endParaRPr>
        </a:p>
      </dgm:t>
    </dgm:pt>
    <dgm:pt modelId="{D6FCCB64-2C2D-4EB6-A405-A6D6D71B79D6}" type="parTrans" cxnId="{BD308044-1CC8-4963-AE21-FBC6BDA28BF3}">
      <dgm:prSet/>
      <dgm:spPr/>
      <dgm:t>
        <a:bodyPr/>
        <a:lstStyle/>
        <a:p>
          <a:endParaRPr lang="en-US"/>
        </a:p>
      </dgm:t>
    </dgm:pt>
    <dgm:pt modelId="{A53F161F-D530-4DFD-9C30-61EB9AA0D256}" type="sibTrans" cxnId="{BD308044-1CC8-4963-AE21-FBC6BDA28BF3}">
      <dgm:prSet/>
      <dgm:spPr/>
      <dgm:t>
        <a:bodyPr/>
        <a:lstStyle/>
        <a:p>
          <a:endParaRPr lang="en-US"/>
        </a:p>
      </dgm:t>
    </dgm:pt>
    <dgm:pt modelId="{0B83C836-ADFE-4F0F-8A4C-0E72193DDF36}">
      <dgm:prSet custT="1"/>
      <dgm:spPr/>
      <dgm:t>
        <a:bodyPr/>
        <a:lstStyle/>
        <a:p>
          <a:pPr algn="l" rtl="0"/>
          <a:r>
            <a:rPr lang="en-US" sz="1300" b="1" i="0" dirty="0">
              <a:solidFill>
                <a:schemeClr val="bg2"/>
              </a:solidFill>
            </a:rPr>
            <a:t>Websites: College admissions websites and www.gcic.peachnet.edu</a:t>
          </a:r>
        </a:p>
      </dgm:t>
    </dgm:pt>
    <dgm:pt modelId="{8B09FEBA-2DFA-4F85-A537-CBE2E8A68F80}" type="parTrans" cxnId="{313719F7-9F80-42AA-A453-E4349A2C268E}">
      <dgm:prSet/>
      <dgm:spPr/>
      <dgm:t>
        <a:bodyPr/>
        <a:lstStyle/>
        <a:p>
          <a:endParaRPr lang="en-US"/>
        </a:p>
      </dgm:t>
    </dgm:pt>
    <dgm:pt modelId="{AA2BFAB3-63B2-40F4-8A66-99C8787C7C13}" type="sibTrans" cxnId="{313719F7-9F80-42AA-A453-E4349A2C268E}">
      <dgm:prSet/>
      <dgm:spPr/>
      <dgm:t>
        <a:bodyPr/>
        <a:lstStyle/>
        <a:p>
          <a:endParaRPr lang="en-US"/>
        </a:p>
      </dgm:t>
    </dgm:pt>
    <dgm:pt modelId="{2F559191-9D57-48C6-8BFB-9730CE0EEDBE}">
      <dgm:prSet custT="1"/>
      <dgm:spPr/>
      <dgm:t>
        <a:bodyPr/>
        <a:lstStyle/>
        <a:p>
          <a:pPr algn="ctr" rtl="0"/>
          <a:r>
            <a:rPr lang="en-US" sz="1150" b="1" u="sng" baseline="0" dirty="0">
              <a:solidFill>
                <a:schemeClr val="bg1"/>
              </a:solidFill>
            </a:rPr>
            <a:t>Financial Aid Questions? </a:t>
          </a:r>
          <a:endParaRPr lang="en-US" sz="1150" b="1" u="sng" dirty="0">
            <a:solidFill>
              <a:schemeClr val="bg1"/>
            </a:solidFill>
          </a:endParaRPr>
        </a:p>
      </dgm:t>
    </dgm:pt>
    <dgm:pt modelId="{12F206CF-9E12-4427-AF2B-DEF4F1935633}" type="parTrans" cxnId="{C95C5C28-0D49-4C63-A5FB-7D3899B26631}">
      <dgm:prSet/>
      <dgm:spPr/>
      <dgm:t>
        <a:bodyPr/>
        <a:lstStyle/>
        <a:p>
          <a:endParaRPr lang="en-US"/>
        </a:p>
      </dgm:t>
    </dgm:pt>
    <dgm:pt modelId="{EAC4468D-18A4-46B8-BCE1-31D5690DC50B}" type="sibTrans" cxnId="{C95C5C28-0D49-4C63-A5FB-7D3899B26631}">
      <dgm:prSet/>
      <dgm:spPr/>
      <dgm:t>
        <a:bodyPr/>
        <a:lstStyle/>
        <a:p>
          <a:endParaRPr lang="en-US"/>
        </a:p>
      </dgm:t>
    </dgm:pt>
    <dgm:pt modelId="{DE4C17CF-6A9D-43D3-BCE7-ABFCC9A4AE12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Counselors will be entering senior classrooms again in January for a Financial Aid lesson</a:t>
          </a:r>
        </a:p>
      </dgm:t>
    </dgm:pt>
    <dgm:pt modelId="{0633252B-F017-4805-AADE-905F5021224D}" type="parTrans" cxnId="{9124C033-618A-4139-892A-2B0EA00B0735}">
      <dgm:prSet/>
      <dgm:spPr/>
      <dgm:t>
        <a:bodyPr/>
        <a:lstStyle/>
        <a:p>
          <a:endParaRPr lang="en-US"/>
        </a:p>
      </dgm:t>
    </dgm:pt>
    <dgm:pt modelId="{38E80D0B-EB0F-46CC-94F7-28425F9F9E03}" type="sibTrans" cxnId="{9124C033-618A-4139-892A-2B0EA00B0735}">
      <dgm:prSet/>
      <dgm:spPr/>
      <dgm:t>
        <a:bodyPr/>
        <a:lstStyle/>
        <a:p>
          <a:endParaRPr lang="en-US"/>
        </a:p>
      </dgm:t>
    </dgm:pt>
    <dgm:pt modelId="{1E957623-A901-46D2-AE22-9B6681695282}">
      <dgm:prSet/>
      <dgm:spPr/>
      <dgm:t>
        <a:bodyPr/>
        <a:lstStyle/>
        <a:p>
          <a:pPr algn="l" rtl="0"/>
          <a:endParaRPr lang="en-US" sz="1000" b="1" baseline="0" dirty="0">
            <a:solidFill>
              <a:schemeClr val="bg1"/>
            </a:solidFill>
          </a:endParaRPr>
        </a:p>
      </dgm:t>
    </dgm:pt>
    <dgm:pt modelId="{F6D66E2B-CCC5-4D2A-8581-1DE6233D73E6}" type="parTrans" cxnId="{913CED84-3221-4899-BAB9-2584F8DFB14B}">
      <dgm:prSet/>
      <dgm:spPr/>
      <dgm:t>
        <a:bodyPr/>
        <a:lstStyle/>
        <a:p>
          <a:endParaRPr lang="en-US"/>
        </a:p>
      </dgm:t>
    </dgm:pt>
    <dgm:pt modelId="{9FC1E842-41F5-4822-B56C-240F8C611B68}" type="sibTrans" cxnId="{913CED84-3221-4899-BAB9-2584F8DFB14B}">
      <dgm:prSet/>
      <dgm:spPr/>
      <dgm:t>
        <a:bodyPr/>
        <a:lstStyle/>
        <a:p>
          <a:endParaRPr lang="en-US"/>
        </a:p>
      </dgm:t>
    </dgm:pt>
    <dgm:pt modelId="{DD4E5177-E471-44AC-9D8E-762E875C4595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Complete FAFSA (starting in October)</a:t>
          </a:r>
        </a:p>
      </dgm:t>
    </dgm:pt>
    <dgm:pt modelId="{654FEBC4-0AF0-42A5-9E3A-7985F363C00E}" type="parTrans" cxnId="{289A4A08-6042-4736-BA65-86D0300B2914}">
      <dgm:prSet/>
      <dgm:spPr/>
      <dgm:t>
        <a:bodyPr/>
        <a:lstStyle/>
        <a:p>
          <a:endParaRPr lang="en-US"/>
        </a:p>
      </dgm:t>
    </dgm:pt>
    <dgm:pt modelId="{38A948BD-BD6B-48BC-A3BF-AF64403E2B2B}" type="sibTrans" cxnId="{289A4A08-6042-4736-BA65-86D0300B2914}">
      <dgm:prSet/>
      <dgm:spPr/>
      <dgm:t>
        <a:bodyPr/>
        <a:lstStyle/>
        <a:p>
          <a:endParaRPr lang="en-US"/>
        </a:p>
      </dgm:t>
    </dgm:pt>
    <dgm:pt modelId="{93A263E7-D502-4F8A-B3F5-41768F50C237}">
      <dgm:prSet custT="1"/>
      <dgm:spPr/>
      <dgm:t>
        <a:bodyPr/>
        <a:lstStyle/>
        <a:p>
          <a:pPr algn="l" rtl="0"/>
          <a:r>
            <a:rPr lang="en-US" sz="1150" b="1" baseline="0" dirty="0">
              <a:solidFill>
                <a:schemeClr val="bg1"/>
              </a:solidFill>
            </a:rPr>
            <a:t>www.finaid.org has a lot of great information regarding financial aid options</a:t>
          </a:r>
        </a:p>
      </dgm:t>
    </dgm:pt>
    <dgm:pt modelId="{C57FE7AC-AC74-4C5A-9189-8167001710F0}" type="parTrans" cxnId="{674BB968-32D6-4EAC-A0AE-3693523413DC}">
      <dgm:prSet/>
      <dgm:spPr/>
      <dgm:t>
        <a:bodyPr/>
        <a:lstStyle/>
        <a:p>
          <a:endParaRPr lang="en-US"/>
        </a:p>
      </dgm:t>
    </dgm:pt>
    <dgm:pt modelId="{7EB163D2-C31E-4268-95B4-90112B588D6E}" type="sibTrans" cxnId="{674BB968-32D6-4EAC-A0AE-3693523413DC}">
      <dgm:prSet/>
      <dgm:spPr/>
      <dgm:t>
        <a:bodyPr/>
        <a:lstStyle/>
        <a:p>
          <a:endParaRPr lang="en-US"/>
        </a:p>
      </dgm:t>
    </dgm:pt>
    <dgm:pt modelId="{9276735E-FE30-452C-8CD7-D0E11DDA97B6}" type="pres">
      <dgm:prSet presAssocID="{828E2BE4-A325-4A35-9045-497C4E1BF1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95F25-F4B8-4BF4-BAEA-D5AFA8DC9CE2}" type="pres">
      <dgm:prSet presAssocID="{828E2BE4-A325-4A35-9045-497C4E1BF1E9}" presName="dummyMaxCanvas" presStyleCnt="0">
        <dgm:presLayoutVars/>
      </dgm:prSet>
      <dgm:spPr/>
    </dgm:pt>
    <dgm:pt modelId="{DC1A3B99-94DB-4524-AF63-B23CB9CAD4B5}" type="pres">
      <dgm:prSet presAssocID="{828E2BE4-A325-4A35-9045-497C4E1BF1E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AB37-3C4B-490E-BB4C-A0750BA6A8ED}" type="pres">
      <dgm:prSet presAssocID="{828E2BE4-A325-4A35-9045-497C4E1BF1E9}" presName="FourNodes_2" presStyleLbl="node1" presStyleIdx="1" presStyleCnt="4" custScaleX="10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F314-DF67-4D17-9B29-EF8EECFC9C70}" type="pres">
      <dgm:prSet presAssocID="{828E2BE4-A325-4A35-9045-497C4E1BF1E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4E66F-EE32-498D-A3BD-DB18EC0B8FF3}" type="pres">
      <dgm:prSet presAssocID="{828E2BE4-A325-4A35-9045-497C4E1BF1E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DD633-F439-4681-B875-D03D94A0CFD0}" type="pres">
      <dgm:prSet presAssocID="{828E2BE4-A325-4A35-9045-497C4E1BF1E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8E5C-685F-482A-8531-C16E57594A56}" type="pres">
      <dgm:prSet presAssocID="{828E2BE4-A325-4A35-9045-497C4E1BF1E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2E083-2CDF-4338-A55D-BFE85A2DA0BE}" type="pres">
      <dgm:prSet presAssocID="{828E2BE4-A325-4A35-9045-497C4E1BF1E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AAA5A-CA98-4E30-983A-CE338BB76449}" type="pres">
      <dgm:prSet presAssocID="{828E2BE4-A325-4A35-9045-497C4E1BF1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4EAA6-01A2-43E9-8F8D-0A21CB6486DE}" type="pres">
      <dgm:prSet presAssocID="{828E2BE4-A325-4A35-9045-497C4E1BF1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9EDF7-FCAA-4C88-8FDC-DBE814EF55A0}" type="pres">
      <dgm:prSet presAssocID="{828E2BE4-A325-4A35-9045-497C4E1BF1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81A05-B17E-4661-A820-E152F273679A}" type="pres">
      <dgm:prSet presAssocID="{828E2BE4-A325-4A35-9045-497C4E1BF1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719F7-9F80-42AA-A453-E4349A2C268E}" srcId="{E03D35DE-6DF4-4679-B0A6-78184BB21C0E}" destId="{0B83C836-ADFE-4F0F-8A4C-0E72193DDF36}" srcOrd="3" destOrd="0" parTransId="{8B09FEBA-2DFA-4F85-A537-CBE2E8A68F80}" sibTransId="{AA2BFAB3-63B2-40F4-8A66-99C8787C7C13}"/>
    <dgm:cxn modelId="{1E3429F7-5CBB-47AF-AC71-BA7153979E6D}" type="presOf" srcId="{DD4E5177-E471-44AC-9D8E-762E875C4595}" destId="{3B681A05-B17E-4661-A820-E152F273679A}" srcOrd="1" destOrd="2" presId="urn:microsoft.com/office/officeart/2005/8/layout/vProcess5"/>
    <dgm:cxn modelId="{913CED84-3221-4899-BAB9-2584F8DFB14B}" srcId="{2F559191-9D57-48C6-8BFB-9730CE0EEDBE}" destId="{1E957623-A901-46D2-AE22-9B6681695282}" srcOrd="3" destOrd="0" parTransId="{F6D66E2B-CCC5-4D2A-8581-1DE6233D73E6}" sibTransId="{9FC1E842-41F5-4822-B56C-240F8C611B68}"/>
    <dgm:cxn modelId="{4529FC59-592A-4079-9479-8B0CB01CA2DF}" srcId="{5733D9A2-C704-4E47-8793-7782581EBE0B}" destId="{49AD83EE-C432-43B0-AAA6-B8AE2BB45FCB}" srcOrd="0" destOrd="0" parTransId="{C79AC433-8C0D-48CE-95F4-185BEB4C6A32}" sibTransId="{5710454C-00E2-41EA-B85B-45EDE8180CF6}"/>
    <dgm:cxn modelId="{906EBDEF-803A-4995-AA5B-B3C7249D07E7}" type="presOf" srcId="{5A5CCF5D-3FA3-4790-A75B-D3AE69F62331}" destId="{5969EDF7-FCAA-4C88-8FDC-DBE814EF55A0}" srcOrd="1" destOrd="2" presId="urn:microsoft.com/office/officeart/2005/8/layout/vProcess5"/>
    <dgm:cxn modelId="{AC245ED5-21CF-4E38-9E73-FFD242C376DF}" type="presOf" srcId="{2F559191-9D57-48C6-8BFB-9730CE0EEDBE}" destId="{A1A4E66F-EE32-498D-A3BD-DB18EC0B8FF3}" srcOrd="0" destOrd="0" presId="urn:microsoft.com/office/officeart/2005/8/layout/vProcess5"/>
    <dgm:cxn modelId="{86750228-F30D-46A6-871D-D686F63C1243}" type="presOf" srcId="{2F559191-9D57-48C6-8BFB-9730CE0EEDBE}" destId="{3B681A05-B17E-4661-A820-E152F273679A}" srcOrd="1" destOrd="0" presId="urn:microsoft.com/office/officeart/2005/8/layout/vProcess5"/>
    <dgm:cxn modelId="{F32E9956-352C-4DF6-8103-1039A7F8D9CB}" srcId="{828E2BE4-A325-4A35-9045-497C4E1BF1E9}" destId="{6731A314-4107-4E15-9FE1-D3434E458355}" srcOrd="2" destOrd="0" parTransId="{6EA8067F-9ADF-4415-A2F4-3677350C885D}" sibTransId="{DA6E7DA5-4659-43CA-939E-AA0B36D20BAB}"/>
    <dgm:cxn modelId="{D63829C6-67A9-4911-9459-FEB82303CB85}" type="presOf" srcId="{DE4C17CF-6A9D-43D3-BCE7-ABFCC9A4AE12}" destId="{3B681A05-B17E-4661-A820-E152F273679A}" srcOrd="1" destOrd="1" presId="urn:microsoft.com/office/officeart/2005/8/layout/vProcess5"/>
    <dgm:cxn modelId="{6F8D0EA1-E10C-49F6-B196-82ACBEB949DC}" type="presOf" srcId="{E03D35DE-6DF4-4679-B0A6-78184BB21C0E}" destId="{7A4AAA5A-CA98-4E30-983A-CE338BB76449}" srcOrd="1" destOrd="0" presId="urn:microsoft.com/office/officeart/2005/8/layout/vProcess5"/>
    <dgm:cxn modelId="{66E06ABD-28BA-40B6-9332-47EFAEDF11EF}" type="presOf" srcId="{D24042F0-0E8C-407C-A40B-D8E0D7193EB9}" destId="{6C9BAB37-3C4B-490E-BB4C-A0750BA6A8ED}" srcOrd="0" destOrd="3" presId="urn:microsoft.com/office/officeart/2005/8/layout/vProcess5"/>
    <dgm:cxn modelId="{64B819C6-9FB4-4E7F-853C-A264151FC078}" type="presOf" srcId="{DE4C17CF-6A9D-43D3-BCE7-ABFCC9A4AE12}" destId="{A1A4E66F-EE32-498D-A3BD-DB18EC0B8FF3}" srcOrd="0" destOrd="1" presId="urn:microsoft.com/office/officeart/2005/8/layout/vProcess5"/>
    <dgm:cxn modelId="{741B0DF5-150B-4225-ACE8-7A566292B4A8}" type="presOf" srcId="{49AD83EE-C432-43B0-AAA6-B8AE2BB45FCB}" destId="{6C9BAB37-3C4B-490E-BB4C-A0750BA6A8ED}" srcOrd="0" destOrd="1" presId="urn:microsoft.com/office/officeart/2005/8/layout/vProcess5"/>
    <dgm:cxn modelId="{5924C702-BB34-41FA-BDA4-7EEE47269A98}" type="presOf" srcId="{F31C57BA-F1F9-406A-A600-65F94581325C}" destId="{7A4AAA5A-CA98-4E30-983A-CE338BB76449}" srcOrd="1" destOrd="1" presId="urn:microsoft.com/office/officeart/2005/8/layout/vProcess5"/>
    <dgm:cxn modelId="{EA0F14CD-F5D0-431E-8A6C-9FFA9AC0E92B}" type="presOf" srcId="{022D8662-01D4-462F-B2B6-77CC26C1B401}" destId="{B1ADD633-F439-4681-B875-D03D94A0CFD0}" srcOrd="0" destOrd="0" presId="urn:microsoft.com/office/officeart/2005/8/layout/vProcess5"/>
    <dgm:cxn modelId="{1A4CE840-DDF6-406D-9297-488B9D6C90E8}" type="presOf" srcId="{6731A314-4107-4E15-9FE1-D3434E458355}" destId="{1B44F314-DF67-4D17-9B29-EF8EECFC9C70}" srcOrd="0" destOrd="0" presId="urn:microsoft.com/office/officeart/2005/8/layout/vProcess5"/>
    <dgm:cxn modelId="{F750EE30-2230-46A1-B424-AA5876CC60CC}" type="presOf" srcId="{93A263E7-D502-4F8A-B3F5-41768F50C237}" destId="{A1A4E66F-EE32-498D-A3BD-DB18EC0B8FF3}" srcOrd="0" destOrd="3" presId="urn:microsoft.com/office/officeart/2005/8/layout/vProcess5"/>
    <dgm:cxn modelId="{4C5A8D6A-CF19-4250-8CF0-05E1D390D66C}" srcId="{6731A314-4107-4E15-9FE1-D3434E458355}" destId="{17EF3C93-0B6D-43A5-B178-7504AE923DCF}" srcOrd="2" destOrd="0" parTransId="{04C342BA-F889-4DAF-8215-390203020F45}" sibTransId="{9760DBDC-B073-4357-9C11-307069A1A38A}"/>
    <dgm:cxn modelId="{FD66ED4C-2CD3-4229-8C88-00401E31AC91}" type="presOf" srcId="{CA344C36-F85A-4821-89E2-9950B4EFE456}" destId="{40A4EAA6-01A2-43E9-8F8D-0A21CB6486DE}" srcOrd="1" destOrd="2" presId="urn:microsoft.com/office/officeart/2005/8/layout/vProcess5"/>
    <dgm:cxn modelId="{41BD1BE9-04E5-4D73-859A-D7C25AB2094D}" srcId="{5733D9A2-C704-4E47-8793-7782581EBE0B}" destId="{D24042F0-0E8C-407C-A40B-D8E0D7193EB9}" srcOrd="2" destOrd="0" parTransId="{4DE51D2A-0B67-4DA5-A4D2-5FED000C8530}" sibTransId="{BA249472-E3DA-4729-96F7-3A440497E4E2}"/>
    <dgm:cxn modelId="{E26945F8-E91C-4700-98B6-EA06C7F05F43}" srcId="{6731A314-4107-4E15-9FE1-D3434E458355}" destId="{03E0A447-BD3E-4A5A-BF19-0409A21DB1CC}" srcOrd="0" destOrd="0" parTransId="{3313E415-8BF1-42A4-8260-59ED8DDE9730}" sibTransId="{2C474B9D-C9FB-4394-B4C7-6A3997B48CC9}"/>
    <dgm:cxn modelId="{D61E279F-8B97-4387-9C30-B168DF6821D2}" type="presOf" srcId="{F0C66B81-F27E-48EF-93BF-AD7A1D9C8804}" destId="{8B948E5C-685F-482A-8531-C16E57594A56}" srcOrd="0" destOrd="0" presId="urn:microsoft.com/office/officeart/2005/8/layout/vProcess5"/>
    <dgm:cxn modelId="{20F608A5-D1B2-4025-B9EF-15D43ADF1392}" type="presOf" srcId="{BA6E4042-5EF0-4E86-B27A-D6CEFF875349}" destId="{5969EDF7-FCAA-4C88-8FDC-DBE814EF55A0}" srcOrd="1" destOrd="4" presId="urn:microsoft.com/office/officeart/2005/8/layout/vProcess5"/>
    <dgm:cxn modelId="{674BB968-32D6-4EAC-A0AE-3693523413DC}" srcId="{2F559191-9D57-48C6-8BFB-9730CE0EEDBE}" destId="{93A263E7-D502-4F8A-B3F5-41768F50C237}" srcOrd="2" destOrd="0" parTransId="{C57FE7AC-AC74-4C5A-9189-8167001710F0}" sibTransId="{7EB163D2-C31E-4268-95B4-90112B588D6E}"/>
    <dgm:cxn modelId="{289A4A08-6042-4736-BA65-86D0300B2914}" srcId="{2F559191-9D57-48C6-8BFB-9730CE0EEDBE}" destId="{DD4E5177-E471-44AC-9D8E-762E875C4595}" srcOrd="1" destOrd="0" parTransId="{654FEBC4-0AF0-42A5-9E3A-7985F363C00E}" sibTransId="{38A948BD-BD6B-48BC-A3BF-AF64403E2B2B}"/>
    <dgm:cxn modelId="{5EAAD036-FC13-4EE1-BC33-F0244829F8EE}" srcId="{E03D35DE-6DF4-4679-B0A6-78184BB21C0E}" destId="{B3F1E934-D199-4778-BA74-470F4E303299}" srcOrd="2" destOrd="0" parTransId="{2779E797-44A2-472B-BB75-06D2B9DDBFC3}" sibTransId="{11FB91D0-8E0A-4677-BEA5-F167EF32BEE4}"/>
    <dgm:cxn modelId="{D582C237-01CF-4A85-A3B3-623A1A0490EA}" type="presOf" srcId="{828E2BE4-A325-4A35-9045-497C4E1BF1E9}" destId="{9276735E-FE30-452C-8CD7-D0E11DDA97B6}" srcOrd="0" destOrd="0" presId="urn:microsoft.com/office/officeart/2005/8/layout/vProcess5"/>
    <dgm:cxn modelId="{DBE4BD95-9254-4802-A96E-C01F8A02643D}" type="presOf" srcId="{11A14E5A-A7D4-412B-9979-1D3F4FE66DA7}" destId="{6C9BAB37-3C4B-490E-BB4C-A0750BA6A8ED}" srcOrd="0" destOrd="4" presId="urn:microsoft.com/office/officeart/2005/8/layout/vProcess5"/>
    <dgm:cxn modelId="{4E3C5C76-23AA-440A-858A-D9691A3AFCBE}" type="presOf" srcId="{A5B13943-BB90-4381-A11D-A4CC828ABB0C}" destId="{7A4AAA5A-CA98-4E30-983A-CE338BB76449}" srcOrd="1" destOrd="2" presId="urn:microsoft.com/office/officeart/2005/8/layout/vProcess5"/>
    <dgm:cxn modelId="{B441AE3B-E162-4BA5-9018-724F8A458936}" type="presOf" srcId="{BA6E4042-5EF0-4E86-B27A-D6CEFF875349}" destId="{1B44F314-DF67-4D17-9B29-EF8EECFC9C70}" srcOrd="0" destOrd="4" presId="urn:microsoft.com/office/officeart/2005/8/layout/vProcess5"/>
    <dgm:cxn modelId="{5EE4C472-F048-4A6B-AEFA-7A2E6780FF5B}" type="presOf" srcId="{B3F1E934-D199-4778-BA74-470F4E303299}" destId="{7A4AAA5A-CA98-4E30-983A-CE338BB76449}" srcOrd="1" destOrd="3" presId="urn:microsoft.com/office/officeart/2005/8/layout/vProcess5"/>
    <dgm:cxn modelId="{118E7036-C435-4DD7-A02E-2B1EC8F2F4B8}" type="presOf" srcId="{F31C57BA-F1F9-406A-A600-65F94581325C}" destId="{DC1A3B99-94DB-4524-AF63-B23CB9CAD4B5}" srcOrd="0" destOrd="1" presId="urn:microsoft.com/office/officeart/2005/8/layout/vProcess5"/>
    <dgm:cxn modelId="{FC0E21DF-6B92-4273-B2C9-D0684FB4105D}" srcId="{5733D9A2-C704-4E47-8793-7782581EBE0B}" destId="{CA344C36-F85A-4821-89E2-9950B4EFE456}" srcOrd="1" destOrd="0" parTransId="{51075839-5074-4FE1-86F9-A795785165FA}" sibTransId="{06855D8A-10B3-40CF-9B26-98C04D85384F}"/>
    <dgm:cxn modelId="{115550BE-5B47-4EB9-B867-4AD39A92AFD5}" type="presOf" srcId="{03E0A447-BD3E-4A5A-BF19-0409A21DB1CC}" destId="{1B44F314-DF67-4D17-9B29-EF8EECFC9C70}" srcOrd="0" destOrd="1" presId="urn:microsoft.com/office/officeart/2005/8/layout/vProcess5"/>
    <dgm:cxn modelId="{6E3AA94D-42EE-4FDD-817D-5917A3EF90AC}" srcId="{828E2BE4-A325-4A35-9045-497C4E1BF1E9}" destId="{5733D9A2-C704-4E47-8793-7782581EBE0B}" srcOrd="1" destOrd="0" parTransId="{A10356C5-F474-4987-8C55-F51C8818DE6A}" sibTransId="{F0C66B81-F27E-48EF-93BF-AD7A1D9C8804}"/>
    <dgm:cxn modelId="{1F232019-A8AF-44A9-A54F-C063BAB3F532}" type="presOf" srcId="{17EF3C93-0B6D-43A5-B178-7504AE923DCF}" destId="{5969EDF7-FCAA-4C88-8FDC-DBE814EF55A0}" srcOrd="1" destOrd="3" presId="urn:microsoft.com/office/officeart/2005/8/layout/vProcess5"/>
    <dgm:cxn modelId="{5779A8DC-024A-424C-8ABC-9EE2542D49A7}" type="presOf" srcId="{93A263E7-D502-4F8A-B3F5-41768F50C237}" destId="{3B681A05-B17E-4661-A820-E152F273679A}" srcOrd="1" destOrd="3" presId="urn:microsoft.com/office/officeart/2005/8/layout/vProcess5"/>
    <dgm:cxn modelId="{72F20650-F60E-4515-9927-2CC0610AAAB0}" type="presOf" srcId="{0B83C836-ADFE-4F0F-8A4C-0E72193DDF36}" destId="{DC1A3B99-94DB-4524-AF63-B23CB9CAD4B5}" srcOrd="0" destOrd="4" presId="urn:microsoft.com/office/officeart/2005/8/layout/vProcess5"/>
    <dgm:cxn modelId="{A2257C8D-7D84-44B0-A46B-D56A9DDCC0A9}" srcId="{6731A314-4107-4E15-9FE1-D3434E458355}" destId="{BA6E4042-5EF0-4E86-B27A-D6CEFF875349}" srcOrd="3" destOrd="0" parTransId="{BD10D71C-5600-4906-AA4F-8A2726F7AFE6}" sibTransId="{7EFEC11A-7993-4881-B177-D9892D0302DE}"/>
    <dgm:cxn modelId="{A5D37AF9-9686-4163-B168-0F11F928D6DD}" type="presOf" srcId="{03E0A447-BD3E-4A5A-BF19-0409A21DB1CC}" destId="{5969EDF7-FCAA-4C88-8FDC-DBE814EF55A0}" srcOrd="1" destOrd="1" presId="urn:microsoft.com/office/officeart/2005/8/layout/vProcess5"/>
    <dgm:cxn modelId="{F2C9F6C9-E95F-44BD-8A6C-F5D2B260BAE4}" type="presOf" srcId="{DD4E5177-E471-44AC-9D8E-762E875C4595}" destId="{A1A4E66F-EE32-498D-A3BD-DB18EC0B8FF3}" srcOrd="0" destOrd="2" presId="urn:microsoft.com/office/officeart/2005/8/layout/vProcess5"/>
    <dgm:cxn modelId="{E6108CF9-59FD-4B18-A397-EDA08F73181B}" srcId="{6731A314-4107-4E15-9FE1-D3434E458355}" destId="{5A5CCF5D-3FA3-4790-A75B-D3AE69F62331}" srcOrd="1" destOrd="0" parTransId="{4CA0CA98-57D1-4959-96BF-1B939DA0CDF4}" sibTransId="{5643FF2A-A57B-43D1-8B97-054A221667E2}"/>
    <dgm:cxn modelId="{CA5B35A5-C578-4D3A-95F5-5BD59B483E7A}" type="presOf" srcId="{5733D9A2-C704-4E47-8793-7782581EBE0B}" destId="{40A4EAA6-01A2-43E9-8F8D-0A21CB6486DE}" srcOrd="1" destOrd="0" presId="urn:microsoft.com/office/officeart/2005/8/layout/vProcess5"/>
    <dgm:cxn modelId="{E3C98FA1-6299-4DD5-902C-AF351E5FC752}" type="presOf" srcId="{17EF3C93-0B6D-43A5-B178-7504AE923DCF}" destId="{1B44F314-DF67-4D17-9B29-EF8EECFC9C70}" srcOrd="0" destOrd="3" presId="urn:microsoft.com/office/officeart/2005/8/layout/vProcess5"/>
    <dgm:cxn modelId="{40F49CA8-761C-4524-B797-7D53B595619F}" type="presOf" srcId="{DA6E7DA5-4659-43CA-939E-AA0B36D20BAB}" destId="{B822E083-2CDF-4338-A55D-BFE85A2DA0BE}" srcOrd="0" destOrd="0" presId="urn:microsoft.com/office/officeart/2005/8/layout/vProcess5"/>
    <dgm:cxn modelId="{B986641F-07DC-4536-B3F8-58C09E1B1FAB}" srcId="{E03D35DE-6DF4-4679-B0A6-78184BB21C0E}" destId="{A5B13943-BB90-4381-A11D-A4CC828ABB0C}" srcOrd="1" destOrd="0" parTransId="{2E68C265-0222-484D-A2D9-86C410368B60}" sibTransId="{AFAA320A-8C0F-40FF-8457-6198BA6D5921}"/>
    <dgm:cxn modelId="{B2A8A3D1-8B3F-408C-893F-85591D16C1EF}" type="presOf" srcId="{CA344C36-F85A-4821-89E2-9950B4EFE456}" destId="{6C9BAB37-3C4B-490E-BB4C-A0750BA6A8ED}" srcOrd="0" destOrd="2" presId="urn:microsoft.com/office/officeart/2005/8/layout/vProcess5"/>
    <dgm:cxn modelId="{B6B951EF-D20F-4ED4-9D11-8E29AEBB6C39}" type="presOf" srcId="{1E957623-A901-46D2-AE22-9B6681695282}" destId="{A1A4E66F-EE32-498D-A3BD-DB18EC0B8FF3}" srcOrd="0" destOrd="4" presId="urn:microsoft.com/office/officeart/2005/8/layout/vProcess5"/>
    <dgm:cxn modelId="{8ECC78E7-DC62-4162-B1A0-E1558235CC51}" srcId="{828E2BE4-A325-4A35-9045-497C4E1BF1E9}" destId="{E03D35DE-6DF4-4679-B0A6-78184BB21C0E}" srcOrd="0" destOrd="0" parTransId="{79C4FF00-3E0E-4F39-B455-E9DA7DE87FBD}" sibTransId="{022D8662-01D4-462F-B2B6-77CC26C1B401}"/>
    <dgm:cxn modelId="{5347239A-A9DA-4E0E-91C5-DFAE49D3BB0C}" type="presOf" srcId="{5A5CCF5D-3FA3-4790-A75B-D3AE69F62331}" destId="{1B44F314-DF67-4D17-9B29-EF8EECFC9C70}" srcOrd="0" destOrd="2" presId="urn:microsoft.com/office/officeart/2005/8/layout/vProcess5"/>
    <dgm:cxn modelId="{9E75EEA7-3B3E-45C9-9152-7B9301AEB4E9}" type="presOf" srcId="{A5B13943-BB90-4381-A11D-A4CC828ABB0C}" destId="{DC1A3B99-94DB-4524-AF63-B23CB9CAD4B5}" srcOrd="0" destOrd="2" presId="urn:microsoft.com/office/officeart/2005/8/layout/vProcess5"/>
    <dgm:cxn modelId="{0AF30BF6-14A5-47EC-9D43-A190F1CC8400}" type="presOf" srcId="{1E957623-A901-46D2-AE22-9B6681695282}" destId="{3B681A05-B17E-4661-A820-E152F273679A}" srcOrd="1" destOrd="4" presId="urn:microsoft.com/office/officeart/2005/8/layout/vProcess5"/>
    <dgm:cxn modelId="{372D5DC5-A513-4E68-A732-EE2DE0CF444F}" type="presOf" srcId="{6731A314-4107-4E15-9FE1-D3434E458355}" destId="{5969EDF7-FCAA-4C88-8FDC-DBE814EF55A0}" srcOrd="1" destOrd="0" presId="urn:microsoft.com/office/officeart/2005/8/layout/vProcess5"/>
    <dgm:cxn modelId="{C95C5C28-0D49-4C63-A5FB-7D3899B26631}" srcId="{828E2BE4-A325-4A35-9045-497C4E1BF1E9}" destId="{2F559191-9D57-48C6-8BFB-9730CE0EEDBE}" srcOrd="3" destOrd="0" parTransId="{12F206CF-9E12-4427-AF2B-DEF4F1935633}" sibTransId="{EAC4468D-18A4-46B8-BCE1-31D5690DC50B}"/>
    <dgm:cxn modelId="{DA69EF28-07BB-4B61-9515-318FFCAE8729}" type="presOf" srcId="{11A14E5A-A7D4-412B-9979-1D3F4FE66DA7}" destId="{40A4EAA6-01A2-43E9-8F8D-0A21CB6486DE}" srcOrd="1" destOrd="4" presId="urn:microsoft.com/office/officeart/2005/8/layout/vProcess5"/>
    <dgm:cxn modelId="{AFC1D823-8A62-41D2-8C96-167051F81D84}" type="presOf" srcId="{5733D9A2-C704-4E47-8793-7782581EBE0B}" destId="{6C9BAB37-3C4B-490E-BB4C-A0750BA6A8ED}" srcOrd="0" destOrd="0" presId="urn:microsoft.com/office/officeart/2005/8/layout/vProcess5"/>
    <dgm:cxn modelId="{41FF01C4-CCE4-4442-A4B0-A266C7E2393B}" type="presOf" srcId="{D24042F0-0E8C-407C-A40B-D8E0D7193EB9}" destId="{40A4EAA6-01A2-43E9-8F8D-0A21CB6486DE}" srcOrd="1" destOrd="3" presId="urn:microsoft.com/office/officeart/2005/8/layout/vProcess5"/>
    <dgm:cxn modelId="{718CF3DA-AE0C-4DED-81F6-A3D961694BFB}" srcId="{E03D35DE-6DF4-4679-B0A6-78184BB21C0E}" destId="{F31C57BA-F1F9-406A-A600-65F94581325C}" srcOrd="0" destOrd="0" parTransId="{A0D3FC52-21B0-4DC8-80B2-6EE3E8D2F2EA}" sibTransId="{F9102BD2-3B78-45FA-8C02-7F0C076FA131}"/>
    <dgm:cxn modelId="{BD308044-1CC8-4963-AE21-FBC6BDA28BF3}" srcId="{5733D9A2-C704-4E47-8793-7782581EBE0B}" destId="{11A14E5A-A7D4-412B-9979-1D3F4FE66DA7}" srcOrd="3" destOrd="0" parTransId="{D6FCCB64-2C2D-4EB6-A405-A6D6D71B79D6}" sibTransId="{A53F161F-D530-4DFD-9C30-61EB9AA0D256}"/>
    <dgm:cxn modelId="{AB7D3A0C-BC32-41E5-81A0-74085A46F1CC}" type="presOf" srcId="{49AD83EE-C432-43B0-AAA6-B8AE2BB45FCB}" destId="{40A4EAA6-01A2-43E9-8F8D-0A21CB6486DE}" srcOrd="1" destOrd="1" presId="urn:microsoft.com/office/officeart/2005/8/layout/vProcess5"/>
    <dgm:cxn modelId="{6F0E6C0B-08AC-4D9F-8A91-7CA76B9342E8}" type="presOf" srcId="{E03D35DE-6DF4-4679-B0A6-78184BB21C0E}" destId="{DC1A3B99-94DB-4524-AF63-B23CB9CAD4B5}" srcOrd="0" destOrd="0" presId="urn:microsoft.com/office/officeart/2005/8/layout/vProcess5"/>
    <dgm:cxn modelId="{9124C033-618A-4139-892A-2B0EA00B0735}" srcId="{2F559191-9D57-48C6-8BFB-9730CE0EEDBE}" destId="{DE4C17CF-6A9D-43D3-BCE7-ABFCC9A4AE12}" srcOrd="0" destOrd="0" parTransId="{0633252B-F017-4805-AADE-905F5021224D}" sibTransId="{38E80D0B-EB0F-46CC-94F7-28425F9F9E03}"/>
    <dgm:cxn modelId="{64F3D078-79B3-4998-9343-3FE567CA46C2}" type="presOf" srcId="{0B83C836-ADFE-4F0F-8A4C-0E72193DDF36}" destId="{7A4AAA5A-CA98-4E30-983A-CE338BB76449}" srcOrd="1" destOrd="4" presId="urn:microsoft.com/office/officeart/2005/8/layout/vProcess5"/>
    <dgm:cxn modelId="{5E26B558-87B6-4B32-A301-6B745A5594B3}" type="presOf" srcId="{B3F1E934-D199-4778-BA74-470F4E303299}" destId="{DC1A3B99-94DB-4524-AF63-B23CB9CAD4B5}" srcOrd="0" destOrd="3" presId="urn:microsoft.com/office/officeart/2005/8/layout/vProcess5"/>
    <dgm:cxn modelId="{23706C23-F989-4D76-B454-832B6FF825EB}" type="presParOf" srcId="{9276735E-FE30-452C-8CD7-D0E11DDA97B6}" destId="{F5495F25-F4B8-4BF4-BAEA-D5AFA8DC9CE2}" srcOrd="0" destOrd="0" presId="urn:microsoft.com/office/officeart/2005/8/layout/vProcess5"/>
    <dgm:cxn modelId="{AB7A13A4-2DE5-4F14-9D52-ABAB4BC7C344}" type="presParOf" srcId="{9276735E-FE30-452C-8CD7-D0E11DDA97B6}" destId="{DC1A3B99-94DB-4524-AF63-B23CB9CAD4B5}" srcOrd="1" destOrd="0" presId="urn:microsoft.com/office/officeart/2005/8/layout/vProcess5"/>
    <dgm:cxn modelId="{8BF522E8-1826-4A1B-B90B-38B5E0CE4446}" type="presParOf" srcId="{9276735E-FE30-452C-8CD7-D0E11DDA97B6}" destId="{6C9BAB37-3C4B-490E-BB4C-A0750BA6A8ED}" srcOrd="2" destOrd="0" presId="urn:microsoft.com/office/officeart/2005/8/layout/vProcess5"/>
    <dgm:cxn modelId="{1D7296A2-5A4D-4522-AC55-22D109F163D7}" type="presParOf" srcId="{9276735E-FE30-452C-8CD7-D0E11DDA97B6}" destId="{1B44F314-DF67-4D17-9B29-EF8EECFC9C70}" srcOrd="3" destOrd="0" presId="urn:microsoft.com/office/officeart/2005/8/layout/vProcess5"/>
    <dgm:cxn modelId="{E354311C-546E-4B94-A469-76653CE5B980}" type="presParOf" srcId="{9276735E-FE30-452C-8CD7-D0E11DDA97B6}" destId="{A1A4E66F-EE32-498D-A3BD-DB18EC0B8FF3}" srcOrd="4" destOrd="0" presId="urn:microsoft.com/office/officeart/2005/8/layout/vProcess5"/>
    <dgm:cxn modelId="{79695BEA-E230-4ACF-AC72-2310187ACB7E}" type="presParOf" srcId="{9276735E-FE30-452C-8CD7-D0E11DDA97B6}" destId="{B1ADD633-F439-4681-B875-D03D94A0CFD0}" srcOrd="5" destOrd="0" presId="urn:microsoft.com/office/officeart/2005/8/layout/vProcess5"/>
    <dgm:cxn modelId="{DE335F65-F34B-4C92-BAD0-D1C697711D38}" type="presParOf" srcId="{9276735E-FE30-452C-8CD7-D0E11DDA97B6}" destId="{8B948E5C-685F-482A-8531-C16E57594A56}" srcOrd="6" destOrd="0" presId="urn:microsoft.com/office/officeart/2005/8/layout/vProcess5"/>
    <dgm:cxn modelId="{74AB01CA-EA1D-4530-B931-321218ED58B6}" type="presParOf" srcId="{9276735E-FE30-452C-8CD7-D0E11DDA97B6}" destId="{B822E083-2CDF-4338-A55D-BFE85A2DA0BE}" srcOrd="7" destOrd="0" presId="urn:microsoft.com/office/officeart/2005/8/layout/vProcess5"/>
    <dgm:cxn modelId="{EEF26065-A13C-48B1-9646-839318CBFF14}" type="presParOf" srcId="{9276735E-FE30-452C-8CD7-D0E11DDA97B6}" destId="{7A4AAA5A-CA98-4E30-983A-CE338BB76449}" srcOrd="8" destOrd="0" presId="urn:microsoft.com/office/officeart/2005/8/layout/vProcess5"/>
    <dgm:cxn modelId="{34806FEE-5624-4DE6-A40F-9CDA2077053B}" type="presParOf" srcId="{9276735E-FE30-452C-8CD7-D0E11DDA97B6}" destId="{40A4EAA6-01A2-43E9-8F8D-0A21CB6486DE}" srcOrd="9" destOrd="0" presId="urn:microsoft.com/office/officeart/2005/8/layout/vProcess5"/>
    <dgm:cxn modelId="{27C5E7D7-3628-4D3E-B88B-7E18E66654F5}" type="presParOf" srcId="{9276735E-FE30-452C-8CD7-D0E11DDA97B6}" destId="{5969EDF7-FCAA-4C88-8FDC-DBE814EF55A0}" srcOrd="10" destOrd="0" presId="urn:microsoft.com/office/officeart/2005/8/layout/vProcess5"/>
    <dgm:cxn modelId="{828D02C3-F274-414C-8D3E-B9D739F8479F}" type="presParOf" srcId="{9276735E-FE30-452C-8CD7-D0E11DDA97B6}" destId="{3B681A05-B17E-4661-A820-E152F27367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u="sng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2400" b="1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</a:t>
          </a:r>
          <a:r>
            <a:rPr lang="en-US" sz="108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freemanMA@fultonschools.org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>
        <a:xfrm rot="10800000">
          <a:off x="1169722" y="1899832"/>
          <a:ext cx="3040380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Ms. Peart </a:t>
          </a:r>
          <a:r>
            <a:rPr lang="en-US" sz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peart@fultonschools.org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>
        <a:xfrm rot="10800000">
          <a:off x="992096" y="3796478"/>
          <a:ext cx="3268013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2400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</a:t>
          </a:r>
          <a:r>
            <a:rPr lang="en-US" sz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RigsbeyA@fultonschools.org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xfrm>
          <a:off x="400479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D9D315-EC76-4CD4-9107-56B043ED0BDC}" type="pres">
      <dgm:prSet presAssocID="{A2E1CF6B-7030-4288-A53C-A92D530C3341}" presName="txShp" presStyleLbl="node1" presStyleIdx="1" presStyleCnt="3" custScaleX="100501" custLinFactNeighborX="1269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825" custLinFactNeighborY="-757"/>
      <dgm:spPr>
        <a:xfrm>
          <a:off x="343571" y="3795775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95BD42-54E4-4BB0-8F47-348F0034961F}" type="pres">
      <dgm:prSet presAssocID="{3D06F9D0-E49D-4917-81AB-4F1948C37691}" presName="txShp" presStyleLbl="node1" presStyleIdx="2" presStyleCnt="3" custScaleX="114724" custLinFactNeighborX="1042" custLinFactNeighborY="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78222-A1FF-4426-B42E-B64A8FBA4DDD}" type="doc">
      <dgm:prSet loTypeId="urn:microsoft.com/office/officeart/2008/layout/PictureStrip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2A1F90-FC4D-42A8-AF17-846900EB6A9A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Create an account</a:t>
          </a:r>
        </a:p>
      </dgm:t>
    </dgm:pt>
    <dgm:pt modelId="{44CE1A52-0A52-48B9-9ABB-778235E60DE7}" type="parTrans" cxnId="{8E098ED0-6528-4ED9-BE9A-51877206160C}">
      <dgm:prSet/>
      <dgm:spPr/>
      <dgm:t>
        <a:bodyPr/>
        <a:lstStyle/>
        <a:p>
          <a:endParaRPr lang="en-US"/>
        </a:p>
      </dgm:t>
    </dgm:pt>
    <dgm:pt modelId="{F3EC0090-39FA-4FD2-8A09-2BDED52F695F}" type="sibTrans" cxnId="{8E098ED0-6528-4ED9-BE9A-51877206160C}">
      <dgm:prSet/>
      <dgm:spPr/>
      <dgm:t>
        <a:bodyPr/>
        <a:lstStyle/>
        <a:p>
          <a:endParaRPr lang="en-US"/>
        </a:p>
      </dgm:t>
    </dgm:pt>
    <dgm:pt modelId="{A575CDE7-B463-494D-A6BE-CCE19A343323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Review the list of required documents</a:t>
          </a:r>
        </a:p>
      </dgm:t>
    </dgm:pt>
    <dgm:pt modelId="{C9D31C0A-2410-4F1A-BB64-73C038EEC26A}" type="parTrans" cxnId="{6A995E3D-041A-4AF5-8011-C732C066B727}">
      <dgm:prSet/>
      <dgm:spPr/>
      <dgm:t>
        <a:bodyPr/>
        <a:lstStyle/>
        <a:p>
          <a:endParaRPr lang="en-US"/>
        </a:p>
      </dgm:t>
    </dgm:pt>
    <dgm:pt modelId="{4D1C6B30-145F-42B2-8A90-E467101B4DC7}" type="sibTrans" cxnId="{6A995E3D-041A-4AF5-8011-C732C066B727}">
      <dgm:prSet/>
      <dgm:spPr/>
      <dgm:t>
        <a:bodyPr/>
        <a:lstStyle/>
        <a:p>
          <a:endParaRPr lang="en-US"/>
        </a:p>
      </dgm:t>
    </dgm:pt>
    <dgm:pt modelId="{7E976D62-F4F8-410C-B889-659865CE6F51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/>
            <a:t>Use your application checklist</a:t>
          </a:r>
        </a:p>
      </dgm:t>
    </dgm:pt>
    <dgm:pt modelId="{0D0EC373-0E36-4581-A9B7-A8445764E373}" type="parTrans" cxnId="{75D7C16E-1B7F-4D2A-813D-140B74B47C8F}">
      <dgm:prSet/>
      <dgm:spPr/>
      <dgm:t>
        <a:bodyPr/>
        <a:lstStyle/>
        <a:p>
          <a:endParaRPr lang="en-US"/>
        </a:p>
      </dgm:t>
    </dgm:pt>
    <dgm:pt modelId="{6AA3D959-9F26-44D6-9D9E-17D56380CA3C}" type="sibTrans" cxnId="{75D7C16E-1B7F-4D2A-813D-140B74B47C8F}">
      <dgm:prSet/>
      <dgm:spPr/>
      <dgm:t>
        <a:bodyPr/>
        <a:lstStyle/>
        <a:p>
          <a:endParaRPr lang="en-US"/>
        </a:p>
      </dgm:t>
    </dgm:pt>
    <dgm:pt modelId="{C95CDBED-78D8-4A10-ACE1-C16574BA8FDA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>
              <a:solidFill>
                <a:srgbClr val="C00000"/>
              </a:solidFill>
            </a:rPr>
            <a:t>Parts of an application are not typically sent or received at the same time</a:t>
          </a:r>
        </a:p>
      </dgm:t>
    </dgm:pt>
    <dgm:pt modelId="{FE816C86-49AB-470C-9122-1953035F022D}" type="parTrans" cxnId="{17D74F95-D9D3-4AEA-ADFD-ED0931CC2A70}">
      <dgm:prSet/>
      <dgm:spPr/>
      <dgm:t>
        <a:bodyPr/>
        <a:lstStyle/>
        <a:p>
          <a:endParaRPr lang="en-US"/>
        </a:p>
      </dgm:t>
    </dgm:pt>
    <dgm:pt modelId="{A56ECA5D-B09B-451A-8433-98918E19E32C}" type="sibTrans" cxnId="{17D74F95-D9D3-4AEA-ADFD-ED0931CC2A70}">
      <dgm:prSet/>
      <dgm:spPr/>
      <dgm:t>
        <a:bodyPr/>
        <a:lstStyle/>
        <a:p>
          <a:endParaRPr lang="en-US"/>
        </a:p>
      </dgm:t>
    </dgm:pt>
    <dgm:pt modelId="{72B63334-77AC-4C9F-87C3-B4B5D5D3234B}" type="pres">
      <dgm:prSet presAssocID="{03C78222-A1FF-4426-B42E-B64A8FBA4D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3351E-FBBE-4931-8BA6-C685BA030110}" type="pres">
      <dgm:prSet presAssocID="{FB2A1F90-FC4D-42A8-AF17-846900EB6A9A}" presName="composite" presStyleCnt="0"/>
      <dgm:spPr/>
    </dgm:pt>
    <dgm:pt modelId="{D2D5868B-87C1-4A9F-9628-8E087677A40C}" type="pres">
      <dgm:prSet presAssocID="{FB2A1F90-FC4D-42A8-AF17-846900EB6A9A}" presName="rect1" presStyleLbl="trAlignAcc1" presStyleIdx="0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7855-8938-42A2-86F5-40A05EFA79E3}" type="pres">
      <dgm:prSet presAssocID="{FB2A1F90-FC4D-42A8-AF17-846900EB6A9A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476471-9F3E-4D82-93A3-D82CE5146FC2}" type="pres">
      <dgm:prSet presAssocID="{F3EC0090-39FA-4FD2-8A09-2BDED52F695F}" presName="sibTrans" presStyleCnt="0"/>
      <dgm:spPr/>
    </dgm:pt>
    <dgm:pt modelId="{AF138C2E-8F2A-49C4-BEB5-33D0596B2F56}" type="pres">
      <dgm:prSet presAssocID="{A575CDE7-B463-494D-A6BE-CCE19A343323}" presName="composite" presStyleCnt="0"/>
      <dgm:spPr/>
    </dgm:pt>
    <dgm:pt modelId="{794BEA55-D1CD-427F-A1F4-7067A78616D3}" type="pres">
      <dgm:prSet presAssocID="{A575CDE7-B463-494D-A6BE-CCE19A343323}" presName="rect1" presStyleLbl="trAlignAcc1" presStyleIdx="1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6B5E-15B2-4508-AAC7-F34BBBC2C2D1}" type="pres">
      <dgm:prSet presAssocID="{A575CDE7-B463-494D-A6BE-CCE19A343323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B8081A4-BFC2-4B31-B0E7-4838F80460E5}" type="pres">
      <dgm:prSet presAssocID="{4D1C6B30-145F-42B2-8A90-E467101B4DC7}" presName="sibTrans" presStyleCnt="0"/>
      <dgm:spPr/>
    </dgm:pt>
    <dgm:pt modelId="{E0F5B671-E319-4C9C-A870-D4343249F74D}" type="pres">
      <dgm:prSet presAssocID="{7E976D62-F4F8-410C-B889-659865CE6F51}" presName="composite" presStyleCnt="0"/>
      <dgm:spPr/>
    </dgm:pt>
    <dgm:pt modelId="{2572221D-1075-4E17-858D-A2BE4005564B}" type="pres">
      <dgm:prSet presAssocID="{7E976D62-F4F8-410C-B889-659865CE6F51}" presName="rect1" presStyleLbl="trAlignAcc1" presStyleIdx="2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992BE-2B8A-41E3-933F-E5E1CC1890A0}" type="pres">
      <dgm:prSet presAssocID="{7E976D62-F4F8-410C-B889-659865CE6F51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3CC466E-42EE-4A34-9C8A-ED59791C0421}" type="pres">
      <dgm:prSet presAssocID="{6AA3D959-9F26-44D6-9D9E-17D56380CA3C}" presName="sibTrans" presStyleCnt="0"/>
      <dgm:spPr/>
    </dgm:pt>
    <dgm:pt modelId="{279AD8EA-0DC0-41DE-9899-016D65331E29}" type="pres">
      <dgm:prSet presAssocID="{C95CDBED-78D8-4A10-ACE1-C16574BA8FDA}" presName="composite" presStyleCnt="0"/>
      <dgm:spPr/>
    </dgm:pt>
    <dgm:pt modelId="{ABD5603A-20E4-4C48-9D4A-F9529CE6A524}" type="pres">
      <dgm:prSet presAssocID="{C95CDBED-78D8-4A10-ACE1-C16574BA8FDA}" presName="rect1" presStyleLbl="trAlignAcc1" presStyleIdx="3" presStyleCnt="4" custScaleX="140185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A420-B9F4-4422-97F2-F7344FE7624C}" type="pres">
      <dgm:prSet presAssocID="{C95CDBED-78D8-4A10-ACE1-C16574BA8FDA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EE147D2-6DC9-46FC-9A2C-E286DA7F6086}" type="presOf" srcId="{03C78222-A1FF-4426-B42E-B64A8FBA4DDD}" destId="{72B63334-77AC-4C9F-87C3-B4B5D5D3234B}" srcOrd="0" destOrd="0" presId="urn:microsoft.com/office/officeart/2008/layout/PictureStrips"/>
    <dgm:cxn modelId="{DA65B4F7-5E10-44F2-90AF-71E31ABDDD04}" type="presOf" srcId="{7E976D62-F4F8-410C-B889-659865CE6F51}" destId="{2572221D-1075-4E17-858D-A2BE4005564B}" srcOrd="0" destOrd="0" presId="urn:microsoft.com/office/officeart/2008/layout/PictureStrips"/>
    <dgm:cxn modelId="{AB5E474B-7692-4FC4-91DA-2F6DD1696DE8}" type="presOf" srcId="{A575CDE7-B463-494D-A6BE-CCE19A343323}" destId="{794BEA55-D1CD-427F-A1F4-7067A78616D3}" srcOrd="0" destOrd="0" presId="urn:microsoft.com/office/officeart/2008/layout/PictureStrips"/>
    <dgm:cxn modelId="{17D74F95-D9D3-4AEA-ADFD-ED0931CC2A70}" srcId="{03C78222-A1FF-4426-B42E-B64A8FBA4DDD}" destId="{C95CDBED-78D8-4A10-ACE1-C16574BA8FDA}" srcOrd="3" destOrd="0" parTransId="{FE816C86-49AB-470C-9122-1953035F022D}" sibTransId="{A56ECA5D-B09B-451A-8433-98918E19E32C}"/>
    <dgm:cxn modelId="{6A995E3D-041A-4AF5-8011-C732C066B727}" srcId="{03C78222-A1FF-4426-B42E-B64A8FBA4DDD}" destId="{A575CDE7-B463-494D-A6BE-CCE19A343323}" srcOrd="1" destOrd="0" parTransId="{C9D31C0A-2410-4F1A-BB64-73C038EEC26A}" sibTransId="{4D1C6B30-145F-42B2-8A90-E467101B4DC7}"/>
    <dgm:cxn modelId="{8E098ED0-6528-4ED9-BE9A-51877206160C}" srcId="{03C78222-A1FF-4426-B42E-B64A8FBA4DDD}" destId="{FB2A1F90-FC4D-42A8-AF17-846900EB6A9A}" srcOrd="0" destOrd="0" parTransId="{44CE1A52-0A52-48B9-9ABB-778235E60DE7}" sibTransId="{F3EC0090-39FA-4FD2-8A09-2BDED52F695F}"/>
    <dgm:cxn modelId="{F1BDA7A3-4E1B-4B6D-8D5B-155C99BAA1B9}" type="presOf" srcId="{C95CDBED-78D8-4A10-ACE1-C16574BA8FDA}" destId="{ABD5603A-20E4-4C48-9D4A-F9529CE6A524}" srcOrd="0" destOrd="0" presId="urn:microsoft.com/office/officeart/2008/layout/PictureStrips"/>
    <dgm:cxn modelId="{75D7C16E-1B7F-4D2A-813D-140B74B47C8F}" srcId="{03C78222-A1FF-4426-B42E-B64A8FBA4DDD}" destId="{7E976D62-F4F8-410C-B889-659865CE6F51}" srcOrd="2" destOrd="0" parTransId="{0D0EC373-0E36-4581-A9B7-A8445764E373}" sibTransId="{6AA3D959-9F26-44D6-9D9E-17D56380CA3C}"/>
    <dgm:cxn modelId="{F82F89AB-BE89-4567-B0A4-96D088D4FF7A}" type="presOf" srcId="{FB2A1F90-FC4D-42A8-AF17-846900EB6A9A}" destId="{D2D5868B-87C1-4A9F-9628-8E087677A40C}" srcOrd="0" destOrd="0" presId="urn:microsoft.com/office/officeart/2008/layout/PictureStrips"/>
    <dgm:cxn modelId="{4A9115BB-02EA-44F2-A748-5AE0D095B3A8}" type="presParOf" srcId="{72B63334-77AC-4C9F-87C3-B4B5D5D3234B}" destId="{4883351E-FBBE-4931-8BA6-C685BA030110}" srcOrd="0" destOrd="0" presId="urn:microsoft.com/office/officeart/2008/layout/PictureStrips"/>
    <dgm:cxn modelId="{5464356B-BE1F-4667-94C4-2FC34BEC3764}" type="presParOf" srcId="{4883351E-FBBE-4931-8BA6-C685BA030110}" destId="{D2D5868B-87C1-4A9F-9628-8E087677A40C}" srcOrd="0" destOrd="0" presId="urn:microsoft.com/office/officeart/2008/layout/PictureStrips"/>
    <dgm:cxn modelId="{93D495C7-B4EE-4BA9-B9B2-990314B2B2CA}" type="presParOf" srcId="{4883351E-FBBE-4931-8BA6-C685BA030110}" destId="{2AB07855-8938-42A2-86F5-40A05EFA79E3}" srcOrd="1" destOrd="0" presId="urn:microsoft.com/office/officeart/2008/layout/PictureStrips"/>
    <dgm:cxn modelId="{FB9295A3-9EAE-4055-A4D7-B2E5C2B75088}" type="presParOf" srcId="{72B63334-77AC-4C9F-87C3-B4B5D5D3234B}" destId="{18476471-9F3E-4D82-93A3-D82CE5146FC2}" srcOrd="1" destOrd="0" presId="urn:microsoft.com/office/officeart/2008/layout/PictureStrips"/>
    <dgm:cxn modelId="{06CED3CE-78FB-420D-AFA8-AD5AB89967D5}" type="presParOf" srcId="{72B63334-77AC-4C9F-87C3-B4B5D5D3234B}" destId="{AF138C2E-8F2A-49C4-BEB5-33D0596B2F56}" srcOrd="2" destOrd="0" presId="urn:microsoft.com/office/officeart/2008/layout/PictureStrips"/>
    <dgm:cxn modelId="{A4970CB3-F0FD-4569-848C-1583681F15FF}" type="presParOf" srcId="{AF138C2E-8F2A-49C4-BEB5-33D0596B2F56}" destId="{794BEA55-D1CD-427F-A1F4-7067A78616D3}" srcOrd="0" destOrd="0" presId="urn:microsoft.com/office/officeart/2008/layout/PictureStrips"/>
    <dgm:cxn modelId="{F6FFFD7F-822E-4834-B0E4-9A8C614B9E7B}" type="presParOf" srcId="{AF138C2E-8F2A-49C4-BEB5-33D0596B2F56}" destId="{6FD86B5E-15B2-4508-AAC7-F34BBBC2C2D1}" srcOrd="1" destOrd="0" presId="urn:microsoft.com/office/officeart/2008/layout/PictureStrips"/>
    <dgm:cxn modelId="{028526F6-AA63-4EF6-83D9-43CC927BB205}" type="presParOf" srcId="{72B63334-77AC-4C9F-87C3-B4B5D5D3234B}" destId="{EB8081A4-BFC2-4B31-B0E7-4838F80460E5}" srcOrd="3" destOrd="0" presId="urn:microsoft.com/office/officeart/2008/layout/PictureStrips"/>
    <dgm:cxn modelId="{15CD3541-7D1F-487E-B1ED-93A9AC2AAF17}" type="presParOf" srcId="{72B63334-77AC-4C9F-87C3-B4B5D5D3234B}" destId="{E0F5B671-E319-4C9C-A870-D4343249F74D}" srcOrd="4" destOrd="0" presId="urn:microsoft.com/office/officeart/2008/layout/PictureStrips"/>
    <dgm:cxn modelId="{2BCBB296-AD3F-4904-975A-F9BDAE8F8526}" type="presParOf" srcId="{E0F5B671-E319-4C9C-A870-D4343249F74D}" destId="{2572221D-1075-4E17-858D-A2BE4005564B}" srcOrd="0" destOrd="0" presId="urn:microsoft.com/office/officeart/2008/layout/PictureStrips"/>
    <dgm:cxn modelId="{A5FE1078-476F-449B-BF6F-3DDB10F4B798}" type="presParOf" srcId="{E0F5B671-E319-4C9C-A870-D4343249F74D}" destId="{504992BE-2B8A-41E3-933F-E5E1CC1890A0}" srcOrd="1" destOrd="0" presId="urn:microsoft.com/office/officeart/2008/layout/PictureStrips"/>
    <dgm:cxn modelId="{991455EA-B25F-471E-86A4-F73CD6C57DEA}" type="presParOf" srcId="{72B63334-77AC-4C9F-87C3-B4B5D5D3234B}" destId="{A3CC466E-42EE-4A34-9C8A-ED59791C0421}" srcOrd="5" destOrd="0" presId="urn:microsoft.com/office/officeart/2008/layout/PictureStrips"/>
    <dgm:cxn modelId="{DE0F005E-1300-4527-9AF1-6E7A12B076C7}" type="presParOf" srcId="{72B63334-77AC-4C9F-87C3-B4B5D5D3234B}" destId="{279AD8EA-0DC0-41DE-9899-016D65331E29}" srcOrd="6" destOrd="0" presId="urn:microsoft.com/office/officeart/2008/layout/PictureStrips"/>
    <dgm:cxn modelId="{B3FF66CA-2CA7-455B-BAB1-4F38534BBB3A}" type="presParOf" srcId="{279AD8EA-0DC0-41DE-9899-016D65331E29}" destId="{ABD5603A-20E4-4C48-9D4A-F9529CE6A524}" srcOrd="0" destOrd="0" presId="urn:microsoft.com/office/officeart/2008/layout/PictureStrips"/>
    <dgm:cxn modelId="{FCF9CB0B-A746-46EC-A9B6-88B2C704DBAC}" type="presParOf" srcId="{279AD8EA-0DC0-41DE-9899-016D65331E29}" destId="{E421A420-B9F4-4422-97F2-F7344FE762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C32BE-BDEB-4BF0-8DEE-CB08A5FFA3F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2BB74-16FE-4DFD-9CB2-026DF2707819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Early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1F0B3C9D-3FBD-4C5E-94EC-007B93612149}" type="parTrans" cxnId="{C2CCBA83-513A-449A-9F69-0DE1C63E1F0A}">
      <dgm:prSet/>
      <dgm:spPr/>
      <dgm:t>
        <a:bodyPr/>
        <a:lstStyle/>
        <a:p>
          <a:endParaRPr lang="en-US"/>
        </a:p>
      </dgm:t>
    </dgm:pt>
    <dgm:pt modelId="{EA22B2EC-DEE8-4218-B04F-457140D90D24}" type="sibTrans" cxnId="{C2CCBA83-513A-449A-9F69-0DE1C63E1F0A}">
      <dgm:prSet/>
      <dgm:spPr/>
      <dgm:t>
        <a:bodyPr/>
        <a:lstStyle/>
        <a:p>
          <a:endParaRPr lang="en-US"/>
        </a:p>
      </dgm:t>
    </dgm:pt>
    <dgm:pt modelId="{D1EA50F2-A09D-46AB-BFA6-06B93C90A4A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600" b="1" u="sng" baseline="0" dirty="0">
              <a:solidFill>
                <a:srgbClr val="C00000"/>
              </a:solidFill>
            </a:rPr>
            <a:t>Binding</a:t>
          </a:r>
          <a:r>
            <a:rPr lang="en-US" sz="1600" b="1" baseline="0" dirty="0">
              <a:solidFill>
                <a:srgbClr val="C00000"/>
              </a:solidFill>
            </a:rPr>
            <a:t>  (Cannot Apply to Other Colleges)</a:t>
          </a:r>
          <a:endParaRPr lang="en-US" sz="1600" b="1" dirty="0">
            <a:solidFill>
              <a:srgbClr val="C00000"/>
            </a:solidFill>
          </a:endParaRPr>
        </a:p>
      </dgm:t>
    </dgm:pt>
    <dgm:pt modelId="{D1B702D2-F136-405A-8760-E428EF6EE79C}" type="parTrans" cxnId="{6EB44801-F3EA-4CBD-9216-C514AECC034E}">
      <dgm:prSet/>
      <dgm:spPr/>
      <dgm:t>
        <a:bodyPr/>
        <a:lstStyle/>
        <a:p>
          <a:endParaRPr lang="en-US"/>
        </a:p>
      </dgm:t>
    </dgm:pt>
    <dgm:pt modelId="{4E529EC2-9872-4387-85B5-52BC50737D9E}" type="sibTrans" cxnId="{6EB44801-F3EA-4CBD-9216-C514AECC034E}">
      <dgm:prSet/>
      <dgm:spPr/>
      <dgm:t>
        <a:bodyPr/>
        <a:lstStyle/>
        <a:p>
          <a:endParaRPr lang="en-US"/>
        </a:p>
      </dgm:t>
    </dgm:pt>
    <dgm:pt modelId="{65C4D7F4-BDB4-45B0-AA8E-C5F6921DAF31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Early Action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8AD1F23A-6B0F-44BE-BE76-94A7F17FE3B6}" type="parTrans" cxnId="{881E77AE-E2A2-4949-9E92-40537F10FED9}">
      <dgm:prSet/>
      <dgm:spPr/>
      <dgm:t>
        <a:bodyPr/>
        <a:lstStyle/>
        <a:p>
          <a:endParaRPr lang="en-US"/>
        </a:p>
      </dgm:t>
    </dgm:pt>
    <dgm:pt modelId="{2A9892C6-4E77-42D9-9597-B7924DB3CF05}" type="sibTrans" cxnId="{881E77AE-E2A2-4949-9E92-40537F10FED9}">
      <dgm:prSet/>
      <dgm:spPr/>
      <dgm:t>
        <a:bodyPr/>
        <a:lstStyle/>
        <a:p>
          <a:endParaRPr lang="en-US"/>
        </a:p>
      </dgm:t>
    </dgm:pt>
    <dgm:pt modelId="{7867B752-B3A1-4357-A79A-22B42AC0FE1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/>
            <a:t>Not Binding</a:t>
          </a:r>
          <a:endParaRPr lang="en-US" sz="1400" b="1" dirty="0"/>
        </a:p>
      </dgm:t>
    </dgm:pt>
    <dgm:pt modelId="{0B4280BD-E2CD-4541-ADC6-471E39403C1B}" type="parTrans" cxnId="{2504737E-D4BC-49D6-A648-7DFC97633629}">
      <dgm:prSet/>
      <dgm:spPr/>
      <dgm:t>
        <a:bodyPr/>
        <a:lstStyle/>
        <a:p>
          <a:endParaRPr lang="en-US"/>
        </a:p>
      </dgm:t>
    </dgm:pt>
    <dgm:pt modelId="{7544C92B-7495-48FC-8B63-E8271113FFCB}" type="sibTrans" cxnId="{2504737E-D4BC-49D6-A648-7DFC97633629}">
      <dgm:prSet/>
      <dgm:spPr/>
      <dgm:t>
        <a:bodyPr/>
        <a:lstStyle/>
        <a:p>
          <a:endParaRPr lang="en-US"/>
        </a:p>
      </dgm:t>
    </dgm:pt>
    <dgm:pt modelId="{2B7274F4-0083-4326-80A4-CD833612E603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UGA and GA Tech *UGA will require an essay; counselors will need your senior profile/resume*</a:t>
          </a:r>
          <a:endParaRPr lang="en-US" sz="1400" dirty="0"/>
        </a:p>
      </dgm:t>
    </dgm:pt>
    <dgm:pt modelId="{A9F69C79-1C88-48C6-BFCB-8E45B212EAEF}" type="parTrans" cxnId="{D6B92F99-CC97-46EC-AD93-B286FB6E6CAE}">
      <dgm:prSet/>
      <dgm:spPr/>
      <dgm:t>
        <a:bodyPr/>
        <a:lstStyle/>
        <a:p>
          <a:endParaRPr lang="en-US"/>
        </a:p>
      </dgm:t>
    </dgm:pt>
    <dgm:pt modelId="{931B32B5-2F7B-4F9F-BA76-2C3F42A47A15}" type="sibTrans" cxnId="{D6B92F99-CC97-46EC-AD93-B286FB6E6CAE}">
      <dgm:prSet/>
      <dgm:spPr/>
      <dgm:t>
        <a:bodyPr/>
        <a:lstStyle/>
        <a:p>
          <a:endParaRPr lang="en-US"/>
        </a:p>
      </dgm:t>
    </dgm:pt>
    <dgm:pt modelId="{EEB5F1D1-6B31-4CC0-A130-3E5B72EAC3D2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  <a:effectLst/>
            </a:rPr>
            <a:t>Regular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29C9940D-103D-450B-BD20-EB68B2567DCB}" type="parTrans" cxnId="{F47B9AF5-6E91-4C3B-80D1-49437CA1CBAE}">
      <dgm:prSet/>
      <dgm:spPr/>
      <dgm:t>
        <a:bodyPr/>
        <a:lstStyle/>
        <a:p>
          <a:endParaRPr lang="en-US"/>
        </a:p>
      </dgm:t>
    </dgm:pt>
    <dgm:pt modelId="{15265E27-7742-4293-AE18-72233D9FF6AE}" type="sibTrans" cxnId="{F47B9AF5-6E91-4C3B-80D1-49437CA1CBAE}">
      <dgm:prSet/>
      <dgm:spPr/>
      <dgm:t>
        <a:bodyPr/>
        <a:lstStyle/>
        <a:p>
          <a:endParaRPr lang="en-US"/>
        </a:p>
      </dgm:t>
    </dgm:pt>
    <dgm:pt modelId="{6EEA8B9B-1B79-4296-B3D9-1D527E8D53BD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/>
            <a:t>Not Binding</a:t>
          </a:r>
          <a:endParaRPr lang="en-US" sz="1400" dirty="0"/>
        </a:p>
      </dgm:t>
    </dgm:pt>
    <dgm:pt modelId="{6113FF4B-3E26-4DD1-AA67-40164DF54BB9}" type="parTrans" cxnId="{42F70A45-822D-4B22-A6E8-22144CE79DF2}">
      <dgm:prSet/>
      <dgm:spPr/>
      <dgm:t>
        <a:bodyPr/>
        <a:lstStyle/>
        <a:p>
          <a:endParaRPr lang="en-US"/>
        </a:p>
      </dgm:t>
    </dgm:pt>
    <dgm:pt modelId="{5CF965B9-01D1-48B9-BD02-4E9158F4A918}" type="sibTrans" cxnId="{42F70A45-822D-4B22-A6E8-22144CE79DF2}">
      <dgm:prSet/>
      <dgm:spPr/>
      <dgm:t>
        <a:bodyPr/>
        <a:lstStyle/>
        <a:p>
          <a:endParaRPr lang="en-US"/>
        </a:p>
      </dgm:t>
    </dgm:pt>
    <dgm:pt modelId="{ACF5EFC5-547B-40F1-A6CC-13B8F3DAED16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</a:rPr>
            <a:t>Rolling Admissions</a:t>
          </a:r>
          <a:endParaRPr lang="en-US" sz="2200" b="1" dirty="0">
            <a:solidFill>
              <a:schemeClr val="bg1"/>
            </a:solidFill>
          </a:endParaRPr>
        </a:p>
      </dgm:t>
    </dgm:pt>
    <dgm:pt modelId="{933631A3-87EA-4FA5-BC21-0586F3B0A2AC}" type="parTrans" cxnId="{CC570AEB-8419-4FC8-BDAC-D8AC14FD4BD3}">
      <dgm:prSet/>
      <dgm:spPr/>
      <dgm:t>
        <a:bodyPr/>
        <a:lstStyle/>
        <a:p>
          <a:endParaRPr lang="en-US"/>
        </a:p>
      </dgm:t>
    </dgm:pt>
    <dgm:pt modelId="{B9D2FA6F-6E80-4DC2-ADE6-85A93AB64931}" type="sibTrans" cxnId="{CC570AEB-8419-4FC8-BDAC-D8AC14FD4BD3}">
      <dgm:prSet/>
      <dgm:spPr/>
      <dgm:t>
        <a:bodyPr/>
        <a:lstStyle/>
        <a:p>
          <a:endParaRPr lang="en-US"/>
        </a:p>
      </dgm:t>
    </dgm:pt>
    <dgm:pt modelId="{502B6331-9695-46A0-8161-FE5AC737AF9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Review of application is on-going</a:t>
          </a:r>
          <a:endParaRPr lang="en-US" sz="1400" dirty="0"/>
        </a:p>
      </dgm:t>
    </dgm:pt>
    <dgm:pt modelId="{BC13CBC1-D434-4D56-8DC7-D1AB1755237C}" type="parTrans" cxnId="{3670B335-13C1-4EA9-BDDF-28B865F42081}">
      <dgm:prSet/>
      <dgm:spPr/>
      <dgm:t>
        <a:bodyPr/>
        <a:lstStyle/>
        <a:p>
          <a:endParaRPr lang="en-US"/>
        </a:p>
      </dgm:t>
    </dgm:pt>
    <dgm:pt modelId="{DDD76A5B-1D69-4317-AD5F-B61AD3508392}" type="sibTrans" cxnId="{3670B335-13C1-4EA9-BDDF-28B865F42081}">
      <dgm:prSet/>
      <dgm:spPr/>
      <dgm:t>
        <a:bodyPr/>
        <a:lstStyle/>
        <a:p>
          <a:endParaRPr lang="en-US"/>
        </a:p>
      </dgm:t>
    </dgm:pt>
    <dgm:pt modelId="{7D6BFD58-F4A9-4A9E-865F-715579F77520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Kennesaw State; May deadline/notifications on-going</a:t>
          </a:r>
          <a:endParaRPr lang="en-US" sz="1400" dirty="0"/>
        </a:p>
      </dgm:t>
    </dgm:pt>
    <dgm:pt modelId="{C4D0F6C5-6735-4E47-9978-FEB313FABEC4}" type="parTrans" cxnId="{FD498811-C2E7-4C03-BBAD-707706BCCF60}">
      <dgm:prSet/>
      <dgm:spPr/>
      <dgm:t>
        <a:bodyPr/>
        <a:lstStyle/>
        <a:p>
          <a:endParaRPr lang="en-US"/>
        </a:p>
      </dgm:t>
    </dgm:pt>
    <dgm:pt modelId="{22257813-BC50-4627-97FB-C5168369C8BD}" type="sibTrans" cxnId="{FD498811-C2E7-4C03-BBAD-707706BCCF60}">
      <dgm:prSet/>
      <dgm:spPr/>
      <dgm:t>
        <a:bodyPr/>
        <a:lstStyle/>
        <a:p>
          <a:endParaRPr lang="en-US"/>
        </a:p>
      </dgm:t>
    </dgm:pt>
    <dgm:pt modelId="{2B95E2BA-1A8D-4849-BEDE-203251D135F5}">
      <dgm:prSet custT="1"/>
      <dgm:spPr/>
      <dgm:t>
        <a:bodyPr/>
        <a:lstStyle/>
        <a:p>
          <a:pPr rtl="0"/>
          <a:r>
            <a:rPr lang="en-US" sz="2200" b="1" baseline="0" dirty="0">
              <a:solidFill>
                <a:schemeClr val="bg1"/>
              </a:solidFill>
            </a:rPr>
            <a:t>Open Admissions</a:t>
          </a:r>
        </a:p>
      </dgm:t>
    </dgm:pt>
    <dgm:pt modelId="{4E6683AD-5271-4C71-9BE4-C861A79A3284}" type="parTrans" cxnId="{24A38E96-E54E-48ED-88B3-FFFA917EEB75}">
      <dgm:prSet/>
      <dgm:spPr/>
      <dgm:t>
        <a:bodyPr/>
        <a:lstStyle/>
        <a:p>
          <a:endParaRPr lang="en-US"/>
        </a:p>
      </dgm:t>
    </dgm:pt>
    <dgm:pt modelId="{5A0670B6-2E65-4196-B8FB-06A4B48C25D2}" type="sibTrans" cxnId="{24A38E96-E54E-48ED-88B3-FFFA917EEB75}">
      <dgm:prSet/>
      <dgm:spPr/>
      <dgm:t>
        <a:bodyPr/>
        <a:lstStyle/>
        <a:p>
          <a:endParaRPr lang="en-US"/>
        </a:p>
      </dgm:t>
    </dgm:pt>
    <dgm:pt modelId="{E03D2791-4D3A-4B5A-8DAE-FF77319657A8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Review of application is on-going</a:t>
          </a:r>
          <a:endParaRPr lang="en-US" sz="1400" dirty="0"/>
        </a:p>
      </dgm:t>
    </dgm:pt>
    <dgm:pt modelId="{548FA916-CA29-4805-881D-1E4BFD59074F}" type="parTrans" cxnId="{DDA7A311-E828-42B5-A736-66F700C683A1}">
      <dgm:prSet/>
      <dgm:spPr/>
      <dgm:t>
        <a:bodyPr/>
        <a:lstStyle/>
        <a:p>
          <a:endParaRPr lang="en-US"/>
        </a:p>
      </dgm:t>
    </dgm:pt>
    <dgm:pt modelId="{7392C1DA-C315-4392-B387-5344F1D1177E}" type="sibTrans" cxnId="{DDA7A311-E828-42B5-A736-66F700C683A1}">
      <dgm:prSet/>
      <dgm:spPr/>
      <dgm:t>
        <a:bodyPr/>
        <a:lstStyle/>
        <a:p>
          <a:endParaRPr lang="en-US"/>
        </a:p>
      </dgm:t>
    </dgm:pt>
    <dgm:pt modelId="{ED66AE2E-769C-45C7-86AD-1CF77DD6CED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Deadlines and Notifications vary</a:t>
          </a:r>
          <a:endParaRPr lang="en-US" sz="1400" dirty="0"/>
        </a:p>
      </dgm:t>
    </dgm:pt>
    <dgm:pt modelId="{D0F9F807-17F2-4311-964E-8361F8966197}" type="parTrans" cxnId="{60C7A67B-FE25-4545-9F95-4074183A6EAA}">
      <dgm:prSet/>
      <dgm:spPr/>
      <dgm:t>
        <a:bodyPr/>
        <a:lstStyle/>
        <a:p>
          <a:endParaRPr lang="en-US"/>
        </a:p>
      </dgm:t>
    </dgm:pt>
    <dgm:pt modelId="{27C1CB39-AB00-4D06-BDD7-3FF30B47FD91}" type="sibTrans" cxnId="{60C7A67B-FE25-4545-9F95-4074183A6EAA}">
      <dgm:prSet/>
      <dgm:spPr/>
      <dgm:t>
        <a:bodyPr/>
        <a:lstStyle/>
        <a:p>
          <a:endParaRPr lang="en-US"/>
        </a:p>
      </dgm:t>
    </dgm:pt>
    <dgm:pt modelId="{1926E28F-CDB3-458B-AF03-69ACF99E09F4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UGA and Georgia Tech</a:t>
          </a:r>
          <a:endParaRPr lang="en-US" sz="1400" dirty="0"/>
        </a:p>
      </dgm:t>
    </dgm:pt>
    <dgm:pt modelId="{CB149575-0D8C-4884-AD3C-B356378A24C1}" type="parTrans" cxnId="{A3FE4F9C-83C0-4893-8547-DE708A3DF83B}">
      <dgm:prSet/>
      <dgm:spPr/>
      <dgm:t>
        <a:bodyPr/>
        <a:lstStyle/>
        <a:p>
          <a:endParaRPr lang="en-US"/>
        </a:p>
      </dgm:t>
    </dgm:pt>
    <dgm:pt modelId="{5A446DC7-D497-4DD7-BE2C-2BD677992C74}" type="sibTrans" cxnId="{A3FE4F9C-83C0-4893-8547-DE708A3DF83B}">
      <dgm:prSet/>
      <dgm:spPr/>
      <dgm:t>
        <a:bodyPr/>
        <a:lstStyle/>
        <a:p>
          <a:endParaRPr lang="en-US"/>
        </a:p>
      </dgm:t>
    </dgm:pt>
    <dgm:pt modelId="{AD62700F-913F-4BF6-8038-F9165B7C7156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Emory</a:t>
          </a:r>
          <a:endParaRPr lang="en-US" sz="1400" dirty="0"/>
        </a:p>
      </dgm:t>
    </dgm:pt>
    <dgm:pt modelId="{01B72A5A-1ED9-4D4E-9240-B78324E6E727}" type="sibTrans" cxnId="{B8E2A6FB-C77F-4A6D-8687-F8E402D537F2}">
      <dgm:prSet/>
      <dgm:spPr/>
      <dgm:t>
        <a:bodyPr/>
        <a:lstStyle/>
        <a:p>
          <a:endParaRPr lang="en-US"/>
        </a:p>
      </dgm:t>
    </dgm:pt>
    <dgm:pt modelId="{CC2BF2AB-3F77-4917-8869-1B6C9C2A7987}" type="parTrans" cxnId="{B8E2A6FB-C77F-4A6D-8687-F8E402D537F2}">
      <dgm:prSet/>
      <dgm:spPr/>
      <dgm:t>
        <a:bodyPr/>
        <a:lstStyle/>
        <a:p>
          <a:endParaRPr lang="en-US"/>
        </a:p>
      </dgm:t>
    </dgm:pt>
    <dgm:pt modelId="{E4B329A5-AA73-413D-83FD-16D8E05B4A9A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/>
            <a:t>If Deferred, student can reapply under Regular Decision</a:t>
          </a:r>
          <a:endParaRPr lang="en-US" sz="1400" dirty="0"/>
        </a:p>
      </dgm:t>
    </dgm:pt>
    <dgm:pt modelId="{A117E287-39A3-4F8E-9CCE-E2A807730354}" type="parTrans" cxnId="{F2520AD3-2CBD-44D8-8679-52B304B6F0F7}">
      <dgm:prSet/>
      <dgm:spPr/>
      <dgm:t>
        <a:bodyPr/>
        <a:lstStyle/>
        <a:p>
          <a:endParaRPr lang="en-US"/>
        </a:p>
      </dgm:t>
    </dgm:pt>
    <dgm:pt modelId="{30CC59D0-4BB7-4E45-B781-5B2C340B591F}" type="sibTrans" cxnId="{F2520AD3-2CBD-44D8-8679-52B304B6F0F7}">
      <dgm:prSet/>
      <dgm:spPr/>
      <dgm:t>
        <a:bodyPr/>
        <a:lstStyle/>
        <a:p>
          <a:endParaRPr lang="en-US"/>
        </a:p>
      </dgm:t>
    </dgm:pt>
    <dgm:pt modelId="{D6FA45B9-EADF-4C19-A80B-077347700D8E}" type="pres">
      <dgm:prSet presAssocID="{D5CC32BE-BDEB-4BF0-8DEE-CB08A5FFA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AA72B-1EBD-49E8-A071-D4FC03D54A3D}" type="pres">
      <dgm:prSet presAssocID="{5D12BB74-16FE-4DFD-9CB2-026DF2707819}" presName="linNode" presStyleCnt="0"/>
      <dgm:spPr/>
    </dgm:pt>
    <dgm:pt modelId="{4EDD1A50-650B-4CC4-B43C-DDB1D976198A}" type="pres">
      <dgm:prSet presAssocID="{5D12BB74-16FE-4DFD-9CB2-026DF27078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6226E-6026-45F1-91C2-7A5C6E8A04ED}" type="pres">
      <dgm:prSet presAssocID="{5D12BB74-16FE-4DFD-9CB2-026DF27078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74A1-F042-4F4D-9C34-7071B9EE1DA9}" type="pres">
      <dgm:prSet presAssocID="{EA22B2EC-DEE8-4218-B04F-457140D90D24}" presName="sp" presStyleCnt="0"/>
      <dgm:spPr/>
    </dgm:pt>
    <dgm:pt modelId="{382FE439-DB3D-4687-A2E7-B8430C1C41D0}" type="pres">
      <dgm:prSet presAssocID="{65C4D7F4-BDB4-45B0-AA8E-C5F6921DAF31}" presName="linNode" presStyleCnt="0"/>
      <dgm:spPr/>
    </dgm:pt>
    <dgm:pt modelId="{D35EBC20-9692-47F7-917D-FBD23AA4FC6E}" type="pres">
      <dgm:prSet presAssocID="{65C4D7F4-BDB4-45B0-AA8E-C5F6921DAF3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BAD48-F91B-4420-A188-5F1D30E6EB7F}" type="pres">
      <dgm:prSet presAssocID="{65C4D7F4-BDB4-45B0-AA8E-C5F6921DAF3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A79C-9EC8-45B8-A38D-23A1BBBE833B}" type="pres">
      <dgm:prSet presAssocID="{2A9892C6-4E77-42D9-9597-B7924DB3CF05}" presName="sp" presStyleCnt="0"/>
      <dgm:spPr/>
    </dgm:pt>
    <dgm:pt modelId="{0FFB457E-BA69-4A0F-B807-44E4E8A8E61D}" type="pres">
      <dgm:prSet presAssocID="{EEB5F1D1-6B31-4CC0-A130-3E5B72EAC3D2}" presName="linNode" presStyleCnt="0"/>
      <dgm:spPr/>
    </dgm:pt>
    <dgm:pt modelId="{02B7826F-F528-4F64-81C6-5A5FB4ADBC6B}" type="pres">
      <dgm:prSet presAssocID="{EEB5F1D1-6B31-4CC0-A130-3E5B72EAC3D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51DB-CB0B-44A3-9531-7887ECC90C1A}" type="pres">
      <dgm:prSet presAssocID="{EEB5F1D1-6B31-4CC0-A130-3E5B72EAC3D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0B8F-5D2C-444D-BBA2-3AA4254324A0}" type="pres">
      <dgm:prSet presAssocID="{15265E27-7742-4293-AE18-72233D9FF6AE}" presName="sp" presStyleCnt="0"/>
      <dgm:spPr/>
    </dgm:pt>
    <dgm:pt modelId="{EB9DD378-CC42-4F97-AFF9-1DA5A6D7ED70}" type="pres">
      <dgm:prSet presAssocID="{ACF5EFC5-547B-40F1-A6CC-13B8F3DAED16}" presName="linNode" presStyleCnt="0"/>
      <dgm:spPr/>
    </dgm:pt>
    <dgm:pt modelId="{91038014-D4E4-4737-AFEE-7830984938B1}" type="pres">
      <dgm:prSet presAssocID="{ACF5EFC5-547B-40F1-A6CC-13B8F3DAED1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2302-6D22-4300-B8E0-385CE6BFEAC0}" type="pres">
      <dgm:prSet presAssocID="{ACF5EFC5-547B-40F1-A6CC-13B8F3DAED1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9A29B-28ED-4473-A062-C113C8BDD091}" type="pres">
      <dgm:prSet presAssocID="{B9D2FA6F-6E80-4DC2-ADE6-85A93AB64931}" presName="sp" presStyleCnt="0"/>
      <dgm:spPr/>
    </dgm:pt>
    <dgm:pt modelId="{C1034A14-E08C-4D0D-92F9-69BE87D9DDDF}" type="pres">
      <dgm:prSet presAssocID="{2B95E2BA-1A8D-4849-BEDE-203251D135F5}" presName="linNode" presStyleCnt="0"/>
      <dgm:spPr/>
    </dgm:pt>
    <dgm:pt modelId="{AC0CC7F6-0CD0-4485-A167-B5BF8FAB0048}" type="pres">
      <dgm:prSet presAssocID="{2B95E2BA-1A8D-4849-BEDE-203251D135F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84C3D-581E-4800-8A6B-F50FD5AF2470}" type="pres">
      <dgm:prSet presAssocID="{2B95E2BA-1A8D-4849-BEDE-203251D135F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0B335-13C1-4EA9-BDDF-28B865F42081}" srcId="{ACF5EFC5-547B-40F1-A6CC-13B8F3DAED16}" destId="{502B6331-9695-46A0-8161-FE5AC737AF9E}" srcOrd="0" destOrd="0" parTransId="{BC13CBC1-D434-4D56-8DC7-D1AB1755237C}" sibTransId="{DDD76A5B-1D69-4317-AD5F-B61AD3508392}"/>
    <dgm:cxn modelId="{498C7CF0-0079-4499-9F71-FBA4FD711D33}" type="presOf" srcId="{2B95E2BA-1A8D-4849-BEDE-203251D135F5}" destId="{AC0CC7F6-0CD0-4485-A167-B5BF8FAB0048}" srcOrd="0" destOrd="0" presId="urn:microsoft.com/office/officeart/2005/8/layout/vList5"/>
    <dgm:cxn modelId="{C6931139-F2CB-4831-BB3F-FB3A358AD31B}" type="presOf" srcId="{6EEA8B9B-1B79-4296-B3D9-1D527E8D53BD}" destId="{5AA151DB-CB0B-44A3-9531-7887ECC90C1A}" srcOrd="0" destOrd="0" presId="urn:microsoft.com/office/officeart/2005/8/layout/vList5"/>
    <dgm:cxn modelId="{6EB44801-F3EA-4CBD-9216-C514AECC034E}" srcId="{5D12BB74-16FE-4DFD-9CB2-026DF2707819}" destId="{D1EA50F2-A09D-46AB-BFA6-06B93C90A4AF}" srcOrd="0" destOrd="0" parTransId="{D1B702D2-F136-405A-8760-E428EF6EE79C}" sibTransId="{4E529EC2-9872-4387-85B5-52BC50737D9E}"/>
    <dgm:cxn modelId="{02A8036E-A40F-422D-BA15-D1EF1BFCF644}" type="presOf" srcId="{502B6331-9695-46A0-8161-FE5AC737AF9E}" destId="{47962302-6D22-4300-B8E0-385CE6BFEAC0}" srcOrd="0" destOrd="0" presId="urn:microsoft.com/office/officeart/2005/8/layout/vList5"/>
    <dgm:cxn modelId="{60C7A67B-FE25-4545-9F95-4074183A6EAA}" srcId="{2B95E2BA-1A8D-4849-BEDE-203251D135F5}" destId="{ED66AE2E-769C-45C7-86AD-1CF77DD6CEDF}" srcOrd="1" destOrd="0" parTransId="{D0F9F807-17F2-4311-964E-8361F8966197}" sibTransId="{27C1CB39-AB00-4D06-BDD7-3FF30B47FD91}"/>
    <dgm:cxn modelId="{B35E94EB-0AA9-48AC-8F51-E633A10E92F7}" type="presOf" srcId="{E03D2791-4D3A-4B5A-8DAE-FF77319657A8}" destId="{DB284C3D-581E-4800-8A6B-F50FD5AF2470}" srcOrd="0" destOrd="0" presId="urn:microsoft.com/office/officeart/2005/8/layout/vList5"/>
    <dgm:cxn modelId="{6CFAD01B-A6AF-4575-B051-16EA5D529925}" type="presOf" srcId="{ACF5EFC5-547B-40F1-A6CC-13B8F3DAED16}" destId="{91038014-D4E4-4737-AFEE-7830984938B1}" srcOrd="0" destOrd="0" presId="urn:microsoft.com/office/officeart/2005/8/layout/vList5"/>
    <dgm:cxn modelId="{F2520AD3-2CBD-44D8-8679-52B304B6F0F7}" srcId="{7867B752-B3A1-4357-A79A-22B42AC0FE1E}" destId="{E4B329A5-AA73-413D-83FD-16D8E05B4A9A}" srcOrd="1" destOrd="0" parTransId="{A117E287-39A3-4F8E-9CCE-E2A807730354}" sibTransId="{30CC59D0-4BB7-4E45-B781-5B2C340B591F}"/>
    <dgm:cxn modelId="{F47B9AF5-6E91-4C3B-80D1-49437CA1CBAE}" srcId="{D5CC32BE-BDEB-4BF0-8DEE-CB08A5FFA3F0}" destId="{EEB5F1D1-6B31-4CC0-A130-3E5B72EAC3D2}" srcOrd="2" destOrd="0" parTransId="{29C9940D-103D-450B-BD20-EB68B2567DCB}" sibTransId="{15265E27-7742-4293-AE18-72233D9FF6AE}"/>
    <dgm:cxn modelId="{D6B92F99-CC97-46EC-AD93-B286FB6E6CAE}" srcId="{7867B752-B3A1-4357-A79A-22B42AC0FE1E}" destId="{2B7274F4-0083-4326-80A4-CD833612E603}" srcOrd="0" destOrd="0" parTransId="{A9F69C79-1C88-48C6-BFCB-8E45B212EAEF}" sibTransId="{931B32B5-2F7B-4F9F-BA76-2C3F42A47A15}"/>
    <dgm:cxn modelId="{044A67F9-8B86-4DD6-9FDD-160F7A535CAF}" type="presOf" srcId="{1926E28F-CDB3-458B-AF03-69ACF99E09F4}" destId="{5AA151DB-CB0B-44A3-9531-7887ECC90C1A}" srcOrd="0" destOrd="1" presId="urn:microsoft.com/office/officeart/2005/8/layout/vList5"/>
    <dgm:cxn modelId="{65B4C9F5-2002-4DEF-8AC3-EF7FB7F33C9F}" type="presOf" srcId="{65C4D7F4-BDB4-45B0-AA8E-C5F6921DAF31}" destId="{D35EBC20-9692-47F7-917D-FBD23AA4FC6E}" srcOrd="0" destOrd="0" presId="urn:microsoft.com/office/officeart/2005/8/layout/vList5"/>
    <dgm:cxn modelId="{B7CA08AD-9E78-45BE-9E8C-E00B09F4C6B9}" type="presOf" srcId="{AD62700F-913F-4BF6-8038-F9165B7C7156}" destId="{BF16226E-6026-45F1-91C2-7A5C6E8A04ED}" srcOrd="0" destOrd="1" presId="urn:microsoft.com/office/officeart/2005/8/layout/vList5"/>
    <dgm:cxn modelId="{5C89B9A5-9672-4B02-A2F9-FC7A54FE762E}" type="presOf" srcId="{ED66AE2E-769C-45C7-86AD-1CF77DD6CEDF}" destId="{DB284C3D-581E-4800-8A6B-F50FD5AF2470}" srcOrd="0" destOrd="1" presId="urn:microsoft.com/office/officeart/2005/8/layout/vList5"/>
    <dgm:cxn modelId="{8595E1DE-5EFE-4719-87AE-55355855EBCD}" type="presOf" srcId="{D1EA50F2-A09D-46AB-BFA6-06B93C90A4AF}" destId="{BF16226E-6026-45F1-91C2-7A5C6E8A04ED}" srcOrd="0" destOrd="0" presId="urn:microsoft.com/office/officeart/2005/8/layout/vList5"/>
    <dgm:cxn modelId="{576B6763-CB01-47E6-BC9F-2F6F505C195C}" type="presOf" srcId="{E4B329A5-AA73-413D-83FD-16D8E05B4A9A}" destId="{248BAD48-F91B-4420-A188-5F1D30E6EB7F}" srcOrd="0" destOrd="2" presId="urn:microsoft.com/office/officeart/2005/8/layout/vList5"/>
    <dgm:cxn modelId="{FD498811-C2E7-4C03-BBAD-707706BCCF60}" srcId="{ACF5EFC5-547B-40F1-A6CC-13B8F3DAED16}" destId="{7D6BFD58-F4A9-4A9E-865F-715579F77520}" srcOrd="1" destOrd="0" parTransId="{C4D0F6C5-6735-4E47-9978-FEB313FABEC4}" sibTransId="{22257813-BC50-4627-97FB-C5168369C8BD}"/>
    <dgm:cxn modelId="{42F70A45-822D-4B22-A6E8-22144CE79DF2}" srcId="{EEB5F1D1-6B31-4CC0-A130-3E5B72EAC3D2}" destId="{6EEA8B9B-1B79-4296-B3D9-1D527E8D53BD}" srcOrd="0" destOrd="0" parTransId="{6113FF4B-3E26-4DD1-AA67-40164DF54BB9}" sibTransId="{5CF965B9-01D1-48B9-BD02-4E9158F4A918}"/>
    <dgm:cxn modelId="{24A38E96-E54E-48ED-88B3-FFFA917EEB75}" srcId="{D5CC32BE-BDEB-4BF0-8DEE-CB08A5FFA3F0}" destId="{2B95E2BA-1A8D-4849-BEDE-203251D135F5}" srcOrd="4" destOrd="0" parTransId="{4E6683AD-5271-4C71-9BE4-C861A79A3284}" sibTransId="{5A0670B6-2E65-4196-B8FB-06A4B48C25D2}"/>
    <dgm:cxn modelId="{1296329C-0A25-4997-9FA0-03296A354307}" type="presOf" srcId="{2B7274F4-0083-4326-80A4-CD833612E603}" destId="{248BAD48-F91B-4420-A188-5F1D30E6EB7F}" srcOrd="0" destOrd="1" presId="urn:microsoft.com/office/officeart/2005/8/layout/vList5"/>
    <dgm:cxn modelId="{DDA7A311-E828-42B5-A736-66F700C683A1}" srcId="{2B95E2BA-1A8D-4849-BEDE-203251D135F5}" destId="{E03D2791-4D3A-4B5A-8DAE-FF77319657A8}" srcOrd="0" destOrd="0" parTransId="{548FA916-CA29-4805-881D-1E4BFD59074F}" sibTransId="{7392C1DA-C315-4392-B387-5344F1D1177E}"/>
    <dgm:cxn modelId="{C2CCBA83-513A-449A-9F69-0DE1C63E1F0A}" srcId="{D5CC32BE-BDEB-4BF0-8DEE-CB08A5FFA3F0}" destId="{5D12BB74-16FE-4DFD-9CB2-026DF2707819}" srcOrd="0" destOrd="0" parTransId="{1F0B3C9D-3FBD-4C5E-94EC-007B93612149}" sibTransId="{EA22B2EC-DEE8-4218-B04F-457140D90D24}"/>
    <dgm:cxn modelId="{CC570AEB-8419-4FC8-BDAC-D8AC14FD4BD3}" srcId="{D5CC32BE-BDEB-4BF0-8DEE-CB08A5FFA3F0}" destId="{ACF5EFC5-547B-40F1-A6CC-13B8F3DAED16}" srcOrd="3" destOrd="0" parTransId="{933631A3-87EA-4FA5-BC21-0586F3B0A2AC}" sibTransId="{B9D2FA6F-6E80-4DC2-ADE6-85A93AB64931}"/>
    <dgm:cxn modelId="{EAACC4B7-5AD6-48C2-9D96-CAD907080C20}" type="presOf" srcId="{D5CC32BE-BDEB-4BF0-8DEE-CB08A5FFA3F0}" destId="{D6FA45B9-EADF-4C19-A80B-077347700D8E}" srcOrd="0" destOrd="0" presId="urn:microsoft.com/office/officeart/2005/8/layout/vList5"/>
    <dgm:cxn modelId="{2504737E-D4BC-49D6-A648-7DFC97633629}" srcId="{65C4D7F4-BDB4-45B0-AA8E-C5F6921DAF31}" destId="{7867B752-B3A1-4357-A79A-22B42AC0FE1E}" srcOrd="0" destOrd="0" parTransId="{0B4280BD-E2CD-4541-ADC6-471E39403C1B}" sibTransId="{7544C92B-7495-48FC-8B63-E8271113FFCB}"/>
    <dgm:cxn modelId="{46CE46B5-4A1B-4DE6-A0D2-2980E0E4B4E1}" type="presOf" srcId="{7D6BFD58-F4A9-4A9E-865F-715579F77520}" destId="{47962302-6D22-4300-B8E0-385CE6BFEAC0}" srcOrd="0" destOrd="1" presId="urn:microsoft.com/office/officeart/2005/8/layout/vList5"/>
    <dgm:cxn modelId="{E4AB8F37-42B4-4743-8BF5-24961A4F243B}" type="presOf" srcId="{EEB5F1D1-6B31-4CC0-A130-3E5B72EAC3D2}" destId="{02B7826F-F528-4F64-81C6-5A5FB4ADBC6B}" srcOrd="0" destOrd="0" presId="urn:microsoft.com/office/officeart/2005/8/layout/vList5"/>
    <dgm:cxn modelId="{881E77AE-E2A2-4949-9E92-40537F10FED9}" srcId="{D5CC32BE-BDEB-4BF0-8DEE-CB08A5FFA3F0}" destId="{65C4D7F4-BDB4-45B0-AA8E-C5F6921DAF31}" srcOrd="1" destOrd="0" parTransId="{8AD1F23A-6B0F-44BE-BE76-94A7F17FE3B6}" sibTransId="{2A9892C6-4E77-42D9-9597-B7924DB3CF05}"/>
    <dgm:cxn modelId="{794C5D6C-977A-4748-8657-95CAD78DE82C}" type="presOf" srcId="{7867B752-B3A1-4357-A79A-22B42AC0FE1E}" destId="{248BAD48-F91B-4420-A188-5F1D30E6EB7F}" srcOrd="0" destOrd="0" presId="urn:microsoft.com/office/officeart/2005/8/layout/vList5"/>
    <dgm:cxn modelId="{A3FE4F9C-83C0-4893-8547-DE708A3DF83B}" srcId="{6EEA8B9B-1B79-4296-B3D9-1D527E8D53BD}" destId="{1926E28F-CDB3-458B-AF03-69ACF99E09F4}" srcOrd="0" destOrd="0" parTransId="{CB149575-0D8C-4884-AD3C-B356378A24C1}" sibTransId="{5A446DC7-D497-4DD7-BE2C-2BD677992C74}"/>
    <dgm:cxn modelId="{B8E2A6FB-C77F-4A6D-8687-F8E402D537F2}" srcId="{D1EA50F2-A09D-46AB-BFA6-06B93C90A4AF}" destId="{AD62700F-913F-4BF6-8038-F9165B7C7156}" srcOrd="0" destOrd="0" parTransId="{CC2BF2AB-3F77-4917-8869-1B6C9C2A7987}" sibTransId="{01B72A5A-1ED9-4D4E-9240-B78324E6E727}"/>
    <dgm:cxn modelId="{B6DE32BA-D2F0-4408-9B3D-DA70436A31A5}" type="presOf" srcId="{5D12BB74-16FE-4DFD-9CB2-026DF2707819}" destId="{4EDD1A50-650B-4CC4-B43C-DDB1D976198A}" srcOrd="0" destOrd="0" presId="urn:microsoft.com/office/officeart/2005/8/layout/vList5"/>
    <dgm:cxn modelId="{CAC5C7CC-3A7D-4117-B161-8D7628E375F3}" type="presParOf" srcId="{D6FA45B9-EADF-4C19-A80B-077347700D8E}" destId="{574AA72B-1EBD-49E8-A071-D4FC03D54A3D}" srcOrd="0" destOrd="0" presId="urn:microsoft.com/office/officeart/2005/8/layout/vList5"/>
    <dgm:cxn modelId="{345C9CC9-4042-4BFF-9A69-57CD7D8817FD}" type="presParOf" srcId="{574AA72B-1EBD-49E8-A071-D4FC03D54A3D}" destId="{4EDD1A50-650B-4CC4-B43C-DDB1D976198A}" srcOrd="0" destOrd="0" presId="urn:microsoft.com/office/officeart/2005/8/layout/vList5"/>
    <dgm:cxn modelId="{7FB60B19-8B92-45B2-A918-AECD15738717}" type="presParOf" srcId="{574AA72B-1EBD-49E8-A071-D4FC03D54A3D}" destId="{BF16226E-6026-45F1-91C2-7A5C6E8A04ED}" srcOrd="1" destOrd="0" presId="urn:microsoft.com/office/officeart/2005/8/layout/vList5"/>
    <dgm:cxn modelId="{B9CCEBA6-7862-4102-87AC-E55F4A977992}" type="presParOf" srcId="{D6FA45B9-EADF-4C19-A80B-077347700D8E}" destId="{389674A1-F042-4F4D-9C34-7071B9EE1DA9}" srcOrd="1" destOrd="0" presId="urn:microsoft.com/office/officeart/2005/8/layout/vList5"/>
    <dgm:cxn modelId="{4FAAA8DE-C88E-4D4A-A35D-CCA55487971A}" type="presParOf" srcId="{D6FA45B9-EADF-4C19-A80B-077347700D8E}" destId="{382FE439-DB3D-4687-A2E7-B8430C1C41D0}" srcOrd="2" destOrd="0" presId="urn:microsoft.com/office/officeart/2005/8/layout/vList5"/>
    <dgm:cxn modelId="{35DD02C7-4AB5-4858-8C03-85A2A1B0E890}" type="presParOf" srcId="{382FE439-DB3D-4687-A2E7-B8430C1C41D0}" destId="{D35EBC20-9692-47F7-917D-FBD23AA4FC6E}" srcOrd="0" destOrd="0" presId="urn:microsoft.com/office/officeart/2005/8/layout/vList5"/>
    <dgm:cxn modelId="{A5384731-0E20-45AE-8F7F-A8BC5D10A101}" type="presParOf" srcId="{382FE439-DB3D-4687-A2E7-B8430C1C41D0}" destId="{248BAD48-F91B-4420-A188-5F1D30E6EB7F}" srcOrd="1" destOrd="0" presId="urn:microsoft.com/office/officeart/2005/8/layout/vList5"/>
    <dgm:cxn modelId="{4B6C8274-718E-4960-A36D-3E15726899C4}" type="presParOf" srcId="{D6FA45B9-EADF-4C19-A80B-077347700D8E}" destId="{319CA79C-9EC8-45B8-A38D-23A1BBBE833B}" srcOrd="3" destOrd="0" presId="urn:microsoft.com/office/officeart/2005/8/layout/vList5"/>
    <dgm:cxn modelId="{C5D5F869-BA30-4EBE-85F7-945E6105E375}" type="presParOf" srcId="{D6FA45B9-EADF-4C19-A80B-077347700D8E}" destId="{0FFB457E-BA69-4A0F-B807-44E4E8A8E61D}" srcOrd="4" destOrd="0" presId="urn:microsoft.com/office/officeart/2005/8/layout/vList5"/>
    <dgm:cxn modelId="{BA92F029-8A87-4676-9C49-1C564D0E48D0}" type="presParOf" srcId="{0FFB457E-BA69-4A0F-B807-44E4E8A8E61D}" destId="{02B7826F-F528-4F64-81C6-5A5FB4ADBC6B}" srcOrd="0" destOrd="0" presId="urn:microsoft.com/office/officeart/2005/8/layout/vList5"/>
    <dgm:cxn modelId="{3489FB84-75CD-434B-BD34-8453132B0F8F}" type="presParOf" srcId="{0FFB457E-BA69-4A0F-B807-44E4E8A8E61D}" destId="{5AA151DB-CB0B-44A3-9531-7887ECC90C1A}" srcOrd="1" destOrd="0" presId="urn:microsoft.com/office/officeart/2005/8/layout/vList5"/>
    <dgm:cxn modelId="{1F999B86-36B9-4F8A-ACAA-51AA20AB92D6}" type="presParOf" srcId="{D6FA45B9-EADF-4C19-A80B-077347700D8E}" destId="{B0F40B8F-5D2C-444D-BBA2-3AA4254324A0}" srcOrd="5" destOrd="0" presId="urn:microsoft.com/office/officeart/2005/8/layout/vList5"/>
    <dgm:cxn modelId="{9D6B14F9-C47F-42AF-A75A-119EF643B14D}" type="presParOf" srcId="{D6FA45B9-EADF-4C19-A80B-077347700D8E}" destId="{EB9DD378-CC42-4F97-AFF9-1DA5A6D7ED70}" srcOrd="6" destOrd="0" presId="urn:microsoft.com/office/officeart/2005/8/layout/vList5"/>
    <dgm:cxn modelId="{EBCBAC5D-7C4D-4EF0-8C3C-CC3F7F2A642B}" type="presParOf" srcId="{EB9DD378-CC42-4F97-AFF9-1DA5A6D7ED70}" destId="{91038014-D4E4-4737-AFEE-7830984938B1}" srcOrd="0" destOrd="0" presId="urn:microsoft.com/office/officeart/2005/8/layout/vList5"/>
    <dgm:cxn modelId="{62D47F72-A42F-484F-802B-2CEE244EEADC}" type="presParOf" srcId="{EB9DD378-CC42-4F97-AFF9-1DA5A6D7ED70}" destId="{47962302-6D22-4300-B8E0-385CE6BFEAC0}" srcOrd="1" destOrd="0" presId="urn:microsoft.com/office/officeart/2005/8/layout/vList5"/>
    <dgm:cxn modelId="{F88952CC-DB47-48F4-BF1C-4FEAC7D842B3}" type="presParOf" srcId="{D6FA45B9-EADF-4C19-A80B-077347700D8E}" destId="{CA69A29B-28ED-4473-A062-C113C8BDD091}" srcOrd="7" destOrd="0" presId="urn:microsoft.com/office/officeart/2005/8/layout/vList5"/>
    <dgm:cxn modelId="{3CC3EBF0-EA4C-46BD-97B6-3738930A77B0}" type="presParOf" srcId="{D6FA45B9-EADF-4C19-A80B-077347700D8E}" destId="{C1034A14-E08C-4D0D-92F9-69BE87D9DDDF}" srcOrd="8" destOrd="0" presId="urn:microsoft.com/office/officeart/2005/8/layout/vList5"/>
    <dgm:cxn modelId="{C8829A10-D2DC-466A-A087-0B19362C320E}" type="presParOf" srcId="{C1034A14-E08C-4D0D-92F9-69BE87D9DDDF}" destId="{AC0CC7F6-0CD0-4485-A167-B5BF8FAB0048}" srcOrd="0" destOrd="0" presId="urn:microsoft.com/office/officeart/2005/8/layout/vList5"/>
    <dgm:cxn modelId="{6240C3B2-18F9-4CA2-A20A-DE1E7BEAE2B3}" type="presParOf" srcId="{C1034A14-E08C-4D0D-92F9-69BE87D9DDDF}" destId="{DB284C3D-581E-4800-8A6B-F50FD5AF24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35756-CB9A-4619-94F7-AD7C20C485D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292006-857E-4E48-89C1-AAE478C3CD12}">
      <dgm:prSet custT="1"/>
      <dgm:spPr/>
      <dgm:t>
        <a:bodyPr/>
        <a:lstStyle/>
        <a:p>
          <a:pPr algn="ctr" rtl="0"/>
          <a:r>
            <a:rPr lang="en-US" sz="2800" b="1" baseline="0" dirty="0">
              <a:solidFill>
                <a:schemeClr val="bg2"/>
              </a:solidFill>
            </a:rPr>
            <a:t>Print out a hard copy to fill out as a rough draft</a:t>
          </a:r>
          <a:endParaRPr lang="en-US" sz="2800" b="1" dirty="0">
            <a:solidFill>
              <a:schemeClr val="bg2"/>
            </a:solidFill>
          </a:endParaRPr>
        </a:p>
      </dgm:t>
    </dgm:pt>
    <dgm:pt modelId="{D30AC03D-305B-4BF4-86B4-3833D9C9135D}" type="parTrans" cxnId="{1401A8F4-F2EC-46B7-89E2-A4CE17459C04}">
      <dgm:prSet/>
      <dgm:spPr/>
      <dgm:t>
        <a:bodyPr/>
        <a:lstStyle/>
        <a:p>
          <a:endParaRPr lang="en-US"/>
        </a:p>
      </dgm:t>
    </dgm:pt>
    <dgm:pt modelId="{0C4F0CF4-9C13-4AF1-A148-A0C0BFA75AE4}" type="sibTrans" cxnId="{1401A8F4-F2EC-46B7-89E2-A4CE17459C04}">
      <dgm:prSet/>
      <dgm:spPr/>
      <dgm:t>
        <a:bodyPr/>
        <a:lstStyle/>
        <a:p>
          <a:endParaRPr lang="en-US"/>
        </a:p>
      </dgm:t>
    </dgm:pt>
    <dgm:pt modelId="{8669C09A-FF83-4691-B8D8-98C299B3F575}">
      <dgm:prSet custT="1"/>
      <dgm:spPr/>
      <dgm:t>
        <a:bodyPr/>
        <a:lstStyle/>
        <a:p>
          <a:pPr algn="ctr" rtl="0"/>
          <a:r>
            <a:rPr lang="en-US" sz="2000" b="1" baseline="0" dirty="0">
              <a:solidFill>
                <a:schemeClr val="bg2"/>
              </a:solidFill>
            </a:rPr>
            <a:t>Have all info you need on hand </a:t>
          </a:r>
          <a:endParaRPr lang="en-US" sz="2000" b="1" dirty="0">
            <a:solidFill>
              <a:schemeClr val="bg2"/>
            </a:solidFill>
          </a:endParaRPr>
        </a:p>
      </dgm:t>
    </dgm:pt>
    <dgm:pt modelId="{2B93E904-C50B-4AC1-BA91-B3364CFED977}" type="parTrans" cxnId="{91D4D7CB-E906-4D27-AA59-0F17C1766BE3}">
      <dgm:prSet/>
      <dgm:spPr/>
      <dgm:t>
        <a:bodyPr/>
        <a:lstStyle/>
        <a:p>
          <a:endParaRPr lang="en-US"/>
        </a:p>
      </dgm:t>
    </dgm:pt>
    <dgm:pt modelId="{989E6CD4-E87B-4272-878D-08EB06BCECD6}" type="sibTrans" cxnId="{91D4D7CB-E906-4D27-AA59-0F17C1766BE3}">
      <dgm:prSet/>
      <dgm:spPr/>
      <dgm:t>
        <a:bodyPr/>
        <a:lstStyle/>
        <a:p>
          <a:endParaRPr lang="en-US"/>
        </a:p>
      </dgm:t>
    </dgm:pt>
    <dgm:pt modelId="{72B2A524-A421-489B-ACEE-483D4629C0CE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resume</a:t>
          </a:r>
          <a:endParaRPr lang="en-US" sz="1150" dirty="0">
            <a:solidFill>
              <a:schemeClr val="bg2"/>
            </a:solidFill>
          </a:endParaRPr>
        </a:p>
      </dgm:t>
    </dgm:pt>
    <dgm:pt modelId="{DCC73124-8353-408E-9A98-41F6090BE68E}" type="parTrans" cxnId="{B352CBD7-4D78-47E7-A9B7-B69D4C3F301C}">
      <dgm:prSet/>
      <dgm:spPr/>
      <dgm:t>
        <a:bodyPr/>
        <a:lstStyle/>
        <a:p>
          <a:endParaRPr lang="en-US"/>
        </a:p>
      </dgm:t>
    </dgm:pt>
    <dgm:pt modelId="{D71CF918-EDFF-41C9-8A48-613C7D690F16}" type="sibTrans" cxnId="{B352CBD7-4D78-47E7-A9B7-B69D4C3F301C}">
      <dgm:prSet/>
      <dgm:spPr/>
      <dgm:t>
        <a:bodyPr/>
        <a:lstStyle/>
        <a:p>
          <a:endParaRPr lang="en-US"/>
        </a:p>
      </dgm:t>
    </dgm:pt>
    <dgm:pt modelId="{F344BC1B-9DE6-444C-AA65-FA7DB4E077D6}">
      <dgm:prSet custT="1"/>
      <dgm:spPr/>
      <dgm:t>
        <a:bodyPr/>
        <a:lstStyle/>
        <a:p>
          <a:pPr rtl="0"/>
          <a:r>
            <a:rPr lang="en-US" sz="3600" b="1" baseline="0" dirty="0">
              <a:solidFill>
                <a:schemeClr val="bg2"/>
              </a:solidFill>
            </a:rPr>
            <a:t>Save your work as you go</a:t>
          </a:r>
          <a:endParaRPr lang="en-US" sz="3600" b="1" dirty="0">
            <a:solidFill>
              <a:schemeClr val="bg2"/>
            </a:solidFill>
          </a:endParaRPr>
        </a:p>
      </dgm:t>
    </dgm:pt>
    <dgm:pt modelId="{81CA4833-D8A9-4C52-B41D-C8590853E243}" type="parTrans" cxnId="{EC934916-74E9-4046-AC53-26B81A0D8EF5}">
      <dgm:prSet/>
      <dgm:spPr/>
      <dgm:t>
        <a:bodyPr/>
        <a:lstStyle/>
        <a:p>
          <a:endParaRPr lang="en-US"/>
        </a:p>
      </dgm:t>
    </dgm:pt>
    <dgm:pt modelId="{674275A0-4AF0-4A76-9D34-C6CDA6787D0A}" type="sibTrans" cxnId="{EC934916-74E9-4046-AC53-26B81A0D8EF5}">
      <dgm:prSet/>
      <dgm:spPr/>
      <dgm:t>
        <a:bodyPr/>
        <a:lstStyle/>
        <a:p>
          <a:endParaRPr lang="en-US"/>
        </a:p>
      </dgm:t>
    </dgm:pt>
    <dgm:pt modelId="{950AA7D9-6D22-48D6-8066-4399D7015297}">
      <dgm:prSet custT="1"/>
      <dgm:spPr/>
      <dgm:t>
        <a:bodyPr/>
        <a:lstStyle/>
        <a:p>
          <a:pPr rtl="0"/>
          <a:r>
            <a:rPr lang="en-US" sz="3200" b="1" baseline="0" dirty="0">
              <a:solidFill>
                <a:schemeClr val="bg2"/>
              </a:solidFill>
            </a:rPr>
            <a:t>Check Spelling and Grammar</a:t>
          </a:r>
          <a:endParaRPr lang="en-US" sz="3200" b="1" dirty="0">
            <a:solidFill>
              <a:schemeClr val="bg2"/>
            </a:solidFill>
          </a:endParaRPr>
        </a:p>
      </dgm:t>
    </dgm:pt>
    <dgm:pt modelId="{F2420EEF-63F8-4D4E-A2FF-807178B7B2FA}" type="parTrans" cxnId="{04CC4665-6310-4BE5-81C2-883580C8F914}">
      <dgm:prSet/>
      <dgm:spPr/>
      <dgm:t>
        <a:bodyPr/>
        <a:lstStyle/>
        <a:p>
          <a:endParaRPr lang="en-US"/>
        </a:p>
      </dgm:t>
    </dgm:pt>
    <dgm:pt modelId="{4EE5A29B-C34E-4EB6-8344-6A082F324AE0}" type="sibTrans" cxnId="{04CC4665-6310-4BE5-81C2-883580C8F914}">
      <dgm:prSet/>
      <dgm:spPr/>
      <dgm:t>
        <a:bodyPr/>
        <a:lstStyle/>
        <a:p>
          <a:endParaRPr lang="en-US"/>
        </a:p>
      </dgm:t>
    </dgm:pt>
    <dgm:pt modelId="{9533C268-6A10-484F-8F64-DFAB3E6FCD9A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list of school &amp; community activities</a:t>
          </a:r>
          <a:endParaRPr lang="en-US" sz="1150" dirty="0">
            <a:solidFill>
              <a:schemeClr val="bg2"/>
            </a:solidFill>
          </a:endParaRPr>
        </a:p>
      </dgm:t>
    </dgm:pt>
    <dgm:pt modelId="{8654793F-FCFF-4678-8357-19514399D15C}" type="parTrans" cxnId="{85C86A8C-2970-4F52-85FC-9D995FA3FB23}">
      <dgm:prSet/>
      <dgm:spPr/>
      <dgm:t>
        <a:bodyPr/>
        <a:lstStyle/>
        <a:p>
          <a:endParaRPr lang="en-US"/>
        </a:p>
      </dgm:t>
    </dgm:pt>
    <dgm:pt modelId="{1A260C0B-E1E9-48F5-9CB0-317846CB6ADC}" type="sibTrans" cxnId="{85C86A8C-2970-4F52-85FC-9D995FA3FB23}">
      <dgm:prSet/>
      <dgm:spPr/>
      <dgm:t>
        <a:bodyPr/>
        <a:lstStyle/>
        <a:p>
          <a:endParaRPr lang="en-US"/>
        </a:p>
      </dgm:t>
    </dgm:pt>
    <dgm:pt modelId="{D641F4F5-7A87-437F-8ABB-B05755B1A793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contact info for letters of recommendations</a:t>
          </a:r>
          <a:endParaRPr lang="en-US" sz="1150" dirty="0">
            <a:solidFill>
              <a:schemeClr val="bg2"/>
            </a:solidFill>
          </a:endParaRPr>
        </a:p>
      </dgm:t>
    </dgm:pt>
    <dgm:pt modelId="{66154B2D-D8A3-4184-A277-7A7DD3E33DE8}" type="parTrans" cxnId="{44D45F90-7B2A-4836-A562-A939A7ED46ED}">
      <dgm:prSet/>
      <dgm:spPr/>
      <dgm:t>
        <a:bodyPr/>
        <a:lstStyle/>
        <a:p>
          <a:endParaRPr lang="en-US"/>
        </a:p>
      </dgm:t>
    </dgm:pt>
    <dgm:pt modelId="{8E2010AC-E5B9-43DD-B2D4-05FC53EB8782}" type="sibTrans" cxnId="{44D45F90-7B2A-4836-A562-A939A7ED46ED}">
      <dgm:prSet/>
      <dgm:spPr/>
      <dgm:t>
        <a:bodyPr/>
        <a:lstStyle/>
        <a:p>
          <a:endParaRPr lang="en-US"/>
        </a:p>
      </dgm:t>
    </dgm:pt>
    <dgm:pt modelId="{6CF46711-F38D-4E8B-BBDE-1F7459A4BCC4}">
      <dgm:prSet custT="1"/>
      <dgm:spPr/>
      <dgm:t>
        <a:bodyPr/>
        <a:lstStyle/>
        <a:p>
          <a:pPr algn="l" rtl="0"/>
          <a:r>
            <a:rPr lang="en-US" sz="1150" baseline="0" dirty="0">
              <a:solidFill>
                <a:schemeClr val="bg2"/>
              </a:solidFill>
            </a:rPr>
            <a:t>family/parent history</a:t>
          </a:r>
          <a:endParaRPr lang="en-US" sz="1150" dirty="0">
            <a:solidFill>
              <a:schemeClr val="bg2"/>
            </a:solidFill>
          </a:endParaRPr>
        </a:p>
      </dgm:t>
    </dgm:pt>
    <dgm:pt modelId="{45398814-19E2-412E-8DEE-A7A3279E488A}" type="parTrans" cxnId="{B18074BE-1EAC-4973-A195-9FF26B905CFB}">
      <dgm:prSet/>
      <dgm:spPr/>
      <dgm:t>
        <a:bodyPr/>
        <a:lstStyle/>
        <a:p>
          <a:endParaRPr lang="en-US"/>
        </a:p>
      </dgm:t>
    </dgm:pt>
    <dgm:pt modelId="{D41D7287-F698-4024-BDFB-F94937DCDA9B}" type="sibTrans" cxnId="{B18074BE-1EAC-4973-A195-9FF26B905CFB}">
      <dgm:prSet/>
      <dgm:spPr/>
      <dgm:t>
        <a:bodyPr/>
        <a:lstStyle/>
        <a:p>
          <a:endParaRPr lang="en-US"/>
        </a:p>
      </dgm:t>
    </dgm:pt>
    <dgm:pt modelId="{04CD3449-5634-4449-9317-B6F3D1DCC78B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bg2"/>
              </a:solidFill>
            </a:rPr>
            <a:t>SUBMIT!</a:t>
          </a:r>
        </a:p>
      </dgm:t>
    </dgm:pt>
    <dgm:pt modelId="{E50E6B45-C040-474E-9695-CD9D8C0EDFE8}" type="parTrans" cxnId="{5FC10BAA-517C-479B-94FA-E05D4E5C1291}">
      <dgm:prSet/>
      <dgm:spPr/>
      <dgm:t>
        <a:bodyPr/>
        <a:lstStyle/>
        <a:p>
          <a:endParaRPr lang="en-US"/>
        </a:p>
      </dgm:t>
    </dgm:pt>
    <dgm:pt modelId="{F61BB7D2-A8F6-46A1-8FCC-DEDA9A9DC200}" type="sibTrans" cxnId="{5FC10BAA-517C-479B-94FA-E05D4E5C1291}">
      <dgm:prSet/>
      <dgm:spPr/>
      <dgm:t>
        <a:bodyPr/>
        <a:lstStyle/>
        <a:p>
          <a:endParaRPr lang="en-US"/>
        </a:p>
      </dgm:t>
    </dgm:pt>
    <dgm:pt modelId="{0FD7C87F-3089-408A-9D44-6F1FDBEA78B1}">
      <dgm:prSet custT="1"/>
      <dgm:spPr/>
      <dgm:t>
        <a:bodyPr/>
        <a:lstStyle/>
        <a:p>
          <a:pPr rtl="0"/>
          <a:r>
            <a:rPr lang="en-US" sz="3200" b="1" dirty="0">
              <a:solidFill>
                <a:schemeClr val="bg2"/>
              </a:solidFill>
            </a:rPr>
            <a:t>Include Application Fee</a:t>
          </a:r>
        </a:p>
      </dgm:t>
    </dgm:pt>
    <dgm:pt modelId="{887F512E-D2F5-480E-A25E-7AF6CC7F5726}" type="sibTrans" cxnId="{FCD9E8AD-4FB1-4AF6-A2AA-5662D8C292F7}">
      <dgm:prSet/>
      <dgm:spPr/>
      <dgm:t>
        <a:bodyPr/>
        <a:lstStyle/>
        <a:p>
          <a:endParaRPr lang="en-US"/>
        </a:p>
      </dgm:t>
    </dgm:pt>
    <dgm:pt modelId="{D6AA86D9-DAC4-406A-B32A-1DBB5EDE00F2}" type="parTrans" cxnId="{FCD9E8AD-4FB1-4AF6-A2AA-5662D8C292F7}">
      <dgm:prSet/>
      <dgm:spPr/>
      <dgm:t>
        <a:bodyPr/>
        <a:lstStyle/>
        <a:p>
          <a:endParaRPr lang="en-US"/>
        </a:p>
      </dgm:t>
    </dgm:pt>
    <dgm:pt modelId="{BAD23EFD-3DB9-40CA-8915-AB811A848CFE}">
      <dgm:prSet custT="1"/>
      <dgm:spPr/>
      <dgm:t>
        <a:bodyPr/>
        <a:lstStyle/>
        <a:p>
          <a:pPr algn="l" rtl="0"/>
          <a:r>
            <a:rPr lang="en-US" sz="1150" dirty="0">
              <a:solidFill>
                <a:schemeClr val="bg2"/>
              </a:solidFill>
            </a:rPr>
            <a:t>GPA on a 100 point scale (Student Access Center)</a:t>
          </a:r>
        </a:p>
      </dgm:t>
    </dgm:pt>
    <dgm:pt modelId="{ADEAFC10-EC0C-491D-8169-AA647973B1AB}" type="parTrans" cxnId="{2FDDD57F-3838-4B71-9409-E2463E7CCFCA}">
      <dgm:prSet/>
      <dgm:spPr/>
      <dgm:t>
        <a:bodyPr/>
        <a:lstStyle/>
        <a:p>
          <a:endParaRPr lang="en-US"/>
        </a:p>
      </dgm:t>
    </dgm:pt>
    <dgm:pt modelId="{FEDB4D5C-860B-40F5-8AAF-FBCBC93A62D7}" type="sibTrans" cxnId="{2FDDD57F-3838-4B71-9409-E2463E7CCFCA}">
      <dgm:prSet/>
      <dgm:spPr/>
      <dgm:t>
        <a:bodyPr/>
        <a:lstStyle/>
        <a:p>
          <a:endParaRPr lang="en-US"/>
        </a:p>
      </dgm:t>
    </dgm:pt>
    <dgm:pt modelId="{775266E5-1AE3-443F-8772-E524199882E6}" type="pres">
      <dgm:prSet presAssocID="{F7F35756-CB9A-4619-94F7-AD7C20C48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4DA35-EAE9-4127-B136-824218D802A4}" type="pres">
      <dgm:prSet presAssocID="{D2292006-857E-4E48-89C1-AAE478C3CD12}" presName="node" presStyleLbl="node1" presStyleIdx="0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7DDE-D21F-401E-BC29-D0D181BBF3EB}" type="pres">
      <dgm:prSet presAssocID="{0C4F0CF4-9C13-4AF1-A148-A0C0BFA75AE4}" presName="sibTrans" presStyleCnt="0"/>
      <dgm:spPr/>
    </dgm:pt>
    <dgm:pt modelId="{F5E2EC4C-33B2-49F7-BA1E-63E736BAB914}" type="pres">
      <dgm:prSet presAssocID="{8669C09A-FF83-4691-B8D8-98C299B3F575}" presName="node" presStyleLbl="node1" presStyleIdx="1" presStyleCnt="6" custScaleX="105588" custScaleY="123079" custLinFactNeighborX="2270" custLinFactNeighborY="-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8A3D-8EC7-4061-AB3D-90754A0102CF}" type="pres">
      <dgm:prSet presAssocID="{989E6CD4-E87B-4272-878D-08EB06BCECD6}" presName="sibTrans" presStyleCnt="0"/>
      <dgm:spPr/>
    </dgm:pt>
    <dgm:pt modelId="{2DF2118C-EAF4-4E9B-869F-BF29C881D707}" type="pres">
      <dgm:prSet presAssocID="{F344BC1B-9DE6-444C-AA65-FA7DB4E077D6}" presName="node" presStyleLbl="node1" presStyleIdx="2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7A214-DCDA-4D5B-B5C0-841DF09D7E11}" type="pres">
      <dgm:prSet presAssocID="{674275A0-4AF0-4A76-9D34-C6CDA6787D0A}" presName="sibTrans" presStyleCnt="0"/>
      <dgm:spPr/>
    </dgm:pt>
    <dgm:pt modelId="{C2F774EE-4A60-41F8-8868-9C5D534B0D99}" type="pres">
      <dgm:prSet presAssocID="{0FD7C87F-3089-408A-9D44-6F1FDBEA78B1}" presName="node" presStyleLbl="node1" presStyleIdx="3" presStyleCnt="6" custScaleY="129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7F331-39C2-4A75-A1F0-E67D3080CD48}" type="pres">
      <dgm:prSet presAssocID="{887F512E-D2F5-480E-A25E-7AF6CC7F5726}" presName="sibTrans" presStyleCnt="0"/>
      <dgm:spPr/>
    </dgm:pt>
    <dgm:pt modelId="{E49CA5BB-CCCD-4773-BB8C-B91A2432A016}" type="pres">
      <dgm:prSet presAssocID="{950AA7D9-6D22-48D6-8066-4399D7015297}" presName="node" presStyleLbl="node1" presStyleIdx="4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6BF3-39EC-4AE8-AFF5-583DBF4CCECB}" type="pres">
      <dgm:prSet presAssocID="{4EE5A29B-C34E-4EB6-8344-6A082F324AE0}" presName="sibTrans" presStyleCnt="0"/>
      <dgm:spPr/>
    </dgm:pt>
    <dgm:pt modelId="{9C102BD6-1A72-487D-B3E0-57C40CC6EA94}" type="pres">
      <dgm:prSet presAssocID="{04CD3449-5634-4449-9317-B6F3D1DCC78B}" presName="node" presStyleLbl="node1" presStyleIdx="5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C859E-7E6F-4F0B-BF74-4367AD215819}" type="presOf" srcId="{D641F4F5-7A87-437F-8ABB-B05755B1A793}" destId="{F5E2EC4C-33B2-49F7-BA1E-63E736BAB914}" srcOrd="0" destOrd="3" presId="urn:microsoft.com/office/officeart/2005/8/layout/default"/>
    <dgm:cxn modelId="{0D6DD791-A48B-4F6E-9912-D66147852E23}" type="presOf" srcId="{8669C09A-FF83-4691-B8D8-98C299B3F575}" destId="{F5E2EC4C-33B2-49F7-BA1E-63E736BAB914}" srcOrd="0" destOrd="0" presId="urn:microsoft.com/office/officeart/2005/8/layout/default"/>
    <dgm:cxn modelId="{CA912897-621E-4649-8E12-CCBAC64F52F7}" type="presOf" srcId="{F344BC1B-9DE6-444C-AA65-FA7DB4E077D6}" destId="{2DF2118C-EAF4-4E9B-869F-BF29C881D707}" srcOrd="0" destOrd="0" presId="urn:microsoft.com/office/officeart/2005/8/layout/default"/>
    <dgm:cxn modelId="{91D4D7CB-E906-4D27-AA59-0F17C1766BE3}" srcId="{F7F35756-CB9A-4619-94F7-AD7C20C485D2}" destId="{8669C09A-FF83-4691-B8D8-98C299B3F575}" srcOrd="1" destOrd="0" parTransId="{2B93E904-C50B-4AC1-BA91-B3364CFED977}" sibTransId="{989E6CD4-E87B-4272-878D-08EB06BCECD6}"/>
    <dgm:cxn modelId="{44D45F90-7B2A-4836-A562-A939A7ED46ED}" srcId="{8669C09A-FF83-4691-B8D8-98C299B3F575}" destId="{D641F4F5-7A87-437F-8ABB-B05755B1A793}" srcOrd="2" destOrd="0" parTransId="{66154B2D-D8A3-4184-A277-7A7DD3E33DE8}" sibTransId="{8E2010AC-E5B9-43DD-B2D4-05FC53EB8782}"/>
    <dgm:cxn modelId="{2FDDD57F-3838-4B71-9409-E2463E7CCFCA}" srcId="{8669C09A-FF83-4691-B8D8-98C299B3F575}" destId="{BAD23EFD-3DB9-40CA-8915-AB811A848CFE}" srcOrd="4" destOrd="0" parTransId="{ADEAFC10-EC0C-491D-8169-AA647973B1AB}" sibTransId="{FEDB4D5C-860B-40F5-8AAF-FBCBC93A62D7}"/>
    <dgm:cxn modelId="{D988AECA-734A-43DF-9132-71CE2A8355D9}" type="presOf" srcId="{950AA7D9-6D22-48D6-8066-4399D7015297}" destId="{E49CA5BB-CCCD-4773-BB8C-B91A2432A016}" srcOrd="0" destOrd="0" presId="urn:microsoft.com/office/officeart/2005/8/layout/default"/>
    <dgm:cxn modelId="{4B75754C-2CAB-48E5-A3A5-F943518B1F2B}" type="presOf" srcId="{6CF46711-F38D-4E8B-BBDE-1F7459A4BCC4}" destId="{F5E2EC4C-33B2-49F7-BA1E-63E736BAB914}" srcOrd="0" destOrd="4" presId="urn:microsoft.com/office/officeart/2005/8/layout/default"/>
    <dgm:cxn modelId="{89498786-8122-47B0-AF7E-FB6BEBA3ADC7}" type="presOf" srcId="{F7F35756-CB9A-4619-94F7-AD7C20C485D2}" destId="{775266E5-1AE3-443F-8772-E524199882E6}" srcOrd="0" destOrd="0" presId="urn:microsoft.com/office/officeart/2005/8/layout/default"/>
    <dgm:cxn modelId="{824D0613-F714-4FE7-87EE-0C98F019AFF3}" type="presOf" srcId="{D2292006-857E-4E48-89C1-AAE478C3CD12}" destId="{E854DA35-EAE9-4127-B136-824218D802A4}" srcOrd="0" destOrd="0" presId="urn:microsoft.com/office/officeart/2005/8/layout/default"/>
    <dgm:cxn modelId="{1401A8F4-F2EC-46B7-89E2-A4CE17459C04}" srcId="{F7F35756-CB9A-4619-94F7-AD7C20C485D2}" destId="{D2292006-857E-4E48-89C1-AAE478C3CD12}" srcOrd="0" destOrd="0" parTransId="{D30AC03D-305B-4BF4-86B4-3833D9C9135D}" sibTransId="{0C4F0CF4-9C13-4AF1-A148-A0C0BFA75AE4}"/>
    <dgm:cxn modelId="{B352CBD7-4D78-47E7-A9B7-B69D4C3F301C}" srcId="{8669C09A-FF83-4691-B8D8-98C299B3F575}" destId="{72B2A524-A421-489B-ACEE-483D4629C0CE}" srcOrd="0" destOrd="0" parTransId="{DCC73124-8353-408E-9A98-41F6090BE68E}" sibTransId="{D71CF918-EDFF-41C9-8A48-613C7D690F16}"/>
    <dgm:cxn modelId="{415A55BD-D237-4F9F-94B2-DD3221B4CEA3}" type="presOf" srcId="{72B2A524-A421-489B-ACEE-483D4629C0CE}" destId="{F5E2EC4C-33B2-49F7-BA1E-63E736BAB914}" srcOrd="0" destOrd="1" presId="urn:microsoft.com/office/officeart/2005/8/layout/default"/>
    <dgm:cxn modelId="{04CC4665-6310-4BE5-81C2-883580C8F914}" srcId="{F7F35756-CB9A-4619-94F7-AD7C20C485D2}" destId="{950AA7D9-6D22-48D6-8066-4399D7015297}" srcOrd="4" destOrd="0" parTransId="{F2420EEF-63F8-4D4E-A2FF-807178B7B2FA}" sibTransId="{4EE5A29B-C34E-4EB6-8344-6A082F324AE0}"/>
    <dgm:cxn modelId="{85C86A8C-2970-4F52-85FC-9D995FA3FB23}" srcId="{8669C09A-FF83-4691-B8D8-98C299B3F575}" destId="{9533C268-6A10-484F-8F64-DFAB3E6FCD9A}" srcOrd="1" destOrd="0" parTransId="{8654793F-FCFF-4678-8357-19514399D15C}" sibTransId="{1A260C0B-E1E9-48F5-9CB0-317846CB6ADC}"/>
    <dgm:cxn modelId="{B80E0C70-C022-48F1-84B8-24E0A3F56EAF}" type="presOf" srcId="{04CD3449-5634-4449-9317-B6F3D1DCC78B}" destId="{9C102BD6-1A72-487D-B3E0-57C40CC6EA94}" srcOrd="0" destOrd="0" presId="urn:microsoft.com/office/officeart/2005/8/layout/default"/>
    <dgm:cxn modelId="{EC934916-74E9-4046-AC53-26B81A0D8EF5}" srcId="{F7F35756-CB9A-4619-94F7-AD7C20C485D2}" destId="{F344BC1B-9DE6-444C-AA65-FA7DB4E077D6}" srcOrd="2" destOrd="0" parTransId="{81CA4833-D8A9-4C52-B41D-C8590853E243}" sibTransId="{674275A0-4AF0-4A76-9D34-C6CDA6787D0A}"/>
    <dgm:cxn modelId="{5E73F2D8-9B91-4314-BCFD-06D537C0A0E5}" type="presOf" srcId="{BAD23EFD-3DB9-40CA-8915-AB811A848CFE}" destId="{F5E2EC4C-33B2-49F7-BA1E-63E736BAB914}" srcOrd="0" destOrd="5" presId="urn:microsoft.com/office/officeart/2005/8/layout/default"/>
    <dgm:cxn modelId="{B18074BE-1EAC-4973-A195-9FF26B905CFB}" srcId="{8669C09A-FF83-4691-B8D8-98C299B3F575}" destId="{6CF46711-F38D-4E8B-BBDE-1F7459A4BCC4}" srcOrd="3" destOrd="0" parTransId="{45398814-19E2-412E-8DEE-A7A3279E488A}" sibTransId="{D41D7287-F698-4024-BDFB-F94937DCDA9B}"/>
    <dgm:cxn modelId="{5FC10BAA-517C-479B-94FA-E05D4E5C1291}" srcId="{F7F35756-CB9A-4619-94F7-AD7C20C485D2}" destId="{04CD3449-5634-4449-9317-B6F3D1DCC78B}" srcOrd="5" destOrd="0" parTransId="{E50E6B45-C040-474E-9695-CD9D8C0EDFE8}" sibTransId="{F61BB7D2-A8F6-46A1-8FCC-DEDA9A9DC200}"/>
    <dgm:cxn modelId="{7F92DFCF-4A69-4346-8B9C-196F477AC761}" type="presOf" srcId="{0FD7C87F-3089-408A-9D44-6F1FDBEA78B1}" destId="{C2F774EE-4A60-41F8-8868-9C5D534B0D99}" srcOrd="0" destOrd="0" presId="urn:microsoft.com/office/officeart/2005/8/layout/default"/>
    <dgm:cxn modelId="{FCD9E8AD-4FB1-4AF6-A2AA-5662D8C292F7}" srcId="{F7F35756-CB9A-4619-94F7-AD7C20C485D2}" destId="{0FD7C87F-3089-408A-9D44-6F1FDBEA78B1}" srcOrd="3" destOrd="0" parTransId="{D6AA86D9-DAC4-406A-B32A-1DBB5EDE00F2}" sibTransId="{887F512E-D2F5-480E-A25E-7AF6CC7F5726}"/>
    <dgm:cxn modelId="{68E7B565-2C57-4B49-BF96-6C779EF5745D}" type="presOf" srcId="{9533C268-6A10-484F-8F64-DFAB3E6FCD9A}" destId="{F5E2EC4C-33B2-49F7-BA1E-63E736BAB914}" srcOrd="0" destOrd="2" presId="urn:microsoft.com/office/officeart/2005/8/layout/default"/>
    <dgm:cxn modelId="{072523B4-9160-4D1D-A433-D34E19584B7B}" type="presParOf" srcId="{775266E5-1AE3-443F-8772-E524199882E6}" destId="{E854DA35-EAE9-4127-B136-824218D802A4}" srcOrd="0" destOrd="0" presId="urn:microsoft.com/office/officeart/2005/8/layout/default"/>
    <dgm:cxn modelId="{7F4FD033-A56B-4EFC-A992-E3510A9E27EC}" type="presParOf" srcId="{775266E5-1AE3-443F-8772-E524199882E6}" destId="{64727DDE-D21F-401E-BC29-D0D181BBF3EB}" srcOrd="1" destOrd="0" presId="urn:microsoft.com/office/officeart/2005/8/layout/default"/>
    <dgm:cxn modelId="{E91462C5-2E48-4D05-B71C-F81C081A0949}" type="presParOf" srcId="{775266E5-1AE3-443F-8772-E524199882E6}" destId="{F5E2EC4C-33B2-49F7-BA1E-63E736BAB914}" srcOrd="2" destOrd="0" presId="urn:microsoft.com/office/officeart/2005/8/layout/default"/>
    <dgm:cxn modelId="{B9530B43-5662-41DE-A8CE-B76B2431BCF3}" type="presParOf" srcId="{775266E5-1AE3-443F-8772-E524199882E6}" destId="{0AF88A3D-8EC7-4061-AB3D-90754A0102CF}" srcOrd="3" destOrd="0" presId="urn:microsoft.com/office/officeart/2005/8/layout/default"/>
    <dgm:cxn modelId="{AABEA99E-B5C7-44EF-8ABE-DFC92DC91093}" type="presParOf" srcId="{775266E5-1AE3-443F-8772-E524199882E6}" destId="{2DF2118C-EAF4-4E9B-869F-BF29C881D707}" srcOrd="4" destOrd="0" presId="urn:microsoft.com/office/officeart/2005/8/layout/default"/>
    <dgm:cxn modelId="{F667275C-DBB8-4244-9CB7-5927C7519992}" type="presParOf" srcId="{775266E5-1AE3-443F-8772-E524199882E6}" destId="{B017A214-DCDA-4D5B-B5C0-841DF09D7E11}" srcOrd="5" destOrd="0" presId="urn:microsoft.com/office/officeart/2005/8/layout/default"/>
    <dgm:cxn modelId="{B226AB0D-123F-421C-A386-9C01CD813AA8}" type="presParOf" srcId="{775266E5-1AE3-443F-8772-E524199882E6}" destId="{C2F774EE-4A60-41F8-8868-9C5D534B0D99}" srcOrd="6" destOrd="0" presId="urn:microsoft.com/office/officeart/2005/8/layout/default"/>
    <dgm:cxn modelId="{FA44FF53-183E-4F8F-B464-13108CE93B10}" type="presParOf" srcId="{775266E5-1AE3-443F-8772-E524199882E6}" destId="{EB07F331-39C2-4A75-A1F0-E67D3080CD48}" srcOrd="7" destOrd="0" presId="urn:microsoft.com/office/officeart/2005/8/layout/default"/>
    <dgm:cxn modelId="{6F196DC6-289E-4899-9B03-523468FCA6B9}" type="presParOf" srcId="{775266E5-1AE3-443F-8772-E524199882E6}" destId="{E49CA5BB-CCCD-4773-BB8C-B91A2432A016}" srcOrd="8" destOrd="0" presId="urn:microsoft.com/office/officeart/2005/8/layout/default"/>
    <dgm:cxn modelId="{BF7585E8-E3D1-4D0A-B060-92D0BF376BF1}" type="presParOf" srcId="{775266E5-1AE3-443F-8772-E524199882E6}" destId="{FB806BF3-39EC-4AE8-AFF5-583DBF4CCECB}" srcOrd="9" destOrd="0" presId="urn:microsoft.com/office/officeart/2005/8/layout/default"/>
    <dgm:cxn modelId="{0C8CE633-0E1E-49D5-A887-D8FA16841E26}" type="presParOf" srcId="{775266E5-1AE3-443F-8772-E524199882E6}" destId="{9C102BD6-1A72-487D-B3E0-57C40CC6EA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Enter your counselor’s name &amp; e-mail address in the online college application where counselor information is requested</a:t>
          </a:r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Complete the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dirty="0"/>
            <a:t>RECOMMENDATION REQUEST CARD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Attach a copy of the </a:t>
          </a:r>
          <a:r>
            <a:rPr lang="en-US" sz="2200" b="1" dirty="0"/>
            <a:t>SENIOR PROFILE </a:t>
          </a:r>
        </a:p>
        <a:p>
          <a:pPr algn="ctr" rtl="0"/>
          <a:r>
            <a:rPr lang="en-US" sz="2200" b="0" dirty="0"/>
            <a:t>(both student &amp; parent portions)to the transcript/recommendation request card</a:t>
          </a:r>
          <a:endParaRPr lang="en-US" sz="22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7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67906" custScaleY="99958" custLinFactNeighborX="3401" custLinFactNeighborY="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67555" custScaleY="117527" custLinFactNeighborX="3226" custLinFactNeighborY="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A5C58EC1-0B2C-41E4-9730-5087DF6C5A39}" type="presOf" srcId="{F6029B37-B860-4D2E-9955-D7848C518243}" destId="{87C95377-C4AA-44C5-9F17-2D7E5AE10198}" srcOrd="0" destOrd="0" presId="urn:microsoft.com/office/officeart/2008/layout/PictureStrips"/>
    <dgm:cxn modelId="{B06A5B20-FD15-4890-89C5-881776ED7966}" type="presOf" srcId="{B778D6B1-0B0B-4CEB-8C2D-19E3EC49A842}" destId="{3E4FDE71-C981-4F89-A097-7CBED1892E0C}" srcOrd="0" destOrd="0" presId="urn:microsoft.com/office/officeart/2008/layout/PictureStrips"/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5C8B6B57-F715-4FF0-9251-A41326087B74}" type="presOf" srcId="{0B889DFE-4200-467C-A7AE-7782433B892D}" destId="{F3E937D7-EE3A-48BB-A2D7-F8DE9904F6E1}" srcOrd="0" destOrd="0" presId="urn:microsoft.com/office/officeart/2008/layout/PictureStrips"/>
    <dgm:cxn modelId="{FC17809D-FB5E-4696-BF5F-44030C641E3D}" type="presOf" srcId="{7A46E659-546E-49C2-88E8-2902FEBB76FB}" destId="{E4DD1C15-091C-49B6-AFF9-67D0028969EC}" srcOrd="0" destOrd="0" presId="urn:microsoft.com/office/officeart/2008/layout/PictureStrips"/>
    <dgm:cxn modelId="{E879A537-22CC-4CBF-8502-61281EB7A91D}" type="presParOf" srcId="{F3E937D7-EE3A-48BB-A2D7-F8DE9904F6E1}" destId="{4B974FD2-2F52-46B7-8157-C66B5E07F22D}" srcOrd="0" destOrd="0" presId="urn:microsoft.com/office/officeart/2008/layout/PictureStrips"/>
    <dgm:cxn modelId="{84FF41AE-8577-4C08-B85E-3A1B7EF0ECBD}" type="presParOf" srcId="{4B974FD2-2F52-46B7-8157-C66B5E07F22D}" destId="{3E4FDE71-C981-4F89-A097-7CBED1892E0C}" srcOrd="0" destOrd="0" presId="urn:microsoft.com/office/officeart/2008/layout/PictureStrips"/>
    <dgm:cxn modelId="{F0809689-6972-49AB-B52E-C6A3D29A794A}" type="presParOf" srcId="{4B974FD2-2F52-46B7-8157-C66B5E07F22D}" destId="{810376DE-96CC-475E-ABB2-B18C66CBC5A4}" srcOrd="1" destOrd="0" presId="urn:microsoft.com/office/officeart/2008/layout/PictureStrips"/>
    <dgm:cxn modelId="{2FE62675-6131-42EC-98C3-55F79C782979}" type="presParOf" srcId="{F3E937D7-EE3A-48BB-A2D7-F8DE9904F6E1}" destId="{9D6C8A6A-16BC-4FBE-A900-3DE95D448198}" srcOrd="1" destOrd="0" presId="urn:microsoft.com/office/officeart/2008/layout/PictureStrips"/>
    <dgm:cxn modelId="{4863A3DD-12CB-41E4-92E4-B0A60080FDCB}" type="presParOf" srcId="{F3E937D7-EE3A-48BB-A2D7-F8DE9904F6E1}" destId="{D042FA3C-3EAE-4A9D-B92A-6B960AE57E06}" srcOrd="2" destOrd="0" presId="urn:microsoft.com/office/officeart/2008/layout/PictureStrips"/>
    <dgm:cxn modelId="{33EF6E61-699B-4FF8-A910-3DD3F1F3FA2A}" type="presParOf" srcId="{D042FA3C-3EAE-4A9D-B92A-6B960AE57E06}" destId="{87C95377-C4AA-44C5-9F17-2D7E5AE10198}" srcOrd="0" destOrd="0" presId="urn:microsoft.com/office/officeart/2008/layout/PictureStrips"/>
    <dgm:cxn modelId="{C76DF312-808C-4E48-B6A7-8970F233BEFD}" type="presParOf" srcId="{D042FA3C-3EAE-4A9D-B92A-6B960AE57E06}" destId="{0F311CA7-EB2D-4842-BAC4-BF2A6FA7700E}" srcOrd="1" destOrd="0" presId="urn:microsoft.com/office/officeart/2008/layout/PictureStrips"/>
    <dgm:cxn modelId="{ABABA54C-5546-4118-8E5B-B485B7EBEDCB}" type="presParOf" srcId="{F3E937D7-EE3A-48BB-A2D7-F8DE9904F6E1}" destId="{5ED43FC6-A1D8-4FA5-8D75-0A6111CB48A1}" srcOrd="3" destOrd="0" presId="urn:microsoft.com/office/officeart/2008/layout/PictureStrips"/>
    <dgm:cxn modelId="{8D9E5F23-1D79-4FC9-B2CD-35FE76125774}" type="presParOf" srcId="{F3E937D7-EE3A-48BB-A2D7-F8DE9904F6E1}" destId="{9AE98403-5904-4511-9407-DC7FCB4D2FB7}" srcOrd="4" destOrd="0" presId="urn:microsoft.com/office/officeart/2008/layout/PictureStrips"/>
    <dgm:cxn modelId="{6C53C35E-D2BE-4262-9B69-926A334CC76D}" type="presParOf" srcId="{9AE98403-5904-4511-9407-DC7FCB4D2FB7}" destId="{E4DD1C15-091C-49B6-AFF9-67D0028969EC}" srcOrd="0" destOrd="0" presId="urn:microsoft.com/office/officeart/2008/layout/PictureStrips"/>
    <dgm:cxn modelId="{EFA76212-234B-463B-B3E8-FB2AC9B797C1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/>
            <a:t>Requests must be made </a:t>
          </a:r>
          <a:r>
            <a:rPr lang="en-US" sz="2200" u="sng" baseline="0" dirty="0"/>
            <a:t>AT A </a:t>
          </a:r>
          <a:r>
            <a:rPr lang="en-US" sz="2200" b="1" u="sng" baseline="0" dirty="0"/>
            <a:t>MINIMUM</a:t>
          </a:r>
          <a:r>
            <a:rPr lang="en-US" sz="2200" u="sng" baseline="0" dirty="0"/>
            <a:t> OF 10 school days </a:t>
          </a:r>
          <a:r>
            <a:rPr lang="en-US" sz="2200" baseline="0" dirty="0"/>
            <a:t>before the deadline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/>
            <a:t>It is </a:t>
          </a:r>
          <a:r>
            <a:rPr lang="en-US" sz="2200" b="1" u="sng" baseline="0" dirty="0"/>
            <a:t>YOUR</a:t>
          </a:r>
          <a:r>
            <a:rPr lang="en-US" sz="2200" baseline="0" dirty="0"/>
            <a:t> responsibility to follow up with the college to make sure they have received the transcript &amp; LOR</a:t>
          </a: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/>
            <a:t>A hard copy of an official transcript is available for pick up</a:t>
          </a:r>
          <a:endParaRPr lang="en-US" sz="16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CD64BA6B-1430-4B2F-8AD3-CC5B1AB573A0}" type="presOf" srcId="{7A46E659-546E-49C2-88E8-2902FEBB76FB}" destId="{E4DD1C15-091C-49B6-AFF9-67D0028969EC}" srcOrd="0" destOrd="0" presId="urn:microsoft.com/office/officeart/2008/layout/PictureStrips"/>
    <dgm:cxn modelId="{F36E1AE5-80DE-458C-B049-77550C91E293}" type="presOf" srcId="{B778D6B1-0B0B-4CEB-8C2D-19E3EC49A842}" destId="{3E4FDE71-C981-4F89-A097-7CBED1892E0C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C45534CB-1975-4A05-BAAA-8C6A96F15A7A}" type="presOf" srcId="{0B889DFE-4200-467C-A7AE-7782433B892D}" destId="{F3E937D7-EE3A-48BB-A2D7-F8DE9904F6E1}" srcOrd="0" destOrd="0" presId="urn:microsoft.com/office/officeart/2008/layout/PictureStrips"/>
    <dgm:cxn modelId="{5889DFCE-BFA2-4016-A9E8-1541170014AE}" type="presOf" srcId="{F6029B37-B860-4D2E-9955-D7848C518243}" destId="{87C95377-C4AA-44C5-9F17-2D7E5AE10198}" srcOrd="0" destOrd="0" presId="urn:microsoft.com/office/officeart/2008/layout/PictureStrips"/>
    <dgm:cxn modelId="{8B034C70-1C79-422F-B8C8-79E621C63979}" type="presParOf" srcId="{F3E937D7-EE3A-48BB-A2D7-F8DE9904F6E1}" destId="{4B974FD2-2F52-46B7-8157-C66B5E07F22D}" srcOrd="0" destOrd="0" presId="urn:microsoft.com/office/officeart/2008/layout/PictureStrips"/>
    <dgm:cxn modelId="{2F887555-CB86-4045-B79D-AE85EEF7E799}" type="presParOf" srcId="{4B974FD2-2F52-46B7-8157-C66B5E07F22D}" destId="{3E4FDE71-C981-4F89-A097-7CBED1892E0C}" srcOrd="0" destOrd="0" presId="urn:microsoft.com/office/officeart/2008/layout/PictureStrips"/>
    <dgm:cxn modelId="{A8674A84-7761-4FF9-AC14-2060FE30A0A3}" type="presParOf" srcId="{4B974FD2-2F52-46B7-8157-C66B5E07F22D}" destId="{810376DE-96CC-475E-ABB2-B18C66CBC5A4}" srcOrd="1" destOrd="0" presId="urn:microsoft.com/office/officeart/2008/layout/PictureStrips"/>
    <dgm:cxn modelId="{C40126AA-F81E-437C-BF85-48362EFC53C0}" type="presParOf" srcId="{F3E937D7-EE3A-48BB-A2D7-F8DE9904F6E1}" destId="{9D6C8A6A-16BC-4FBE-A900-3DE95D448198}" srcOrd="1" destOrd="0" presId="urn:microsoft.com/office/officeart/2008/layout/PictureStrips"/>
    <dgm:cxn modelId="{99262268-575D-424D-952C-D7C869BCD7F9}" type="presParOf" srcId="{F3E937D7-EE3A-48BB-A2D7-F8DE9904F6E1}" destId="{D042FA3C-3EAE-4A9D-B92A-6B960AE57E06}" srcOrd="2" destOrd="0" presId="urn:microsoft.com/office/officeart/2008/layout/PictureStrips"/>
    <dgm:cxn modelId="{B79F3710-4406-4CF2-B028-3918E75EED75}" type="presParOf" srcId="{D042FA3C-3EAE-4A9D-B92A-6B960AE57E06}" destId="{87C95377-C4AA-44C5-9F17-2D7E5AE10198}" srcOrd="0" destOrd="0" presId="urn:microsoft.com/office/officeart/2008/layout/PictureStrips"/>
    <dgm:cxn modelId="{D005EA89-131D-4C07-9B33-A4F4F9037809}" type="presParOf" srcId="{D042FA3C-3EAE-4A9D-B92A-6B960AE57E06}" destId="{0F311CA7-EB2D-4842-BAC4-BF2A6FA7700E}" srcOrd="1" destOrd="0" presId="urn:microsoft.com/office/officeart/2008/layout/PictureStrips"/>
    <dgm:cxn modelId="{979650CE-AD5A-429C-ACE9-8592BFC87B2E}" type="presParOf" srcId="{F3E937D7-EE3A-48BB-A2D7-F8DE9904F6E1}" destId="{5ED43FC6-A1D8-4FA5-8D75-0A6111CB48A1}" srcOrd="3" destOrd="0" presId="urn:microsoft.com/office/officeart/2008/layout/PictureStrips"/>
    <dgm:cxn modelId="{E4773F7F-0798-4350-A001-7A63E8170CA2}" type="presParOf" srcId="{F3E937D7-EE3A-48BB-A2D7-F8DE9904F6E1}" destId="{9AE98403-5904-4511-9407-DC7FCB4D2FB7}" srcOrd="4" destOrd="0" presId="urn:microsoft.com/office/officeart/2008/layout/PictureStrips"/>
    <dgm:cxn modelId="{7A2F3366-BFBF-46DD-A54D-EE88EE86EB59}" type="presParOf" srcId="{9AE98403-5904-4511-9407-DC7FCB4D2FB7}" destId="{E4DD1C15-091C-49B6-AFF9-67D0028969EC}" srcOrd="0" destOrd="0" presId="urn:microsoft.com/office/officeart/2008/layout/PictureStrips"/>
    <dgm:cxn modelId="{331F5398-6205-4868-9B86-FF1F1C7611A3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/>
            <a:t>         Track the delivery of your transcript &amp; LORs through your college account</a:t>
          </a:r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0EBAD3D7-983E-4FD3-A9D0-7D890E873044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        		Counselors will not complete a  </a:t>
          </a:r>
        </a:p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	recommendation without a written or  </a:t>
          </a:r>
        </a:p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en-US" dirty="0"/>
            <a:t>                                     electronic  request</a:t>
          </a:r>
        </a:p>
        <a:p>
          <a:pPr rtl="0"/>
          <a:endParaRPr lang="en-US" dirty="0"/>
        </a:p>
      </dgm:t>
    </dgm:pt>
    <dgm:pt modelId="{F93F7A33-7D3C-4347-B8EE-02A3C14B3270}" type="parTrans" cxnId="{8FCE17AB-A829-4C35-8AD6-3546AE7D29F9}">
      <dgm:prSet/>
      <dgm:spPr/>
      <dgm:t>
        <a:bodyPr/>
        <a:lstStyle/>
        <a:p>
          <a:endParaRPr lang="en-US"/>
        </a:p>
      </dgm:t>
    </dgm:pt>
    <dgm:pt modelId="{D8408C19-941A-42EE-B87F-ABA063CF3454}" type="sibTrans" cxnId="{8FCE17AB-A829-4C35-8AD6-3546AE7D29F9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0" presStyleCnt="2" custScaleX="146845" custLinFactNeighborX="4457" custLinFactNeighborY="-8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0" presStyleCnt="2" custScaleX="134165" custLinFactNeighborX="-84333" custLinFactNeighborY="-85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73B4043-2A5E-4087-855E-D656B7DC0E48}" type="pres">
      <dgm:prSet presAssocID="{243A6A0E-F31A-41A3-B8FC-25F09812E865}" presName="sibTrans" presStyleCnt="0"/>
      <dgm:spPr/>
    </dgm:pt>
    <dgm:pt modelId="{3C8C478D-3850-4B9C-BB74-B75C024D0263}" type="pres">
      <dgm:prSet presAssocID="{0EBAD3D7-983E-4FD3-A9D0-7D890E873044}" presName="composite" presStyleCnt="0"/>
      <dgm:spPr/>
    </dgm:pt>
    <dgm:pt modelId="{A8AA9B6C-74F5-455D-BCDE-EA3FB339CC82}" type="pres">
      <dgm:prSet presAssocID="{0EBAD3D7-983E-4FD3-A9D0-7D890E873044}" presName="rect1" presStyleLbl="trAlignAcc1" presStyleIdx="1" presStyleCnt="2" custScaleX="156873" custScaleY="99958" custLinFactNeighborX="9668" custLinFactNeighborY="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3E841-5718-4908-8800-CF864732AB49}" type="pres">
      <dgm:prSet presAssocID="{0EBAD3D7-983E-4FD3-A9D0-7D890E873044}" presName="rect2" presStyleLbl="fgImgPlace1" presStyleIdx="1" presStyleCnt="2" custScaleX="140155" custScaleY="97255" custLinFactNeighborX="-79102" custLinFactNeighborY="5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B089C5F6-565B-49CD-B55E-CD8B222E8F45}" type="presOf" srcId="{0EBAD3D7-983E-4FD3-A9D0-7D890E873044}" destId="{A8AA9B6C-74F5-455D-BCDE-EA3FB339CC82}" srcOrd="0" destOrd="0" presId="urn:microsoft.com/office/officeart/2008/layout/PictureStrips"/>
    <dgm:cxn modelId="{5C05754B-9357-4C9A-8C21-F3F8DBAA7945}" srcId="{0B889DFE-4200-467C-A7AE-7782433B892D}" destId="{7A46E659-546E-49C2-88E8-2902FEBB76FB}" srcOrd="0" destOrd="0" parTransId="{D52DA261-D1E0-4B63-A83A-C763C554DCCA}" sibTransId="{243A6A0E-F31A-41A3-B8FC-25F09812E865}"/>
    <dgm:cxn modelId="{0F764EC2-7DFD-4FEC-9D7B-005293A061FD}" type="presOf" srcId="{7A46E659-546E-49C2-88E8-2902FEBB76FB}" destId="{E4DD1C15-091C-49B6-AFF9-67D0028969EC}" srcOrd="0" destOrd="0" presId="urn:microsoft.com/office/officeart/2008/layout/PictureStrips"/>
    <dgm:cxn modelId="{7834B73F-9040-4648-9AEA-63498C821D1B}" type="presOf" srcId="{0B889DFE-4200-467C-A7AE-7782433B892D}" destId="{F3E937D7-EE3A-48BB-A2D7-F8DE9904F6E1}" srcOrd="0" destOrd="0" presId="urn:microsoft.com/office/officeart/2008/layout/PictureStrips"/>
    <dgm:cxn modelId="{8FCE17AB-A829-4C35-8AD6-3546AE7D29F9}" srcId="{0B889DFE-4200-467C-A7AE-7782433B892D}" destId="{0EBAD3D7-983E-4FD3-A9D0-7D890E873044}" srcOrd="1" destOrd="0" parTransId="{F93F7A33-7D3C-4347-B8EE-02A3C14B3270}" sibTransId="{D8408C19-941A-42EE-B87F-ABA063CF3454}"/>
    <dgm:cxn modelId="{2E723F45-F6A8-4983-9DD3-5F5837216B8C}" type="presParOf" srcId="{F3E937D7-EE3A-48BB-A2D7-F8DE9904F6E1}" destId="{9AE98403-5904-4511-9407-DC7FCB4D2FB7}" srcOrd="0" destOrd="0" presId="urn:microsoft.com/office/officeart/2008/layout/PictureStrips"/>
    <dgm:cxn modelId="{D31F9B18-250B-461C-8771-E5A511932562}" type="presParOf" srcId="{9AE98403-5904-4511-9407-DC7FCB4D2FB7}" destId="{E4DD1C15-091C-49B6-AFF9-67D0028969EC}" srcOrd="0" destOrd="0" presId="urn:microsoft.com/office/officeart/2008/layout/PictureStrips"/>
    <dgm:cxn modelId="{04049D48-5F2F-46E9-BDA1-0C31AD5F7210}" type="presParOf" srcId="{9AE98403-5904-4511-9407-DC7FCB4D2FB7}" destId="{3C7BB36F-99C9-482E-B5DF-46F146AAC602}" srcOrd="1" destOrd="0" presId="urn:microsoft.com/office/officeart/2008/layout/PictureStrips"/>
    <dgm:cxn modelId="{0A74B0E2-23BD-4BB8-A637-07CA819A6547}" type="presParOf" srcId="{F3E937D7-EE3A-48BB-A2D7-F8DE9904F6E1}" destId="{F73B4043-2A5E-4087-855E-D656B7DC0E48}" srcOrd="1" destOrd="0" presId="urn:microsoft.com/office/officeart/2008/layout/PictureStrips"/>
    <dgm:cxn modelId="{1E704845-1503-4CDE-ABC9-432A234E05E6}" type="presParOf" srcId="{F3E937D7-EE3A-48BB-A2D7-F8DE9904F6E1}" destId="{3C8C478D-3850-4B9C-BB74-B75C024D0263}" srcOrd="2" destOrd="0" presId="urn:microsoft.com/office/officeart/2008/layout/PictureStrips"/>
    <dgm:cxn modelId="{FA437442-D874-4A2E-A1C4-6F7023974EFC}" type="presParOf" srcId="{3C8C478D-3850-4B9C-BB74-B75C024D0263}" destId="{A8AA9B6C-74F5-455D-BCDE-EA3FB339CC82}" srcOrd="0" destOrd="0" presId="urn:microsoft.com/office/officeart/2008/layout/PictureStrips"/>
    <dgm:cxn modelId="{0814992B-3234-40F3-90FB-CFE58F65BC92}" type="presParOf" srcId="{3C8C478D-3850-4B9C-BB74-B75C024D0263}" destId="{6F43E841-5718-4908-8800-CF864732AB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2D8367-40FE-4A8A-B8BB-1B8D25C3C94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B0C4B1-0459-4C1F-BB5C-1F8637CEEE4F}">
      <dgm:prSet custT="1"/>
      <dgm:spPr/>
      <dgm:t>
        <a:bodyPr/>
        <a:lstStyle/>
        <a:p>
          <a:pPr rtl="0"/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dirty="0">
              <a:solidFill>
                <a:schemeClr val="bg1"/>
              </a:solidFill>
            </a:rPr>
            <a:t> (www.collegeboard.org) and           </a:t>
          </a:r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dirty="0">
              <a:solidFill>
                <a:schemeClr val="bg1"/>
              </a:solidFill>
            </a:rPr>
            <a:t> (www.actstudent.org)</a:t>
          </a:r>
        </a:p>
      </dgm:t>
    </dgm:pt>
    <dgm:pt modelId="{D26F3BE7-3583-4966-BC8C-DCCB27F773EF}" type="parTrans" cxnId="{9E066E0F-6A6F-4E98-BD29-B138BE3D3846}">
      <dgm:prSet/>
      <dgm:spPr/>
      <dgm:t>
        <a:bodyPr/>
        <a:lstStyle/>
        <a:p>
          <a:endParaRPr lang="en-US"/>
        </a:p>
      </dgm:t>
    </dgm:pt>
    <dgm:pt modelId="{5B683AD8-B424-48F5-BC90-B19469E0D3D4}" type="sibTrans" cxnId="{9E066E0F-6A6F-4E98-BD29-B138BE3D3846}">
      <dgm:prSet/>
      <dgm:spPr/>
      <dgm:t>
        <a:bodyPr/>
        <a:lstStyle/>
        <a:p>
          <a:endParaRPr lang="en-US"/>
        </a:p>
      </dgm:t>
    </dgm:pt>
    <dgm:pt modelId="{FA6FDE05-3B51-468E-A618-BDFA6B8A587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Register for the test (select a date and location, upload a picture, and make the payment)</a:t>
          </a:r>
        </a:p>
      </dgm:t>
    </dgm:pt>
    <dgm:pt modelId="{BB116DD0-28D8-4AA1-A541-55D164CA7B9B}" type="parTrans" cxnId="{3C793FEA-AAA6-46EA-88F8-D971B740997C}">
      <dgm:prSet/>
      <dgm:spPr/>
      <dgm:t>
        <a:bodyPr/>
        <a:lstStyle/>
        <a:p>
          <a:endParaRPr lang="en-US"/>
        </a:p>
      </dgm:t>
    </dgm:pt>
    <dgm:pt modelId="{FA496478-611B-4518-886C-8A2236275E62}" type="sibTrans" cxnId="{3C793FEA-AAA6-46EA-88F8-D971B740997C}">
      <dgm:prSet/>
      <dgm:spPr/>
      <dgm:t>
        <a:bodyPr/>
        <a:lstStyle/>
        <a:p>
          <a:endParaRPr lang="en-US"/>
        </a:p>
      </dgm:t>
    </dgm:pt>
    <dgm:pt modelId="{30BD46E6-7966-4006-9F64-4E65589BAD1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Receive test scores</a:t>
          </a:r>
        </a:p>
      </dgm:t>
    </dgm:pt>
    <dgm:pt modelId="{6EF8D2A0-B26D-47CC-B2A7-6D9D041F61CB}" type="parTrans" cxnId="{8FA4B804-9469-45D5-9FA9-CD1536D64D4C}">
      <dgm:prSet/>
      <dgm:spPr/>
      <dgm:t>
        <a:bodyPr/>
        <a:lstStyle/>
        <a:p>
          <a:endParaRPr lang="en-US"/>
        </a:p>
      </dgm:t>
    </dgm:pt>
    <dgm:pt modelId="{654E0B37-3B32-4463-8326-45C6D4570C45}" type="sibTrans" cxnId="{8FA4B804-9469-45D5-9FA9-CD1536D64D4C}">
      <dgm:prSet/>
      <dgm:spPr/>
      <dgm:t>
        <a:bodyPr/>
        <a:lstStyle/>
        <a:p>
          <a:endParaRPr lang="en-US"/>
        </a:p>
      </dgm:t>
    </dgm:pt>
    <dgm:pt modelId="{F5A547AE-61EF-4A8B-8C7B-FA4AFF86C9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Send scores to selected colleges (before and/or after exam)</a:t>
          </a:r>
        </a:p>
      </dgm:t>
    </dgm:pt>
    <dgm:pt modelId="{8C031D0C-5476-47F4-B2C5-93661D02AAE7}" type="parTrans" cxnId="{7E37799E-9BE8-4EDC-8C60-BDAF6C413BA6}">
      <dgm:prSet/>
      <dgm:spPr/>
      <dgm:t>
        <a:bodyPr/>
        <a:lstStyle/>
        <a:p>
          <a:endParaRPr lang="en-US"/>
        </a:p>
      </dgm:t>
    </dgm:pt>
    <dgm:pt modelId="{553F09A2-465C-45BA-8C3F-B2A23E420D58}" type="sibTrans" cxnId="{7E37799E-9BE8-4EDC-8C60-BDAF6C413BA6}">
      <dgm:prSet/>
      <dgm:spPr/>
      <dgm:t>
        <a:bodyPr/>
        <a:lstStyle/>
        <a:p>
          <a:endParaRPr lang="en-US"/>
        </a:p>
      </dgm:t>
    </dgm:pt>
    <dgm:pt modelId="{FF473927-9C73-457F-BF8B-D5F3B91DFC1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/>
            <a:t>Create your account</a:t>
          </a:r>
        </a:p>
      </dgm:t>
    </dgm:pt>
    <dgm:pt modelId="{83262212-30CE-4046-8198-BC8324881AD8}" type="parTrans" cxnId="{D1F69823-6BB9-41FE-9DD4-6505EB0B8DEB}">
      <dgm:prSet/>
      <dgm:spPr/>
      <dgm:t>
        <a:bodyPr/>
        <a:lstStyle/>
        <a:p>
          <a:endParaRPr lang="en-US"/>
        </a:p>
      </dgm:t>
    </dgm:pt>
    <dgm:pt modelId="{95554C39-7DCF-4E63-BCC6-365E0C3092E5}" type="sibTrans" cxnId="{D1F69823-6BB9-41FE-9DD4-6505EB0B8DEB}">
      <dgm:prSet/>
      <dgm:spPr/>
      <dgm:t>
        <a:bodyPr/>
        <a:lstStyle/>
        <a:p>
          <a:endParaRPr lang="en-US"/>
        </a:p>
      </dgm:t>
    </dgm:pt>
    <dgm:pt modelId="{FFDE0E63-6916-4734-B44D-0AA825B5D9CA}">
      <dgm:prSet custT="1"/>
      <dgm:spPr/>
      <dgm:t>
        <a:bodyPr/>
        <a:lstStyle/>
        <a:p>
          <a:pPr rtl="0"/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dirty="0">
              <a:solidFill>
                <a:schemeClr val="bg1"/>
              </a:solidFill>
            </a:rPr>
            <a:t> Test</a:t>
          </a:r>
        </a:p>
      </dgm:t>
    </dgm:pt>
    <dgm:pt modelId="{6A32DCDA-32B9-424C-BBC4-71FCF12B12FA}" type="parTrans" cxnId="{978AF9C2-474D-401C-A0D1-137C6481ACA5}">
      <dgm:prSet/>
      <dgm:spPr/>
      <dgm:t>
        <a:bodyPr/>
        <a:lstStyle/>
        <a:p>
          <a:endParaRPr lang="en-US"/>
        </a:p>
      </dgm:t>
    </dgm:pt>
    <dgm:pt modelId="{D3A1B545-21A7-4F09-B661-42414B110571}" type="sibTrans" cxnId="{978AF9C2-474D-401C-A0D1-137C6481ACA5}">
      <dgm:prSet/>
      <dgm:spPr/>
      <dgm:t>
        <a:bodyPr/>
        <a:lstStyle/>
        <a:p>
          <a:endParaRPr lang="en-US"/>
        </a:p>
      </dgm:t>
    </dgm:pt>
    <dgm:pt modelId="{81191914-E1A9-48F8-9D56-AF81BBFCF1E4}">
      <dgm:prSet custT="1"/>
      <dgm:spPr/>
      <dgm:t>
        <a:bodyPr/>
        <a:lstStyle/>
        <a:p>
          <a:pPr rtl="0"/>
          <a:r>
            <a:rPr lang="en-US" sz="1800" dirty="0"/>
            <a:t>Placement test accepted at most 2 year colleges</a:t>
          </a:r>
        </a:p>
      </dgm:t>
    </dgm:pt>
    <dgm:pt modelId="{C581F13A-4BC7-47DC-94AC-49B4B09B6A34}" type="parTrans" cxnId="{4E376EE0-BE59-4047-92A8-70F83F07AD6B}">
      <dgm:prSet/>
      <dgm:spPr/>
      <dgm:t>
        <a:bodyPr/>
        <a:lstStyle/>
        <a:p>
          <a:endParaRPr lang="en-US"/>
        </a:p>
      </dgm:t>
    </dgm:pt>
    <dgm:pt modelId="{5F228CF0-F901-4531-9D4C-F5229742EAE8}" type="sibTrans" cxnId="{4E376EE0-BE59-4047-92A8-70F83F07AD6B}">
      <dgm:prSet/>
      <dgm:spPr/>
      <dgm:t>
        <a:bodyPr/>
        <a:lstStyle/>
        <a:p>
          <a:endParaRPr lang="en-US"/>
        </a:p>
      </dgm:t>
    </dgm:pt>
    <dgm:pt modelId="{0D26A74B-6E23-485E-9CCE-6185DC49405D}">
      <dgm:prSet custT="1"/>
      <dgm:spPr/>
      <dgm:t>
        <a:bodyPr/>
        <a:lstStyle/>
        <a:p>
          <a:pPr rtl="0"/>
          <a:r>
            <a:rPr lang="en-US" sz="1800" dirty="0"/>
            <a:t>Colleges proctor this exam on their campuses</a:t>
          </a:r>
        </a:p>
      </dgm:t>
    </dgm:pt>
    <dgm:pt modelId="{1F1A7988-26C8-4561-9CFC-9C0BA5ED14F5}" type="parTrans" cxnId="{5043C3E1-F80F-4298-A530-633E1A2DD0AA}">
      <dgm:prSet/>
      <dgm:spPr/>
      <dgm:t>
        <a:bodyPr/>
        <a:lstStyle/>
        <a:p>
          <a:endParaRPr lang="en-US"/>
        </a:p>
      </dgm:t>
    </dgm:pt>
    <dgm:pt modelId="{64E1C9EB-7F13-4422-85E2-C773168178A0}" type="sibTrans" cxnId="{5043C3E1-F80F-4298-A530-633E1A2DD0AA}">
      <dgm:prSet/>
      <dgm:spPr/>
      <dgm:t>
        <a:bodyPr/>
        <a:lstStyle/>
        <a:p>
          <a:endParaRPr lang="en-US"/>
        </a:p>
      </dgm:t>
    </dgm:pt>
    <dgm:pt modelId="{D0986D11-BED7-40FD-B9F2-E6CA1EFC9826}" type="pres">
      <dgm:prSet presAssocID="{3C2D8367-40FE-4A8A-B8BB-1B8D25C3C9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FBBA7-8DDF-4DAF-A039-37EACDFE4607}" type="pres">
      <dgm:prSet presAssocID="{E5B0C4B1-0459-4C1F-BB5C-1F8637CEEE4F}" presName="parentLin" presStyleCnt="0"/>
      <dgm:spPr/>
    </dgm:pt>
    <dgm:pt modelId="{032EF722-EE1D-4BB0-8046-25E9AF730191}" type="pres">
      <dgm:prSet presAssocID="{E5B0C4B1-0459-4C1F-BB5C-1F8637CEEE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E9D23A9-DA98-4952-BC20-8886619BE1E2}" type="pres">
      <dgm:prSet presAssocID="{E5B0C4B1-0459-4C1F-BB5C-1F8637CEEE4F}" presName="parentText" presStyleLbl="node1" presStyleIdx="0" presStyleCnt="2" custScaleX="117007" custScaleY="143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9ECB-CE91-49AA-911A-DDFDA9D89E0E}" type="pres">
      <dgm:prSet presAssocID="{E5B0C4B1-0459-4C1F-BB5C-1F8637CEEE4F}" presName="negativeSpace" presStyleCnt="0"/>
      <dgm:spPr/>
    </dgm:pt>
    <dgm:pt modelId="{A619AC54-3FD4-439F-A9EC-5243266A6EFA}" type="pres">
      <dgm:prSet presAssocID="{E5B0C4B1-0459-4C1F-BB5C-1F8637CEEE4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F1CF-7502-437B-BED6-5F3B53655E14}" type="pres">
      <dgm:prSet presAssocID="{5B683AD8-B424-48F5-BC90-B19469E0D3D4}" presName="spaceBetweenRectangles" presStyleCnt="0"/>
      <dgm:spPr/>
    </dgm:pt>
    <dgm:pt modelId="{CE30BAD9-FF7A-44DF-A31F-0D2D5B612573}" type="pres">
      <dgm:prSet presAssocID="{FFDE0E63-6916-4734-B44D-0AA825B5D9CA}" presName="parentLin" presStyleCnt="0"/>
      <dgm:spPr/>
    </dgm:pt>
    <dgm:pt modelId="{8C83E8FA-5F42-454E-996E-D19A91570A82}" type="pres">
      <dgm:prSet presAssocID="{FFDE0E63-6916-4734-B44D-0AA825B5D9C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304DABF-77B9-492B-A07E-56F855173903}" type="pres">
      <dgm:prSet presAssocID="{FFDE0E63-6916-4734-B44D-0AA825B5D9CA}" presName="parentText" presStyleLbl="node1" presStyleIdx="1" presStyleCnt="2" custScaleX="117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EB47-999C-49C7-A112-BB4B99FA71DB}" type="pres">
      <dgm:prSet presAssocID="{FFDE0E63-6916-4734-B44D-0AA825B5D9CA}" presName="negativeSpace" presStyleCnt="0"/>
      <dgm:spPr/>
    </dgm:pt>
    <dgm:pt modelId="{681F9528-65F7-4F55-B9A9-A41DA4CF5981}" type="pres">
      <dgm:prSet presAssocID="{FFDE0E63-6916-4734-B44D-0AA825B5D9C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0EFBC-9885-4A7B-8CD6-99860D5C89F9}" type="presOf" srcId="{E5B0C4B1-0459-4C1F-BB5C-1F8637CEEE4F}" destId="{032EF722-EE1D-4BB0-8046-25E9AF730191}" srcOrd="0" destOrd="0" presId="urn:microsoft.com/office/officeart/2005/8/layout/list1"/>
    <dgm:cxn modelId="{8FA4B804-9469-45D5-9FA9-CD1536D64D4C}" srcId="{E5B0C4B1-0459-4C1F-BB5C-1F8637CEEE4F}" destId="{30BD46E6-7966-4006-9F64-4E65589BAD17}" srcOrd="2" destOrd="0" parTransId="{6EF8D2A0-B26D-47CC-B2A7-6D9D041F61CB}" sibTransId="{654E0B37-3B32-4463-8326-45C6D4570C45}"/>
    <dgm:cxn modelId="{41E3F8F5-326D-46F3-BACA-FA91EA158203}" type="presOf" srcId="{FA6FDE05-3B51-468E-A618-BDFA6B8A5876}" destId="{A619AC54-3FD4-439F-A9EC-5243266A6EFA}" srcOrd="0" destOrd="1" presId="urn:microsoft.com/office/officeart/2005/8/layout/list1"/>
    <dgm:cxn modelId="{9E066E0F-6A6F-4E98-BD29-B138BE3D3846}" srcId="{3C2D8367-40FE-4A8A-B8BB-1B8D25C3C94E}" destId="{E5B0C4B1-0459-4C1F-BB5C-1F8637CEEE4F}" srcOrd="0" destOrd="0" parTransId="{D26F3BE7-3583-4966-BC8C-DCCB27F773EF}" sibTransId="{5B683AD8-B424-48F5-BC90-B19469E0D3D4}"/>
    <dgm:cxn modelId="{AF4486D2-61A6-4521-A1A8-ECA90FCCFF6D}" type="presOf" srcId="{E5B0C4B1-0459-4C1F-BB5C-1F8637CEEE4F}" destId="{1E9D23A9-DA98-4952-BC20-8886619BE1E2}" srcOrd="1" destOrd="0" presId="urn:microsoft.com/office/officeart/2005/8/layout/list1"/>
    <dgm:cxn modelId="{6D14BCF0-8544-4828-8834-0F712DD8028C}" type="presOf" srcId="{FFDE0E63-6916-4734-B44D-0AA825B5D9CA}" destId="{8C83E8FA-5F42-454E-996E-D19A91570A82}" srcOrd="0" destOrd="0" presId="urn:microsoft.com/office/officeart/2005/8/layout/list1"/>
    <dgm:cxn modelId="{83E1294C-893E-40A4-AD8D-4B4302D7539F}" type="presOf" srcId="{FF473927-9C73-457F-BF8B-D5F3B91DFC18}" destId="{A619AC54-3FD4-439F-A9EC-5243266A6EFA}" srcOrd="0" destOrd="0" presId="urn:microsoft.com/office/officeart/2005/8/layout/list1"/>
    <dgm:cxn modelId="{0B3446D2-92BF-4486-AD09-7CE0BE5B4FD1}" type="presOf" srcId="{3C2D8367-40FE-4A8A-B8BB-1B8D25C3C94E}" destId="{D0986D11-BED7-40FD-B9F2-E6CA1EFC9826}" srcOrd="0" destOrd="0" presId="urn:microsoft.com/office/officeart/2005/8/layout/list1"/>
    <dgm:cxn modelId="{325A6735-B327-40B8-87FA-EB538E678C93}" type="presOf" srcId="{81191914-E1A9-48F8-9D56-AF81BBFCF1E4}" destId="{681F9528-65F7-4F55-B9A9-A41DA4CF5981}" srcOrd="0" destOrd="0" presId="urn:microsoft.com/office/officeart/2005/8/layout/list1"/>
    <dgm:cxn modelId="{5043C3E1-F80F-4298-A530-633E1A2DD0AA}" srcId="{FFDE0E63-6916-4734-B44D-0AA825B5D9CA}" destId="{0D26A74B-6E23-485E-9CCE-6185DC49405D}" srcOrd="1" destOrd="0" parTransId="{1F1A7988-26C8-4561-9CFC-9C0BA5ED14F5}" sibTransId="{64E1C9EB-7F13-4422-85E2-C773168178A0}"/>
    <dgm:cxn modelId="{635EBDD9-7ADC-4BF8-9AD3-1E3CECB26BA4}" type="presOf" srcId="{FFDE0E63-6916-4734-B44D-0AA825B5D9CA}" destId="{9304DABF-77B9-492B-A07E-56F855173903}" srcOrd="1" destOrd="0" presId="urn:microsoft.com/office/officeart/2005/8/layout/list1"/>
    <dgm:cxn modelId="{3C793FEA-AAA6-46EA-88F8-D971B740997C}" srcId="{E5B0C4B1-0459-4C1F-BB5C-1F8637CEEE4F}" destId="{FA6FDE05-3B51-468E-A618-BDFA6B8A5876}" srcOrd="1" destOrd="0" parTransId="{BB116DD0-28D8-4AA1-A541-55D164CA7B9B}" sibTransId="{FA496478-611B-4518-886C-8A2236275E62}"/>
    <dgm:cxn modelId="{670FDA6D-FC5F-4841-875B-7DA7AA2BD599}" type="presOf" srcId="{0D26A74B-6E23-485E-9CCE-6185DC49405D}" destId="{681F9528-65F7-4F55-B9A9-A41DA4CF5981}" srcOrd="0" destOrd="1" presId="urn:microsoft.com/office/officeart/2005/8/layout/list1"/>
    <dgm:cxn modelId="{978AF9C2-474D-401C-A0D1-137C6481ACA5}" srcId="{3C2D8367-40FE-4A8A-B8BB-1B8D25C3C94E}" destId="{FFDE0E63-6916-4734-B44D-0AA825B5D9CA}" srcOrd="1" destOrd="0" parTransId="{6A32DCDA-32B9-424C-BBC4-71FCF12B12FA}" sibTransId="{D3A1B545-21A7-4F09-B661-42414B110571}"/>
    <dgm:cxn modelId="{4E376EE0-BE59-4047-92A8-70F83F07AD6B}" srcId="{FFDE0E63-6916-4734-B44D-0AA825B5D9CA}" destId="{81191914-E1A9-48F8-9D56-AF81BBFCF1E4}" srcOrd="0" destOrd="0" parTransId="{C581F13A-4BC7-47DC-94AC-49B4B09B6A34}" sibTransId="{5F228CF0-F901-4531-9D4C-F5229742EAE8}"/>
    <dgm:cxn modelId="{E92D97D3-66B3-4CA1-B194-7C02626C6A52}" type="presOf" srcId="{30BD46E6-7966-4006-9F64-4E65589BAD17}" destId="{A619AC54-3FD4-439F-A9EC-5243266A6EFA}" srcOrd="0" destOrd="2" presId="urn:microsoft.com/office/officeart/2005/8/layout/list1"/>
    <dgm:cxn modelId="{7E37799E-9BE8-4EDC-8C60-BDAF6C413BA6}" srcId="{E5B0C4B1-0459-4C1F-BB5C-1F8637CEEE4F}" destId="{F5A547AE-61EF-4A8B-8C7B-FA4AFF86C926}" srcOrd="3" destOrd="0" parTransId="{8C031D0C-5476-47F4-B2C5-93661D02AAE7}" sibTransId="{553F09A2-465C-45BA-8C3F-B2A23E420D58}"/>
    <dgm:cxn modelId="{FA4CD2D5-91B5-448F-B878-967160BC5CD0}" type="presOf" srcId="{F5A547AE-61EF-4A8B-8C7B-FA4AFF86C926}" destId="{A619AC54-3FD4-439F-A9EC-5243266A6EFA}" srcOrd="0" destOrd="3" presId="urn:microsoft.com/office/officeart/2005/8/layout/list1"/>
    <dgm:cxn modelId="{D1F69823-6BB9-41FE-9DD4-6505EB0B8DEB}" srcId="{E5B0C4B1-0459-4C1F-BB5C-1F8637CEEE4F}" destId="{FF473927-9C73-457F-BF8B-D5F3B91DFC18}" srcOrd="0" destOrd="0" parTransId="{83262212-30CE-4046-8198-BC8324881AD8}" sibTransId="{95554C39-7DCF-4E63-BCC6-365E0C3092E5}"/>
    <dgm:cxn modelId="{0FD1B0C0-1260-4613-8C8B-F04806FC5670}" type="presParOf" srcId="{D0986D11-BED7-40FD-B9F2-E6CA1EFC9826}" destId="{AC9FBBA7-8DDF-4DAF-A039-37EACDFE4607}" srcOrd="0" destOrd="0" presId="urn:microsoft.com/office/officeart/2005/8/layout/list1"/>
    <dgm:cxn modelId="{4D33A9AD-7D08-4555-AACF-99495E375C34}" type="presParOf" srcId="{AC9FBBA7-8DDF-4DAF-A039-37EACDFE4607}" destId="{032EF722-EE1D-4BB0-8046-25E9AF730191}" srcOrd="0" destOrd="0" presId="urn:microsoft.com/office/officeart/2005/8/layout/list1"/>
    <dgm:cxn modelId="{0829DD7A-B9AC-499C-818D-D9E8FEA02D99}" type="presParOf" srcId="{AC9FBBA7-8DDF-4DAF-A039-37EACDFE4607}" destId="{1E9D23A9-DA98-4952-BC20-8886619BE1E2}" srcOrd="1" destOrd="0" presId="urn:microsoft.com/office/officeart/2005/8/layout/list1"/>
    <dgm:cxn modelId="{3CD862DB-93D7-48C1-B09E-F21E94569493}" type="presParOf" srcId="{D0986D11-BED7-40FD-B9F2-E6CA1EFC9826}" destId="{882C9ECB-CE91-49AA-911A-DDFDA9D89E0E}" srcOrd="1" destOrd="0" presId="urn:microsoft.com/office/officeart/2005/8/layout/list1"/>
    <dgm:cxn modelId="{0CD17B62-71AA-495A-AF9A-0C9606D1B668}" type="presParOf" srcId="{D0986D11-BED7-40FD-B9F2-E6CA1EFC9826}" destId="{A619AC54-3FD4-439F-A9EC-5243266A6EFA}" srcOrd="2" destOrd="0" presId="urn:microsoft.com/office/officeart/2005/8/layout/list1"/>
    <dgm:cxn modelId="{F5AF617F-4C72-4BAA-ABF2-A239BCAE0C46}" type="presParOf" srcId="{D0986D11-BED7-40FD-B9F2-E6CA1EFC9826}" destId="{346EF1CF-7502-437B-BED6-5F3B53655E14}" srcOrd="3" destOrd="0" presId="urn:microsoft.com/office/officeart/2005/8/layout/list1"/>
    <dgm:cxn modelId="{B49E5E6C-B05E-4A98-AFFF-9308C5745DE7}" type="presParOf" srcId="{D0986D11-BED7-40FD-B9F2-E6CA1EFC9826}" destId="{CE30BAD9-FF7A-44DF-A31F-0D2D5B612573}" srcOrd="4" destOrd="0" presId="urn:microsoft.com/office/officeart/2005/8/layout/list1"/>
    <dgm:cxn modelId="{7E35DBE5-82F3-49E2-8F35-1C823434AB38}" type="presParOf" srcId="{CE30BAD9-FF7A-44DF-A31F-0D2D5B612573}" destId="{8C83E8FA-5F42-454E-996E-D19A91570A82}" srcOrd="0" destOrd="0" presId="urn:microsoft.com/office/officeart/2005/8/layout/list1"/>
    <dgm:cxn modelId="{BEDFC33F-5E1D-4FE1-8DB1-FDF741691308}" type="presParOf" srcId="{CE30BAD9-FF7A-44DF-A31F-0D2D5B612573}" destId="{9304DABF-77B9-492B-A07E-56F855173903}" srcOrd="1" destOrd="0" presId="urn:microsoft.com/office/officeart/2005/8/layout/list1"/>
    <dgm:cxn modelId="{BF7709BA-CD82-4C9E-A5D1-BF85404E210C}" type="presParOf" srcId="{D0986D11-BED7-40FD-B9F2-E6CA1EFC9826}" destId="{E496EB47-999C-49C7-A112-BB4B99FA71DB}" srcOrd="5" destOrd="0" presId="urn:microsoft.com/office/officeart/2005/8/layout/list1"/>
    <dgm:cxn modelId="{6B5D1FB9-E802-40B0-8AC1-334FE2DDFBA9}" type="presParOf" srcId="{D0986D11-BED7-40FD-B9F2-E6CA1EFC9826}" destId="{681F9528-65F7-4F55-B9A9-A41DA4CF59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1049347" y="56"/>
          <a:ext cx="3073628" cy="14369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>
              <a:solidFill>
                <a:schemeClr val="bg1"/>
              </a:solidFill>
            </a:rPr>
            <a:t>A-</a:t>
          </a:r>
          <a:r>
            <a:rPr lang="en-US" sz="2400" b="1" u="sng" kern="1200" dirty="0" err="1">
              <a:solidFill>
                <a:schemeClr val="bg1"/>
              </a:solidFill>
            </a:rPr>
            <a:t>Cas</a:t>
          </a:r>
          <a:r>
            <a:rPr lang="en-US" sz="2400" b="1" u="sng" kern="1200" dirty="0">
              <a:solidFill>
                <a:schemeClr val="bg1"/>
              </a:solidFill>
            </a:rPr>
            <a:t>  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Beaty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1200" kern="1200" dirty="0">
              <a:solidFill>
                <a:schemeClr val="bg1"/>
              </a:solidFill>
            </a:rPr>
            <a:t>beatyz@fultonschools.org</a:t>
          </a:r>
        </a:p>
      </dsp:txBody>
      <dsp:txXfrm rot="10800000">
        <a:off x="1408588" y="56"/>
        <a:ext cx="2714387" cy="1436965"/>
      </dsp:txXfrm>
    </dsp:sp>
    <dsp:sp modelId="{89FF4F67-DB6E-4636-9CED-913F218E870B}">
      <dsp:nvSpPr>
        <dsp:cNvPr id="0" name=""/>
        <dsp:cNvSpPr/>
      </dsp:nvSpPr>
      <dsp:spPr>
        <a:xfrm>
          <a:off x="372824" y="56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41902" y="1865967"/>
          <a:ext cx="3083553" cy="14369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solidFill>
                <a:schemeClr val="bg1"/>
              </a:solidFill>
            </a:rPr>
            <a:t>Cat-Harp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Ms. Ekpo </a:t>
          </a:r>
          <a:r>
            <a:rPr lang="en-US" sz="1200" kern="1200" dirty="0">
              <a:solidFill>
                <a:schemeClr val="bg1"/>
              </a:solidFill>
            </a:rPr>
            <a:t>EkpoN@fultonschools.org</a:t>
          </a:r>
        </a:p>
      </dsp:txBody>
      <dsp:txXfrm rot="10800000">
        <a:off x="1401143" y="1865967"/>
        <a:ext cx="2724312" cy="1436965"/>
      </dsp:txXfrm>
    </dsp:sp>
    <dsp:sp modelId="{556B3699-2911-4156-BCB3-84CE1F53A27D}">
      <dsp:nvSpPr>
        <dsp:cNvPr id="0" name=""/>
        <dsp:cNvSpPr/>
      </dsp:nvSpPr>
      <dsp:spPr>
        <a:xfrm>
          <a:off x="370343" y="186596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06698" y="3731877"/>
          <a:ext cx="3130492" cy="14369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>
              <a:solidFill>
                <a:schemeClr val="bg1"/>
              </a:solidFill>
            </a:rPr>
            <a:t>Harq-Mep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Ms. Graver </a:t>
          </a:r>
          <a:r>
            <a:rPr lang="en-US" sz="1200" kern="1200" dirty="0">
              <a:solidFill>
                <a:schemeClr val="bg1"/>
              </a:solidFill>
            </a:rPr>
            <a:t>graverH@fultonschools.org</a:t>
          </a:r>
        </a:p>
      </dsp:txBody>
      <dsp:txXfrm rot="10800000">
        <a:off x="1365939" y="3731877"/>
        <a:ext cx="2771251" cy="1436965"/>
      </dsp:txXfrm>
    </dsp:sp>
    <dsp:sp modelId="{03C9FFE3-FAFD-4610-8B45-C3E276AACCAD}">
      <dsp:nvSpPr>
        <dsp:cNvPr id="0" name=""/>
        <dsp:cNvSpPr/>
      </dsp:nvSpPr>
      <dsp:spPr>
        <a:xfrm>
          <a:off x="358608" y="373187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EC71-5C5F-49DD-A5DA-76303CCBB68B}">
      <dsp:nvSpPr>
        <dsp:cNvPr id="0" name=""/>
        <dsp:cNvSpPr/>
      </dsp:nvSpPr>
      <dsp:spPr>
        <a:xfrm>
          <a:off x="0" y="0"/>
          <a:ext cx="4182219" cy="495300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baseline="0" dirty="0"/>
            <a:t>Tips</a:t>
          </a:r>
          <a:endParaRPr lang="en-US" sz="3600" kern="1200" dirty="0"/>
        </a:p>
      </dsp:txBody>
      <dsp:txXfrm>
        <a:off x="0" y="0"/>
        <a:ext cx="4182219" cy="1485900"/>
      </dsp:txXfrm>
    </dsp:sp>
    <dsp:sp modelId="{30FAE4E6-671E-4191-94DB-E24178F5E239}">
      <dsp:nvSpPr>
        <dsp:cNvPr id="0" name=""/>
        <dsp:cNvSpPr/>
      </dsp:nvSpPr>
      <dsp:spPr>
        <a:xfrm>
          <a:off x="381015" y="134675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Select the Best Topic &amp; Subject for you</a:t>
          </a:r>
          <a:endParaRPr lang="en-US" sz="1800" kern="1200" dirty="0"/>
        </a:p>
      </dsp:txBody>
      <dsp:txXfrm>
        <a:off x="396612" y="1362354"/>
        <a:ext cx="3314581" cy="501320"/>
      </dsp:txXfrm>
    </dsp:sp>
    <dsp:sp modelId="{41D38CF6-CA60-4EFD-85A2-835CE6354376}">
      <dsp:nvSpPr>
        <dsp:cNvPr id="0" name=""/>
        <dsp:cNvSpPr/>
      </dsp:nvSpPr>
      <dsp:spPr>
        <a:xfrm>
          <a:off x="369873" y="191484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Answer the Question</a:t>
          </a:r>
          <a:endParaRPr lang="en-US" sz="1800" kern="1200" dirty="0"/>
        </a:p>
      </dsp:txBody>
      <dsp:txXfrm>
        <a:off x="385470" y="1930443"/>
        <a:ext cx="3314581" cy="501320"/>
      </dsp:txXfrm>
    </dsp:sp>
    <dsp:sp modelId="{A63AAB49-B4DE-4050-B94B-682F7B066FFD}">
      <dsp:nvSpPr>
        <dsp:cNvPr id="0" name=""/>
        <dsp:cNvSpPr/>
      </dsp:nvSpPr>
      <dsp:spPr>
        <a:xfrm>
          <a:off x="369873" y="251441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Check Your Ego at the Door</a:t>
          </a:r>
          <a:endParaRPr lang="en-US" sz="1800" kern="1200" dirty="0"/>
        </a:p>
      </dsp:txBody>
      <dsp:txXfrm>
        <a:off x="385470" y="2530012"/>
        <a:ext cx="3314581" cy="501320"/>
      </dsp:txXfrm>
    </dsp:sp>
    <dsp:sp modelId="{E954B674-1A0D-443D-828A-839BF7875302}">
      <dsp:nvSpPr>
        <dsp:cNvPr id="0" name=""/>
        <dsp:cNvSpPr/>
      </dsp:nvSpPr>
      <dsp:spPr>
        <a:xfrm>
          <a:off x="369873" y="308250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Accentuate the Positive</a:t>
          </a:r>
          <a:endParaRPr lang="en-US" sz="1800" kern="1200" dirty="0"/>
        </a:p>
      </dsp:txBody>
      <dsp:txXfrm>
        <a:off x="385470" y="3098102"/>
        <a:ext cx="3314581" cy="501320"/>
      </dsp:txXfrm>
    </dsp:sp>
    <dsp:sp modelId="{8B022001-9E0C-416B-9359-3497DADC4FD6}">
      <dsp:nvSpPr>
        <dsp:cNvPr id="0" name=""/>
        <dsp:cNvSpPr/>
      </dsp:nvSpPr>
      <dsp:spPr>
        <a:xfrm>
          <a:off x="369873" y="363679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Research the College Before Writing the Essay</a:t>
          </a:r>
          <a:endParaRPr lang="en-US" sz="1800" kern="1200" dirty="0"/>
        </a:p>
      </dsp:txBody>
      <dsp:txXfrm>
        <a:off x="385470" y="3652389"/>
        <a:ext cx="3314581" cy="501320"/>
      </dsp:txXfrm>
    </dsp:sp>
    <dsp:sp modelId="{EDC0417B-A62D-4D20-B6F2-0BDEAF84F285}">
      <dsp:nvSpPr>
        <dsp:cNvPr id="0" name=""/>
        <dsp:cNvSpPr/>
      </dsp:nvSpPr>
      <dsp:spPr>
        <a:xfrm>
          <a:off x="369873" y="420424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Invest in a Strong Intro</a:t>
          </a:r>
          <a:endParaRPr lang="en-US" sz="1800" kern="1200" dirty="0"/>
        </a:p>
      </dsp:txBody>
      <dsp:txXfrm>
        <a:off x="385470" y="4219838"/>
        <a:ext cx="3314581" cy="501320"/>
      </dsp:txXfrm>
    </dsp:sp>
    <dsp:sp modelId="{B7F5A507-F20E-4518-A70E-9F5A2C322DDC}">
      <dsp:nvSpPr>
        <dsp:cNvPr id="0" name=""/>
        <dsp:cNvSpPr/>
      </dsp:nvSpPr>
      <dsp:spPr>
        <a:xfrm>
          <a:off x="4500233" y="0"/>
          <a:ext cx="4182219" cy="4953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dirty="0"/>
            <a:t>Mistakes</a:t>
          </a:r>
          <a:endParaRPr lang="en-US" sz="3600" kern="1200" dirty="0"/>
        </a:p>
      </dsp:txBody>
      <dsp:txXfrm>
        <a:off x="4500233" y="0"/>
        <a:ext cx="4182219" cy="1485900"/>
      </dsp:txXfrm>
    </dsp:sp>
    <dsp:sp modelId="{4A6300B1-F410-45AA-AEAF-8A12CA633179}">
      <dsp:nvSpPr>
        <dsp:cNvPr id="0" name=""/>
        <dsp:cNvSpPr/>
      </dsp:nvSpPr>
      <dsp:spPr>
        <a:xfrm>
          <a:off x="4953016" y="1345443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Exceed the Requested Essay Length</a:t>
          </a:r>
          <a:endParaRPr lang="en-US" sz="1800" kern="1200" dirty="0"/>
        </a:p>
      </dsp:txBody>
      <dsp:txXfrm>
        <a:off x="4968613" y="1361040"/>
        <a:ext cx="3314581" cy="501320"/>
      </dsp:txXfrm>
    </dsp:sp>
    <dsp:sp modelId="{A492721C-A837-4033-9151-D0F08CD4BEFC}">
      <dsp:nvSpPr>
        <dsp:cNvPr id="0" name=""/>
        <dsp:cNvSpPr/>
      </dsp:nvSpPr>
      <dsp:spPr>
        <a:xfrm>
          <a:off x="4953016" y="191350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Appear Self-Interested or Materialistic</a:t>
          </a:r>
        </a:p>
      </dsp:txBody>
      <dsp:txXfrm>
        <a:off x="4968613" y="1929104"/>
        <a:ext cx="3314581" cy="501320"/>
      </dsp:txXfrm>
    </dsp:sp>
    <dsp:sp modelId="{10D54C9E-64F2-4D63-81FC-33EF636D4E76}">
      <dsp:nvSpPr>
        <dsp:cNvPr id="0" name=""/>
        <dsp:cNvSpPr/>
      </dsp:nvSpPr>
      <dsp:spPr>
        <a:xfrm>
          <a:off x="4953016" y="248157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Rely on Your Computer’s Spell Check</a:t>
          </a:r>
        </a:p>
      </dsp:txBody>
      <dsp:txXfrm>
        <a:off x="4968613" y="2497169"/>
        <a:ext cx="3314581" cy="501320"/>
      </dsp:txXfrm>
    </dsp:sp>
    <dsp:sp modelId="{EA42D1F0-31CA-4DFD-93F9-B08D78D0896E}">
      <dsp:nvSpPr>
        <dsp:cNvPr id="0" name=""/>
        <dsp:cNvSpPr/>
      </dsp:nvSpPr>
      <dsp:spPr>
        <a:xfrm>
          <a:off x="4953016" y="304963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Rehash the Resume</a:t>
          </a:r>
        </a:p>
      </dsp:txBody>
      <dsp:txXfrm>
        <a:off x="4968613" y="3065233"/>
        <a:ext cx="3314581" cy="501320"/>
      </dsp:txXfrm>
    </dsp:sp>
    <dsp:sp modelId="{D46CE183-9126-46B0-857C-A19478837593}">
      <dsp:nvSpPr>
        <dsp:cNvPr id="0" name=""/>
        <dsp:cNvSpPr/>
      </dsp:nvSpPr>
      <dsp:spPr>
        <a:xfrm>
          <a:off x="4953016" y="3617700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Fall in Love with the Thesaurus</a:t>
          </a:r>
        </a:p>
      </dsp:txBody>
      <dsp:txXfrm>
        <a:off x="4968613" y="3633297"/>
        <a:ext cx="3314581" cy="501320"/>
      </dsp:txXfrm>
    </dsp:sp>
    <dsp:sp modelId="{82B8ABA9-50A9-4064-BB05-F01DB8CB3729}">
      <dsp:nvSpPr>
        <dsp:cNvPr id="0" name=""/>
        <dsp:cNvSpPr/>
      </dsp:nvSpPr>
      <dsp:spPr>
        <a:xfrm>
          <a:off x="4953016" y="417318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Don’t Wait until the Last Minute</a:t>
          </a:r>
        </a:p>
      </dsp:txBody>
      <dsp:txXfrm>
        <a:off x="4968613" y="4188778"/>
        <a:ext cx="3314581" cy="501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3B99-94DB-4524-AF63-B23CB9CAD4B5}">
      <dsp:nvSpPr>
        <dsp:cNvPr id="0" name=""/>
        <dsp:cNvSpPr/>
      </dsp:nvSpPr>
      <dsp:spPr>
        <a:xfrm>
          <a:off x="0" y="0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>
              <a:solidFill>
                <a:schemeClr val="bg1"/>
              </a:solidFill>
            </a:rPr>
            <a:t>Finalizing Your List of Colleges?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>
              <a:solidFill>
                <a:schemeClr val="bg2"/>
              </a:solidFill>
            </a:rPr>
            <a:t>College Reps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>
              <a:solidFill>
                <a:schemeClr val="bg2"/>
              </a:solidFill>
            </a:rPr>
            <a:t>College Campus Visits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>
              <a:solidFill>
                <a:schemeClr val="bg2"/>
              </a:solidFill>
            </a:rPr>
            <a:t>College Fairs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>
              <a:solidFill>
                <a:schemeClr val="bg2"/>
              </a:solidFill>
            </a:rPr>
            <a:t>Websites: College admissions websites and www.gcic.peachnet.edu</a:t>
          </a:r>
        </a:p>
      </dsp:txBody>
      <dsp:txXfrm>
        <a:off x="34861" y="34861"/>
        <a:ext cx="5686418" cy="1120522"/>
      </dsp:txXfrm>
    </dsp:sp>
    <dsp:sp modelId="{6C9BAB37-3C4B-490E-BB4C-A0750BA6A8ED}">
      <dsp:nvSpPr>
        <dsp:cNvPr id="0" name=""/>
        <dsp:cNvSpPr/>
      </dsp:nvSpPr>
      <dsp:spPr>
        <a:xfrm>
          <a:off x="483398" y="1406652"/>
          <a:ext cx="7289016" cy="1190244"/>
        </a:xfrm>
        <a:prstGeom prst="roundRect">
          <a:avLst>
            <a:gd name="adj" fmla="val 10000"/>
          </a:avLst>
        </a:prstGeom>
        <a:solidFill>
          <a:schemeClr val="accent4">
            <a:hueOff val="-144805"/>
            <a:satOff val="2029"/>
            <a:lumOff val="-235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>
              <a:solidFill>
                <a:schemeClr val="bg1"/>
              </a:solidFill>
            </a:rPr>
            <a:t>Preparing to Apply?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Fill in College Application Checklist for each college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Create a timeline to complete each required component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>
              <a:solidFill>
                <a:schemeClr val="bg1"/>
              </a:solidFill>
            </a:rPr>
            <a:t>Follow up on any areas you have not started yet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kern="1200" dirty="0">
            <a:solidFill>
              <a:schemeClr val="bg1"/>
            </a:solidFill>
          </a:endParaRPr>
        </a:p>
      </dsp:txBody>
      <dsp:txXfrm>
        <a:off x="518259" y="1441513"/>
        <a:ext cx="5811367" cy="1120522"/>
      </dsp:txXfrm>
    </dsp:sp>
    <dsp:sp modelId="{1B44F314-DF67-4D17-9B29-EF8EECFC9C70}">
      <dsp:nvSpPr>
        <dsp:cNvPr id="0" name=""/>
        <dsp:cNvSpPr/>
      </dsp:nvSpPr>
      <dsp:spPr>
        <a:xfrm>
          <a:off x="1175613" y="2813304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289610"/>
            <a:satOff val="4059"/>
            <a:lumOff val="-470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>
              <a:solidFill>
                <a:schemeClr val="bg1"/>
              </a:solidFill>
            </a:rPr>
            <a:t>Ready to Get Started?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Designate a time to complete the application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Submit each separate application requirement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After you submit the application, monitor your application status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>
              <a:solidFill>
                <a:schemeClr val="bg1"/>
              </a:solidFill>
            </a:rPr>
            <a:t>Contact the college’s office of admissions with application status questions</a:t>
          </a:r>
        </a:p>
      </dsp:txBody>
      <dsp:txXfrm>
        <a:off x="1210474" y="2848165"/>
        <a:ext cx="5644592" cy="1120521"/>
      </dsp:txXfrm>
    </dsp:sp>
    <dsp:sp modelId="{A1A4E66F-EE32-498D-A3BD-DB18EC0B8FF3}">
      <dsp:nvSpPr>
        <dsp:cNvPr id="0" name=""/>
        <dsp:cNvSpPr/>
      </dsp:nvSpPr>
      <dsp:spPr>
        <a:xfrm>
          <a:off x="1767839" y="4219956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u="sng" kern="1200" baseline="0" dirty="0">
              <a:solidFill>
                <a:schemeClr val="bg1"/>
              </a:solidFill>
            </a:rPr>
            <a:t>Financial Aid Questions? </a:t>
          </a:r>
          <a:endParaRPr lang="en-US" sz="1150" b="1" u="sng" kern="120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>
              <a:solidFill>
                <a:schemeClr val="bg1"/>
              </a:solidFill>
            </a:rPr>
            <a:t>Counselors will be entering senior classrooms again in January for a Financial Aid lesson</a:t>
          </a: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>
              <a:solidFill>
                <a:schemeClr val="bg1"/>
              </a:solidFill>
            </a:rPr>
            <a:t>Complete FAFSA (starting in October)</a:t>
          </a: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>
              <a:solidFill>
                <a:schemeClr val="bg1"/>
              </a:solidFill>
            </a:rPr>
            <a:t>www.finaid.org has a lot of great information regarding financial aid options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baseline="0" dirty="0">
            <a:solidFill>
              <a:schemeClr val="bg1"/>
            </a:solidFill>
          </a:endParaRPr>
        </a:p>
      </dsp:txBody>
      <dsp:txXfrm>
        <a:off x="1802700" y="4254817"/>
        <a:ext cx="5635753" cy="1120521"/>
      </dsp:txXfrm>
    </dsp:sp>
    <dsp:sp modelId="{B1ADD633-F439-4681-B875-D03D94A0CFD0}">
      <dsp:nvSpPr>
        <dsp:cNvPr id="0" name=""/>
        <dsp:cNvSpPr/>
      </dsp:nvSpPr>
      <dsp:spPr>
        <a:xfrm>
          <a:off x="629770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471774" y="911618"/>
        <a:ext cx="425512" cy="582178"/>
      </dsp:txXfrm>
    </dsp:sp>
    <dsp:sp modelId="{8B948E5C-685F-482A-8531-C16E57594A56}">
      <dsp:nvSpPr>
        <dsp:cNvPr id="0" name=""/>
        <dsp:cNvSpPr/>
      </dsp:nvSpPr>
      <dsp:spPr>
        <a:xfrm>
          <a:off x="6889927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38135"/>
            <a:satOff val="2343"/>
            <a:lumOff val="-35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338135"/>
              <a:satOff val="2343"/>
              <a:lumOff val="-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7064000" y="2318270"/>
        <a:ext cx="425512" cy="582178"/>
      </dsp:txXfrm>
    </dsp:sp>
    <dsp:sp modelId="{B822E083-2CDF-4338-A55D-BFE85A2DA0BE}">
      <dsp:nvSpPr>
        <dsp:cNvPr id="0" name=""/>
        <dsp:cNvSpPr/>
      </dsp:nvSpPr>
      <dsp:spPr>
        <a:xfrm>
          <a:off x="7473315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676270"/>
            <a:satOff val="4687"/>
            <a:lumOff val="-701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676270"/>
              <a:satOff val="4687"/>
              <a:lumOff val="-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647388" y="3724922"/>
        <a:ext cx="425512" cy="58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2400" b="1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</a:t>
          </a:r>
          <a:r>
            <a:rPr lang="en-US" sz="108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freemanMA@fultonschools.org</a:t>
          </a:r>
        </a:p>
      </dsp:txBody>
      <dsp:txXfrm rot="10800000">
        <a:off x="1312861" y="703"/>
        <a:ext cx="2919861" cy="1461321"/>
      </dsp:txXfrm>
    </dsp:sp>
    <dsp:sp modelId="{89FF4F67-DB6E-4636-9CED-913F218E870B}">
      <dsp:nvSpPr>
        <dsp:cNvPr id="0" name=""/>
        <dsp:cNvSpPr/>
      </dsp:nvSpPr>
      <dsp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158298" y="1899832"/>
          <a:ext cx="3055612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Ms. Peart </a:t>
          </a:r>
          <a:r>
            <a:rPr lang="en-US" sz="12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peart@fultonschools.org</a:t>
          </a:r>
        </a:p>
      </dsp:txBody>
      <dsp:txXfrm rot="10800000">
        <a:off x="1523628" y="1899832"/>
        <a:ext cx="2690282" cy="1461321"/>
      </dsp:txXfrm>
    </dsp:sp>
    <dsp:sp modelId="{556B3699-2911-4156-BCB3-84CE1F53A27D}">
      <dsp:nvSpPr>
        <dsp:cNvPr id="0" name=""/>
        <dsp:cNvSpPr/>
      </dsp:nvSpPr>
      <dsp:spPr>
        <a:xfrm>
          <a:off x="396671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27071" y="3796478"/>
          <a:ext cx="3488045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24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</a:t>
          </a:r>
          <a:r>
            <a:rPr lang="en-US" sz="12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RigsbeyA@fultonschools.org</a:t>
          </a:r>
        </a:p>
      </dsp:txBody>
      <dsp:txXfrm rot="10800000">
        <a:off x="1192401" y="3796478"/>
        <a:ext cx="3122715" cy="1461321"/>
      </dsp:txXfrm>
    </dsp:sp>
    <dsp:sp modelId="{03C9FFE3-FAFD-4610-8B45-C3E276AACCAD}">
      <dsp:nvSpPr>
        <dsp:cNvPr id="0" name=""/>
        <dsp:cNvSpPr/>
      </dsp:nvSpPr>
      <dsp:spPr>
        <a:xfrm>
          <a:off x="276507" y="3784713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5868B-87C1-4A9F-9628-8E087677A40C}">
      <dsp:nvSpPr>
        <dsp:cNvPr id="0" name=""/>
        <dsp:cNvSpPr/>
      </dsp:nvSpPr>
      <dsp:spPr>
        <a:xfrm>
          <a:off x="1676391" y="437316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Create an account</a:t>
          </a:r>
        </a:p>
      </dsp:txBody>
      <dsp:txXfrm>
        <a:off x="1676391" y="437316"/>
        <a:ext cx="4779074" cy="1048256"/>
      </dsp:txXfrm>
    </dsp:sp>
    <dsp:sp modelId="{2AB07855-8938-42A2-86F5-40A05EFA79E3}">
      <dsp:nvSpPr>
        <dsp:cNvPr id="0" name=""/>
        <dsp:cNvSpPr/>
      </dsp:nvSpPr>
      <dsp:spPr>
        <a:xfrm>
          <a:off x="1459622" y="278207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BEA55-D1CD-427F-A1F4-7067A78616D3}">
      <dsp:nvSpPr>
        <dsp:cNvPr id="0" name=""/>
        <dsp:cNvSpPr/>
      </dsp:nvSpPr>
      <dsp:spPr>
        <a:xfrm>
          <a:off x="1676391" y="1756954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Review the list of required documents</a:t>
          </a:r>
        </a:p>
      </dsp:txBody>
      <dsp:txXfrm>
        <a:off x="1676391" y="1756954"/>
        <a:ext cx="4779074" cy="1048256"/>
      </dsp:txXfrm>
    </dsp:sp>
    <dsp:sp modelId="{6FD86B5E-15B2-4508-AAC7-F34BBBC2C2D1}">
      <dsp:nvSpPr>
        <dsp:cNvPr id="0" name=""/>
        <dsp:cNvSpPr/>
      </dsp:nvSpPr>
      <dsp:spPr>
        <a:xfrm>
          <a:off x="1459622" y="1597845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72221D-1075-4E17-858D-A2BE4005564B}">
      <dsp:nvSpPr>
        <dsp:cNvPr id="0" name=""/>
        <dsp:cNvSpPr/>
      </dsp:nvSpPr>
      <dsp:spPr>
        <a:xfrm>
          <a:off x="1676391" y="3076592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Use your application checklist</a:t>
          </a:r>
        </a:p>
      </dsp:txBody>
      <dsp:txXfrm>
        <a:off x="1676391" y="3076592"/>
        <a:ext cx="4779074" cy="1048256"/>
      </dsp:txXfrm>
    </dsp:sp>
    <dsp:sp modelId="{504992BE-2B8A-41E3-933F-E5E1CC1890A0}">
      <dsp:nvSpPr>
        <dsp:cNvPr id="0" name=""/>
        <dsp:cNvSpPr/>
      </dsp:nvSpPr>
      <dsp:spPr>
        <a:xfrm>
          <a:off x="1459622" y="2917483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D5603A-20E4-4C48-9D4A-F9529CE6A524}">
      <dsp:nvSpPr>
        <dsp:cNvPr id="0" name=""/>
        <dsp:cNvSpPr/>
      </dsp:nvSpPr>
      <dsp:spPr>
        <a:xfrm>
          <a:off x="1714732" y="4396230"/>
          <a:ext cx="4702392" cy="1048256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C00000"/>
              </a:solidFill>
            </a:rPr>
            <a:t>Parts of an application are not typically sent or received at the same time</a:t>
          </a:r>
        </a:p>
      </dsp:txBody>
      <dsp:txXfrm>
        <a:off x="1714732" y="4396230"/>
        <a:ext cx="4702392" cy="1048256"/>
      </dsp:txXfrm>
    </dsp:sp>
    <dsp:sp modelId="{E421A420-B9F4-4422-97F2-F7344FE7624C}">
      <dsp:nvSpPr>
        <dsp:cNvPr id="0" name=""/>
        <dsp:cNvSpPr/>
      </dsp:nvSpPr>
      <dsp:spPr>
        <a:xfrm>
          <a:off x="1459622" y="4237121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226E-6026-45F1-91C2-7A5C6E8A04ED}">
      <dsp:nvSpPr>
        <dsp:cNvPr id="0" name=""/>
        <dsp:cNvSpPr/>
      </dsp:nvSpPr>
      <dsp:spPr>
        <a:xfrm rot="5400000">
          <a:off x="5541987" y="-2276936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sng" kern="1200" baseline="0" dirty="0">
              <a:solidFill>
                <a:srgbClr val="C00000"/>
              </a:solidFill>
            </a:rPr>
            <a:t>Binding</a:t>
          </a:r>
          <a:r>
            <a:rPr lang="en-US" sz="1600" b="1" kern="1200" baseline="0" dirty="0">
              <a:solidFill>
                <a:srgbClr val="C00000"/>
              </a:solidFill>
            </a:rPr>
            <a:t>  (Cannot Apply to Other Colleges)</a:t>
          </a:r>
          <a:endParaRPr lang="en-US" sz="1600" b="1" kern="1200" dirty="0">
            <a:solidFill>
              <a:srgbClr val="C00000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Emory</a:t>
          </a:r>
          <a:endParaRPr lang="en-US" sz="1400" kern="1200" dirty="0"/>
        </a:p>
      </dsp:txBody>
      <dsp:txXfrm rot="-5400000">
        <a:off x="3157225" y="148993"/>
        <a:ext cx="5571677" cy="760985"/>
      </dsp:txXfrm>
    </dsp:sp>
    <dsp:sp modelId="{4EDD1A50-650B-4CC4-B43C-DDB1D976198A}">
      <dsp:nvSpPr>
        <dsp:cNvPr id="0" name=""/>
        <dsp:cNvSpPr/>
      </dsp:nvSpPr>
      <dsp:spPr>
        <a:xfrm>
          <a:off x="0" y="2411"/>
          <a:ext cx="3157225" cy="1054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Early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53870"/>
        <a:ext cx="3054307" cy="951231"/>
      </dsp:txXfrm>
    </dsp:sp>
    <dsp:sp modelId="{248BAD48-F91B-4420-A188-5F1D30E6EB7F}">
      <dsp:nvSpPr>
        <dsp:cNvPr id="0" name=""/>
        <dsp:cNvSpPr/>
      </dsp:nvSpPr>
      <dsp:spPr>
        <a:xfrm rot="5400000">
          <a:off x="5541987" y="-1170079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/>
            <a:t>Not Binding</a:t>
          </a:r>
          <a:endParaRPr lang="en-US" sz="1400" b="1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UGA and GA Tech *UGA will require an essay; counselors will need your senior profile/resume*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If Deferred, student can reapply under Regular Decision</a:t>
          </a:r>
          <a:endParaRPr lang="en-US" sz="1400" kern="1200" dirty="0"/>
        </a:p>
      </dsp:txBody>
      <dsp:txXfrm rot="-5400000">
        <a:off x="3157225" y="1255850"/>
        <a:ext cx="5571677" cy="760985"/>
      </dsp:txXfrm>
    </dsp:sp>
    <dsp:sp modelId="{D35EBC20-9692-47F7-917D-FBD23AA4FC6E}">
      <dsp:nvSpPr>
        <dsp:cNvPr id="0" name=""/>
        <dsp:cNvSpPr/>
      </dsp:nvSpPr>
      <dsp:spPr>
        <a:xfrm>
          <a:off x="0" y="1109268"/>
          <a:ext cx="3157225" cy="10541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Early Action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1160727"/>
        <a:ext cx="3054307" cy="951231"/>
      </dsp:txXfrm>
    </dsp:sp>
    <dsp:sp modelId="{5AA151DB-CB0B-44A3-9531-7887ECC90C1A}">
      <dsp:nvSpPr>
        <dsp:cNvPr id="0" name=""/>
        <dsp:cNvSpPr/>
      </dsp:nvSpPr>
      <dsp:spPr>
        <a:xfrm rot="5400000">
          <a:off x="5541987" y="-63222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/>
            <a:t>Not Binding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UGA and Georgia Tech</a:t>
          </a:r>
          <a:endParaRPr lang="en-US" sz="1400" kern="1200" dirty="0"/>
        </a:p>
      </dsp:txBody>
      <dsp:txXfrm rot="-5400000">
        <a:off x="3157225" y="2362707"/>
        <a:ext cx="5571677" cy="760985"/>
      </dsp:txXfrm>
    </dsp:sp>
    <dsp:sp modelId="{02B7826F-F528-4F64-81C6-5A5FB4ADBC6B}">
      <dsp:nvSpPr>
        <dsp:cNvPr id="0" name=""/>
        <dsp:cNvSpPr/>
      </dsp:nvSpPr>
      <dsp:spPr>
        <a:xfrm>
          <a:off x="0" y="2216125"/>
          <a:ext cx="3157225" cy="1054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>
              <a:solidFill>
                <a:schemeClr val="bg1"/>
              </a:solidFill>
              <a:effectLst/>
            </a:rPr>
            <a:t>Regular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2267584"/>
        <a:ext cx="3054307" cy="951231"/>
      </dsp:txXfrm>
    </dsp:sp>
    <dsp:sp modelId="{47962302-6D22-4300-B8E0-385CE6BFEAC0}">
      <dsp:nvSpPr>
        <dsp:cNvPr id="0" name=""/>
        <dsp:cNvSpPr/>
      </dsp:nvSpPr>
      <dsp:spPr>
        <a:xfrm rot="5400000">
          <a:off x="5541987" y="1043634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Kennesaw State; May deadline/notifications on-going</a:t>
          </a:r>
          <a:endParaRPr lang="en-US" sz="1400" kern="1200" dirty="0"/>
        </a:p>
      </dsp:txBody>
      <dsp:txXfrm rot="-5400000">
        <a:off x="3157225" y="3469564"/>
        <a:ext cx="5571677" cy="760985"/>
      </dsp:txXfrm>
    </dsp:sp>
    <dsp:sp modelId="{91038014-D4E4-4737-AFEE-7830984938B1}">
      <dsp:nvSpPr>
        <dsp:cNvPr id="0" name=""/>
        <dsp:cNvSpPr/>
      </dsp:nvSpPr>
      <dsp:spPr>
        <a:xfrm>
          <a:off x="0" y="3322982"/>
          <a:ext cx="3157225" cy="1054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>
              <a:solidFill>
                <a:schemeClr val="bg1"/>
              </a:solidFill>
            </a:rPr>
            <a:t>Rolling Admissions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1459" y="3374441"/>
        <a:ext cx="3054307" cy="951231"/>
      </dsp:txXfrm>
    </dsp:sp>
    <dsp:sp modelId="{DB284C3D-581E-4800-8A6B-F50FD5AF2470}">
      <dsp:nvSpPr>
        <dsp:cNvPr id="0" name=""/>
        <dsp:cNvSpPr/>
      </dsp:nvSpPr>
      <dsp:spPr>
        <a:xfrm rot="5400000">
          <a:off x="5541987" y="2150491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/>
            <a:t>Deadlines and Notifications vary</a:t>
          </a:r>
          <a:endParaRPr lang="en-US" sz="1400" kern="1200" dirty="0"/>
        </a:p>
      </dsp:txBody>
      <dsp:txXfrm rot="-5400000">
        <a:off x="3157225" y="4576421"/>
        <a:ext cx="5571677" cy="760985"/>
      </dsp:txXfrm>
    </dsp:sp>
    <dsp:sp modelId="{AC0CC7F6-0CD0-4485-A167-B5BF8FAB0048}">
      <dsp:nvSpPr>
        <dsp:cNvPr id="0" name=""/>
        <dsp:cNvSpPr/>
      </dsp:nvSpPr>
      <dsp:spPr>
        <a:xfrm>
          <a:off x="0" y="4429839"/>
          <a:ext cx="3157225" cy="10541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>
              <a:solidFill>
                <a:schemeClr val="bg1"/>
              </a:solidFill>
            </a:rPr>
            <a:t>Open Admissions</a:t>
          </a:r>
        </a:p>
      </dsp:txBody>
      <dsp:txXfrm>
        <a:off x="51459" y="4481298"/>
        <a:ext cx="3054307" cy="951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DA35-EAE9-4127-B136-824218D802A4}">
      <dsp:nvSpPr>
        <dsp:cNvPr id="0" name=""/>
        <dsp:cNvSpPr/>
      </dsp:nvSpPr>
      <dsp:spPr>
        <a:xfrm>
          <a:off x="111" y="19925"/>
          <a:ext cx="2714773" cy="2068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>
              <a:solidFill>
                <a:schemeClr val="bg2"/>
              </a:solidFill>
            </a:rPr>
            <a:t>Print out a hard copy to fill out as a rough draft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111" y="19925"/>
        <a:ext cx="2714773" cy="2068836"/>
      </dsp:txXfrm>
    </dsp:sp>
    <dsp:sp modelId="{F5E2EC4C-33B2-49F7-BA1E-63E736BAB914}">
      <dsp:nvSpPr>
        <dsp:cNvPr id="0" name=""/>
        <dsp:cNvSpPr/>
      </dsp:nvSpPr>
      <dsp:spPr>
        <a:xfrm>
          <a:off x="3047987" y="4"/>
          <a:ext cx="2866475" cy="2004789"/>
        </a:xfrm>
        <a:prstGeom prst="rect">
          <a:avLst/>
        </a:prstGeom>
        <a:solidFill>
          <a:schemeClr val="accent4">
            <a:hueOff val="-86883"/>
            <a:satOff val="1218"/>
            <a:lumOff val="-1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bg2"/>
              </a:solidFill>
            </a:rPr>
            <a:t>Have all info you need on hand </a:t>
          </a:r>
          <a:endParaRPr lang="en-US" sz="2000" b="1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>
              <a:solidFill>
                <a:schemeClr val="bg2"/>
              </a:solidFill>
            </a:rPr>
            <a:t>resume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>
              <a:solidFill>
                <a:schemeClr val="bg2"/>
              </a:solidFill>
            </a:rPr>
            <a:t>list of school &amp; community activities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>
              <a:solidFill>
                <a:schemeClr val="bg2"/>
              </a:solidFill>
            </a:rPr>
            <a:t>contact info for letters of recommendations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>
              <a:solidFill>
                <a:schemeClr val="bg2"/>
              </a:solidFill>
            </a:rPr>
            <a:t>family/parent history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>
              <a:solidFill>
                <a:schemeClr val="bg2"/>
              </a:solidFill>
            </a:rPr>
            <a:t>GPA on a 100 point scale (Student Access Center)</a:t>
          </a:r>
        </a:p>
      </dsp:txBody>
      <dsp:txXfrm>
        <a:off x="3047987" y="4"/>
        <a:ext cx="2866475" cy="2004789"/>
      </dsp:txXfrm>
    </dsp:sp>
    <dsp:sp modelId="{2DF2118C-EAF4-4E9B-869F-BF29C881D707}">
      <dsp:nvSpPr>
        <dsp:cNvPr id="0" name=""/>
        <dsp:cNvSpPr/>
      </dsp:nvSpPr>
      <dsp:spPr>
        <a:xfrm>
          <a:off x="6124315" y="19925"/>
          <a:ext cx="2714773" cy="2068836"/>
        </a:xfrm>
        <a:prstGeom prst="rect">
          <a:avLst/>
        </a:prstGeom>
        <a:solidFill>
          <a:schemeClr val="accent4">
            <a:hueOff val="-173766"/>
            <a:satOff val="2435"/>
            <a:lumOff val="-2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baseline="0" dirty="0">
              <a:solidFill>
                <a:schemeClr val="bg2"/>
              </a:solidFill>
            </a:rPr>
            <a:t>Save your work as you go</a:t>
          </a:r>
          <a:endParaRPr lang="en-US" sz="3600" b="1" kern="1200" dirty="0">
            <a:solidFill>
              <a:schemeClr val="bg2"/>
            </a:solidFill>
          </a:endParaRPr>
        </a:p>
      </dsp:txBody>
      <dsp:txXfrm>
        <a:off x="6124315" y="19925"/>
        <a:ext cx="2714773" cy="2068836"/>
      </dsp:txXfrm>
    </dsp:sp>
    <dsp:sp modelId="{C2F774EE-4A60-41F8-8868-9C5D534B0D99}">
      <dsp:nvSpPr>
        <dsp:cNvPr id="0" name=""/>
        <dsp:cNvSpPr/>
      </dsp:nvSpPr>
      <dsp:spPr>
        <a:xfrm>
          <a:off x="75961" y="2360240"/>
          <a:ext cx="2714773" cy="2115634"/>
        </a:xfrm>
        <a:prstGeom prst="rect">
          <a:avLst/>
        </a:prstGeom>
        <a:solidFill>
          <a:schemeClr val="accent4">
            <a:hueOff val="-260649"/>
            <a:satOff val="3653"/>
            <a:lumOff val="-4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2"/>
              </a:solidFill>
            </a:rPr>
            <a:t>Include Application Fee</a:t>
          </a:r>
        </a:p>
      </dsp:txBody>
      <dsp:txXfrm>
        <a:off x="75961" y="2360240"/>
        <a:ext cx="2714773" cy="2115634"/>
      </dsp:txXfrm>
    </dsp:sp>
    <dsp:sp modelId="{E49CA5BB-CCCD-4773-BB8C-B91A2432A016}">
      <dsp:nvSpPr>
        <dsp:cNvPr id="0" name=""/>
        <dsp:cNvSpPr/>
      </dsp:nvSpPr>
      <dsp:spPr>
        <a:xfrm>
          <a:off x="3062213" y="2383638"/>
          <a:ext cx="2714773" cy="2068836"/>
        </a:xfrm>
        <a:prstGeom prst="rect">
          <a:avLst/>
        </a:prstGeom>
        <a:solidFill>
          <a:schemeClr val="accent4">
            <a:hueOff val="-347532"/>
            <a:satOff val="4870"/>
            <a:lumOff val="-5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>
              <a:solidFill>
                <a:schemeClr val="bg2"/>
              </a:solidFill>
            </a:rPr>
            <a:t>Check Spelling and Grammar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3062213" y="2383638"/>
        <a:ext cx="2714773" cy="2068836"/>
      </dsp:txXfrm>
    </dsp:sp>
    <dsp:sp modelId="{9C102BD6-1A72-487D-B3E0-57C40CC6EA94}">
      <dsp:nvSpPr>
        <dsp:cNvPr id="0" name=""/>
        <dsp:cNvSpPr/>
      </dsp:nvSpPr>
      <dsp:spPr>
        <a:xfrm>
          <a:off x="6048464" y="2383638"/>
          <a:ext cx="2714773" cy="2068836"/>
        </a:xfrm>
        <a:prstGeom prst="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2"/>
              </a:solidFill>
            </a:rPr>
            <a:t>SUBMIT!</a:t>
          </a:r>
        </a:p>
      </dsp:txBody>
      <dsp:txXfrm>
        <a:off x="6048464" y="2383638"/>
        <a:ext cx="2714773" cy="2068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773575" y="271537"/>
          <a:ext cx="6893415" cy="1230228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Enter your counselor’s name &amp; e-mail address in the online college application where counselor information is requested</a:t>
          </a:r>
        </a:p>
      </dsp:txBody>
      <dsp:txXfrm>
        <a:off x="773575" y="271537"/>
        <a:ext cx="6893415" cy="1230228"/>
      </dsp:txXfrm>
    </dsp:sp>
    <dsp:sp modelId="{810376DE-96CC-475E-ABB2-B18C66CBC5A4}">
      <dsp:nvSpPr>
        <dsp:cNvPr id="0" name=""/>
        <dsp:cNvSpPr/>
      </dsp:nvSpPr>
      <dsp:spPr>
        <a:xfrm>
          <a:off x="542598" y="63740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49166" y="1828796"/>
          <a:ext cx="6610010" cy="1229712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Complete the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dirty="0"/>
            <a:t>RECOMMENDATION REQUEST CARD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9166" y="1828796"/>
        <a:ext cx="6610010" cy="1229712"/>
      </dsp:txXfrm>
    </dsp:sp>
    <dsp:sp modelId="{0F311CA7-EB2D-4842-BAC4-BF2A6FA7700E}">
      <dsp:nvSpPr>
        <dsp:cNvPr id="0" name=""/>
        <dsp:cNvSpPr/>
      </dsp:nvSpPr>
      <dsp:spPr>
        <a:xfrm>
          <a:off x="542598" y="1612461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49185" y="3276596"/>
          <a:ext cx="6596192" cy="1445851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Attach a copy of the </a:t>
          </a:r>
          <a:r>
            <a:rPr lang="en-US" sz="2200" b="1" kern="1200" dirty="0"/>
            <a:t>SENIOR PROFILE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(both student &amp; parent portions)to the transcript/recommendation request card</a:t>
          </a:r>
          <a:endParaRPr lang="en-US" sz="2200" kern="1200" dirty="0"/>
        </a:p>
      </dsp:txBody>
      <dsp:txXfrm>
        <a:off x="1049185" y="3276596"/>
        <a:ext cx="6596192" cy="1445851"/>
      </dsp:txXfrm>
    </dsp:sp>
    <dsp:sp modelId="{3C7BB36F-99C9-482E-B5DF-46F146AAC602}">
      <dsp:nvSpPr>
        <dsp:cNvPr id="0" name=""/>
        <dsp:cNvSpPr/>
      </dsp:nvSpPr>
      <dsp:spPr>
        <a:xfrm>
          <a:off x="542598" y="3160924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1004327" y="287236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/>
            <a:t>Requests must be made </a:t>
          </a:r>
          <a:r>
            <a:rPr lang="en-US" sz="2200" u="sng" kern="1200" baseline="0" dirty="0"/>
            <a:t>AT A </a:t>
          </a:r>
          <a:r>
            <a:rPr lang="en-US" sz="2200" b="1" u="sng" kern="1200" baseline="0" dirty="0"/>
            <a:t>MINIMUM</a:t>
          </a:r>
          <a:r>
            <a:rPr lang="en-US" sz="2200" u="sng" kern="1200" baseline="0" dirty="0"/>
            <a:t> OF 10 school days </a:t>
          </a:r>
          <a:r>
            <a:rPr lang="en-US" sz="2200" kern="1200" baseline="0" dirty="0"/>
            <a:t>before the deadline</a:t>
          </a:r>
          <a:endParaRPr lang="en-US" sz="2200" kern="1200" dirty="0"/>
        </a:p>
      </dsp:txBody>
      <dsp:txXfrm>
        <a:off x="1004327" y="287236"/>
        <a:ext cx="6373345" cy="1274489"/>
      </dsp:txXfrm>
    </dsp:sp>
    <dsp:sp modelId="{810376DE-96CC-475E-ABB2-B18C66CBC5A4}">
      <dsp:nvSpPr>
        <dsp:cNvPr id="0" name=""/>
        <dsp:cNvSpPr/>
      </dsp:nvSpPr>
      <dsp:spPr>
        <a:xfrm>
          <a:off x="381001" y="71963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04327" y="1891677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/>
            <a:t>It is </a:t>
          </a:r>
          <a:r>
            <a:rPr lang="en-US" sz="2200" b="1" u="sng" kern="1200" baseline="0" dirty="0"/>
            <a:t>YOUR</a:t>
          </a:r>
          <a:r>
            <a:rPr lang="en-US" sz="2200" kern="1200" baseline="0" dirty="0"/>
            <a:t> responsibility to follow up with the college to make sure they have received the transcript &amp; LOR</a:t>
          </a:r>
          <a:endParaRPr lang="en-US" sz="2200" kern="1200" dirty="0"/>
        </a:p>
      </dsp:txBody>
      <dsp:txXfrm>
        <a:off x="1004327" y="1891677"/>
        <a:ext cx="6373345" cy="1274489"/>
      </dsp:txXfrm>
    </dsp:sp>
    <dsp:sp modelId="{0F311CA7-EB2D-4842-BAC4-BF2A6FA7700E}">
      <dsp:nvSpPr>
        <dsp:cNvPr id="0" name=""/>
        <dsp:cNvSpPr/>
      </dsp:nvSpPr>
      <dsp:spPr>
        <a:xfrm>
          <a:off x="381001" y="1676404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04327" y="3496118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 hard copy of an official transcript is available for pick up</a:t>
          </a:r>
          <a:endParaRPr lang="en-US" sz="1600" kern="1200" dirty="0"/>
        </a:p>
      </dsp:txBody>
      <dsp:txXfrm>
        <a:off x="1004327" y="3496118"/>
        <a:ext cx="6373345" cy="1274489"/>
      </dsp:txXfrm>
    </dsp:sp>
    <dsp:sp modelId="{3C7BB36F-99C9-482E-B5DF-46F146AAC602}">
      <dsp:nvSpPr>
        <dsp:cNvPr id="0" name=""/>
        <dsp:cNvSpPr/>
      </dsp:nvSpPr>
      <dsp:spPr>
        <a:xfrm>
          <a:off x="381001" y="3280845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D1C15-091C-49B6-AFF9-67D0028969EC}">
      <dsp:nvSpPr>
        <dsp:cNvPr id="0" name=""/>
        <dsp:cNvSpPr/>
      </dsp:nvSpPr>
      <dsp:spPr>
        <a:xfrm>
          <a:off x="510471" y="167445"/>
          <a:ext cx="7823530" cy="1664921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707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        Track the delivery of your transcript &amp; LORs through your college account</a:t>
          </a:r>
        </a:p>
      </dsp:txBody>
      <dsp:txXfrm>
        <a:off x="510471" y="167445"/>
        <a:ext cx="7823530" cy="1664921"/>
      </dsp:txXfrm>
    </dsp:sp>
    <dsp:sp modelId="{3C7BB36F-99C9-482E-B5DF-46F146AAC602}">
      <dsp:nvSpPr>
        <dsp:cNvPr id="0" name=""/>
        <dsp:cNvSpPr/>
      </dsp:nvSpPr>
      <dsp:spPr>
        <a:xfrm>
          <a:off x="116974" y="0"/>
          <a:ext cx="1563618" cy="1748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A9B6C-74F5-455D-BCDE-EA3FB339CC82}">
      <dsp:nvSpPr>
        <dsp:cNvPr id="0" name=""/>
        <dsp:cNvSpPr/>
      </dsp:nvSpPr>
      <dsp:spPr>
        <a:xfrm>
          <a:off x="11761" y="2438393"/>
          <a:ext cx="8357797" cy="1664221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707" tIns="76200" rIns="76200" bIns="76200" numCol="1" spcCol="1270" anchor="ctr" anchorCtr="0">
          <a:noAutofit/>
        </a:bodyPr>
        <a:lstStyle/>
        <a:p>
          <a:pPr marR="0" lvl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000" kern="1200" dirty="0"/>
            <a:t>        		Counselors will not complete a  </a:t>
          </a:r>
        </a:p>
        <a:p>
          <a:pPr marR="0" lvl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000" kern="1200" dirty="0"/>
            <a:t>	recommendation without a written or  </a:t>
          </a:r>
        </a:p>
        <a:p>
          <a:pPr marR="0" lvl="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2000" kern="1200" dirty="0"/>
            <a:t>                                     electronic  request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1761" y="2438393"/>
        <a:ext cx="8357797" cy="1664221"/>
      </dsp:txXfrm>
    </dsp:sp>
    <dsp:sp modelId="{6F43E841-5718-4908-8800-CF864732AB49}">
      <dsp:nvSpPr>
        <dsp:cNvPr id="0" name=""/>
        <dsp:cNvSpPr/>
      </dsp:nvSpPr>
      <dsp:spPr>
        <a:xfrm>
          <a:off x="143034" y="2255799"/>
          <a:ext cx="1633429" cy="1700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AC54-3FD4-439F-A9EC-5243266A6EFA}">
      <dsp:nvSpPr>
        <dsp:cNvPr id="0" name=""/>
        <dsp:cNvSpPr/>
      </dsp:nvSpPr>
      <dsp:spPr>
        <a:xfrm>
          <a:off x="0" y="755072"/>
          <a:ext cx="6934200" cy="286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541528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/>
            <a:t>Create your account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/>
            <a:t>Register for the test (select a date and location, upload a picture, and make the payment)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/>
            <a:t>Receive test scores</a:t>
          </a: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/>
            <a:t>Send scores to selected colleges (before and/or after exam)</a:t>
          </a:r>
        </a:p>
      </dsp:txBody>
      <dsp:txXfrm>
        <a:off x="0" y="755072"/>
        <a:ext cx="6934200" cy="2866500"/>
      </dsp:txXfrm>
    </dsp:sp>
    <dsp:sp modelId="{1E9D23A9-DA98-4952-BC20-8886619BE1E2}">
      <dsp:nvSpPr>
        <dsp:cNvPr id="0" name=""/>
        <dsp:cNvSpPr/>
      </dsp:nvSpPr>
      <dsp:spPr>
        <a:xfrm>
          <a:off x="346710" y="35967"/>
          <a:ext cx="5679449" cy="11028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kern="1200" dirty="0">
              <a:solidFill>
                <a:schemeClr val="bg1"/>
              </a:solidFill>
            </a:rPr>
            <a:t> (www.collegeboard.org) and           </a:t>
          </a: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kern="1200" dirty="0">
              <a:solidFill>
                <a:schemeClr val="bg1"/>
              </a:solidFill>
            </a:rPr>
            <a:t> (www.actstudent.org)</a:t>
          </a:r>
        </a:p>
      </dsp:txBody>
      <dsp:txXfrm>
        <a:off x="400547" y="89804"/>
        <a:ext cx="5571775" cy="995190"/>
      </dsp:txXfrm>
    </dsp:sp>
    <dsp:sp modelId="{681F9528-65F7-4F55-B9A9-A41DA4CF5981}">
      <dsp:nvSpPr>
        <dsp:cNvPr id="0" name=""/>
        <dsp:cNvSpPr/>
      </dsp:nvSpPr>
      <dsp:spPr>
        <a:xfrm>
          <a:off x="0" y="4145732"/>
          <a:ext cx="69342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567937"/>
              <a:satOff val="18216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541528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Placement test accepted at most 2 year colleges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Colleges proctor this exam on their campuses</a:t>
          </a:r>
        </a:p>
      </dsp:txBody>
      <dsp:txXfrm>
        <a:off x="0" y="4145732"/>
        <a:ext cx="6934200" cy="1228500"/>
      </dsp:txXfrm>
    </dsp:sp>
    <dsp:sp modelId="{9304DABF-77B9-492B-A07E-56F855173903}">
      <dsp:nvSpPr>
        <dsp:cNvPr id="0" name=""/>
        <dsp:cNvSpPr/>
      </dsp:nvSpPr>
      <dsp:spPr>
        <a:xfrm>
          <a:off x="346710" y="3761972"/>
          <a:ext cx="5679449" cy="767520"/>
        </a:xfrm>
        <a:prstGeom prst="roundRect">
          <a:avLst/>
        </a:prstGeom>
        <a:solidFill>
          <a:schemeClr val="accent3">
            <a:hueOff val="-567937"/>
            <a:satOff val="1821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kern="1200" dirty="0">
              <a:solidFill>
                <a:schemeClr val="bg1"/>
              </a:solidFill>
            </a:rPr>
            <a:t> Test</a:t>
          </a:r>
        </a:p>
      </dsp:txBody>
      <dsp:txXfrm>
        <a:off x="384177" y="3799439"/>
        <a:ext cx="560451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A24C-3A2E-49A8-9288-A4D46A2272D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580B-DA7E-4932-AB0C-6DA78B03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12AA9EF-0FCF-4D08-9EA0-580CA0E42828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018F08-DC35-4779-B43D-85BBA30C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0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2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7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6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49F04B-8DFD-4859-97EE-6C097FD252BD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9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29200"/>
            <a:ext cx="91440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u="sng" dirty="0">
                <a:solidFill>
                  <a:schemeClr val="accent3"/>
                </a:solidFill>
              </a:rPr>
              <a:t>Class </a:t>
            </a:r>
            <a:r>
              <a:rPr lang="en-US" sz="3600" b="1" u="sng">
                <a:solidFill>
                  <a:schemeClr val="accent3"/>
                </a:solidFill>
              </a:rPr>
              <a:t>of 2019 </a:t>
            </a:r>
            <a:r>
              <a:rPr lang="en-US" sz="3600" b="1" u="sng" dirty="0">
                <a:solidFill>
                  <a:schemeClr val="accent3"/>
                </a:solidFill>
              </a:rPr>
              <a:t>Senior Classroom Guidance</a:t>
            </a:r>
          </a:p>
          <a:p>
            <a:pPr algn="ctr"/>
            <a:r>
              <a:rPr lang="en-US" sz="2900" dirty="0">
                <a:solidFill>
                  <a:schemeClr val="accent3"/>
                </a:solidFill>
              </a:rPr>
              <a:t>Centennial HS Counseling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6" y="0"/>
            <a:ext cx="6431814" cy="534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912">
            <a:off x="2738657" y="2318751"/>
            <a:ext cx="1251450" cy="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91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for Completing your application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67353"/>
              </p:ext>
            </p:extLst>
          </p:nvPr>
        </p:nvGraphicFramePr>
        <p:xfrm>
          <a:off x="152400" y="20574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5125" r="10677" b="11012"/>
          <a:stretch/>
        </p:blipFill>
        <p:spPr>
          <a:xfrm rot="20050091">
            <a:off x="258137" y="171043"/>
            <a:ext cx="1484629" cy="152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0216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4669973" cy="381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https://bigfuture.collegeboard.org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52739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3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34353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79" y="2231302"/>
            <a:ext cx="5806493" cy="4041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27516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http://www.makemeafreshman.com</a:t>
            </a:r>
          </a:p>
        </p:txBody>
      </p:sp>
    </p:spTree>
    <p:extLst>
      <p:ext uri="{BB962C8B-B14F-4D97-AF65-F5344CB8AC3E}">
        <p14:creationId xmlns:p14="http://schemas.microsoft.com/office/powerpoint/2010/main" val="4570753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4217">
            <a:off x="25317" y="371036"/>
            <a:ext cx="2710967" cy="147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02" y="685800"/>
            <a:ext cx="4589689" cy="1614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NEW MINIMUM PLACEMENT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93136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SAT, ACT, ACCUPLACER or MILESTONE ELA SCORES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PSAT SCORES TAKEN AFTER MARCH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HOPE GPA OF 2.6 OR HIGHER, FOR 11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&amp; 12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 SCORE AGE LIMIT HAS BEEN REMOVED FROM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ENTRY LEVEL WORKFORCE CERTIFICATES REQUIRES 2.0 MIN GPA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SOME</a:t>
            </a:r>
            <a:r>
              <a:rPr lang="en-US" dirty="0">
                <a:solidFill>
                  <a:srgbClr val="FF0000"/>
                </a:solidFill>
              </a:rPr>
              <a:t> TECHNICAL COLLEGES MAY STILL REQUEST HIGHER REQUIREMENTS*</a:t>
            </a:r>
          </a:p>
        </p:txBody>
      </p:sp>
    </p:spTree>
    <p:extLst>
      <p:ext uri="{BB962C8B-B14F-4D97-AF65-F5344CB8AC3E}">
        <p14:creationId xmlns:p14="http://schemas.microsoft.com/office/powerpoint/2010/main" val="3543112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Transcripts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801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428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79B87-994B-4928-8323-1FCF45D6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31" y="4114800"/>
            <a:ext cx="5575337" cy="1643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BB8A9-C81E-494C-AB63-E7DA83EC0B9F}"/>
              </a:ext>
            </a:extLst>
          </p:cNvPr>
          <p:cNvSpPr txBox="1"/>
          <p:nvPr/>
        </p:nvSpPr>
        <p:spPr>
          <a:xfrm>
            <a:off x="1066800" y="16002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ALL TRANSCRIPTS WILL BE REQUESTED &amp; RELEASED THROUGH PARCHMENT</a:t>
            </a:r>
          </a:p>
        </p:txBody>
      </p:sp>
    </p:spTree>
    <p:extLst>
      <p:ext uri="{BB962C8B-B14F-4D97-AF65-F5344CB8AC3E}">
        <p14:creationId xmlns:p14="http://schemas.microsoft.com/office/powerpoint/2010/main" val="14837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79B87-994B-4928-8323-1FCF45D6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715000"/>
            <a:ext cx="2989674" cy="881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ONE: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CC262-9823-4AF1-BF81-5FA95CA9454C}"/>
              </a:ext>
            </a:extLst>
          </p:cNvPr>
          <p:cNvSpPr txBox="1"/>
          <p:nvPr/>
        </p:nvSpPr>
        <p:spPr>
          <a:xfrm>
            <a:off x="533400" y="204796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UP YOUR PARCHMENT REGISTRATION CODE FROM THE COUNSELING OFFICE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B8E4-05E2-4306-873B-31DB4643C400}"/>
              </a:ext>
            </a:extLst>
          </p:cNvPr>
          <p:cNvSpPr txBox="1"/>
          <p:nvPr/>
        </p:nvSpPr>
        <p:spPr>
          <a:xfrm>
            <a:off x="409575" y="425688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THREE: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751A7-1D82-4554-85E7-5790DEC36FBE}"/>
              </a:ext>
            </a:extLst>
          </p:cNvPr>
          <p:cNvSpPr txBox="1"/>
          <p:nvPr/>
        </p:nvSpPr>
        <p:spPr>
          <a:xfrm>
            <a:off x="523875" y="482717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SCREEN INSTRUCTIONS FOR ACCOUNT REGISTRATION AND </a:t>
            </a:r>
          </a:p>
          <a:p>
            <a:r>
              <a:rPr lang="en-US" dirty="0"/>
              <a:t>TRANSCRIPT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47C91-46CE-4E00-8C3D-CE2CCC312A71}"/>
              </a:ext>
            </a:extLst>
          </p:cNvPr>
          <p:cNvSpPr txBox="1"/>
          <p:nvPr/>
        </p:nvSpPr>
        <p:spPr>
          <a:xfrm>
            <a:off x="381000" y="299973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STEP TWO: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92F81-405F-4F82-8AF9-A7466FF42235}"/>
              </a:ext>
            </a:extLst>
          </p:cNvPr>
          <p:cNvSpPr txBox="1"/>
          <p:nvPr/>
        </p:nvSpPr>
        <p:spPr>
          <a:xfrm>
            <a:off x="523875" y="3646063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PARCHMENT WEBSITE VIA </a:t>
            </a:r>
            <a:r>
              <a:rPr lang="en-US" b="1" dirty="0">
                <a:solidFill>
                  <a:srgbClr val="00B0F0"/>
                </a:solidFill>
              </a:rPr>
              <a:t>www.Parchment.com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44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5C929-5C6D-497E-9467-E7FC6066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58425"/>
            <a:ext cx="5874854" cy="37796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5105400" y="4419600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052" y="3254013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HERE</a:t>
            </a:r>
          </a:p>
          <a:p>
            <a:r>
              <a:rPr lang="en-US" dirty="0"/>
              <a:t>&amp; CLICK</a:t>
            </a:r>
          </a:p>
          <a:p>
            <a:r>
              <a:rPr lang="en-US" dirty="0"/>
              <a:t>‘ORDER MY TRANSCRIPT OR CREDENTIALS’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 rot="647058">
            <a:off x="1656778" y="3798706"/>
            <a:ext cx="34290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BC346-D6BF-4222-AF7D-B3FCD761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5423"/>
            <a:ext cx="5610973" cy="3861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4572000" y="6038291"/>
            <a:ext cx="1600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052" y="3254013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CENTENNIAL</a:t>
            </a:r>
          </a:p>
          <a:p>
            <a:r>
              <a:rPr lang="en-US" dirty="0"/>
              <a:t>HIGH SCHOOL</a:t>
            </a:r>
          </a:p>
          <a:p>
            <a:r>
              <a:rPr lang="en-US" dirty="0"/>
              <a:t>IN THE SEARCH</a:t>
            </a:r>
          </a:p>
          <a:p>
            <a:r>
              <a:rPr lang="en-US" dirty="0"/>
              <a:t>BOX.</a:t>
            </a:r>
          </a:p>
          <a:p>
            <a:r>
              <a:rPr lang="en-US" dirty="0"/>
              <a:t>BE SURE TO CLICK THE CHS OF </a:t>
            </a:r>
            <a:r>
              <a:rPr lang="en-US" u="sng" dirty="0">
                <a:solidFill>
                  <a:srgbClr val="00B0F0"/>
                </a:solidFill>
              </a:rPr>
              <a:t>ROSWELL, GA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 rot="647058">
            <a:off x="1867541" y="3948221"/>
            <a:ext cx="2833807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47241" y="381997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A NEW LEARNER ACCOUNT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06612-E939-4305-80DF-635055A6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49" y="2125506"/>
            <a:ext cx="5614988" cy="379714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>
            <a:off x="2505098" y="3886200"/>
            <a:ext cx="3457145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787CA7-9746-48C8-B247-810CB926220B}"/>
              </a:ext>
            </a:extLst>
          </p:cNvPr>
          <p:cNvSpPr/>
          <p:nvPr/>
        </p:nvSpPr>
        <p:spPr>
          <a:xfrm>
            <a:off x="5562600" y="3048000"/>
            <a:ext cx="1600200" cy="1783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-19050"/>
            <a:ext cx="4505969" cy="3676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3352800"/>
            <a:ext cx="957826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POST-SECONDARY OPTIONS: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2-YEAR OR 4-YEAR COLLEGE/UNIVERSITY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TECHNICAL COLLEGE/TRADE SCHOOL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MILITARY ENLISTMENT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EMPLOYMENT</a:t>
            </a: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1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43144-03A0-4590-BCE8-5EE895F0B661}"/>
              </a:ext>
            </a:extLst>
          </p:cNvPr>
          <p:cNvSpPr txBox="1"/>
          <p:nvPr/>
        </p:nvSpPr>
        <p:spPr>
          <a:xfrm>
            <a:off x="228600" y="3470011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 CHS </a:t>
            </a:r>
          </a:p>
          <a:p>
            <a:r>
              <a:rPr lang="en-US" dirty="0"/>
              <a:t>TO SEND YOUR TRANSCRIPT TO COLLEGES OF YOUR CHOICE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1EAF0-5B8E-4454-9C44-73281D6DD8DA}"/>
              </a:ext>
            </a:extLst>
          </p:cNvPr>
          <p:cNvSpPr txBox="1"/>
          <p:nvPr/>
        </p:nvSpPr>
        <p:spPr>
          <a:xfrm>
            <a:off x="120840" y="524246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THE </a:t>
            </a:r>
          </a:p>
          <a:p>
            <a:r>
              <a:rPr lang="en-US" dirty="0"/>
              <a:t>FERPA QUESTION</a:t>
            </a:r>
          </a:p>
          <a:p>
            <a:r>
              <a:rPr lang="en-US" dirty="0"/>
              <a:t>REGARDING PRIVACY RIGHTS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818C8-66CF-44D8-BF12-AA7095CF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77475"/>
            <a:ext cx="4291900" cy="443234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420E96-32F8-4996-9481-1C10A25939A4}"/>
              </a:ext>
            </a:extLst>
          </p:cNvPr>
          <p:cNvSpPr/>
          <p:nvPr/>
        </p:nvSpPr>
        <p:spPr>
          <a:xfrm>
            <a:off x="2086405" y="3739722"/>
            <a:ext cx="2180795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042A54-C8E5-4229-A413-45F565FFE0C1}"/>
              </a:ext>
            </a:extLst>
          </p:cNvPr>
          <p:cNvSpPr/>
          <p:nvPr/>
        </p:nvSpPr>
        <p:spPr>
          <a:xfrm>
            <a:off x="7696200" y="6019800"/>
            <a:ext cx="940421" cy="719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5E4802B-E7A3-4C25-8630-4C344504F19E}"/>
              </a:ext>
            </a:extLst>
          </p:cNvPr>
          <p:cNvSpPr/>
          <p:nvPr/>
        </p:nvSpPr>
        <p:spPr>
          <a:xfrm>
            <a:off x="1850768" y="5136669"/>
            <a:ext cx="2397382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A8608-0EA3-44B3-A31F-418C85EC6C72}"/>
              </a:ext>
            </a:extLst>
          </p:cNvPr>
          <p:cNvSpPr txBox="1"/>
          <p:nvPr/>
        </p:nvSpPr>
        <p:spPr>
          <a:xfrm>
            <a:off x="5029200" y="2743200"/>
            <a:ext cx="25908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A08A7AE-1697-428A-B376-FC2A764024EB}"/>
              </a:ext>
            </a:extLst>
          </p:cNvPr>
          <p:cNvSpPr/>
          <p:nvPr/>
        </p:nvSpPr>
        <p:spPr>
          <a:xfrm rot="5244310">
            <a:off x="7569722" y="5451277"/>
            <a:ext cx="1193373" cy="513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03B5E-735F-4653-88CE-1BC18D56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29850"/>
            <a:ext cx="6477000" cy="43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DCE2-398C-4DE6-A6B6-EA2AB889EBB2}"/>
              </a:ext>
            </a:extLst>
          </p:cNvPr>
          <p:cNvSpPr txBox="1"/>
          <p:nvPr/>
        </p:nvSpPr>
        <p:spPr>
          <a:xfrm>
            <a:off x="381000" y="1401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PARCHMENT PREVIEW: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2599B-1F03-49FC-9AC2-D20E6FDA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2209800"/>
            <a:ext cx="5700335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AB5E5-47D3-4E62-B08F-DAC323D9605D}"/>
              </a:ext>
            </a:extLst>
          </p:cNvPr>
          <p:cNvSpPr txBox="1"/>
          <p:nvPr/>
        </p:nvSpPr>
        <p:spPr>
          <a:xfrm>
            <a:off x="228600" y="2209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THE INSTITUTION(S)</a:t>
            </a:r>
          </a:p>
          <a:p>
            <a:r>
              <a:rPr lang="en-US" b="1" dirty="0"/>
              <a:t>THAT SHOULD RECEIVE</a:t>
            </a:r>
          </a:p>
          <a:p>
            <a:r>
              <a:rPr lang="en-US" b="1" dirty="0"/>
              <a:t>YOUR TRANSCRIPT AND THEN SELECT</a:t>
            </a:r>
          </a:p>
          <a:p>
            <a:r>
              <a:rPr lang="en-US" b="1" dirty="0"/>
              <a:t>‘</a:t>
            </a:r>
            <a:r>
              <a:rPr lang="en-US" b="1" dirty="0">
                <a:solidFill>
                  <a:srgbClr val="00B0F0"/>
                </a:solidFill>
              </a:rPr>
              <a:t>CHECKOUT</a:t>
            </a:r>
            <a:r>
              <a:rPr lang="en-US" b="1" dirty="0"/>
              <a:t>’ TO COMPLETE YOUR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115"/>
            <a:ext cx="7467600" cy="1362075"/>
          </a:xfrm>
        </p:spPr>
        <p:txBody>
          <a:bodyPr>
            <a:normAutofit/>
          </a:bodyPr>
          <a:lstStyle/>
          <a:p>
            <a:r>
              <a:rPr lang="en-US" sz="3600" dirty="0"/>
              <a:t>Letters of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539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251" y="152400"/>
            <a:ext cx="81181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39627810"/>
              </p:ext>
            </p:extLst>
          </p:nvPr>
        </p:nvGraphicFramePr>
        <p:xfrm>
          <a:off x="551034" y="1905000"/>
          <a:ext cx="844056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E8EE79-8E95-4405-9ADF-978D5F24B228}"/>
              </a:ext>
            </a:extLst>
          </p:cNvPr>
          <p:cNvSpPr txBox="1"/>
          <p:nvPr/>
        </p:nvSpPr>
        <p:spPr>
          <a:xfrm>
            <a:off x="23622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4470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686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</a:t>
            </a:r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874" y="15488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12C8A-D57E-4B08-AFF1-B382BACD0289}"/>
              </a:ext>
            </a:extLst>
          </p:cNvPr>
          <p:cNvSpPr txBox="1"/>
          <p:nvPr/>
        </p:nvSpPr>
        <p:spPr>
          <a:xfrm>
            <a:off x="228600" y="28956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LETTER OF RECOMMENDATION REQUEST CARDS ARE BEING AMENDED TO BETTER MEET YOUR NEEDS. YOU MAY STILL SUBMIT ELECTRONIC LETTER OF RECOMMENDATION REQUESTS THROUGH THE COLLEGE APPLICATION PORTAL:  COALITION APPLICATION, COMMON APPLICATION, SENDEDU, ETC.  YOU WILL BE NOTIFIED WHEN THE CARDS ARE AVAILABLE.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979B0-1DDA-4299-8822-265CB6B6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97" b="98276" l="9948" r="89529">
                        <a14:foregroundMark x1="44503" y1="6897" x2="60209" y2="7471"/>
                        <a14:foregroundMark x1="46073" y1="93678" x2="47644" y2="98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6580">
            <a:off x="2978796" y="4344310"/>
            <a:ext cx="2504081" cy="2281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80EB7-02DA-4D79-BACC-F2FB8567529F}"/>
              </a:ext>
            </a:extLst>
          </p:cNvPr>
          <p:cNvSpPr txBox="1"/>
          <p:nvPr/>
        </p:nvSpPr>
        <p:spPr>
          <a:xfrm>
            <a:off x="304800" y="236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IMPORTANT NOTICE:</a:t>
            </a:r>
          </a:p>
        </p:txBody>
      </p:sp>
    </p:spTree>
    <p:extLst>
      <p:ext uri="{BB962C8B-B14F-4D97-AF65-F5344CB8AC3E}">
        <p14:creationId xmlns:p14="http://schemas.microsoft.com/office/powerpoint/2010/main" val="2988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4" y="1447800"/>
            <a:ext cx="3886200" cy="355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19600" y="1600200"/>
            <a:ext cx="4419600" cy="3200400"/>
          </a:xfrm>
        </p:spPr>
        <p:txBody>
          <a:bodyPr>
            <a:noAutofit/>
          </a:bodyPr>
          <a:lstStyle/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Teachers, Coaches/Club Sponsors, Mentors, Administrators, etc. may serve as recommenders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Ask the recommender for permission first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Provide the recommender a copy of your senior profile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Provide a </a:t>
            </a:r>
            <a:r>
              <a:rPr lang="en-US" sz="1800" b="1" u="sng" dirty="0">
                <a:solidFill>
                  <a:schemeClr val="tx1"/>
                </a:solidFill>
              </a:rPr>
              <a:t>MINIMUM</a:t>
            </a:r>
            <a:r>
              <a:rPr lang="en-US" sz="1800" b="1" dirty="0">
                <a:solidFill>
                  <a:schemeClr val="tx1"/>
                </a:solidFill>
              </a:rPr>
              <a:t> notice of 10 School Days 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Submit recommenders name &amp; e-mail into online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4" y="5562600"/>
            <a:ext cx="8839201" cy="7831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the college does not require a letter of recommendation, they will not accept or review any letters submitted.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4300" y="534769"/>
            <a:ext cx="906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 RECOMMENDATION WRITERS</a:t>
            </a:r>
          </a:p>
        </p:txBody>
      </p:sp>
    </p:spTree>
    <p:extLst>
      <p:ext uri="{BB962C8B-B14F-4D97-AF65-F5344CB8AC3E}">
        <p14:creationId xmlns:p14="http://schemas.microsoft.com/office/powerpoint/2010/main" val="11277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6581612"/>
              </p:ext>
            </p:extLst>
          </p:nvPr>
        </p:nvGraphicFramePr>
        <p:xfrm>
          <a:off x="685800" y="1828800"/>
          <a:ext cx="83820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6868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 &amp; 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7900" y="15364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RULES</a:t>
            </a:r>
          </a:p>
        </p:txBody>
      </p:sp>
    </p:spTree>
    <p:extLst>
      <p:ext uri="{BB962C8B-B14F-4D97-AF65-F5344CB8AC3E}">
        <p14:creationId xmlns:p14="http://schemas.microsoft.com/office/powerpoint/2010/main" val="2680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3350340"/>
              </p:ext>
            </p:extLst>
          </p:nvPr>
        </p:nvGraphicFramePr>
        <p:xfrm>
          <a:off x="393441" y="1828800"/>
          <a:ext cx="836955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153641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THE RULES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041" y="167368"/>
            <a:ext cx="86868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 &amp; 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839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exams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71488"/>
            <a:ext cx="7510506" cy="998250"/>
          </a:xfrm>
        </p:spPr>
        <p:txBody>
          <a:bodyPr/>
          <a:lstStyle/>
          <a:p>
            <a:r>
              <a:rPr lang="en-US" dirty="0"/>
              <a:t>Step 4:</a:t>
            </a:r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275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775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3905380"/>
              </p:ext>
            </p:extLst>
          </p:nvPr>
        </p:nvGraphicFramePr>
        <p:xfrm>
          <a:off x="-34119" y="1417638"/>
          <a:ext cx="44958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4533877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1272" y="381000"/>
            <a:ext cx="892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3641114"/>
              </p:ext>
            </p:extLst>
          </p:nvPr>
        </p:nvGraphicFramePr>
        <p:xfrm>
          <a:off x="152400" y="1295400"/>
          <a:ext cx="6934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/>
        </p:blipFill>
        <p:spPr>
          <a:xfrm>
            <a:off x="6400800" y="2209800"/>
            <a:ext cx="28207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22807" y="155072"/>
            <a:ext cx="91668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ENTRANCE EXAMS:  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SAT, ACT &amp; ACCUPLACER</a:t>
            </a:r>
          </a:p>
        </p:txBody>
      </p:sp>
    </p:spTree>
    <p:extLst>
      <p:ext uri="{BB962C8B-B14F-4D97-AF65-F5344CB8AC3E}">
        <p14:creationId xmlns:p14="http://schemas.microsoft.com/office/powerpoint/2010/main" val="2660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6611" y="228600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SAT/ACT PREP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148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098033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429" y="367369"/>
            <a:ext cx="9345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HAVEN’T TESTED YET…CAN I STILL APPLY?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3476625" cy="3019425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7107788" y="1819469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YES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7107788" y="2839306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0085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are incomplete until </a:t>
            </a: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received by the college, INCLUDING TEST SCORES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86" y="1100712"/>
            <a:ext cx="720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REGISTER FOR ONE OF THE UPCOMING TESTS: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0267"/>
            <a:ext cx="4494009" cy="3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5: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968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21647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6861"/>
              </p:ext>
            </p:extLst>
          </p:nvPr>
        </p:nvGraphicFramePr>
        <p:xfrm>
          <a:off x="152400" y="1600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" y="142504"/>
            <a:ext cx="1531509" cy="178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1600200" y="-144601"/>
            <a:ext cx="74374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College Application Essay</a:t>
            </a:r>
          </a:p>
        </p:txBody>
      </p:sp>
    </p:spTree>
    <p:extLst>
      <p:ext uri="{BB962C8B-B14F-4D97-AF65-F5344CB8AC3E}">
        <p14:creationId xmlns:p14="http://schemas.microsoft.com/office/powerpoint/2010/main" val="18546188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39541"/>
              </p:ext>
            </p:extLst>
          </p:nvPr>
        </p:nvGraphicFramePr>
        <p:xfrm>
          <a:off x="228600" y="1295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593" y="228600"/>
            <a:ext cx="7523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</a:t>
            </a:r>
            <a:r>
              <a:rPr lang="en-US" sz="45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NEXT STEP…</a:t>
            </a:r>
            <a:endParaRPr lang="en-US" sz="4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752" y="2095694"/>
            <a:ext cx="39624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solidFill>
                  <a:schemeClr val="bg1"/>
                </a:solidFill>
              </a:rPr>
              <a:t>Centennial’s Apply to College Day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solidFill>
                  <a:schemeClr val="bg1"/>
                </a:solidFill>
              </a:rPr>
              <a:t>OCTOBER 18, 2018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>
                <a:solidFill>
                  <a:schemeClr val="bg1"/>
                </a:solidFill>
              </a:rPr>
              <a:t>All Senior English Classes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7769" y="3276600"/>
            <a:ext cx="3931299" cy="347695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596669" y="2095694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College Week Events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of Special Interest to Seniors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76600"/>
            <a:ext cx="3809905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243395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2018 COLLEGE WEEK:</a:t>
            </a:r>
          </a:p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OCT. 15, 2018-OCT. 19, 2018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1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730" y="88451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www.m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ycentennialcounseling.com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0" y="955361"/>
            <a:ext cx="8404730" cy="566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72" y="759803"/>
            <a:ext cx="7151228" cy="2048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38" y="1073657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1643"/>
            <a:ext cx="8070733" cy="3790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838200"/>
            <a:ext cx="5748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JOIN THE CLASS OF 2019 REMIND</a:t>
            </a:r>
          </a:p>
        </p:txBody>
      </p:sp>
    </p:spTree>
    <p:extLst>
      <p:ext uri="{BB962C8B-B14F-4D97-AF65-F5344CB8AC3E}">
        <p14:creationId xmlns:p14="http://schemas.microsoft.com/office/powerpoint/2010/main" val="2150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888" y="3071812"/>
            <a:ext cx="2057400" cy="2019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512" y="838200"/>
            <a:ext cx="8016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SUMMATIVE CLASS ACTIVITY: </a:t>
            </a:r>
            <a:b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PUTTING THE TOOLS INTO ACTION </a:t>
            </a:r>
          </a:p>
        </p:txBody>
      </p:sp>
    </p:spTree>
    <p:extLst>
      <p:ext uri="{BB962C8B-B14F-4D97-AF65-F5344CB8AC3E}">
        <p14:creationId xmlns:p14="http://schemas.microsoft.com/office/powerpoint/2010/main" val="10967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412" y="1857375"/>
            <a:ext cx="4800600" cy="3810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Aft>
                <a:spcPts val="4200"/>
              </a:spcAft>
            </a:pPr>
            <a:r>
              <a:rPr lang="en-US" sz="6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fears do you have about applying to college?</a:t>
            </a:r>
          </a:p>
          <a:p>
            <a:pPr algn="ctr">
              <a:spcBef>
                <a:spcPts val="0"/>
              </a:spcBef>
            </a:pP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scale of 1-10             rank your </a:t>
            </a:r>
          </a:p>
          <a:p>
            <a:pPr algn="ctr">
              <a:spcBef>
                <a:spcPts val="0"/>
              </a:spcBef>
            </a:pP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anxiety</a:t>
            </a:r>
          </a:p>
          <a:p>
            <a:pPr algn="ctr">
              <a:spcBef>
                <a:spcPts val="0"/>
              </a:spcBef>
            </a:pPr>
            <a:r>
              <a:rPr lang="en-US" sz="5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being the most anxious)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5033" y="609600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QUESTION….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10200"/>
            <a:ext cx="8119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are looking forward to a great year!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4431401" cy="2971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438400" y="304800"/>
            <a:ext cx="5943600" cy="19050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33400"/>
            <a:ext cx="3505200" cy="13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971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2438400"/>
            <a:ext cx="6477000" cy="3505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THE APPLICATION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REQUESTING A TRANSCRIPT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Letters of Recommendation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SAT/ACT/ACCUPLACER tests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Essay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/>
              <a:t>Track Your Progress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-609600" y="457200"/>
            <a:ext cx="1021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OVERCOMING THE FEARS ABOUT COLLEGE</a:t>
            </a:r>
            <a:b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3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ONE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0"/>
            <a:ext cx="3788165" cy="17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Application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</a:t>
            </a:r>
          </a:p>
        </p:txBody>
      </p:sp>
      <p:pic>
        <p:nvPicPr>
          <p:cNvPr id="1026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8494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67333"/>
              </p:ext>
            </p:extLst>
          </p:nvPr>
        </p:nvGraphicFramePr>
        <p:xfrm>
          <a:off x="-1143000" y="990600"/>
          <a:ext cx="6553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13437"/>
            <a:ext cx="94597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 PORTALS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2667000"/>
            <a:ext cx="28003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4381500"/>
            <a:ext cx="2800350" cy="8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chemeClr val="accent6"/>
                </a:solidFill>
              </a:rPr>
              <a:t>Meeting Your Deadline = ALL Required Documents have been Submitted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17028"/>
              </p:ext>
            </p:extLst>
          </p:nvPr>
        </p:nvGraphicFramePr>
        <p:xfrm>
          <a:off x="73025" y="1072271"/>
          <a:ext cx="877007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303" y="-105654"/>
            <a:ext cx="815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KNOW YOUR DEADLINES</a:t>
            </a:r>
          </a:p>
        </p:txBody>
      </p:sp>
    </p:spTree>
    <p:extLst>
      <p:ext uri="{BB962C8B-B14F-4D97-AF65-F5344CB8AC3E}">
        <p14:creationId xmlns:p14="http://schemas.microsoft.com/office/powerpoint/2010/main" val="378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295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Personal Data                </a:t>
            </a:r>
            <a:r>
              <a:rPr lang="en-US" sz="1400" dirty="0">
                <a:solidFill>
                  <a:srgbClr val="FFC000"/>
                </a:solidFill>
              </a:rPr>
              <a:t>(address, citizenship, demographic info)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Education</a:t>
            </a:r>
            <a:r>
              <a:rPr lang="en-US" sz="1400" dirty="0">
                <a:solidFill>
                  <a:srgbClr val="FFC000"/>
                </a:solidFill>
              </a:rPr>
              <a:t> (schools you attended)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Test Info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Family History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Extracurricular Activities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Academic Honors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Work Experience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Essay/Personal Statement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Digital Signature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3620"/>
            <a:ext cx="3295650" cy="3190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35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COMPLETING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50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f054a52802a66803002dadab11e22658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9026cd674855c53dfa1be556258cfc7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5B737B-B646-42C6-9BC0-FCB0620918F3}">
  <ds:schemaRefs>
    <ds:schemaRef ds:uri="686629d8-f622-4c62-a025-fd68b91409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1accdf8-51fc-457b-b18c-d3f50fa8893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AE75C3-A06A-4E76-A377-36EE0B512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55422-1BDC-42D4-BBA2-A125AE0E70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4229</TotalTime>
  <Words>1208</Words>
  <Application>Microsoft Office PowerPoint</Application>
  <PresentationFormat>On-screen Show (4:3)</PresentationFormat>
  <Paragraphs>245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Century Gothic</vt:lpstr>
      <vt:lpstr>Verdana</vt:lpstr>
      <vt:lpstr>Wingdings 3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Online Application</vt:lpstr>
      <vt:lpstr>PowerPoint Presentation</vt:lpstr>
      <vt:lpstr> Meeting Your Deadline = ALL Required Documents have been Submitted </vt:lpstr>
      <vt:lpstr>PowerPoint Presentation</vt:lpstr>
      <vt:lpstr> for Completing your application</vt:lpstr>
      <vt:lpstr>PowerPoint Presentation</vt:lpstr>
      <vt:lpstr>PowerPoint Presentation</vt:lpstr>
      <vt:lpstr>PowerPoint Presentation</vt:lpstr>
      <vt:lpstr>Official Transcripts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of recommendation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Entrance exams</vt:lpstr>
      <vt:lpstr>PowerPoint Presentation</vt:lpstr>
      <vt:lpstr>PowerPoint Presentation</vt:lpstr>
      <vt:lpstr>PowerPoint Presentation</vt:lpstr>
      <vt:lpstr>The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Centennial Class of 2015</dc:title>
  <dc:creator>Windows User</dc:creator>
  <cp:lastModifiedBy>Graver, Heidi M</cp:lastModifiedBy>
  <cp:revision>251</cp:revision>
  <cp:lastPrinted>2016-09-08T13:40:04Z</cp:lastPrinted>
  <dcterms:created xsi:type="dcterms:W3CDTF">2014-08-18T01:32:07Z</dcterms:created>
  <dcterms:modified xsi:type="dcterms:W3CDTF">2018-09-13T14:12:03Z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</Properties>
</file>