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4"/>
  </p:sldMasterIdLst>
  <p:notesMasterIdLst>
    <p:notesMasterId r:id="rId14"/>
  </p:notesMasterIdLst>
  <p:sldIdLst>
    <p:sldId id="256" r:id="rId5"/>
    <p:sldId id="265" r:id="rId6"/>
    <p:sldId id="269" r:id="rId7"/>
    <p:sldId id="263" r:id="rId8"/>
    <p:sldId id="262" r:id="rId9"/>
    <p:sldId id="272" r:id="rId10"/>
    <p:sldId id="264" r:id="rId11"/>
    <p:sldId id="260" r:id="rId12"/>
    <p:sldId id="271" r:id="rId13"/>
  </p:sldIdLst>
  <p:sldSz cx="9144000" cy="5143500" type="screen16x9"/>
  <p:notesSz cx="6858000" cy="9144000"/>
  <p:embeddedFontLst>
    <p:embeddedFont>
      <p:font typeface="Amatic SC" panose="020B0604020202020204" charset="0"/>
      <p:regular r:id="rId15"/>
      <p:bold r:id="rId16"/>
    </p:embeddedFont>
    <p:embeddedFont>
      <p:font typeface="Arial Black" panose="020B0A04020102020204" pitchFamily="34" charset="0"/>
      <p:bold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Impact" panose="020B0806030902050204" pitchFamily="34" charset="0"/>
      <p:regular r:id="rId22"/>
    </p:embeddedFont>
    <p:embeddedFont>
      <p:font typeface="Quicksand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90186-BAD0-420E-9591-B2E1666A852C}" v="474" dt="2019-09-05T12:38:21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79" d="100"/>
          <a:sy n="79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z, Bianca" userId="626e2eaa-4493-414a-8ae6-c410d8583f91" providerId="ADAL" clId="{B2B90186-BAD0-420E-9591-B2E1666A852C}"/>
    <pc:docChg chg="undo custSel addSld modSld sldOrd">
      <pc:chgData name="Lopez, Bianca" userId="626e2eaa-4493-414a-8ae6-c410d8583f91" providerId="ADAL" clId="{B2B90186-BAD0-420E-9591-B2E1666A852C}" dt="2019-09-05T12:38:21.200" v="427" actId="14100"/>
      <pc:docMkLst>
        <pc:docMk/>
      </pc:docMkLst>
      <pc:sldChg chg="modSp">
        <pc:chgData name="Lopez, Bianca" userId="626e2eaa-4493-414a-8ae6-c410d8583f91" providerId="ADAL" clId="{B2B90186-BAD0-420E-9591-B2E1666A852C}" dt="2019-09-03T14:22:11.885" v="4" actId="20577"/>
        <pc:sldMkLst>
          <pc:docMk/>
          <pc:sldMk cId="0" sldId="265"/>
        </pc:sldMkLst>
        <pc:graphicFrameChg chg="mod">
          <ac:chgData name="Lopez, Bianca" userId="626e2eaa-4493-414a-8ae6-c410d8583f91" providerId="ADAL" clId="{B2B90186-BAD0-420E-9591-B2E1666A852C}" dt="2019-09-03T14:22:11.885" v="4" actId="20577"/>
          <ac:graphicFrameMkLst>
            <pc:docMk/>
            <pc:sldMk cId="0" sldId="265"/>
            <ac:graphicFrameMk id="77" creationId="{BAB4BBED-8C43-4B0E-9679-5F547F3C6F3A}"/>
          </ac:graphicFrameMkLst>
        </pc:graphicFrameChg>
      </pc:sldChg>
      <pc:sldChg chg="addSp delSp modSp add ord">
        <pc:chgData name="Lopez, Bianca" userId="626e2eaa-4493-414a-8ae6-c410d8583f91" providerId="ADAL" clId="{B2B90186-BAD0-420E-9591-B2E1666A852C}" dt="2019-09-05T12:38:21.200" v="427" actId="14100"/>
        <pc:sldMkLst>
          <pc:docMk/>
          <pc:sldMk cId="3405133765" sldId="271"/>
        </pc:sldMkLst>
        <pc:spChg chg="add del">
          <ac:chgData name="Lopez, Bianca" userId="626e2eaa-4493-414a-8ae6-c410d8583f91" providerId="ADAL" clId="{B2B90186-BAD0-420E-9591-B2E1666A852C}" dt="2019-09-03T15:52:22.916" v="41"/>
          <ac:spMkLst>
            <pc:docMk/>
            <pc:sldMk cId="3405133765" sldId="271"/>
            <ac:spMk id="2" creationId="{F9CFF22F-D522-475E-BFB5-48FCF3AB114A}"/>
          </ac:spMkLst>
        </pc:spChg>
        <pc:spChg chg="add">
          <ac:chgData name="Lopez, Bianca" userId="626e2eaa-4493-414a-8ae6-c410d8583f91" providerId="ADAL" clId="{B2B90186-BAD0-420E-9591-B2E1666A852C}" dt="2019-09-03T15:52:29.575" v="42"/>
          <ac:spMkLst>
            <pc:docMk/>
            <pc:sldMk cId="3405133765" sldId="271"/>
            <ac:spMk id="14" creationId="{4E8E4409-6D81-4C04-813D-796D384ECD0E}"/>
          </ac:spMkLst>
        </pc:spChg>
        <pc:spChg chg="add mod">
          <ac:chgData name="Lopez, Bianca" userId="626e2eaa-4493-414a-8ae6-c410d8583f91" providerId="ADAL" clId="{B2B90186-BAD0-420E-9591-B2E1666A852C}" dt="2019-09-05T12:38:21.200" v="427" actId="14100"/>
          <ac:spMkLst>
            <pc:docMk/>
            <pc:sldMk cId="3405133765" sldId="271"/>
            <ac:spMk id="15" creationId="{19D9300C-C5CE-42EC-9F05-538DEE2E9CF2}"/>
          </ac:spMkLst>
        </pc:spChg>
        <pc:spChg chg="mod">
          <ac:chgData name="Lopez, Bianca" userId="626e2eaa-4493-414a-8ae6-c410d8583f91" providerId="ADAL" clId="{B2B90186-BAD0-420E-9591-B2E1666A852C}" dt="2019-09-03T15:52:15.292" v="37"/>
          <ac:spMkLst>
            <pc:docMk/>
            <pc:sldMk cId="3405133765" sldId="271"/>
            <ac:spMk id="16" creationId="{35D48CA6-EC89-459B-91DC-99192BD78254}"/>
          </ac:spMkLst>
        </pc:spChg>
        <pc:spChg chg="add mod">
          <ac:chgData name="Lopez, Bianca" userId="626e2eaa-4493-414a-8ae6-c410d8583f91" providerId="ADAL" clId="{B2B90186-BAD0-420E-9591-B2E1666A852C}" dt="2019-09-05T12:37:56.259" v="421" actId="207"/>
          <ac:spMkLst>
            <pc:docMk/>
            <pc:sldMk cId="3405133765" sldId="271"/>
            <ac:spMk id="18" creationId="{B2BD11DA-EE72-4403-BEB8-B37FB377BF0B}"/>
          </ac:spMkLst>
        </pc:spChg>
        <pc:spChg chg="add mod">
          <ac:chgData name="Lopez, Bianca" userId="626e2eaa-4493-414a-8ae6-c410d8583f91" providerId="ADAL" clId="{B2B90186-BAD0-420E-9591-B2E1666A852C}" dt="2019-09-05T12:37:27.185" v="416" actId="255"/>
          <ac:spMkLst>
            <pc:docMk/>
            <pc:sldMk cId="3405133765" sldId="271"/>
            <ac:spMk id="19" creationId="{F3A5F458-97D9-447A-B8B1-FDD9A32E0A98}"/>
          </ac:spMkLst>
        </pc:spChg>
        <pc:spChg chg="add mod">
          <ac:chgData name="Lopez, Bianca" userId="626e2eaa-4493-414a-8ae6-c410d8583f91" providerId="ADAL" clId="{B2B90186-BAD0-420E-9591-B2E1666A852C}" dt="2019-09-05T12:38:10.249" v="424" actId="255"/>
          <ac:spMkLst>
            <pc:docMk/>
            <pc:sldMk cId="3405133765" sldId="271"/>
            <ac:spMk id="20" creationId="{E31E1455-D9D8-469A-8ADF-64BFEBBA5931}"/>
          </ac:spMkLst>
        </pc:spChg>
        <pc:picChg chg="add">
          <ac:chgData name="Lopez, Bianca" userId="626e2eaa-4493-414a-8ae6-c410d8583f91" providerId="ADAL" clId="{B2B90186-BAD0-420E-9591-B2E1666A852C}" dt="2019-09-03T15:52:52.569" v="43"/>
          <ac:picMkLst>
            <pc:docMk/>
            <pc:sldMk cId="3405133765" sldId="271"/>
            <ac:picMk id="17" creationId="{CE7C7D4C-FA94-4101-9983-D49393EC71A2}"/>
          </ac:picMkLst>
        </pc:picChg>
      </pc:sldChg>
      <pc:sldChg chg="addSp delSp modSp add ord">
        <pc:chgData name="Lopez, Bianca" userId="626e2eaa-4493-414a-8ae6-c410d8583f91" providerId="ADAL" clId="{B2B90186-BAD0-420E-9591-B2E1666A852C}" dt="2019-09-03T17:50:00.047" v="413" actId="1076"/>
        <pc:sldMkLst>
          <pc:docMk/>
          <pc:sldMk cId="3488469292" sldId="272"/>
        </pc:sldMkLst>
        <pc:spChg chg="add del mod">
          <ac:chgData name="Lopez, Bianca" userId="626e2eaa-4493-414a-8ae6-c410d8583f91" providerId="ADAL" clId="{B2B90186-BAD0-420E-9591-B2E1666A852C}" dt="2019-09-03T17:43:18.765" v="155" actId="478"/>
          <ac:spMkLst>
            <pc:docMk/>
            <pc:sldMk cId="3488469292" sldId="272"/>
            <ac:spMk id="3" creationId="{F60C122F-C587-4FD4-B053-42B52C478E52}"/>
          </ac:spMkLst>
        </pc:spChg>
        <pc:spChg chg="add mod">
          <ac:chgData name="Lopez, Bianca" userId="626e2eaa-4493-414a-8ae6-c410d8583f91" providerId="ADAL" clId="{B2B90186-BAD0-420E-9591-B2E1666A852C}" dt="2019-09-03T17:50:00.047" v="413" actId="1076"/>
          <ac:spMkLst>
            <pc:docMk/>
            <pc:sldMk cId="3488469292" sldId="272"/>
            <ac:spMk id="5" creationId="{0BDBE7FB-B1E2-4811-9EB3-B8799623662F}"/>
          </ac:spMkLst>
        </pc:spChg>
        <pc:spChg chg="mod">
          <ac:chgData name="Lopez, Bianca" userId="626e2eaa-4493-414a-8ae6-c410d8583f91" providerId="ADAL" clId="{B2B90186-BAD0-420E-9591-B2E1666A852C}" dt="2019-09-03T17:43:09.581" v="152" actId="20577"/>
          <ac:spMkLst>
            <pc:docMk/>
            <pc:sldMk cId="3488469292" sldId="272"/>
            <ac:spMk id="14" creationId="{4E8E4409-6D81-4C04-813D-796D384ECD0E}"/>
          </ac:spMkLst>
        </pc:spChg>
        <pc:spChg chg="del">
          <ac:chgData name="Lopez, Bianca" userId="626e2eaa-4493-414a-8ae6-c410d8583f91" providerId="ADAL" clId="{B2B90186-BAD0-420E-9591-B2E1666A852C}" dt="2019-09-03T17:43:14.302" v="153" actId="478"/>
          <ac:spMkLst>
            <pc:docMk/>
            <pc:sldMk cId="3488469292" sldId="272"/>
            <ac:spMk id="15" creationId="{19D9300C-C5CE-42EC-9F05-538DEE2E9CF2}"/>
          </ac:spMkLst>
        </pc:spChg>
        <pc:spChg chg="del">
          <ac:chgData name="Lopez, Bianca" userId="626e2eaa-4493-414a-8ae6-c410d8583f91" providerId="ADAL" clId="{B2B90186-BAD0-420E-9591-B2E1666A852C}" dt="2019-09-03T17:43:26.149" v="158" actId="478"/>
          <ac:spMkLst>
            <pc:docMk/>
            <pc:sldMk cId="3488469292" sldId="272"/>
            <ac:spMk id="18" creationId="{B2BD11DA-EE72-4403-BEB8-B37FB377BF0B}"/>
          </ac:spMkLst>
        </pc:spChg>
        <pc:spChg chg="del">
          <ac:chgData name="Lopez, Bianca" userId="626e2eaa-4493-414a-8ae6-c410d8583f91" providerId="ADAL" clId="{B2B90186-BAD0-420E-9591-B2E1666A852C}" dt="2019-09-03T17:43:28.921" v="159" actId="478"/>
          <ac:spMkLst>
            <pc:docMk/>
            <pc:sldMk cId="3488469292" sldId="272"/>
            <ac:spMk id="19" creationId="{F3A5F458-97D9-447A-B8B1-FDD9A32E0A98}"/>
          </ac:spMkLst>
        </pc:spChg>
        <pc:spChg chg="del">
          <ac:chgData name="Lopez, Bianca" userId="626e2eaa-4493-414a-8ae6-c410d8583f91" providerId="ADAL" clId="{B2B90186-BAD0-420E-9591-B2E1666A852C}" dt="2019-09-03T17:43:23.813" v="157" actId="478"/>
          <ac:spMkLst>
            <pc:docMk/>
            <pc:sldMk cId="3488469292" sldId="272"/>
            <ac:spMk id="20" creationId="{E31E1455-D9D8-469A-8ADF-64BFEBBA5931}"/>
          </ac:spMkLst>
        </pc:spChg>
        <pc:picChg chg="add mod">
          <ac:chgData name="Lopez, Bianca" userId="626e2eaa-4493-414a-8ae6-c410d8583f91" providerId="ADAL" clId="{B2B90186-BAD0-420E-9591-B2E1666A852C}" dt="2019-09-03T17:44:54.781" v="162" actId="1076"/>
          <ac:picMkLst>
            <pc:docMk/>
            <pc:sldMk cId="3488469292" sldId="272"/>
            <ac:picMk id="4" creationId="{BB7FAC35-3E1D-476F-A609-BA7F058DBA6E}"/>
          </ac:picMkLst>
        </pc:picChg>
        <pc:picChg chg="del">
          <ac:chgData name="Lopez, Bianca" userId="626e2eaa-4493-414a-8ae6-c410d8583f91" providerId="ADAL" clId="{B2B90186-BAD0-420E-9591-B2E1666A852C}" dt="2019-09-03T17:43:20.238" v="156" actId="478"/>
          <ac:picMkLst>
            <pc:docMk/>
            <pc:sldMk cId="3488469292" sldId="272"/>
            <ac:picMk id="17" creationId="{CE7C7D4C-FA94-4101-9983-D49393EC71A2}"/>
          </ac:picMkLst>
        </pc:pic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DF54E-689E-4B1C-BF52-A57CB96A25AA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646CD9-D0A5-480D-B2F6-4E976693AC43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Fill out</a:t>
          </a:r>
        </a:p>
      </dgm:t>
    </dgm:pt>
    <dgm:pt modelId="{D25313A4-15C0-4E35-B0AC-A2C70E136523}" type="parTrans" cxnId="{37902CB7-FFB9-49CA-873C-E43A208BACFA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03AEDCB-1898-4F16-95FF-313F90889855}" type="sibTrans" cxnId="{37902CB7-FFB9-49CA-873C-E43A208BACFA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996328B-9F6A-4CCF-A8CA-823E0AB4FDBF}">
      <dgm:prSet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</a:rPr>
            <a:t>The Senior Profile					Required for letters of recommendation</a:t>
          </a:r>
        </a:p>
      </dgm:t>
    </dgm:pt>
    <dgm:pt modelId="{0475B0E0-E1C3-4DB4-AA00-80C38EF0631B}" type="parTrans" cxnId="{4E79156B-135C-4624-BEB8-A53B8200B1C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0F2C49C2-B42D-46C9-A3B1-2CC04D36268D}" type="sibTrans" cxnId="{4E79156B-135C-4624-BEB8-A53B8200B1C3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3EFE29FF-F9E1-446C-ADE5-9855FC44747F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Meet</a:t>
          </a:r>
        </a:p>
      </dgm:t>
    </dgm:pt>
    <dgm:pt modelId="{882423AF-EA61-4499-A103-673DA951EBD0}" type="parTrans" cxnId="{BF5BAFFD-D967-4999-B680-2D1BEAB8644A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7FA7E6F8-7680-4713-8130-71C474A67561}" type="sibTrans" cxnId="{BF5BAFFD-D967-4999-B680-2D1BEAB8644A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BD43E3A-EAB8-40A7-9169-AF95F8267682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Your counselor						Are you on track for graduation?</a:t>
          </a:r>
        </a:p>
      </dgm:t>
    </dgm:pt>
    <dgm:pt modelId="{6771F334-96D1-4DA4-A06E-6310E5B7C31D}" type="parTrans" cxnId="{82C8DDFA-91EE-4EEE-9195-74A106B96C5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4DF1A66C-163A-4A1C-B692-38A73C95C8AB}" type="sibTrans" cxnId="{82C8DDFA-91EE-4EEE-9195-74A106B96C5D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95680C9-6933-49A0-A197-F3F20F82E74F}">
      <dgm:prSet/>
      <dgm:spPr/>
      <dgm:t>
        <a:bodyPr/>
        <a:lstStyle/>
        <a:p>
          <a:r>
            <a:rPr lang="en-US">
              <a:latin typeface="Arial Narrow" panose="020B0606020202030204" pitchFamily="34" charset="0"/>
            </a:rPr>
            <a:t>Check out</a:t>
          </a:r>
        </a:p>
      </dgm:t>
    </dgm:pt>
    <dgm:pt modelId="{D4DFD3ED-9E4E-4733-AB21-D1ABB449FD25}" type="parTrans" cxnId="{F5AE61EB-214C-4B8E-A3D9-52F791AD00DB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BDE2C0D-4558-4DB1-9A57-EF24168F21C3}" type="sibTrans" cxnId="{F5AE61EB-214C-4B8E-A3D9-52F791AD00DB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E157A2E-6E44-48C6-9FF4-4519ABC7AD11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The SAT/ACT Prep Class Opportunities</a:t>
          </a:r>
        </a:p>
      </dgm:t>
    </dgm:pt>
    <dgm:pt modelId="{E742AFC0-6276-4C31-908E-EAC908524731}" type="parTrans" cxnId="{FA5E956B-16FF-44FD-9092-8DC26F9A489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8DEBD58-A68A-47DE-ADD2-B4E9E91DE1FC}" type="sibTrans" cxnId="{FA5E956B-16FF-44FD-9092-8DC26F9A4895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15E4B03B-4B35-4101-804D-D1AB8881F6B9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Important Reminders</a:t>
          </a:r>
        </a:p>
      </dgm:t>
    </dgm:pt>
    <dgm:pt modelId="{138DD6FD-6A58-4EA0-B3DF-B98A72F23CEF}" type="parTrans" cxnId="{8EA0990E-AD2D-4CA6-B78A-A323D0AF516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868ABA2-56BF-4795-B34D-C1EA26B67D59}" type="sibTrans" cxnId="{8EA0990E-AD2D-4CA6-B78A-A323D0AF516E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46F6811-D39B-4FA6-B0D8-10E62C365FA0}">
      <dgm:prSet/>
      <dgm:spPr/>
      <dgm:t>
        <a:bodyPr/>
        <a:lstStyle/>
        <a:p>
          <a:pPr algn="l"/>
          <a:r>
            <a:rPr lang="en-US" dirty="0">
              <a:latin typeface="Arial Narrow" panose="020B0606020202030204" pitchFamily="34" charset="0"/>
            </a:rPr>
            <a:t>REMIND 101 &amp; Follow our social media</a:t>
          </a:r>
        </a:p>
      </dgm:t>
    </dgm:pt>
    <dgm:pt modelId="{BA57369C-3DC8-4811-A0E5-4673CF7448B3}" type="parTrans" cxnId="{746DC535-5046-4133-8F2D-C2E5BBB78AB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07BF255-5B9E-4D65-A00E-A236F5F94752}" type="sibTrans" cxnId="{746DC535-5046-4133-8F2D-C2E5BBB78AB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DF64B23-65E1-4625-A289-208BBB807E0E}">
      <dgm:prSet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</a:rPr>
            <a:t>						Tell us about your post-secondary plans </a:t>
          </a:r>
        </a:p>
      </dgm:t>
    </dgm:pt>
    <dgm:pt modelId="{85510E02-9730-40D3-9714-AF2DCF18EF0F}" type="parTrans" cxnId="{C697F04A-8B49-46BD-81B9-E3173D7D04A9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39BBC24-9D08-4B7F-BFA9-08B149FF4EBE}" type="sibTrans" cxnId="{C697F04A-8B49-46BD-81B9-E3173D7D04A9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37A2D28-C763-4B97-B3D8-599A0A97C186}" type="pres">
      <dgm:prSet presAssocID="{0E6DF54E-689E-4B1C-BF52-A57CB96A25AA}" presName="Name0" presStyleCnt="0">
        <dgm:presLayoutVars>
          <dgm:dir/>
          <dgm:animLvl val="lvl"/>
          <dgm:resizeHandles val="exact"/>
        </dgm:presLayoutVars>
      </dgm:prSet>
      <dgm:spPr/>
    </dgm:pt>
    <dgm:pt modelId="{420EB998-A55A-4E77-9EF9-FEBE3AB5711F}" type="pres">
      <dgm:prSet presAssocID="{15E4B03B-4B35-4101-804D-D1AB8881F6B9}" presName="boxAndChildren" presStyleCnt="0"/>
      <dgm:spPr/>
    </dgm:pt>
    <dgm:pt modelId="{0A654150-ECE1-416D-939F-50945ED2E2C8}" type="pres">
      <dgm:prSet presAssocID="{15E4B03B-4B35-4101-804D-D1AB8881F6B9}" presName="parentTextBox" presStyleLbl="alignNode1" presStyleIdx="0" presStyleCnt="4"/>
      <dgm:spPr/>
    </dgm:pt>
    <dgm:pt modelId="{2C0889EC-F784-455C-88CE-670F819E2F7B}" type="pres">
      <dgm:prSet presAssocID="{15E4B03B-4B35-4101-804D-D1AB8881F6B9}" presName="descendantBox" presStyleLbl="bgAccFollowNode1" presStyleIdx="0" presStyleCnt="4" custLinFactNeighborX="-7" custLinFactNeighborY="2803"/>
      <dgm:spPr/>
    </dgm:pt>
    <dgm:pt modelId="{14B3F6B3-177C-46D4-9081-370FD3795EB0}" type="pres">
      <dgm:prSet presAssocID="{EBDE2C0D-4558-4DB1-9A57-EF24168F21C3}" presName="sp" presStyleCnt="0"/>
      <dgm:spPr/>
    </dgm:pt>
    <dgm:pt modelId="{97532893-D034-4712-B55C-C47CEDBAFCB0}" type="pres">
      <dgm:prSet presAssocID="{595680C9-6933-49A0-A197-F3F20F82E74F}" presName="arrowAndChildren" presStyleCnt="0"/>
      <dgm:spPr/>
    </dgm:pt>
    <dgm:pt modelId="{82B910F1-55A3-4FCC-9B65-DA2A7FDD94E3}" type="pres">
      <dgm:prSet presAssocID="{595680C9-6933-49A0-A197-F3F20F82E74F}" presName="parentTextArrow" presStyleLbl="node1" presStyleIdx="0" presStyleCnt="0"/>
      <dgm:spPr/>
    </dgm:pt>
    <dgm:pt modelId="{B1C265D4-83B7-4720-8A0C-F73DB6E9BB9F}" type="pres">
      <dgm:prSet presAssocID="{595680C9-6933-49A0-A197-F3F20F82E74F}" presName="arrow" presStyleLbl="alignNode1" presStyleIdx="1" presStyleCnt="4"/>
      <dgm:spPr/>
    </dgm:pt>
    <dgm:pt modelId="{5C08AE93-0521-4D7C-BC0F-D054D29298CE}" type="pres">
      <dgm:prSet presAssocID="{595680C9-6933-49A0-A197-F3F20F82E74F}" presName="descendantArrow" presStyleLbl="bgAccFollowNode1" presStyleIdx="1" presStyleCnt="4"/>
      <dgm:spPr/>
    </dgm:pt>
    <dgm:pt modelId="{8AB6E8C3-4667-412E-8E79-3CE5F1A54DC9}" type="pres">
      <dgm:prSet presAssocID="{7FA7E6F8-7680-4713-8130-71C474A67561}" presName="sp" presStyleCnt="0"/>
      <dgm:spPr/>
    </dgm:pt>
    <dgm:pt modelId="{2B939BE5-5B02-42CA-994A-905AD8F9D6A1}" type="pres">
      <dgm:prSet presAssocID="{3EFE29FF-F9E1-446C-ADE5-9855FC44747F}" presName="arrowAndChildren" presStyleCnt="0"/>
      <dgm:spPr/>
    </dgm:pt>
    <dgm:pt modelId="{8B4CF502-762C-4BB3-8D16-010D471310FE}" type="pres">
      <dgm:prSet presAssocID="{3EFE29FF-F9E1-446C-ADE5-9855FC44747F}" presName="parentTextArrow" presStyleLbl="node1" presStyleIdx="0" presStyleCnt="0"/>
      <dgm:spPr/>
    </dgm:pt>
    <dgm:pt modelId="{BF6CA9CE-AB78-4B9D-990D-6F4E23AF6BD4}" type="pres">
      <dgm:prSet presAssocID="{3EFE29FF-F9E1-446C-ADE5-9855FC44747F}" presName="arrow" presStyleLbl="alignNode1" presStyleIdx="2" presStyleCnt="4"/>
      <dgm:spPr/>
    </dgm:pt>
    <dgm:pt modelId="{2148DFAA-3E91-4D3E-AB22-9F0607BA13BF}" type="pres">
      <dgm:prSet presAssocID="{3EFE29FF-F9E1-446C-ADE5-9855FC44747F}" presName="descendantArrow" presStyleLbl="bgAccFollowNode1" presStyleIdx="2" presStyleCnt="4"/>
      <dgm:spPr/>
    </dgm:pt>
    <dgm:pt modelId="{B8C51CE8-6CF0-4D8C-A55C-777A41A715BA}" type="pres">
      <dgm:prSet presAssocID="{C03AEDCB-1898-4F16-95FF-313F90889855}" presName="sp" presStyleCnt="0"/>
      <dgm:spPr/>
    </dgm:pt>
    <dgm:pt modelId="{7B41724C-F9AC-414D-BC65-1516D53C0A95}" type="pres">
      <dgm:prSet presAssocID="{A0646CD9-D0A5-480D-B2F6-4E976693AC43}" presName="arrowAndChildren" presStyleCnt="0"/>
      <dgm:spPr/>
    </dgm:pt>
    <dgm:pt modelId="{EB71AFE4-975D-45F9-9F07-BFE851FA7629}" type="pres">
      <dgm:prSet presAssocID="{A0646CD9-D0A5-480D-B2F6-4E976693AC43}" presName="parentTextArrow" presStyleLbl="node1" presStyleIdx="0" presStyleCnt="0"/>
      <dgm:spPr/>
    </dgm:pt>
    <dgm:pt modelId="{5BE1533E-CDB3-4BE9-9C74-2E733E605863}" type="pres">
      <dgm:prSet presAssocID="{A0646CD9-D0A5-480D-B2F6-4E976693AC43}" presName="arrow" presStyleLbl="alignNode1" presStyleIdx="3" presStyleCnt="4"/>
      <dgm:spPr/>
    </dgm:pt>
    <dgm:pt modelId="{19E3B050-D734-4C11-A4A0-41FFF78A9F99}" type="pres">
      <dgm:prSet presAssocID="{A0646CD9-D0A5-480D-B2F6-4E976693AC43}" presName="descendantArrow" presStyleLbl="bgAccFollowNode1" presStyleIdx="3" presStyleCnt="4"/>
      <dgm:spPr/>
    </dgm:pt>
  </dgm:ptLst>
  <dgm:cxnLst>
    <dgm:cxn modelId="{8EA0990E-AD2D-4CA6-B78A-A323D0AF516E}" srcId="{0E6DF54E-689E-4B1C-BF52-A57CB96A25AA}" destId="{15E4B03B-4B35-4101-804D-D1AB8881F6B9}" srcOrd="3" destOrd="0" parTransId="{138DD6FD-6A58-4EA0-B3DF-B98A72F23CEF}" sibTransId="{F868ABA2-56BF-4795-B34D-C1EA26B67D59}"/>
    <dgm:cxn modelId="{683AEB16-DE02-42B7-BFC7-3CB4B88DEBE9}" type="presOf" srcId="{A0646CD9-D0A5-480D-B2F6-4E976693AC43}" destId="{EB71AFE4-975D-45F9-9F07-BFE851FA7629}" srcOrd="0" destOrd="0" presId="urn:microsoft.com/office/officeart/2016/7/layout/VerticalDownArrowProcess"/>
    <dgm:cxn modelId="{88CC371D-3D91-4D4D-8D49-C05FFFF73434}" type="presOf" srcId="{595680C9-6933-49A0-A197-F3F20F82E74F}" destId="{B1C265D4-83B7-4720-8A0C-F73DB6E9BB9F}" srcOrd="1" destOrd="0" presId="urn:microsoft.com/office/officeart/2016/7/layout/VerticalDownArrowProcess"/>
    <dgm:cxn modelId="{DEBDED31-7618-4A62-B7CC-AEA39F45AA22}" type="presOf" srcId="{3EFE29FF-F9E1-446C-ADE5-9855FC44747F}" destId="{BF6CA9CE-AB78-4B9D-990D-6F4E23AF6BD4}" srcOrd="1" destOrd="0" presId="urn:microsoft.com/office/officeart/2016/7/layout/VerticalDownArrowProcess"/>
    <dgm:cxn modelId="{746DC535-5046-4133-8F2D-C2E5BBB78AB6}" srcId="{15E4B03B-4B35-4101-804D-D1AB8881F6B9}" destId="{F46F6811-D39B-4FA6-B0D8-10E62C365FA0}" srcOrd="0" destOrd="0" parTransId="{BA57369C-3DC8-4811-A0E5-4673CF7448B3}" sibTransId="{C07BF255-5B9E-4D65-A00E-A236F5F94752}"/>
    <dgm:cxn modelId="{57DD2E3C-3829-4381-9039-214EABFC8B3D}" type="presOf" srcId="{F46F6811-D39B-4FA6-B0D8-10E62C365FA0}" destId="{2C0889EC-F784-455C-88CE-670F819E2F7B}" srcOrd="0" destOrd="0" presId="urn:microsoft.com/office/officeart/2016/7/layout/VerticalDownArrowProcess"/>
    <dgm:cxn modelId="{4688AD5C-9C75-4BE5-AD58-B3E993E55BCD}" type="presOf" srcId="{3EFE29FF-F9E1-446C-ADE5-9855FC44747F}" destId="{8B4CF502-762C-4BB3-8D16-010D471310FE}" srcOrd="0" destOrd="0" presId="urn:microsoft.com/office/officeart/2016/7/layout/VerticalDownArrowProcess"/>
    <dgm:cxn modelId="{C697F04A-8B49-46BD-81B9-E3173D7D04A9}" srcId="{A0646CD9-D0A5-480D-B2F6-4E976693AC43}" destId="{5DF64B23-65E1-4625-A289-208BBB807E0E}" srcOrd="1" destOrd="0" parTransId="{85510E02-9730-40D3-9714-AF2DCF18EF0F}" sibTransId="{F39BBC24-9D08-4B7F-BFA9-08B149FF4EBE}"/>
    <dgm:cxn modelId="{4E79156B-135C-4624-BEB8-A53B8200B1C3}" srcId="{A0646CD9-D0A5-480D-B2F6-4E976693AC43}" destId="{E996328B-9F6A-4CCF-A8CA-823E0AB4FDBF}" srcOrd="0" destOrd="0" parTransId="{0475B0E0-E1C3-4DB4-AA00-80C38EF0631B}" sibTransId="{0F2C49C2-B42D-46C9-A3B1-2CC04D36268D}"/>
    <dgm:cxn modelId="{FA5E956B-16FF-44FD-9092-8DC26F9A4895}" srcId="{595680C9-6933-49A0-A197-F3F20F82E74F}" destId="{CE157A2E-6E44-48C6-9FF4-4519ABC7AD11}" srcOrd="0" destOrd="0" parTransId="{E742AFC0-6276-4C31-908E-EAC908524731}" sibTransId="{C8DEBD58-A68A-47DE-ADD2-B4E9E91DE1FC}"/>
    <dgm:cxn modelId="{34C7ECA9-67A2-4603-B010-AEDCA84E6F6D}" type="presOf" srcId="{A0646CD9-D0A5-480D-B2F6-4E976693AC43}" destId="{5BE1533E-CDB3-4BE9-9C74-2E733E605863}" srcOrd="1" destOrd="0" presId="urn:microsoft.com/office/officeart/2016/7/layout/VerticalDownArrowProcess"/>
    <dgm:cxn modelId="{37902CB7-FFB9-49CA-873C-E43A208BACFA}" srcId="{0E6DF54E-689E-4B1C-BF52-A57CB96A25AA}" destId="{A0646CD9-D0A5-480D-B2F6-4E976693AC43}" srcOrd="0" destOrd="0" parTransId="{D25313A4-15C0-4E35-B0AC-A2C70E136523}" sibTransId="{C03AEDCB-1898-4F16-95FF-313F90889855}"/>
    <dgm:cxn modelId="{16CE2ABA-8B63-4481-8F08-28A4B1F105AA}" type="presOf" srcId="{5DF64B23-65E1-4625-A289-208BBB807E0E}" destId="{19E3B050-D734-4C11-A4A0-41FFF78A9F99}" srcOrd="0" destOrd="1" presId="urn:microsoft.com/office/officeart/2016/7/layout/VerticalDownArrowProcess"/>
    <dgm:cxn modelId="{9DF8BBC2-583B-42C2-ABF3-4F55EBE7989B}" type="presOf" srcId="{CBD43E3A-EAB8-40A7-9169-AF95F8267682}" destId="{2148DFAA-3E91-4D3E-AB22-9F0607BA13BF}" srcOrd="0" destOrd="0" presId="urn:microsoft.com/office/officeart/2016/7/layout/VerticalDownArrowProcess"/>
    <dgm:cxn modelId="{5D84AFD1-D48B-4C5A-8AA6-1C254E3BAC20}" type="presOf" srcId="{0E6DF54E-689E-4B1C-BF52-A57CB96A25AA}" destId="{C37A2D28-C763-4B97-B3D8-599A0A97C186}" srcOrd="0" destOrd="0" presId="urn:microsoft.com/office/officeart/2016/7/layout/VerticalDownArrowProcess"/>
    <dgm:cxn modelId="{053865D3-EEC0-47FA-B310-D3FE5177A57F}" type="presOf" srcId="{595680C9-6933-49A0-A197-F3F20F82E74F}" destId="{82B910F1-55A3-4FCC-9B65-DA2A7FDD94E3}" srcOrd="0" destOrd="0" presId="urn:microsoft.com/office/officeart/2016/7/layout/VerticalDownArrowProcess"/>
    <dgm:cxn modelId="{DE2E9BE0-1570-42A2-9CE2-5BA1F785870B}" type="presOf" srcId="{15E4B03B-4B35-4101-804D-D1AB8881F6B9}" destId="{0A654150-ECE1-416D-939F-50945ED2E2C8}" srcOrd="0" destOrd="0" presId="urn:microsoft.com/office/officeart/2016/7/layout/VerticalDownArrowProcess"/>
    <dgm:cxn modelId="{AF883CE8-E0C2-41BA-9BBF-B69957A9FB70}" type="presOf" srcId="{CE157A2E-6E44-48C6-9FF4-4519ABC7AD11}" destId="{5C08AE93-0521-4D7C-BC0F-D054D29298CE}" srcOrd="0" destOrd="0" presId="urn:microsoft.com/office/officeart/2016/7/layout/VerticalDownArrowProcess"/>
    <dgm:cxn modelId="{F5AE61EB-214C-4B8E-A3D9-52F791AD00DB}" srcId="{0E6DF54E-689E-4B1C-BF52-A57CB96A25AA}" destId="{595680C9-6933-49A0-A197-F3F20F82E74F}" srcOrd="2" destOrd="0" parTransId="{D4DFD3ED-9E4E-4733-AB21-D1ABB449FD25}" sibTransId="{EBDE2C0D-4558-4DB1-9A57-EF24168F21C3}"/>
    <dgm:cxn modelId="{287846EC-25D8-4D7D-947C-8EB69BD4B7F3}" type="presOf" srcId="{E996328B-9F6A-4CCF-A8CA-823E0AB4FDBF}" destId="{19E3B050-D734-4C11-A4A0-41FFF78A9F99}" srcOrd="0" destOrd="0" presId="urn:microsoft.com/office/officeart/2016/7/layout/VerticalDownArrowProcess"/>
    <dgm:cxn modelId="{82C8DDFA-91EE-4EEE-9195-74A106B96C5D}" srcId="{3EFE29FF-F9E1-446C-ADE5-9855FC44747F}" destId="{CBD43E3A-EAB8-40A7-9169-AF95F8267682}" srcOrd="0" destOrd="0" parTransId="{6771F334-96D1-4DA4-A06E-6310E5B7C31D}" sibTransId="{4DF1A66C-163A-4A1C-B692-38A73C95C8AB}"/>
    <dgm:cxn modelId="{BF5BAFFD-D967-4999-B680-2D1BEAB8644A}" srcId="{0E6DF54E-689E-4B1C-BF52-A57CB96A25AA}" destId="{3EFE29FF-F9E1-446C-ADE5-9855FC44747F}" srcOrd="1" destOrd="0" parTransId="{882423AF-EA61-4499-A103-673DA951EBD0}" sibTransId="{7FA7E6F8-7680-4713-8130-71C474A67561}"/>
    <dgm:cxn modelId="{0D3B7A82-7D40-4394-85D0-3414CAB3442F}" type="presParOf" srcId="{C37A2D28-C763-4B97-B3D8-599A0A97C186}" destId="{420EB998-A55A-4E77-9EF9-FEBE3AB5711F}" srcOrd="0" destOrd="0" presId="urn:microsoft.com/office/officeart/2016/7/layout/VerticalDownArrowProcess"/>
    <dgm:cxn modelId="{40A03BF5-0EE2-4F63-9529-AAA916420F34}" type="presParOf" srcId="{420EB998-A55A-4E77-9EF9-FEBE3AB5711F}" destId="{0A654150-ECE1-416D-939F-50945ED2E2C8}" srcOrd="0" destOrd="0" presId="urn:microsoft.com/office/officeart/2016/7/layout/VerticalDownArrowProcess"/>
    <dgm:cxn modelId="{334ED3FF-25A4-4C3B-83D6-C0133C0C0C30}" type="presParOf" srcId="{420EB998-A55A-4E77-9EF9-FEBE3AB5711F}" destId="{2C0889EC-F784-455C-88CE-670F819E2F7B}" srcOrd="1" destOrd="0" presId="urn:microsoft.com/office/officeart/2016/7/layout/VerticalDownArrowProcess"/>
    <dgm:cxn modelId="{FEC54C2A-4255-447D-9152-CD39F4CD078D}" type="presParOf" srcId="{C37A2D28-C763-4B97-B3D8-599A0A97C186}" destId="{14B3F6B3-177C-46D4-9081-370FD3795EB0}" srcOrd="1" destOrd="0" presId="urn:microsoft.com/office/officeart/2016/7/layout/VerticalDownArrowProcess"/>
    <dgm:cxn modelId="{28179B3B-AE2F-42AE-B55D-95043C67552F}" type="presParOf" srcId="{C37A2D28-C763-4B97-B3D8-599A0A97C186}" destId="{97532893-D034-4712-B55C-C47CEDBAFCB0}" srcOrd="2" destOrd="0" presId="urn:microsoft.com/office/officeart/2016/7/layout/VerticalDownArrowProcess"/>
    <dgm:cxn modelId="{5EBF0EC7-2C66-47CD-A8E8-9790975C65D8}" type="presParOf" srcId="{97532893-D034-4712-B55C-C47CEDBAFCB0}" destId="{82B910F1-55A3-4FCC-9B65-DA2A7FDD94E3}" srcOrd="0" destOrd="0" presId="urn:microsoft.com/office/officeart/2016/7/layout/VerticalDownArrowProcess"/>
    <dgm:cxn modelId="{CFED86C7-AB70-4312-B5E9-ADA7EB2C7A93}" type="presParOf" srcId="{97532893-D034-4712-B55C-C47CEDBAFCB0}" destId="{B1C265D4-83B7-4720-8A0C-F73DB6E9BB9F}" srcOrd="1" destOrd="0" presId="urn:microsoft.com/office/officeart/2016/7/layout/VerticalDownArrowProcess"/>
    <dgm:cxn modelId="{C6431F01-9865-4B2C-A067-DECFE918AB08}" type="presParOf" srcId="{97532893-D034-4712-B55C-C47CEDBAFCB0}" destId="{5C08AE93-0521-4D7C-BC0F-D054D29298CE}" srcOrd="2" destOrd="0" presId="urn:microsoft.com/office/officeart/2016/7/layout/VerticalDownArrowProcess"/>
    <dgm:cxn modelId="{4D395700-19D0-4F74-9C96-3B3A07816AE5}" type="presParOf" srcId="{C37A2D28-C763-4B97-B3D8-599A0A97C186}" destId="{8AB6E8C3-4667-412E-8E79-3CE5F1A54DC9}" srcOrd="3" destOrd="0" presId="urn:microsoft.com/office/officeart/2016/7/layout/VerticalDownArrowProcess"/>
    <dgm:cxn modelId="{A31D5D4C-B456-4117-A40E-7C6EF19CE3D3}" type="presParOf" srcId="{C37A2D28-C763-4B97-B3D8-599A0A97C186}" destId="{2B939BE5-5B02-42CA-994A-905AD8F9D6A1}" srcOrd="4" destOrd="0" presId="urn:microsoft.com/office/officeart/2016/7/layout/VerticalDownArrowProcess"/>
    <dgm:cxn modelId="{2E1D2169-633A-4FD7-8D8B-028370ADF2A1}" type="presParOf" srcId="{2B939BE5-5B02-42CA-994A-905AD8F9D6A1}" destId="{8B4CF502-762C-4BB3-8D16-010D471310FE}" srcOrd="0" destOrd="0" presId="urn:microsoft.com/office/officeart/2016/7/layout/VerticalDownArrowProcess"/>
    <dgm:cxn modelId="{CAAB0E0A-2946-4869-97D3-A3F650013286}" type="presParOf" srcId="{2B939BE5-5B02-42CA-994A-905AD8F9D6A1}" destId="{BF6CA9CE-AB78-4B9D-990D-6F4E23AF6BD4}" srcOrd="1" destOrd="0" presId="urn:microsoft.com/office/officeart/2016/7/layout/VerticalDownArrowProcess"/>
    <dgm:cxn modelId="{99320226-BCF8-4FFA-925A-24A5D4EF3EFE}" type="presParOf" srcId="{2B939BE5-5B02-42CA-994A-905AD8F9D6A1}" destId="{2148DFAA-3E91-4D3E-AB22-9F0607BA13BF}" srcOrd="2" destOrd="0" presId="urn:microsoft.com/office/officeart/2016/7/layout/VerticalDownArrowProcess"/>
    <dgm:cxn modelId="{AB723543-37C1-41D7-BA7B-96C807F5CC75}" type="presParOf" srcId="{C37A2D28-C763-4B97-B3D8-599A0A97C186}" destId="{B8C51CE8-6CF0-4D8C-A55C-777A41A715BA}" srcOrd="5" destOrd="0" presId="urn:microsoft.com/office/officeart/2016/7/layout/VerticalDownArrowProcess"/>
    <dgm:cxn modelId="{F6B5AA16-AE58-4862-A3BD-AD82A610353E}" type="presParOf" srcId="{C37A2D28-C763-4B97-B3D8-599A0A97C186}" destId="{7B41724C-F9AC-414D-BC65-1516D53C0A95}" srcOrd="6" destOrd="0" presId="urn:microsoft.com/office/officeart/2016/7/layout/VerticalDownArrowProcess"/>
    <dgm:cxn modelId="{F37FC70E-0E36-4DE2-9607-CB53F5F1E506}" type="presParOf" srcId="{7B41724C-F9AC-414D-BC65-1516D53C0A95}" destId="{EB71AFE4-975D-45F9-9F07-BFE851FA7629}" srcOrd="0" destOrd="0" presId="urn:microsoft.com/office/officeart/2016/7/layout/VerticalDownArrowProcess"/>
    <dgm:cxn modelId="{3E9304F1-6C80-467B-BC30-7C535AFCA4C2}" type="presParOf" srcId="{7B41724C-F9AC-414D-BC65-1516D53C0A95}" destId="{5BE1533E-CDB3-4BE9-9C74-2E733E605863}" srcOrd="1" destOrd="0" presId="urn:microsoft.com/office/officeart/2016/7/layout/VerticalDownArrowProcess"/>
    <dgm:cxn modelId="{E0F92210-6FC6-4B73-B037-1FC404A133E6}" type="presParOf" srcId="{7B41724C-F9AC-414D-BC65-1516D53C0A95}" destId="{19E3B050-D734-4C11-A4A0-41FFF78A9F9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54150-ECE1-416D-939F-50945ED2E2C8}">
      <dsp:nvSpPr>
        <dsp:cNvPr id="0" name=""/>
        <dsp:cNvSpPr/>
      </dsp:nvSpPr>
      <dsp:spPr>
        <a:xfrm>
          <a:off x="0" y="2404316"/>
          <a:ext cx="2023764" cy="52600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930" tIns="120904" rIns="14393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Narrow" panose="020B0606020202030204" pitchFamily="34" charset="0"/>
            </a:rPr>
            <a:t>Important Reminders</a:t>
          </a:r>
        </a:p>
      </dsp:txBody>
      <dsp:txXfrm>
        <a:off x="0" y="2404316"/>
        <a:ext cx="2023764" cy="526005"/>
      </dsp:txXfrm>
    </dsp:sp>
    <dsp:sp modelId="{2C0889EC-F784-455C-88CE-670F819E2F7B}">
      <dsp:nvSpPr>
        <dsp:cNvPr id="0" name=""/>
        <dsp:cNvSpPr/>
      </dsp:nvSpPr>
      <dsp:spPr>
        <a:xfrm>
          <a:off x="2023339" y="2405313"/>
          <a:ext cx="6071294" cy="526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55" tIns="152400" rIns="12315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Narrow" panose="020B0606020202030204" pitchFamily="34" charset="0"/>
            </a:rPr>
            <a:t>REMIND 101 &amp; Follow our social media</a:t>
          </a:r>
        </a:p>
      </dsp:txBody>
      <dsp:txXfrm>
        <a:off x="2023339" y="2405313"/>
        <a:ext cx="6071294" cy="526005"/>
      </dsp:txXfrm>
    </dsp:sp>
    <dsp:sp modelId="{B1C265D4-83B7-4720-8A0C-F73DB6E9BB9F}">
      <dsp:nvSpPr>
        <dsp:cNvPr id="0" name=""/>
        <dsp:cNvSpPr/>
      </dsp:nvSpPr>
      <dsp:spPr>
        <a:xfrm rot="10800000">
          <a:off x="0" y="1603209"/>
          <a:ext cx="2023764" cy="8089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930" tIns="120904" rIns="14393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 Narrow" panose="020B0606020202030204" pitchFamily="34" charset="0"/>
            </a:rPr>
            <a:t>Check out</a:t>
          </a:r>
        </a:p>
      </dsp:txBody>
      <dsp:txXfrm rot="-10800000">
        <a:off x="0" y="1603209"/>
        <a:ext cx="2023764" cy="525847"/>
      </dsp:txXfrm>
    </dsp:sp>
    <dsp:sp modelId="{5C08AE93-0521-4D7C-BC0F-D054D29298CE}">
      <dsp:nvSpPr>
        <dsp:cNvPr id="0" name=""/>
        <dsp:cNvSpPr/>
      </dsp:nvSpPr>
      <dsp:spPr>
        <a:xfrm>
          <a:off x="2023764" y="1603209"/>
          <a:ext cx="6071294" cy="5258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55" tIns="152400" rIns="12315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Narrow" panose="020B0606020202030204" pitchFamily="34" charset="0"/>
            </a:rPr>
            <a:t>The SAT/ACT Prep Class Opportunities</a:t>
          </a:r>
        </a:p>
      </dsp:txBody>
      <dsp:txXfrm>
        <a:off x="2023764" y="1603209"/>
        <a:ext cx="6071294" cy="525847"/>
      </dsp:txXfrm>
    </dsp:sp>
    <dsp:sp modelId="{BF6CA9CE-AB78-4B9D-990D-6F4E23AF6BD4}">
      <dsp:nvSpPr>
        <dsp:cNvPr id="0" name=""/>
        <dsp:cNvSpPr/>
      </dsp:nvSpPr>
      <dsp:spPr>
        <a:xfrm rot="10800000">
          <a:off x="0" y="802103"/>
          <a:ext cx="2023764" cy="8089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930" tIns="120904" rIns="14393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Narrow" panose="020B0606020202030204" pitchFamily="34" charset="0"/>
            </a:rPr>
            <a:t>Meet</a:t>
          </a:r>
        </a:p>
      </dsp:txBody>
      <dsp:txXfrm rot="-10800000">
        <a:off x="0" y="802103"/>
        <a:ext cx="2023764" cy="525847"/>
      </dsp:txXfrm>
    </dsp:sp>
    <dsp:sp modelId="{2148DFAA-3E91-4D3E-AB22-9F0607BA13BF}">
      <dsp:nvSpPr>
        <dsp:cNvPr id="0" name=""/>
        <dsp:cNvSpPr/>
      </dsp:nvSpPr>
      <dsp:spPr>
        <a:xfrm>
          <a:off x="2023764" y="802103"/>
          <a:ext cx="6071294" cy="5258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55" tIns="152400" rIns="12315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Narrow" panose="020B0606020202030204" pitchFamily="34" charset="0"/>
            </a:rPr>
            <a:t>Your counselor						Are you on track for graduation?</a:t>
          </a:r>
        </a:p>
      </dsp:txBody>
      <dsp:txXfrm>
        <a:off x="2023764" y="802103"/>
        <a:ext cx="6071294" cy="525847"/>
      </dsp:txXfrm>
    </dsp:sp>
    <dsp:sp modelId="{5BE1533E-CDB3-4BE9-9C74-2E733E605863}">
      <dsp:nvSpPr>
        <dsp:cNvPr id="0" name=""/>
        <dsp:cNvSpPr/>
      </dsp:nvSpPr>
      <dsp:spPr>
        <a:xfrm rot="10800000">
          <a:off x="0" y="996"/>
          <a:ext cx="2023764" cy="8089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930" tIns="120904" rIns="14393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 Narrow" panose="020B0606020202030204" pitchFamily="34" charset="0"/>
            </a:rPr>
            <a:t>Fill out</a:t>
          </a:r>
        </a:p>
      </dsp:txBody>
      <dsp:txXfrm rot="-10800000">
        <a:off x="0" y="996"/>
        <a:ext cx="2023764" cy="525847"/>
      </dsp:txXfrm>
    </dsp:sp>
    <dsp:sp modelId="{19E3B050-D734-4C11-A4A0-41FFF78A9F99}">
      <dsp:nvSpPr>
        <dsp:cNvPr id="0" name=""/>
        <dsp:cNvSpPr/>
      </dsp:nvSpPr>
      <dsp:spPr>
        <a:xfrm>
          <a:off x="2023764" y="996"/>
          <a:ext cx="6071294" cy="5258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55" tIns="152400" rIns="12315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Narrow" panose="020B0606020202030204" pitchFamily="34" charset="0"/>
            </a:rPr>
            <a:t>The Senior Profile					Required for letters of recommendation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Narrow" panose="020B0606020202030204" pitchFamily="34" charset="0"/>
            </a:rPr>
            <a:t>						Tell us about your post-secondary plans </a:t>
          </a:r>
        </a:p>
      </dsp:txBody>
      <dsp:txXfrm>
        <a:off x="2023764" y="996"/>
        <a:ext cx="6071294" cy="525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9499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78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05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86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83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62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77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64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4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3211693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19988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496992"/>
            <a:ext cx="7316390" cy="2074896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2628907"/>
            <a:ext cx="7316390" cy="412750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3433847"/>
            <a:ext cx="4607740" cy="872334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D19FB2-3AAB-4D03-B13A-2960828C78E3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6858" y="3753580"/>
            <a:ext cx="3038094" cy="715581"/>
          </a:xfrm>
          <a:noFill/>
        </p:spPr>
        <p:txBody>
          <a:bodyPr wrap="square" rtlCol="0">
            <a:spAutoFit/>
          </a:bodyPr>
          <a:lstStyle>
            <a:lvl1pPr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2874486"/>
            <a:ext cx="680390" cy="37385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3833517"/>
            <a:ext cx="386540" cy="38654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54181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79749"/>
            <a:ext cx="7796031" cy="4416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514350"/>
            <a:ext cx="7794385" cy="2396177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527192"/>
            <a:ext cx="7796046" cy="511854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501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7677" cy="239617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079750"/>
            <a:ext cx="7796047" cy="9552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968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514350"/>
            <a:ext cx="7143765" cy="218752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2707524"/>
            <a:ext cx="6500967" cy="28332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079751"/>
            <a:ext cx="7797662" cy="951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1" y="6694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19212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500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92891"/>
            <a:ext cx="7796030" cy="18838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185601"/>
            <a:ext cx="7796030" cy="8554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027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019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1547547"/>
            <a:ext cx="2482596" cy="115254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3291966"/>
            <a:ext cx="2482596" cy="73897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1547547"/>
            <a:ext cx="2482596" cy="115142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3291965"/>
            <a:ext cx="2482596" cy="73897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1547546"/>
            <a:ext cx="2482596" cy="115289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3291963"/>
            <a:ext cx="2482596" cy="738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48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1547547"/>
            <a:ext cx="7796030" cy="24833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2880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514350"/>
            <a:ext cx="1698485" cy="35165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514350"/>
            <a:ext cx="5928323" cy="351658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289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354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468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6030" cy="239511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806700"/>
            <a:ext cx="7796030" cy="122971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1897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547547"/>
            <a:ext cx="3816536" cy="248339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547547"/>
            <a:ext cx="3814904" cy="248339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814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86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1547547"/>
            <a:ext cx="3642119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6300"/>
            <a:ext cx="3816534" cy="188463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1547547"/>
            <a:ext cx="3648368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146300"/>
            <a:ext cx="3816535" cy="188463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55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411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947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514350"/>
            <a:ext cx="3095145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514350"/>
            <a:ext cx="4525781" cy="3516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031789"/>
            <a:ext cx="3095146" cy="19991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828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4350"/>
            <a:ext cx="4758977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0"/>
            <a:ext cx="2698610" cy="380365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031789"/>
            <a:ext cx="4758976" cy="177186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964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0"/>
            <a:ext cx="9004013" cy="498306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47547"/>
            <a:ext cx="7797662" cy="248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3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... graduation-cap-free-vector ..."/>
          <p:cNvPicPr preferRelativeResize="0"/>
          <p:nvPr/>
        </p:nvPicPr>
        <p:blipFill rotWithShape="1">
          <a:blip r:embed="rId4">
            <a:duotone>
              <a:prstClr val="black"/>
              <a:prstClr val="white"/>
            </a:duotone>
            <a:extLst/>
          </a:blip>
          <a:srcRect l="9091" t="27722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64" name="Freeform 9">
            <a:extLst>
              <a:ext uri="{FF2B5EF4-FFF2-40B4-BE49-F238E27FC236}">
                <a16:creationId xmlns:a16="http://schemas.microsoft.com/office/drawing/2014/main" id="{33AD4B4C-BFEF-4AE8-8A4B-3E97F20C0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3716" y="2024242"/>
            <a:ext cx="8503573" cy="2709083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 rot="21420000">
            <a:off x="372735" y="2416217"/>
            <a:ext cx="7698352" cy="937549"/>
          </a:xfrm>
          <a:prstGeom prst="rect">
            <a:avLst/>
          </a:prstGeom>
        </p:spPr>
        <p:txBody>
          <a:bodyPr lIns="91425" tIns="91425" rIns="91425" bIns="91425" anchorCtr="0"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100" dirty="0">
                <a:solidFill>
                  <a:schemeClr val="bg1"/>
                </a:solidFill>
                <a:latin typeface="Arial Black" panose="020B0A04020102020204" pitchFamily="34" charset="0"/>
                <a:ea typeface="Amatic SC"/>
                <a:cs typeface="Amatic SC"/>
                <a:sym typeface="Amatic SC"/>
              </a:rPr>
              <a:t>Senior Blitz</a:t>
            </a:r>
          </a:p>
        </p:txBody>
      </p:sp>
      <p:sp>
        <p:nvSpPr>
          <p:cNvPr id="65" name="5-Point Star 12">
            <a:extLst>
              <a:ext uri="{FF2B5EF4-FFF2-40B4-BE49-F238E27FC236}">
                <a16:creationId xmlns:a16="http://schemas.microsoft.com/office/drawing/2014/main" id="{A1FAF5BE-ECF3-40EA-AF3D-034B1364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3833517"/>
            <a:ext cx="386540" cy="38653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27">
            <a:extLst>
              <a:ext uri="{FF2B5EF4-FFF2-40B4-BE49-F238E27FC236}">
                <a16:creationId xmlns:a16="http://schemas.microsoft.com/office/drawing/2014/main" id="{91D7E10C-5A7C-46C0-9529-EA043EFF2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8" name="Group 129">
            <a:extLst>
              <a:ext uri="{FF2B5EF4-FFF2-40B4-BE49-F238E27FC236}">
                <a16:creationId xmlns:a16="http://schemas.microsoft.com/office/drawing/2014/main" id="{B57FFF29-CEFD-48D9-B1A7-EA2BBE5D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4983060"/>
            <a:chOff x="-25397" y="0"/>
            <a:chExt cx="12005350" cy="6644081"/>
          </a:xfrm>
        </p:grpSpPr>
        <p:sp useBgFill="1">
          <p:nvSpPr>
            <p:cNvPr id="131" name="Rectangle 130">
              <a:extLst>
                <a:ext uri="{FF2B5EF4-FFF2-40B4-BE49-F238E27FC236}">
                  <a16:creationId xmlns:a16="http://schemas.microsoft.com/office/drawing/2014/main" id="{139A28C9-2D9A-46CC-9FA7-F8C800F13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2" name="Freeform 11">
              <a:extLst>
                <a:ext uri="{FF2B5EF4-FFF2-40B4-BE49-F238E27FC236}">
                  <a16:creationId xmlns:a16="http://schemas.microsoft.com/office/drawing/2014/main" id="{713AEB25-36A2-4BD8-A82D-51DC6EB75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CCEACC4-9DC7-48CA-8ACB-AB67C314F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39" name="Rectangle 134">
            <a:extLst>
              <a:ext uri="{FF2B5EF4-FFF2-40B4-BE49-F238E27FC236}">
                <a16:creationId xmlns:a16="http://schemas.microsoft.com/office/drawing/2014/main" id="{517DEC0E-3D97-4709-8A61-FB947261A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14350" y="514350"/>
            <a:ext cx="8094627" cy="863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5400" b="1" dirty="0">
                <a:latin typeface="Arial Black" panose="020B0A04020102020204" pitchFamily="34" charset="0"/>
                <a:sym typeface="Amatic SC"/>
              </a:rPr>
              <a:t>WELCOME!</a:t>
            </a:r>
          </a:p>
        </p:txBody>
      </p:sp>
      <p:graphicFrame>
        <p:nvGraphicFramePr>
          <p:cNvPr id="77" name="Shape 61">
            <a:extLst>
              <a:ext uri="{FF2B5EF4-FFF2-40B4-BE49-F238E27FC236}">
                <a16:creationId xmlns:a16="http://schemas.microsoft.com/office/drawing/2014/main" id="{BAB4BBED-8C43-4B0E-9679-5F547F3C6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948546"/>
              </p:ext>
            </p:extLst>
          </p:nvPr>
        </p:nvGraphicFramePr>
        <p:xfrm>
          <a:off x="514350" y="1547812"/>
          <a:ext cx="8095059" cy="29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31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34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4941093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1692"/>
            <a:ext cx="8496942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34265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19987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2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3833517"/>
            <a:ext cx="386540" cy="38653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EBFCA9E-15A5-437B-9F71-6FA5091EF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92011"/>
            <a:ext cx="0" cy="2359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73528"/>
            <a:ext cx="9144000" cy="369972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AD4D02-1A9E-4752-AFF0-DFF890843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357" y="1402822"/>
            <a:ext cx="6871285" cy="3330504"/>
          </a:xfrm>
          <a:prstGeom prst="rect">
            <a:avLst/>
          </a:prstGeom>
        </p:spPr>
      </p:pic>
      <p:sp>
        <p:nvSpPr>
          <p:cNvPr id="16" name="Shape 60">
            <a:extLst>
              <a:ext uri="{FF2B5EF4-FFF2-40B4-BE49-F238E27FC236}">
                <a16:creationId xmlns:a16="http://schemas.microsoft.com/office/drawing/2014/main" id="{35D48CA6-EC89-459B-91DC-99192BD78254}"/>
              </a:ext>
            </a:extLst>
          </p:cNvPr>
          <p:cNvSpPr txBox="1">
            <a:spLocks/>
          </p:cNvSpPr>
          <p:nvPr/>
        </p:nvSpPr>
        <p:spPr>
          <a:xfrm>
            <a:off x="514350" y="514350"/>
            <a:ext cx="8094627" cy="863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 defTabSz="914400">
              <a:spcBef>
                <a:spcPct val="0"/>
              </a:spcBef>
            </a:pPr>
            <a:r>
              <a:rPr lang="en-US" sz="5400" dirty="0">
                <a:solidFill>
                  <a:schemeClr val="accent1"/>
                </a:solidFill>
                <a:latin typeface="Arial Black" panose="020B0A04020102020204" pitchFamily="34" charset="0"/>
                <a:sym typeface="Amatic SC"/>
              </a:rPr>
              <a:t>Senior Profile</a:t>
            </a:r>
            <a:endParaRPr lang="en-US" sz="5400" b="1" dirty="0">
              <a:latin typeface="Arial Black" panose="020B0A04020102020204" pitchFamily="34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13020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>
            <a:extLst>
              <a:ext uri="{FF2B5EF4-FFF2-40B4-BE49-F238E27FC236}">
                <a16:creationId xmlns:a16="http://schemas.microsoft.com/office/drawing/2014/main" id="{E6D57E0B-41E7-4862-852B-4C24E7B4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4684A4D-3AB3-4D14-8F74-E9E22EFC9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4983060"/>
            <a:chOff x="-25397" y="0"/>
            <a:chExt cx="12005350" cy="6644081"/>
          </a:xfrm>
        </p:grpSpPr>
        <p:sp useBgFill="1">
          <p:nvSpPr>
            <p:cNvPr id="120" name="Rectangle 119">
              <a:extLst>
                <a:ext uri="{FF2B5EF4-FFF2-40B4-BE49-F238E27FC236}">
                  <a16:creationId xmlns:a16="http://schemas.microsoft.com/office/drawing/2014/main" id="{62AAD8D6-E6DC-4196-8B6E-99E7C9027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EF22364E-4978-4D02-9F7E-4608CE9F4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203295E-B861-404F-966C-8EDD88287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4" name="Freeform: Shape 123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6" name="5-Point Star 24">
            <a:extLst>
              <a:ext uri="{FF2B5EF4-FFF2-40B4-BE49-F238E27FC236}">
                <a16:creationId xmlns:a16="http://schemas.microsoft.com/office/drawing/2014/main" id="{89E829E7-17BB-4272-A707-8219BDF46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21" y="2324120"/>
            <a:ext cx="189483" cy="189483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73528"/>
            <a:ext cx="9144000" cy="369972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hape 84">
            <a:extLst>
              <a:ext uri="{FF2B5EF4-FFF2-40B4-BE49-F238E27FC236}">
                <a16:creationId xmlns:a16="http://schemas.microsoft.com/office/drawing/2014/main" id="{9A8897D8-829A-467B-8C93-D519D5DCBC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2822" y="89508"/>
            <a:ext cx="4294597" cy="4836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br>
              <a:rPr lang="en" sz="3600" dirty="0">
                <a:latin typeface="Amatic SC"/>
                <a:ea typeface="Amatic SC"/>
                <a:cs typeface="Amatic SC"/>
                <a:sym typeface="Amatic SC"/>
              </a:rPr>
            </a:br>
            <a:r>
              <a:rPr lang="en-US" sz="3200" dirty="0"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Sign up to take a Mock Test through </a:t>
            </a:r>
            <a:r>
              <a:rPr lang="en-US" sz="3200" dirty="0" err="1"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AppleRouth</a:t>
            </a:r>
            <a:r>
              <a:rPr lang="en-US" sz="3200" dirty="0"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!</a:t>
            </a:r>
            <a:br>
              <a:rPr lang="en-US" sz="3200" dirty="0"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</a:br>
            <a:br>
              <a:rPr lang="en-US" sz="3200" dirty="0"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</a:br>
            <a:r>
              <a:rPr lang="en-US" sz="3200" dirty="0"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Come to the Counseling office to get a flyer &amp; register.</a:t>
            </a:r>
            <a:endParaRPr lang="en" sz="3200" dirty="0">
              <a:latin typeface="Arial Narrow" panose="020B0606020202030204" pitchFamily="34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DF6DE-3735-4422-9F9B-EB8EE92C0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" y="8092"/>
            <a:ext cx="3974521" cy="51434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B9A34A26-8C1B-4AAD-9EA6-3B6A3AA1E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121C8873-D97B-452B-BF1E-467937DCE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4983060"/>
            <a:chOff x="-25397" y="0"/>
            <a:chExt cx="12005350" cy="6644081"/>
          </a:xfrm>
        </p:grpSpPr>
        <p:sp useBgFill="1">
          <p:nvSpPr>
            <p:cNvPr id="100" name="Rectangle 99">
              <a:extLst>
                <a:ext uri="{FF2B5EF4-FFF2-40B4-BE49-F238E27FC236}">
                  <a16:creationId xmlns:a16="http://schemas.microsoft.com/office/drawing/2014/main" id="{DAEB7262-0956-4A86-8330-899057980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AC272077-E577-420C-9FF5-1584AFA19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1C2D3B0-6DCC-41C2-B673-18796E364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2" name="Shape 92" descr="Graduation, Teen, High School, ..."/>
          <p:cNvPicPr preferRelativeResize="0"/>
          <p:nvPr/>
        </p:nvPicPr>
        <p:blipFill rotWithShape="1">
          <a:blip r:embed="rId5">
            <a:extLst/>
          </a:blip>
          <a:srcRect t="9091" r="35353" b="-1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D9C8B9AD-A840-4CED-9EA8-605B48AB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7200"/>
            <a:ext cx="5665605" cy="42291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0" y="920745"/>
            <a:ext cx="5665605" cy="863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  <a:sym typeface="Amatic SC"/>
              </a:rPr>
              <a:t>Future Thinking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1835150"/>
            <a:ext cx="5665605" cy="1967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  <a:sym typeface="Quicksand"/>
              </a:rPr>
              <a:t>More information coming 9/18-9/20 in your English classes</a:t>
            </a:r>
          </a:p>
          <a:p>
            <a:pPr algn="ctr" defTabSz="914400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  <a:sym typeface="Quicksand"/>
              </a:rPr>
              <a:t>post-secondary options</a:t>
            </a:r>
          </a:p>
          <a:p>
            <a:pPr algn="ctr" defTabSz="914400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  <a:sym typeface="Quicksand"/>
              </a:rPr>
              <a:t>the college application process</a:t>
            </a:r>
          </a:p>
          <a:p>
            <a:pPr algn="ctr" defTabSz="914400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  <a:sym typeface="Quicksand"/>
              </a:rPr>
              <a:t>scholarships/financial aid, etc. 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Shape 90">
            <a:extLst>
              <a:ext uri="{FF2B5EF4-FFF2-40B4-BE49-F238E27FC236}">
                <a16:creationId xmlns:a16="http://schemas.microsoft.com/office/drawing/2014/main" id="{979F7314-357C-41E5-BA7D-1614CE1F37DF}"/>
              </a:ext>
            </a:extLst>
          </p:cNvPr>
          <p:cNvSpPr txBox="1">
            <a:spLocks/>
          </p:cNvSpPr>
          <p:nvPr/>
        </p:nvSpPr>
        <p:spPr>
          <a:xfrm>
            <a:off x="0" y="3802915"/>
            <a:ext cx="5665605" cy="863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 defTabSz="914400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sym typeface="Quicksand"/>
              </a:rPr>
              <a:t>This is simply a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sym typeface="Quicksand"/>
              </a:rPr>
              <a:t> check-in</a:t>
            </a: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sym typeface="Quicksand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31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34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4941093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1692"/>
            <a:ext cx="8496942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34265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19987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2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3833517"/>
            <a:ext cx="386540" cy="38653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EBFCA9E-15A5-437B-9F71-6FA5091EF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92011"/>
            <a:ext cx="0" cy="2359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73528"/>
            <a:ext cx="9144000" cy="369972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hape 60">
            <a:extLst>
              <a:ext uri="{FF2B5EF4-FFF2-40B4-BE49-F238E27FC236}">
                <a16:creationId xmlns:a16="http://schemas.microsoft.com/office/drawing/2014/main" id="{4E8E4409-6D81-4C04-813D-796D384ECD0E}"/>
              </a:ext>
            </a:extLst>
          </p:cNvPr>
          <p:cNvSpPr txBox="1">
            <a:spLocks/>
          </p:cNvSpPr>
          <p:nvPr/>
        </p:nvSpPr>
        <p:spPr>
          <a:xfrm>
            <a:off x="410078" y="198762"/>
            <a:ext cx="8198900" cy="863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 defTabSz="914400">
              <a:spcBef>
                <a:spcPct val="0"/>
              </a:spcBef>
            </a:pPr>
            <a:r>
              <a:rPr lang="en-US" sz="5400" dirty="0" err="1">
                <a:solidFill>
                  <a:schemeClr val="accent1"/>
                </a:solidFill>
                <a:latin typeface="Arial Black" panose="020B0A04020102020204" pitchFamily="34" charset="0"/>
                <a:sym typeface="Amatic SC"/>
              </a:rPr>
              <a:t>GAFutures</a:t>
            </a:r>
            <a:endParaRPr lang="en-US" sz="5400" b="1" dirty="0">
              <a:latin typeface="Arial Black" panose="020B0A04020102020204" pitchFamily="34" charset="0"/>
              <a:sym typeface="Amatic S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FAC35-3E1D-476F-A609-BA7F058DB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78" y="1062735"/>
            <a:ext cx="4718711" cy="3724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DBE7FB-B1E2-4811-9EB3-B8799623662F}"/>
              </a:ext>
            </a:extLst>
          </p:cNvPr>
          <p:cNvSpPr/>
          <p:nvPr/>
        </p:nvSpPr>
        <p:spPr>
          <a:xfrm>
            <a:off x="5140695" y="1448364"/>
            <a:ext cx="36221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cap="all" dirty="0">
                <a:solidFill>
                  <a:srgbClr val="346492">
                    <a:lumMod val="60000"/>
                    <a:lumOff val="40000"/>
                  </a:srgbClr>
                </a:solidFill>
                <a:latin typeface="Arial Narrow" panose="020B0606020202030204" pitchFamily="34" charset="0"/>
                <a:ea typeface="Amatic SC"/>
                <a:cs typeface="Arial" panose="020B0604020202020204" pitchFamily="34" charset="0"/>
                <a:sym typeface="Amatic SC"/>
              </a:rPr>
              <a:t>Create a </a:t>
            </a:r>
            <a:r>
              <a:rPr lang="en-US" sz="2800" cap="all" dirty="0" err="1">
                <a:solidFill>
                  <a:srgbClr val="346492">
                    <a:lumMod val="60000"/>
                    <a:lumOff val="40000"/>
                  </a:srgbClr>
                </a:solidFill>
                <a:latin typeface="Arial Narrow" panose="020B0606020202030204" pitchFamily="34" charset="0"/>
                <a:ea typeface="Amatic SC"/>
                <a:cs typeface="Arial" panose="020B0604020202020204" pitchFamily="34" charset="0"/>
                <a:sym typeface="Amatic SC"/>
              </a:rPr>
              <a:t>myfutures</a:t>
            </a:r>
            <a:r>
              <a:rPr lang="en-US" sz="2800" cap="all" dirty="0">
                <a:solidFill>
                  <a:srgbClr val="346492">
                    <a:lumMod val="60000"/>
                    <a:lumOff val="40000"/>
                  </a:srgbClr>
                </a:solidFill>
                <a:latin typeface="Arial Narrow" panose="020B0606020202030204" pitchFamily="34" charset="0"/>
                <a:ea typeface="Amatic SC"/>
                <a:cs typeface="Arial" panose="020B0604020202020204" pitchFamily="34" charset="0"/>
                <a:sym typeface="Amatic SC"/>
              </a:rPr>
              <a:t> account and stay up-to-date on your hope </a:t>
            </a:r>
            <a:r>
              <a:rPr lang="en-US" sz="2800" cap="all" dirty="0" err="1">
                <a:solidFill>
                  <a:srgbClr val="346492">
                    <a:lumMod val="60000"/>
                    <a:lumOff val="40000"/>
                  </a:srgbClr>
                </a:solidFill>
                <a:latin typeface="Arial Narrow" panose="020B0606020202030204" pitchFamily="34" charset="0"/>
                <a:ea typeface="Amatic SC"/>
                <a:cs typeface="Arial" panose="020B0604020202020204" pitchFamily="34" charset="0"/>
                <a:sym typeface="Amatic SC"/>
              </a:rPr>
              <a:t>gpa</a:t>
            </a:r>
            <a:r>
              <a:rPr lang="en-US" sz="2800" cap="all" dirty="0">
                <a:solidFill>
                  <a:srgbClr val="346492">
                    <a:lumMod val="60000"/>
                    <a:lumOff val="40000"/>
                  </a:srgbClr>
                </a:solidFill>
                <a:latin typeface="Arial Narrow" panose="020B0606020202030204" pitchFamily="34" charset="0"/>
                <a:ea typeface="Amatic SC"/>
                <a:cs typeface="Arial" panose="020B0604020202020204" pitchFamily="34" charset="0"/>
                <a:sym typeface="Amatic SC"/>
              </a:rPr>
              <a:t> &amp; required classes of rigor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6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82" y="1729051"/>
            <a:ext cx="2379058" cy="2348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62" y="1729051"/>
            <a:ext cx="2700337" cy="2352654"/>
          </a:xfrm>
          <a:prstGeom prst="rect">
            <a:avLst/>
          </a:prstGeom>
        </p:spPr>
      </p:pic>
      <p:sp>
        <p:nvSpPr>
          <p:cNvPr id="8" name="Shape 60">
            <a:extLst>
              <a:ext uri="{FF2B5EF4-FFF2-40B4-BE49-F238E27FC236}">
                <a16:creationId xmlns:a16="http://schemas.microsoft.com/office/drawing/2014/main" id="{B93437DF-A66E-4ED2-837E-32EBCEA889F6}"/>
              </a:ext>
            </a:extLst>
          </p:cNvPr>
          <p:cNvSpPr txBox="1">
            <a:spLocks/>
          </p:cNvSpPr>
          <p:nvPr/>
        </p:nvSpPr>
        <p:spPr>
          <a:xfrm>
            <a:off x="514350" y="0"/>
            <a:ext cx="8094627" cy="17290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 defTabSz="914400">
              <a:spcBef>
                <a:spcPct val="0"/>
              </a:spcBef>
            </a:pPr>
            <a:r>
              <a:rPr lang="en-US" sz="5400" dirty="0">
                <a:solidFill>
                  <a:schemeClr val="accent1"/>
                </a:solidFill>
                <a:latin typeface="Arial Black" panose="020B0A04020102020204" pitchFamily="34" charset="0"/>
                <a:sym typeface="Amatic SC"/>
              </a:rPr>
              <a:t>Follow Us </a:t>
            </a:r>
          </a:p>
          <a:p>
            <a:pPr algn="ctr" defTabSz="914400">
              <a:spcBef>
                <a:spcPct val="0"/>
              </a:spcBef>
            </a:pPr>
            <a:r>
              <a:rPr lang="en-US" sz="5400" dirty="0">
                <a:solidFill>
                  <a:schemeClr val="accent1"/>
                </a:solidFill>
                <a:latin typeface="Arial Black" panose="020B0A04020102020204" pitchFamily="34" charset="0"/>
                <a:sym typeface="Amatic SC"/>
              </a:rPr>
              <a:t>@ </a:t>
            </a:r>
            <a:r>
              <a:rPr lang="en-US" sz="5400" dirty="0" err="1">
                <a:solidFill>
                  <a:schemeClr val="accent1"/>
                </a:solidFill>
                <a:latin typeface="Arial Black" panose="020B0A04020102020204" pitchFamily="34" charset="0"/>
                <a:sym typeface="Amatic SC"/>
              </a:rPr>
              <a:t>Knights_scholar</a:t>
            </a:r>
            <a:endParaRPr lang="en-US" sz="5400" b="1" dirty="0">
              <a:latin typeface="Arial Black" panose="020B0A04020102020204" pitchFamily="34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09738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0">
            <a:extLst>
              <a:ext uri="{FF2B5EF4-FFF2-40B4-BE49-F238E27FC236}">
                <a16:creationId xmlns:a16="http://schemas.microsoft.com/office/drawing/2014/main" id="{304CB9D1-2E53-49BF-BEC5-7E0B2BAF5B55}"/>
              </a:ext>
            </a:extLst>
          </p:cNvPr>
          <p:cNvSpPr txBox="1">
            <a:spLocks/>
          </p:cNvSpPr>
          <p:nvPr/>
        </p:nvSpPr>
        <p:spPr>
          <a:xfrm>
            <a:off x="514350" y="514350"/>
            <a:ext cx="8094627" cy="863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 defTabSz="914400">
              <a:spcBef>
                <a:spcPct val="0"/>
              </a:spcBef>
            </a:pPr>
            <a:r>
              <a:rPr lang="en-US" sz="5400" dirty="0">
                <a:solidFill>
                  <a:schemeClr val="accent1"/>
                </a:solidFill>
                <a:sym typeface="Amatic SC"/>
              </a:rPr>
              <a:t>Help Us help you</a:t>
            </a:r>
            <a:endParaRPr lang="en-US" sz="5400" b="1" dirty="0">
              <a:sym typeface="Amatic SC"/>
            </a:endParaRPr>
          </a:p>
        </p:txBody>
      </p:sp>
      <p:sp>
        <p:nvSpPr>
          <p:cNvPr id="6" name="Shape 84">
            <a:extLst>
              <a:ext uri="{FF2B5EF4-FFF2-40B4-BE49-F238E27FC236}">
                <a16:creationId xmlns:a16="http://schemas.microsoft.com/office/drawing/2014/main" id="{B1FEBF82-24A3-4C0C-A7F7-744CCDDEDC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350" y="1378323"/>
            <a:ext cx="8094627" cy="28052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200" dirty="0">
                <a:latin typeface="+mn-lt"/>
                <a:ea typeface="Amatic SC"/>
                <a:cs typeface="Amatic SC"/>
                <a:sym typeface="Amatic SC"/>
              </a:rPr>
              <a:t>2 minute survey:</a:t>
            </a:r>
            <a:br>
              <a:rPr lang="en-US" sz="3200" dirty="0">
                <a:latin typeface="+mn-lt"/>
                <a:ea typeface="Amatic SC"/>
                <a:cs typeface="Amatic SC"/>
                <a:sym typeface="Amatic SC"/>
              </a:rPr>
            </a:br>
            <a:r>
              <a:rPr lang="en-US" sz="3200" dirty="0">
                <a:latin typeface="+mn-lt"/>
                <a:ea typeface="Amatic SC"/>
                <a:cs typeface="Amatic SC"/>
                <a:sym typeface="Amatic SC"/>
              </a:rPr>
              <a:t>www.surveymonkey.com/r/LFD9NHZ </a:t>
            </a:r>
            <a:br>
              <a:rPr lang="en-US" sz="3200" b="1" dirty="0">
                <a:latin typeface="+mn-lt"/>
                <a:ea typeface="Amatic SC"/>
                <a:cs typeface="Amatic SC"/>
                <a:sym typeface="Amatic SC"/>
              </a:rPr>
            </a:br>
            <a:br>
              <a:rPr lang="en-US" sz="3200" b="1" dirty="0">
                <a:latin typeface="+mn-lt"/>
                <a:ea typeface="Amatic SC"/>
                <a:cs typeface="Amatic SC"/>
                <a:sym typeface="Amatic SC"/>
              </a:rPr>
            </a:br>
            <a:r>
              <a:rPr lang="en-US" sz="3200" dirty="0">
                <a:latin typeface="+mn-lt"/>
                <a:ea typeface="Amatic SC"/>
                <a:cs typeface="Amatic SC"/>
                <a:sym typeface="Amatic SC"/>
              </a:rPr>
              <a:t>Remind 1010 </a:t>
            </a:r>
            <a:br>
              <a:rPr lang="en-US" sz="3200" b="1" dirty="0">
                <a:latin typeface="+mn-lt"/>
                <a:ea typeface="Amatic SC"/>
                <a:cs typeface="Amatic SC"/>
                <a:sym typeface="Amatic SC"/>
              </a:rPr>
            </a:br>
            <a:r>
              <a:rPr lang="en-US" sz="3200" dirty="0">
                <a:latin typeface="+mn-lt"/>
                <a:ea typeface="Amatic SC"/>
                <a:cs typeface="Amatic SC"/>
                <a:sym typeface="Amatic SC"/>
              </a:rPr>
              <a:t>TEXT </a:t>
            </a:r>
            <a:r>
              <a:rPr lang="en-US" sz="3200" dirty="0">
                <a:ea typeface="Amatic SC"/>
                <a:cs typeface="Amatic SC"/>
                <a:sym typeface="Amatic SC"/>
              </a:rPr>
              <a:t>@2020chskni  to </a:t>
            </a:r>
            <a:r>
              <a:rPr lang="en-US" sz="3200" dirty="0">
                <a:latin typeface="+mn-lt"/>
                <a:ea typeface="Amatic SC"/>
                <a:cs typeface="Amatic SC"/>
                <a:sym typeface="Amatic SC"/>
              </a:rPr>
              <a:t>81010 </a:t>
            </a:r>
            <a:br>
              <a:rPr lang="en-US" sz="3200" dirty="0">
                <a:latin typeface="+mn-lt"/>
                <a:ea typeface="Amatic SC"/>
                <a:cs typeface="Amatic SC"/>
                <a:sym typeface="Amatic SC"/>
              </a:rPr>
            </a:br>
            <a:br>
              <a:rPr lang="en-US" sz="3600" b="1" dirty="0">
                <a:latin typeface="Amatic SC"/>
                <a:ea typeface="Amatic SC"/>
                <a:cs typeface="Amatic SC"/>
                <a:sym typeface="Amatic SC"/>
              </a:rPr>
            </a:br>
            <a:endParaRPr lang="en" sz="36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31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34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4941093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1692"/>
            <a:ext cx="8496942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34265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19987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2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3833517"/>
            <a:ext cx="386540" cy="38653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EBFCA9E-15A5-437B-9F71-6FA5091EF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92011"/>
            <a:ext cx="0" cy="2359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73528"/>
            <a:ext cx="9144000" cy="369972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hape 60">
            <a:extLst>
              <a:ext uri="{FF2B5EF4-FFF2-40B4-BE49-F238E27FC236}">
                <a16:creationId xmlns:a16="http://schemas.microsoft.com/office/drawing/2014/main" id="{4E8E4409-6D81-4C04-813D-796D384ECD0E}"/>
              </a:ext>
            </a:extLst>
          </p:cNvPr>
          <p:cNvSpPr txBox="1">
            <a:spLocks/>
          </p:cNvSpPr>
          <p:nvPr/>
        </p:nvSpPr>
        <p:spPr>
          <a:xfrm>
            <a:off x="410078" y="198762"/>
            <a:ext cx="8198900" cy="8639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 defTabSz="914400">
              <a:spcBef>
                <a:spcPct val="0"/>
              </a:spcBef>
            </a:pPr>
            <a:r>
              <a:rPr lang="en-US" sz="5400" dirty="0">
                <a:solidFill>
                  <a:schemeClr val="accent1"/>
                </a:solidFill>
                <a:latin typeface="Arial Black" panose="020B0A04020102020204" pitchFamily="34" charset="0"/>
                <a:sym typeface="Amatic SC"/>
              </a:rPr>
              <a:t>Senior Take Away</a:t>
            </a:r>
            <a:endParaRPr lang="en-US" sz="5400" b="1" dirty="0">
              <a:latin typeface="Arial Black" panose="020B0A04020102020204" pitchFamily="34" charset="0"/>
              <a:sym typeface="Amatic SC"/>
            </a:endParaRPr>
          </a:p>
        </p:txBody>
      </p:sp>
      <p:sp>
        <p:nvSpPr>
          <p:cNvPr id="15" name="Shape 84">
            <a:extLst>
              <a:ext uri="{FF2B5EF4-FFF2-40B4-BE49-F238E27FC236}">
                <a16:creationId xmlns:a16="http://schemas.microsoft.com/office/drawing/2014/main" id="{19D9300C-C5CE-42EC-9F05-538DEE2E9C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301" y="1078919"/>
            <a:ext cx="4302699" cy="4123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www.mycentennialcounseling.com/</a:t>
            </a:r>
            <a:endParaRPr lang="en" sz="1900" b="1" dirty="0">
              <a:solidFill>
                <a:schemeClr val="accent2">
                  <a:lumMod val="75000"/>
                </a:schemeClr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7C7D4C-FA94-4101-9983-D49393EC71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51" t="10001" r="14248" b="9999"/>
          <a:stretch/>
        </p:blipFill>
        <p:spPr>
          <a:xfrm>
            <a:off x="280606" y="1493738"/>
            <a:ext cx="4099450" cy="24468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BD11DA-EE72-4403-BEB8-B37FB377BF0B}"/>
              </a:ext>
            </a:extLst>
          </p:cNvPr>
          <p:cNvSpPr/>
          <p:nvPr/>
        </p:nvSpPr>
        <p:spPr>
          <a:xfrm>
            <a:off x="4391361" y="1491237"/>
            <a:ext cx="46401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SAT</a:t>
            </a:r>
            <a:r>
              <a:rPr lang="en-US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: </a:t>
            </a:r>
            <a:r>
              <a:rPr lang="en-US" i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kaptest.com/sat/test-dates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ACT</a:t>
            </a:r>
            <a:r>
              <a:rPr lang="en-US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: </a:t>
            </a:r>
            <a:r>
              <a:rPr lang="en-US" i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kaptest.com/act/test-dates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Scholarship info</a:t>
            </a:r>
            <a:r>
              <a:rPr lang="en-US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: </a:t>
            </a:r>
            <a:r>
              <a:rPr lang="en-US" i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Follow us on Twitter &amp; Instagram @ </a:t>
            </a:r>
            <a:r>
              <a:rPr lang="en-US" i="1" cap="all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Knights_scholar</a:t>
            </a:r>
            <a:endParaRPr lang="en-US" i="1" cap="all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Amatic SC"/>
              <a:cs typeface="Amatic SC"/>
              <a:sym typeface="Amatic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Mock Test Through </a:t>
            </a:r>
            <a:r>
              <a:rPr lang="en-US" b="1" cap="all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AppleRouth</a:t>
            </a:r>
            <a:r>
              <a:rPr lang="en-US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: </a:t>
            </a:r>
            <a:r>
              <a:rPr lang="en-US" i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applerouth.com/calendar/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cap="all" dirty="0" err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GAFutures</a:t>
            </a:r>
            <a:r>
              <a:rPr lang="en-US" b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: </a:t>
            </a:r>
            <a:r>
              <a:rPr lang="en-US" i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gafutures.org/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Remind 101</a:t>
            </a:r>
            <a:r>
              <a:rPr lang="en-US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: </a:t>
            </a:r>
            <a:r>
              <a:rPr lang="en-US" i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TEXT @2020chskni to 81010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college visits: QR Code Needed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A5F458-97D9-447A-B8B1-FDD9A32E0A98}"/>
              </a:ext>
            </a:extLst>
          </p:cNvPr>
          <p:cNvSpPr/>
          <p:nvPr/>
        </p:nvSpPr>
        <p:spPr>
          <a:xfrm>
            <a:off x="410077" y="4333955"/>
            <a:ext cx="83408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cap="al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2 minute survey: www.surveymonkey.com/r/LFD9NHZ 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Shape 84">
            <a:extLst>
              <a:ext uri="{FF2B5EF4-FFF2-40B4-BE49-F238E27FC236}">
                <a16:creationId xmlns:a16="http://schemas.microsoft.com/office/drawing/2014/main" id="{E31E1455-D9D8-469A-8ADF-64BFEBBA5931}"/>
              </a:ext>
            </a:extLst>
          </p:cNvPr>
          <p:cNvSpPr txBox="1">
            <a:spLocks/>
          </p:cNvSpPr>
          <p:nvPr/>
        </p:nvSpPr>
        <p:spPr>
          <a:xfrm>
            <a:off x="4380056" y="1078919"/>
            <a:ext cx="4333192" cy="41231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05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/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Resources</a:t>
            </a:r>
            <a:endParaRPr lang="en" sz="2500" b="1" dirty="0">
              <a:solidFill>
                <a:schemeClr val="accent2">
                  <a:lumMod val="75000"/>
                </a:schemeClr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405133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8" ma:contentTypeDescription="Create a new document." ma:contentTypeScope="" ma:versionID="f054a52802a66803002dadab11e22658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9026cd674855c53dfa1be556258cfc73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706A40-A9B0-4D91-BB02-893775FD3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24DC96-A68C-49CE-9C37-E92F378EF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01C340-F3E8-4EB3-84DE-4D77D4D91E60}">
  <ds:schemaRefs>
    <ds:schemaRef ds:uri="686629d8-f622-4c62-a025-fd68b91409a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1accdf8-51fc-457b-b18c-d3f50fa8893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177</Words>
  <Application>Microsoft Office PowerPoint</Application>
  <PresentationFormat>On-screen Show (16:9)</PresentationFormat>
  <Paragraphs>36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Amatic SC</vt:lpstr>
      <vt:lpstr>Impact</vt:lpstr>
      <vt:lpstr>Quicksand</vt:lpstr>
      <vt:lpstr>Arial</vt:lpstr>
      <vt:lpstr>Arial Narrow</vt:lpstr>
      <vt:lpstr>Arial Black</vt:lpstr>
      <vt:lpstr>Main Event</vt:lpstr>
      <vt:lpstr>Senior Blitz</vt:lpstr>
      <vt:lpstr>WELCOME!</vt:lpstr>
      <vt:lpstr>PowerPoint Presentation</vt:lpstr>
      <vt:lpstr> Sign up to take a Mock Test through AppleRouth!  Come to the Counseling office to get a flyer &amp; register.</vt:lpstr>
      <vt:lpstr>Future Thinking</vt:lpstr>
      <vt:lpstr>PowerPoint Presentation</vt:lpstr>
      <vt:lpstr>PowerPoint Presentation</vt:lpstr>
      <vt:lpstr>2 minute survey: www.surveymonkey.com/r/LFD9NHZ   Remind 1010  TEXT @2020chskni  to 81010   </vt:lpstr>
      <vt:lpstr>www.mycentennialcounseling.com/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Blitz</dc:title>
  <dc:creator>Lopez, Bianca</dc:creator>
  <cp:lastModifiedBy>Lopez, Bianca</cp:lastModifiedBy>
  <cp:revision>24</cp:revision>
  <dcterms:created xsi:type="dcterms:W3CDTF">2019-08-27T21:15:49Z</dcterms:created>
  <dcterms:modified xsi:type="dcterms:W3CDTF">2019-09-05T12:38:27Z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lopezb@fultonschools.org</vt:lpwstr>
  </property>
  <property fmtid="{D5CDD505-2E9C-101B-9397-08002B2CF9AE}" pid="5" name="MSIP_Label_0ee3c538-ec52-435f-ae58-017644bd9513_SetDate">
    <vt:lpwstr>2019-08-28T01:13:14.2115138Z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