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Lst>
  <p:notesMasterIdLst>
    <p:notesMasterId r:id="rId45"/>
  </p:notesMasterIdLst>
  <p:handoutMasterIdLst>
    <p:handoutMasterId r:id="rId46"/>
  </p:handoutMasterIdLst>
  <p:sldIdLst>
    <p:sldId id="369" r:id="rId5"/>
    <p:sldId id="256" r:id="rId6"/>
    <p:sldId id="302" r:id="rId7"/>
    <p:sldId id="321" r:id="rId8"/>
    <p:sldId id="258" r:id="rId9"/>
    <p:sldId id="328" r:id="rId10"/>
    <p:sldId id="259" r:id="rId11"/>
    <p:sldId id="260" r:id="rId12"/>
    <p:sldId id="331" r:id="rId13"/>
    <p:sldId id="319" r:id="rId14"/>
    <p:sldId id="335" r:id="rId15"/>
    <p:sldId id="372" r:id="rId16"/>
    <p:sldId id="337" r:id="rId17"/>
    <p:sldId id="330" r:id="rId18"/>
    <p:sldId id="261" r:id="rId19"/>
    <p:sldId id="275" r:id="rId20"/>
    <p:sldId id="277" r:id="rId21"/>
    <p:sldId id="320" r:id="rId22"/>
    <p:sldId id="264" r:id="rId23"/>
    <p:sldId id="371" r:id="rId24"/>
    <p:sldId id="353" r:id="rId25"/>
    <p:sldId id="338" r:id="rId26"/>
    <p:sldId id="334" r:id="rId27"/>
    <p:sldId id="329" r:id="rId28"/>
    <p:sldId id="318" r:id="rId29"/>
    <p:sldId id="267" r:id="rId30"/>
    <p:sldId id="333" r:id="rId31"/>
    <p:sldId id="268" r:id="rId32"/>
    <p:sldId id="312" r:id="rId33"/>
    <p:sldId id="278" r:id="rId34"/>
    <p:sldId id="271" r:id="rId35"/>
    <p:sldId id="272" r:id="rId36"/>
    <p:sldId id="310" r:id="rId37"/>
    <p:sldId id="370" r:id="rId38"/>
    <p:sldId id="282" r:id="rId39"/>
    <p:sldId id="284" r:id="rId40"/>
    <p:sldId id="368" r:id="rId41"/>
    <p:sldId id="332" r:id="rId42"/>
    <p:sldId id="290" r:id="rId43"/>
    <p:sldId id="336" r:id="rId44"/>
  </p:sldIdLst>
  <p:sldSz cx="9144000" cy="6858000" type="screen4x3"/>
  <p:notesSz cx="69469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0"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465" autoAdjust="0"/>
  </p:normalViewPr>
  <p:slideViewPr>
    <p:cSldViewPr>
      <p:cViewPr varScale="1">
        <p:scale>
          <a:sx n="97" d="100"/>
          <a:sy n="97" d="100"/>
        </p:scale>
        <p:origin x="42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9ED8-1840-4924-8DB8-FCCE286404A2}" type="doc">
      <dgm:prSet loTypeId="urn:microsoft.com/office/officeart/2005/8/layout/vList3" loCatId="list" qsTypeId="urn:microsoft.com/office/officeart/2005/8/quickstyle/simple2" qsCatId="simple" csTypeId="urn:microsoft.com/office/officeart/2005/8/colors/colorful1" csCatId="colorful" phldr="1"/>
      <dgm:spPr/>
    </dgm:pt>
    <dgm:pt modelId="{4C9C01DB-5949-43D0-8560-F34C81889E83}">
      <dgm:prSet phldrT="[Text]" custT="1"/>
      <dgm:spPr/>
      <dgm:t>
        <a:bodyPr/>
        <a:lstStyle/>
        <a:p>
          <a:r>
            <a:rPr lang="en-US" sz="2400" b="1" u="sng" dirty="0">
              <a:solidFill>
                <a:schemeClr val="bg1"/>
              </a:solidFill>
            </a:rPr>
            <a:t>A-Cas  </a:t>
          </a:r>
          <a:r>
            <a:rPr lang="en-US" sz="2400" b="1" u="none" dirty="0">
              <a:solidFill>
                <a:schemeClr val="bg1"/>
              </a:solidFill>
            </a:rPr>
            <a:t>                                                                                                   </a:t>
          </a:r>
          <a:r>
            <a:rPr lang="en-US" sz="2400" u="none" dirty="0">
              <a:solidFill>
                <a:schemeClr val="bg1"/>
              </a:solidFill>
            </a:rPr>
            <a:t>Mr. Jones</a:t>
          </a:r>
        </a:p>
        <a:p>
          <a:r>
            <a:rPr lang="en-US" sz="1200" dirty="0">
              <a:solidFill>
                <a:schemeClr val="bg1"/>
              </a:solidFill>
            </a:rPr>
            <a:t>JonesW3@fultonschools.org</a:t>
          </a:r>
        </a:p>
      </dgm:t>
    </dgm:pt>
    <dgm:pt modelId="{107E1734-B5D6-4892-85E3-E36BF76342C9}" type="parTrans" cxnId="{FE21208C-1604-4B69-9540-AFA56CFF09F4}">
      <dgm:prSet/>
      <dgm:spPr/>
      <dgm:t>
        <a:bodyPr/>
        <a:lstStyle/>
        <a:p>
          <a:endParaRPr lang="en-US"/>
        </a:p>
      </dgm:t>
    </dgm:pt>
    <dgm:pt modelId="{AB18E8EC-E47D-4AC7-9DBE-F342405BF5E1}" type="sibTrans" cxnId="{FE21208C-1604-4B69-9540-AFA56CFF09F4}">
      <dgm:prSet/>
      <dgm:spPr/>
      <dgm:t>
        <a:bodyPr/>
        <a:lstStyle/>
        <a:p>
          <a:endParaRPr lang="en-US"/>
        </a:p>
      </dgm:t>
    </dgm:pt>
    <dgm:pt modelId="{A2E1CF6B-7030-4288-A53C-A92D530C3341}">
      <dgm:prSet phldrT="[Text]" custT="1"/>
      <dgm:spPr/>
      <dgm:t>
        <a:bodyPr/>
        <a:lstStyle/>
        <a:p>
          <a:r>
            <a:rPr lang="en-US" sz="2000" b="1" u="sng" dirty="0">
              <a:solidFill>
                <a:schemeClr val="bg1"/>
              </a:solidFill>
            </a:rPr>
            <a:t>Cat-Harp</a:t>
          </a:r>
        </a:p>
        <a:p>
          <a:r>
            <a:rPr lang="en-US" sz="2400" dirty="0">
              <a:solidFill>
                <a:schemeClr val="bg1"/>
              </a:solidFill>
            </a:rPr>
            <a:t>Ms. Ekpo </a:t>
          </a:r>
          <a:r>
            <a:rPr lang="en-US" sz="1200" dirty="0">
              <a:solidFill>
                <a:schemeClr val="bg1"/>
              </a:solidFill>
            </a:rPr>
            <a:t>EkpoN@fultonschools.org</a:t>
          </a:r>
        </a:p>
      </dgm:t>
    </dgm:pt>
    <dgm:pt modelId="{BCBDB3E6-5FE5-415E-8E48-276947048BEC}" type="parTrans" cxnId="{AF044B2C-431A-4900-A8E9-A13F7E090037}">
      <dgm:prSet/>
      <dgm:spPr/>
      <dgm:t>
        <a:bodyPr/>
        <a:lstStyle/>
        <a:p>
          <a:endParaRPr lang="en-US"/>
        </a:p>
      </dgm:t>
    </dgm:pt>
    <dgm:pt modelId="{755E4D63-AEC2-444E-BA34-FA4CE8BCCFB4}" type="sibTrans" cxnId="{AF044B2C-431A-4900-A8E9-A13F7E090037}">
      <dgm:prSet/>
      <dgm:spPr/>
      <dgm:t>
        <a:bodyPr/>
        <a:lstStyle/>
        <a:p>
          <a:endParaRPr lang="en-US"/>
        </a:p>
      </dgm:t>
    </dgm:pt>
    <dgm:pt modelId="{3D06F9D0-E49D-4917-81AB-4F1948C37691}">
      <dgm:prSet phldrT="[Text]" custT="1"/>
      <dgm:spPr/>
      <dgm:t>
        <a:bodyPr/>
        <a:lstStyle/>
        <a:p>
          <a:r>
            <a:rPr lang="en-US" sz="2400" b="1" u="sng" dirty="0" err="1">
              <a:solidFill>
                <a:schemeClr val="bg1"/>
              </a:solidFill>
            </a:rPr>
            <a:t>Harq-Mep</a:t>
          </a:r>
          <a:r>
            <a:rPr lang="en-US" sz="2400" b="1" u="sng" dirty="0">
              <a:solidFill>
                <a:schemeClr val="bg1"/>
              </a:solidFill>
            </a:rPr>
            <a:t>          </a:t>
          </a:r>
          <a:r>
            <a:rPr lang="en-US" sz="2400" dirty="0">
              <a:solidFill>
                <a:schemeClr val="bg1"/>
              </a:solidFill>
            </a:rPr>
            <a:t> Mrs. Ruppe</a:t>
          </a:r>
        </a:p>
        <a:p>
          <a:r>
            <a:rPr lang="en-US" sz="1200" dirty="0">
              <a:solidFill>
                <a:schemeClr val="bg1"/>
              </a:solidFill>
            </a:rPr>
            <a:t>Ruppe@fultonschools.org</a:t>
          </a:r>
        </a:p>
      </dgm:t>
    </dgm:pt>
    <dgm:pt modelId="{74943F47-6D59-4582-A97C-7638BC0ECA81}" type="parTrans" cxnId="{64650454-6A6C-4352-A81C-99BDE827111F}">
      <dgm:prSet/>
      <dgm:spPr/>
      <dgm:t>
        <a:bodyPr/>
        <a:lstStyle/>
        <a:p>
          <a:endParaRPr lang="en-US"/>
        </a:p>
      </dgm:t>
    </dgm:pt>
    <dgm:pt modelId="{DDBEE305-66A1-444D-A4B9-89AC7CD5225A}" type="sibTrans" cxnId="{64650454-6A6C-4352-A81C-99BDE827111F}">
      <dgm:prSet/>
      <dgm:spPr/>
      <dgm:t>
        <a:bodyPr/>
        <a:lstStyle/>
        <a:p>
          <a:endParaRPr lang="en-US"/>
        </a:p>
      </dgm:t>
    </dgm:pt>
    <dgm:pt modelId="{A9605DE7-A488-40B9-A2A7-E7C32A01780A}" type="pres">
      <dgm:prSet presAssocID="{E90A9ED8-1840-4924-8DB8-FCCE286404A2}" presName="linearFlow" presStyleCnt="0">
        <dgm:presLayoutVars>
          <dgm:dir/>
          <dgm:resizeHandles val="exact"/>
        </dgm:presLayoutVars>
      </dgm:prSet>
      <dgm:spPr/>
    </dgm:pt>
    <dgm:pt modelId="{99587173-1DB0-44C1-91BC-6A64C32D4A0E}" type="pres">
      <dgm:prSet presAssocID="{4C9C01DB-5949-43D0-8560-F34C81889E83}" presName="composite" presStyleCnt="0"/>
      <dgm:spPr/>
    </dgm:pt>
    <dgm:pt modelId="{89FF4F67-DB6E-4636-9CED-913F218E870B}" type="pres">
      <dgm:prSet presAssocID="{4C9C01DB-5949-43D0-8560-F34C81889E8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2AF61B23-691E-4643-AF70-EF6A3C98B116}" type="pres">
      <dgm:prSet presAssocID="{4C9C01DB-5949-43D0-8560-F34C81889E83}" presName="txShp" presStyleLbl="node1" presStyleIdx="0" presStyleCnt="3" custScaleX="109640">
        <dgm:presLayoutVars>
          <dgm:bulletEnabled val="1"/>
        </dgm:presLayoutVars>
      </dgm:prSet>
      <dgm:spPr/>
    </dgm:pt>
    <dgm:pt modelId="{16C9112C-9C97-4627-81A9-9C00B98B3F71}" type="pres">
      <dgm:prSet presAssocID="{AB18E8EC-E47D-4AC7-9DBE-F342405BF5E1}" presName="spacing" presStyleCnt="0"/>
      <dgm:spPr/>
    </dgm:pt>
    <dgm:pt modelId="{D17CF6FF-73BB-444B-9E26-E07F67313A3E}" type="pres">
      <dgm:prSet presAssocID="{A2E1CF6B-7030-4288-A53C-A92D530C3341}" presName="composite" presStyleCnt="0"/>
      <dgm:spPr/>
    </dgm:pt>
    <dgm:pt modelId="{556B3699-2911-4156-BCB3-84CE1F53A27D}" type="pres">
      <dgm:prSet presAssocID="{A2E1CF6B-7030-4288-A53C-A92D530C3341}" presName="imgShp" presStyleLbl="fgImgPlace1" presStyleIdx="1" presStyleCnt="3" custLinFactNeighborX="-2187" custLinFactNeighborY="-111"/>
      <dgm:spPr>
        <a:blipFill>
          <a:blip xmlns:r="http://schemas.openxmlformats.org/officeDocument/2006/relationships" r:embed="rId2"/>
          <a:srcRect/>
          <a:stretch>
            <a:fillRect t="-17000" b="-17000"/>
          </a:stretch>
        </a:blipFill>
      </dgm:spPr>
    </dgm:pt>
    <dgm:pt modelId="{FCD9D315-EC76-4CD4-9107-56B043ED0BDC}" type="pres">
      <dgm:prSet presAssocID="{A2E1CF6B-7030-4288-A53C-A92D530C3341}" presName="txShp" presStyleLbl="node1" presStyleIdx="1" presStyleCnt="3" custScaleX="103139">
        <dgm:presLayoutVars>
          <dgm:bulletEnabled val="1"/>
        </dgm:presLayoutVars>
      </dgm:prSet>
      <dgm:spPr/>
    </dgm:pt>
    <dgm:pt modelId="{0FDD0637-81ED-4F54-8C24-42A9197F9819}" type="pres">
      <dgm:prSet presAssocID="{755E4D63-AEC2-444E-BA34-FA4CE8BCCFB4}" presName="spacing" presStyleCnt="0"/>
      <dgm:spPr/>
    </dgm:pt>
    <dgm:pt modelId="{86BDD2E0-0DE0-4F9B-9D91-ADD0C1C3F219}" type="pres">
      <dgm:prSet presAssocID="{3D06F9D0-E49D-4917-81AB-4F1948C37691}" presName="composite" presStyleCnt="0"/>
      <dgm:spPr/>
    </dgm:pt>
    <dgm:pt modelId="{03C9FFE3-FAFD-4610-8B45-C3E276AACCAD}" type="pres">
      <dgm:prSet presAssocID="{3D06F9D0-E49D-4917-81AB-4F1948C37691}" presName="imgShp" presStyleLbl="fgImgPlace1" presStyleIdx="2" presStyleCnt="3" custLinFactNeighborX="-10149" custLinFactNeighborY="2132"/>
      <dgm:spPr>
        <a:blipFill rotWithShape="1">
          <a:blip xmlns:r="http://schemas.openxmlformats.org/officeDocument/2006/relationships" r:embed="rId3"/>
          <a:stretch>
            <a:fillRect/>
          </a:stretch>
        </a:blipFill>
      </dgm:spPr>
    </dgm:pt>
    <dgm:pt modelId="{AF95BD42-54E4-4BB0-8F47-348F0034961F}" type="pres">
      <dgm:prSet presAssocID="{3D06F9D0-E49D-4917-81AB-4F1948C37691}" presName="txShp" presStyleLbl="node1" presStyleIdx="2" presStyleCnt="3" custScaleX="104709">
        <dgm:presLayoutVars>
          <dgm:bulletEnabled val="1"/>
        </dgm:presLayoutVars>
      </dgm:prSet>
      <dgm:spPr/>
    </dgm:pt>
  </dgm:ptLst>
  <dgm:cxnLst>
    <dgm:cxn modelId="{672BF407-6CBA-42F5-BBA6-5B61D36B4F5D}" type="presOf" srcId="{E90A9ED8-1840-4924-8DB8-FCCE286404A2}" destId="{A9605DE7-A488-40B9-A2A7-E7C32A01780A}" srcOrd="0" destOrd="0" presId="urn:microsoft.com/office/officeart/2005/8/layout/vList3"/>
    <dgm:cxn modelId="{B8AB2424-548C-453C-8F96-67090604AC8D}" type="presOf" srcId="{4C9C01DB-5949-43D0-8560-F34C81889E83}" destId="{2AF61B23-691E-4643-AF70-EF6A3C98B116}" srcOrd="0" destOrd="0" presId="urn:microsoft.com/office/officeart/2005/8/layout/vList3"/>
    <dgm:cxn modelId="{AF044B2C-431A-4900-A8E9-A13F7E090037}" srcId="{E90A9ED8-1840-4924-8DB8-FCCE286404A2}" destId="{A2E1CF6B-7030-4288-A53C-A92D530C3341}" srcOrd="1" destOrd="0" parTransId="{BCBDB3E6-5FE5-415E-8E48-276947048BEC}" sibTransId="{755E4D63-AEC2-444E-BA34-FA4CE8BCCFB4}"/>
    <dgm:cxn modelId="{BA88BD5B-B6BF-439B-8584-072CD242CDB0}" type="presOf" srcId="{A2E1CF6B-7030-4288-A53C-A92D530C3341}" destId="{FCD9D315-EC76-4CD4-9107-56B043ED0BDC}" srcOrd="0" destOrd="0" presId="urn:microsoft.com/office/officeart/2005/8/layout/vList3"/>
    <dgm:cxn modelId="{64650454-6A6C-4352-A81C-99BDE827111F}" srcId="{E90A9ED8-1840-4924-8DB8-FCCE286404A2}" destId="{3D06F9D0-E49D-4917-81AB-4F1948C37691}" srcOrd="2" destOrd="0" parTransId="{74943F47-6D59-4582-A97C-7638BC0ECA81}" sibTransId="{DDBEE305-66A1-444D-A4B9-89AC7CD5225A}"/>
    <dgm:cxn modelId="{53BDEE78-D302-4119-90D7-4372C5E77395}" type="presOf" srcId="{3D06F9D0-E49D-4917-81AB-4F1948C37691}" destId="{AF95BD42-54E4-4BB0-8F47-348F0034961F}" srcOrd="0" destOrd="0" presId="urn:microsoft.com/office/officeart/2005/8/layout/vList3"/>
    <dgm:cxn modelId="{FE21208C-1604-4B69-9540-AFA56CFF09F4}" srcId="{E90A9ED8-1840-4924-8DB8-FCCE286404A2}" destId="{4C9C01DB-5949-43D0-8560-F34C81889E83}" srcOrd="0" destOrd="0" parTransId="{107E1734-B5D6-4892-85E3-E36BF76342C9}" sibTransId="{AB18E8EC-E47D-4AC7-9DBE-F342405BF5E1}"/>
    <dgm:cxn modelId="{686F99EB-E8DF-4EC4-B6DE-6B052A7F3198}" type="presParOf" srcId="{A9605DE7-A488-40B9-A2A7-E7C32A01780A}" destId="{99587173-1DB0-44C1-91BC-6A64C32D4A0E}" srcOrd="0" destOrd="0" presId="urn:microsoft.com/office/officeart/2005/8/layout/vList3"/>
    <dgm:cxn modelId="{11DF9C35-8C5B-43E0-B98F-2DC8D25D7695}" type="presParOf" srcId="{99587173-1DB0-44C1-91BC-6A64C32D4A0E}" destId="{89FF4F67-DB6E-4636-9CED-913F218E870B}" srcOrd="0" destOrd="0" presId="urn:microsoft.com/office/officeart/2005/8/layout/vList3"/>
    <dgm:cxn modelId="{D6FE079B-2346-42F0-99D3-1E9494216871}" type="presParOf" srcId="{99587173-1DB0-44C1-91BC-6A64C32D4A0E}" destId="{2AF61B23-691E-4643-AF70-EF6A3C98B116}" srcOrd="1" destOrd="0" presId="urn:microsoft.com/office/officeart/2005/8/layout/vList3"/>
    <dgm:cxn modelId="{E0DCDABF-4FF3-4559-A433-E2B968B1E62A}" type="presParOf" srcId="{A9605DE7-A488-40B9-A2A7-E7C32A01780A}" destId="{16C9112C-9C97-4627-81A9-9C00B98B3F71}" srcOrd="1" destOrd="0" presId="urn:microsoft.com/office/officeart/2005/8/layout/vList3"/>
    <dgm:cxn modelId="{4A22B4D6-0297-4C0D-B140-E67B86E1BD24}" type="presParOf" srcId="{A9605DE7-A488-40B9-A2A7-E7C32A01780A}" destId="{D17CF6FF-73BB-444B-9E26-E07F67313A3E}" srcOrd="2" destOrd="0" presId="urn:microsoft.com/office/officeart/2005/8/layout/vList3"/>
    <dgm:cxn modelId="{B4F8BBA2-62D6-403A-8CB4-60F107B44139}" type="presParOf" srcId="{D17CF6FF-73BB-444B-9E26-E07F67313A3E}" destId="{556B3699-2911-4156-BCB3-84CE1F53A27D}" srcOrd="0" destOrd="0" presId="urn:microsoft.com/office/officeart/2005/8/layout/vList3"/>
    <dgm:cxn modelId="{2AB40FB5-C5B3-4467-B950-853910015102}" type="presParOf" srcId="{D17CF6FF-73BB-444B-9E26-E07F67313A3E}" destId="{FCD9D315-EC76-4CD4-9107-56B043ED0BDC}" srcOrd="1" destOrd="0" presId="urn:microsoft.com/office/officeart/2005/8/layout/vList3"/>
    <dgm:cxn modelId="{4A07C1F6-9B60-4D90-B1B2-01832E72809E}" type="presParOf" srcId="{A9605DE7-A488-40B9-A2A7-E7C32A01780A}" destId="{0FDD0637-81ED-4F54-8C24-42A9197F9819}" srcOrd="3" destOrd="0" presId="urn:microsoft.com/office/officeart/2005/8/layout/vList3"/>
    <dgm:cxn modelId="{15DB19A7-E58F-4DBF-9D64-4BCEF71C830A}" type="presParOf" srcId="{A9605DE7-A488-40B9-A2A7-E7C32A01780A}" destId="{86BDD2E0-0DE0-4F9B-9D91-ADD0C1C3F219}" srcOrd="4" destOrd="0" presId="urn:microsoft.com/office/officeart/2005/8/layout/vList3"/>
    <dgm:cxn modelId="{D1C96210-9661-43F0-8A9C-AF1CF511EDC1}" type="presParOf" srcId="{86BDD2E0-0DE0-4F9B-9D91-ADD0C1C3F219}" destId="{03C9FFE3-FAFD-4610-8B45-C3E276AACCAD}" srcOrd="0" destOrd="0" presId="urn:microsoft.com/office/officeart/2005/8/layout/vList3"/>
    <dgm:cxn modelId="{18C3366F-5DD1-43B1-A82D-25E8079F8FB5}" type="presParOf" srcId="{86BDD2E0-0DE0-4F9B-9D91-ADD0C1C3F219}" destId="{AF95BD42-54E4-4BB0-8F47-348F003496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8E2BE4-A325-4A35-9045-497C4E1BF1E9}" type="doc">
      <dgm:prSet loTypeId="urn:microsoft.com/office/officeart/2005/8/layout/vProcess5" loCatId="process" qsTypeId="urn:microsoft.com/office/officeart/2005/8/quickstyle/simple2" qsCatId="simple" csTypeId="urn:microsoft.com/office/officeart/2005/8/colors/colorful4" csCatId="colorful" phldr="1"/>
      <dgm:spPr/>
      <dgm:t>
        <a:bodyPr/>
        <a:lstStyle/>
        <a:p>
          <a:endParaRPr lang="en-US"/>
        </a:p>
      </dgm:t>
    </dgm:pt>
    <dgm:pt modelId="{E03D35DE-6DF4-4679-B0A6-78184BB21C0E}">
      <dgm:prSet custT="1"/>
      <dgm:spPr/>
      <dgm:t>
        <a:bodyPr/>
        <a:lstStyle/>
        <a:p>
          <a:pPr algn="ctr" rtl="0"/>
          <a:r>
            <a:rPr lang="en-US" sz="1300" b="1" u="sng" baseline="0" dirty="0">
              <a:solidFill>
                <a:schemeClr val="bg1"/>
              </a:solidFill>
            </a:rPr>
            <a:t>Help your student FINALIZE their list of colleges</a:t>
          </a:r>
          <a:endParaRPr lang="en-US" sz="1300" b="1" u="sng" dirty="0">
            <a:solidFill>
              <a:schemeClr val="bg1"/>
            </a:solidFill>
          </a:endParaRPr>
        </a:p>
      </dgm:t>
    </dgm:pt>
    <dgm:pt modelId="{79C4FF00-3E0E-4F39-B455-E9DA7DE87FBD}" type="parTrans" cxnId="{8ECC78E7-DC62-4162-B1A0-E1558235CC51}">
      <dgm:prSet/>
      <dgm:spPr/>
      <dgm:t>
        <a:bodyPr/>
        <a:lstStyle/>
        <a:p>
          <a:endParaRPr lang="en-US"/>
        </a:p>
      </dgm:t>
    </dgm:pt>
    <dgm:pt modelId="{022D8662-01D4-462F-B2B6-77CC26C1B401}" type="sibTrans" cxnId="{8ECC78E7-DC62-4162-B1A0-E1558235CC51}">
      <dgm:prSet/>
      <dgm:spPr/>
      <dgm:t>
        <a:bodyPr/>
        <a:lstStyle/>
        <a:p>
          <a:endParaRPr lang="en-US" dirty="0"/>
        </a:p>
      </dgm:t>
    </dgm:pt>
    <dgm:pt modelId="{A5B13943-BB90-4381-A11D-A4CC828ABB0C}">
      <dgm:prSet custT="1"/>
      <dgm:spPr/>
      <dgm:t>
        <a:bodyPr/>
        <a:lstStyle/>
        <a:p>
          <a:pPr algn="l" rtl="0"/>
          <a:r>
            <a:rPr lang="en-US" sz="1300" b="1" i="0" dirty="0">
              <a:solidFill>
                <a:schemeClr val="bg2"/>
              </a:solidFill>
            </a:rPr>
            <a:t>College Campus Visits</a:t>
          </a:r>
        </a:p>
      </dgm:t>
    </dgm:pt>
    <dgm:pt modelId="{2E68C265-0222-484D-A2D9-86C410368B60}" type="parTrans" cxnId="{B986641F-07DC-4536-B3F8-58C09E1B1FAB}">
      <dgm:prSet/>
      <dgm:spPr/>
      <dgm:t>
        <a:bodyPr/>
        <a:lstStyle/>
        <a:p>
          <a:endParaRPr lang="en-US"/>
        </a:p>
      </dgm:t>
    </dgm:pt>
    <dgm:pt modelId="{AFAA320A-8C0F-40FF-8457-6198BA6D5921}" type="sibTrans" cxnId="{B986641F-07DC-4536-B3F8-58C09E1B1FAB}">
      <dgm:prSet/>
      <dgm:spPr/>
      <dgm:t>
        <a:bodyPr/>
        <a:lstStyle/>
        <a:p>
          <a:endParaRPr lang="en-US"/>
        </a:p>
      </dgm:t>
    </dgm:pt>
    <dgm:pt modelId="{B3F1E934-D199-4778-BA74-470F4E303299}">
      <dgm:prSet custT="1"/>
      <dgm:spPr/>
      <dgm:t>
        <a:bodyPr/>
        <a:lstStyle/>
        <a:p>
          <a:pPr algn="l" rtl="0"/>
          <a:r>
            <a:rPr lang="en-US" sz="1300" b="1" i="0" dirty="0">
              <a:solidFill>
                <a:schemeClr val="bg2"/>
              </a:solidFill>
            </a:rPr>
            <a:t>College Fairs</a:t>
          </a:r>
        </a:p>
      </dgm:t>
    </dgm:pt>
    <dgm:pt modelId="{2779E797-44A2-472B-BB75-06D2B9DDBFC3}" type="parTrans" cxnId="{5EAAD036-FC13-4EE1-BC33-F0244829F8EE}">
      <dgm:prSet/>
      <dgm:spPr/>
      <dgm:t>
        <a:bodyPr/>
        <a:lstStyle/>
        <a:p>
          <a:endParaRPr lang="en-US"/>
        </a:p>
      </dgm:t>
    </dgm:pt>
    <dgm:pt modelId="{11FB91D0-8E0A-4677-BEA5-F167EF32BEE4}" type="sibTrans" cxnId="{5EAAD036-FC13-4EE1-BC33-F0244829F8EE}">
      <dgm:prSet/>
      <dgm:spPr/>
      <dgm:t>
        <a:bodyPr/>
        <a:lstStyle/>
        <a:p>
          <a:endParaRPr lang="en-US"/>
        </a:p>
      </dgm:t>
    </dgm:pt>
    <dgm:pt modelId="{5733D9A2-C704-4E47-8793-7782581EBE0B}">
      <dgm:prSet custT="1"/>
      <dgm:spPr/>
      <dgm:t>
        <a:bodyPr/>
        <a:lstStyle/>
        <a:p>
          <a:pPr algn="ctr" rtl="0"/>
          <a:r>
            <a:rPr lang="en-US" sz="1300" b="1" u="sng" baseline="0" dirty="0">
              <a:solidFill>
                <a:schemeClr val="bg1"/>
              </a:solidFill>
            </a:rPr>
            <a:t>Assist your student with the COLLEGE APPLICATION</a:t>
          </a:r>
          <a:endParaRPr lang="en-US" sz="1300" b="1" u="sng" dirty="0">
            <a:solidFill>
              <a:schemeClr val="bg1"/>
            </a:solidFill>
          </a:endParaRPr>
        </a:p>
      </dgm:t>
    </dgm:pt>
    <dgm:pt modelId="{A10356C5-F474-4987-8C55-F51C8818DE6A}" type="parTrans" cxnId="{6E3AA94D-42EE-4FDD-817D-5917A3EF90AC}">
      <dgm:prSet/>
      <dgm:spPr/>
      <dgm:t>
        <a:bodyPr/>
        <a:lstStyle/>
        <a:p>
          <a:endParaRPr lang="en-US"/>
        </a:p>
      </dgm:t>
    </dgm:pt>
    <dgm:pt modelId="{F0C66B81-F27E-48EF-93BF-AD7A1D9C8804}" type="sibTrans" cxnId="{6E3AA94D-42EE-4FDD-817D-5917A3EF90AC}">
      <dgm:prSet/>
      <dgm:spPr/>
      <dgm:t>
        <a:bodyPr/>
        <a:lstStyle/>
        <a:p>
          <a:endParaRPr lang="en-US" dirty="0"/>
        </a:p>
      </dgm:t>
    </dgm:pt>
    <dgm:pt modelId="{49AD83EE-C432-43B0-AAA6-B8AE2BB45FCB}">
      <dgm:prSet custT="1"/>
      <dgm:spPr/>
      <dgm:t>
        <a:bodyPr/>
        <a:lstStyle/>
        <a:p>
          <a:pPr algn="l" rtl="0"/>
          <a:r>
            <a:rPr lang="en-US" sz="1300" b="1" baseline="0" dirty="0">
              <a:solidFill>
                <a:schemeClr val="bg1"/>
              </a:solidFill>
            </a:rPr>
            <a:t>Review the College Application Checklist for each college</a:t>
          </a:r>
          <a:endParaRPr lang="en-US" sz="1300" b="1" dirty="0">
            <a:solidFill>
              <a:schemeClr val="bg1"/>
            </a:solidFill>
          </a:endParaRPr>
        </a:p>
      </dgm:t>
    </dgm:pt>
    <dgm:pt modelId="{C79AC433-8C0D-48CE-95F4-185BEB4C6A32}" type="parTrans" cxnId="{4529FC59-592A-4079-9479-8B0CB01CA2DF}">
      <dgm:prSet/>
      <dgm:spPr/>
      <dgm:t>
        <a:bodyPr/>
        <a:lstStyle/>
        <a:p>
          <a:endParaRPr lang="en-US"/>
        </a:p>
      </dgm:t>
    </dgm:pt>
    <dgm:pt modelId="{5710454C-00E2-41EA-B85B-45EDE8180CF6}" type="sibTrans" cxnId="{4529FC59-592A-4079-9479-8B0CB01CA2DF}">
      <dgm:prSet/>
      <dgm:spPr/>
      <dgm:t>
        <a:bodyPr/>
        <a:lstStyle/>
        <a:p>
          <a:endParaRPr lang="en-US"/>
        </a:p>
      </dgm:t>
    </dgm:pt>
    <dgm:pt modelId="{CA344C36-F85A-4821-89E2-9950B4EFE456}">
      <dgm:prSet custT="1"/>
      <dgm:spPr/>
      <dgm:t>
        <a:bodyPr/>
        <a:lstStyle/>
        <a:p>
          <a:pPr algn="l" rtl="0"/>
          <a:r>
            <a:rPr lang="en-US" sz="1300" b="1" baseline="0" dirty="0">
              <a:solidFill>
                <a:schemeClr val="bg1"/>
              </a:solidFill>
            </a:rPr>
            <a:t>Help your student outline a timeline for the completion of each required component</a:t>
          </a:r>
          <a:endParaRPr lang="en-US" sz="1300" b="1" dirty="0">
            <a:solidFill>
              <a:schemeClr val="bg1"/>
            </a:solidFill>
          </a:endParaRPr>
        </a:p>
      </dgm:t>
    </dgm:pt>
    <dgm:pt modelId="{06855D8A-10B3-40CF-9B26-98C04D85384F}" type="sibTrans" cxnId="{FC0E21DF-6B92-4273-B2C9-D0684FB4105D}">
      <dgm:prSet/>
      <dgm:spPr/>
      <dgm:t>
        <a:bodyPr/>
        <a:lstStyle/>
        <a:p>
          <a:endParaRPr lang="en-US"/>
        </a:p>
      </dgm:t>
    </dgm:pt>
    <dgm:pt modelId="{51075839-5074-4FE1-86F9-A795785165FA}" type="parTrans" cxnId="{FC0E21DF-6B92-4273-B2C9-D0684FB4105D}">
      <dgm:prSet/>
      <dgm:spPr/>
      <dgm:t>
        <a:bodyPr/>
        <a:lstStyle/>
        <a:p>
          <a:endParaRPr lang="en-US"/>
        </a:p>
      </dgm:t>
    </dgm:pt>
    <dgm:pt modelId="{D24042F0-0E8C-407C-A40B-D8E0D7193EB9}">
      <dgm:prSet custT="1"/>
      <dgm:spPr/>
      <dgm:t>
        <a:bodyPr/>
        <a:lstStyle/>
        <a:p>
          <a:pPr algn="l" rtl="0"/>
          <a:r>
            <a:rPr lang="en-US" sz="1300" b="1" dirty="0">
              <a:solidFill>
                <a:schemeClr val="bg1"/>
              </a:solidFill>
            </a:rPr>
            <a:t>Use the college’s Status Check feature to follow up on submitted/outstanding application items</a:t>
          </a:r>
        </a:p>
      </dgm:t>
    </dgm:pt>
    <dgm:pt modelId="{4DE51D2A-0B67-4DA5-A4D2-5FED000C8530}" type="parTrans" cxnId="{41BD1BE9-04E5-4D73-859A-D7C25AB2094D}">
      <dgm:prSet/>
      <dgm:spPr/>
      <dgm:t>
        <a:bodyPr/>
        <a:lstStyle/>
        <a:p>
          <a:endParaRPr lang="en-US"/>
        </a:p>
      </dgm:t>
    </dgm:pt>
    <dgm:pt modelId="{BA249472-E3DA-4729-96F7-3A440497E4E2}" type="sibTrans" cxnId="{41BD1BE9-04E5-4D73-859A-D7C25AB2094D}">
      <dgm:prSet/>
      <dgm:spPr/>
      <dgm:t>
        <a:bodyPr/>
        <a:lstStyle/>
        <a:p>
          <a:endParaRPr lang="en-US"/>
        </a:p>
      </dgm:t>
    </dgm:pt>
    <dgm:pt modelId="{0B83C836-ADFE-4F0F-8A4C-0E72193DDF36}">
      <dgm:prSet custT="1"/>
      <dgm:spPr/>
      <dgm:t>
        <a:bodyPr/>
        <a:lstStyle/>
        <a:p>
          <a:pPr algn="l" rtl="0"/>
          <a:r>
            <a:rPr lang="en-US" sz="1300" b="1" i="0" dirty="0">
              <a:solidFill>
                <a:schemeClr val="bg2"/>
              </a:solidFill>
            </a:rPr>
            <a:t>College Websites</a:t>
          </a:r>
        </a:p>
      </dgm:t>
    </dgm:pt>
    <dgm:pt modelId="{8B09FEBA-2DFA-4F85-A537-CBE2E8A68F80}" type="parTrans" cxnId="{313719F7-9F80-42AA-A453-E4349A2C268E}">
      <dgm:prSet/>
      <dgm:spPr/>
      <dgm:t>
        <a:bodyPr/>
        <a:lstStyle/>
        <a:p>
          <a:endParaRPr lang="en-US"/>
        </a:p>
      </dgm:t>
    </dgm:pt>
    <dgm:pt modelId="{AA2BFAB3-63B2-40F4-8A66-99C8787C7C13}" type="sibTrans" cxnId="{313719F7-9F80-42AA-A453-E4349A2C268E}">
      <dgm:prSet/>
      <dgm:spPr/>
      <dgm:t>
        <a:bodyPr/>
        <a:lstStyle/>
        <a:p>
          <a:endParaRPr lang="en-US"/>
        </a:p>
      </dgm:t>
    </dgm:pt>
    <dgm:pt modelId="{2F559191-9D57-48C6-8BFB-9730CE0EEDBE}">
      <dgm:prSet custT="1"/>
      <dgm:spPr/>
      <dgm:t>
        <a:bodyPr/>
        <a:lstStyle/>
        <a:p>
          <a:pPr algn="ctr" rtl="0"/>
          <a:r>
            <a:rPr lang="en-US" sz="1150" b="1" u="sng" baseline="0" dirty="0">
              <a:solidFill>
                <a:schemeClr val="bg1"/>
              </a:solidFill>
            </a:rPr>
            <a:t>REVIEW FINANCIAL AID OPTIONS &amp; OPPORTUNITIES</a:t>
          </a:r>
        </a:p>
      </dgm:t>
    </dgm:pt>
    <dgm:pt modelId="{12F206CF-9E12-4427-AF2B-DEF4F1935633}" type="parTrans" cxnId="{C95C5C28-0D49-4C63-A5FB-7D3899B26631}">
      <dgm:prSet/>
      <dgm:spPr/>
      <dgm:t>
        <a:bodyPr/>
        <a:lstStyle/>
        <a:p>
          <a:endParaRPr lang="en-US"/>
        </a:p>
      </dgm:t>
    </dgm:pt>
    <dgm:pt modelId="{EAC4468D-18A4-46B8-BCE1-31D5690DC50B}" type="sibTrans" cxnId="{C95C5C28-0D49-4C63-A5FB-7D3899B26631}">
      <dgm:prSet/>
      <dgm:spPr/>
      <dgm:t>
        <a:bodyPr/>
        <a:lstStyle/>
        <a:p>
          <a:endParaRPr lang="en-US"/>
        </a:p>
      </dgm:t>
    </dgm:pt>
    <dgm:pt modelId="{1E957623-A901-46D2-AE22-9B6681695282}">
      <dgm:prSet/>
      <dgm:spPr/>
      <dgm:t>
        <a:bodyPr/>
        <a:lstStyle/>
        <a:p>
          <a:pPr algn="l" rtl="0"/>
          <a:endParaRPr lang="en-US" sz="1000" b="1" baseline="0" dirty="0">
            <a:solidFill>
              <a:schemeClr val="bg1"/>
            </a:solidFill>
          </a:endParaRPr>
        </a:p>
      </dgm:t>
    </dgm:pt>
    <dgm:pt modelId="{F6D66E2B-CCC5-4D2A-8581-1DE6233D73E6}" type="parTrans" cxnId="{913CED84-3221-4899-BAB9-2584F8DFB14B}">
      <dgm:prSet/>
      <dgm:spPr/>
      <dgm:t>
        <a:bodyPr/>
        <a:lstStyle/>
        <a:p>
          <a:endParaRPr lang="en-US"/>
        </a:p>
      </dgm:t>
    </dgm:pt>
    <dgm:pt modelId="{9FC1E842-41F5-4822-B56C-240F8C611B68}" type="sibTrans" cxnId="{913CED84-3221-4899-BAB9-2584F8DFB14B}">
      <dgm:prSet/>
      <dgm:spPr/>
      <dgm:t>
        <a:bodyPr/>
        <a:lstStyle/>
        <a:p>
          <a:endParaRPr lang="en-US"/>
        </a:p>
      </dgm:t>
    </dgm:pt>
    <dgm:pt modelId="{DD4E5177-E471-44AC-9D8E-762E875C4595}">
      <dgm:prSet custT="1"/>
      <dgm:spPr/>
      <dgm:t>
        <a:bodyPr/>
        <a:lstStyle/>
        <a:p>
          <a:pPr algn="l" rtl="0"/>
          <a:r>
            <a:rPr lang="en-US" sz="1150" b="1" baseline="0" dirty="0">
              <a:solidFill>
                <a:schemeClr val="bg1"/>
              </a:solidFill>
            </a:rPr>
            <a:t>Complete the FAFSA (starting in October)</a:t>
          </a:r>
        </a:p>
      </dgm:t>
    </dgm:pt>
    <dgm:pt modelId="{654FEBC4-0AF0-42A5-9E3A-7985F363C00E}" type="parTrans" cxnId="{289A4A08-6042-4736-BA65-86D0300B2914}">
      <dgm:prSet/>
      <dgm:spPr/>
      <dgm:t>
        <a:bodyPr/>
        <a:lstStyle/>
        <a:p>
          <a:endParaRPr lang="en-US"/>
        </a:p>
      </dgm:t>
    </dgm:pt>
    <dgm:pt modelId="{38A948BD-BD6B-48BC-A3BF-AF64403E2B2B}" type="sibTrans" cxnId="{289A4A08-6042-4736-BA65-86D0300B2914}">
      <dgm:prSet/>
      <dgm:spPr/>
      <dgm:t>
        <a:bodyPr/>
        <a:lstStyle/>
        <a:p>
          <a:endParaRPr lang="en-US"/>
        </a:p>
      </dgm:t>
    </dgm:pt>
    <dgm:pt modelId="{93A263E7-D502-4F8A-B3F5-41768F50C237}">
      <dgm:prSet custT="1"/>
      <dgm:spPr/>
      <dgm:t>
        <a:bodyPr/>
        <a:lstStyle/>
        <a:p>
          <a:pPr algn="l" rtl="0"/>
          <a:r>
            <a:rPr lang="en-US" sz="1150" b="1" baseline="0" dirty="0">
              <a:solidFill>
                <a:schemeClr val="bg1"/>
              </a:solidFill>
            </a:rPr>
            <a:t>www.finaid.org has a lot of great information regarding financial aid options</a:t>
          </a:r>
        </a:p>
      </dgm:t>
    </dgm:pt>
    <dgm:pt modelId="{C57FE7AC-AC74-4C5A-9189-8167001710F0}" type="parTrans" cxnId="{674BB968-32D6-4EAC-A0AE-3693523413DC}">
      <dgm:prSet/>
      <dgm:spPr/>
      <dgm:t>
        <a:bodyPr/>
        <a:lstStyle/>
        <a:p>
          <a:endParaRPr lang="en-US"/>
        </a:p>
      </dgm:t>
    </dgm:pt>
    <dgm:pt modelId="{7EB163D2-C31E-4268-95B4-90112B588D6E}" type="sibTrans" cxnId="{674BB968-32D6-4EAC-A0AE-3693523413DC}">
      <dgm:prSet/>
      <dgm:spPr/>
      <dgm:t>
        <a:bodyPr/>
        <a:lstStyle/>
        <a:p>
          <a:endParaRPr lang="en-US"/>
        </a:p>
      </dgm:t>
    </dgm:pt>
    <dgm:pt modelId="{1B51FF38-483A-44AD-AFF1-73CA64459C56}">
      <dgm:prSet custT="1"/>
      <dgm:spPr/>
      <dgm:t>
        <a:bodyPr/>
        <a:lstStyle/>
        <a:p>
          <a:pPr algn="l" rtl="0"/>
          <a:r>
            <a:rPr lang="en-US" sz="1150" b="1" baseline="0" dirty="0">
              <a:solidFill>
                <a:schemeClr val="bg1"/>
              </a:solidFill>
            </a:rPr>
            <a:t>FINANCIAL AID NIGHT: NOV. 20, 2019 @ 6:00 PM in the CHS AUDITORIUM</a:t>
          </a:r>
        </a:p>
      </dgm:t>
    </dgm:pt>
    <dgm:pt modelId="{F8B19A67-1298-4C2E-AB92-D4645043B1D1}" type="parTrans" cxnId="{1ACE7E85-1998-4F4E-8B4F-62DEE33365DF}">
      <dgm:prSet/>
      <dgm:spPr/>
    </dgm:pt>
    <dgm:pt modelId="{7F576B01-0094-4861-AF03-915CCA1076F2}" type="sibTrans" cxnId="{1ACE7E85-1998-4F4E-8B4F-62DEE33365DF}">
      <dgm:prSet/>
      <dgm:spPr/>
    </dgm:pt>
    <dgm:pt modelId="{DE4C17CF-6A9D-43D3-BCE7-ABFCC9A4AE12}">
      <dgm:prSet custT="1"/>
      <dgm:spPr/>
      <dgm:t>
        <a:bodyPr/>
        <a:lstStyle/>
        <a:p>
          <a:pPr algn="l" rtl="0"/>
          <a:r>
            <a:rPr lang="en-US" sz="1150" b="1" baseline="0" dirty="0">
              <a:solidFill>
                <a:schemeClr val="bg1"/>
              </a:solidFill>
            </a:rPr>
            <a:t>Counselors will be entering senior classrooms again in January for a Financial Aid lesson on scholarships, loans and grants.</a:t>
          </a:r>
        </a:p>
      </dgm:t>
    </dgm:pt>
    <dgm:pt modelId="{38E80D0B-EB0F-46CC-94F7-28425F9F9E03}" type="sibTrans" cxnId="{9124C033-618A-4139-892A-2B0EA00B0735}">
      <dgm:prSet/>
      <dgm:spPr/>
      <dgm:t>
        <a:bodyPr/>
        <a:lstStyle/>
        <a:p>
          <a:endParaRPr lang="en-US"/>
        </a:p>
      </dgm:t>
    </dgm:pt>
    <dgm:pt modelId="{0633252B-F017-4805-AADE-905F5021224D}" type="parTrans" cxnId="{9124C033-618A-4139-892A-2B0EA00B0735}">
      <dgm:prSet/>
      <dgm:spPr/>
      <dgm:t>
        <a:bodyPr/>
        <a:lstStyle/>
        <a:p>
          <a:endParaRPr lang="en-US"/>
        </a:p>
      </dgm:t>
    </dgm:pt>
    <dgm:pt modelId="{9276735E-FE30-452C-8CD7-D0E11DDA97B6}" type="pres">
      <dgm:prSet presAssocID="{828E2BE4-A325-4A35-9045-497C4E1BF1E9}" presName="outerComposite" presStyleCnt="0">
        <dgm:presLayoutVars>
          <dgm:chMax val="5"/>
          <dgm:dir/>
          <dgm:resizeHandles val="exact"/>
        </dgm:presLayoutVars>
      </dgm:prSet>
      <dgm:spPr/>
    </dgm:pt>
    <dgm:pt modelId="{F5495F25-F4B8-4BF4-BAEA-D5AFA8DC9CE2}" type="pres">
      <dgm:prSet presAssocID="{828E2BE4-A325-4A35-9045-497C4E1BF1E9}" presName="dummyMaxCanvas" presStyleCnt="0">
        <dgm:presLayoutVars/>
      </dgm:prSet>
      <dgm:spPr/>
    </dgm:pt>
    <dgm:pt modelId="{6C04B6D7-CE2D-4B31-9429-778BF3D422C1}" type="pres">
      <dgm:prSet presAssocID="{828E2BE4-A325-4A35-9045-497C4E1BF1E9}" presName="ThreeNodes_1" presStyleLbl="node1" presStyleIdx="0" presStyleCnt="3">
        <dgm:presLayoutVars>
          <dgm:bulletEnabled val="1"/>
        </dgm:presLayoutVars>
      </dgm:prSet>
      <dgm:spPr/>
    </dgm:pt>
    <dgm:pt modelId="{059B676F-D46C-4953-AF3D-FAC7EFF91C88}" type="pres">
      <dgm:prSet presAssocID="{828E2BE4-A325-4A35-9045-497C4E1BF1E9}" presName="ThreeNodes_2" presStyleLbl="node1" presStyleIdx="1" presStyleCnt="3">
        <dgm:presLayoutVars>
          <dgm:bulletEnabled val="1"/>
        </dgm:presLayoutVars>
      </dgm:prSet>
      <dgm:spPr/>
    </dgm:pt>
    <dgm:pt modelId="{2EF7E436-34C6-48AF-8001-1A9BE016C712}" type="pres">
      <dgm:prSet presAssocID="{828E2BE4-A325-4A35-9045-497C4E1BF1E9}" presName="ThreeNodes_3" presStyleLbl="node1" presStyleIdx="2" presStyleCnt="3" custScaleX="92698" custLinFactNeighborX="2318" custLinFactNeighborY="-4504">
        <dgm:presLayoutVars>
          <dgm:bulletEnabled val="1"/>
        </dgm:presLayoutVars>
      </dgm:prSet>
      <dgm:spPr/>
    </dgm:pt>
    <dgm:pt modelId="{6AFD53A6-52C3-4E30-B9FC-E8EDF109C538}" type="pres">
      <dgm:prSet presAssocID="{828E2BE4-A325-4A35-9045-497C4E1BF1E9}" presName="ThreeConn_1-2" presStyleLbl="fgAccFollowNode1" presStyleIdx="0" presStyleCnt="2">
        <dgm:presLayoutVars>
          <dgm:bulletEnabled val="1"/>
        </dgm:presLayoutVars>
      </dgm:prSet>
      <dgm:spPr/>
    </dgm:pt>
    <dgm:pt modelId="{21CE7F2E-E59B-43BB-843A-523E5DE89CE1}" type="pres">
      <dgm:prSet presAssocID="{828E2BE4-A325-4A35-9045-497C4E1BF1E9}" presName="ThreeConn_2-3" presStyleLbl="fgAccFollowNode1" presStyleIdx="1" presStyleCnt="2">
        <dgm:presLayoutVars>
          <dgm:bulletEnabled val="1"/>
        </dgm:presLayoutVars>
      </dgm:prSet>
      <dgm:spPr/>
    </dgm:pt>
    <dgm:pt modelId="{81209C7D-7982-4D7B-9EE5-EDF4758F9DCB}" type="pres">
      <dgm:prSet presAssocID="{828E2BE4-A325-4A35-9045-497C4E1BF1E9}" presName="ThreeNodes_1_text" presStyleLbl="node1" presStyleIdx="2" presStyleCnt="3">
        <dgm:presLayoutVars>
          <dgm:bulletEnabled val="1"/>
        </dgm:presLayoutVars>
      </dgm:prSet>
      <dgm:spPr/>
    </dgm:pt>
    <dgm:pt modelId="{BA5E8C8F-C44D-4F93-96B0-8B5A3E38D1CA}" type="pres">
      <dgm:prSet presAssocID="{828E2BE4-A325-4A35-9045-497C4E1BF1E9}" presName="ThreeNodes_2_text" presStyleLbl="node1" presStyleIdx="2" presStyleCnt="3">
        <dgm:presLayoutVars>
          <dgm:bulletEnabled val="1"/>
        </dgm:presLayoutVars>
      </dgm:prSet>
      <dgm:spPr/>
    </dgm:pt>
    <dgm:pt modelId="{40554C6E-E174-481E-A8A2-990520FBA535}" type="pres">
      <dgm:prSet presAssocID="{828E2BE4-A325-4A35-9045-497C4E1BF1E9}" presName="ThreeNodes_3_text" presStyleLbl="node1" presStyleIdx="2" presStyleCnt="3">
        <dgm:presLayoutVars>
          <dgm:bulletEnabled val="1"/>
        </dgm:presLayoutVars>
      </dgm:prSet>
      <dgm:spPr/>
    </dgm:pt>
  </dgm:ptLst>
  <dgm:cxnLst>
    <dgm:cxn modelId="{62E20F00-9028-4D9A-B712-43A5A951655F}" type="presOf" srcId="{DD4E5177-E471-44AC-9D8E-762E875C4595}" destId="{2EF7E436-34C6-48AF-8001-1A9BE016C712}" srcOrd="0" destOrd="3" presId="urn:microsoft.com/office/officeart/2005/8/layout/vProcess5"/>
    <dgm:cxn modelId="{289A4A08-6042-4736-BA65-86D0300B2914}" srcId="{2F559191-9D57-48C6-8BFB-9730CE0EEDBE}" destId="{DD4E5177-E471-44AC-9D8E-762E875C4595}" srcOrd="2" destOrd="0" parTransId="{654FEBC4-0AF0-42A5-9E3A-7985F363C00E}" sibTransId="{38A948BD-BD6B-48BC-A3BF-AF64403E2B2B}"/>
    <dgm:cxn modelId="{DDEB7F0E-6A68-4E4B-B6A0-1313295D8415}" type="presOf" srcId="{1B51FF38-483A-44AD-AFF1-73CA64459C56}" destId="{40554C6E-E174-481E-A8A2-990520FBA535}" srcOrd="1" destOrd="2" presId="urn:microsoft.com/office/officeart/2005/8/layout/vProcess5"/>
    <dgm:cxn modelId="{809F6711-C043-4610-AD3F-3A09F1187653}" type="presOf" srcId="{2F559191-9D57-48C6-8BFB-9730CE0EEDBE}" destId="{2EF7E436-34C6-48AF-8001-1A9BE016C712}" srcOrd="0" destOrd="0" presId="urn:microsoft.com/office/officeart/2005/8/layout/vProcess5"/>
    <dgm:cxn modelId="{2F27FD1E-DACD-48DC-8CEC-43640FD3337B}" type="presOf" srcId="{0B83C836-ADFE-4F0F-8A4C-0E72193DDF36}" destId="{6C04B6D7-CE2D-4B31-9429-778BF3D422C1}" srcOrd="0" destOrd="3" presId="urn:microsoft.com/office/officeart/2005/8/layout/vProcess5"/>
    <dgm:cxn modelId="{B986641F-07DC-4536-B3F8-58C09E1B1FAB}" srcId="{E03D35DE-6DF4-4679-B0A6-78184BB21C0E}" destId="{A5B13943-BB90-4381-A11D-A4CC828ABB0C}" srcOrd="0" destOrd="0" parTransId="{2E68C265-0222-484D-A2D9-86C410368B60}" sibTransId="{AFAA320A-8C0F-40FF-8457-6198BA6D5921}"/>
    <dgm:cxn modelId="{CD412223-7C87-453D-A381-5D9667096384}" type="presOf" srcId="{5733D9A2-C704-4E47-8793-7782581EBE0B}" destId="{BA5E8C8F-C44D-4F93-96B0-8B5A3E38D1CA}" srcOrd="1" destOrd="0" presId="urn:microsoft.com/office/officeart/2005/8/layout/vProcess5"/>
    <dgm:cxn modelId="{C95C5C28-0D49-4C63-A5FB-7D3899B26631}" srcId="{828E2BE4-A325-4A35-9045-497C4E1BF1E9}" destId="{2F559191-9D57-48C6-8BFB-9730CE0EEDBE}" srcOrd="2" destOrd="0" parTransId="{12F206CF-9E12-4427-AF2B-DEF4F1935633}" sibTransId="{EAC4468D-18A4-46B8-BCE1-31D5690DC50B}"/>
    <dgm:cxn modelId="{239FC72B-0779-4229-A530-47B01A8A9D2E}" type="presOf" srcId="{E03D35DE-6DF4-4679-B0A6-78184BB21C0E}" destId="{81209C7D-7982-4D7B-9EE5-EDF4758F9DCB}" srcOrd="1" destOrd="0" presId="urn:microsoft.com/office/officeart/2005/8/layout/vProcess5"/>
    <dgm:cxn modelId="{53AD0E32-873F-478D-82D4-3F4D5954948A}" type="presOf" srcId="{2F559191-9D57-48C6-8BFB-9730CE0EEDBE}" destId="{40554C6E-E174-481E-A8A2-990520FBA535}" srcOrd="1" destOrd="0" presId="urn:microsoft.com/office/officeart/2005/8/layout/vProcess5"/>
    <dgm:cxn modelId="{9124C033-618A-4139-892A-2B0EA00B0735}" srcId="{2F559191-9D57-48C6-8BFB-9730CE0EEDBE}" destId="{DE4C17CF-6A9D-43D3-BCE7-ABFCC9A4AE12}" srcOrd="0" destOrd="0" parTransId="{0633252B-F017-4805-AADE-905F5021224D}" sibTransId="{38E80D0B-EB0F-46CC-94F7-28425F9F9E03}"/>
    <dgm:cxn modelId="{5EAAD036-FC13-4EE1-BC33-F0244829F8EE}" srcId="{E03D35DE-6DF4-4679-B0A6-78184BB21C0E}" destId="{B3F1E934-D199-4778-BA74-470F4E303299}" srcOrd="1" destOrd="0" parTransId="{2779E797-44A2-472B-BB75-06D2B9DDBFC3}" sibTransId="{11FB91D0-8E0A-4677-BEA5-F167EF32BEE4}"/>
    <dgm:cxn modelId="{D582C237-01CF-4A85-A3B3-623A1A0490EA}" type="presOf" srcId="{828E2BE4-A325-4A35-9045-497C4E1BF1E9}" destId="{9276735E-FE30-452C-8CD7-D0E11DDA97B6}" srcOrd="0" destOrd="0" presId="urn:microsoft.com/office/officeart/2005/8/layout/vProcess5"/>
    <dgm:cxn modelId="{84B0CD42-F4AA-4EB9-B439-35D4335D2CE8}" type="presOf" srcId="{B3F1E934-D199-4778-BA74-470F4E303299}" destId="{81209C7D-7982-4D7B-9EE5-EDF4758F9DCB}" srcOrd="1" destOrd="2" presId="urn:microsoft.com/office/officeart/2005/8/layout/vProcess5"/>
    <dgm:cxn modelId="{A038EE42-46F2-48A6-B4B1-696958607154}" type="presOf" srcId="{DE4C17CF-6A9D-43D3-BCE7-ABFCC9A4AE12}" destId="{2EF7E436-34C6-48AF-8001-1A9BE016C712}" srcOrd="0" destOrd="1" presId="urn:microsoft.com/office/officeart/2005/8/layout/vProcess5"/>
    <dgm:cxn modelId="{3A32FA45-CE28-41A8-802E-0D88D3CE8067}" type="presOf" srcId="{D24042F0-0E8C-407C-A40B-D8E0D7193EB9}" destId="{059B676F-D46C-4953-AF3D-FAC7EFF91C88}" srcOrd="0" destOrd="3" presId="urn:microsoft.com/office/officeart/2005/8/layout/vProcess5"/>
    <dgm:cxn modelId="{674BB968-32D6-4EAC-A0AE-3693523413DC}" srcId="{2F559191-9D57-48C6-8BFB-9730CE0EEDBE}" destId="{93A263E7-D502-4F8A-B3F5-41768F50C237}" srcOrd="3" destOrd="0" parTransId="{C57FE7AC-AC74-4C5A-9189-8167001710F0}" sibTransId="{7EB163D2-C31E-4268-95B4-90112B588D6E}"/>
    <dgm:cxn modelId="{9271F56C-2B24-4B5E-B163-98F081B03B17}" type="presOf" srcId="{CA344C36-F85A-4821-89E2-9950B4EFE456}" destId="{059B676F-D46C-4953-AF3D-FAC7EFF91C88}" srcOrd="0" destOrd="2" presId="urn:microsoft.com/office/officeart/2005/8/layout/vProcess5"/>
    <dgm:cxn modelId="{6E3AA94D-42EE-4FDD-817D-5917A3EF90AC}" srcId="{828E2BE4-A325-4A35-9045-497C4E1BF1E9}" destId="{5733D9A2-C704-4E47-8793-7782581EBE0B}" srcOrd="1" destOrd="0" parTransId="{A10356C5-F474-4987-8C55-F51C8818DE6A}" sibTransId="{F0C66B81-F27E-48EF-93BF-AD7A1D9C8804}"/>
    <dgm:cxn modelId="{89F1CD4E-1359-4A03-91AB-664484C50553}" type="presOf" srcId="{49AD83EE-C432-43B0-AAA6-B8AE2BB45FCB}" destId="{BA5E8C8F-C44D-4F93-96B0-8B5A3E38D1CA}" srcOrd="1" destOrd="1" presId="urn:microsoft.com/office/officeart/2005/8/layout/vProcess5"/>
    <dgm:cxn modelId="{04EC5D50-558B-48F7-A426-B1B1FE303528}" type="presOf" srcId="{1E957623-A901-46D2-AE22-9B6681695282}" destId="{40554C6E-E174-481E-A8A2-990520FBA535}" srcOrd="1" destOrd="5" presId="urn:microsoft.com/office/officeart/2005/8/layout/vProcess5"/>
    <dgm:cxn modelId="{B5781071-DC5D-4831-97DE-E231C426B769}" type="presOf" srcId="{93A263E7-D502-4F8A-B3F5-41768F50C237}" destId="{2EF7E436-34C6-48AF-8001-1A9BE016C712}" srcOrd="0" destOrd="4" presId="urn:microsoft.com/office/officeart/2005/8/layout/vProcess5"/>
    <dgm:cxn modelId="{EE4FD255-31BC-47A7-99A0-FDD6186C211A}" type="presOf" srcId="{1E957623-A901-46D2-AE22-9B6681695282}" destId="{2EF7E436-34C6-48AF-8001-1A9BE016C712}" srcOrd="0" destOrd="5" presId="urn:microsoft.com/office/officeart/2005/8/layout/vProcess5"/>
    <dgm:cxn modelId="{4529FC59-592A-4079-9479-8B0CB01CA2DF}" srcId="{5733D9A2-C704-4E47-8793-7782581EBE0B}" destId="{49AD83EE-C432-43B0-AAA6-B8AE2BB45FCB}" srcOrd="0" destOrd="0" parTransId="{C79AC433-8C0D-48CE-95F4-185BEB4C6A32}" sibTransId="{5710454C-00E2-41EA-B85B-45EDE8180CF6}"/>
    <dgm:cxn modelId="{3BCCBD7C-253C-4F4B-BA8F-A705F5078682}" type="presOf" srcId="{F0C66B81-F27E-48EF-93BF-AD7A1D9C8804}" destId="{21CE7F2E-E59B-43BB-843A-523E5DE89CE1}" srcOrd="0" destOrd="0" presId="urn:microsoft.com/office/officeart/2005/8/layout/vProcess5"/>
    <dgm:cxn modelId="{64E39784-E402-4439-ADB9-50D5B107BC76}" type="presOf" srcId="{DD4E5177-E471-44AC-9D8E-762E875C4595}" destId="{40554C6E-E174-481E-A8A2-990520FBA535}" srcOrd="1" destOrd="3" presId="urn:microsoft.com/office/officeart/2005/8/layout/vProcess5"/>
    <dgm:cxn modelId="{913CED84-3221-4899-BAB9-2584F8DFB14B}" srcId="{2F559191-9D57-48C6-8BFB-9730CE0EEDBE}" destId="{1E957623-A901-46D2-AE22-9B6681695282}" srcOrd="4" destOrd="0" parTransId="{F6D66E2B-CCC5-4D2A-8581-1DE6233D73E6}" sibTransId="{9FC1E842-41F5-4822-B56C-240F8C611B68}"/>
    <dgm:cxn modelId="{1ACE7E85-1998-4F4E-8B4F-62DEE33365DF}" srcId="{2F559191-9D57-48C6-8BFB-9730CE0EEDBE}" destId="{1B51FF38-483A-44AD-AFF1-73CA64459C56}" srcOrd="1" destOrd="0" parTransId="{F8B19A67-1298-4C2E-AB92-D4645043B1D1}" sibTransId="{7F576B01-0094-4861-AF03-915CCA1076F2}"/>
    <dgm:cxn modelId="{FC8DCA88-DEAF-4B2A-9623-D019590E50CC}" type="presOf" srcId="{49AD83EE-C432-43B0-AAA6-B8AE2BB45FCB}" destId="{059B676F-D46C-4953-AF3D-FAC7EFF91C88}" srcOrd="0" destOrd="1" presId="urn:microsoft.com/office/officeart/2005/8/layout/vProcess5"/>
    <dgm:cxn modelId="{C533818F-1926-4DEE-BDE9-FE0911054F49}" type="presOf" srcId="{A5B13943-BB90-4381-A11D-A4CC828ABB0C}" destId="{6C04B6D7-CE2D-4B31-9429-778BF3D422C1}" srcOrd="0" destOrd="1" presId="urn:microsoft.com/office/officeart/2005/8/layout/vProcess5"/>
    <dgm:cxn modelId="{46226090-FACF-47E0-9031-7EA501D0FD87}" type="presOf" srcId="{D24042F0-0E8C-407C-A40B-D8E0D7193EB9}" destId="{BA5E8C8F-C44D-4F93-96B0-8B5A3E38D1CA}" srcOrd="1" destOrd="3" presId="urn:microsoft.com/office/officeart/2005/8/layout/vProcess5"/>
    <dgm:cxn modelId="{CD249995-59D5-453B-9553-387A9780995B}" type="presOf" srcId="{5733D9A2-C704-4E47-8793-7782581EBE0B}" destId="{059B676F-D46C-4953-AF3D-FAC7EFF91C88}" srcOrd="0" destOrd="0" presId="urn:microsoft.com/office/officeart/2005/8/layout/vProcess5"/>
    <dgm:cxn modelId="{BDAE929C-6724-41D7-96D0-24CFE4C63D43}" type="presOf" srcId="{93A263E7-D502-4F8A-B3F5-41768F50C237}" destId="{40554C6E-E174-481E-A8A2-990520FBA535}" srcOrd="1" destOrd="4" presId="urn:microsoft.com/office/officeart/2005/8/layout/vProcess5"/>
    <dgm:cxn modelId="{1BE2FEA4-CFC0-4729-BE6E-4CFD0CFB4A63}" type="presOf" srcId="{1B51FF38-483A-44AD-AFF1-73CA64459C56}" destId="{2EF7E436-34C6-48AF-8001-1A9BE016C712}" srcOrd="0" destOrd="2" presId="urn:microsoft.com/office/officeart/2005/8/layout/vProcess5"/>
    <dgm:cxn modelId="{83D3C7AC-B8AB-4DE0-9927-86816B9D8680}" type="presOf" srcId="{E03D35DE-6DF4-4679-B0A6-78184BB21C0E}" destId="{6C04B6D7-CE2D-4B31-9429-778BF3D422C1}" srcOrd="0" destOrd="0" presId="urn:microsoft.com/office/officeart/2005/8/layout/vProcess5"/>
    <dgm:cxn modelId="{C93242D4-1D13-4F83-B343-162D77B15898}" type="presOf" srcId="{CA344C36-F85A-4821-89E2-9950B4EFE456}" destId="{BA5E8C8F-C44D-4F93-96B0-8B5A3E38D1CA}" srcOrd="1" destOrd="2" presId="urn:microsoft.com/office/officeart/2005/8/layout/vProcess5"/>
    <dgm:cxn modelId="{C5524EDB-BF0A-457B-9AD9-32C42B201A88}" type="presOf" srcId="{022D8662-01D4-462F-B2B6-77CC26C1B401}" destId="{6AFD53A6-52C3-4E30-B9FC-E8EDF109C538}" srcOrd="0" destOrd="0" presId="urn:microsoft.com/office/officeart/2005/8/layout/vProcess5"/>
    <dgm:cxn modelId="{94B5ACDD-506C-4CE3-B65C-21B44DAA8547}" type="presOf" srcId="{0B83C836-ADFE-4F0F-8A4C-0E72193DDF36}" destId="{81209C7D-7982-4D7B-9EE5-EDF4758F9DCB}" srcOrd="1" destOrd="3" presId="urn:microsoft.com/office/officeart/2005/8/layout/vProcess5"/>
    <dgm:cxn modelId="{FC0E21DF-6B92-4273-B2C9-D0684FB4105D}" srcId="{5733D9A2-C704-4E47-8793-7782581EBE0B}" destId="{CA344C36-F85A-4821-89E2-9950B4EFE456}" srcOrd="1" destOrd="0" parTransId="{51075839-5074-4FE1-86F9-A795785165FA}" sibTransId="{06855D8A-10B3-40CF-9B26-98C04D85384F}"/>
    <dgm:cxn modelId="{D66700E4-E4BF-4330-9281-A6BF8E6E51C0}" type="presOf" srcId="{B3F1E934-D199-4778-BA74-470F4E303299}" destId="{6C04B6D7-CE2D-4B31-9429-778BF3D422C1}" srcOrd="0" destOrd="2" presId="urn:microsoft.com/office/officeart/2005/8/layout/vProcess5"/>
    <dgm:cxn modelId="{8ECC78E7-DC62-4162-B1A0-E1558235CC51}" srcId="{828E2BE4-A325-4A35-9045-497C4E1BF1E9}" destId="{E03D35DE-6DF4-4679-B0A6-78184BB21C0E}" srcOrd="0" destOrd="0" parTransId="{79C4FF00-3E0E-4F39-B455-E9DA7DE87FBD}" sibTransId="{022D8662-01D4-462F-B2B6-77CC26C1B401}"/>
    <dgm:cxn modelId="{41BD1BE9-04E5-4D73-859A-D7C25AB2094D}" srcId="{5733D9A2-C704-4E47-8793-7782581EBE0B}" destId="{D24042F0-0E8C-407C-A40B-D8E0D7193EB9}" srcOrd="2" destOrd="0" parTransId="{4DE51D2A-0B67-4DA5-A4D2-5FED000C8530}" sibTransId="{BA249472-E3DA-4729-96F7-3A440497E4E2}"/>
    <dgm:cxn modelId="{B4E69CEA-51A6-4D3F-B1B9-9AD06EC7873D}" type="presOf" srcId="{DE4C17CF-6A9D-43D3-BCE7-ABFCC9A4AE12}" destId="{40554C6E-E174-481E-A8A2-990520FBA535}" srcOrd="1" destOrd="1" presId="urn:microsoft.com/office/officeart/2005/8/layout/vProcess5"/>
    <dgm:cxn modelId="{18141AF0-6B5D-4FD6-A085-94F66FD488D2}" type="presOf" srcId="{A5B13943-BB90-4381-A11D-A4CC828ABB0C}" destId="{81209C7D-7982-4D7B-9EE5-EDF4758F9DCB}" srcOrd="1" destOrd="1" presId="urn:microsoft.com/office/officeart/2005/8/layout/vProcess5"/>
    <dgm:cxn modelId="{313719F7-9F80-42AA-A453-E4349A2C268E}" srcId="{E03D35DE-6DF4-4679-B0A6-78184BB21C0E}" destId="{0B83C836-ADFE-4F0F-8A4C-0E72193DDF36}" srcOrd="2" destOrd="0" parTransId="{8B09FEBA-2DFA-4F85-A537-CBE2E8A68F80}" sibTransId="{AA2BFAB3-63B2-40F4-8A66-99C8787C7C13}"/>
    <dgm:cxn modelId="{23706C23-F989-4D76-B454-832B6FF825EB}" type="presParOf" srcId="{9276735E-FE30-452C-8CD7-D0E11DDA97B6}" destId="{F5495F25-F4B8-4BF4-BAEA-D5AFA8DC9CE2}" srcOrd="0" destOrd="0" presId="urn:microsoft.com/office/officeart/2005/8/layout/vProcess5"/>
    <dgm:cxn modelId="{F654F1E4-CB39-43C3-B8AC-1309AED85344}" type="presParOf" srcId="{9276735E-FE30-452C-8CD7-D0E11DDA97B6}" destId="{6C04B6D7-CE2D-4B31-9429-778BF3D422C1}" srcOrd="1" destOrd="0" presId="urn:microsoft.com/office/officeart/2005/8/layout/vProcess5"/>
    <dgm:cxn modelId="{7CAA8351-E8A1-4709-B659-26A04C93CCBA}" type="presParOf" srcId="{9276735E-FE30-452C-8CD7-D0E11DDA97B6}" destId="{059B676F-D46C-4953-AF3D-FAC7EFF91C88}" srcOrd="2" destOrd="0" presId="urn:microsoft.com/office/officeart/2005/8/layout/vProcess5"/>
    <dgm:cxn modelId="{D88F8EE2-BB81-4D70-B41E-CD3FC267ACCE}" type="presParOf" srcId="{9276735E-FE30-452C-8CD7-D0E11DDA97B6}" destId="{2EF7E436-34C6-48AF-8001-1A9BE016C712}" srcOrd="3" destOrd="0" presId="urn:microsoft.com/office/officeart/2005/8/layout/vProcess5"/>
    <dgm:cxn modelId="{4AD12D05-8762-4008-A3FA-8A5FBCF451D0}" type="presParOf" srcId="{9276735E-FE30-452C-8CD7-D0E11DDA97B6}" destId="{6AFD53A6-52C3-4E30-B9FC-E8EDF109C538}" srcOrd="4" destOrd="0" presId="urn:microsoft.com/office/officeart/2005/8/layout/vProcess5"/>
    <dgm:cxn modelId="{8C589869-EAD1-4D5D-9765-059DFA7FB68A}" type="presParOf" srcId="{9276735E-FE30-452C-8CD7-D0E11DDA97B6}" destId="{21CE7F2E-E59B-43BB-843A-523E5DE89CE1}" srcOrd="5" destOrd="0" presId="urn:microsoft.com/office/officeart/2005/8/layout/vProcess5"/>
    <dgm:cxn modelId="{44134925-9FAB-46FD-BF38-BFD78D5EA7C4}" type="presParOf" srcId="{9276735E-FE30-452C-8CD7-D0E11DDA97B6}" destId="{81209C7D-7982-4D7B-9EE5-EDF4758F9DCB}" srcOrd="6" destOrd="0" presId="urn:microsoft.com/office/officeart/2005/8/layout/vProcess5"/>
    <dgm:cxn modelId="{5486D120-C290-4D87-A03A-3C523A6A2D30}" type="presParOf" srcId="{9276735E-FE30-452C-8CD7-D0E11DDA97B6}" destId="{BA5E8C8F-C44D-4F93-96B0-8B5A3E38D1CA}" srcOrd="7" destOrd="0" presId="urn:microsoft.com/office/officeart/2005/8/layout/vProcess5"/>
    <dgm:cxn modelId="{419F74B7-E4E6-43F1-8A37-823938AAB3DD}" type="presParOf" srcId="{9276735E-FE30-452C-8CD7-D0E11DDA97B6}" destId="{40554C6E-E174-481E-A8A2-990520FBA53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A9ED8-1840-4924-8DB8-FCCE286404A2}" type="doc">
      <dgm:prSet loTypeId="urn:microsoft.com/office/officeart/2005/8/layout/vList3" loCatId="list" qsTypeId="urn:microsoft.com/office/officeart/2005/8/quickstyle/simple2" qsCatId="simple" csTypeId="urn:microsoft.com/office/officeart/2005/8/colors/colorful1" csCatId="colorful" phldr="1"/>
      <dgm:spPr/>
    </dgm:pt>
    <dgm:pt modelId="{4C9C01DB-5949-43D0-8560-F34C81889E83}">
      <dgm:prSet phldrT="[Text]" custT="1"/>
      <dgm:spPr/>
      <dgm:t>
        <a:bodyPr/>
        <a:lstStyle/>
        <a:p>
          <a:r>
            <a:rPr lang="en-US" sz="2400" b="1" u="sng" dirty="0" err="1">
              <a:solidFill>
                <a:schemeClr val="bg1"/>
              </a:solidFill>
            </a:rPr>
            <a:t>Meq</a:t>
          </a:r>
          <a:r>
            <a:rPr lang="en-US" sz="2400" b="1" u="sng" dirty="0">
              <a:solidFill>
                <a:schemeClr val="bg1"/>
              </a:solidFill>
            </a:rPr>
            <a:t>-Sal</a:t>
          </a:r>
          <a:r>
            <a:rPr lang="en-US" sz="2400" b="1" dirty="0">
              <a:solidFill>
                <a:schemeClr val="bg1"/>
              </a:solidFill>
            </a:rPr>
            <a:t>    </a:t>
          </a:r>
        </a:p>
        <a:p>
          <a:r>
            <a:rPr lang="en-US" sz="2400" dirty="0">
              <a:solidFill>
                <a:schemeClr val="bg1"/>
              </a:solidFill>
            </a:rPr>
            <a:t>Ms. Freeman </a:t>
          </a:r>
          <a:r>
            <a:rPr lang="en-US" sz="1080" dirty="0">
              <a:solidFill>
                <a:schemeClr val="bg1"/>
              </a:solidFill>
            </a:rPr>
            <a:t>freemanMA@fultonschools.org</a:t>
          </a:r>
        </a:p>
      </dgm:t>
    </dgm:pt>
    <dgm:pt modelId="{107E1734-B5D6-4892-85E3-E36BF76342C9}" type="parTrans" cxnId="{FE21208C-1604-4B69-9540-AFA56CFF09F4}">
      <dgm:prSet/>
      <dgm:spPr/>
      <dgm:t>
        <a:bodyPr/>
        <a:lstStyle/>
        <a:p>
          <a:endParaRPr lang="en-US"/>
        </a:p>
      </dgm:t>
    </dgm:pt>
    <dgm:pt modelId="{AB18E8EC-E47D-4AC7-9DBE-F342405BF5E1}" type="sibTrans" cxnId="{FE21208C-1604-4B69-9540-AFA56CFF09F4}">
      <dgm:prSet/>
      <dgm:spPr/>
      <dgm:t>
        <a:bodyPr/>
        <a:lstStyle/>
        <a:p>
          <a:endParaRPr lang="en-US"/>
        </a:p>
      </dgm:t>
    </dgm:pt>
    <dgm:pt modelId="{A2E1CF6B-7030-4288-A53C-A92D530C3341}">
      <dgm:prSet phldrT="[Text]" custT="1"/>
      <dgm:spPr/>
      <dgm:t>
        <a:bodyPr/>
        <a:lstStyle/>
        <a:p>
          <a:r>
            <a:rPr lang="en-US" sz="2400" b="1" u="sng" dirty="0">
              <a:solidFill>
                <a:schemeClr val="bg1"/>
              </a:solidFill>
            </a:rPr>
            <a:t>Sam-Z</a:t>
          </a:r>
          <a:r>
            <a:rPr lang="en-US" sz="2400" dirty="0">
              <a:solidFill>
                <a:schemeClr val="bg1"/>
              </a:solidFill>
            </a:rPr>
            <a:t>                  Ms. Peart </a:t>
          </a:r>
          <a:r>
            <a:rPr lang="en-US" sz="1200" dirty="0">
              <a:solidFill>
                <a:schemeClr val="bg1"/>
              </a:solidFill>
            </a:rPr>
            <a:t>peart@fultonschools.org</a:t>
          </a:r>
        </a:p>
      </dgm:t>
    </dgm:pt>
    <dgm:pt modelId="{BCBDB3E6-5FE5-415E-8E48-276947048BEC}" type="parTrans" cxnId="{AF044B2C-431A-4900-A8E9-A13F7E090037}">
      <dgm:prSet/>
      <dgm:spPr/>
      <dgm:t>
        <a:bodyPr/>
        <a:lstStyle/>
        <a:p>
          <a:endParaRPr lang="en-US"/>
        </a:p>
      </dgm:t>
    </dgm:pt>
    <dgm:pt modelId="{755E4D63-AEC2-444E-BA34-FA4CE8BCCFB4}" type="sibTrans" cxnId="{AF044B2C-431A-4900-A8E9-A13F7E090037}">
      <dgm:prSet/>
      <dgm:spPr/>
      <dgm:t>
        <a:bodyPr/>
        <a:lstStyle/>
        <a:p>
          <a:endParaRPr lang="en-US"/>
        </a:p>
      </dgm:t>
    </dgm:pt>
    <dgm:pt modelId="{3D06F9D0-E49D-4917-81AB-4F1948C37691}">
      <dgm:prSet phldrT="[Text]" custT="1"/>
      <dgm:spPr/>
      <dgm:t>
        <a:bodyPr/>
        <a:lstStyle/>
        <a:p>
          <a:pPr>
            <a:lnSpc>
              <a:spcPct val="100000"/>
            </a:lnSpc>
            <a:spcAft>
              <a:spcPts val="0"/>
            </a:spcAft>
          </a:pPr>
          <a:r>
            <a:rPr lang="en-US" sz="2400" b="1" u="sng" dirty="0">
              <a:solidFill>
                <a:schemeClr val="bg1"/>
              </a:solidFill>
            </a:rPr>
            <a:t>Grad Coach</a:t>
          </a:r>
          <a:endParaRPr lang="en-US" sz="2400" b="1" dirty="0">
            <a:solidFill>
              <a:schemeClr val="bg1"/>
            </a:solidFill>
          </a:endParaRPr>
        </a:p>
        <a:p>
          <a:pPr>
            <a:lnSpc>
              <a:spcPct val="90000"/>
            </a:lnSpc>
            <a:spcAft>
              <a:spcPct val="35000"/>
            </a:spcAft>
          </a:pPr>
          <a:r>
            <a:rPr lang="en-US" sz="2400" dirty="0">
              <a:solidFill>
                <a:schemeClr val="bg1"/>
              </a:solidFill>
            </a:rPr>
            <a:t>Mrs. Rigsbey</a:t>
          </a:r>
        </a:p>
        <a:p>
          <a:pPr>
            <a:lnSpc>
              <a:spcPct val="90000"/>
            </a:lnSpc>
            <a:spcAft>
              <a:spcPct val="35000"/>
            </a:spcAft>
          </a:pPr>
          <a:r>
            <a:rPr lang="en-US" sz="1200" dirty="0">
              <a:solidFill>
                <a:schemeClr val="bg1"/>
              </a:solidFill>
            </a:rPr>
            <a:t>RigsbeyA@fultonschools.org</a:t>
          </a:r>
        </a:p>
      </dgm:t>
    </dgm:pt>
    <dgm:pt modelId="{74943F47-6D59-4582-A97C-7638BC0ECA81}" type="parTrans" cxnId="{64650454-6A6C-4352-A81C-99BDE827111F}">
      <dgm:prSet/>
      <dgm:spPr/>
      <dgm:t>
        <a:bodyPr/>
        <a:lstStyle/>
        <a:p>
          <a:endParaRPr lang="en-US"/>
        </a:p>
      </dgm:t>
    </dgm:pt>
    <dgm:pt modelId="{DDBEE305-66A1-444D-A4B9-89AC7CD5225A}" type="sibTrans" cxnId="{64650454-6A6C-4352-A81C-99BDE827111F}">
      <dgm:prSet/>
      <dgm:spPr/>
      <dgm:t>
        <a:bodyPr/>
        <a:lstStyle/>
        <a:p>
          <a:endParaRPr lang="en-US"/>
        </a:p>
      </dgm:t>
    </dgm:pt>
    <dgm:pt modelId="{A9605DE7-A488-40B9-A2A7-E7C32A01780A}" type="pres">
      <dgm:prSet presAssocID="{E90A9ED8-1840-4924-8DB8-FCCE286404A2}" presName="linearFlow" presStyleCnt="0">
        <dgm:presLayoutVars>
          <dgm:dir/>
          <dgm:resizeHandles val="exact"/>
        </dgm:presLayoutVars>
      </dgm:prSet>
      <dgm:spPr/>
    </dgm:pt>
    <dgm:pt modelId="{99587173-1DB0-44C1-91BC-6A64C32D4A0E}" type="pres">
      <dgm:prSet presAssocID="{4C9C01DB-5949-43D0-8560-F34C81889E83}" presName="composite" presStyleCnt="0"/>
      <dgm:spPr/>
    </dgm:pt>
    <dgm:pt modelId="{89FF4F67-DB6E-4636-9CED-913F218E870B}" type="pres">
      <dgm:prSet presAssocID="{4C9C01DB-5949-43D0-8560-F34C81889E8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2AF61B23-691E-4643-AF70-EF6A3C98B116}" type="pres">
      <dgm:prSet presAssocID="{4C9C01DB-5949-43D0-8560-F34C81889E83}" presName="txShp" presStyleLbl="node1" presStyleIdx="0" presStyleCnt="3" custScaleX="108052">
        <dgm:presLayoutVars>
          <dgm:bulletEnabled val="1"/>
        </dgm:presLayoutVars>
      </dgm:prSet>
      <dgm:spPr/>
    </dgm:pt>
    <dgm:pt modelId="{16C9112C-9C97-4627-81A9-9C00B98B3F71}" type="pres">
      <dgm:prSet presAssocID="{AB18E8EC-E47D-4AC7-9DBE-F342405BF5E1}" presName="spacing" presStyleCnt="0"/>
      <dgm:spPr/>
    </dgm:pt>
    <dgm:pt modelId="{D17CF6FF-73BB-444B-9E26-E07F67313A3E}" type="pres">
      <dgm:prSet presAssocID="{A2E1CF6B-7030-4288-A53C-A92D530C3341}" presName="composite" presStyleCnt="0"/>
      <dgm:spPr/>
    </dgm:pt>
    <dgm:pt modelId="{556B3699-2911-4156-BCB3-84CE1F53A27D}" type="pres">
      <dgm:prSet presAssocID="{A2E1CF6B-7030-4288-A53C-A92D530C3341}"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FCD9D315-EC76-4CD4-9107-56B043ED0BDC}" type="pres">
      <dgm:prSet presAssocID="{A2E1CF6B-7030-4288-A53C-A92D530C3341}" presName="txShp" presStyleLbl="node1" presStyleIdx="1" presStyleCnt="3" custLinFactNeighborX="1269" custLinFactNeighborY="109">
        <dgm:presLayoutVars>
          <dgm:bulletEnabled val="1"/>
        </dgm:presLayoutVars>
      </dgm:prSet>
      <dgm:spPr/>
    </dgm:pt>
    <dgm:pt modelId="{0FDD0637-81ED-4F54-8C24-42A9197F9819}" type="pres">
      <dgm:prSet presAssocID="{755E4D63-AEC2-444E-BA34-FA4CE8BCCFB4}" presName="spacing" presStyleCnt="0"/>
      <dgm:spPr/>
    </dgm:pt>
    <dgm:pt modelId="{86BDD2E0-0DE0-4F9B-9D91-ADD0C1C3F219}" type="pres">
      <dgm:prSet presAssocID="{3D06F9D0-E49D-4917-81AB-4F1948C37691}" presName="composite" presStyleCnt="0"/>
      <dgm:spPr/>
    </dgm:pt>
    <dgm:pt modelId="{03C9FFE3-FAFD-4610-8B45-C3E276AACCAD}" type="pres">
      <dgm:prSet presAssocID="{3D06F9D0-E49D-4917-81AB-4F1948C37691}" presName="imgShp" presStyleLbl="fgImgPlace1" presStyleIdx="2" presStyleCnt="3"/>
      <dgm:spPr>
        <a:blipFill rotWithShape="1">
          <a:blip xmlns:r="http://schemas.openxmlformats.org/officeDocument/2006/relationships" r:embed="rId3"/>
          <a:srcRect/>
          <a:stretch>
            <a:fillRect/>
          </a:stretch>
        </a:blipFill>
      </dgm:spPr>
    </dgm:pt>
    <dgm:pt modelId="{AF95BD42-54E4-4BB0-8F47-348F0034961F}" type="pres">
      <dgm:prSet presAssocID="{3D06F9D0-E49D-4917-81AB-4F1948C37691}" presName="txShp" presStyleLbl="node1" presStyleIdx="2" presStyleCnt="3" custScaleX="107487" custLinFactNeighborX="1042" custLinFactNeighborY="973">
        <dgm:presLayoutVars>
          <dgm:bulletEnabled val="1"/>
        </dgm:presLayoutVars>
      </dgm:prSet>
      <dgm:spPr/>
    </dgm:pt>
  </dgm:ptLst>
  <dgm:cxnLst>
    <dgm:cxn modelId="{AF044B2C-431A-4900-A8E9-A13F7E090037}" srcId="{E90A9ED8-1840-4924-8DB8-FCCE286404A2}" destId="{A2E1CF6B-7030-4288-A53C-A92D530C3341}" srcOrd="1" destOrd="0" parTransId="{BCBDB3E6-5FE5-415E-8E48-276947048BEC}" sibTransId="{755E4D63-AEC2-444E-BA34-FA4CE8BCCFB4}"/>
    <dgm:cxn modelId="{7569753E-873C-4665-AC7D-C0CFCD139FCE}" type="presOf" srcId="{3D06F9D0-E49D-4917-81AB-4F1948C37691}" destId="{AF95BD42-54E4-4BB0-8F47-348F0034961F}" srcOrd="0" destOrd="0" presId="urn:microsoft.com/office/officeart/2005/8/layout/vList3"/>
    <dgm:cxn modelId="{64650454-6A6C-4352-A81C-99BDE827111F}" srcId="{E90A9ED8-1840-4924-8DB8-FCCE286404A2}" destId="{3D06F9D0-E49D-4917-81AB-4F1948C37691}" srcOrd="2" destOrd="0" parTransId="{74943F47-6D59-4582-A97C-7638BC0ECA81}" sibTransId="{DDBEE305-66A1-444D-A4B9-89AC7CD5225A}"/>
    <dgm:cxn modelId="{2AEFEB55-FF92-4039-8E88-EAB716ADB360}" type="presOf" srcId="{4C9C01DB-5949-43D0-8560-F34C81889E83}" destId="{2AF61B23-691E-4643-AF70-EF6A3C98B116}" srcOrd="0" destOrd="0" presId="urn:microsoft.com/office/officeart/2005/8/layout/vList3"/>
    <dgm:cxn modelId="{4FDA3C76-251E-4698-93C7-7C08E72D7667}" type="presOf" srcId="{E90A9ED8-1840-4924-8DB8-FCCE286404A2}" destId="{A9605DE7-A488-40B9-A2A7-E7C32A01780A}" srcOrd="0" destOrd="0" presId="urn:microsoft.com/office/officeart/2005/8/layout/vList3"/>
    <dgm:cxn modelId="{FE21208C-1604-4B69-9540-AFA56CFF09F4}" srcId="{E90A9ED8-1840-4924-8DB8-FCCE286404A2}" destId="{4C9C01DB-5949-43D0-8560-F34C81889E83}" srcOrd="0" destOrd="0" parTransId="{107E1734-B5D6-4892-85E3-E36BF76342C9}" sibTransId="{AB18E8EC-E47D-4AC7-9DBE-F342405BF5E1}"/>
    <dgm:cxn modelId="{3BA2EED4-0CD4-4FE3-AADE-D854736B2F1E}" type="presOf" srcId="{A2E1CF6B-7030-4288-A53C-A92D530C3341}" destId="{FCD9D315-EC76-4CD4-9107-56B043ED0BDC}" srcOrd="0" destOrd="0" presId="urn:microsoft.com/office/officeart/2005/8/layout/vList3"/>
    <dgm:cxn modelId="{F11098E4-E42E-4388-AB0A-668A0B74BEEE}" type="presParOf" srcId="{A9605DE7-A488-40B9-A2A7-E7C32A01780A}" destId="{99587173-1DB0-44C1-91BC-6A64C32D4A0E}" srcOrd="0" destOrd="0" presId="urn:microsoft.com/office/officeart/2005/8/layout/vList3"/>
    <dgm:cxn modelId="{97FF4498-2719-403D-9819-4F3E6237027A}" type="presParOf" srcId="{99587173-1DB0-44C1-91BC-6A64C32D4A0E}" destId="{89FF4F67-DB6E-4636-9CED-913F218E870B}" srcOrd="0" destOrd="0" presId="urn:microsoft.com/office/officeart/2005/8/layout/vList3"/>
    <dgm:cxn modelId="{D714A484-1103-4553-B76D-6889CE15DAD1}" type="presParOf" srcId="{99587173-1DB0-44C1-91BC-6A64C32D4A0E}" destId="{2AF61B23-691E-4643-AF70-EF6A3C98B116}" srcOrd="1" destOrd="0" presId="urn:microsoft.com/office/officeart/2005/8/layout/vList3"/>
    <dgm:cxn modelId="{B45DD434-7EA6-4A2C-B9F4-910149425642}" type="presParOf" srcId="{A9605DE7-A488-40B9-A2A7-E7C32A01780A}" destId="{16C9112C-9C97-4627-81A9-9C00B98B3F71}" srcOrd="1" destOrd="0" presId="urn:microsoft.com/office/officeart/2005/8/layout/vList3"/>
    <dgm:cxn modelId="{FC0A8FE8-CEDF-4C75-8A9A-410764305FF5}" type="presParOf" srcId="{A9605DE7-A488-40B9-A2A7-E7C32A01780A}" destId="{D17CF6FF-73BB-444B-9E26-E07F67313A3E}" srcOrd="2" destOrd="0" presId="urn:microsoft.com/office/officeart/2005/8/layout/vList3"/>
    <dgm:cxn modelId="{FE4A78BE-6CB4-4020-B59B-6F692FEDDB83}" type="presParOf" srcId="{D17CF6FF-73BB-444B-9E26-E07F67313A3E}" destId="{556B3699-2911-4156-BCB3-84CE1F53A27D}" srcOrd="0" destOrd="0" presId="urn:microsoft.com/office/officeart/2005/8/layout/vList3"/>
    <dgm:cxn modelId="{41878CD9-28EE-4798-B6C4-11000C46BB21}" type="presParOf" srcId="{D17CF6FF-73BB-444B-9E26-E07F67313A3E}" destId="{FCD9D315-EC76-4CD4-9107-56B043ED0BDC}" srcOrd="1" destOrd="0" presId="urn:microsoft.com/office/officeart/2005/8/layout/vList3"/>
    <dgm:cxn modelId="{AAA68496-CCE6-482D-9B1C-75AE91C4783E}" type="presParOf" srcId="{A9605DE7-A488-40B9-A2A7-E7C32A01780A}" destId="{0FDD0637-81ED-4F54-8C24-42A9197F9819}" srcOrd="3" destOrd="0" presId="urn:microsoft.com/office/officeart/2005/8/layout/vList3"/>
    <dgm:cxn modelId="{51DF6ABA-375A-4038-AD74-A94F743B29B0}" type="presParOf" srcId="{A9605DE7-A488-40B9-A2A7-E7C32A01780A}" destId="{86BDD2E0-0DE0-4F9B-9D91-ADD0C1C3F219}" srcOrd="4" destOrd="0" presId="urn:microsoft.com/office/officeart/2005/8/layout/vList3"/>
    <dgm:cxn modelId="{E3162002-9861-43FE-BE7B-5594573FA854}" type="presParOf" srcId="{86BDD2E0-0DE0-4F9B-9D91-ADD0C1C3F219}" destId="{03C9FFE3-FAFD-4610-8B45-C3E276AACCAD}" srcOrd="0" destOrd="0" presId="urn:microsoft.com/office/officeart/2005/8/layout/vList3"/>
    <dgm:cxn modelId="{AA69A774-4F99-4685-9DAC-C87BFA232F57}" type="presParOf" srcId="{86BDD2E0-0DE0-4F9B-9D91-ADD0C1C3F219}" destId="{AF95BD42-54E4-4BB0-8F47-348F0034961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2EC6EC-68C7-4908-B86D-10B4DFF2573B}" type="doc">
      <dgm:prSet loTypeId="urn:microsoft.com/office/officeart/2005/8/layout/target3" loCatId="relationship" qsTypeId="urn:microsoft.com/office/officeart/2005/8/quickstyle/3d3" qsCatId="3D" csTypeId="urn:microsoft.com/office/officeart/2005/8/colors/colorful3" csCatId="colorful" phldr="1"/>
      <dgm:spPr/>
      <dgm:t>
        <a:bodyPr/>
        <a:lstStyle/>
        <a:p>
          <a:endParaRPr lang="en-US"/>
        </a:p>
      </dgm:t>
    </dgm:pt>
    <dgm:pt modelId="{70208F33-F3BD-4AFD-8898-098773ACD489}">
      <dgm:prSet/>
      <dgm:spPr/>
      <dgm:t>
        <a:bodyPr/>
        <a:lstStyle/>
        <a:p>
          <a:pPr rtl="0"/>
          <a:r>
            <a:rPr lang="en-US" baseline="0" dirty="0"/>
            <a:t>Sophomore Classroom Guidance (2 parts)</a:t>
          </a:r>
          <a:endParaRPr lang="en-US" dirty="0"/>
        </a:p>
      </dgm:t>
    </dgm:pt>
    <dgm:pt modelId="{731FCE25-E071-4921-9DBD-47363D69E05B}" type="parTrans" cxnId="{934CB407-C851-44F4-9465-36471068A0C4}">
      <dgm:prSet/>
      <dgm:spPr/>
      <dgm:t>
        <a:bodyPr/>
        <a:lstStyle/>
        <a:p>
          <a:endParaRPr lang="en-US"/>
        </a:p>
      </dgm:t>
    </dgm:pt>
    <dgm:pt modelId="{96F50F92-C55A-409C-A511-BBD6A6FD69DF}" type="sibTrans" cxnId="{934CB407-C851-44F4-9465-36471068A0C4}">
      <dgm:prSet/>
      <dgm:spPr/>
      <dgm:t>
        <a:bodyPr/>
        <a:lstStyle/>
        <a:p>
          <a:endParaRPr lang="en-US"/>
        </a:p>
      </dgm:t>
    </dgm:pt>
    <dgm:pt modelId="{F7B0013E-57CA-48C1-8D54-C832020A8980}">
      <dgm:prSet/>
      <dgm:spPr/>
      <dgm:t>
        <a:bodyPr/>
        <a:lstStyle/>
        <a:p>
          <a:pPr rtl="0"/>
          <a:r>
            <a:rPr lang="en-US" baseline="0" dirty="0"/>
            <a:t>Junior Classroom Guidance (2 parts)</a:t>
          </a:r>
          <a:endParaRPr lang="en-US" dirty="0"/>
        </a:p>
      </dgm:t>
    </dgm:pt>
    <dgm:pt modelId="{5DE62E02-E05A-4C17-B004-96EF886D5241}" type="parTrans" cxnId="{14C618AE-1FD2-48D9-9035-B0B8E776A9FC}">
      <dgm:prSet/>
      <dgm:spPr/>
      <dgm:t>
        <a:bodyPr/>
        <a:lstStyle/>
        <a:p>
          <a:endParaRPr lang="en-US"/>
        </a:p>
      </dgm:t>
    </dgm:pt>
    <dgm:pt modelId="{802B379A-5660-4567-8F24-0EBDC4026805}" type="sibTrans" cxnId="{14C618AE-1FD2-48D9-9035-B0B8E776A9FC}">
      <dgm:prSet/>
      <dgm:spPr/>
      <dgm:t>
        <a:bodyPr/>
        <a:lstStyle/>
        <a:p>
          <a:endParaRPr lang="en-US"/>
        </a:p>
      </dgm:t>
    </dgm:pt>
    <dgm:pt modelId="{612BBFB0-DA44-4C57-9072-7C9B061E9AD9}">
      <dgm:prSet/>
      <dgm:spPr/>
      <dgm:t>
        <a:bodyPr/>
        <a:lstStyle/>
        <a:p>
          <a:pPr rtl="0"/>
          <a:r>
            <a:rPr lang="en-US" baseline="0" dirty="0"/>
            <a:t>Junior One-on-One Advisement</a:t>
          </a:r>
          <a:endParaRPr lang="en-US" dirty="0"/>
        </a:p>
      </dgm:t>
    </dgm:pt>
    <dgm:pt modelId="{A4781C79-D6DD-4D4D-AEFE-F85D524F290E}" type="parTrans" cxnId="{0EECD38A-26BE-431E-903A-6E207AE4BC7C}">
      <dgm:prSet/>
      <dgm:spPr/>
      <dgm:t>
        <a:bodyPr/>
        <a:lstStyle/>
        <a:p>
          <a:endParaRPr lang="en-US"/>
        </a:p>
      </dgm:t>
    </dgm:pt>
    <dgm:pt modelId="{C29FFD74-D1B3-4AAC-82E0-CCC2D03EBB45}" type="sibTrans" cxnId="{0EECD38A-26BE-431E-903A-6E207AE4BC7C}">
      <dgm:prSet/>
      <dgm:spPr/>
      <dgm:t>
        <a:bodyPr/>
        <a:lstStyle/>
        <a:p>
          <a:endParaRPr lang="en-US"/>
        </a:p>
      </dgm:t>
    </dgm:pt>
    <dgm:pt modelId="{F81EAEE4-0190-426E-A4CC-C05E5499E4DD}">
      <dgm:prSet/>
      <dgm:spPr/>
      <dgm:t>
        <a:bodyPr/>
        <a:lstStyle/>
        <a:p>
          <a:pPr rtl="0"/>
          <a:r>
            <a:rPr lang="en-US" baseline="0" dirty="0"/>
            <a:t>Senior Guidance &amp; Senior Blitz</a:t>
          </a:r>
          <a:endParaRPr lang="en-US" dirty="0"/>
        </a:p>
      </dgm:t>
    </dgm:pt>
    <dgm:pt modelId="{82D3FC88-4F18-43A2-9F58-EB911091AB53}" type="parTrans" cxnId="{7D64ACC5-B789-4ABF-8D8A-257A0E1BD615}">
      <dgm:prSet/>
      <dgm:spPr/>
      <dgm:t>
        <a:bodyPr/>
        <a:lstStyle/>
        <a:p>
          <a:endParaRPr lang="en-US"/>
        </a:p>
      </dgm:t>
    </dgm:pt>
    <dgm:pt modelId="{E6934060-D00A-4628-996C-A2341EFBB9D7}" type="sibTrans" cxnId="{7D64ACC5-B789-4ABF-8D8A-257A0E1BD615}">
      <dgm:prSet/>
      <dgm:spPr/>
      <dgm:t>
        <a:bodyPr/>
        <a:lstStyle/>
        <a:p>
          <a:endParaRPr lang="en-US"/>
        </a:p>
      </dgm:t>
    </dgm:pt>
    <dgm:pt modelId="{C1BE0451-5403-45C0-94ED-98E89C1C5E8B}">
      <dgm:prSet/>
      <dgm:spPr/>
      <dgm:t>
        <a:bodyPr/>
        <a:lstStyle/>
        <a:p>
          <a:pPr rtl="0"/>
          <a:r>
            <a:rPr lang="en-US" dirty="0"/>
            <a:t>Freshman Classroom Guidance (2 parts)</a:t>
          </a:r>
        </a:p>
      </dgm:t>
    </dgm:pt>
    <dgm:pt modelId="{A0DC8FE7-8499-4303-96DE-68BD03A1DC38}" type="parTrans" cxnId="{91425242-F668-4132-B180-ADE88804453F}">
      <dgm:prSet/>
      <dgm:spPr/>
      <dgm:t>
        <a:bodyPr/>
        <a:lstStyle/>
        <a:p>
          <a:endParaRPr lang="en-US"/>
        </a:p>
      </dgm:t>
    </dgm:pt>
    <dgm:pt modelId="{3C4DDA92-B44A-4481-8FC0-F7ABD475C8A3}" type="sibTrans" cxnId="{91425242-F668-4132-B180-ADE88804453F}">
      <dgm:prSet/>
      <dgm:spPr/>
      <dgm:t>
        <a:bodyPr/>
        <a:lstStyle/>
        <a:p>
          <a:endParaRPr lang="en-US"/>
        </a:p>
      </dgm:t>
    </dgm:pt>
    <dgm:pt modelId="{023DD0E5-C030-4269-9550-C41FBEC2BC6D}" type="pres">
      <dgm:prSet presAssocID="{262EC6EC-68C7-4908-B86D-10B4DFF2573B}" presName="Name0" presStyleCnt="0">
        <dgm:presLayoutVars>
          <dgm:chMax val="7"/>
          <dgm:dir/>
          <dgm:animLvl val="lvl"/>
          <dgm:resizeHandles val="exact"/>
        </dgm:presLayoutVars>
      </dgm:prSet>
      <dgm:spPr/>
    </dgm:pt>
    <dgm:pt modelId="{DC51E339-05D6-4AB9-B10C-B9E814D0CDA8}" type="pres">
      <dgm:prSet presAssocID="{C1BE0451-5403-45C0-94ED-98E89C1C5E8B}" presName="circle1" presStyleLbl="node1" presStyleIdx="0" presStyleCnt="5"/>
      <dgm:spPr/>
    </dgm:pt>
    <dgm:pt modelId="{07FA684C-CB5B-4F35-839D-97405049A1F1}" type="pres">
      <dgm:prSet presAssocID="{C1BE0451-5403-45C0-94ED-98E89C1C5E8B}" presName="space" presStyleCnt="0"/>
      <dgm:spPr/>
    </dgm:pt>
    <dgm:pt modelId="{545C448F-BBE4-41BC-B633-F50512B67768}" type="pres">
      <dgm:prSet presAssocID="{C1BE0451-5403-45C0-94ED-98E89C1C5E8B}" presName="rect1" presStyleLbl="alignAcc1" presStyleIdx="0" presStyleCnt="5"/>
      <dgm:spPr/>
    </dgm:pt>
    <dgm:pt modelId="{8BAAE76F-56DE-42A2-9976-0BE1C4D64B85}" type="pres">
      <dgm:prSet presAssocID="{70208F33-F3BD-4AFD-8898-098773ACD489}" presName="vertSpace2" presStyleLbl="node1" presStyleIdx="0" presStyleCnt="5"/>
      <dgm:spPr/>
    </dgm:pt>
    <dgm:pt modelId="{9614B019-526B-4F3D-AF2B-C496DF615D0E}" type="pres">
      <dgm:prSet presAssocID="{70208F33-F3BD-4AFD-8898-098773ACD489}" presName="circle2" presStyleLbl="node1" presStyleIdx="1" presStyleCnt="5"/>
      <dgm:spPr/>
    </dgm:pt>
    <dgm:pt modelId="{444B89E3-CE82-4F80-A79E-1AE40EBDFB42}" type="pres">
      <dgm:prSet presAssocID="{70208F33-F3BD-4AFD-8898-098773ACD489}" presName="rect2" presStyleLbl="alignAcc1" presStyleIdx="1" presStyleCnt="5"/>
      <dgm:spPr/>
    </dgm:pt>
    <dgm:pt modelId="{3DB34119-8112-4780-AD02-52E32F112999}" type="pres">
      <dgm:prSet presAssocID="{F7B0013E-57CA-48C1-8D54-C832020A8980}" presName="vertSpace3" presStyleLbl="node1" presStyleIdx="1" presStyleCnt="5"/>
      <dgm:spPr/>
    </dgm:pt>
    <dgm:pt modelId="{2C280868-814C-43D3-812B-40689E4DEE97}" type="pres">
      <dgm:prSet presAssocID="{F7B0013E-57CA-48C1-8D54-C832020A8980}" presName="circle3" presStyleLbl="node1" presStyleIdx="2" presStyleCnt="5"/>
      <dgm:spPr/>
    </dgm:pt>
    <dgm:pt modelId="{98B8F407-C564-46C6-AEBF-DF00A0412768}" type="pres">
      <dgm:prSet presAssocID="{F7B0013E-57CA-48C1-8D54-C832020A8980}" presName="rect3" presStyleLbl="alignAcc1" presStyleIdx="2" presStyleCnt="5" custLinFactNeighborX="-606" custLinFactNeighborY="-726"/>
      <dgm:spPr/>
    </dgm:pt>
    <dgm:pt modelId="{3E18E3D9-FA6F-40CE-9CA3-68BE08F8459F}" type="pres">
      <dgm:prSet presAssocID="{612BBFB0-DA44-4C57-9072-7C9B061E9AD9}" presName="vertSpace4" presStyleLbl="node1" presStyleIdx="2" presStyleCnt="5"/>
      <dgm:spPr/>
    </dgm:pt>
    <dgm:pt modelId="{9562872E-F19E-4E6B-B3F9-51588D6FABB4}" type="pres">
      <dgm:prSet presAssocID="{612BBFB0-DA44-4C57-9072-7C9B061E9AD9}" presName="circle4" presStyleLbl="node1" presStyleIdx="3" presStyleCnt="5"/>
      <dgm:spPr/>
    </dgm:pt>
    <dgm:pt modelId="{7D3E40E8-427D-4E80-B4A8-1AABC1266F69}" type="pres">
      <dgm:prSet presAssocID="{612BBFB0-DA44-4C57-9072-7C9B061E9AD9}" presName="rect4" presStyleLbl="alignAcc1" presStyleIdx="3" presStyleCnt="5"/>
      <dgm:spPr/>
    </dgm:pt>
    <dgm:pt modelId="{3C919173-3746-412C-9A70-D598C1994254}" type="pres">
      <dgm:prSet presAssocID="{F81EAEE4-0190-426E-A4CC-C05E5499E4DD}" presName="vertSpace5" presStyleLbl="node1" presStyleIdx="3" presStyleCnt="5"/>
      <dgm:spPr/>
    </dgm:pt>
    <dgm:pt modelId="{9F7578F5-CDD4-45C8-90D4-94A16F5CE145}" type="pres">
      <dgm:prSet presAssocID="{F81EAEE4-0190-426E-A4CC-C05E5499E4DD}" presName="circle5" presStyleLbl="node1" presStyleIdx="4" presStyleCnt="5"/>
      <dgm:spPr/>
    </dgm:pt>
    <dgm:pt modelId="{39B658BA-4572-429B-AFF9-8A0DC1372BE1}" type="pres">
      <dgm:prSet presAssocID="{F81EAEE4-0190-426E-A4CC-C05E5499E4DD}" presName="rect5" presStyleLbl="alignAcc1" presStyleIdx="4" presStyleCnt="5"/>
      <dgm:spPr/>
    </dgm:pt>
    <dgm:pt modelId="{267FE590-53FD-49A6-8435-918EE56124C3}" type="pres">
      <dgm:prSet presAssocID="{C1BE0451-5403-45C0-94ED-98E89C1C5E8B}" presName="rect1ParTxNoCh" presStyleLbl="alignAcc1" presStyleIdx="4" presStyleCnt="5">
        <dgm:presLayoutVars>
          <dgm:chMax val="1"/>
          <dgm:bulletEnabled val="1"/>
        </dgm:presLayoutVars>
      </dgm:prSet>
      <dgm:spPr/>
    </dgm:pt>
    <dgm:pt modelId="{4F8A36B3-29D8-46FF-9F45-8952819F7FB9}" type="pres">
      <dgm:prSet presAssocID="{70208F33-F3BD-4AFD-8898-098773ACD489}" presName="rect2ParTxNoCh" presStyleLbl="alignAcc1" presStyleIdx="4" presStyleCnt="5">
        <dgm:presLayoutVars>
          <dgm:chMax val="1"/>
          <dgm:bulletEnabled val="1"/>
        </dgm:presLayoutVars>
      </dgm:prSet>
      <dgm:spPr/>
    </dgm:pt>
    <dgm:pt modelId="{A3356C2F-56CA-416C-81FD-E4E994852EBB}" type="pres">
      <dgm:prSet presAssocID="{F7B0013E-57CA-48C1-8D54-C832020A8980}" presName="rect3ParTxNoCh" presStyleLbl="alignAcc1" presStyleIdx="4" presStyleCnt="5">
        <dgm:presLayoutVars>
          <dgm:chMax val="1"/>
          <dgm:bulletEnabled val="1"/>
        </dgm:presLayoutVars>
      </dgm:prSet>
      <dgm:spPr/>
    </dgm:pt>
    <dgm:pt modelId="{CC3E888C-4ED6-463A-BE8C-F3EC1480A983}" type="pres">
      <dgm:prSet presAssocID="{612BBFB0-DA44-4C57-9072-7C9B061E9AD9}" presName="rect4ParTxNoCh" presStyleLbl="alignAcc1" presStyleIdx="4" presStyleCnt="5">
        <dgm:presLayoutVars>
          <dgm:chMax val="1"/>
          <dgm:bulletEnabled val="1"/>
        </dgm:presLayoutVars>
      </dgm:prSet>
      <dgm:spPr/>
    </dgm:pt>
    <dgm:pt modelId="{2D2CC100-5AC7-42DD-B261-EC2D2D24541C}" type="pres">
      <dgm:prSet presAssocID="{F81EAEE4-0190-426E-A4CC-C05E5499E4DD}" presName="rect5ParTxNoCh" presStyleLbl="alignAcc1" presStyleIdx="4" presStyleCnt="5">
        <dgm:presLayoutVars>
          <dgm:chMax val="1"/>
          <dgm:bulletEnabled val="1"/>
        </dgm:presLayoutVars>
      </dgm:prSet>
      <dgm:spPr/>
    </dgm:pt>
  </dgm:ptLst>
  <dgm:cxnLst>
    <dgm:cxn modelId="{934CB407-C851-44F4-9465-36471068A0C4}" srcId="{262EC6EC-68C7-4908-B86D-10B4DFF2573B}" destId="{70208F33-F3BD-4AFD-8898-098773ACD489}" srcOrd="1" destOrd="0" parTransId="{731FCE25-E071-4921-9DBD-47363D69E05B}" sibTransId="{96F50F92-C55A-409C-A511-BBD6A6FD69DF}"/>
    <dgm:cxn modelId="{1A47A727-C48D-495A-A704-3CF2FAA31FB4}" type="presOf" srcId="{F81EAEE4-0190-426E-A4CC-C05E5499E4DD}" destId="{39B658BA-4572-429B-AFF9-8A0DC1372BE1}" srcOrd="0" destOrd="0" presId="urn:microsoft.com/office/officeart/2005/8/layout/target3"/>
    <dgm:cxn modelId="{A6F5C661-4165-4628-8BA1-297C466BD852}" type="presOf" srcId="{612BBFB0-DA44-4C57-9072-7C9B061E9AD9}" destId="{CC3E888C-4ED6-463A-BE8C-F3EC1480A983}" srcOrd="1" destOrd="0" presId="urn:microsoft.com/office/officeart/2005/8/layout/target3"/>
    <dgm:cxn modelId="{91425242-F668-4132-B180-ADE88804453F}" srcId="{262EC6EC-68C7-4908-B86D-10B4DFF2573B}" destId="{C1BE0451-5403-45C0-94ED-98E89C1C5E8B}" srcOrd="0" destOrd="0" parTransId="{A0DC8FE7-8499-4303-96DE-68BD03A1DC38}" sibTransId="{3C4DDA92-B44A-4481-8FC0-F7ABD475C8A3}"/>
    <dgm:cxn modelId="{9827D363-C529-41B5-AD3F-1D79E3691734}" type="presOf" srcId="{F7B0013E-57CA-48C1-8D54-C832020A8980}" destId="{98B8F407-C564-46C6-AEBF-DF00A0412768}" srcOrd="0" destOrd="0" presId="urn:microsoft.com/office/officeart/2005/8/layout/target3"/>
    <dgm:cxn modelId="{2F032D4D-865C-48AB-B3CB-D5703D42A226}" type="presOf" srcId="{70208F33-F3BD-4AFD-8898-098773ACD489}" destId="{444B89E3-CE82-4F80-A79E-1AE40EBDFB42}" srcOrd="0" destOrd="0" presId="urn:microsoft.com/office/officeart/2005/8/layout/target3"/>
    <dgm:cxn modelId="{AAEB3552-6F5E-4BC2-A5BF-3D159CEA0CBD}" type="presOf" srcId="{70208F33-F3BD-4AFD-8898-098773ACD489}" destId="{4F8A36B3-29D8-46FF-9F45-8952819F7FB9}" srcOrd="1" destOrd="0" presId="urn:microsoft.com/office/officeart/2005/8/layout/target3"/>
    <dgm:cxn modelId="{0EECD38A-26BE-431E-903A-6E207AE4BC7C}" srcId="{262EC6EC-68C7-4908-B86D-10B4DFF2573B}" destId="{612BBFB0-DA44-4C57-9072-7C9B061E9AD9}" srcOrd="3" destOrd="0" parTransId="{A4781C79-D6DD-4D4D-AEFE-F85D524F290E}" sibTransId="{C29FFD74-D1B3-4AAC-82E0-CCC2D03EBB45}"/>
    <dgm:cxn modelId="{14C618AE-1FD2-48D9-9035-B0B8E776A9FC}" srcId="{262EC6EC-68C7-4908-B86D-10B4DFF2573B}" destId="{F7B0013E-57CA-48C1-8D54-C832020A8980}" srcOrd="2" destOrd="0" parTransId="{5DE62E02-E05A-4C17-B004-96EF886D5241}" sibTransId="{802B379A-5660-4567-8F24-0EBDC4026805}"/>
    <dgm:cxn modelId="{48C7C0BD-1785-4856-9410-7E550222F66E}" type="presOf" srcId="{262EC6EC-68C7-4908-B86D-10B4DFF2573B}" destId="{023DD0E5-C030-4269-9550-C41FBEC2BC6D}" srcOrd="0" destOrd="0" presId="urn:microsoft.com/office/officeart/2005/8/layout/target3"/>
    <dgm:cxn modelId="{7D64ACC5-B789-4ABF-8D8A-257A0E1BD615}" srcId="{262EC6EC-68C7-4908-B86D-10B4DFF2573B}" destId="{F81EAEE4-0190-426E-A4CC-C05E5499E4DD}" srcOrd="4" destOrd="0" parTransId="{82D3FC88-4F18-43A2-9F58-EB911091AB53}" sibTransId="{E6934060-D00A-4628-996C-A2341EFBB9D7}"/>
    <dgm:cxn modelId="{05950ECE-5A5E-4FD1-A11B-48B2E7A1833D}" type="presOf" srcId="{C1BE0451-5403-45C0-94ED-98E89C1C5E8B}" destId="{545C448F-BBE4-41BC-B633-F50512B67768}" srcOrd="0" destOrd="0" presId="urn:microsoft.com/office/officeart/2005/8/layout/target3"/>
    <dgm:cxn modelId="{F6F9D7D4-CAB3-4FA9-A03E-922AAD2B4048}" type="presOf" srcId="{C1BE0451-5403-45C0-94ED-98E89C1C5E8B}" destId="{267FE590-53FD-49A6-8435-918EE56124C3}" srcOrd="1" destOrd="0" presId="urn:microsoft.com/office/officeart/2005/8/layout/target3"/>
    <dgm:cxn modelId="{F0F3BAE8-5C03-401A-AC68-A7479D6D19E6}" type="presOf" srcId="{F7B0013E-57CA-48C1-8D54-C832020A8980}" destId="{A3356C2F-56CA-416C-81FD-E4E994852EBB}" srcOrd="1" destOrd="0" presId="urn:microsoft.com/office/officeart/2005/8/layout/target3"/>
    <dgm:cxn modelId="{D87849EF-23A4-46E6-AEB9-E15AEDEF8B77}" type="presOf" srcId="{612BBFB0-DA44-4C57-9072-7C9B061E9AD9}" destId="{7D3E40E8-427D-4E80-B4A8-1AABC1266F69}" srcOrd="0" destOrd="0" presId="urn:microsoft.com/office/officeart/2005/8/layout/target3"/>
    <dgm:cxn modelId="{BC01EAFF-6CFE-48F3-A4CD-733053BB91BF}" type="presOf" srcId="{F81EAEE4-0190-426E-A4CC-C05E5499E4DD}" destId="{2D2CC100-5AC7-42DD-B261-EC2D2D24541C}" srcOrd="1" destOrd="0" presId="urn:microsoft.com/office/officeart/2005/8/layout/target3"/>
    <dgm:cxn modelId="{DC799360-1A76-42A1-A239-8CA060B87A09}" type="presParOf" srcId="{023DD0E5-C030-4269-9550-C41FBEC2BC6D}" destId="{DC51E339-05D6-4AB9-B10C-B9E814D0CDA8}" srcOrd="0" destOrd="0" presId="urn:microsoft.com/office/officeart/2005/8/layout/target3"/>
    <dgm:cxn modelId="{C53D2DBA-159E-4365-BFC9-F60A4F3C213B}" type="presParOf" srcId="{023DD0E5-C030-4269-9550-C41FBEC2BC6D}" destId="{07FA684C-CB5B-4F35-839D-97405049A1F1}" srcOrd="1" destOrd="0" presId="urn:microsoft.com/office/officeart/2005/8/layout/target3"/>
    <dgm:cxn modelId="{5B120E94-EA1D-4D6A-A694-0083E16EF098}" type="presParOf" srcId="{023DD0E5-C030-4269-9550-C41FBEC2BC6D}" destId="{545C448F-BBE4-41BC-B633-F50512B67768}" srcOrd="2" destOrd="0" presId="urn:microsoft.com/office/officeart/2005/8/layout/target3"/>
    <dgm:cxn modelId="{CB3FC546-4CB2-40A2-BEA6-47FD6B71066E}" type="presParOf" srcId="{023DD0E5-C030-4269-9550-C41FBEC2BC6D}" destId="{8BAAE76F-56DE-42A2-9976-0BE1C4D64B85}" srcOrd="3" destOrd="0" presId="urn:microsoft.com/office/officeart/2005/8/layout/target3"/>
    <dgm:cxn modelId="{EFDC4EFE-4B1A-448D-B78A-E6FE6AF74FBE}" type="presParOf" srcId="{023DD0E5-C030-4269-9550-C41FBEC2BC6D}" destId="{9614B019-526B-4F3D-AF2B-C496DF615D0E}" srcOrd="4" destOrd="0" presId="urn:microsoft.com/office/officeart/2005/8/layout/target3"/>
    <dgm:cxn modelId="{A8FFEC23-F0D3-4BA7-B403-5163BC2230E7}" type="presParOf" srcId="{023DD0E5-C030-4269-9550-C41FBEC2BC6D}" destId="{444B89E3-CE82-4F80-A79E-1AE40EBDFB42}" srcOrd="5" destOrd="0" presId="urn:microsoft.com/office/officeart/2005/8/layout/target3"/>
    <dgm:cxn modelId="{17CDB020-16F5-4351-805A-8FB2729E47B3}" type="presParOf" srcId="{023DD0E5-C030-4269-9550-C41FBEC2BC6D}" destId="{3DB34119-8112-4780-AD02-52E32F112999}" srcOrd="6" destOrd="0" presId="urn:microsoft.com/office/officeart/2005/8/layout/target3"/>
    <dgm:cxn modelId="{FC59F25B-DB99-4F4E-AE0E-EEF57255FB96}" type="presParOf" srcId="{023DD0E5-C030-4269-9550-C41FBEC2BC6D}" destId="{2C280868-814C-43D3-812B-40689E4DEE97}" srcOrd="7" destOrd="0" presId="urn:microsoft.com/office/officeart/2005/8/layout/target3"/>
    <dgm:cxn modelId="{968034E6-7042-4CAB-B1BF-FE0C0006B8B2}" type="presParOf" srcId="{023DD0E5-C030-4269-9550-C41FBEC2BC6D}" destId="{98B8F407-C564-46C6-AEBF-DF00A0412768}" srcOrd="8" destOrd="0" presId="urn:microsoft.com/office/officeart/2005/8/layout/target3"/>
    <dgm:cxn modelId="{471B5FAD-0875-4752-B0E2-6E4D16C624D3}" type="presParOf" srcId="{023DD0E5-C030-4269-9550-C41FBEC2BC6D}" destId="{3E18E3D9-FA6F-40CE-9CA3-68BE08F8459F}" srcOrd="9" destOrd="0" presId="urn:microsoft.com/office/officeart/2005/8/layout/target3"/>
    <dgm:cxn modelId="{BD97CB83-66EA-402F-93FD-B9EAE8FA4977}" type="presParOf" srcId="{023DD0E5-C030-4269-9550-C41FBEC2BC6D}" destId="{9562872E-F19E-4E6B-B3F9-51588D6FABB4}" srcOrd="10" destOrd="0" presId="urn:microsoft.com/office/officeart/2005/8/layout/target3"/>
    <dgm:cxn modelId="{1EF64C77-C9F8-4995-BB19-28F458C45B84}" type="presParOf" srcId="{023DD0E5-C030-4269-9550-C41FBEC2BC6D}" destId="{7D3E40E8-427D-4E80-B4A8-1AABC1266F69}" srcOrd="11" destOrd="0" presId="urn:microsoft.com/office/officeart/2005/8/layout/target3"/>
    <dgm:cxn modelId="{F6E3D8A5-F84D-4EA1-BB2B-BE06F7BC5379}" type="presParOf" srcId="{023DD0E5-C030-4269-9550-C41FBEC2BC6D}" destId="{3C919173-3746-412C-9A70-D598C1994254}" srcOrd="12" destOrd="0" presId="urn:microsoft.com/office/officeart/2005/8/layout/target3"/>
    <dgm:cxn modelId="{3B7BA5B2-7384-4A4A-AE87-9B77BD878163}" type="presParOf" srcId="{023DD0E5-C030-4269-9550-C41FBEC2BC6D}" destId="{9F7578F5-CDD4-45C8-90D4-94A16F5CE145}" srcOrd="13" destOrd="0" presId="urn:microsoft.com/office/officeart/2005/8/layout/target3"/>
    <dgm:cxn modelId="{394290B7-1583-4E4E-95F6-026D42233D46}" type="presParOf" srcId="{023DD0E5-C030-4269-9550-C41FBEC2BC6D}" destId="{39B658BA-4572-429B-AFF9-8A0DC1372BE1}" srcOrd="14" destOrd="0" presId="urn:microsoft.com/office/officeart/2005/8/layout/target3"/>
    <dgm:cxn modelId="{40322F44-6D10-4FE9-A5BF-6C58973EDDE9}" type="presParOf" srcId="{023DD0E5-C030-4269-9550-C41FBEC2BC6D}" destId="{267FE590-53FD-49A6-8435-918EE56124C3}" srcOrd="15" destOrd="0" presId="urn:microsoft.com/office/officeart/2005/8/layout/target3"/>
    <dgm:cxn modelId="{02F7E4EF-74EE-45D2-BCBA-11475A6BDE32}" type="presParOf" srcId="{023DD0E5-C030-4269-9550-C41FBEC2BC6D}" destId="{4F8A36B3-29D8-46FF-9F45-8952819F7FB9}" srcOrd="16" destOrd="0" presId="urn:microsoft.com/office/officeart/2005/8/layout/target3"/>
    <dgm:cxn modelId="{97AA206A-3A5A-4928-8CAF-42BF7E8DCE05}" type="presParOf" srcId="{023DD0E5-C030-4269-9550-C41FBEC2BC6D}" destId="{A3356C2F-56CA-416C-81FD-E4E994852EBB}" srcOrd="17" destOrd="0" presId="urn:microsoft.com/office/officeart/2005/8/layout/target3"/>
    <dgm:cxn modelId="{E2AD0DB4-DBAC-4663-A95B-EE947585F964}" type="presParOf" srcId="{023DD0E5-C030-4269-9550-C41FBEC2BC6D}" destId="{CC3E888C-4ED6-463A-BE8C-F3EC1480A983}" srcOrd="18" destOrd="0" presId="urn:microsoft.com/office/officeart/2005/8/layout/target3"/>
    <dgm:cxn modelId="{D63A58A5-A5EB-4B28-BB85-AF2A5187FB55}" type="presParOf" srcId="{023DD0E5-C030-4269-9550-C41FBEC2BC6D}" destId="{2D2CC100-5AC7-42DD-B261-EC2D2D24541C}"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CC32BE-BDEB-4BF0-8DEE-CB08A5FFA3F0}"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US"/>
        </a:p>
      </dgm:t>
    </dgm:pt>
    <dgm:pt modelId="{5D12BB74-16FE-4DFD-9CB2-026DF2707819}">
      <dgm:prSet custT="1"/>
      <dgm:spPr/>
      <dgm:t>
        <a:bodyPr/>
        <a:lstStyle/>
        <a:p>
          <a:pPr rtl="0"/>
          <a:r>
            <a:rPr lang="en-US" sz="2200" b="1" baseline="0" dirty="0">
              <a:solidFill>
                <a:schemeClr val="bg1"/>
              </a:solidFill>
              <a:effectLst/>
            </a:rPr>
            <a:t>Early Decision</a:t>
          </a:r>
          <a:endParaRPr lang="en-US" sz="2200" b="1" dirty="0">
            <a:solidFill>
              <a:schemeClr val="bg1"/>
            </a:solidFill>
            <a:effectLst/>
          </a:endParaRPr>
        </a:p>
      </dgm:t>
    </dgm:pt>
    <dgm:pt modelId="{1F0B3C9D-3FBD-4C5E-94EC-007B93612149}" type="parTrans" cxnId="{C2CCBA83-513A-449A-9F69-0DE1C63E1F0A}">
      <dgm:prSet/>
      <dgm:spPr/>
      <dgm:t>
        <a:bodyPr/>
        <a:lstStyle/>
        <a:p>
          <a:endParaRPr lang="en-US"/>
        </a:p>
      </dgm:t>
    </dgm:pt>
    <dgm:pt modelId="{EA22B2EC-DEE8-4218-B04F-457140D90D24}" type="sibTrans" cxnId="{C2CCBA83-513A-449A-9F69-0DE1C63E1F0A}">
      <dgm:prSet/>
      <dgm:spPr/>
      <dgm:t>
        <a:bodyPr/>
        <a:lstStyle/>
        <a:p>
          <a:endParaRPr lang="en-US"/>
        </a:p>
      </dgm:t>
    </dgm:pt>
    <dgm:pt modelId="{D1EA50F2-A09D-46AB-BFA6-06B93C90A4AF}">
      <dgm:prSet custT="1"/>
      <dgm:spPr>
        <a:solidFill>
          <a:schemeClr val="tx1">
            <a:alpha val="90000"/>
          </a:schemeClr>
        </a:solidFill>
      </dgm:spPr>
      <dgm:t>
        <a:bodyPr/>
        <a:lstStyle/>
        <a:p>
          <a:pPr rtl="0"/>
          <a:r>
            <a:rPr lang="en-US" sz="1600" b="1" u="sng" baseline="0" dirty="0">
              <a:solidFill>
                <a:srgbClr val="C00000"/>
              </a:solidFill>
            </a:rPr>
            <a:t>Binding</a:t>
          </a:r>
          <a:r>
            <a:rPr lang="en-US" sz="1600" b="1" baseline="0" dirty="0">
              <a:solidFill>
                <a:srgbClr val="C00000"/>
              </a:solidFill>
            </a:rPr>
            <a:t>  (Cannot Apply to Other Colleges)</a:t>
          </a:r>
          <a:endParaRPr lang="en-US" sz="1600" b="1" dirty="0">
            <a:solidFill>
              <a:srgbClr val="C00000"/>
            </a:solidFill>
          </a:endParaRPr>
        </a:p>
      </dgm:t>
    </dgm:pt>
    <dgm:pt modelId="{D1B702D2-F136-405A-8760-E428EF6EE79C}" type="parTrans" cxnId="{6EB44801-F3EA-4CBD-9216-C514AECC034E}">
      <dgm:prSet/>
      <dgm:spPr/>
      <dgm:t>
        <a:bodyPr/>
        <a:lstStyle/>
        <a:p>
          <a:endParaRPr lang="en-US"/>
        </a:p>
      </dgm:t>
    </dgm:pt>
    <dgm:pt modelId="{4E529EC2-9872-4387-85B5-52BC50737D9E}" type="sibTrans" cxnId="{6EB44801-F3EA-4CBD-9216-C514AECC034E}">
      <dgm:prSet/>
      <dgm:spPr/>
      <dgm:t>
        <a:bodyPr/>
        <a:lstStyle/>
        <a:p>
          <a:endParaRPr lang="en-US"/>
        </a:p>
      </dgm:t>
    </dgm:pt>
    <dgm:pt modelId="{65C4D7F4-BDB4-45B0-AA8E-C5F6921DAF31}">
      <dgm:prSet custT="1"/>
      <dgm:spPr/>
      <dgm:t>
        <a:bodyPr/>
        <a:lstStyle/>
        <a:p>
          <a:pPr rtl="0"/>
          <a:r>
            <a:rPr lang="en-US" sz="2200" b="1" baseline="0" dirty="0">
              <a:solidFill>
                <a:schemeClr val="bg1"/>
              </a:solidFill>
              <a:effectLst/>
            </a:rPr>
            <a:t>Early Action</a:t>
          </a:r>
          <a:endParaRPr lang="en-US" sz="2200" b="1" dirty="0">
            <a:solidFill>
              <a:schemeClr val="bg1"/>
            </a:solidFill>
            <a:effectLst/>
          </a:endParaRPr>
        </a:p>
      </dgm:t>
    </dgm:pt>
    <dgm:pt modelId="{8AD1F23A-6B0F-44BE-BE76-94A7F17FE3B6}" type="parTrans" cxnId="{881E77AE-E2A2-4949-9E92-40537F10FED9}">
      <dgm:prSet/>
      <dgm:spPr/>
      <dgm:t>
        <a:bodyPr/>
        <a:lstStyle/>
        <a:p>
          <a:endParaRPr lang="en-US"/>
        </a:p>
      </dgm:t>
    </dgm:pt>
    <dgm:pt modelId="{2A9892C6-4E77-42D9-9597-B7924DB3CF05}" type="sibTrans" cxnId="{881E77AE-E2A2-4949-9E92-40537F10FED9}">
      <dgm:prSet/>
      <dgm:spPr/>
      <dgm:t>
        <a:bodyPr/>
        <a:lstStyle/>
        <a:p>
          <a:endParaRPr lang="en-US"/>
        </a:p>
      </dgm:t>
    </dgm:pt>
    <dgm:pt modelId="{7867B752-B3A1-4357-A79A-22B42AC0FE1E}">
      <dgm:prSet custT="1"/>
      <dgm:spPr>
        <a:solidFill>
          <a:schemeClr val="tx1">
            <a:alpha val="90000"/>
          </a:schemeClr>
        </a:solidFill>
      </dgm:spPr>
      <dgm:t>
        <a:bodyPr/>
        <a:lstStyle/>
        <a:p>
          <a:pPr rtl="0"/>
          <a:r>
            <a:rPr lang="en-US" sz="1400" b="1" u="sng" baseline="0" dirty="0"/>
            <a:t>Not Binding</a:t>
          </a:r>
          <a:endParaRPr lang="en-US" sz="1400" b="1" dirty="0"/>
        </a:p>
      </dgm:t>
    </dgm:pt>
    <dgm:pt modelId="{0B4280BD-E2CD-4541-ADC6-471E39403C1B}" type="parTrans" cxnId="{2504737E-D4BC-49D6-A648-7DFC97633629}">
      <dgm:prSet/>
      <dgm:spPr/>
      <dgm:t>
        <a:bodyPr/>
        <a:lstStyle/>
        <a:p>
          <a:endParaRPr lang="en-US"/>
        </a:p>
      </dgm:t>
    </dgm:pt>
    <dgm:pt modelId="{7544C92B-7495-48FC-8B63-E8271113FFCB}" type="sibTrans" cxnId="{2504737E-D4BC-49D6-A648-7DFC97633629}">
      <dgm:prSet/>
      <dgm:spPr/>
      <dgm:t>
        <a:bodyPr/>
        <a:lstStyle/>
        <a:p>
          <a:endParaRPr lang="en-US"/>
        </a:p>
      </dgm:t>
    </dgm:pt>
    <dgm:pt modelId="{2B7274F4-0083-4326-80A4-CD833612E603}">
      <dgm:prSet custT="1"/>
      <dgm:spPr>
        <a:solidFill>
          <a:schemeClr val="tx1">
            <a:alpha val="90000"/>
          </a:schemeClr>
        </a:solidFill>
      </dgm:spPr>
      <dgm:t>
        <a:bodyPr/>
        <a:lstStyle/>
        <a:p>
          <a:pPr rtl="0"/>
          <a:r>
            <a:rPr lang="en-US" sz="1400" baseline="0" dirty="0"/>
            <a:t>UGA and GA Tech</a:t>
          </a:r>
          <a:endParaRPr lang="en-US" sz="1400" dirty="0"/>
        </a:p>
      </dgm:t>
    </dgm:pt>
    <dgm:pt modelId="{A9F69C79-1C88-48C6-BFCB-8E45B212EAEF}" type="parTrans" cxnId="{D6B92F99-CC97-46EC-AD93-B286FB6E6CAE}">
      <dgm:prSet/>
      <dgm:spPr/>
      <dgm:t>
        <a:bodyPr/>
        <a:lstStyle/>
        <a:p>
          <a:endParaRPr lang="en-US"/>
        </a:p>
      </dgm:t>
    </dgm:pt>
    <dgm:pt modelId="{931B32B5-2F7B-4F9F-BA76-2C3F42A47A15}" type="sibTrans" cxnId="{D6B92F99-CC97-46EC-AD93-B286FB6E6CAE}">
      <dgm:prSet/>
      <dgm:spPr/>
      <dgm:t>
        <a:bodyPr/>
        <a:lstStyle/>
        <a:p>
          <a:endParaRPr lang="en-US"/>
        </a:p>
      </dgm:t>
    </dgm:pt>
    <dgm:pt modelId="{EEB5F1D1-6B31-4CC0-A130-3E5B72EAC3D2}">
      <dgm:prSet custT="1"/>
      <dgm:spPr/>
      <dgm:t>
        <a:bodyPr/>
        <a:lstStyle/>
        <a:p>
          <a:pPr rtl="0"/>
          <a:r>
            <a:rPr lang="en-US" sz="2200" b="1" baseline="0" dirty="0">
              <a:solidFill>
                <a:schemeClr val="bg1"/>
              </a:solidFill>
              <a:effectLst/>
            </a:rPr>
            <a:t>Regular Decision</a:t>
          </a:r>
          <a:endParaRPr lang="en-US" sz="2200" b="1" dirty="0">
            <a:solidFill>
              <a:schemeClr val="bg1"/>
            </a:solidFill>
            <a:effectLst/>
          </a:endParaRPr>
        </a:p>
      </dgm:t>
    </dgm:pt>
    <dgm:pt modelId="{29C9940D-103D-450B-BD20-EB68B2567DCB}" type="parTrans" cxnId="{F47B9AF5-6E91-4C3B-80D1-49437CA1CBAE}">
      <dgm:prSet/>
      <dgm:spPr/>
      <dgm:t>
        <a:bodyPr/>
        <a:lstStyle/>
        <a:p>
          <a:endParaRPr lang="en-US"/>
        </a:p>
      </dgm:t>
    </dgm:pt>
    <dgm:pt modelId="{15265E27-7742-4293-AE18-72233D9FF6AE}" type="sibTrans" cxnId="{F47B9AF5-6E91-4C3B-80D1-49437CA1CBAE}">
      <dgm:prSet/>
      <dgm:spPr/>
      <dgm:t>
        <a:bodyPr/>
        <a:lstStyle/>
        <a:p>
          <a:endParaRPr lang="en-US"/>
        </a:p>
      </dgm:t>
    </dgm:pt>
    <dgm:pt modelId="{6EEA8B9B-1B79-4296-B3D9-1D527E8D53BD}">
      <dgm:prSet custT="1"/>
      <dgm:spPr>
        <a:solidFill>
          <a:schemeClr val="tx1">
            <a:alpha val="90000"/>
          </a:schemeClr>
        </a:solidFill>
      </dgm:spPr>
      <dgm:t>
        <a:bodyPr/>
        <a:lstStyle/>
        <a:p>
          <a:pPr rtl="0"/>
          <a:r>
            <a:rPr lang="en-US" sz="1400" b="1" u="sng" baseline="0" dirty="0"/>
            <a:t>Not Binding</a:t>
          </a:r>
          <a:endParaRPr lang="en-US" sz="1400" dirty="0"/>
        </a:p>
      </dgm:t>
    </dgm:pt>
    <dgm:pt modelId="{6113FF4B-3E26-4DD1-AA67-40164DF54BB9}" type="parTrans" cxnId="{42F70A45-822D-4B22-A6E8-22144CE79DF2}">
      <dgm:prSet/>
      <dgm:spPr/>
      <dgm:t>
        <a:bodyPr/>
        <a:lstStyle/>
        <a:p>
          <a:endParaRPr lang="en-US"/>
        </a:p>
      </dgm:t>
    </dgm:pt>
    <dgm:pt modelId="{5CF965B9-01D1-48B9-BD02-4E9158F4A918}" type="sibTrans" cxnId="{42F70A45-822D-4B22-A6E8-22144CE79DF2}">
      <dgm:prSet/>
      <dgm:spPr/>
      <dgm:t>
        <a:bodyPr/>
        <a:lstStyle/>
        <a:p>
          <a:endParaRPr lang="en-US"/>
        </a:p>
      </dgm:t>
    </dgm:pt>
    <dgm:pt modelId="{ACF5EFC5-547B-40F1-A6CC-13B8F3DAED16}">
      <dgm:prSet custT="1"/>
      <dgm:spPr/>
      <dgm:t>
        <a:bodyPr/>
        <a:lstStyle/>
        <a:p>
          <a:pPr rtl="0"/>
          <a:r>
            <a:rPr lang="en-US" sz="2200" b="1" baseline="0" dirty="0">
              <a:solidFill>
                <a:schemeClr val="bg1"/>
              </a:solidFill>
            </a:rPr>
            <a:t>Rolling Admissions</a:t>
          </a:r>
          <a:endParaRPr lang="en-US" sz="2200" b="1" dirty="0">
            <a:solidFill>
              <a:schemeClr val="bg1"/>
            </a:solidFill>
          </a:endParaRPr>
        </a:p>
      </dgm:t>
    </dgm:pt>
    <dgm:pt modelId="{933631A3-87EA-4FA5-BC21-0586F3B0A2AC}" type="parTrans" cxnId="{CC570AEB-8419-4FC8-BDAC-D8AC14FD4BD3}">
      <dgm:prSet/>
      <dgm:spPr/>
      <dgm:t>
        <a:bodyPr/>
        <a:lstStyle/>
        <a:p>
          <a:endParaRPr lang="en-US"/>
        </a:p>
      </dgm:t>
    </dgm:pt>
    <dgm:pt modelId="{B9D2FA6F-6E80-4DC2-ADE6-85A93AB64931}" type="sibTrans" cxnId="{CC570AEB-8419-4FC8-BDAC-D8AC14FD4BD3}">
      <dgm:prSet/>
      <dgm:spPr/>
      <dgm:t>
        <a:bodyPr/>
        <a:lstStyle/>
        <a:p>
          <a:endParaRPr lang="en-US"/>
        </a:p>
      </dgm:t>
    </dgm:pt>
    <dgm:pt modelId="{502B6331-9695-46A0-8161-FE5AC737AF9E}">
      <dgm:prSet custT="1"/>
      <dgm:spPr>
        <a:solidFill>
          <a:schemeClr val="tx1">
            <a:alpha val="90000"/>
          </a:schemeClr>
        </a:solidFill>
      </dgm:spPr>
      <dgm:t>
        <a:bodyPr/>
        <a:lstStyle/>
        <a:p>
          <a:pPr rtl="0"/>
          <a:r>
            <a:rPr lang="en-US" sz="1400" baseline="0" dirty="0"/>
            <a:t>Review of application is ongoing</a:t>
          </a:r>
          <a:endParaRPr lang="en-US" sz="1400" dirty="0"/>
        </a:p>
      </dgm:t>
    </dgm:pt>
    <dgm:pt modelId="{BC13CBC1-D434-4D56-8DC7-D1AB1755237C}" type="parTrans" cxnId="{3670B335-13C1-4EA9-BDDF-28B865F42081}">
      <dgm:prSet/>
      <dgm:spPr/>
      <dgm:t>
        <a:bodyPr/>
        <a:lstStyle/>
        <a:p>
          <a:endParaRPr lang="en-US"/>
        </a:p>
      </dgm:t>
    </dgm:pt>
    <dgm:pt modelId="{DDD76A5B-1D69-4317-AD5F-B61AD3508392}" type="sibTrans" cxnId="{3670B335-13C1-4EA9-BDDF-28B865F42081}">
      <dgm:prSet/>
      <dgm:spPr/>
      <dgm:t>
        <a:bodyPr/>
        <a:lstStyle/>
        <a:p>
          <a:endParaRPr lang="en-US"/>
        </a:p>
      </dgm:t>
    </dgm:pt>
    <dgm:pt modelId="{7D6BFD58-F4A9-4A9E-865F-715579F77520}">
      <dgm:prSet custT="1"/>
      <dgm:spPr>
        <a:solidFill>
          <a:schemeClr val="tx1">
            <a:alpha val="90000"/>
          </a:schemeClr>
        </a:solidFill>
      </dgm:spPr>
      <dgm:t>
        <a:bodyPr/>
        <a:lstStyle/>
        <a:p>
          <a:pPr rtl="0"/>
          <a:r>
            <a:rPr lang="en-US" sz="1400" baseline="0" dirty="0"/>
            <a:t>Kennesaw State; May deadline/notifications ongoing</a:t>
          </a:r>
          <a:endParaRPr lang="en-US" sz="1400" dirty="0"/>
        </a:p>
      </dgm:t>
    </dgm:pt>
    <dgm:pt modelId="{C4D0F6C5-6735-4E47-9978-FEB313FABEC4}" type="parTrans" cxnId="{FD498811-C2E7-4C03-BBAD-707706BCCF60}">
      <dgm:prSet/>
      <dgm:spPr/>
      <dgm:t>
        <a:bodyPr/>
        <a:lstStyle/>
        <a:p>
          <a:endParaRPr lang="en-US"/>
        </a:p>
      </dgm:t>
    </dgm:pt>
    <dgm:pt modelId="{22257813-BC50-4627-97FB-C5168369C8BD}" type="sibTrans" cxnId="{FD498811-C2E7-4C03-BBAD-707706BCCF60}">
      <dgm:prSet/>
      <dgm:spPr/>
      <dgm:t>
        <a:bodyPr/>
        <a:lstStyle/>
        <a:p>
          <a:endParaRPr lang="en-US"/>
        </a:p>
      </dgm:t>
    </dgm:pt>
    <dgm:pt modelId="{2B95E2BA-1A8D-4849-BEDE-203251D135F5}">
      <dgm:prSet custT="1"/>
      <dgm:spPr/>
      <dgm:t>
        <a:bodyPr/>
        <a:lstStyle/>
        <a:p>
          <a:pPr rtl="0"/>
          <a:r>
            <a:rPr lang="en-US" sz="2200" b="1" baseline="0" dirty="0">
              <a:solidFill>
                <a:schemeClr val="bg1"/>
              </a:solidFill>
            </a:rPr>
            <a:t>Open Admissions</a:t>
          </a:r>
        </a:p>
      </dgm:t>
    </dgm:pt>
    <dgm:pt modelId="{4E6683AD-5271-4C71-9BE4-C861A79A3284}" type="parTrans" cxnId="{24A38E96-E54E-48ED-88B3-FFFA917EEB75}">
      <dgm:prSet/>
      <dgm:spPr/>
      <dgm:t>
        <a:bodyPr/>
        <a:lstStyle/>
        <a:p>
          <a:endParaRPr lang="en-US"/>
        </a:p>
      </dgm:t>
    </dgm:pt>
    <dgm:pt modelId="{5A0670B6-2E65-4196-B8FB-06A4B48C25D2}" type="sibTrans" cxnId="{24A38E96-E54E-48ED-88B3-FFFA917EEB75}">
      <dgm:prSet/>
      <dgm:spPr/>
      <dgm:t>
        <a:bodyPr/>
        <a:lstStyle/>
        <a:p>
          <a:endParaRPr lang="en-US"/>
        </a:p>
      </dgm:t>
    </dgm:pt>
    <dgm:pt modelId="{E03D2791-4D3A-4B5A-8DAE-FF77319657A8}">
      <dgm:prSet custT="1"/>
      <dgm:spPr>
        <a:solidFill>
          <a:schemeClr val="tx1">
            <a:alpha val="90000"/>
          </a:schemeClr>
        </a:solidFill>
      </dgm:spPr>
      <dgm:t>
        <a:bodyPr/>
        <a:lstStyle/>
        <a:p>
          <a:pPr rtl="0"/>
          <a:r>
            <a:rPr lang="en-US" sz="1400" baseline="0" dirty="0"/>
            <a:t>Review of application is ongoing</a:t>
          </a:r>
          <a:endParaRPr lang="en-US" sz="1400" dirty="0"/>
        </a:p>
      </dgm:t>
    </dgm:pt>
    <dgm:pt modelId="{548FA916-CA29-4805-881D-1E4BFD59074F}" type="parTrans" cxnId="{DDA7A311-E828-42B5-A736-66F700C683A1}">
      <dgm:prSet/>
      <dgm:spPr/>
      <dgm:t>
        <a:bodyPr/>
        <a:lstStyle/>
        <a:p>
          <a:endParaRPr lang="en-US"/>
        </a:p>
      </dgm:t>
    </dgm:pt>
    <dgm:pt modelId="{7392C1DA-C315-4392-B387-5344F1D1177E}" type="sibTrans" cxnId="{DDA7A311-E828-42B5-A736-66F700C683A1}">
      <dgm:prSet/>
      <dgm:spPr/>
      <dgm:t>
        <a:bodyPr/>
        <a:lstStyle/>
        <a:p>
          <a:endParaRPr lang="en-US"/>
        </a:p>
      </dgm:t>
    </dgm:pt>
    <dgm:pt modelId="{ED66AE2E-769C-45C7-86AD-1CF77DD6CEDF}">
      <dgm:prSet custT="1"/>
      <dgm:spPr>
        <a:solidFill>
          <a:schemeClr val="tx1">
            <a:alpha val="90000"/>
          </a:schemeClr>
        </a:solidFill>
      </dgm:spPr>
      <dgm:t>
        <a:bodyPr/>
        <a:lstStyle/>
        <a:p>
          <a:pPr rtl="0"/>
          <a:r>
            <a:rPr lang="en-US" sz="1400" baseline="0" dirty="0"/>
            <a:t>Deadlines and Notifications vary</a:t>
          </a:r>
          <a:endParaRPr lang="en-US" sz="1400" dirty="0"/>
        </a:p>
      </dgm:t>
    </dgm:pt>
    <dgm:pt modelId="{D0F9F807-17F2-4311-964E-8361F8966197}" type="parTrans" cxnId="{60C7A67B-FE25-4545-9F95-4074183A6EAA}">
      <dgm:prSet/>
      <dgm:spPr/>
      <dgm:t>
        <a:bodyPr/>
        <a:lstStyle/>
        <a:p>
          <a:endParaRPr lang="en-US"/>
        </a:p>
      </dgm:t>
    </dgm:pt>
    <dgm:pt modelId="{27C1CB39-AB00-4D06-BDD7-3FF30B47FD91}" type="sibTrans" cxnId="{60C7A67B-FE25-4545-9F95-4074183A6EAA}">
      <dgm:prSet/>
      <dgm:spPr/>
      <dgm:t>
        <a:bodyPr/>
        <a:lstStyle/>
        <a:p>
          <a:endParaRPr lang="en-US"/>
        </a:p>
      </dgm:t>
    </dgm:pt>
    <dgm:pt modelId="{1926E28F-CDB3-458B-AF03-69ACF99E09F4}">
      <dgm:prSet custT="1"/>
      <dgm:spPr>
        <a:solidFill>
          <a:schemeClr val="tx1">
            <a:alpha val="90000"/>
          </a:schemeClr>
        </a:solidFill>
      </dgm:spPr>
      <dgm:t>
        <a:bodyPr/>
        <a:lstStyle/>
        <a:p>
          <a:pPr rtl="0"/>
          <a:r>
            <a:rPr lang="en-US" sz="1400" baseline="0" dirty="0"/>
            <a:t>UGA and Georgia Tech</a:t>
          </a:r>
          <a:endParaRPr lang="en-US" sz="1400" dirty="0"/>
        </a:p>
      </dgm:t>
    </dgm:pt>
    <dgm:pt modelId="{CB149575-0D8C-4884-AD3C-B356378A24C1}" type="parTrans" cxnId="{A3FE4F9C-83C0-4893-8547-DE708A3DF83B}">
      <dgm:prSet/>
      <dgm:spPr/>
      <dgm:t>
        <a:bodyPr/>
        <a:lstStyle/>
        <a:p>
          <a:endParaRPr lang="en-US"/>
        </a:p>
      </dgm:t>
    </dgm:pt>
    <dgm:pt modelId="{5A446DC7-D497-4DD7-BE2C-2BD677992C74}" type="sibTrans" cxnId="{A3FE4F9C-83C0-4893-8547-DE708A3DF83B}">
      <dgm:prSet/>
      <dgm:spPr/>
      <dgm:t>
        <a:bodyPr/>
        <a:lstStyle/>
        <a:p>
          <a:endParaRPr lang="en-US"/>
        </a:p>
      </dgm:t>
    </dgm:pt>
    <dgm:pt modelId="{AD62700F-913F-4BF6-8038-F9165B7C7156}">
      <dgm:prSet custT="1"/>
      <dgm:spPr>
        <a:solidFill>
          <a:schemeClr val="tx1">
            <a:alpha val="90000"/>
          </a:schemeClr>
        </a:solidFill>
      </dgm:spPr>
      <dgm:t>
        <a:bodyPr/>
        <a:lstStyle/>
        <a:p>
          <a:pPr rtl="0"/>
          <a:r>
            <a:rPr lang="en-US" sz="1400" baseline="0" dirty="0"/>
            <a:t>Emory</a:t>
          </a:r>
          <a:endParaRPr lang="en-US" sz="1400" dirty="0"/>
        </a:p>
      </dgm:t>
    </dgm:pt>
    <dgm:pt modelId="{01B72A5A-1ED9-4D4E-9240-B78324E6E727}" type="sibTrans" cxnId="{B8E2A6FB-C77F-4A6D-8687-F8E402D537F2}">
      <dgm:prSet/>
      <dgm:spPr/>
      <dgm:t>
        <a:bodyPr/>
        <a:lstStyle/>
        <a:p>
          <a:endParaRPr lang="en-US"/>
        </a:p>
      </dgm:t>
    </dgm:pt>
    <dgm:pt modelId="{CC2BF2AB-3F77-4917-8869-1B6C9C2A7987}" type="parTrans" cxnId="{B8E2A6FB-C77F-4A6D-8687-F8E402D537F2}">
      <dgm:prSet/>
      <dgm:spPr/>
      <dgm:t>
        <a:bodyPr/>
        <a:lstStyle/>
        <a:p>
          <a:endParaRPr lang="en-US"/>
        </a:p>
      </dgm:t>
    </dgm:pt>
    <dgm:pt modelId="{E4B329A5-AA73-413D-83FD-16D8E05B4A9A}">
      <dgm:prSet custT="1"/>
      <dgm:spPr>
        <a:solidFill>
          <a:schemeClr val="tx1">
            <a:alpha val="90000"/>
          </a:schemeClr>
        </a:solidFill>
      </dgm:spPr>
      <dgm:t>
        <a:bodyPr/>
        <a:lstStyle/>
        <a:p>
          <a:pPr rtl="0"/>
          <a:r>
            <a:rPr lang="en-US" sz="1400" baseline="0" dirty="0"/>
            <a:t>If Deferred, student can reapply under Regular Decision</a:t>
          </a:r>
          <a:endParaRPr lang="en-US" sz="1400" dirty="0"/>
        </a:p>
      </dgm:t>
    </dgm:pt>
    <dgm:pt modelId="{A117E287-39A3-4F8E-9CCE-E2A807730354}" type="parTrans" cxnId="{F2520AD3-2CBD-44D8-8679-52B304B6F0F7}">
      <dgm:prSet/>
      <dgm:spPr/>
      <dgm:t>
        <a:bodyPr/>
        <a:lstStyle/>
        <a:p>
          <a:endParaRPr lang="en-US"/>
        </a:p>
      </dgm:t>
    </dgm:pt>
    <dgm:pt modelId="{30CC59D0-4BB7-4E45-B781-5B2C340B591F}" type="sibTrans" cxnId="{F2520AD3-2CBD-44D8-8679-52B304B6F0F7}">
      <dgm:prSet/>
      <dgm:spPr/>
      <dgm:t>
        <a:bodyPr/>
        <a:lstStyle/>
        <a:p>
          <a:endParaRPr lang="en-US"/>
        </a:p>
      </dgm:t>
    </dgm:pt>
    <dgm:pt modelId="{D6FA45B9-EADF-4C19-A80B-077347700D8E}" type="pres">
      <dgm:prSet presAssocID="{D5CC32BE-BDEB-4BF0-8DEE-CB08A5FFA3F0}" presName="Name0" presStyleCnt="0">
        <dgm:presLayoutVars>
          <dgm:dir/>
          <dgm:animLvl val="lvl"/>
          <dgm:resizeHandles val="exact"/>
        </dgm:presLayoutVars>
      </dgm:prSet>
      <dgm:spPr/>
    </dgm:pt>
    <dgm:pt modelId="{574AA72B-1EBD-49E8-A071-D4FC03D54A3D}" type="pres">
      <dgm:prSet presAssocID="{5D12BB74-16FE-4DFD-9CB2-026DF2707819}" presName="linNode" presStyleCnt="0"/>
      <dgm:spPr/>
    </dgm:pt>
    <dgm:pt modelId="{4EDD1A50-650B-4CC4-B43C-DDB1D976198A}" type="pres">
      <dgm:prSet presAssocID="{5D12BB74-16FE-4DFD-9CB2-026DF2707819}" presName="parentText" presStyleLbl="node1" presStyleIdx="0" presStyleCnt="5">
        <dgm:presLayoutVars>
          <dgm:chMax val="1"/>
          <dgm:bulletEnabled val="1"/>
        </dgm:presLayoutVars>
      </dgm:prSet>
      <dgm:spPr/>
    </dgm:pt>
    <dgm:pt modelId="{BF16226E-6026-45F1-91C2-7A5C6E8A04ED}" type="pres">
      <dgm:prSet presAssocID="{5D12BB74-16FE-4DFD-9CB2-026DF2707819}" presName="descendantText" presStyleLbl="alignAccFollowNode1" presStyleIdx="0" presStyleCnt="5">
        <dgm:presLayoutVars>
          <dgm:bulletEnabled val="1"/>
        </dgm:presLayoutVars>
      </dgm:prSet>
      <dgm:spPr/>
    </dgm:pt>
    <dgm:pt modelId="{389674A1-F042-4F4D-9C34-7071B9EE1DA9}" type="pres">
      <dgm:prSet presAssocID="{EA22B2EC-DEE8-4218-B04F-457140D90D24}" presName="sp" presStyleCnt="0"/>
      <dgm:spPr/>
    </dgm:pt>
    <dgm:pt modelId="{382FE439-DB3D-4687-A2E7-B8430C1C41D0}" type="pres">
      <dgm:prSet presAssocID="{65C4D7F4-BDB4-45B0-AA8E-C5F6921DAF31}" presName="linNode" presStyleCnt="0"/>
      <dgm:spPr/>
    </dgm:pt>
    <dgm:pt modelId="{D35EBC20-9692-47F7-917D-FBD23AA4FC6E}" type="pres">
      <dgm:prSet presAssocID="{65C4D7F4-BDB4-45B0-AA8E-C5F6921DAF31}" presName="parentText" presStyleLbl="node1" presStyleIdx="1" presStyleCnt="5">
        <dgm:presLayoutVars>
          <dgm:chMax val="1"/>
          <dgm:bulletEnabled val="1"/>
        </dgm:presLayoutVars>
      </dgm:prSet>
      <dgm:spPr/>
    </dgm:pt>
    <dgm:pt modelId="{248BAD48-F91B-4420-A188-5F1D30E6EB7F}" type="pres">
      <dgm:prSet presAssocID="{65C4D7F4-BDB4-45B0-AA8E-C5F6921DAF31}" presName="descendantText" presStyleLbl="alignAccFollowNode1" presStyleIdx="1" presStyleCnt="5">
        <dgm:presLayoutVars>
          <dgm:bulletEnabled val="1"/>
        </dgm:presLayoutVars>
      </dgm:prSet>
      <dgm:spPr/>
    </dgm:pt>
    <dgm:pt modelId="{319CA79C-9EC8-45B8-A38D-23A1BBBE833B}" type="pres">
      <dgm:prSet presAssocID="{2A9892C6-4E77-42D9-9597-B7924DB3CF05}" presName="sp" presStyleCnt="0"/>
      <dgm:spPr/>
    </dgm:pt>
    <dgm:pt modelId="{0FFB457E-BA69-4A0F-B807-44E4E8A8E61D}" type="pres">
      <dgm:prSet presAssocID="{EEB5F1D1-6B31-4CC0-A130-3E5B72EAC3D2}" presName="linNode" presStyleCnt="0"/>
      <dgm:spPr/>
    </dgm:pt>
    <dgm:pt modelId="{02B7826F-F528-4F64-81C6-5A5FB4ADBC6B}" type="pres">
      <dgm:prSet presAssocID="{EEB5F1D1-6B31-4CC0-A130-3E5B72EAC3D2}" presName="parentText" presStyleLbl="node1" presStyleIdx="2" presStyleCnt="5">
        <dgm:presLayoutVars>
          <dgm:chMax val="1"/>
          <dgm:bulletEnabled val="1"/>
        </dgm:presLayoutVars>
      </dgm:prSet>
      <dgm:spPr/>
    </dgm:pt>
    <dgm:pt modelId="{5AA151DB-CB0B-44A3-9531-7887ECC90C1A}" type="pres">
      <dgm:prSet presAssocID="{EEB5F1D1-6B31-4CC0-A130-3E5B72EAC3D2}" presName="descendantText" presStyleLbl="alignAccFollowNode1" presStyleIdx="2" presStyleCnt="5">
        <dgm:presLayoutVars>
          <dgm:bulletEnabled val="1"/>
        </dgm:presLayoutVars>
      </dgm:prSet>
      <dgm:spPr/>
    </dgm:pt>
    <dgm:pt modelId="{B0F40B8F-5D2C-444D-BBA2-3AA4254324A0}" type="pres">
      <dgm:prSet presAssocID="{15265E27-7742-4293-AE18-72233D9FF6AE}" presName="sp" presStyleCnt="0"/>
      <dgm:spPr/>
    </dgm:pt>
    <dgm:pt modelId="{EB9DD378-CC42-4F97-AFF9-1DA5A6D7ED70}" type="pres">
      <dgm:prSet presAssocID="{ACF5EFC5-547B-40F1-A6CC-13B8F3DAED16}" presName="linNode" presStyleCnt="0"/>
      <dgm:spPr/>
    </dgm:pt>
    <dgm:pt modelId="{91038014-D4E4-4737-AFEE-7830984938B1}" type="pres">
      <dgm:prSet presAssocID="{ACF5EFC5-547B-40F1-A6CC-13B8F3DAED16}" presName="parentText" presStyleLbl="node1" presStyleIdx="3" presStyleCnt="5">
        <dgm:presLayoutVars>
          <dgm:chMax val="1"/>
          <dgm:bulletEnabled val="1"/>
        </dgm:presLayoutVars>
      </dgm:prSet>
      <dgm:spPr/>
    </dgm:pt>
    <dgm:pt modelId="{47962302-6D22-4300-B8E0-385CE6BFEAC0}" type="pres">
      <dgm:prSet presAssocID="{ACF5EFC5-547B-40F1-A6CC-13B8F3DAED16}" presName="descendantText" presStyleLbl="alignAccFollowNode1" presStyleIdx="3" presStyleCnt="5">
        <dgm:presLayoutVars>
          <dgm:bulletEnabled val="1"/>
        </dgm:presLayoutVars>
      </dgm:prSet>
      <dgm:spPr/>
    </dgm:pt>
    <dgm:pt modelId="{CA69A29B-28ED-4473-A062-C113C8BDD091}" type="pres">
      <dgm:prSet presAssocID="{B9D2FA6F-6E80-4DC2-ADE6-85A93AB64931}" presName="sp" presStyleCnt="0"/>
      <dgm:spPr/>
    </dgm:pt>
    <dgm:pt modelId="{C1034A14-E08C-4D0D-92F9-69BE87D9DDDF}" type="pres">
      <dgm:prSet presAssocID="{2B95E2BA-1A8D-4849-BEDE-203251D135F5}" presName="linNode" presStyleCnt="0"/>
      <dgm:spPr/>
    </dgm:pt>
    <dgm:pt modelId="{AC0CC7F6-0CD0-4485-A167-B5BF8FAB0048}" type="pres">
      <dgm:prSet presAssocID="{2B95E2BA-1A8D-4849-BEDE-203251D135F5}" presName="parentText" presStyleLbl="node1" presStyleIdx="4" presStyleCnt="5">
        <dgm:presLayoutVars>
          <dgm:chMax val="1"/>
          <dgm:bulletEnabled val="1"/>
        </dgm:presLayoutVars>
      </dgm:prSet>
      <dgm:spPr/>
    </dgm:pt>
    <dgm:pt modelId="{DB284C3D-581E-4800-8A6B-F50FD5AF2470}" type="pres">
      <dgm:prSet presAssocID="{2B95E2BA-1A8D-4849-BEDE-203251D135F5}" presName="descendantText" presStyleLbl="alignAccFollowNode1" presStyleIdx="4" presStyleCnt="5">
        <dgm:presLayoutVars>
          <dgm:bulletEnabled val="1"/>
        </dgm:presLayoutVars>
      </dgm:prSet>
      <dgm:spPr/>
    </dgm:pt>
  </dgm:ptLst>
  <dgm:cxnLst>
    <dgm:cxn modelId="{6EB44801-F3EA-4CBD-9216-C514AECC034E}" srcId="{5D12BB74-16FE-4DFD-9CB2-026DF2707819}" destId="{D1EA50F2-A09D-46AB-BFA6-06B93C90A4AF}" srcOrd="0" destOrd="0" parTransId="{D1B702D2-F136-405A-8760-E428EF6EE79C}" sibTransId="{4E529EC2-9872-4387-85B5-52BC50737D9E}"/>
    <dgm:cxn modelId="{FD498811-C2E7-4C03-BBAD-707706BCCF60}" srcId="{ACF5EFC5-547B-40F1-A6CC-13B8F3DAED16}" destId="{7D6BFD58-F4A9-4A9E-865F-715579F77520}" srcOrd="1" destOrd="0" parTransId="{C4D0F6C5-6735-4E47-9978-FEB313FABEC4}" sibTransId="{22257813-BC50-4627-97FB-C5168369C8BD}"/>
    <dgm:cxn modelId="{DDA7A311-E828-42B5-A736-66F700C683A1}" srcId="{2B95E2BA-1A8D-4849-BEDE-203251D135F5}" destId="{E03D2791-4D3A-4B5A-8DAE-FF77319657A8}" srcOrd="0" destOrd="0" parTransId="{548FA916-CA29-4805-881D-1E4BFD59074F}" sibTransId="{7392C1DA-C315-4392-B387-5344F1D1177E}"/>
    <dgm:cxn modelId="{6CFAD01B-A6AF-4575-B051-16EA5D529925}" type="presOf" srcId="{ACF5EFC5-547B-40F1-A6CC-13B8F3DAED16}" destId="{91038014-D4E4-4737-AFEE-7830984938B1}" srcOrd="0" destOrd="0" presId="urn:microsoft.com/office/officeart/2005/8/layout/vList5"/>
    <dgm:cxn modelId="{3670B335-13C1-4EA9-BDDF-28B865F42081}" srcId="{ACF5EFC5-547B-40F1-A6CC-13B8F3DAED16}" destId="{502B6331-9695-46A0-8161-FE5AC737AF9E}" srcOrd="0" destOrd="0" parTransId="{BC13CBC1-D434-4D56-8DC7-D1AB1755237C}" sibTransId="{DDD76A5B-1D69-4317-AD5F-B61AD3508392}"/>
    <dgm:cxn modelId="{E4AB8F37-42B4-4743-8BF5-24961A4F243B}" type="presOf" srcId="{EEB5F1D1-6B31-4CC0-A130-3E5B72EAC3D2}" destId="{02B7826F-F528-4F64-81C6-5A5FB4ADBC6B}" srcOrd="0" destOrd="0" presId="urn:microsoft.com/office/officeart/2005/8/layout/vList5"/>
    <dgm:cxn modelId="{C6931139-F2CB-4831-BB3F-FB3A358AD31B}" type="presOf" srcId="{6EEA8B9B-1B79-4296-B3D9-1D527E8D53BD}" destId="{5AA151DB-CB0B-44A3-9531-7887ECC90C1A}" srcOrd="0" destOrd="0" presId="urn:microsoft.com/office/officeart/2005/8/layout/vList5"/>
    <dgm:cxn modelId="{576B6763-CB01-47E6-BC9F-2F6F505C195C}" type="presOf" srcId="{E4B329A5-AA73-413D-83FD-16D8E05B4A9A}" destId="{248BAD48-F91B-4420-A188-5F1D30E6EB7F}" srcOrd="0" destOrd="2" presId="urn:microsoft.com/office/officeart/2005/8/layout/vList5"/>
    <dgm:cxn modelId="{42F70A45-822D-4B22-A6E8-22144CE79DF2}" srcId="{EEB5F1D1-6B31-4CC0-A130-3E5B72EAC3D2}" destId="{6EEA8B9B-1B79-4296-B3D9-1D527E8D53BD}" srcOrd="0" destOrd="0" parTransId="{6113FF4B-3E26-4DD1-AA67-40164DF54BB9}" sibTransId="{5CF965B9-01D1-48B9-BD02-4E9158F4A918}"/>
    <dgm:cxn modelId="{794C5D6C-977A-4748-8657-95CAD78DE82C}" type="presOf" srcId="{7867B752-B3A1-4357-A79A-22B42AC0FE1E}" destId="{248BAD48-F91B-4420-A188-5F1D30E6EB7F}" srcOrd="0" destOrd="0" presId="urn:microsoft.com/office/officeart/2005/8/layout/vList5"/>
    <dgm:cxn modelId="{02A8036E-A40F-422D-BA15-D1EF1BFCF644}" type="presOf" srcId="{502B6331-9695-46A0-8161-FE5AC737AF9E}" destId="{47962302-6D22-4300-B8E0-385CE6BFEAC0}" srcOrd="0" destOrd="0" presId="urn:microsoft.com/office/officeart/2005/8/layout/vList5"/>
    <dgm:cxn modelId="{60C7A67B-FE25-4545-9F95-4074183A6EAA}" srcId="{2B95E2BA-1A8D-4849-BEDE-203251D135F5}" destId="{ED66AE2E-769C-45C7-86AD-1CF77DD6CEDF}" srcOrd="1" destOrd="0" parTransId="{D0F9F807-17F2-4311-964E-8361F8966197}" sibTransId="{27C1CB39-AB00-4D06-BDD7-3FF30B47FD91}"/>
    <dgm:cxn modelId="{2504737E-D4BC-49D6-A648-7DFC97633629}" srcId="{65C4D7F4-BDB4-45B0-AA8E-C5F6921DAF31}" destId="{7867B752-B3A1-4357-A79A-22B42AC0FE1E}" srcOrd="0" destOrd="0" parTransId="{0B4280BD-E2CD-4541-ADC6-471E39403C1B}" sibTransId="{7544C92B-7495-48FC-8B63-E8271113FFCB}"/>
    <dgm:cxn modelId="{C2CCBA83-513A-449A-9F69-0DE1C63E1F0A}" srcId="{D5CC32BE-BDEB-4BF0-8DEE-CB08A5FFA3F0}" destId="{5D12BB74-16FE-4DFD-9CB2-026DF2707819}" srcOrd="0" destOrd="0" parTransId="{1F0B3C9D-3FBD-4C5E-94EC-007B93612149}" sibTransId="{EA22B2EC-DEE8-4218-B04F-457140D90D24}"/>
    <dgm:cxn modelId="{24A38E96-E54E-48ED-88B3-FFFA917EEB75}" srcId="{D5CC32BE-BDEB-4BF0-8DEE-CB08A5FFA3F0}" destId="{2B95E2BA-1A8D-4849-BEDE-203251D135F5}" srcOrd="4" destOrd="0" parTransId="{4E6683AD-5271-4C71-9BE4-C861A79A3284}" sibTransId="{5A0670B6-2E65-4196-B8FB-06A4B48C25D2}"/>
    <dgm:cxn modelId="{D6B92F99-CC97-46EC-AD93-B286FB6E6CAE}" srcId="{7867B752-B3A1-4357-A79A-22B42AC0FE1E}" destId="{2B7274F4-0083-4326-80A4-CD833612E603}" srcOrd="0" destOrd="0" parTransId="{A9F69C79-1C88-48C6-BFCB-8E45B212EAEF}" sibTransId="{931B32B5-2F7B-4F9F-BA76-2C3F42A47A15}"/>
    <dgm:cxn modelId="{1296329C-0A25-4997-9FA0-03296A354307}" type="presOf" srcId="{2B7274F4-0083-4326-80A4-CD833612E603}" destId="{248BAD48-F91B-4420-A188-5F1D30E6EB7F}" srcOrd="0" destOrd="1" presId="urn:microsoft.com/office/officeart/2005/8/layout/vList5"/>
    <dgm:cxn modelId="{A3FE4F9C-83C0-4893-8547-DE708A3DF83B}" srcId="{6EEA8B9B-1B79-4296-B3D9-1D527E8D53BD}" destId="{1926E28F-CDB3-458B-AF03-69ACF99E09F4}" srcOrd="0" destOrd="0" parTransId="{CB149575-0D8C-4884-AD3C-B356378A24C1}" sibTransId="{5A446DC7-D497-4DD7-BE2C-2BD677992C74}"/>
    <dgm:cxn modelId="{5C89B9A5-9672-4B02-A2F9-FC7A54FE762E}" type="presOf" srcId="{ED66AE2E-769C-45C7-86AD-1CF77DD6CEDF}" destId="{DB284C3D-581E-4800-8A6B-F50FD5AF2470}" srcOrd="0" destOrd="1" presId="urn:microsoft.com/office/officeart/2005/8/layout/vList5"/>
    <dgm:cxn modelId="{B7CA08AD-9E78-45BE-9E8C-E00B09F4C6B9}" type="presOf" srcId="{AD62700F-913F-4BF6-8038-F9165B7C7156}" destId="{BF16226E-6026-45F1-91C2-7A5C6E8A04ED}" srcOrd="0" destOrd="1" presId="urn:microsoft.com/office/officeart/2005/8/layout/vList5"/>
    <dgm:cxn modelId="{881E77AE-E2A2-4949-9E92-40537F10FED9}" srcId="{D5CC32BE-BDEB-4BF0-8DEE-CB08A5FFA3F0}" destId="{65C4D7F4-BDB4-45B0-AA8E-C5F6921DAF31}" srcOrd="1" destOrd="0" parTransId="{8AD1F23A-6B0F-44BE-BE76-94A7F17FE3B6}" sibTransId="{2A9892C6-4E77-42D9-9597-B7924DB3CF05}"/>
    <dgm:cxn modelId="{46CE46B5-4A1B-4DE6-A0D2-2980E0E4B4E1}" type="presOf" srcId="{7D6BFD58-F4A9-4A9E-865F-715579F77520}" destId="{47962302-6D22-4300-B8E0-385CE6BFEAC0}" srcOrd="0" destOrd="1" presId="urn:microsoft.com/office/officeart/2005/8/layout/vList5"/>
    <dgm:cxn modelId="{EAACC4B7-5AD6-48C2-9D96-CAD907080C20}" type="presOf" srcId="{D5CC32BE-BDEB-4BF0-8DEE-CB08A5FFA3F0}" destId="{D6FA45B9-EADF-4C19-A80B-077347700D8E}" srcOrd="0" destOrd="0" presId="urn:microsoft.com/office/officeart/2005/8/layout/vList5"/>
    <dgm:cxn modelId="{B6DE32BA-D2F0-4408-9B3D-DA70436A31A5}" type="presOf" srcId="{5D12BB74-16FE-4DFD-9CB2-026DF2707819}" destId="{4EDD1A50-650B-4CC4-B43C-DDB1D976198A}" srcOrd="0" destOrd="0" presId="urn:microsoft.com/office/officeart/2005/8/layout/vList5"/>
    <dgm:cxn modelId="{F2520AD3-2CBD-44D8-8679-52B304B6F0F7}" srcId="{7867B752-B3A1-4357-A79A-22B42AC0FE1E}" destId="{E4B329A5-AA73-413D-83FD-16D8E05B4A9A}" srcOrd="1" destOrd="0" parTransId="{A117E287-39A3-4F8E-9CCE-E2A807730354}" sibTransId="{30CC59D0-4BB7-4E45-B781-5B2C340B591F}"/>
    <dgm:cxn modelId="{8595E1DE-5EFE-4719-87AE-55355855EBCD}" type="presOf" srcId="{D1EA50F2-A09D-46AB-BFA6-06B93C90A4AF}" destId="{BF16226E-6026-45F1-91C2-7A5C6E8A04ED}" srcOrd="0" destOrd="0" presId="urn:microsoft.com/office/officeart/2005/8/layout/vList5"/>
    <dgm:cxn modelId="{CC570AEB-8419-4FC8-BDAC-D8AC14FD4BD3}" srcId="{D5CC32BE-BDEB-4BF0-8DEE-CB08A5FFA3F0}" destId="{ACF5EFC5-547B-40F1-A6CC-13B8F3DAED16}" srcOrd="3" destOrd="0" parTransId="{933631A3-87EA-4FA5-BC21-0586F3B0A2AC}" sibTransId="{B9D2FA6F-6E80-4DC2-ADE6-85A93AB64931}"/>
    <dgm:cxn modelId="{B35E94EB-0AA9-48AC-8F51-E633A10E92F7}" type="presOf" srcId="{E03D2791-4D3A-4B5A-8DAE-FF77319657A8}" destId="{DB284C3D-581E-4800-8A6B-F50FD5AF2470}" srcOrd="0" destOrd="0" presId="urn:microsoft.com/office/officeart/2005/8/layout/vList5"/>
    <dgm:cxn modelId="{498C7CF0-0079-4499-9F71-FBA4FD711D33}" type="presOf" srcId="{2B95E2BA-1A8D-4849-BEDE-203251D135F5}" destId="{AC0CC7F6-0CD0-4485-A167-B5BF8FAB0048}" srcOrd="0" destOrd="0" presId="urn:microsoft.com/office/officeart/2005/8/layout/vList5"/>
    <dgm:cxn modelId="{F47B9AF5-6E91-4C3B-80D1-49437CA1CBAE}" srcId="{D5CC32BE-BDEB-4BF0-8DEE-CB08A5FFA3F0}" destId="{EEB5F1D1-6B31-4CC0-A130-3E5B72EAC3D2}" srcOrd="2" destOrd="0" parTransId="{29C9940D-103D-450B-BD20-EB68B2567DCB}" sibTransId="{15265E27-7742-4293-AE18-72233D9FF6AE}"/>
    <dgm:cxn modelId="{65B4C9F5-2002-4DEF-8AC3-EF7FB7F33C9F}" type="presOf" srcId="{65C4D7F4-BDB4-45B0-AA8E-C5F6921DAF31}" destId="{D35EBC20-9692-47F7-917D-FBD23AA4FC6E}" srcOrd="0" destOrd="0" presId="urn:microsoft.com/office/officeart/2005/8/layout/vList5"/>
    <dgm:cxn modelId="{044A67F9-8B86-4DD6-9FDD-160F7A535CAF}" type="presOf" srcId="{1926E28F-CDB3-458B-AF03-69ACF99E09F4}" destId="{5AA151DB-CB0B-44A3-9531-7887ECC90C1A}" srcOrd="0" destOrd="1" presId="urn:microsoft.com/office/officeart/2005/8/layout/vList5"/>
    <dgm:cxn modelId="{B8E2A6FB-C77F-4A6D-8687-F8E402D537F2}" srcId="{D1EA50F2-A09D-46AB-BFA6-06B93C90A4AF}" destId="{AD62700F-913F-4BF6-8038-F9165B7C7156}" srcOrd="0" destOrd="0" parTransId="{CC2BF2AB-3F77-4917-8869-1B6C9C2A7987}" sibTransId="{01B72A5A-1ED9-4D4E-9240-B78324E6E727}"/>
    <dgm:cxn modelId="{CAC5C7CC-3A7D-4117-B161-8D7628E375F3}" type="presParOf" srcId="{D6FA45B9-EADF-4C19-A80B-077347700D8E}" destId="{574AA72B-1EBD-49E8-A071-D4FC03D54A3D}" srcOrd="0" destOrd="0" presId="urn:microsoft.com/office/officeart/2005/8/layout/vList5"/>
    <dgm:cxn modelId="{345C9CC9-4042-4BFF-9A69-57CD7D8817FD}" type="presParOf" srcId="{574AA72B-1EBD-49E8-A071-D4FC03D54A3D}" destId="{4EDD1A50-650B-4CC4-B43C-DDB1D976198A}" srcOrd="0" destOrd="0" presId="urn:microsoft.com/office/officeart/2005/8/layout/vList5"/>
    <dgm:cxn modelId="{7FB60B19-8B92-45B2-A918-AECD15738717}" type="presParOf" srcId="{574AA72B-1EBD-49E8-A071-D4FC03D54A3D}" destId="{BF16226E-6026-45F1-91C2-7A5C6E8A04ED}" srcOrd="1" destOrd="0" presId="urn:microsoft.com/office/officeart/2005/8/layout/vList5"/>
    <dgm:cxn modelId="{B9CCEBA6-7862-4102-87AC-E55F4A977992}" type="presParOf" srcId="{D6FA45B9-EADF-4C19-A80B-077347700D8E}" destId="{389674A1-F042-4F4D-9C34-7071B9EE1DA9}" srcOrd="1" destOrd="0" presId="urn:microsoft.com/office/officeart/2005/8/layout/vList5"/>
    <dgm:cxn modelId="{4FAAA8DE-C88E-4D4A-A35D-CCA55487971A}" type="presParOf" srcId="{D6FA45B9-EADF-4C19-A80B-077347700D8E}" destId="{382FE439-DB3D-4687-A2E7-B8430C1C41D0}" srcOrd="2" destOrd="0" presId="urn:microsoft.com/office/officeart/2005/8/layout/vList5"/>
    <dgm:cxn modelId="{35DD02C7-4AB5-4858-8C03-85A2A1B0E890}" type="presParOf" srcId="{382FE439-DB3D-4687-A2E7-B8430C1C41D0}" destId="{D35EBC20-9692-47F7-917D-FBD23AA4FC6E}" srcOrd="0" destOrd="0" presId="urn:microsoft.com/office/officeart/2005/8/layout/vList5"/>
    <dgm:cxn modelId="{A5384731-0E20-45AE-8F7F-A8BC5D10A101}" type="presParOf" srcId="{382FE439-DB3D-4687-A2E7-B8430C1C41D0}" destId="{248BAD48-F91B-4420-A188-5F1D30E6EB7F}" srcOrd="1" destOrd="0" presId="urn:microsoft.com/office/officeart/2005/8/layout/vList5"/>
    <dgm:cxn modelId="{4B6C8274-718E-4960-A36D-3E15726899C4}" type="presParOf" srcId="{D6FA45B9-EADF-4C19-A80B-077347700D8E}" destId="{319CA79C-9EC8-45B8-A38D-23A1BBBE833B}" srcOrd="3" destOrd="0" presId="urn:microsoft.com/office/officeart/2005/8/layout/vList5"/>
    <dgm:cxn modelId="{C5D5F869-BA30-4EBE-85F7-945E6105E375}" type="presParOf" srcId="{D6FA45B9-EADF-4C19-A80B-077347700D8E}" destId="{0FFB457E-BA69-4A0F-B807-44E4E8A8E61D}" srcOrd="4" destOrd="0" presId="urn:microsoft.com/office/officeart/2005/8/layout/vList5"/>
    <dgm:cxn modelId="{BA92F029-8A87-4676-9C49-1C564D0E48D0}" type="presParOf" srcId="{0FFB457E-BA69-4A0F-B807-44E4E8A8E61D}" destId="{02B7826F-F528-4F64-81C6-5A5FB4ADBC6B}" srcOrd="0" destOrd="0" presId="urn:microsoft.com/office/officeart/2005/8/layout/vList5"/>
    <dgm:cxn modelId="{3489FB84-75CD-434B-BD34-8453132B0F8F}" type="presParOf" srcId="{0FFB457E-BA69-4A0F-B807-44E4E8A8E61D}" destId="{5AA151DB-CB0B-44A3-9531-7887ECC90C1A}" srcOrd="1" destOrd="0" presId="urn:microsoft.com/office/officeart/2005/8/layout/vList5"/>
    <dgm:cxn modelId="{1F999B86-36B9-4F8A-ACAA-51AA20AB92D6}" type="presParOf" srcId="{D6FA45B9-EADF-4C19-A80B-077347700D8E}" destId="{B0F40B8F-5D2C-444D-BBA2-3AA4254324A0}" srcOrd="5" destOrd="0" presId="urn:microsoft.com/office/officeart/2005/8/layout/vList5"/>
    <dgm:cxn modelId="{9D6B14F9-C47F-42AF-A75A-119EF643B14D}" type="presParOf" srcId="{D6FA45B9-EADF-4C19-A80B-077347700D8E}" destId="{EB9DD378-CC42-4F97-AFF9-1DA5A6D7ED70}" srcOrd="6" destOrd="0" presId="urn:microsoft.com/office/officeart/2005/8/layout/vList5"/>
    <dgm:cxn modelId="{EBCBAC5D-7C4D-4EF0-8C3C-CC3F7F2A642B}" type="presParOf" srcId="{EB9DD378-CC42-4F97-AFF9-1DA5A6D7ED70}" destId="{91038014-D4E4-4737-AFEE-7830984938B1}" srcOrd="0" destOrd="0" presId="urn:microsoft.com/office/officeart/2005/8/layout/vList5"/>
    <dgm:cxn modelId="{62D47F72-A42F-484F-802B-2CEE244EEADC}" type="presParOf" srcId="{EB9DD378-CC42-4F97-AFF9-1DA5A6D7ED70}" destId="{47962302-6D22-4300-B8E0-385CE6BFEAC0}" srcOrd="1" destOrd="0" presId="urn:microsoft.com/office/officeart/2005/8/layout/vList5"/>
    <dgm:cxn modelId="{F88952CC-DB47-48F4-BF1C-4FEAC7D842B3}" type="presParOf" srcId="{D6FA45B9-EADF-4C19-A80B-077347700D8E}" destId="{CA69A29B-28ED-4473-A062-C113C8BDD091}" srcOrd="7" destOrd="0" presId="urn:microsoft.com/office/officeart/2005/8/layout/vList5"/>
    <dgm:cxn modelId="{3CC3EBF0-EA4C-46BD-97B6-3738930A77B0}" type="presParOf" srcId="{D6FA45B9-EADF-4C19-A80B-077347700D8E}" destId="{C1034A14-E08C-4D0D-92F9-69BE87D9DDDF}" srcOrd="8" destOrd="0" presId="urn:microsoft.com/office/officeart/2005/8/layout/vList5"/>
    <dgm:cxn modelId="{C8829A10-D2DC-466A-A087-0B19362C320E}" type="presParOf" srcId="{C1034A14-E08C-4D0D-92F9-69BE87D9DDDF}" destId="{AC0CC7F6-0CD0-4485-A167-B5BF8FAB0048}" srcOrd="0" destOrd="0" presId="urn:microsoft.com/office/officeart/2005/8/layout/vList5"/>
    <dgm:cxn modelId="{6240C3B2-18F9-4CA2-A20A-DE1E7BEAE2B3}" type="presParOf" srcId="{C1034A14-E08C-4D0D-92F9-69BE87D9DDDF}" destId="{DB284C3D-581E-4800-8A6B-F50FD5AF247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C78222-A1FF-4426-B42E-B64A8FBA4DDD}" type="doc">
      <dgm:prSet loTypeId="urn:microsoft.com/office/officeart/2008/layout/PictureStrips" loCatId="list" qsTypeId="urn:microsoft.com/office/officeart/2005/8/quickstyle/3d3" qsCatId="3D" csTypeId="urn:microsoft.com/office/officeart/2005/8/colors/accent0_3" csCatId="mainScheme" phldr="1"/>
      <dgm:spPr/>
      <dgm:t>
        <a:bodyPr/>
        <a:lstStyle/>
        <a:p>
          <a:endParaRPr lang="en-US"/>
        </a:p>
      </dgm:t>
    </dgm:pt>
    <dgm:pt modelId="{FB2A1F90-FC4D-42A8-AF17-846900EB6A9A}">
      <dgm:prSet/>
      <dgm:spPr>
        <a:solidFill>
          <a:schemeClr val="tx1">
            <a:alpha val="69000"/>
          </a:schemeClr>
        </a:solidFill>
      </dgm:spPr>
      <dgm:t>
        <a:bodyPr/>
        <a:lstStyle/>
        <a:p>
          <a:pPr rtl="0"/>
          <a:r>
            <a:rPr lang="en-US" dirty="0"/>
            <a:t>Create an account</a:t>
          </a:r>
        </a:p>
      </dgm:t>
    </dgm:pt>
    <dgm:pt modelId="{44CE1A52-0A52-48B9-9ABB-778235E60DE7}" type="parTrans" cxnId="{8E098ED0-6528-4ED9-BE9A-51877206160C}">
      <dgm:prSet/>
      <dgm:spPr/>
      <dgm:t>
        <a:bodyPr/>
        <a:lstStyle/>
        <a:p>
          <a:endParaRPr lang="en-US"/>
        </a:p>
      </dgm:t>
    </dgm:pt>
    <dgm:pt modelId="{F3EC0090-39FA-4FD2-8A09-2BDED52F695F}" type="sibTrans" cxnId="{8E098ED0-6528-4ED9-BE9A-51877206160C}">
      <dgm:prSet/>
      <dgm:spPr/>
      <dgm:t>
        <a:bodyPr/>
        <a:lstStyle/>
        <a:p>
          <a:endParaRPr lang="en-US"/>
        </a:p>
      </dgm:t>
    </dgm:pt>
    <dgm:pt modelId="{A575CDE7-B463-494D-A6BE-CCE19A343323}">
      <dgm:prSet/>
      <dgm:spPr>
        <a:solidFill>
          <a:schemeClr val="tx1">
            <a:alpha val="69000"/>
          </a:schemeClr>
        </a:solidFill>
      </dgm:spPr>
      <dgm:t>
        <a:bodyPr/>
        <a:lstStyle/>
        <a:p>
          <a:pPr rtl="0"/>
          <a:r>
            <a:rPr lang="en-US" dirty="0"/>
            <a:t>Review &amp; submit the required documents</a:t>
          </a:r>
        </a:p>
      </dgm:t>
    </dgm:pt>
    <dgm:pt modelId="{C9D31C0A-2410-4F1A-BB64-73C038EEC26A}" type="parTrans" cxnId="{6A995E3D-041A-4AF5-8011-C732C066B727}">
      <dgm:prSet/>
      <dgm:spPr/>
      <dgm:t>
        <a:bodyPr/>
        <a:lstStyle/>
        <a:p>
          <a:endParaRPr lang="en-US"/>
        </a:p>
      </dgm:t>
    </dgm:pt>
    <dgm:pt modelId="{4D1C6B30-145F-42B2-8A90-E467101B4DC7}" type="sibTrans" cxnId="{6A995E3D-041A-4AF5-8011-C732C066B727}">
      <dgm:prSet/>
      <dgm:spPr/>
      <dgm:t>
        <a:bodyPr/>
        <a:lstStyle/>
        <a:p>
          <a:endParaRPr lang="en-US"/>
        </a:p>
      </dgm:t>
    </dgm:pt>
    <dgm:pt modelId="{7E976D62-F4F8-410C-B889-659865CE6F51}">
      <dgm:prSet/>
      <dgm:spPr>
        <a:solidFill>
          <a:schemeClr val="tx1">
            <a:alpha val="69000"/>
          </a:schemeClr>
        </a:solidFill>
      </dgm:spPr>
      <dgm:t>
        <a:bodyPr/>
        <a:lstStyle/>
        <a:p>
          <a:pPr rtl="0"/>
          <a:r>
            <a:rPr lang="en-US" dirty="0"/>
            <a:t>Use the application status check</a:t>
          </a:r>
        </a:p>
      </dgm:t>
    </dgm:pt>
    <dgm:pt modelId="{0D0EC373-0E36-4581-A9B7-A8445764E373}" type="parTrans" cxnId="{75D7C16E-1B7F-4D2A-813D-140B74B47C8F}">
      <dgm:prSet/>
      <dgm:spPr/>
      <dgm:t>
        <a:bodyPr/>
        <a:lstStyle/>
        <a:p>
          <a:endParaRPr lang="en-US"/>
        </a:p>
      </dgm:t>
    </dgm:pt>
    <dgm:pt modelId="{6AA3D959-9F26-44D6-9D9E-17D56380CA3C}" type="sibTrans" cxnId="{75D7C16E-1B7F-4D2A-813D-140B74B47C8F}">
      <dgm:prSet/>
      <dgm:spPr/>
      <dgm:t>
        <a:bodyPr/>
        <a:lstStyle/>
        <a:p>
          <a:endParaRPr lang="en-US"/>
        </a:p>
      </dgm:t>
    </dgm:pt>
    <dgm:pt modelId="{C95CDBED-78D8-4A10-ACE1-C16574BA8FDA}">
      <dgm:prSet/>
      <dgm:spPr>
        <a:solidFill>
          <a:schemeClr val="tx1"/>
        </a:solidFill>
      </dgm:spPr>
      <dgm:t>
        <a:bodyPr/>
        <a:lstStyle/>
        <a:p>
          <a:pPr rtl="0"/>
          <a:r>
            <a:rPr lang="en-US" b="1" dirty="0">
              <a:solidFill>
                <a:srgbClr val="C00000"/>
              </a:solidFill>
            </a:rPr>
            <a:t>Parts of an application are not typically sent or received at the same time</a:t>
          </a:r>
        </a:p>
      </dgm:t>
    </dgm:pt>
    <dgm:pt modelId="{FE816C86-49AB-470C-9122-1953035F022D}" type="parTrans" cxnId="{17D74F95-D9D3-4AEA-ADFD-ED0931CC2A70}">
      <dgm:prSet/>
      <dgm:spPr/>
      <dgm:t>
        <a:bodyPr/>
        <a:lstStyle/>
        <a:p>
          <a:endParaRPr lang="en-US"/>
        </a:p>
      </dgm:t>
    </dgm:pt>
    <dgm:pt modelId="{A56ECA5D-B09B-451A-8433-98918E19E32C}" type="sibTrans" cxnId="{17D74F95-D9D3-4AEA-ADFD-ED0931CC2A70}">
      <dgm:prSet/>
      <dgm:spPr/>
      <dgm:t>
        <a:bodyPr/>
        <a:lstStyle/>
        <a:p>
          <a:endParaRPr lang="en-US"/>
        </a:p>
      </dgm:t>
    </dgm:pt>
    <dgm:pt modelId="{72B63334-77AC-4C9F-87C3-B4B5D5D3234B}" type="pres">
      <dgm:prSet presAssocID="{03C78222-A1FF-4426-B42E-B64A8FBA4DDD}" presName="Name0" presStyleCnt="0">
        <dgm:presLayoutVars>
          <dgm:dir/>
          <dgm:resizeHandles val="exact"/>
        </dgm:presLayoutVars>
      </dgm:prSet>
      <dgm:spPr/>
    </dgm:pt>
    <dgm:pt modelId="{4883351E-FBBE-4931-8BA6-C685BA030110}" type="pres">
      <dgm:prSet presAssocID="{FB2A1F90-FC4D-42A8-AF17-846900EB6A9A}" presName="composite" presStyleCnt="0"/>
      <dgm:spPr/>
    </dgm:pt>
    <dgm:pt modelId="{D2D5868B-87C1-4A9F-9628-8E087677A40C}" type="pres">
      <dgm:prSet presAssocID="{FB2A1F90-FC4D-42A8-AF17-846900EB6A9A}" presName="rect1" presStyleLbl="trAlignAcc1" presStyleIdx="0" presStyleCnt="4" custScaleX="142471" custLinFactNeighborX="23531" custLinFactNeighborY="734">
        <dgm:presLayoutVars>
          <dgm:bulletEnabled val="1"/>
        </dgm:presLayoutVars>
      </dgm:prSet>
      <dgm:spPr/>
    </dgm:pt>
    <dgm:pt modelId="{2AB07855-8938-42A2-86F5-40A05EFA79E3}" type="pres">
      <dgm:prSet presAssocID="{FB2A1F90-FC4D-42A8-AF17-846900EB6A9A}"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8476471-9F3E-4D82-93A3-D82CE5146FC2}" type="pres">
      <dgm:prSet presAssocID="{F3EC0090-39FA-4FD2-8A09-2BDED52F695F}" presName="sibTrans" presStyleCnt="0"/>
      <dgm:spPr/>
    </dgm:pt>
    <dgm:pt modelId="{AF138C2E-8F2A-49C4-BEB5-33D0596B2F56}" type="pres">
      <dgm:prSet presAssocID="{A575CDE7-B463-494D-A6BE-CCE19A343323}" presName="composite" presStyleCnt="0"/>
      <dgm:spPr/>
    </dgm:pt>
    <dgm:pt modelId="{794BEA55-D1CD-427F-A1F4-7067A78616D3}" type="pres">
      <dgm:prSet presAssocID="{A575CDE7-B463-494D-A6BE-CCE19A343323}" presName="rect1" presStyleLbl="trAlignAcc1" presStyleIdx="1" presStyleCnt="4" custScaleX="142471" custLinFactNeighborX="23531" custLinFactNeighborY="734">
        <dgm:presLayoutVars>
          <dgm:bulletEnabled val="1"/>
        </dgm:presLayoutVars>
      </dgm:prSet>
      <dgm:spPr/>
    </dgm:pt>
    <dgm:pt modelId="{6FD86B5E-15B2-4508-AAC7-F34BBBC2C2D1}" type="pres">
      <dgm:prSet presAssocID="{A575CDE7-B463-494D-A6BE-CCE19A343323}" presName="rect2"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EB8081A4-BFC2-4B31-B0E7-4838F80460E5}" type="pres">
      <dgm:prSet presAssocID="{4D1C6B30-145F-42B2-8A90-E467101B4DC7}" presName="sibTrans" presStyleCnt="0"/>
      <dgm:spPr/>
    </dgm:pt>
    <dgm:pt modelId="{E0F5B671-E319-4C9C-A870-D4343249F74D}" type="pres">
      <dgm:prSet presAssocID="{7E976D62-F4F8-410C-B889-659865CE6F51}" presName="composite" presStyleCnt="0"/>
      <dgm:spPr/>
    </dgm:pt>
    <dgm:pt modelId="{2572221D-1075-4E17-858D-A2BE4005564B}" type="pres">
      <dgm:prSet presAssocID="{7E976D62-F4F8-410C-B889-659865CE6F51}" presName="rect1" presStyleLbl="trAlignAcc1" presStyleIdx="2" presStyleCnt="4" custScaleX="142471" custLinFactNeighborX="23531" custLinFactNeighborY="734">
        <dgm:presLayoutVars>
          <dgm:bulletEnabled val="1"/>
        </dgm:presLayoutVars>
      </dgm:prSet>
      <dgm:spPr/>
    </dgm:pt>
    <dgm:pt modelId="{504992BE-2B8A-41E3-933F-E5E1CC1890A0}" type="pres">
      <dgm:prSet presAssocID="{7E976D62-F4F8-410C-B889-659865CE6F51}" presName="rect2"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A3CC466E-42EE-4A34-9C8A-ED59791C0421}" type="pres">
      <dgm:prSet presAssocID="{6AA3D959-9F26-44D6-9D9E-17D56380CA3C}" presName="sibTrans" presStyleCnt="0"/>
      <dgm:spPr/>
    </dgm:pt>
    <dgm:pt modelId="{279AD8EA-0DC0-41DE-9899-016D65331E29}" type="pres">
      <dgm:prSet presAssocID="{C95CDBED-78D8-4A10-ACE1-C16574BA8FDA}" presName="composite" presStyleCnt="0"/>
      <dgm:spPr/>
    </dgm:pt>
    <dgm:pt modelId="{ABD5603A-20E4-4C48-9D4A-F9529CE6A524}" type="pres">
      <dgm:prSet presAssocID="{C95CDBED-78D8-4A10-ACE1-C16574BA8FDA}" presName="rect1" presStyleLbl="trAlignAcc1" presStyleIdx="3" presStyleCnt="4" custScaleX="140185" custLinFactNeighborX="23531" custLinFactNeighborY="734">
        <dgm:presLayoutVars>
          <dgm:bulletEnabled val="1"/>
        </dgm:presLayoutVars>
      </dgm:prSet>
      <dgm:spPr/>
    </dgm:pt>
    <dgm:pt modelId="{E421A420-B9F4-4422-97F2-F7344FE7624C}" type="pres">
      <dgm:prSet presAssocID="{C95CDBED-78D8-4A10-ACE1-C16574BA8FDA}" presName="rect2"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Lst>
  <dgm:cxnLst>
    <dgm:cxn modelId="{6A995E3D-041A-4AF5-8011-C732C066B727}" srcId="{03C78222-A1FF-4426-B42E-B64A8FBA4DDD}" destId="{A575CDE7-B463-494D-A6BE-CCE19A343323}" srcOrd="1" destOrd="0" parTransId="{C9D31C0A-2410-4F1A-BB64-73C038EEC26A}" sibTransId="{4D1C6B30-145F-42B2-8A90-E467101B4DC7}"/>
    <dgm:cxn modelId="{AB5E474B-7692-4FC4-91DA-2F6DD1696DE8}" type="presOf" srcId="{A575CDE7-B463-494D-A6BE-CCE19A343323}" destId="{794BEA55-D1CD-427F-A1F4-7067A78616D3}" srcOrd="0" destOrd="0" presId="urn:microsoft.com/office/officeart/2008/layout/PictureStrips"/>
    <dgm:cxn modelId="{75D7C16E-1B7F-4D2A-813D-140B74B47C8F}" srcId="{03C78222-A1FF-4426-B42E-B64A8FBA4DDD}" destId="{7E976D62-F4F8-410C-B889-659865CE6F51}" srcOrd="2" destOrd="0" parTransId="{0D0EC373-0E36-4581-A9B7-A8445764E373}" sibTransId="{6AA3D959-9F26-44D6-9D9E-17D56380CA3C}"/>
    <dgm:cxn modelId="{17D74F95-D9D3-4AEA-ADFD-ED0931CC2A70}" srcId="{03C78222-A1FF-4426-B42E-B64A8FBA4DDD}" destId="{C95CDBED-78D8-4A10-ACE1-C16574BA8FDA}" srcOrd="3" destOrd="0" parTransId="{FE816C86-49AB-470C-9122-1953035F022D}" sibTransId="{A56ECA5D-B09B-451A-8433-98918E19E32C}"/>
    <dgm:cxn modelId="{F1BDA7A3-4E1B-4B6D-8D5B-155C99BAA1B9}" type="presOf" srcId="{C95CDBED-78D8-4A10-ACE1-C16574BA8FDA}" destId="{ABD5603A-20E4-4C48-9D4A-F9529CE6A524}" srcOrd="0" destOrd="0" presId="urn:microsoft.com/office/officeart/2008/layout/PictureStrips"/>
    <dgm:cxn modelId="{F82F89AB-BE89-4567-B0A4-96D088D4FF7A}" type="presOf" srcId="{FB2A1F90-FC4D-42A8-AF17-846900EB6A9A}" destId="{D2D5868B-87C1-4A9F-9628-8E087677A40C}" srcOrd="0" destOrd="0" presId="urn:microsoft.com/office/officeart/2008/layout/PictureStrips"/>
    <dgm:cxn modelId="{8E098ED0-6528-4ED9-BE9A-51877206160C}" srcId="{03C78222-A1FF-4426-B42E-B64A8FBA4DDD}" destId="{FB2A1F90-FC4D-42A8-AF17-846900EB6A9A}" srcOrd="0" destOrd="0" parTransId="{44CE1A52-0A52-48B9-9ABB-778235E60DE7}" sibTransId="{F3EC0090-39FA-4FD2-8A09-2BDED52F695F}"/>
    <dgm:cxn modelId="{7EE147D2-6DC9-46FC-9A2C-E286DA7F6086}" type="presOf" srcId="{03C78222-A1FF-4426-B42E-B64A8FBA4DDD}" destId="{72B63334-77AC-4C9F-87C3-B4B5D5D3234B}" srcOrd="0" destOrd="0" presId="urn:microsoft.com/office/officeart/2008/layout/PictureStrips"/>
    <dgm:cxn modelId="{DA65B4F7-5E10-44F2-90AF-71E31ABDDD04}" type="presOf" srcId="{7E976D62-F4F8-410C-B889-659865CE6F51}" destId="{2572221D-1075-4E17-858D-A2BE4005564B}" srcOrd="0" destOrd="0" presId="urn:microsoft.com/office/officeart/2008/layout/PictureStrips"/>
    <dgm:cxn modelId="{4A9115BB-02EA-44F2-A748-5AE0D095B3A8}" type="presParOf" srcId="{72B63334-77AC-4C9F-87C3-B4B5D5D3234B}" destId="{4883351E-FBBE-4931-8BA6-C685BA030110}" srcOrd="0" destOrd="0" presId="urn:microsoft.com/office/officeart/2008/layout/PictureStrips"/>
    <dgm:cxn modelId="{5464356B-BE1F-4667-94C4-2FC34BEC3764}" type="presParOf" srcId="{4883351E-FBBE-4931-8BA6-C685BA030110}" destId="{D2D5868B-87C1-4A9F-9628-8E087677A40C}" srcOrd="0" destOrd="0" presId="urn:microsoft.com/office/officeart/2008/layout/PictureStrips"/>
    <dgm:cxn modelId="{93D495C7-B4EE-4BA9-B9B2-990314B2B2CA}" type="presParOf" srcId="{4883351E-FBBE-4931-8BA6-C685BA030110}" destId="{2AB07855-8938-42A2-86F5-40A05EFA79E3}" srcOrd="1" destOrd="0" presId="urn:microsoft.com/office/officeart/2008/layout/PictureStrips"/>
    <dgm:cxn modelId="{FB9295A3-9EAE-4055-A4D7-B2E5C2B75088}" type="presParOf" srcId="{72B63334-77AC-4C9F-87C3-B4B5D5D3234B}" destId="{18476471-9F3E-4D82-93A3-D82CE5146FC2}" srcOrd="1" destOrd="0" presId="urn:microsoft.com/office/officeart/2008/layout/PictureStrips"/>
    <dgm:cxn modelId="{06CED3CE-78FB-420D-AFA8-AD5AB89967D5}" type="presParOf" srcId="{72B63334-77AC-4C9F-87C3-B4B5D5D3234B}" destId="{AF138C2E-8F2A-49C4-BEB5-33D0596B2F56}" srcOrd="2" destOrd="0" presId="urn:microsoft.com/office/officeart/2008/layout/PictureStrips"/>
    <dgm:cxn modelId="{A4970CB3-F0FD-4569-848C-1583681F15FF}" type="presParOf" srcId="{AF138C2E-8F2A-49C4-BEB5-33D0596B2F56}" destId="{794BEA55-D1CD-427F-A1F4-7067A78616D3}" srcOrd="0" destOrd="0" presId="urn:microsoft.com/office/officeart/2008/layout/PictureStrips"/>
    <dgm:cxn modelId="{F6FFFD7F-822E-4834-B0E4-9A8C614B9E7B}" type="presParOf" srcId="{AF138C2E-8F2A-49C4-BEB5-33D0596B2F56}" destId="{6FD86B5E-15B2-4508-AAC7-F34BBBC2C2D1}" srcOrd="1" destOrd="0" presId="urn:microsoft.com/office/officeart/2008/layout/PictureStrips"/>
    <dgm:cxn modelId="{028526F6-AA63-4EF6-83D9-43CC927BB205}" type="presParOf" srcId="{72B63334-77AC-4C9F-87C3-B4B5D5D3234B}" destId="{EB8081A4-BFC2-4B31-B0E7-4838F80460E5}" srcOrd="3" destOrd="0" presId="urn:microsoft.com/office/officeart/2008/layout/PictureStrips"/>
    <dgm:cxn modelId="{15CD3541-7D1F-487E-B1ED-93A9AC2AAF17}" type="presParOf" srcId="{72B63334-77AC-4C9F-87C3-B4B5D5D3234B}" destId="{E0F5B671-E319-4C9C-A870-D4343249F74D}" srcOrd="4" destOrd="0" presId="urn:microsoft.com/office/officeart/2008/layout/PictureStrips"/>
    <dgm:cxn modelId="{2BCBB296-AD3F-4904-975A-F9BDAE8F8526}" type="presParOf" srcId="{E0F5B671-E319-4C9C-A870-D4343249F74D}" destId="{2572221D-1075-4E17-858D-A2BE4005564B}" srcOrd="0" destOrd="0" presId="urn:microsoft.com/office/officeart/2008/layout/PictureStrips"/>
    <dgm:cxn modelId="{A5FE1078-476F-449B-BF6F-3DDB10F4B798}" type="presParOf" srcId="{E0F5B671-E319-4C9C-A870-D4343249F74D}" destId="{504992BE-2B8A-41E3-933F-E5E1CC1890A0}" srcOrd="1" destOrd="0" presId="urn:microsoft.com/office/officeart/2008/layout/PictureStrips"/>
    <dgm:cxn modelId="{991455EA-B25F-471E-86A4-F73CD6C57DEA}" type="presParOf" srcId="{72B63334-77AC-4C9F-87C3-B4B5D5D3234B}" destId="{A3CC466E-42EE-4A34-9C8A-ED59791C0421}" srcOrd="5" destOrd="0" presId="urn:microsoft.com/office/officeart/2008/layout/PictureStrips"/>
    <dgm:cxn modelId="{DE0F005E-1300-4527-9AF1-6E7A12B076C7}" type="presParOf" srcId="{72B63334-77AC-4C9F-87C3-B4B5D5D3234B}" destId="{279AD8EA-0DC0-41DE-9899-016D65331E29}" srcOrd="6" destOrd="0" presId="urn:microsoft.com/office/officeart/2008/layout/PictureStrips"/>
    <dgm:cxn modelId="{B3FF66CA-2CA7-455B-BAB1-4F38534BBB3A}" type="presParOf" srcId="{279AD8EA-0DC0-41DE-9899-016D65331E29}" destId="{ABD5603A-20E4-4C48-9D4A-F9529CE6A524}" srcOrd="0" destOrd="0" presId="urn:microsoft.com/office/officeart/2008/layout/PictureStrips"/>
    <dgm:cxn modelId="{FCF9CB0B-A746-46EC-A9B6-88B2C704DBAC}" type="presParOf" srcId="{279AD8EA-0DC0-41DE-9899-016D65331E29}" destId="{E421A420-B9F4-4422-97F2-F7344FE7624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F35756-CB9A-4619-94F7-AD7C20C485D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D2292006-857E-4E48-89C1-AAE478C3CD12}">
      <dgm:prSet custT="1"/>
      <dgm:spPr/>
      <dgm:t>
        <a:bodyPr/>
        <a:lstStyle/>
        <a:p>
          <a:pPr algn="ctr" rtl="0"/>
          <a:r>
            <a:rPr lang="en-US" sz="2800" b="1" dirty="0">
              <a:solidFill>
                <a:schemeClr val="bg2"/>
              </a:solidFill>
            </a:rPr>
            <a:t>Preview the application so that you know what to have on hand</a:t>
          </a:r>
        </a:p>
      </dgm:t>
    </dgm:pt>
    <dgm:pt modelId="{D30AC03D-305B-4BF4-86B4-3833D9C9135D}" type="parTrans" cxnId="{1401A8F4-F2EC-46B7-89E2-A4CE17459C04}">
      <dgm:prSet/>
      <dgm:spPr/>
      <dgm:t>
        <a:bodyPr/>
        <a:lstStyle/>
        <a:p>
          <a:endParaRPr lang="en-US"/>
        </a:p>
      </dgm:t>
    </dgm:pt>
    <dgm:pt modelId="{0C4F0CF4-9C13-4AF1-A148-A0C0BFA75AE4}" type="sibTrans" cxnId="{1401A8F4-F2EC-46B7-89E2-A4CE17459C04}">
      <dgm:prSet/>
      <dgm:spPr/>
      <dgm:t>
        <a:bodyPr/>
        <a:lstStyle/>
        <a:p>
          <a:endParaRPr lang="en-US"/>
        </a:p>
      </dgm:t>
    </dgm:pt>
    <dgm:pt modelId="{8669C09A-FF83-4691-B8D8-98C299B3F575}">
      <dgm:prSet custT="1"/>
      <dgm:spPr/>
      <dgm:t>
        <a:bodyPr/>
        <a:lstStyle/>
        <a:p>
          <a:pPr algn="ctr" rtl="0"/>
          <a:r>
            <a:rPr lang="en-US" sz="2000" b="1" baseline="0" dirty="0">
              <a:solidFill>
                <a:schemeClr val="bg2"/>
              </a:solidFill>
            </a:rPr>
            <a:t>Have all info you need on hand </a:t>
          </a:r>
          <a:endParaRPr lang="en-US" sz="2000" b="1" dirty="0">
            <a:solidFill>
              <a:schemeClr val="bg2"/>
            </a:solidFill>
          </a:endParaRPr>
        </a:p>
      </dgm:t>
    </dgm:pt>
    <dgm:pt modelId="{2B93E904-C50B-4AC1-BA91-B3364CFED977}" type="parTrans" cxnId="{91D4D7CB-E906-4D27-AA59-0F17C1766BE3}">
      <dgm:prSet/>
      <dgm:spPr/>
      <dgm:t>
        <a:bodyPr/>
        <a:lstStyle/>
        <a:p>
          <a:endParaRPr lang="en-US"/>
        </a:p>
      </dgm:t>
    </dgm:pt>
    <dgm:pt modelId="{989E6CD4-E87B-4272-878D-08EB06BCECD6}" type="sibTrans" cxnId="{91D4D7CB-E906-4D27-AA59-0F17C1766BE3}">
      <dgm:prSet/>
      <dgm:spPr/>
      <dgm:t>
        <a:bodyPr/>
        <a:lstStyle/>
        <a:p>
          <a:endParaRPr lang="en-US"/>
        </a:p>
      </dgm:t>
    </dgm:pt>
    <dgm:pt modelId="{72B2A524-A421-489B-ACEE-483D4629C0CE}">
      <dgm:prSet custT="1"/>
      <dgm:spPr/>
      <dgm:t>
        <a:bodyPr/>
        <a:lstStyle/>
        <a:p>
          <a:pPr algn="l" rtl="0"/>
          <a:r>
            <a:rPr lang="en-US" sz="1150" baseline="0" dirty="0">
              <a:solidFill>
                <a:schemeClr val="bg2"/>
              </a:solidFill>
            </a:rPr>
            <a:t>resume</a:t>
          </a:r>
          <a:endParaRPr lang="en-US" sz="1150" dirty="0">
            <a:solidFill>
              <a:schemeClr val="bg2"/>
            </a:solidFill>
          </a:endParaRPr>
        </a:p>
      </dgm:t>
    </dgm:pt>
    <dgm:pt modelId="{DCC73124-8353-408E-9A98-41F6090BE68E}" type="parTrans" cxnId="{B352CBD7-4D78-47E7-A9B7-B69D4C3F301C}">
      <dgm:prSet/>
      <dgm:spPr/>
      <dgm:t>
        <a:bodyPr/>
        <a:lstStyle/>
        <a:p>
          <a:endParaRPr lang="en-US"/>
        </a:p>
      </dgm:t>
    </dgm:pt>
    <dgm:pt modelId="{D71CF918-EDFF-41C9-8A48-613C7D690F16}" type="sibTrans" cxnId="{B352CBD7-4D78-47E7-A9B7-B69D4C3F301C}">
      <dgm:prSet/>
      <dgm:spPr/>
      <dgm:t>
        <a:bodyPr/>
        <a:lstStyle/>
        <a:p>
          <a:endParaRPr lang="en-US"/>
        </a:p>
      </dgm:t>
    </dgm:pt>
    <dgm:pt modelId="{F344BC1B-9DE6-444C-AA65-FA7DB4E077D6}">
      <dgm:prSet custT="1"/>
      <dgm:spPr/>
      <dgm:t>
        <a:bodyPr/>
        <a:lstStyle/>
        <a:p>
          <a:pPr rtl="0"/>
          <a:r>
            <a:rPr lang="en-US" sz="3600" b="1" baseline="0" dirty="0">
              <a:solidFill>
                <a:schemeClr val="bg2"/>
              </a:solidFill>
            </a:rPr>
            <a:t>Save your work as you go</a:t>
          </a:r>
          <a:endParaRPr lang="en-US" sz="3600" b="1" dirty="0">
            <a:solidFill>
              <a:schemeClr val="bg2"/>
            </a:solidFill>
          </a:endParaRPr>
        </a:p>
      </dgm:t>
    </dgm:pt>
    <dgm:pt modelId="{81CA4833-D8A9-4C52-B41D-C8590853E243}" type="parTrans" cxnId="{EC934916-74E9-4046-AC53-26B81A0D8EF5}">
      <dgm:prSet/>
      <dgm:spPr/>
      <dgm:t>
        <a:bodyPr/>
        <a:lstStyle/>
        <a:p>
          <a:endParaRPr lang="en-US"/>
        </a:p>
      </dgm:t>
    </dgm:pt>
    <dgm:pt modelId="{674275A0-4AF0-4A76-9D34-C6CDA6787D0A}" type="sibTrans" cxnId="{EC934916-74E9-4046-AC53-26B81A0D8EF5}">
      <dgm:prSet/>
      <dgm:spPr/>
      <dgm:t>
        <a:bodyPr/>
        <a:lstStyle/>
        <a:p>
          <a:endParaRPr lang="en-US"/>
        </a:p>
      </dgm:t>
    </dgm:pt>
    <dgm:pt modelId="{950AA7D9-6D22-48D6-8066-4399D7015297}">
      <dgm:prSet custT="1"/>
      <dgm:spPr/>
      <dgm:t>
        <a:bodyPr/>
        <a:lstStyle/>
        <a:p>
          <a:pPr rtl="0"/>
          <a:r>
            <a:rPr lang="en-US" sz="3200" b="1" baseline="0" dirty="0">
              <a:solidFill>
                <a:schemeClr val="bg2"/>
              </a:solidFill>
            </a:rPr>
            <a:t>Check Spelling and Grammar</a:t>
          </a:r>
          <a:endParaRPr lang="en-US" sz="3200" b="1" dirty="0">
            <a:solidFill>
              <a:schemeClr val="bg2"/>
            </a:solidFill>
          </a:endParaRPr>
        </a:p>
      </dgm:t>
    </dgm:pt>
    <dgm:pt modelId="{F2420EEF-63F8-4D4E-A2FF-807178B7B2FA}" type="parTrans" cxnId="{04CC4665-6310-4BE5-81C2-883580C8F914}">
      <dgm:prSet/>
      <dgm:spPr/>
      <dgm:t>
        <a:bodyPr/>
        <a:lstStyle/>
        <a:p>
          <a:endParaRPr lang="en-US"/>
        </a:p>
      </dgm:t>
    </dgm:pt>
    <dgm:pt modelId="{4EE5A29B-C34E-4EB6-8344-6A082F324AE0}" type="sibTrans" cxnId="{04CC4665-6310-4BE5-81C2-883580C8F914}">
      <dgm:prSet/>
      <dgm:spPr/>
      <dgm:t>
        <a:bodyPr/>
        <a:lstStyle/>
        <a:p>
          <a:endParaRPr lang="en-US"/>
        </a:p>
      </dgm:t>
    </dgm:pt>
    <dgm:pt modelId="{9533C268-6A10-484F-8F64-DFAB3E6FCD9A}">
      <dgm:prSet custT="1"/>
      <dgm:spPr/>
      <dgm:t>
        <a:bodyPr/>
        <a:lstStyle/>
        <a:p>
          <a:pPr algn="l" rtl="0"/>
          <a:r>
            <a:rPr lang="en-US" sz="1150" baseline="0" dirty="0">
              <a:solidFill>
                <a:schemeClr val="bg2"/>
              </a:solidFill>
            </a:rPr>
            <a:t>list of school &amp; community activities</a:t>
          </a:r>
          <a:endParaRPr lang="en-US" sz="1150" dirty="0">
            <a:solidFill>
              <a:schemeClr val="bg2"/>
            </a:solidFill>
          </a:endParaRPr>
        </a:p>
      </dgm:t>
    </dgm:pt>
    <dgm:pt modelId="{8654793F-FCFF-4678-8357-19514399D15C}" type="parTrans" cxnId="{85C86A8C-2970-4F52-85FC-9D995FA3FB23}">
      <dgm:prSet/>
      <dgm:spPr/>
      <dgm:t>
        <a:bodyPr/>
        <a:lstStyle/>
        <a:p>
          <a:endParaRPr lang="en-US"/>
        </a:p>
      </dgm:t>
    </dgm:pt>
    <dgm:pt modelId="{1A260C0B-E1E9-48F5-9CB0-317846CB6ADC}" type="sibTrans" cxnId="{85C86A8C-2970-4F52-85FC-9D995FA3FB23}">
      <dgm:prSet/>
      <dgm:spPr/>
      <dgm:t>
        <a:bodyPr/>
        <a:lstStyle/>
        <a:p>
          <a:endParaRPr lang="en-US"/>
        </a:p>
      </dgm:t>
    </dgm:pt>
    <dgm:pt modelId="{D641F4F5-7A87-437F-8ABB-B05755B1A793}">
      <dgm:prSet custT="1"/>
      <dgm:spPr/>
      <dgm:t>
        <a:bodyPr/>
        <a:lstStyle/>
        <a:p>
          <a:pPr algn="l" rtl="0"/>
          <a:r>
            <a:rPr lang="en-US" sz="1150" baseline="0" dirty="0">
              <a:solidFill>
                <a:schemeClr val="bg2"/>
              </a:solidFill>
            </a:rPr>
            <a:t>contact info for letters of recommendations</a:t>
          </a:r>
          <a:endParaRPr lang="en-US" sz="1150" dirty="0">
            <a:solidFill>
              <a:schemeClr val="bg2"/>
            </a:solidFill>
          </a:endParaRPr>
        </a:p>
      </dgm:t>
    </dgm:pt>
    <dgm:pt modelId="{66154B2D-D8A3-4184-A277-7A7DD3E33DE8}" type="parTrans" cxnId="{44D45F90-7B2A-4836-A562-A939A7ED46ED}">
      <dgm:prSet/>
      <dgm:spPr/>
      <dgm:t>
        <a:bodyPr/>
        <a:lstStyle/>
        <a:p>
          <a:endParaRPr lang="en-US"/>
        </a:p>
      </dgm:t>
    </dgm:pt>
    <dgm:pt modelId="{8E2010AC-E5B9-43DD-B2D4-05FC53EB8782}" type="sibTrans" cxnId="{44D45F90-7B2A-4836-A562-A939A7ED46ED}">
      <dgm:prSet/>
      <dgm:spPr/>
      <dgm:t>
        <a:bodyPr/>
        <a:lstStyle/>
        <a:p>
          <a:endParaRPr lang="en-US"/>
        </a:p>
      </dgm:t>
    </dgm:pt>
    <dgm:pt modelId="{6CF46711-F38D-4E8B-BBDE-1F7459A4BCC4}">
      <dgm:prSet custT="1"/>
      <dgm:spPr/>
      <dgm:t>
        <a:bodyPr/>
        <a:lstStyle/>
        <a:p>
          <a:pPr algn="l" rtl="0"/>
          <a:r>
            <a:rPr lang="en-US" sz="1150" baseline="0" dirty="0">
              <a:solidFill>
                <a:schemeClr val="bg2"/>
              </a:solidFill>
            </a:rPr>
            <a:t>family/parent history</a:t>
          </a:r>
          <a:endParaRPr lang="en-US" sz="1150" dirty="0">
            <a:solidFill>
              <a:schemeClr val="bg2"/>
            </a:solidFill>
          </a:endParaRPr>
        </a:p>
      </dgm:t>
    </dgm:pt>
    <dgm:pt modelId="{45398814-19E2-412E-8DEE-A7A3279E488A}" type="parTrans" cxnId="{B18074BE-1EAC-4973-A195-9FF26B905CFB}">
      <dgm:prSet/>
      <dgm:spPr/>
      <dgm:t>
        <a:bodyPr/>
        <a:lstStyle/>
        <a:p>
          <a:endParaRPr lang="en-US"/>
        </a:p>
      </dgm:t>
    </dgm:pt>
    <dgm:pt modelId="{D41D7287-F698-4024-BDFB-F94937DCDA9B}" type="sibTrans" cxnId="{B18074BE-1EAC-4973-A195-9FF26B905CFB}">
      <dgm:prSet/>
      <dgm:spPr/>
      <dgm:t>
        <a:bodyPr/>
        <a:lstStyle/>
        <a:p>
          <a:endParaRPr lang="en-US"/>
        </a:p>
      </dgm:t>
    </dgm:pt>
    <dgm:pt modelId="{04CD3449-5634-4449-9317-B6F3D1DCC78B}">
      <dgm:prSet custT="1"/>
      <dgm:spPr/>
      <dgm:t>
        <a:bodyPr/>
        <a:lstStyle/>
        <a:p>
          <a:pPr rtl="0"/>
          <a:r>
            <a:rPr lang="en-US" sz="4000" b="1" dirty="0">
              <a:solidFill>
                <a:schemeClr val="bg2"/>
              </a:solidFill>
            </a:rPr>
            <a:t>SUBMIT!</a:t>
          </a:r>
        </a:p>
      </dgm:t>
    </dgm:pt>
    <dgm:pt modelId="{E50E6B45-C040-474E-9695-CD9D8C0EDFE8}" type="parTrans" cxnId="{5FC10BAA-517C-479B-94FA-E05D4E5C1291}">
      <dgm:prSet/>
      <dgm:spPr/>
      <dgm:t>
        <a:bodyPr/>
        <a:lstStyle/>
        <a:p>
          <a:endParaRPr lang="en-US"/>
        </a:p>
      </dgm:t>
    </dgm:pt>
    <dgm:pt modelId="{F61BB7D2-A8F6-46A1-8FCC-DEDA9A9DC200}" type="sibTrans" cxnId="{5FC10BAA-517C-479B-94FA-E05D4E5C1291}">
      <dgm:prSet/>
      <dgm:spPr/>
      <dgm:t>
        <a:bodyPr/>
        <a:lstStyle/>
        <a:p>
          <a:endParaRPr lang="en-US"/>
        </a:p>
      </dgm:t>
    </dgm:pt>
    <dgm:pt modelId="{0FD7C87F-3089-408A-9D44-6F1FDBEA78B1}">
      <dgm:prSet custT="1"/>
      <dgm:spPr/>
      <dgm:t>
        <a:bodyPr/>
        <a:lstStyle/>
        <a:p>
          <a:pPr rtl="0"/>
          <a:r>
            <a:rPr lang="en-US" sz="3200" b="1" dirty="0">
              <a:solidFill>
                <a:schemeClr val="bg2"/>
              </a:solidFill>
            </a:rPr>
            <a:t>Include Application Fee</a:t>
          </a:r>
        </a:p>
      </dgm:t>
    </dgm:pt>
    <dgm:pt modelId="{887F512E-D2F5-480E-A25E-7AF6CC7F5726}" type="sibTrans" cxnId="{FCD9E8AD-4FB1-4AF6-A2AA-5662D8C292F7}">
      <dgm:prSet/>
      <dgm:spPr/>
      <dgm:t>
        <a:bodyPr/>
        <a:lstStyle/>
        <a:p>
          <a:endParaRPr lang="en-US"/>
        </a:p>
      </dgm:t>
    </dgm:pt>
    <dgm:pt modelId="{D6AA86D9-DAC4-406A-B32A-1DBB5EDE00F2}" type="parTrans" cxnId="{FCD9E8AD-4FB1-4AF6-A2AA-5662D8C292F7}">
      <dgm:prSet/>
      <dgm:spPr/>
      <dgm:t>
        <a:bodyPr/>
        <a:lstStyle/>
        <a:p>
          <a:endParaRPr lang="en-US"/>
        </a:p>
      </dgm:t>
    </dgm:pt>
    <dgm:pt modelId="{BAD23EFD-3DB9-40CA-8915-AB811A848CFE}">
      <dgm:prSet custT="1"/>
      <dgm:spPr/>
      <dgm:t>
        <a:bodyPr/>
        <a:lstStyle/>
        <a:p>
          <a:pPr algn="l" rtl="0"/>
          <a:r>
            <a:rPr lang="en-US" sz="1150" dirty="0">
              <a:solidFill>
                <a:schemeClr val="bg2"/>
              </a:solidFill>
            </a:rPr>
            <a:t>GPA on a 100-point scale</a:t>
          </a:r>
        </a:p>
      </dgm:t>
    </dgm:pt>
    <dgm:pt modelId="{ADEAFC10-EC0C-491D-8169-AA647973B1AB}" type="parTrans" cxnId="{2FDDD57F-3838-4B71-9409-E2463E7CCFCA}">
      <dgm:prSet/>
      <dgm:spPr/>
      <dgm:t>
        <a:bodyPr/>
        <a:lstStyle/>
        <a:p>
          <a:endParaRPr lang="en-US"/>
        </a:p>
      </dgm:t>
    </dgm:pt>
    <dgm:pt modelId="{FEDB4D5C-860B-40F5-8AAF-FBCBC93A62D7}" type="sibTrans" cxnId="{2FDDD57F-3838-4B71-9409-E2463E7CCFCA}">
      <dgm:prSet/>
      <dgm:spPr/>
      <dgm:t>
        <a:bodyPr/>
        <a:lstStyle/>
        <a:p>
          <a:endParaRPr lang="en-US"/>
        </a:p>
      </dgm:t>
    </dgm:pt>
    <dgm:pt modelId="{775266E5-1AE3-443F-8772-E524199882E6}" type="pres">
      <dgm:prSet presAssocID="{F7F35756-CB9A-4619-94F7-AD7C20C485D2}" presName="diagram" presStyleCnt="0">
        <dgm:presLayoutVars>
          <dgm:dir/>
          <dgm:resizeHandles val="exact"/>
        </dgm:presLayoutVars>
      </dgm:prSet>
      <dgm:spPr/>
    </dgm:pt>
    <dgm:pt modelId="{E854DA35-EAE9-4127-B136-824218D802A4}" type="pres">
      <dgm:prSet presAssocID="{D2292006-857E-4E48-89C1-AAE478C3CD12}" presName="node" presStyleLbl="node1" presStyleIdx="0" presStyleCnt="6" custScaleY="127011">
        <dgm:presLayoutVars>
          <dgm:bulletEnabled val="1"/>
        </dgm:presLayoutVars>
      </dgm:prSet>
      <dgm:spPr/>
    </dgm:pt>
    <dgm:pt modelId="{64727DDE-D21F-401E-BC29-D0D181BBF3EB}" type="pres">
      <dgm:prSet presAssocID="{0C4F0CF4-9C13-4AF1-A148-A0C0BFA75AE4}" presName="sibTrans" presStyleCnt="0"/>
      <dgm:spPr/>
    </dgm:pt>
    <dgm:pt modelId="{F5E2EC4C-33B2-49F7-BA1E-63E736BAB914}" type="pres">
      <dgm:prSet presAssocID="{8669C09A-FF83-4691-B8D8-98C299B3F575}" presName="node" presStyleLbl="node1" presStyleIdx="1" presStyleCnt="6" custScaleX="105588" custScaleY="123079" custLinFactNeighborX="2270" custLinFactNeighborY="-3189">
        <dgm:presLayoutVars>
          <dgm:bulletEnabled val="1"/>
        </dgm:presLayoutVars>
      </dgm:prSet>
      <dgm:spPr/>
    </dgm:pt>
    <dgm:pt modelId="{0AF88A3D-8EC7-4061-AB3D-90754A0102CF}" type="pres">
      <dgm:prSet presAssocID="{989E6CD4-E87B-4272-878D-08EB06BCECD6}" presName="sibTrans" presStyleCnt="0"/>
      <dgm:spPr/>
    </dgm:pt>
    <dgm:pt modelId="{2DF2118C-EAF4-4E9B-869F-BF29C881D707}" type="pres">
      <dgm:prSet presAssocID="{F344BC1B-9DE6-444C-AA65-FA7DB4E077D6}" presName="node" presStyleLbl="node1" presStyleIdx="2" presStyleCnt="6" custScaleY="127011">
        <dgm:presLayoutVars>
          <dgm:bulletEnabled val="1"/>
        </dgm:presLayoutVars>
      </dgm:prSet>
      <dgm:spPr/>
    </dgm:pt>
    <dgm:pt modelId="{B017A214-DCDA-4D5B-B5C0-841DF09D7E11}" type="pres">
      <dgm:prSet presAssocID="{674275A0-4AF0-4A76-9D34-C6CDA6787D0A}" presName="sibTrans" presStyleCnt="0"/>
      <dgm:spPr/>
    </dgm:pt>
    <dgm:pt modelId="{C2F774EE-4A60-41F8-8868-9C5D534B0D99}" type="pres">
      <dgm:prSet presAssocID="{0FD7C87F-3089-408A-9D44-6F1FDBEA78B1}" presName="node" presStyleLbl="node1" presStyleIdx="3" presStyleCnt="6" custScaleY="129884">
        <dgm:presLayoutVars>
          <dgm:bulletEnabled val="1"/>
        </dgm:presLayoutVars>
      </dgm:prSet>
      <dgm:spPr/>
    </dgm:pt>
    <dgm:pt modelId="{EB07F331-39C2-4A75-A1F0-E67D3080CD48}" type="pres">
      <dgm:prSet presAssocID="{887F512E-D2F5-480E-A25E-7AF6CC7F5726}" presName="sibTrans" presStyleCnt="0"/>
      <dgm:spPr/>
    </dgm:pt>
    <dgm:pt modelId="{E49CA5BB-CCCD-4773-BB8C-B91A2432A016}" type="pres">
      <dgm:prSet presAssocID="{950AA7D9-6D22-48D6-8066-4399D7015297}" presName="node" presStyleLbl="node1" presStyleIdx="4" presStyleCnt="6" custScaleY="127011">
        <dgm:presLayoutVars>
          <dgm:bulletEnabled val="1"/>
        </dgm:presLayoutVars>
      </dgm:prSet>
      <dgm:spPr/>
    </dgm:pt>
    <dgm:pt modelId="{FB806BF3-39EC-4AE8-AFF5-583DBF4CCECB}" type="pres">
      <dgm:prSet presAssocID="{4EE5A29B-C34E-4EB6-8344-6A082F324AE0}" presName="sibTrans" presStyleCnt="0"/>
      <dgm:spPr/>
    </dgm:pt>
    <dgm:pt modelId="{9C102BD6-1A72-487D-B3E0-57C40CC6EA94}" type="pres">
      <dgm:prSet presAssocID="{04CD3449-5634-4449-9317-B6F3D1DCC78B}" presName="node" presStyleLbl="node1" presStyleIdx="5" presStyleCnt="6" custScaleY="127011">
        <dgm:presLayoutVars>
          <dgm:bulletEnabled val="1"/>
        </dgm:presLayoutVars>
      </dgm:prSet>
      <dgm:spPr/>
    </dgm:pt>
  </dgm:ptLst>
  <dgm:cxnLst>
    <dgm:cxn modelId="{824D0613-F714-4FE7-87EE-0C98F019AFF3}" type="presOf" srcId="{D2292006-857E-4E48-89C1-AAE478C3CD12}" destId="{E854DA35-EAE9-4127-B136-824218D802A4}" srcOrd="0" destOrd="0" presId="urn:microsoft.com/office/officeart/2005/8/layout/default"/>
    <dgm:cxn modelId="{EC934916-74E9-4046-AC53-26B81A0D8EF5}" srcId="{F7F35756-CB9A-4619-94F7-AD7C20C485D2}" destId="{F344BC1B-9DE6-444C-AA65-FA7DB4E077D6}" srcOrd="2" destOrd="0" parTransId="{81CA4833-D8A9-4C52-B41D-C8590853E243}" sibTransId="{674275A0-4AF0-4A76-9D34-C6CDA6787D0A}"/>
    <dgm:cxn modelId="{04CC4665-6310-4BE5-81C2-883580C8F914}" srcId="{F7F35756-CB9A-4619-94F7-AD7C20C485D2}" destId="{950AA7D9-6D22-48D6-8066-4399D7015297}" srcOrd="4" destOrd="0" parTransId="{F2420EEF-63F8-4D4E-A2FF-807178B7B2FA}" sibTransId="{4EE5A29B-C34E-4EB6-8344-6A082F324AE0}"/>
    <dgm:cxn modelId="{68E7B565-2C57-4B49-BF96-6C779EF5745D}" type="presOf" srcId="{9533C268-6A10-484F-8F64-DFAB3E6FCD9A}" destId="{F5E2EC4C-33B2-49F7-BA1E-63E736BAB914}" srcOrd="0" destOrd="2" presId="urn:microsoft.com/office/officeart/2005/8/layout/default"/>
    <dgm:cxn modelId="{4B75754C-2CAB-48E5-A3A5-F943518B1F2B}" type="presOf" srcId="{6CF46711-F38D-4E8B-BBDE-1F7459A4BCC4}" destId="{F5E2EC4C-33B2-49F7-BA1E-63E736BAB914}" srcOrd="0" destOrd="4" presId="urn:microsoft.com/office/officeart/2005/8/layout/default"/>
    <dgm:cxn modelId="{B80E0C70-C022-48F1-84B8-24E0A3F56EAF}" type="presOf" srcId="{04CD3449-5634-4449-9317-B6F3D1DCC78B}" destId="{9C102BD6-1A72-487D-B3E0-57C40CC6EA94}" srcOrd="0" destOrd="0" presId="urn:microsoft.com/office/officeart/2005/8/layout/default"/>
    <dgm:cxn modelId="{2FDDD57F-3838-4B71-9409-E2463E7CCFCA}" srcId="{8669C09A-FF83-4691-B8D8-98C299B3F575}" destId="{BAD23EFD-3DB9-40CA-8915-AB811A848CFE}" srcOrd="4" destOrd="0" parTransId="{ADEAFC10-EC0C-491D-8169-AA647973B1AB}" sibTransId="{FEDB4D5C-860B-40F5-8AAF-FBCBC93A62D7}"/>
    <dgm:cxn modelId="{89498786-8122-47B0-AF7E-FB6BEBA3ADC7}" type="presOf" srcId="{F7F35756-CB9A-4619-94F7-AD7C20C485D2}" destId="{775266E5-1AE3-443F-8772-E524199882E6}" srcOrd="0" destOrd="0" presId="urn:microsoft.com/office/officeart/2005/8/layout/default"/>
    <dgm:cxn modelId="{85C86A8C-2970-4F52-85FC-9D995FA3FB23}" srcId="{8669C09A-FF83-4691-B8D8-98C299B3F575}" destId="{9533C268-6A10-484F-8F64-DFAB3E6FCD9A}" srcOrd="1" destOrd="0" parTransId="{8654793F-FCFF-4678-8357-19514399D15C}" sibTransId="{1A260C0B-E1E9-48F5-9CB0-317846CB6ADC}"/>
    <dgm:cxn modelId="{44D45F90-7B2A-4836-A562-A939A7ED46ED}" srcId="{8669C09A-FF83-4691-B8D8-98C299B3F575}" destId="{D641F4F5-7A87-437F-8ABB-B05755B1A793}" srcOrd="2" destOrd="0" parTransId="{66154B2D-D8A3-4184-A277-7A7DD3E33DE8}" sibTransId="{8E2010AC-E5B9-43DD-B2D4-05FC53EB8782}"/>
    <dgm:cxn modelId="{0D6DD791-A48B-4F6E-9912-D66147852E23}" type="presOf" srcId="{8669C09A-FF83-4691-B8D8-98C299B3F575}" destId="{F5E2EC4C-33B2-49F7-BA1E-63E736BAB914}" srcOrd="0" destOrd="0" presId="urn:microsoft.com/office/officeart/2005/8/layout/default"/>
    <dgm:cxn modelId="{CA912897-621E-4649-8E12-CCBAC64F52F7}" type="presOf" srcId="{F344BC1B-9DE6-444C-AA65-FA7DB4E077D6}" destId="{2DF2118C-EAF4-4E9B-869F-BF29C881D707}" srcOrd="0" destOrd="0" presId="urn:microsoft.com/office/officeart/2005/8/layout/default"/>
    <dgm:cxn modelId="{A77C859E-7E6F-4F0B-BF74-4367AD215819}" type="presOf" srcId="{D641F4F5-7A87-437F-8ABB-B05755B1A793}" destId="{F5E2EC4C-33B2-49F7-BA1E-63E736BAB914}" srcOrd="0" destOrd="3" presId="urn:microsoft.com/office/officeart/2005/8/layout/default"/>
    <dgm:cxn modelId="{5FC10BAA-517C-479B-94FA-E05D4E5C1291}" srcId="{F7F35756-CB9A-4619-94F7-AD7C20C485D2}" destId="{04CD3449-5634-4449-9317-B6F3D1DCC78B}" srcOrd="5" destOrd="0" parTransId="{E50E6B45-C040-474E-9695-CD9D8C0EDFE8}" sibTransId="{F61BB7D2-A8F6-46A1-8FCC-DEDA9A9DC200}"/>
    <dgm:cxn modelId="{FCD9E8AD-4FB1-4AF6-A2AA-5662D8C292F7}" srcId="{F7F35756-CB9A-4619-94F7-AD7C20C485D2}" destId="{0FD7C87F-3089-408A-9D44-6F1FDBEA78B1}" srcOrd="3" destOrd="0" parTransId="{D6AA86D9-DAC4-406A-B32A-1DBB5EDE00F2}" sibTransId="{887F512E-D2F5-480E-A25E-7AF6CC7F5726}"/>
    <dgm:cxn modelId="{415A55BD-D237-4F9F-94B2-DD3221B4CEA3}" type="presOf" srcId="{72B2A524-A421-489B-ACEE-483D4629C0CE}" destId="{F5E2EC4C-33B2-49F7-BA1E-63E736BAB914}" srcOrd="0" destOrd="1" presId="urn:microsoft.com/office/officeart/2005/8/layout/default"/>
    <dgm:cxn modelId="{B18074BE-1EAC-4973-A195-9FF26B905CFB}" srcId="{8669C09A-FF83-4691-B8D8-98C299B3F575}" destId="{6CF46711-F38D-4E8B-BBDE-1F7459A4BCC4}" srcOrd="3" destOrd="0" parTransId="{45398814-19E2-412E-8DEE-A7A3279E488A}" sibTransId="{D41D7287-F698-4024-BDFB-F94937DCDA9B}"/>
    <dgm:cxn modelId="{D988AECA-734A-43DF-9132-71CE2A8355D9}" type="presOf" srcId="{950AA7D9-6D22-48D6-8066-4399D7015297}" destId="{E49CA5BB-CCCD-4773-BB8C-B91A2432A016}" srcOrd="0" destOrd="0" presId="urn:microsoft.com/office/officeart/2005/8/layout/default"/>
    <dgm:cxn modelId="{91D4D7CB-E906-4D27-AA59-0F17C1766BE3}" srcId="{F7F35756-CB9A-4619-94F7-AD7C20C485D2}" destId="{8669C09A-FF83-4691-B8D8-98C299B3F575}" srcOrd="1" destOrd="0" parTransId="{2B93E904-C50B-4AC1-BA91-B3364CFED977}" sibTransId="{989E6CD4-E87B-4272-878D-08EB06BCECD6}"/>
    <dgm:cxn modelId="{7F92DFCF-4A69-4346-8B9C-196F477AC761}" type="presOf" srcId="{0FD7C87F-3089-408A-9D44-6F1FDBEA78B1}" destId="{C2F774EE-4A60-41F8-8868-9C5D534B0D99}" srcOrd="0" destOrd="0" presId="urn:microsoft.com/office/officeart/2005/8/layout/default"/>
    <dgm:cxn modelId="{B352CBD7-4D78-47E7-A9B7-B69D4C3F301C}" srcId="{8669C09A-FF83-4691-B8D8-98C299B3F575}" destId="{72B2A524-A421-489B-ACEE-483D4629C0CE}" srcOrd="0" destOrd="0" parTransId="{DCC73124-8353-408E-9A98-41F6090BE68E}" sibTransId="{D71CF918-EDFF-41C9-8A48-613C7D690F16}"/>
    <dgm:cxn modelId="{5E73F2D8-9B91-4314-BCFD-06D537C0A0E5}" type="presOf" srcId="{BAD23EFD-3DB9-40CA-8915-AB811A848CFE}" destId="{F5E2EC4C-33B2-49F7-BA1E-63E736BAB914}" srcOrd="0" destOrd="5" presId="urn:microsoft.com/office/officeart/2005/8/layout/default"/>
    <dgm:cxn modelId="{1401A8F4-F2EC-46B7-89E2-A4CE17459C04}" srcId="{F7F35756-CB9A-4619-94F7-AD7C20C485D2}" destId="{D2292006-857E-4E48-89C1-AAE478C3CD12}" srcOrd="0" destOrd="0" parTransId="{D30AC03D-305B-4BF4-86B4-3833D9C9135D}" sibTransId="{0C4F0CF4-9C13-4AF1-A148-A0C0BFA75AE4}"/>
    <dgm:cxn modelId="{072523B4-9160-4D1D-A433-D34E19584B7B}" type="presParOf" srcId="{775266E5-1AE3-443F-8772-E524199882E6}" destId="{E854DA35-EAE9-4127-B136-824218D802A4}" srcOrd="0" destOrd="0" presId="urn:microsoft.com/office/officeart/2005/8/layout/default"/>
    <dgm:cxn modelId="{7F4FD033-A56B-4EFC-A992-E3510A9E27EC}" type="presParOf" srcId="{775266E5-1AE3-443F-8772-E524199882E6}" destId="{64727DDE-D21F-401E-BC29-D0D181BBF3EB}" srcOrd="1" destOrd="0" presId="urn:microsoft.com/office/officeart/2005/8/layout/default"/>
    <dgm:cxn modelId="{E91462C5-2E48-4D05-B71C-F81C081A0949}" type="presParOf" srcId="{775266E5-1AE3-443F-8772-E524199882E6}" destId="{F5E2EC4C-33B2-49F7-BA1E-63E736BAB914}" srcOrd="2" destOrd="0" presId="urn:microsoft.com/office/officeart/2005/8/layout/default"/>
    <dgm:cxn modelId="{B9530B43-5662-41DE-A8CE-B76B2431BCF3}" type="presParOf" srcId="{775266E5-1AE3-443F-8772-E524199882E6}" destId="{0AF88A3D-8EC7-4061-AB3D-90754A0102CF}" srcOrd="3" destOrd="0" presId="urn:microsoft.com/office/officeart/2005/8/layout/default"/>
    <dgm:cxn modelId="{AABEA99E-B5C7-44EF-8ABE-DFC92DC91093}" type="presParOf" srcId="{775266E5-1AE3-443F-8772-E524199882E6}" destId="{2DF2118C-EAF4-4E9B-869F-BF29C881D707}" srcOrd="4" destOrd="0" presId="urn:microsoft.com/office/officeart/2005/8/layout/default"/>
    <dgm:cxn modelId="{F667275C-DBB8-4244-9CB7-5927C7519992}" type="presParOf" srcId="{775266E5-1AE3-443F-8772-E524199882E6}" destId="{B017A214-DCDA-4D5B-B5C0-841DF09D7E11}" srcOrd="5" destOrd="0" presId="urn:microsoft.com/office/officeart/2005/8/layout/default"/>
    <dgm:cxn modelId="{B226AB0D-123F-421C-A386-9C01CD813AA8}" type="presParOf" srcId="{775266E5-1AE3-443F-8772-E524199882E6}" destId="{C2F774EE-4A60-41F8-8868-9C5D534B0D99}" srcOrd="6" destOrd="0" presId="urn:microsoft.com/office/officeart/2005/8/layout/default"/>
    <dgm:cxn modelId="{FA44FF53-183E-4F8F-B464-13108CE93B10}" type="presParOf" srcId="{775266E5-1AE3-443F-8772-E524199882E6}" destId="{EB07F331-39C2-4A75-A1F0-E67D3080CD48}" srcOrd="7" destOrd="0" presId="urn:microsoft.com/office/officeart/2005/8/layout/default"/>
    <dgm:cxn modelId="{6F196DC6-289E-4899-9B03-523468FCA6B9}" type="presParOf" srcId="{775266E5-1AE3-443F-8772-E524199882E6}" destId="{E49CA5BB-CCCD-4773-BB8C-B91A2432A016}" srcOrd="8" destOrd="0" presId="urn:microsoft.com/office/officeart/2005/8/layout/default"/>
    <dgm:cxn modelId="{BF7585E8-E3D1-4D0A-B060-92D0BF376BF1}" type="presParOf" srcId="{775266E5-1AE3-443F-8772-E524199882E6}" destId="{FB806BF3-39EC-4AE8-AFF5-583DBF4CCECB}" srcOrd="9" destOrd="0" presId="urn:microsoft.com/office/officeart/2005/8/layout/default"/>
    <dgm:cxn modelId="{0C8CE633-0E1E-49D5-A887-D8FA16841E26}" type="presParOf" srcId="{775266E5-1AE3-443F-8772-E524199882E6}" destId="{9C102BD6-1A72-487D-B3E0-57C40CC6EA9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B74CB9-FCCF-4F77-ACEC-F91E5911E7B2}" type="doc">
      <dgm:prSet loTypeId="urn:microsoft.com/office/officeart/2005/8/layout/radial1" loCatId="cycle" qsTypeId="urn:microsoft.com/office/officeart/2005/8/quickstyle/3d3" qsCatId="3D" csTypeId="urn:microsoft.com/office/officeart/2005/8/colors/colorful4" csCatId="colorful" phldr="1"/>
      <dgm:spPr/>
      <dgm:t>
        <a:bodyPr/>
        <a:lstStyle/>
        <a:p>
          <a:endParaRPr lang="en-US"/>
        </a:p>
      </dgm:t>
    </dgm:pt>
    <dgm:pt modelId="{B43FE717-D979-452E-969A-8097EFD100AD}">
      <dgm:prSet custT="1"/>
      <dgm:spPr/>
      <dgm:t>
        <a:bodyPr/>
        <a:lstStyle/>
        <a:p>
          <a:pPr algn="ctr" rtl="0"/>
          <a:r>
            <a:rPr lang="en-US" sz="1800" b="1" dirty="0">
              <a:solidFill>
                <a:schemeClr val="bg2"/>
              </a:solidFill>
              <a:effectLst/>
            </a:rPr>
            <a:t>Classroom </a:t>
          </a:r>
          <a:r>
            <a:rPr lang="en-US" sz="1600" b="1" dirty="0">
              <a:solidFill>
                <a:schemeClr val="bg2"/>
              </a:solidFill>
              <a:effectLst/>
            </a:rPr>
            <a:t>Contributions</a:t>
          </a:r>
        </a:p>
      </dgm:t>
    </dgm:pt>
    <dgm:pt modelId="{14FFFB0E-5A69-4238-A952-0FF0673850AC}" type="parTrans" cxnId="{C4674C13-BD1F-45BA-B834-B40EF396D017}">
      <dgm:prSet/>
      <dgm:spPr/>
      <dgm:t>
        <a:bodyPr/>
        <a:lstStyle/>
        <a:p>
          <a:endParaRPr lang="en-US" dirty="0"/>
        </a:p>
      </dgm:t>
    </dgm:pt>
    <dgm:pt modelId="{399F012E-317C-4DD7-9688-9A5A0FDE7B6D}" type="sibTrans" cxnId="{C4674C13-BD1F-45BA-B834-B40EF396D017}">
      <dgm:prSet/>
      <dgm:spPr/>
      <dgm:t>
        <a:bodyPr/>
        <a:lstStyle/>
        <a:p>
          <a:endParaRPr lang="en-US"/>
        </a:p>
      </dgm:t>
    </dgm:pt>
    <dgm:pt modelId="{6ADF8795-F030-456C-96C4-5169C30B88CD}">
      <dgm:prSet custT="1"/>
      <dgm:spPr/>
      <dgm:t>
        <a:bodyPr/>
        <a:lstStyle/>
        <a:p>
          <a:pPr algn="ctr" rtl="0"/>
          <a:r>
            <a:rPr lang="en-US" sz="1800" b="1" dirty="0">
              <a:solidFill>
                <a:schemeClr val="bg2"/>
              </a:solidFill>
              <a:effectLst/>
            </a:rPr>
            <a:t>Interest in Learning</a:t>
          </a:r>
        </a:p>
      </dgm:t>
    </dgm:pt>
    <dgm:pt modelId="{AFC7E096-7F43-4E70-AE5D-7C5B5868381B}" type="parTrans" cxnId="{3D53AA6C-0073-4808-A21D-BA7C14AB427E}">
      <dgm:prSet/>
      <dgm:spPr/>
      <dgm:t>
        <a:bodyPr/>
        <a:lstStyle/>
        <a:p>
          <a:endParaRPr lang="en-US" dirty="0"/>
        </a:p>
      </dgm:t>
    </dgm:pt>
    <dgm:pt modelId="{D9424AF8-52A4-4D2A-A830-770A3A9DFC72}" type="sibTrans" cxnId="{3D53AA6C-0073-4808-A21D-BA7C14AB427E}">
      <dgm:prSet/>
      <dgm:spPr/>
      <dgm:t>
        <a:bodyPr/>
        <a:lstStyle/>
        <a:p>
          <a:endParaRPr lang="en-US"/>
        </a:p>
      </dgm:t>
    </dgm:pt>
    <dgm:pt modelId="{1B26222C-E719-4E36-9CB9-09AA6D9DB3A5}">
      <dgm:prSet custT="1"/>
      <dgm:spPr/>
      <dgm:t>
        <a:bodyPr/>
        <a:lstStyle/>
        <a:p>
          <a:pPr algn="ctr" rtl="0"/>
          <a:r>
            <a:rPr lang="en-US" sz="1800" b="1" dirty="0">
              <a:solidFill>
                <a:schemeClr val="bg2"/>
              </a:solidFill>
            </a:rPr>
            <a:t>Academic </a:t>
          </a:r>
          <a:r>
            <a:rPr lang="en-US" sz="1600" b="1" dirty="0">
              <a:solidFill>
                <a:schemeClr val="bg2"/>
              </a:solidFill>
            </a:rPr>
            <a:t>Achievement</a:t>
          </a:r>
        </a:p>
      </dgm:t>
    </dgm:pt>
    <dgm:pt modelId="{CF36B7CC-9121-443A-B90E-EA7259F4D3F8}" type="parTrans" cxnId="{CA02BE57-22F3-49FC-9D1A-E4CEA6C58A91}">
      <dgm:prSet/>
      <dgm:spPr/>
      <dgm:t>
        <a:bodyPr/>
        <a:lstStyle/>
        <a:p>
          <a:endParaRPr lang="en-US" dirty="0"/>
        </a:p>
      </dgm:t>
    </dgm:pt>
    <dgm:pt modelId="{D593D73B-14E5-4CFE-9AC3-A088EFEF9ABB}" type="sibTrans" cxnId="{CA02BE57-22F3-49FC-9D1A-E4CEA6C58A91}">
      <dgm:prSet/>
      <dgm:spPr/>
      <dgm:t>
        <a:bodyPr/>
        <a:lstStyle/>
        <a:p>
          <a:endParaRPr lang="en-US"/>
        </a:p>
      </dgm:t>
    </dgm:pt>
    <dgm:pt modelId="{2A82DC3C-94D4-444A-B63E-C2CCDB74219D}">
      <dgm:prSet custT="1"/>
      <dgm:spPr/>
      <dgm:t>
        <a:bodyPr/>
        <a:lstStyle/>
        <a:p>
          <a:pPr algn="ctr" rtl="0"/>
          <a:r>
            <a:rPr lang="en-US" sz="1800" b="1" dirty="0">
              <a:solidFill>
                <a:schemeClr val="bg2"/>
              </a:solidFill>
            </a:rPr>
            <a:t>Personal Challenges/ Hardships</a:t>
          </a:r>
        </a:p>
      </dgm:t>
    </dgm:pt>
    <dgm:pt modelId="{90712478-CE4B-469C-A2D2-08FA5901B56A}" type="parTrans" cxnId="{F8923920-E678-447F-8ACC-351389392620}">
      <dgm:prSet/>
      <dgm:spPr/>
      <dgm:t>
        <a:bodyPr/>
        <a:lstStyle/>
        <a:p>
          <a:endParaRPr lang="en-US" dirty="0"/>
        </a:p>
      </dgm:t>
    </dgm:pt>
    <dgm:pt modelId="{7B4F3FC5-6179-44BC-AE94-9211792045D8}" type="sibTrans" cxnId="{F8923920-E678-447F-8ACC-351389392620}">
      <dgm:prSet/>
      <dgm:spPr/>
      <dgm:t>
        <a:bodyPr/>
        <a:lstStyle/>
        <a:p>
          <a:endParaRPr lang="en-US"/>
        </a:p>
      </dgm:t>
    </dgm:pt>
    <dgm:pt modelId="{E0CEE596-B107-4878-8823-72B3BB623821}">
      <dgm:prSet custT="1"/>
      <dgm:spPr/>
      <dgm:t>
        <a:bodyPr/>
        <a:lstStyle/>
        <a:p>
          <a:pPr rtl="0"/>
          <a:r>
            <a:rPr lang="en-US" sz="1800" b="1" dirty="0">
              <a:solidFill>
                <a:schemeClr val="bg2"/>
              </a:solidFill>
            </a:rPr>
            <a:t>Personal Anecdotes</a:t>
          </a:r>
        </a:p>
      </dgm:t>
    </dgm:pt>
    <dgm:pt modelId="{B785F7E2-8249-42CF-8A5D-AE740F4ACD7D}" type="parTrans" cxnId="{43E02473-90A7-4726-B509-39CB2DC6B21F}">
      <dgm:prSet/>
      <dgm:spPr/>
      <dgm:t>
        <a:bodyPr/>
        <a:lstStyle/>
        <a:p>
          <a:endParaRPr lang="en-US" dirty="0"/>
        </a:p>
      </dgm:t>
    </dgm:pt>
    <dgm:pt modelId="{C25659BE-9733-4D94-9E65-156053E9684A}" type="sibTrans" cxnId="{43E02473-90A7-4726-B509-39CB2DC6B21F}">
      <dgm:prSet/>
      <dgm:spPr/>
      <dgm:t>
        <a:bodyPr/>
        <a:lstStyle/>
        <a:p>
          <a:endParaRPr lang="en-US"/>
        </a:p>
      </dgm:t>
    </dgm:pt>
    <dgm:pt modelId="{3D1E2656-787B-4D3E-A177-DAE35D3A4DCC}">
      <dgm:prSet custT="1"/>
      <dgm:spPr/>
      <dgm:t>
        <a:bodyPr/>
        <a:lstStyle/>
        <a:p>
          <a:pPr rtl="0"/>
          <a:r>
            <a:rPr lang="en-US" sz="1800" b="1" dirty="0">
              <a:solidFill>
                <a:schemeClr val="bg2"/>
              </a:solidFill>
            </a:rPr>
            <a:t>Impact on School</a:t>
          </a:r>
        </a:p>
      </dgm:t>
    </dgm:pt>
    <dgm:pt modelId="{AA314321-1034-4F76-A8EC-0328FA83123F}" type="parTrans" cxnId="{E38EB509-989A-499E-8B4E-3D8E240C8549}">
      <dgm:prSet/>
      <dgm:spPr/>
      <dgm:t>
        <a:bodyPr/>
        <a:lstStyle/>
        <a:p>
          <a:endParaRPr lang="en-US" dirty="0"/>
        </a:p>
      </dgm:t>
    </dgm:pt>
    <dgm:pt modelId="{9A24911C-166F-45C9-86C6-1F461204FA36}" type="sibTrans" cxnId="{E38EB509-989A-499E-8B4E-3D8E240C8549}">
      <dgm:prSet/>
      <dgm:spPr/>
      <dgm:t>
        <a:bodyPr/>
        <a:lstStyle/>
        <a:p>
          <a:endParaRPr lang="en-US"/>
        </a:p>
      </dgm:t>
    </dgm:pt>
    <dgm:pt modelId="{16152807-A4D1-4E2F-894D-1D2F883D0876}">
      <dgm:prSet custT="1"/>
      <dgm:spPr/>
      <dgm:t>
        <a:bodyPr/>
        <a:lstStyle/>
        <a:p>
          <a:pPr rtl="0"/>
          <a:r>
            <a:rPr lang="en-US" sz="1800" b="1" dirty="0">
              <a:solidFill>
                <a:schemeClr val="bg2"/>
              </a:solidFill>
            </a:rPr>
            <a:t>Leadership Ability</a:t>
          </a:r>
        </a:p>
      </dgm:t>
    </dgm:pt>
    <dgm:pt modelId="{44D6B2B3-CF1B-4CDA-A73B-D6C86E661379}" type="parTrans" cxnId="{357B878D-8E32-44AD-A5B5-160F2EA50A18}">
      <dgm:prSet/>
      <dgm:spPr/>
      <dgm:t>
        <a:bodyPr/>
        <a:lstStyle/>
        <a:p>
          <a:endParaRPr lang="en-US" dirty="0"/>
        </a:p>
      </dgm:t>
    </dgm:pt>
    <dgm:pt modelId="{26F32FEC-CEEC-455C-89C3-23A69DA19C9C}" type="sibTrans" cxnId="{357B878D-8E32-44AD-A5B5-160F2EA50A18}">
      <dgm:prSet/>
      <dgm:spPr/>
      <dgm:t>
        <a:bodyPr/>
        <a:lstStyle/>
        <a:p>
          <a:endParaRPr lang="en-US"/>
        </a:p>
      </dgm:t>
    </dgm:pt>
    <dgm:pt modelId="{3EC979A1-8842-48D1-AAB1-F51C652FC75F}">
      <dgm:prSet custT="1"/>
      <dgm:spPr/>
      <dgm:t>
        <a:bodyPr/>
        <a:lstStyle/>
        <a:p>
          <a:pPr rtl="0"/>
          <a:r>
            <a:rPr lang="en-US" sz="1800" b="1" dirty="0">
              <a:solidFill>
                <a:schemeClr val="bg2"/>
              </a:solidFill>
              <a:effectLst/>
            </a:rPr>
            <a:t>Interests Outside School</a:t>
          </a:r>
        </a:p>
      </dgm:t>
    </dgm:pt>
    <dgm:pt modelId="{E2868AA8-6A39-4F6D-A7F9-885F6E208A66}" type="parTrans" cxnId="{2F101F14-8AAD-4814-93CE-4185D90ACC13}">
      <dgm:prSet/>
      <dgm:spPr/>
      <dgm:t>
        <a:bodyPr/>
        <a:lstStyle/>
        <a:p>
          <a:endParaRPr lang="en-US" dirty="0"/>
        </a:p>
      </dgm:t>
    </dgm:pt>
    <dgm:pt modelId="{1ED15910-1B40-478C-BEF8-A7AD9DC081CC}" type="sibTrans" cxnId="{2F101F14-8AAD-4814-93CE-4185D90ACC13}">
      <dgm:prSet/>
      <dgm:spPr/>
      <dgm:t>
        <a:bodyPr/>
        <a:lstStyle/>
        <a:p>
          <a:endParaRPr lang="en-US"/>
        </a:p>
      </dgm:t>
    </dgm:pt>
    <dgm:pt modelId="{E22F3263-8686-43C9-8083-50D750BA2D52}">
      <dgm:prSet custT="1"/>
      <dgm:spPr>
        <a:solidFill>
          <a:schemeClr val="tx1"/>
        </a:solidFill>
      </dgm:spPr>
      <dgm:t>
        <a:bodyPr/>
        <a:lstStyle/>
        <a:p>
          <a:pPr algn="ctr" rtl="0"/>
          <a:r>
            <a:rPr lang="en-US" sz="2200" b="1" dirty="0">
              <a:solidFill>
                <a:schemeClr val="tx1"/>
              </a:solidFill>
              <a:effectLst/>
            </a:rPr>
            <a:t>You</a:t>
          </a:r>
        </a:p>
      </dgm:t>
    </dgm:pt>
    <dgm:pt modelId="{8BAE2823-B22B-4A43-8987-7F07940BC68E}" type="sibTrans" cxnId="{BF04C9CE-7568-4EC8-8D8F-9EB22BEEE725}">
      <dgm:prSet/>
      <dgm:spPr/>
      <dgm:t>
        <a:bodyPr/>
        <a:lstStyle/>
        <a:p>
          <a:endParaRPr lang="en-US"/>
        </a:p>
      </dgm:t>
    </dgm:pt>
    <dgm:pt modelId="{E35FB91E-BD8A-4DA7-A5AF-DA744905E512}" type="parTrans" cxnId="{BF04C9CE-7568-4EC8-8D8F-9EB22BEEE725}">
      <dgm:prSet/>
      <dgm:spPr/>
      <dgm:t>
        <a:bodyPr/>
        <a:lstStyle/>
        <a:p>
          <a:endParaRPr lang="en-US"/>
        </a:p>
      </dgm:t>
    </dgm:pt>
    <dgm:pt modelId="{78DDF78C-22BC-4A4D-9E76-58E38250FC76}" type="pres">
      <dgm:prSet presAssocID="{59B74CB9-FCCF-4F77-ACEC-F91E5911E7B2}" presName="cycle" presStyleCnt="0">
        <dgm:presLayoutVars>
          <dgm:chMax val="1"/>
          <dgm:dir/>
          <dgm:animLvl val="ctr"/>
          <dgm:resizeHandles val="exact"/>
        </dgm:presLayoutVars>
      </dgm:prSet>
      <dgm:spPr/>
    </dgm:pt>
    <dgm:pt modelId="{B490CBD5-D67A-472C-8334-AAEAEF2B1DC0}" type="pres">
      <dgm:prSet presAssocID="{E22F3263-8686-43C9-8083-50D750BA2D52}" presName="centerShape" presStyleLbl="node0" presStyleIdx="0" presStyleCnt="1" custScaleX="257934" custScaleY="205287" custLinFactNeighborX="1158" custLinFactNeighborY="-34655"/>
      <dgm:spPr/>
    </dgm:pt>
    <dgm:pt modelId="{1F51AED9-CB33-4362-9EDA-B31DD6E9D51E}" type="pres">
      <dgm:prSet presAssocID="{14FFFB0E-5A69-4238-A952-0FF0673850AC}" presName="Name9" presStyleLbl="parChTrans1D2" presStyleIdx="0" presStyleCnt="8"/>
      <dgm:spPr/>
    </dgm:pt>
    <dgm:pt modelId="{69498DB7-07BF-4F5A-B568-D4F51399F347}" type="pres">
      <dgm:prSet presAssocID="{14FFFB0E-5A69-4238-A952-0FF0673850AC}" presName="connTx" presStyleLbl="parChTrans1D2" presStyleIdx="0" presStyleCnt="8"/>
      <dgm:spPr/>
    </dgm:pt>
    <dgm:pt modelId="{03CDC810-B69E-4C4A-8EAD-CC3E020C93A1}" type="pres">
      <dgm:prSet presAssocID="{B43FE717-D979-452E-969A-8097EFD100AD}" presName="node" presStyleLbl="node1" presStyleIdx="0" presStyleCnt="8" custScaleX="160186" custScaleY="151352" custRadScaleRad="177575" custRadScaleInc="533239">
        <dgm:presLayoutVars>
          <dgm:bulletEnabled val="1"/>
        </dgm:presLayoutVars>
      </dgm:prSet>
      <dgm:spPr/>
    </dgm:pt>
    <dgm:pt modelId="{899D1769-78AF-4BD1-A0F2-2FF367CEEC37}" type="pres">
      <dgm:prSet presAssocID="{AFC7E096-7F43-4E70-AE5D-7C5B5868381B}" presName="Name9" presStyleLbl="parChTrans1D2" presStyleIdx="1" presStyleCnt="8"/>
      <dgm:spPr/>
    </dgm:pt>
    <dgm:pt modelId="{B0ED136F-F9F8-437A-B957-FFADCAFF047B}" type="pres">
      <dgm:prSet presAssocID="{AFC7E096-7F43-4E70-AE5D-7C5B5868381B}" presName="connTx" presStyleLbl="parChTrans1D2" presStyleIdx="1" presStyleCnt="8"/>
      <dgm:spPr/>
    </dgm:pt>
    <dgm:pt modelId="{91A6045E-B6A9-4130-8FFF-C3BF6BF66189}" type="pres">
      <dgm:prSet presAssocID="{6ADF8795-F030-456C-96C4-5169C30B88CD}" presName="node" presStyleLbl="node1" presStyleIdx="1" presStyleCnt="8" custScaleX="153754" custScaleY="144922" custRadScaleRad="192046" custRadScaleInc="81917">
        <dgm:presLayoutVars>
          <dgm:bulletEnabled val="1"/>
        </dgm:presLayoutVars>
      </dgm:prSet>
      <dgm:spPr/>
    </dgm:pt>
    <dgm:pt modelId="{F2A06643-C0CB-475D-81EB-6C5ADC436AAD}" type="pres">
      <dgm:prSet presAssocID="{CF36B7CC-9121-443A-B90E-EA7259F4D3F8}" presName="Name9" presStyleLbl="parChTrans1D2" presStyleIdx="2" presStyleCnt="8"/>
      <dgm:spPr/>
    </dgm:pt>
    <dgm:pt modelId="{A7C1EF20-DB59-4ACD-9C99-C93CB6877101}" type="pres">
      <dgm:prSet presAssocID="{CF36B7CC-9121-443A-B90E-EA7259F4D3F8}" presName="connTx" presStyleLbl="parChTrans1D2" presStyleIdx="2" presStyleCnt="8"/>
      <dgm:spPr/>
    </dgm:pt>
    <dgm:pt modelId="{56AB0FFE-A940-49CD-8CDD-310CFE79EBE6}" type="pres">
      <dgm:prSet presAssocID="{1B26222C-E719-4E36-9CB9-09AA6D9DB3A5}" presName="node" presStyleLbl="node1" presStyleIdx="2" presStyleCnt="8" custScaleX="176833" custScaleY="151352" custRadScaleRad="181860" custRadScaleInc="684908">
        <dgm:presLayoutVars>
          <dgm:bulletEnabled val="1"/>
        </dgm:presLayoutVars>
      </dgm:prSet>
      <dgm:spPr/>
    </dgm:pt>
    <dgm:pt modelId="{3DE5EC7C-06F2-47A2-8E36-3BD1400514B9}" type="pres">
      <dgm:prSet presAssocID="{90712478-CE4B-469C-A2D2-08FA5901B56A}" presName="Name9" presStyleLbl="parChTrans1D2" presStyleIdx="3" presStyleCnt="8"/>
      <dgm:spPr/>
    </dgm:pt>
    <dgm:pt modelId="{D5BDA2B0-3D19-4073-8E4B-F8FC4EC22D34}" type="pres">
      <dgm:prSet presAssocID="{90712478-CE4B-469C-A2D2-08FA5901B56A}" presName="connTx" presStyleLbl="parChTrans1D2" presStyleIdx="3" presStyleCnt="8"/>
      <dgm:spPr/>
    </dgm:pt>
    <dgm:pt modelId="{59B511BB-0F1C-439D-BB61-5B2CE9D99536}" type="pres">
      <dgm:prSet presAssocID="{2A82DC3C-94D4-444A-B63E-C2CCDB74219D}" presName="node" presStyleLbl="node1" presStyleIdx="3" presStyleCnt="8" custScaleX="160186" custScaleY="151352" custRadScaleRad="78053" custRadScaleInc="46575">
        <dgm:presLayoutVars>
          <dgm:bulletEnabled val="1"/>
        </dgm:presLayoutVars>
      </dgm:prSet>
      <dgm:spPr/>
    </dgm:pt>
    <dgm:pt modelId="{D389551F-53E5-4B22-BD5D-5EB8CBAFF1C6}" type="pres">
      <dgm:prSet presAssocID="{B785F7E2-8249-42CF-8A5D-AE740F4ACD7D}" presName="Name9" presStyleLbl="parChTrans1D2" presStyleIdx="4" presStyleCnt="8"/>
      <dgm:spPr/>
    </dgm:pt>
    <dgm:pt modelId="{85798C26-A35E-4647-9F90-5F83044CF194}" type="pres">
      <dgm:prSet presAssocID="{B785F7E2-8249-42CF-8A5D-AE740F4ACD7D}" presName="connTx" presStyleLbl="parChTrans1D2" presStyleIdx="4" presStyleCnt="8"/>
      <dgm:spPr/>
    </dgm:pt>
    <dgm:pt modelId="{C8FDB106-FE1D-4EB2-8E87-A3E824790AB8}" type="pres">
      <dgm:prSet presAssocID="{E0CEE596-B107-4878-8823-72B3BB623821}" presName="node" presStyleLbl="node1" presStyleIdx="4" presStyleCnt="8" custScaleX="162652" custScaleY="129205" custRadScaleRad="191851" custRadScaleInc="527439">
        <dgm:presLayoutVars>
          <dgm:bulletEnabled val="1"/>
        </dgm:presLayoutVars>
      </dgm:prSet>
      <dgm:spPr/>
    </dgm:pt>
    <dgm:pt modelId="{96CC5B38-31B7-4361-8ABD-ADD4607972CC}" type="pres">
      <dgm:prSet presAssocID="{AA314321-1034-4F76-A8EC-0328FA83123F}" presName="Name9" presStyleLbl="parChTrans1D2" presStyleIdx="5" presStyleCnt="8"/>
      <dgm:spPr/>
    </dgm:pt>
    <dgm:pt modelId="{ED108A0D-7B35-4191-A352-ECBBBEDCD362}" type="pres">
      <dgm:prSet presAssocID="{AA314321-1034-4F76-A8EC-0328FA83123F}" presName="connTx" presStyleLbl="parChTrans1D2" presStyleIdx="5" presStyleCnt="8"/>
      <dgm:spPr/>
    </dgm:pt>
    <dgm:pt modelId="{078F39C8-A06C-4F5B-AAAA-8F057C1BD4D0}" type="pres">
      <dgm:prSet presAssocID="{3D1E2656-787B-4D3E-A177-DAE35D3A4DCC}" presName="node" presStyleLbl="node1" presStyleIdx="5" presStyleCnt="8" custScaleX="153754" custScaleY="144922" custRadScaleRad="95588" custRadScaleInc="-40922">
        <dgm:presLayoutVars>
          <dgm:bulletEnabled val="1"/>
        </dgm:presLayoutVars>
      </dgm:prSet>
      <dgm:spPr/>
    </dgm:pt>
    <dgm:pt modelId="{2FF1484E-7929-415B-B20A-06DF63BD8F34}" type="pres">
      <dgm:prSet presAssocID="{44D6B2B3-CF1B-4CDA-A73B-D6C86E661379}" presName="Name9" presStyleLbl="parChTrans1D2" presStyleIdx="6" presStyleCnt="8"/>
      <dgm:spPr/>
    </dgm:pt>
    <dgm:pt modelId="{2A53E67C-9619-40DC-887B-6F2E839637EA}" type="pres">
      <dgm:prSet presAssocID="{44D6B2B3-CF1B-4CDA-A73B-D6C86E661379}" presName="connTx" presStyleLbl="parChTrans1D2" presStyleIdx="6" presStyleCnt="8"/>
      <dgm:spPr/>
    </dgm:pt>
    <dgm:pt modelId="{6F702E3F-452E-42D2-920F-6704BA4BE13B}" type="pres">
      <dgm:prSet presAssocID="{16152807-A4D1-4E2F-894D-1D2F883D0876}" presName="node" presStyleLbl="node1" presStyleIdx="6" presStyleCnt="8" custScaleX="148469" custScaleY="138012" custRadScaleRad="129376" custRadScaleInc="788979">
        <dgm:presLayoutVars>
          <dgm:bulletEnabled val="1"/>
        </dgm:presLayoutVars>
      </dgm:prSet>
      <dgm:spPr/>
    </dgm:pt>
    <dgm:pt modelId="{82640A9C-F6D3-4288-95ED-870E6FCE0F94}" type="pres">
      <dgm:prSet presAssocID="{E2868AA8-6A39-4F6D-A7F9-885F6E208A66}" presName="Name9" presStyleLbl="parChTrans1D2" presStyleIdx="7" presStyleCnt="8"/>
      <dgm:spPr/>
    </dgm:pt>
    <dgm:pt modelId="{999E52ED-A971-44B1-BBD8-D3E6E767E300}" type="pres">
      <dgm:prSet presAssocID="{E2868AA8-6A39-4F6D-A7F9-885F6E208A66}" presName="connTx" presStyleLbl="parChTrans1D2" presStyleIdx="7" presStyleCnt="8"/>
      <dgm:spPr/>
    </dgm:pt>
    <dgm:pt modelId="{5F4DF236-4BC5-461B-9C1D-35786F4BE274}" type="pres">
      <dgm:prSet presAssocID="{3EC979A1-8842-48D1-AAB1-F51C652FC75F}" presName="node" presStyleLbl="node1" presStyleIdx="7" presStyleCnt="8" custScaleX="138251" custScaleY="138012" custRadScaleRad="132354" custRadScaleInc="-170719">
        <dgm:presLayoutVars>
          <dgm:bulletEnabled val="1"/>
        </dgm:presLayoutVars>
      </dgm:prSet>
      <dgm:spPr/>
    </dgm:pt>
  </dgm:ptLst>
  <dgm:cxnLst>
    <dgm:cxn modelId="{E38EB509-989A-499E-8B4E-3D8E240C8549}" srcId="{E22F3263-8686-43C9-8083-50D750BA2D52}" destId="{3D1E2656-787B-4D3E-A177-DAE35D3A4DCC}" srcOrd="5" destOrd="0" parTransId="{AA314321-1034-4F76-A8EC-0328FA83123F}" sibTransId="{9A24911C-166F-45C9-86C6-1F461204FA36}"/>
    <dgm:cxn modelId="{930CEE0D-A2F8-455A-8650-9458C2C19263}" type="presOf" srcId="{6ADF8795-F030-456C-96C4-5169C30B88CD}" destId="{91A6045E-B6A9-4130-8FFF-C3BF6BF66189}" srcOrd="0" destOrd="0" presId="urn:microsoft.com/office/officeart/2005/8/layout/radial1"/>
    <dgm:cxn modelId="{C4674C13-BD1F-45BA-B834-B40EF396D017}" srcId="{E22F3263-8686-43C9-8083-50D750BA2D52}" destId="{B43FE717-D979-452E-969A-8097EFD100AD}" srcOrd="0" destOrd="0" parTransId="{14FFFB0E-5A69-4238-A952-0FF0673850AC}" sibTransId="{399F012E-317C-4DD7-9688-9A5A0FDE7B6D}"/>
    <dgm:cxn modelId="{2F101F14-8AAD-4814-93CE-4185D90ACC13}" srcId="{E22F3263-8686-43C9-8083-50D750BA2D52}" destId="{3EC979A1-8842-48D1-AAB1-F51C652FC75F}" srcOrd="7" destOrd="0" parTransId="{E2868AA8-6A39-4F6D-A7F9-885F6E208A66}" sibTransId="{1ED15910-1B40-478C-BEF8-A7AD9DC081CC}"/>
    <dgm:cxn modelId="{60802F19-A39D-45FF-AFCA-AEC67719703E}" type="presOf" srcId="{44D6B2B3-CF1B-4CDA-A73B-D6C86E661379}" destId="{2A53E67C-9619-40DC-887B-6F2E839637EA}" srcOrd="1" destOrd="0" presId="urn:microsoft.com/office/officeart/2005/8/layout/radial1"/>
    <dgm:cxn modelId="{F8923920-E678-447F-8ACC-351389392620}" srcId="{E22F3263-8686-43C9-8083-50D750BA2D52}" destId="{2A82DC3C-94D4-444A-B63E-C2CCDB74219D}" srcOrd="3" destOrd="0" parTransId="{90712478-CE4B-469C-A2D2-08FA5901B56A}" sibTransId="{7B4F3FC5-6179-44BC-AE94-9211792045D8}"/>
    <dgm:cxn modelId="{4A693B23-0F7F-4ECB-B18E-DC7F678EE8F0}" type="presOf" srcId="{16152807-A4D1-4E2F-894D-1D2F883D0876}" destId="{6F702E3F-452E-42D2-920F-6704BA4BE13B}" srcOrd="0" destOrd="0" presId="urn:microsoft.com/office/officeart/2005/8/layout/radial1"/>
    <dgm:cxn modelId="{268EF725-B3CD-44A5-8EA9-B176C40CB62C}" type="presOf" srcId="{E2868AA8-6A39-4F6D-A7F9-885F6E208A66}" destId="{82640A9C-F6D3-4288-95ED-870E6FCE0F94}" srcOrd="0" destOrd="0" presId="urn:microsoft.com/office/officeart/2005/8/layout/radial1"/>
    <dgm:cxn modelId="{D0C9516C-73FF-46D7-99DB-94FCD0EE13DC}" type="presOf" srcId="{AA314321-1034-4F76-A8EC-0328FA83123F}" destId="{96CC5B38-31B7-4361-8ABD-ADD4607972CC}" srcOrd="0" destOrd="0" presId="urn:microsoft.com/office/officeart/2005/8/layout/radial1"/>
    <dgm:cxn modelId="{3D53AA6C-0073-4808-A21D-BA7C14AB427E}" srcId="{E22F3263-8686-43C9-8083-50D750BA2D52}" destId="{6ADF8795-F030-456C-96C4-5169C30B88CD}" srcOrd="1" destOrd="0" parTransId="{AFC7E096-7F43-4E70-AE5D-7C5B5868381B}" sibTransId="{D9424AF8-52A4-4D2A-A830-770A3A9DFC72}"/>
    <dgm:cxn modelId="{43E02473-90A7-4726-B509-39CB2DC6B21F}" srcId="{E22F3263-8686-43C9-8083-50D750BA2D52}" destId="{E0CEE596-B107-4878-8823-72B3BB623821}" srcOrd="4" destOrd="0" parTransId="{B785F7E2-8249-42CF-8A5D-AE740F4ACD7D}" sibTransId="{C25659BE-9733-4D94-9E65-156053E9684A}"/>
    <dgm:cxn modelId="{A4757153-6AC2-453B-BFD2-FCED9851AD72}" type="presOf" srcId="{AA314321-1034-4F76-A8EC-0328FA83123F}" destId="{ED108A0D-7B35-4191-A352-ECBBBEDCD362}" srcOrd="1" destOrd="0" presId="urn:microsoft.com/office/officeart/2005/8/layout/radial1"/>
    <dgm:cxn modelId="{CA02BE57-22F3-49FC-9D1A-E4CEA6C58A91}" srcId="{E22F3263-8686-43C9-8083-50D750BA2D52}" destId="{1B26222C-E719-4E36-9CB9-09AA6D9DB3A5}" srcOrd="2" destOrd="0" parTransId="{CF36B7CC-9121-443A-B90E-EA7259F4D3F8}" sibTransId="{D593D73B-14E5-4CFE-9AC3-A088EFEF9ABB}"/>
    <dgm:cxn modelId="{03F5BA5A-767A-4B26-B9B8-8623C8FE78D6}" type="presOf" srcId="{CF36B7CC-9121-443A-B90E-EA7259F4D3F8}" destId="{A7C1EF20-DB59-4ACD-9C99-C93CB6877101}" srcOrd="1" destOrd="0" presId="urn:microsoft.com/office/officeart/2005/8/layout/radial1"/>
    <dgm:cxn modelId="{86490E7D-04D1-457B-8336-EEC58F123598}" type="presOf" srcId="{3D1E2656-787B-4D3E-A177-DAE35D3A4DCC}" destId="{078F39C8-A06C-4F5B-AAAA-8F057C1BD4D0}" srcOrd="0" destOrd="0" presId="urn:microsoft.com/office/officeart/2005/8/layout/radial1"/>
    <dgm:cxn modelId="{E60B8B7F-5C5A-4316-8147-5AB535A04B29}" type="presOf" srcId="{14FFFB0E-5A69-4238-A952-0FF0673850AC}" destId="{1F51AED9-CB33-4362-9EDA-B31DD6E9D51E}" srcOrd="0" destOrd="0" presId="urn:microsoft.com/office/officeart/2005/8/layout/radial1"/>
    <dgm:cxn modelId="{357B878D-8E32-44AD-A5B5-160F2EA50A18}" srcId="{E22F3263-8686-43C9-8083-50D750BA2D52}" destId="{16152807-A4D1-4E2F-894D-1D2F883D0876}" srcOrd="6" destOrd="0" parTransId="{44D6B2B3-CF1B-4CDA-A73B-D6C86E661379}" sibTransId="{26F32FEC-CEEC-455C-89C3-23A69DA19C9C}"/>
    <dgm:cxn modelId="{14747392-F94A-494B-949C-AB5C796F08C7}" type="presOf" srcId="{E2868AA8-6A39-4F6D-A7F9-885F6E208A66}" destId="{999E52ED-A971-44B1-BBD8-D3E6E767E300}" srcOrd="1" destOrd="0" presId="urn:microsoft.com/office/officeart/2005/8/layout/radial1"/>
    <dgm:cxn modelId="{C3552593-9C4B-414C-879E-9B0727CE2DC3}" type="presOf" srcId="{2A82DC3C-94D4-444A-B63E-C2CCDB74219D}" destId="{59B511BB-0F1C-439D-BB61-5B2CE9D99536}" srcOrd="0" destOrd="0" presId="urn:microsoft.com/office/officeart/2005/8/layout/radial1"/>
    <dgm:cxn modelId="{017E0D97-FCCA-43AB-9529-C77CBDD17EF4}" type="presOf" srcId="{B785F7E2-8249-42CF-8A5D-AE740F4ACD7D}" destId="{D389551F-53E5-4B22-BD5D-5EB8CBAFF1C6}" srcOrd="0" destOrd="0" presId="urn:microsoft.com/office/officeart/2005/8/layout/radial1"/>
    <dgm:cxn modelId="{34F112AB-BB31-4317-BB6B-EC877DC1488A}" type="presOf" srcId="{90712478-CE4B-469C-A2D2-08FA5901B56A}" destId="{3DE5EC7C-06F2-47A2-8E36-3BD1400514B9}" srcOrd="0" destOrd="0" presId="urn:microsoft.com/office/officeart/2005/8/layout/radial1"/>
    <dgm:cxn modelId="{F7B1B4B1-FCFD-4986-B40F-DF76FA0CCB98}" type="presOf" srcId="{59B74CB9-FCCF-4F77-ACEC-F91E5911E7B2}" destId="{78DDF78C-22BC-4A4D-9E76-58E38250FC76}" srcOrd="0" destOrd="0" presId="urn:microsoft.com/office/officeart/2005/8/layout/radial1"/>
    <dgm:cxn modelId="{DB02EDB3-37B6-482A-AB3D-33A3AAC9C63F}" type="presOf" srcId="{B43FE717-D979-452E-969A-8097EFD100AD}" destId="{03CDC810-B69E-4C4A-8EAD-CC3E020C93A1}" srcOrd="0" destOrd="0" presId="urn:microsoft.com/office/officeart/2005/8/layout/radial1"/>
    <dgm:cxn modelId="{16A1D6BE-A4FE-4BCA-8B02-A05FB2F36875}" type="presOf" srcId="{3EC979A1-8842-48D1-AAB1-F51C652FC75F}" destId="{5F4DF236-4BC5-461B-9C1D-35786F4BE274}" srcOrd="0" destOrd="0" presId="urn:microsoft.com/office/officeart/2005/8/layout/radial1"/>
    <dgm:cxn modelId="{B10878BF-6AD3-48F0-B382-1B50F0B76328}" type="presOf" srcId="{AFC7E096-7F43-4E70-AE5D-7C5B5868381B}" destId="{899D1769-78AF-4BD1-A0F2-2FF367CEEC37}" srcOrd="0" destOrd="0" presId="urn:microsoft.com/office/officeart/2005/8/layout/radial1"/>
    <dgm:cxn modelId="{5241FFC4-B444-4CA8-BECC-B64842CACA0A}" type="presOf" srcId="{E0CEE596-B107-4878-8823-72B3BB623821}" destId="{C8FDB106-FE1D-4EB2-8E87-A3E824790AB8}" srcOrd="0" destOrd="0" presId="urn:microsoft.com/office/officeart/2005/8/layout/radial1"/>
    <dgm:cxn modelId="{18187CCE-05C6-464B-ACBB-80644CDDF385}" type="presOf" srcId="{B785F7E2-8249-42CF-8A5D-AE740F4ACD7D}" destId="{85798C26-A35E-4647-9F90-5F83044CF194}" srcOrd="1" destOrd="0" presId="urn:microsoft.com/office/officeart/2005/8/layout/radial1"/>
    <dgm:cxn modelId="{C06A86CE-97A3-4816-A314-80F0DD14A9F2}" type="presOf" srcId="{44D6B2B3-CF1B-4CDA-A73B-D6C86E661379}" destId="{2FF1484E-7929-415B-B20A-06DF63BD8F34}" srcOrd="0" destOrd="0" presId="urn:microsoft.com/office/officeart/2005/8/layout/radial1"/>
    <dgm:cxn modelId="{BF04C9CE-7568-4EC8-8D8F-9EB22BEEE725}" srcId="{59B74CB9-FCCF-4F77-ACEC-F91E5911E7B2}" destId="{E22F3263-8686-43C9-8083-50D750BA2D52}" srcOrd="0" destOrd="0" parTransId="{E35FB91E-BD8A-4DA7-A5AF-DA744905E512}" sibTransId="{8BAE2823-B22B-4A43-8987-7F07940BC68E}"/>
    <dgm:cxn modelId="{142A77E5-A16C-4FF7-9679-19A2CCF16E31}" type="presOf" srcId="{CF36B7CC-9121-443A-B90E-EA7259F4D3F8}" destId="{F2A06643-C0CB-475D-81EB-6C5ADC436AAD}" srcOrd="0" destOrd="0" presId="urn:microsoft.com/office/officeart/2005/8/layout/radial1"/>
    <dgm:cxn modelId="{35399EE7-B283-4A13-8915-EEB36020E2E3}" type="presOf" srcId="{14FFFB0E-5A69-4238-A952-0FF0673850AC}" destId="{69498DB7-07BF-4F5A-B568-D4F51399F347}" srcOrd="1" destOrd="0" presId="urn:microsoft.com/office/officeart/2005/8/layout/radial1"/>
    <dgm:cxn modelId="{705AE8EA-144C-402C-B62F-AE2093F91BC3}" type="presOf" srcId="{1B26222C-E719-4E36-9CB9-09AA6D9DB3A5}" destId="{56AB0FFE-A940-49CD-8CDD-310CFE79EBE6}" srcOrd="0" destOrd="0" presId="urn:microsoft.com/office/officeart/2005/8/layout/radial1"/>
    <dgm:cxn modelId="{68C662EB-4EB0-46F7-A330-34FF48047C07}" type="presOf" srcId="{AFC7E096-7F43-4E70-AE5D-7C5B5868381B}" destId="{B0ED136F-F9F8-437A-B957-FFADCAFF047B}" srcOrd="1" destOrd="0" presId="urn:microsoft.com/office/officeart/2005/8/layout/radial1"/>
    <dgm:cxn modelId="{D9521DF1-8615-4FD2-9649-7A6975082B9F}" type="presOf" srcId="{E22F3263-8686-43C9-8083-50D750BA2D52}" destId="{B490CBD5-D67A-472C-8334-AAEAEF2B1DC0}" srcOrd="0" destOrd="0" presId="urn:microsoft.com/office/officeart/2005/8/layout/radial1"/>
    <dgm:cxn modelId="{F41FC8F2-B44B-4361-AEB0-5BC069F66DC7}" type="presOf" srcId="{90712478-CE4B-469C-A2D2-08FA5901B56A}" destId="{D5BDA2B0-3D19-4073-8E4B-F8FC4EC22D34}" srcOrd="1" destOrd="0" presId="urn:microsoft.com/office/officeart/2005/8/layout/radial1"/>
    <dgm:cxn modelId="{22CBC5B0-C7C6-443A-A8B7-6C1D0BDA7005}" type="presParOf" srcId="{78DDF78C-22BC-4A4D-9E76-58E38250FC76}" destId="{B490CBD5-D67A-472C-8334-AAEAEF2B1DC0}" srcOrd="0" destOrd="0" presId="urn:microsoft.com/office/officeart/2005/8/layout/radial1"/>
    <dgm:cxn modelId="{B4F2C68A-DE99-4B58-AA03-6B223EC9EA94}" type="presParOf" srcId="{78DDF78C-22BC-4A4D-9E76-58E38250FC76}" destId="{1F51AED9-CB33-4362-9EDA-B31DD6E9D51E}" srcOrd="1" destOrd="0" presId="urn:microsoft.com/office/officeart/2005/8/layout/radial1"/>
    <dgm:cxn modelId="{2D1BA308-228C-4C85-82FC-FAD5E6F03F06}" type="presParOf" srcId="{1F51AED9-CB33-4362-9EDA-B31DD6E9D51E}" destId="{69498DB7-07BF-4F5A-B568-D4F51399F347}" srcOrd="0" destOrd="0" presId="urn:microsoft.com/office/officeart/2005/8/layout/radial1"/>
    <dgm:cxn modelId="{D7299777-9734-44EE-9202-DC3DF2C1ACA6}" type="presParOf" srcId="{78DDF78C-22BC-4A4D-9E76-58E38250FC76}" destId="{03CDC810-B69E-4C4A-8EAD-CC3E020C93A1}" srcOrd="2" destOrd="0" presId="urn:microsoft.com/office/officeart/2005/8/layout/radial1"/>
    <dgm:cxn modelId="{CF5045EB-70EE-4A56-8DF3-8AC2817D7B25}" type="presParOf" srcId="{78DDF78C-22BC-4A4D-9E76-58E38250FC76}" destId="{899D1769-78AF-4BD1-A0F2-2FF367CEEC37}" srcOrd="3" destOrd="0" presId="urn:microsoft.com/office/officeart/2005/8/layout/radial1"/>
    <dgm:cxn modelId="{03193189-F0BF-4EBD-9163-3182607F98F8}" type="presParOf" srcId="{899D1769-78AF-4BD1-A0F2-2FF367CEEC37}" destId="{B0ED136F-F9F8-437A-B957-FFADCAFF047B}" srcOrd="0" destOrd="0" presId="urn:microsoft.com/office/officeart/2005/8/layout/radial1"/>
    <dgm:cxn modelId="{5A9DE8A5-471A-4299-9129-E13B248ED591}" type="presParOf" srcId="{78DDF78C-22BC-4A4D-9E76-58E38250FC76}" destId="{91A6045E-B6A9-4130-8FFF-C3BF6BF66189}" srcOrd="4" destOrd="0" presId="urn:microsoft.com/office/officeart/2005/8/layout/radial1"/>
    <dgm:cxn modelId="{C0965C88-A64E-4FEC-8817-565E91FF884A}" type="presParOf" srcId="{78DDF78C-22BC-4A4D-9E76-58E38250FC76}" destId="{F2A06643-C0CB-475D-81EB-6C5ADC436AAD}" srcOrd="5" destOrd="0" presId="urn:microsoft.com/office/officeart/2005/8/layout/radial1"/>
    <dgm:cxn modelId="{8F3F0CAF-93B3-4390-853D-3B0469F7FFAB}" type="presParOf" srcId="{F2A06643-C0CB-475D-81EB-6C5ADC436AAD}" destId="{A7C1EF20-DB59-4ACD-9C99-C93CB6877101}" srcOrd="0" destOrd="0" presId="urn:microsoft.com/office/officeart/2005/8/layout/radial1"/>
    <dgm:cxn modelId="{DABC7AFF-7347-4150-8431-DA470DA78E64}" type="presParOf" srcId="{78DDF78C-22BC-4A4D-9E76-58E38250FC76}" destId="{56AB0FFE-A940-49CD-8CDD-310CFE79EBE6}" srcOrd="6" destOrd="0" presId="urn:microsoft.com/office/officeart/2005/8/layout/radial1"/>
    <dgm:cxn modelId="{5BBCB968-C92E-45FE-8BA6-E347D9F5AF2A}" type="presParOf" srcId="{78DDF78C-22BC-4A4D-9E76-58E38250FC76}" destId="{3DE5EC7C-06F2-47A2-8E36-3BD1400514B9}" srcOrd="7" destOrd="0" presId="urn:microsoft.com/office/officeart/2005/8/layout/radial1"/>
    <dgm:cxn modelId="{0CB87603-2ADF-46A4-A53B-D23B6A9CA7A2}" type="presParOf" srcId="{3DE5EC7C-06F2-47A2-8E36-3BD1400514B9}" destId="{D5BDA2B0-3D19-4073-8E4B-F8FC4EC22D34}" srcOrd="0" destOrd="0" presId="urn:microsoft.com/office/officeart/2005/8/layout/radial1"/>
    <dgm:cxn modelId="{7D5E92B8-2B7E-4F9C-8C79-C6223CDB0BFB}" type="presParOf" srcId="{78DDF78C-22BC-4A4D-9E76-58E38250FC76}" destId="{59B511BB-0F1C-439D-BB61-5B2CE9D99536}" srcOrd="8" destOrd="0" presId="urn:microsoft.com/office/officeart/2005/8/layout/radial1"/>
    <dgm:cxn modelId="{AEEF02EB-43EB-4954-B716-83E924C8D346}" type="presParOf" srcId="{78DDF78C-22BC-4A4D-9E76-58E38250FC76}" destId="{D389551F-53E5-4B22-BD5D-5EB8CBAFF1C6}" srcOrd="9" destOrd="0" presId="urn:microsoft.com/office/officeart/2005/8/layout/radial1"/>
    <dgm:cxn modelId="{14428DCB-9A0B-4A07-92BD-F24AC5B9BC9B}" type="presParOf" srcId="{D389551F-53E5-4B22-BD5D-5EB8CBAFF1C6}" destId="{85798C26-A35E-4647-9F90-5F83044CF194}" srcOrd="0" destOrd="0" presId="urn:microsoft.com/office/officeart/2005/8/layout/radial1"/>
    <dgm:cxn modelId="{663A1745-FF66-4DB6-9F11-0BCB379BC239}" type="presParOf" srcId="{78DDF78C-22BC-4A4D-9E76-58E38250FC76}" destId="{C8FDB106-FE1D-4EB2-8E87-A3E824790AB8}" srcOrd="10" destOrd="0" presId="urn:microsoft.com/office/officeart/2005/8/layout/radial1"/>
    <dgm:cxn modelId="{5F5DCC91-4A2E-4F3C-B572-10ACD8ABB3D5}" type="presParOf" srcId="{78DDF78C-22BC-4A4D-9E76-58E38250FC76}" destId="{96CC5B38-31B7-4361-8ABD-ADD4607972CC}" srcOrd="11" destOrd="0" presId="urn:microsoft.com/office/officeart/2005/8/layout/radial1"/>
    <dgm:cxn modelId="{A1CE72C9-8EF3-4835-A3E3-4D3462BDE81D}" type="presParOf" srcId="{96CC5B38-31B7-4361-8ABD-ADD4607972CC}" destId="{ED108A0D-7B35-4191-A352-ECBBBEDCD362}" srcOrd="0" destOrd="0" presId="urn:microsoft.com/office/officeart/2005/8/layout/radial1"/>
    <dgm:cxn modelId="{FAC12EDD-1E51-456F-A48F-E972139929F9}" type="presParOf" srcId="{78DDF78C-22BC-4A4D-9E76-58E38250FC76}" destId="{078F39C8-A06C-4F5B-AAAA-8F057C1BD4D0}" srcOrd="12" destOrd="0" presId="urn:microsoft.com/office/officeart/2005/8/layout/radial1"/>
    <dgm:cxn modelId="{85BD4D54-4C5A-4F0B-B234-F6B58589218F}" type="presParOf" srcId="{78DDF78C-22BC-4A4D-9E76-58E38250FC76}" destId="{2FF1484E-7929-415B-B20A-06DF63BD8F34}" srcOrd="13" destOrd="0" presId="urn:microsoft.com/office/officeart/2005/8/layout/radial1"/>
    <dgm:cxn modelId="{69BA8D72-A2B1-4F79-9367-0443E5881493}" type="presParOf" srcId="{2FF1484E-7929-415B-B20A-06DF63BD8F34}" destId="{2A53E67C-9619-40DC-887B-6F2E839637EA}" srcOrd="0" destOrd="0" presId="urn:microsoft.com/office/officeart/2005/8/layout/radial1"/>
    <dgm:cxn modelId="{C94879E5-4619-41FC-9362-C2D31E4CDD42}" type="presParOf" srcId="{78DDF78C-22BC-4A4D-9E76-58E38250FC76}" destId="{6F702E3F-452E-42D2-920F-6704BA4BE13B}" srcOrd="14" destOrd="0" presId="urn:microsoft.com/office/officeart/2005/8/layout/radial1"/>
    <dgm:cxn modelId="{C83A9CA7-8229-4808-A84A-C06D2EB359F4}" type="presParOf" srcId="{78DDF78C-22BC-4A4D-9E76-58E38250FC76}" destId="{82640A9C-F6D3-4288-95ED-870E6FCE0F94}" srcOrd="15" destOrd="0" presId="urn:microsoft.com/office/officeart/2005/8/layout/radial1"/>
    <dgm:cxn modelId="{8E5F3CB0-13E7-4CF1-A32C-87A4FA148219}" type="presParOf" srcId="{82640A9C-F6D3-4288-95ED-870E6FCE0F94}" destId="{999E52ED-A971-44B1-BBD8-D3E6E767E300}" srcOrd="0" destOrd="0" presId="urn:microsoft.com/office/officeart/2005/8/layout/radial1"/>
    <dgm:cxn modelId="{F0855F9D-3001-486E-8188-99470858B5E3}" type="presParOf" srcId="{78DDF78C-22BC-4A4D-9E76-58E38250FC76}" destId="{5F4DF236-4BC5-461B-9C1D-35786F4BE274}"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2D8367-40FE-4A8A-B8BB-1B8D25C3C94E}"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E5B0C4B1-0459-4C1F-BB5C-1F8637CEEE4F}">
      <dgm:prSet custT="1"/>
      <dgm:spPr/>
      <dgm:t>
        <a:bodyPr/>
        <a:lstStyle/>
        <a:p>
          <a:pPr rtl="0"/>
          <a:r>
            <a:rPr lang="en-US" sz="2600" b="1" dirty="0">
              <a:solidFill>
                <a:schemeClr val="bg1"/>
              </a:solidFill>
              <a:effectLst>
                <a:outerShdw blurRad="38100" dist="38100" dir="2700000" algn="tl">
                  <a:srgbClr val="000000">
                    <a:alpha val="43137"/>
                  </a:srgbClr>
                </a:outerShdw>
              </a:effectLst>
            </a:rPr>
            <a:t>SAT</a:t>
          </a:r>
          <a:r>
            <a:rPr lang="en-US" sz="2100" dirty="0">
              <a:solidFill>
                <a:schemeClr val="bg1"/>
              </a:solidFill>
            </a:rPr>
            <a:t> (www.collegeboard.org) and           </a:t>
          </a:r>
          <a:r>
            <a:rPr lang="en-US" sz="2600" b="1" dirty="0">
              <a:solidFill>
                <a:schemeClr val="bg1"/>
              </a:solidFill>
              <a:effectLst>
                <a:outerShdw blurRad="38100" dist="38100" dir="2700000" algn="tl">
                  <a:srgbClr val="000000">
                    <a:alpha val="43137"/>
                  </a:srgbClr>
                </a:outerShdw>
              </a:effectLst>
            </a:rPr>
            <a:t>ACT</a:t>
          </a:r>
          <a:r>
            <a:rPr lang="en-US" sz="2100" dirty="0">
              <a:solidFill>
                <a:schemeClr val="bg1"/>
              </a:solidFill>
            </a:rPr>
            <a:t> (www.actstudent.org)</a:t>
          </a:r>
        </a:p>
      </dgm:t>
    </dgm:pt>
    <dgm:pt modelId="{D26F3BE7-3583-4966-BC8C-DCCB27F773EF}" type="parTrans" cxnId="{9E066E0F-6A6F-4E98-BD29-B138BE3D3846}">
      <dgm:prSet/>
      <dgm:spPr/>
      <dgm:t>
        <a:bodyPr/>
        <a:lstStyle/>
        <a:p>
          <a:endParaRPr lang="en-US"/>
        </a:p>
      </dgm:t>
    </dgm:pt>
    <dgm:pt modelId="{5B683AD8-B424-48F5-BC90-B19469E0D3D4}" type="sibTrans" cxnId="{9E066E0F-6A6F-4E98-BD29-B138BE3D3846}">
      <dgm:prSet/>
      <dgm:spPr/>
      <dgm:t>
        <a:bodyPr/>
        <a:lstStyle/>
        <a:p>
          <a:endParaRPr lang="en-US"/>
        </a:p>
      </dgm:t>
    </dgm:pt>
    <dgm:pt modelId="{FA6FDE05-3B51-468E-A618-BDFA6B8A5876}">
      <dgm:prSet custT="1"/>
      <dgm:spPr/>
      <dgm:t>
        <a:bodyPr/>
        <a:lstStyle/>
        <a:p>
          <a:pPr rtl="0">
            <a:lnSpc>
              <a:spcPct val="100000"/>
            </a:lnSpc>
            <a:spcAft>
              <a:spcPts val="1200"/>
            </a:spcAft>
          </a:pPr>
          <a:r>
            <a:rPr lang="en-US" sz="1800" dirty="0"/>
            <a:t>Register for the test (select a date and location, upload a picture, and make the payment)</a:t>
          </a:r>
        </a:p>
      </dgm:t>
    </dgm:pt>
    <dgm:pt modelId="{BB116DD0-28D8-4AA1-A541-55D164CA7B9B}" type="parTrans" cxnId="{3C793FEA-AAA6-46EA-88F8-D971B740997C}">
      <dgm:prSet/>
      <dgm:spPr/>
      <dgm:t>
        <a:bodyPr/>
        <a:lstStyle/>
        <a:p>
          <a:endParaRPr lang="en-US"/>
        </a:p>
      </dgm:t>
    </dgm:pt>
    <dgm:pt modelId="{FA496478-611B-4518-886C-8A2236275E62}" type="sibTrans" cxnId="{3C793FEA-AAA6-46EA-88F8-D971B740997C}">
      <dgm:prSet/>
      <dgm:spPr/>
      <dgm:t>
        <a:bodyPr/>
        <a:lstStyle/>
        <a:p>
          <a:endParaRPr lang="en-US"/>
        </a:p>
      </dgm:t>
    </dgm:pt>
    <dgm:pt modelId="{30BD46E6-7966-4006-9F64-4E65589BAD17}">
      <dgm:prSet custT="1"/>
      <dgm:spPr/>
      <dgm:t>
        <a:bodyPr/>
        <a:lstStyle/>
        <a:p>
          <a:pPr rtl="0">
            <a:lnSpc>
              <a:spcPct val="100000"/>
            </a:lnSpc>
            <a:spcAft>
              <a:spcPts val="1200"/>
            </a:spcAft>
          </a:pPr>
          <a:r>
            <a:rPr lang="en-US" sz="1800" dirty="0"/>
            <a:t>Receive test scores</a:t>
          </a:r>
        </a:p>
      </dgm:t>
    </dgm:pt>
    <dgm:pt modelId="{6EF8D2A0-B26D-47CC-B2A7-6D9D041F61CB}" type="parTrans" cxnId="{8FA4B804-9469-45D5-9FA9-CD1536D64D4C}">
      <dgm:prSet/>
      <dgm:spPr/>
      <dgm:t>
        <a:bodyPr/>
        <a:lstStyle/>
        <a:p>
          <a:endParaRPr lang="en-US"/>
        </a:p>
      </dgm:t>
    </dgm:pt>
    <dgm:pt modelId="{654E0B37-3B32-4463-8326-45C6D4570C45}" type="sibTrans" cxnId="{8FA4B804-9469-45D5-9FA9-CD1536D64D4C}">
      <dgm:prSet/>
      <dgm:spPr/>
      <dgm:t>
        <a:bodyPr/>
        <a:lstStyle/>
        <a:p>
          <a:endParaRPr lang="en-US"/>
        </a:p>
      </dgm:t>
    </dgm:pt>
    <dgm:pt modelId="{F5A547AE-61EF-4A8B-8C7B-FA4AFF86C926}">
      <dgm:prSet custT="1"/>
      <dgm:spPr/>
      <dgm:t>
        <a:bodyPr/>
        <a:lstStyle/>
        <a:p>
          <a:pPr rtl="0">
            <a:lnSpc>
              <a:spcPct val="100000"/>
            </a:lnSpc>
            <a:spcAft>
              <a:spcPts val="1200"/>
            </a:spcAft>
          </a:pPr>
          <a:r>
            <a:rPr lang="en-US" sz="1800" dirty="0"/>
            <a:t>Send scores to selected colleges (before and/or after exam)</a:t>
          </a:r>
        </a:p>
      </dgm:t>
    </dgm:pt>
    <dgm:pt modelId="{8C031D0C-5476-47F4-B2C5-93661D02AAE7}" type="parTrans" cxnId="{7E37799E-9BE8-4EDC-8C60-BDAF6C413BA6}">
      <dgm:prSet/>
      <dgm:spPr/>
      <dgm:t>
        <a:bodyPr/>
        <a:lstStyle/>
        <a:p>
          <a:endParaRPr lang="en-US"/>
        </a:p>
      </dgm:t>
    </dgm:pt>
    <dgm:pt modelId="{553F09A2-465C-45BA-8C3F-B2A23E420D58}" type="sibTrans" cxnId="{7E37799E-9BE8-4EDC-8C60-BDAF6C413BA6}">
      <dgm:prSet/>
      <dgm:spPr/>
      <dgm:t>
        <a:bodyPr/>
        <a:lstStyle/>
        <a:p>
          <a:endParaRPr lang="en-US"/>
        </a:p>
      </dgm:t>
    </dgm:pt>
    <dgm:pt modelId="{FF473927-9C73-457F-BF8B-D5F3B91DFC18}">
      <dgm:prSet custT="1"/>
      <dgm:spPr/>
      <dgm:t>
        <a:bodyPr/>
        <a:lstStyle/>
        <a:p>
          <a:pPr rtl="0">
            <a:lnSpc>
              <a:spcPct val="100000"/>
            </a:lnSpc>
            <a:spcAft>
              <a:spcPts val="1200"/>
            </a:spcAft>
          </a:pPr>
          <a:r>
            <a:rPr lang="en-US" sz="1800" dirty="0"/>
            <a:t>Create your account</a:t>
          </a:r>
        </a:p>
      </dgm:t>
    </dgm:pt>
    <dgm:pt modelId="{83262212-30CE-4046-8198-BC8324881AD8}" type="parTrans" cxnId="{D1F69823-6BB9-41FE-9DD4-6505EB0B8DEB}">
      <dgm:prSet/>
      <dgm:spPr/>
      <dgm:t>
        <a:bodyPr/>
        <a:lstStyle/>
        <a:p>
          <a:endParaRPr lang="en-US"/>
        </a:p>
      </dgm:t>
    </dgm:pt>
    <dgm:pt modelId="{95554C39-7DCF-4E63-BCC6-365E0C3092E5}" type="sibTrans" cxnId="{D1F69823-6BB9-41FE-9DD4-6505EB0B8DEB}">
      <dgm:prSet/>
      <dgm:spPr/>
      <dgm:t>
        <a:bodyPr/>
        <a:lstStyle/>
        <a:p>
          <a:endParaRPr lang="en-US"/>
        </a:p>
      </dgm:t>
    </dgm:pt>
    <dgm:pt modelId="{FFDE0E63-6916-4734-B44D-0AA825B5D9CA}">
      <dgm:prSet custT="1"/>
      <dgm:spPr/>
      <dgm:t>
        <a:bodyPr/>
        <a:lstStyle/>
        <a:p>
          <a:pPr rtl="0"/>
          <a:r>
            <a:rPr lang="en-US" sz="2600" b="1" dirty="0">
              <a:solidFill>
                <a:schemeClr val="bg1"/>
              </a:solidFill>
              <a:effectLst>
                <a:outerShdw blurRad="38100" dist="38100" dir="2700000" algn="tl">
                  <a:srgbClr val="000000">
                    <a:alpha val="43137"/>
                  </a:srgbClr>
                </a:outerShdw>
              </a:effectLst>
            </a:rPr>
            <a:t>ACCUPLACER TEST</a:t>
          </a:r>
          <a:endParaRPr lang="en-US" sz="2600" dirty="0">
            <a:solidFill>
              <a:schemeClr val="bg1"/>
            </a:solidFill>
          </a:endParaRPr>
        </a:p>
      </dgm:t>
    </dgm:pt>
    <dgm:pt modelId="{6A32DCDA-32B9-424C-BBC4-71FCF12B12FA}" type="parTrans" cxnId="{978AF9C2-474D-401C-A0D1-137C6481ACA5}">
      <dgm:prSet/>
      <dgm:spPr/>
      <dgm:t>
        <a:bodyPr/>
        <a:lstStyle/>
        <a:p>
          <a:endParaRPr lang="en-US"/>
        </a:p>
      </dgm:t>
    </dgm:pt>
    <dgm:pt modelId="{D3A1B545-21A7-4F09-B661-42414B110571}" type="sibTrans" cxnId="{978AF9C2-474D-401C-A0D1-137C6481ACA5}">
      <dgm:prSet/>
      <dgm:spPr/>
      <dgm:t>
        <a:bodyPr/>
        <a:lstStyle/>
        <a:p>
          <a:endParaRPr lang="en-US"/>
        </a:p>
      </dgm:t>
    </dgm:pt>
    <dgm:pt modelId="{81191914-E1A9-48F8-9D56-AF81BBFCF1E4}">
      <dgm:prSet custT="1"/>
      <dgm:spPr/>
      <dgm:t>
        <a:bodyPr/>
        <a:lstStyle/>
        <a:p>
          <a:pPr rtl="0"/>
          <a:r>
            <a:rPr lang="en-US" sz="1800" dirty="0"/>
            <a:t>Placement test accepted at most 2-year colleges</a:t>
          </a:r>
        </a:p>
      </dgm:t>
    </dgm:pt>
    <dgm:pt modelId="{C581F13A-4BC7-47DC-94AC-49B4B09B6A34}" type="parTrans" cxnId="{4E376EE0-BE59-4047-92A8-70F83F07AD6B}">
      <dgm:prSet/>
      <dgm:spPr/>
      <dgm:t>
        <a:bodyPr/>
        <a:lstStyle/>
        <a:p>
          <a:endParaRPr lang="en-US"/>
        </a:p>
      </dgm:t>
    </dgm:pt>
    <dgm:pt modelId="{5F228CF0-F901-4531-9D4C-F5229742EAE8}" type="sibTrans" cxnId="{4E376EE0-BE59-4047-92A8-70F83F07AD6B}">
      <dgm:prSet/>
      <dgm:spPr/>
      <dgm:t>
        <a:bodyPr/>
        <a:lstStyle/>
        <a:p>
          <a:endParaRPr lang="en-US"/>
        </a:p>
      </dgm:t>
    </dgm:pt>
    <dgm:pt modelId="{0D26A74B-6E23-485E-9CCE-6185DC49405D}">
      <dgm:prSet custT="1"/>
      <dgm:spPr/>
      <dgm:t>
        <a:bodyPr/>
        <a:lstStyle/>
        <a:p>
          <a:pPr rtl="0"/>
          <a:r>
            <a:rPr lang="en-US" sz="1800" dirty="0"/>
            <a:t>Colleges proctor this exam on their campuses</a:t>
          </a:r>
        </a:p>
      </dgm:t>
    </dgm:pt>
    <dgm:pt modelId="{1F1A7988-26C8-4561-9CFC-9C0BA5ED14F5}" type="parTrans" cxnId="{5043C3E1-F80F-4298-A530-633E1A2DD0AA}">
      <dgm:prSet/>
      <dgm:spPr/>
      <dgm:t>
        <a:bodyPr/>
        <a:lstStyle/>
        <a:p>
          <a:endParaRPr lang="en-US"/>
        </a:p>
      </dgm:t>
    </dgm:pt>
    <dgm:pt modelId="{64E1C9EB-7F13-4422-85E2-C773168178A0}" type="sibTrans" cxnId="{5043C3E1-F80F-4298-A530-633E1A2DD0AA}">
      <dgm:prSet/>
      <dgm:spPr/>
      <dgm:t>
        <a:bodyPr/>
        <a:lstStyle/>
        <a:p>
          <a:endParaRPr lang="en-US"/>
        </a:p>
      </dgm:t>
    </dgm:pt>
    <dgm:pt modelId="{D0986D11-BED7-40FD-B9F2-E6CA1EFC9826}" type="pres">
      <dgm:prSet presAssocID="{3C2D8367-40FE-4A8A-B8BB-1B8D25C3C94E}" presName="linear" presStyleCnt="0">
        <dgm:presLayoutVars>
          <dgm:dir/>
          <dgm:animLvl val="lvl"/>
          <dgm:resizeHandles val="exact"/>
        </dgm:presLayoutVars>
      </dgm:prSet>
      <dgm:spPr/>
    </dgm:pt>
    <dgm:pt modelId="{AC9FBBA7-8DDF-4DAF-A039-37EACDFE4607}" type="pres">
      <dgm:prSet presAssocID="{E5B0C4B1-0459-4C1F-BB5C-1F8637CEEE4F}" presName="parentLin" presStyleCnt="0"/>
      <dgm:spPr/>
    </dgm:pt>
    <dgm:pt modelId="{032EF722-EE1D-4BB0-8046-25E9AF730191}" type="pres">
      <dgm:prSet presAssocID="{E5B0C4B1-0459-4C1F-BB5C-1F8637CEEE4F}" presName="parentLeftMargin" presStyleLbl="node1" presStyleIdx="0" presStyleCnt="2"/>
      <dgm:spPr/>
    </dgm:pt>
    <dgm:pt modelId="{1E9D23A9-DA98-4952-BC20-8886619BE1E2}" type="pres">
      <dgm:prSet presAssocID="{E5B0C4B1-0459-4C1F-BB5C-1F8637CEEE4F}" presName="parentText" presStyleLbl="node1" presStyleIdx="0" presStyleCnt="2" custScaleX="117007" custScaleY="143692">
        <dgm:presLayoutVars>
          <dgm:chMax val="0"/>
          <dgm:bulletEnabled val="1"/>
        </dgm:presLayoutVars>
      </dgm:prSet>
      <dgm:spPr/>
    </dgm:pt>
    <dgm:pt modelId="{882C9ECB-CE91-49AA-911A-DDFDA9D89E0E}" type="pres">
      <dgm:prSet presAssocID="{E5B0C4B1-0459-4C1F-BB5C-1F8637CEEE4F}" presName="negativeSpace" presStyleCnt="0"/>
      <dgm:spPr/>
    </dgm:pt>
    <dgm:pt modelId="{A619AC54-3FD4-439F-A9EC-5243266A6EFA}" type="pres">
      <dgm:prSet presAssocID="{E5B0C4B1-0459-4C1F-BB5C-1F8637CEEE4F}" presName="childText" presStyleLbl="conFgAcc1" presStyleIdx="0" presStyleCnt="2">
        <dgm:presLayoutVars>
          <dgm:bulletEnabled val="1"/>
        </dgm:presLayoutVars>
      </dgm:prSet>
      <dgm:spPr/>
    </dgm:pt>
    <dgm:pt modelId="{346EF1CF-7502-437B-BED6-5F3B53655E14}" type="pres">
      <dgm:prSet presAssocID="{5B683AD8-B424-48F5-BC90-B19469E0D3D4}" presName="spaceBetweenRectangles" presStyleCnt="0"/>
      <dgm:spPr/>
    </dgm:pt>
    <dgm:pt modelId="{CE30BAD9-FF7A-44DF-A31F-0D2D5B612573}" type="pres">
      <dgm:prSet presAssocID="{FFDE0E63-6916-4734-B44D-0AA825B5D9CA}" presName="parentLin" presStyleCnt="0"/>
      <dgm:spPr/>
    </dgm:pt>
    <dgm:pt modelId="{8C83E8FA-5F42-454E-996E-D19A91570A82}" type="pres">
      <dgm:prSet presAssocID="{FFDE0E63-6916-4734-B44D-0AA825B5D9CA}" presName="parentLeftMargin" presStyleLbl="node1" presStyleIdx="0" presStyleCnt="2"/>
      <dgm:spPr/>
    </dgm:pt>
    <dgm:pt modelId="{9304DABF-77B9-492B-A07E-56F855173903}" type="pres">
      <dgm:prSet presAssocID="{FFDE0E63-6916-4734-B44D-0AA825B5D9CA}" presName="parentText" presStyleLbl="node1" presStyleIdx="1" presStyleCnt="2" custScaleX="117007" custLinFactNeighborX="-12088" custLinFactNeighborY="5212">
        <dgm:presLayoutVars>
          <dgm:chMax val="0"/>
          <dgm:bulletEnabled val="1"/>
        </dgm:presLayoutVars>
      </dgm:prSet>
      <dgm:spPr/>
    </dgm:pt>
    <dgm:pt modelId="{E496EB47-999C-49C7-A112-BB4B99FA71DB}" type="pres">
      <dgm:prSet presAssocID="{FFDE0E63-6916-4734-B44D-0AA825B5D9CA}" presName="negativeSpace" presStyleCnt="0"/>
      <dgm:spPr/>
    </dgm:pt>
    <dgm:pt modelId="{681F9528-65F7-4F55-B9A9-A41DA4CF5981}" type="pres">
      <dgm:prSet presAssocID="{FFDE0E63-6916-4734-B44D-0AA825B5D9CA}" presName="childText" presStyleLbl="conFgAcc1" presStyleIdx="1" presStyleCnt="2">
        <dgm:presLayoutVars>
          <dgm:bulletEnabled val="1"/>
        </dgm:presLayoutVars>
      </dgm:prSet>
      <dgm:spPr/>
    </dgm:pt>
  </dgm:ptLst>
  <dgm:cxnLst>
    <dgm:cxn modelId="{8FA4B804-9469-45D5-9FA9-CD1536D64D4C}" srcId="{E5B0C4B1-0459-4C1F-BB5C-1F8637CEEE4F}" destId="{30BD46E6-7966-4006-9F64-4E65589BAD17}" srcOrd="2" destOrd="0" parTransId="{6EF8D2A0-B26D-47CC-B2A7-6D9D041F61CB}" sibTransId="{654E0B37-3B32-4463-8326-45C6D4570C45}"/>
    <dgm:cxn modelId="{9E066E0F-6A6F-4E98-BD29-B138BE3D3846}" srcId="{3C2D8367-40FE-4A8A-B8BB-1B8D25C3C94E}" destId="{E5B0C4B1-0459-4C1F-BB5C-1F8637CEEE4F}" srcOrd="0" destOrd="0" parTransId="{D26F3BE7-3583-4966-BC8C-DCCB27F773EF}" sibTransId="{5B683AD8-B424-48F5-BC90-B19469E0D3D4}"/>
    <dgm:cxn modelId="{D1F69823-6BB9-41FE-9DD4-6505EB0B8DEB}" srcId="{E5B0C4B1-0459-4C1F-BB5C-1F8637CEEE4F}" destId="{FF473927-9C73-457F-BF8B-D5F3B91DFC18}" srcOrd="0" destOrd="0" parTransId="{83262212-30CE-4046-8198-BC8324881AD8}" sibTransId="{95554C39-7DCF-4E63-BCC6-365E0C3092E5}"/>
    <dgm:cxn modelId="{325A6735-B327-40B8-87FA-EB538E678C93}" type="presOf" srcId="{81191914-E1A9-48F8-9D56-AF81BBFCF1E4}" destId="{681F9528-65F7-4F55-B9A9-A41DA4CF5981}" srcOrd="0" destOrd="0" presId="urn:microsoft.com/office/officeart/2005/8/layout/list1"/>
    <dgm:cxn modelId="{83E1294C-893E-40A4-AD8D-4B4302D7539F}" type="presOf" srcId="{FF473927-9C73-457F-BF8B-D5F3B91DFC18}" destId="{A619AC54-3FD4-439F-A9EC-5243266A6EFA}" srcOrd="0" destOrd="0" presId="urn:microsoft.com/office/officeart/2005/8/layout/list1"/>
    <dgm:cxn modelId="{670FDA6D-FC5F-4841-875B-7DA7AA2BD599}" type="presOf" srcId="{0D26A74B-6E23-485E-9CCE-6185DC49405D}" destId="{681F9528-65F7-4F55-B9A9-A41DA4CF5981}" srcOrd="0" destOrd="1" presId="urn:microsoft.com/office/officeart/2005/8/layout/list1"/>
    <dgm:cxn modelId="{7E37799E-9BE8-4EDC-8C60-BDAF6C413BA6}" srcId="{E5B0C4B1-0459-4C1F-BB5C-1F8637CEEE4F}" destId="{F5A547AE-61EF-4A8B-8C7B-FA4AFF86C926}" srcOrd="3" destOrd="0" parTransId="{8C031D0C-5476-47F4-B2C5-93661D02AAE7}" sibTransId="{553F09A2-465C-45BA-8C3F-B2A23E420D58}"/>
    <dgm:cxn modelId="{E2C0EFBC-9885-4A7B-8CD6-99860D5C89F9}" type="presOf" srcId="{E5B0C4B1-0459-4C1F-BB5C-1F8637CEEE4F}" destId="{032EF722-EE1D-4BB0-8046-25E9AF730191}" srcOrd="0" destOrd="0" presId="urn:microsoft.com/office/officeart/2005/8/layout/list1"/>
    <dgm:cxn modelId="{978AF9C2-474D-401C-A0D1-137C6481ACA5}" srcId="{3C2D8367-40FE-4A8A-B8BB-1B8D25C3C94E}" destId="{FFDE0E63-6916-4734-B44D-0AA825B5D9CA}" srcOrd="1" destOrd="0" parTransId="{6A32DCDA-32B9-424C-BBC4-71FCF12B12FA}" sibTransId="{D3A1B545-21A7-4F09-B661-42414B110571}"/>
    <dgm:cxn modelId="{0B3446D2-92BF-4486-AD09-7CE0BE5B4FD1}" type="presOf" srcId="{3C2D8367-40FE-4A8A-B8BB-1B8D25C3C94E}" destId="{D0986D11-BED7-40FD-B9F2-E6CA1EFC9826}" srcOrd="0" destOrd="0" presId="urn:microsoft.com/office/officeart/2005/8/layout/list1"/>
    <dgm:cxn modelId="{AF4486D2-61A6-4521-A1A8-ECA90FCCFF6D}" type="presOf" srcId="{E5B0C4B1-0459-4C1F-BB5C-1F8637CEEE4F}" destId="{1E9D23A9-DA98-4952-BC20-8886619BE1E2}" srcOrd="1" destOrd="0" presId="urn:microsoft.com/office/officeart/2005/8/layout/list1"/>
    <dgm:cxn modelId="{E92D97D3-66B3-4CA1-B194-7C02626C6A52}" type="presOf" srcId="{30BD46E6-7966-4006-9F64-4E65589BAD17}" destId="{A619AC54-3FD4-439F-A9EC-5243266A6EFA}" srcOrd="0" destOrd="2" presId="urn:microsoft.com/office/officeart/2005/8/layout/list1"/>
    <dgm:cxn modelId="{FA4CD2D5-91B5-448F-B878-967160BC5CD0}" type="presOf" srcId="{F5A547AE-61EF-4A8B-8C7B-FA4AFF86C926}" destId="{A619AC54-3FD4-439F-A9EC-5243266A6EFA}" srcOrd="0" destOrd="3" presId="urn:microsoft.com/office/officeart/2005/8/layout/list1"/>
    <dgm:cxn modelId="{635EBDD9-7ADC-4BF8-9AD3-1E3CECB26BA4}" type="presOf" srcId="{FFDE0E63-6916-4734-B44D-0AA825B5D9CA}" destId="{9304DABF-77B9-492B-A07E-56F855173903}" srcOrd="1" destOrd="0" presId="urn:microsoft.com/office/officeart/2005/8/layout/list1"/>
    <dgm:cxn modelId="{4E376EE0-BE59-4047-92A8-70F83F07AD6B}" srcId="{FFDE0E63-6916-4734-B44D-0AA825B5D9CA}" destId="{81191914-E1A9-48F8-9D56-AF81BBFCF1E4}" srcOrd="0" destOrd="0" parTransId="{C581F13A-4BC7-47DC-94AC-49B4B09B6A34}" sibTransId="{5F228CF0-F901-4531-9D4C-F5229742EAE8}"/>
    <dgm:cxn modelId="{5043C3E1-F80F-4298-A530-633E1A2DD0AA}" srcId="{FFDE0E63-6916-4734-B44D-0AA825B5D9CA}" destId="{0D26A74B-6E23-485E-9CCE-6185DC49405D}" srcOrd="1" destOrd="0" parTransId="{1F1A7988-26C8-4561-9CFC-9C0BA5ED14F5}" sibTransId="{64E1C9EB-7F13-4422-85E2-C773168178A0}"/>
    <dgm:cxn modelId="{3C793FEA-AAA6-46EA-88F8-D971B740997C}" srcId="{E5B0C4B1-0459-4C1F-BB5C-1F8637CEEE4F}" destId="{FA6FDE05-3B51-468E-A618-BDFA6B8A5876}" srcOrd="1" destOrd="0" parTransId="{BB116DD0-28D8-4AA1-A541-55D164CA7B9B}" sibTransId="{FA496478-611B-4518-886C-8A2236275E62}"/>
    <dgm:cxn modelId="{6D14BCF0-8544-4828-8834-0F712DD8028C}" type="presOf" srcId="{FFDE0E63-6916-4734-B44D-0AA825B5D9CA}" destId="{8C83E8FA-5F42-454E-996E-D19A91570A82}" srcOrd="0" destOrd="0" presId="urn:microsoft.com/office/officeart/2005/8/layout/list1"/>
    <dgm:cxn modelId="{41E3F8F5-326D-46F3-BACA-FA91EA158203}" type="presOf" srcId="{FA6FDE05-3B51-468E-A618-BDFA6B8A5876}" destId="{A619AC54-3FD4-439F-A9EC-5243266A6EFA}" srcOrd="0" destOrd="1" presId="urn:microsoft.com/office/officeart/2005/8/layout/list1"/>
    <dgm:cxn modelId="{0FD1B0C0-1260-4613-8C8B-F04806FC5670}" type="presParOf" srcId="{D0986D11-BED7-40FD-B9F2-E6CA1EFC9826}" destId="{AC9FBBA7-8DDF-4DAF-A039-37EACDFE4607}" srcOrd="0" destOrd="0" presId="urn:microsoft.com/office/officeart/2005/8/layout/list1"/>
    <dgm:cxn modelId="{4D33A9AD-7D08-4555-AACF-99495E375C34}" type="presParOf" srcId="{AC9FBBA7-8DDF-4DAF-A039-37EACDFE4607}" destId="{032EF722-EE1D-4BB0-8046-25E9AF730191}" srcOrd="0" destOrd="0" presId="urn:microsoft.com/office/officeart/2005/8/layout/list1"/>
    <dgm:cxn modelId="{0829DD7A-B9AC-499C-818D-D9E8FEA02D99}" type="presParOf" srcId="{AC9FBBA7-8DDF-4DAF-A039-37EACDFE4607}" destId="{1E9D23A9-DA98-4952-BC20-8886619BE1E2}" srcOrd="1" destOrd="0" presId="urn:microsoft.com/office/officeart/2005/8/layout/list1"/>
    <dgm:cxn modelId="{3CD862DB-93D7-48C1-B09E-F21E94569493}" type="presParOf" srcId="{D0986D11-BED7-40FD-B9F2-E6CA1EFC9826}" destId="{882C9ECB-CE91-49AA-911A-DDFDA9D89E0E}" srcOrd="1" destOrd="0" presId="urn:microsoft.com/office/officeart/2005/8/layout/list1"/>
    <dgm:cxn modelId="{0CD17B62-71AA-495A-AF9A-0C9606D1B668}" type="presParOf" srcId="{D0986D11-BED7-40FD-B9F2-E6CA1EFC9826}" destId="{A619AC54-3FD4-439F-A9EC-5243266A6EFA}" srcOrd="2" destOrd="0" presId="urn:microsoft.com/office/officeart/2005/8/layout/list1"/>
    <dgm:cxn modelId="{F5AF617F-4C72-4BAA-ABF2-A239BCAE0C46}" type="presParOf" srcId="{D0986D11-BED7-40FD-B9F2-E6CA1EFC9826}" destId="{346EF1CF-7502-437B-BED6-5F3B53655E14}" srcOrd="3" destOrd="0" presId="urn:microsoft.com/office/officeart/2005/8/layout/list1"/>
    <dgm:cxn modelId="{B49E5E6C-B05E-4A98-AFFF-9308C5745DE7}" type="presParOf" srcId="{D0986D11-BED7-40FD-B9F2-E6CA1EFC9826}" destId="{CE30BAD9-FF7A-44DF-A31F-0D2D5B612573}" srcOrd="4" destOrd="0" presId="urn:microsoft.com/office/officeart/2005/8/layout/list1"/>
    <dgm:cxn modelId="{7E35DBE5-82F3-49E2-8F35-1C823434AB38}" type="presParOf" srcId="{CE30BAD9-FF7A-44DF-A31F-0D2D5B612573}" destId="{8C83E8FA-5F42-454E-996E-D19A91570A82}" srcOrd="0" destOrd="0" presId="urn:microsoft.com/office/officeart/2005/8/layout/list1"/>
    <dgm:cxn modelId="{BEDFC33F-5E1D-4FE1-8DB1-FDF741691308}" type="presParOf" srcId="{CE30BAD9-FF7A-44DF-A31F-0D2D5B612573}" destId="{9304DABF-77B9-492B-A07E-56F855173903}" srcOrd="1" destOrd="0" presId="urn:microsoft.com/office/officeart/2005/8/layout/list1"/>
    <dgm:cxn modelId="{BF7709BA-CD82-4C9E-A5D1-BF85404E210C}" type="presParOf" srcId="{D0986D11-BED7-40FD-B9F2-E6CA1EFC9826}" destId="{E496EB47-999C-49C7-A112-BB4B99FA71DB}" srcOrd="5" destOrd="0" presId="urn:microsoft.com/office/officeart/2005/8/layout/list1"/>
    <dgm:cxn modelId="{6B5D1FB9-E802-40B0-8AC1-334FE2DDFBA9}" type="presParOf" srcId="{D0986D11-BED7-40FD-B9F2-E6CA1EFC9826}" destId="{681F9528-65F7-4F55-B9A9-A41DA4CF598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DC17EA-3BB3-4815-91E7-7AB71774C3D9}"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4B440868-2338-4363-85FE-68A51AC241E6}">
      <dgm:prSet custT="1"/>
      <dgm:spPr>
        <a:solidFill>
          <a:schemeClr val="accent4"/>
        </a:solidFill>
      </dgm:spPr>
      <dgm:t>
        <a:bodyPr/>
        <a:lstStyle/>
        <a:p>
          <a:pPr rtl="0"/>
          <a:r>
            <a:rPr lang="en-US" sz="3600" u="sng" baseline="0" dirty="0"/>
            <a:t>Tips</a:t>
          </a:r>
          <a:endParaRPr lang="en-US" sz="3600" dirty="0"/>
        </a:p>
      </dgm:t>
    </dgm:pt>
    <dgm:pt modelId="{FD265BEF-5FA7-42A0-819F-93D51F461782}" type="parTrans" cxnId="{15491F29-2957-4A23-8D01-21C40F9E7903}">
      <dgm:prSet/>
      <dgm:spPr/>
      <dgm:t>
        <a:bodyPr/>
        <a:lstStyle/>
        <a:p>
          <a:endParaRPr lang="en-US"/>
        </a:p>
      </dgm:t>
    </dgm:pt>
    <dgm:pt modelId="{9A470C80-3917-4F5C-A051-3B1733178EA8}" type="sibTrans" cxnId="{15491F29-2957-4A23-8D01-21C40F9E7903}">
      <dgm:prSet/>
      <dgm:spPr/>
      <dgm:t>
        <a:bodyPr/>
        <a:lstStyle/>
        <a:p>
          <a:endParaRPr lang="en-US"/>
        </a:p>
      </dgm:t>
    </dgm:pt>
    <dgm:pt modelId="{9125960F-E3E6-4433-A271-635E3C78F5B6}">
      <dgm:prSet custT="1"/>
      <dgm:spPr/>
      <dgm:t>
        <a:bodyPr/>
        <a:lstStyle/>
        <a:p>
          <a:pPr rtl="0"/>
          <a:r>
            <a:rPr lang="en-US" sz="1800" b="1" baseline="0" dirty="0"/>
            <a:t>Select the Best Topic &amp; Subject for you</a:t>
          </a:r>
          <a:endParaRPr lang="en-US" sz="1800" dirty="0"/>
        </a:p>
      </dgm:t>
    </dgm:pt>
    <dgm:pt modelId="{C681F11B-E919-4EA1-A2A0-B9945EA39A67}" type="parTrans" cxnId="{E4C83D0F-7995-46F8-AA34-6763E8482DFA}">
      <dgm:prSet/>
      <dgm:spPr/>
      <dgm:t>
        <a:bodyPr/>
        <a:lstStyle/>
        <a:p>
          <a:endParaRPr lang="en-US"/>
        </a:p>
      </dgm:t>
    </dgm:pt>
    <dgm:pt modelId="{1E2C8A17-AAFE-4E2F-A77F-33D020DCB236}" type="sibTrans" cxnId="{E4C83D0F-7995-46F8-AA34-6763E8482DFA}">
      <dgm:prSet/>
      <dgm:spPr/>
      <dgm:t>
        <a:bodyPr/>
        <a:lstStyle/>
        <a:p>
          <a:endParaRPr lang="en-US"/>
        </a:p>
      </dgm:t>
    </dgm:pt>
    <dgm:pt modelId="{BC07CCB8-E7C6-446B-BD70-2EEF1B0E487E}">
      <dgm:prSet custT="1"/>
      <dgm:spPr/>
      <dgm:t>
        <a:bodyPr/>
        <a:lstStyle/>
        <a:p>
          <a:pPr rtl="0"/>
          <a:r>
            <a:rPr lang="en-US" sz="1800" b="1" baseline="0" dirty="0"/>
            <a:t>Answer the Question</a:t>
          </a:r>
          <a:endParaRPr lang="en-US" sz="1800" dirty="0"/>
        </a:p>
      </dgm:t>
    </dgm:pt>
    <dgm:pt modelId="{CCB7BC4F-AB3C-49D0-94B8-2BFD51F57C3A}" type="parTrans" cxnId="{3F786FC0-11B9-4772-83A8-3E25B1801709}">
      <dgm:prSet/>
      <dgm:spPr/>
      <dgm:t>
        <a:bodyPr/>
        <a:lstStyle/>
        <a:p>
          <a:endParaRPr lang="en-US"/>
        </a:p>
      </dgm:t>
    </dgm:pt>
    <dgm:pt modelId="{5882C0B8-E316-4AFF-BAB2-C4D56C57FAED}" type="sibTrans" cxnId="{3F786FC0-11B9-4772-83A8-3E25B1801709}">
      <dgm:prSet/>
      <dgm:spPr/>
      <dgm:t>
        <a:bodyPr/>
        <a:lstStyle/>
        <a:p>
          <a:endParaRPr lang="en-US"/>
        </a:p>
      </dgm:t>
    </dgm:pt>
    <dgm:pt modelId="{268B51ED-BB51-4399-B20B-23584A50F27A}">
      <dgm:prSet custT="1"/>
      <dgm:spPr/>
      <dgm:t>
        <a:bodyPr/>
        <a:lstStyle/>
        <a:p>
          <a:pPr rtl="0"/>
          <a:r>
            <a:rPr lang="en-US" sz="1800" b="1" baseline="0" dirty="0"/>
            <a:t>Accentuate the Positive</a:t>
          </a:r>
          <a:endParaRPr lang="en-US" sz="1800" dirty="0"/>
        </a:p>
      </dgm:t>
    </dgm:pt>
    <dgm:pt modelId="{A055BA5C-61BA-430E-BBFD-82D3C6915341}" type="parTrans" cxnId="{C7D37578-21BF-4E78-B93E-B6F4F4333EE9}">
      <dgm:prSet/>
      <dgm:spPr/>
      <dgm:t>
        <a:bodyPr/>
        <a:lstStyle/>
        <a:p>
          <a:endParaRPr lang="en-US"/>
        </a:p>
      </dgm:t>
    </dgm:pt>
    <dgm:pt modelId="{ABD917E7-F025-46E6-8EAE-9470DA51A796}" type="sibTrans" cxnId="{C7D37578-21BF-4E78-B93E-B6F4F4333EE9}">
      <dgm:prSet/>
      <dgm:spPr/>
      <dgm:t>
        <a:bodyPr/>
        <a:lstStyle/>
        <a:p>
          <a:endParaRPr lang="en-US"/>
        </a:p>
      </dgm:t>
    </dgm:pt>
    <dgm:pt modelId="{587CD6CE-3B4D-497D-B813-948F300BC0D9}">
      <dgm:prSet custT="1"/>
      <dgm:spPr/>
      <dgm:t>
        <a:bodyPr/>
        <a:lstStyle/>
        <a:p>
          <a:pPr rtl="0"/>
          <a:r>
            <a:rPr lang="en-US" sz="1800" b="1" baseline="0" dirty="0"/>
            <a:t>Research the College Before Writing the Essay</a:t>
          </a:r>
          <a:endParaRPr lang="en-US" sz="1800" dirty="0"/>
        </a:p>
      </dgm:t>
    </dgm:pt>
    <dgm:pt modelId="{2B06BAE9-FFE5-4C91-AFC8-CF9E7D57A3B3}" type="parTrans" cxnId="{F29B8F6E-A915-479A-91BF-F4988B84A5B7}">
      <dgm:prSet/>
      <dgm:spPr/>
      <dgm:t>
        <a:bodyPr/>
        <a:lstStyle/>
        <a:p>
          <a:endParaRPr lang="en-US"/>
        </a:p>
      </dgm:t>
    </dgm:pt>
    <dgm:pt modelId="{DB5A8B8A-060C-420E-ACBA-086698BB0942}" type="sibTrans" cxnId="{F29B8F6E-A915-479A-91BF-F4988B84A5B7}">
      <dgm:prSet/>
      <dgm:spPr/>
      <dgm:t>
        <a:bodyPr/>
        <a:lstStyle/>
        <a:p>
          <a:endParaRPr lang="en-US"/>
        </a:p>
      </dgm:t>
    </dgm:pt>
    <dgm:pt modelId="{7C0779BA-8C6E-4EDC-9D2A-577B9A5B30B2}">
      <dgm:prSet custT="1"/>
      <dgm:spPr/>
      <dgm:t>
        <a:bodyPr/>
        <a:lstStyle/>
        <a:p>
          <a:pPr rtl="0"/>
          <a:r>
            <a:rPr lang="en-US" sz="1800" b="1" baseline="0" dirty="0"/>
            <a:t>Invest in a Strong Intro</a:t>
          </a:r>
          <a:endParaRPr lang="en-US" sz="1800" dirty="0"/>
        </a:p>
      </dgm:t>
    </dgm:pt>
    <dgm:pt modelId="{F5655FE9-C7C0-4FE9-AE70-AB41A16C9CE5}" type="parTrans" cxnId="{9572C249-8C4E-4062-A820-5DB972CE9E28}">
      <dgm:prSet/>
      <dgm:spPr/>
      <dgm:t>
        <a:bodyPr/>
        <a:lstStyle/>
        <a:p>
          <a:endParaRPr lang="en-US"/>
        </a:p>
      </dgm:t>
    </dgm:pt>
    <dgm:pt modelId="{5319155E-C510-4401-A6FB-2E6CC7B60BB4}" type="sibTrans" cxnId="{9572C249-8C4E-4062-A820-5DB972CE9E28}">
      <dgm:prSet/>
      <dgm:spPr/>
      <dgm:t>
        <a:bodyPr/>
        <a:lstStyle/>
        <a:p>
          <a:endParaRPr lang="en-US"/>
        </a:p>
      </dgm:t>
    </dgm:pt>
    <dgm:pt modelId="{40DE313D-8434-49B5-A1AF-A20916F0D480}">
      <dgm:prSet custT="1"/>
      <dgm:spPr>
        <a:solidFill>
          <a:schemeClr val="accent6">
            <a:lumMod val="60000"/>
            <a:lumOff val="40000"/>
          </a:schemeClr>
        </a:solidFill>
      </dgm:spPr>
      <dgm:t>
        <a:bodyPr/>
        <a:lstStyle/>
        <a:p>
          <a:pPr rtl="0"/>
          <a:r>
            <a:rPr lang="en-US" sz="3600" u="sng" dirty="0"/>
            <a:t>Mistakes</a:t>
          </a:r>
          <a:endParaRPr lang="en-US" sz="3600" dirty="0"/>
        </a:p>
      </dgm:t>
    </dgm:pt>
    <dgm:pt modelId="{C3BA74A0-8C16-4839-B52E-09D83A8BB0B4}" type="parTrans" cxnId="{A6222271-BFFA-4C32-89C6-4E0AD2FB4C2B}">
      <dgm:prSet/>
      <dgm:spPr/>
      <dgm:t>
        <a:bodyPr/>
        <a:lstStyle/>
        <a:p>
          <a:endParaRPr lang="en-US"/>
        </a:p>
      </dgm:t>
    </dgm:pt>
    <dgm:pt modelId="{A383E3A4-54A2-48AF-B727-E4CD45FB54A8}" type="sibTrans" cxnId="{A6222271-BFFA-4C32-89C6-4E0AD2FB4C2B}">
      <dgm:prSet/>
      <dgm:spPr/>
      <dgm:t>
        <a:bodyPr/>
        <a:lstStyle/>
        <a:p>
          <a:endParaRPr lang="en-US"/>
        </a:p>
      </dgm:t>
    </dgm:pt>
    <dgm:pt modelId="{A041BF20-27F6-4AAA-A426-D89E9028F224}">
      <dgm:prSet custT="1"/>
      <dgm:spPr/>
      <dgm:t>
        <a:bodyPr/>
        <a:lstStyle/>
        <a:p>
          <a:pPr rtl="0"/>
          <a:r>
            <a:rPr lang="en-US" sz="1800" b="1" dirty="0"/>
            <a:t>Don’t Exceed the Requested Essay Length</a:t>
          </a:r>
          <a:endParaRPr lang="en-US" sz="1800" dirty="0"/>
        </a:p>
      </dgm:t>
    </dgm:pt>
    <dgm:pt modelId="{9D18EC57-0417-43B3-866C-0AF3096AF7D7}" type="parTrans" cxnId="{3635725A-74B7-44D7-B2C4-469693C8A10C}">
      <dgm:prSet/>
      <dgm:spPr/>
      <dgm:t>
        <a:bodyPr/>
        <a:lstStyle/>
        <a:p>
          <a:endParaRPr lang="en-US"/>
        </a:p>
      </dgm:t>
    </dgm:pt>
    <dgm:pt modelId="{DC90D2EC-07D0-4785-B380-AFC3C341D102}" type="sibTrans" cxnId="{3635725A-74B7-44D7-B2C4-469693C8A10C}">
      <dgm:prSet/>
      <dgm:spPr/>
      <dgm:t>
        <a:bodyPr/>
        <a:lstStyle/>
        <a:p>
          <a:endParaRPr lang="en-US"/>
        </a:p>
      </dgm:t>
    </dgm:pt>
    <dgm:pt modelId="{7E2A3F13-1210-42C4-8480-29D347DF6C8B}">
      <dgm:prSet custT="1"/>
      <dgm:spPr/>
      <dgm:t>
        <a:bodyPr/>
        <a:lstStyle/>
        <a:p>
          <a:r>
            <a:rPr lang="en-US" sz="1800" b="1" dirty="0"/>
            <a:t>Don’t Rely on Your Computer’s Spell Check</a:t>
          </a:r>
        </a:p>
      </dgm:t>
    </dgm:pt>
    <dgm:pt modelId="{7BCA61B6-8D13-4658-8E3C-B688FDFBF8DA}" type="parTrans" cxnId="{EB387D4C-26C9-4A55-B79E-613B88D71326}">
      <dgm:prSet/>
      <dgm:spPr/>
      <dgm:t>
        <a:bodyPr/>
        <a:lstStyle/>
        <a:p>
          <a:endParaRPr lang="en-US"/>
        </a:p>
      </dgm:t>
    </dgm:pt>
    <dgm:pt modelId="{4E46C186-D0AC-4D9E-A956-0A613A5D7820}" type="sibTrans" cxnId="{EB387D4C-26C9-4A55-B79E-613B88D71326}">
      <dgm:prSet/>
      <dgm:spPr/>
      <dgm:t>
        <a:bodyPr/>
        <a:lstStyle/>
        <a:p>
          <a:endParaRPr lang="en-US"/>
        </a:p>
      </dgm:t>
    </dgm:pt>
    <dgm:pt modelId="{C0F39D4E-0E54-42E2-9964-B31CFC4DF71C}">
      <dgm:prSet custT="1"/>
      <dgm:spPr/>
      <dgm:t>
        <a:bodyPr/>
        <a:lstStyle/>
        <a:p>
          <a:r>
            <a:rPr lang="en-US" sz="1800" b="1" dirty="0"/>
            <a:t>Don’t Rehash the Resume</a:t>
          </a:r>
        </a:p>
      </dgm:t>
    </dgm:pt>
    <dgm:pt modelId="{DCD09200-19F6-4B18-9905-C01DF20ED90F}" type="parTrans" cxnId="{E8A88DB2-F477-4D95-9A48-44F6FCA3A9FC}">
      <dgm:prSet/>
      <dgm:spPr/>
      <dgm:t>
        <a:bodyPr/>
        <a:lstStyle/>
        <a:p>
          <a:endParaRPr lang="en-US"/>
        </a:p>
      </dgm:t>
    </dgm:pt>
    <dgm:pt modelId="{9AA97E02-50BB-4BE8-9F96-E8B8EF87DA7F}" type="sibTrans" cxnId="{E8A88DB2-F477-4D95-9A48-44F6FCA3A9FC}">
      <dgm:prSet/>
      <dgm:spPr/>
      <dgm:t>
        <a:bodyPr/>
        <a:lstStyle/>
        <a:p>
          <a:endParaRPr lang="en-US"/>
        </a:p>
      </dgm:t>
    </dgm:pt>
    <dgm:pt modelId="{9E84E331-C32E-4323-82DB-886FA57FA143}">
      <dgm:prSet custT="1"/>
      <dgm:spPr/>
      <dgm:t>
        <a:bodyPr/>
        <a:lstStyle/>
        <a:p>
          <a:r>
            <a:rPr lang="en-US" sz="1800" b="1" dirty="0"/>
            <a:t>Don’t Overuse the Thesaurus</a:t>
          </a:r>
        </a:p>
      </dgm:t>
    </dgm:pt>
    <dgm:pt modelId="{4CBFE78B-F9B3-4AAF-BE00-412FF53DF7EB}" type="parTrans" cxnId="{A875527E-CF88-43F6-87BB-987672F6631A}">
      <dgm:prSet/>
      <dgm:spPr/>
      <dgm:t>
        <a:bodyPr/>
        <a:lstStyle/>
        <a:p>
          <a:endParaRPr lang="en-US"/>
        </a:p>
      </dgm:t>
    </dgm:pt>
    <dgm:pt modelId="{D2116542-3418-4DF7-BAEC-4BA5EA2CF4FC}" type="sibTrans" cxnId="{A875527E-CF88-43F6-87BB-987672F6631A}">
      <dgm:prSet/>
      <dgm:spPr/>
      <dgm:t>
        <a:bodyPr/>
        <a:lstStyle/>
        <a:p>
          <a:endParaRPr lang="en-US"/>
        </a:p>
      </dgm:t>
    </dgm:pt>
    <dgm:pt modelId="{52F46EEC-3C4B-4867-BCA2-8F0F43DF445C}">
      <dgm:prSet custT="1"/>
      <dgm:spPr/>
      <dgm:t>
        <a:bodyPr/>
        <a:lstStyle/>
        <a:p>
          <a:r>
            <a:rPr lang="en-US" sz="1800" b="1" dirty="0"/>
            <a:t>Don’t Wait until the Last Minute</a:t>
          </a:r>
        </a:p>
      </dgm:t>
    </dgm:pt>
    <dgm:pt modelId="{DE3CD144-2ECF-4BB4-BEA0-DB16D5EF9C59}" type="parTrans" cxnId="{A00A7BA2-7D99-45BA-9B39-983C8D62B7B9}">
      <dgm:prSet/>
      <dgm:spPr/>
      <dgm:t>
        <a:bodyPr/>
        <a:lstStyle/>
        <a:p>
          <a:endParaRPr lang="en-US"/>
        </a:p>
      </dgm:t>
    </dgm:pt>
    <dgm:pt modelId="{41BBAFC2-02A5-46D9-90E3-22FC856A9F5A}" type="sibTrans" cxnId="{A00A7BA2-7D99-45BA-9B39-983C8D62B7B9}">
      <dgm:prSet/>
      <dgm:spPr/>
      <dgm:t>
        <a:bodyPr/>
        <a:lstStyle/>
        <a:p>
          <a:endParaRPr lang="en-US"/>
        </a:p>
      </dgm:t>
    </dgm:pt>
    <dgm:pt modelId="{B21A1F2B-9AD3-4BF6-8EE8-F9B914489DC5}" type="pres">
      <dgm:prSet presAssocID="{ACDC17EA-3BB3-4815-91E7-7AB71774C3D9}" presName="theList" presStyleCnt="0">
        <dgm:presLayoutVars>
          <dgm:dir/>
          <dgm:animLvl val="lvl"/>
          <dgm:resizeHandles val="exact"/>
        </dgm:presLayoutVars>
      </dgm:prSet>
      <dgm:spPr/>
    </dgm:pt>
    <dgm:pt modelId="{AEBA3308-13E8-472E-BBC3-4ED2EFA310E8}" type="pres">
      <dgm:prSet presAssocID="{4B440868-2338-4363-85FE-68A51AC241E6}" presName="compNode" presStyleCnt="0"/>
      <dgm:spPr/>
    </dgm:pt>
    <dgm:pt modelId="{1520EC71-5C5F-49DD-A5DA-76303CCBB68B}" type="pres">
      <dgm:prSet presAssocID="{4B440868-2338-4363-85FE-68A51AC241E6}" presName="aNode" presStyleLbl="bgShp" presStyleIdx="0" presStyleCnt="2" custLinFactNeighborX="-21968"/>
      <dgm:spPr/>
    </dgm:pt>
    <dgm:pt modelId="{D6313AD6-F7A0-4081-A00F-8E1D602F2107}" type="pres">
      <dgm:prSet presAssocID="{4B440868-2338-4363-85FE-68A51AC241E6}" presName="textNode" presStyleLbl="bgShp" presStyleIdx="0" presStyleCnt="2"/>
      <dgm:spPr/>
    </dgm:pt>
    <dgm:pt modelId="{9736E6D8-7B29-464D-B448-B26ED00B388B}" type="pres">
      <dgm:prSet presAssocID="{4B440868-2338-4363-85FE-68A51AC241E6}" presName="compChildNode" presStyleCnt="0"/>
      <dgm:spPr/>
    </dgm:pt>
    <dgm:pt modelId="{BC2E22DD-5404-4715-B6B8-561634F19D32}" type="pres">
      <dgm:prSet presAssocID="{4B440868-2338-4363-85FE-68A51AC241E6}" presName="theInnerList" presStyleCnt="0"/>
      <dgm:spPr/>
    </dgm:pt>
    <dgm:pt modelId="{30FAE4E6-671E-4191-94DB-E24178F5E239}" type="pres">
      <dgm:prSet presAssocID="{9125960F-E3E6-4433-A271-635E3C78F5B6}" presName="childNode" presStyleLbl="node1" presStyleIdx="0" presStyleCnt="10" custScaleY="2000000" custLinFactY="-452960" custLinFactNeighborX="-1242" custLinFactNeighborY="-500000">
        <dgm:presLayoutVars>
          <dgm:bulletEnabled val="1"/>
        </dgm:presLayoutVars>
      </dgm:prSet>
      <dgm:spPr/>
    </dgm:pt>
    <dgm:pt modelId="{2AA63721-AE5E-4092-B4DC-98D098A39360}" type="pres">
      <dgm:prSet presAssocID="{9125960F-E3E6-4433-A271-635E3C78F5B6}" presName="aSpace2" presStyleCnt="0"/>
      <dgm:spPr/>
    </dgm:pt>
    <dgm:pt modelId="{41D38CF6-CA60-4EFD-85A2-835CE6354376}" type="pres">
      <dgm:prSet presAssocID="{BC07CCB8-E7C6-446B-BD70-2EEF1B0E487E}" presName="childNode" presStyleLbl="node1" presStyleIdx="1" presStyleCnt="10" custScaleY="2000000" custLinFactY="-350116" custLinFactNeighborX="-1575" custLinFactNeighborY="-400000">
        <dgm:presLayoutVars>
          <dgm:bulletEnabled val="1"/>
        </dgm:presLayoutVars>
      </dgm:prSet>
      <dgm:spPr/>
    </dgm:pt>
    <dgm:pt modelId="{571705F0-A275-486B-A7FD-B060A2463ADA}" type="pres">
      <dgm:prSet presAssocID="{BC07CCB8-E7C6-446B-BD70-2EEF1B0E487E}" presName="aSpace2" presStyleCnt="0"/>
      <dgm:spPr/>
    </dgm:pt>
    <dgm:pt modelId="{E954B674-1A0D-443D-828A-839BF7875302}" type="pres">
      <dgm:prSet presAssocID="{268B51ED-BB51-4399-B20B-23584A50F27A}" presName="childNode" presStyleLbl="node1" presStyleIdx="2" presStyleCnt="10" custScaleY="2000000" custLinFactY="-86620" custLinFactNeighborX="-1575" custLinFactNeighborY="-100000">
        <dgm:presLayoutVars>
          <dgm:bulletEnabled val="1"/>
        </dgm:presLayoutVars>
      </dgm:prSet>
      <dgm:spPr/>
    </dgm:pt>
    <dgm:pt modelId="{1CF266FC-851F-4D5A-B629-D9714429AFB0}" type="pres">
      <dgm:prSet presAssocID="{268B51ED-BB51-4399-B20B-23584A50F27A}" presName="aSpace2" presStyleCnt="0"/>
      <dgm:spPr/>
    </dgm:pt>
    <dgm:pt modelId="{8B022001-9E0C-416B-9359-3497DADC4FD6}" type="pres">
      <dgm:prSet presAssocID="{587CD6CE-3B4D-497D-B813-948F300BC0D9}" presName="childNode" presStyleLbl="node1" presStyleIdx="3" presStyleCnt="10" custScaleY="2000000" custLinFactNeighborX="-1575" custLinFactNeighborY="61262">
        <dgm:presLayoutVars>
          <dgm:bulletEnabled val="1"/>
        </dgm:presLayoutVars>
      </dgm:prSet>
      <dgm:spPr/>
    </dgm:pt>
    <dgm:pt modelId="{69DA5B8D-A059-4A40-9472-03A4A0B9E436}" type="pres">
      <dgm:prSet presAssocID="{587CD6CE-3B4D-497D-B813-948F300BC0D9}" presName="aSpace2" presStyleCnt="0"/>
      <dgm:spPr/>
    </dgm:pt>
    <dgm:pt modelId="{EDC0417B-A62D-4D20-B6F2-0BDEAF84F285}" type="pres">
      <dgm:prSet presAssocID="{7C0779BA-8C6E-4EDC-9D2A-577B9A5B30B2}" presName="childNode" presStyleLbl="node1" presStyleIdx="4" presStyleCnt="10" custScaleY="2000000" custLinFactY="100000" custLinFactNeighborX="-1575" custLinFactNeighborY="164106">
        <dgm:presLayoutVars>
          <dgm:bulletEnabled val="1"/>
        </dgm:presLayoutVars>
      </dgm:prSet>
      <dgm:spPr/>
    </dgm:pt>
    <dgm:pt modelId="{9D4BC5D7-0D64-4F05-9487-761AED3B9FD4}" type="pres">
      <dgm:prSet presAssocID="{4B440868-2338-4363-85FE-68A51AC241E6}" presName="aSpace" presStyleCnt="0"/>
      <dgm:spPr/>
    </dgm:pt>
    <dgm:pt modelId="{E74C7EF9-6BCC-4900-A5CF-CC45814F0F4A}" type="pres">
      <dgm:prSet presAssocID="{40DE313D-8434-49B5-A1AF-A20916F0D480}" presName="compNode" presStyleCnt="0"/>
      <dgm:spPr/>
    </dgm:pt>
    <dgm:pt modelId="{B7F5A507-F20E-4518-A70E-9F5A2C322DDC}" type="pres">
      <dgm:prSet presAssocID="{40DE313D-8434-49B5-A1AF-A20916F0D480}" presName="aNode" presStyleLbl="bgShp" presStyleIdx="1" presStyleCnt="2"/>
      <dgm:spPr/>
    </dgm:pt>
    <dgm:pt modelId="{51E25F4E-4AF0-4155-8EFA-150629A4F6A0}" type="pres">
      <dgm:prSet presAssocID="{40DE313D-8434-49B5-A1AF-A20916F0D480}" presName="textNode" presStyleLbl="bgShp" presStyleIdx="1" presStyleCnt="2"/>
      <dgm:spPr/>
    </dgm:pt>
    <dgm:pt modelId="{BF4DF5F5-BF42-4DCB-B638-CCD99F63BFE6}" type="pres">
      <dgm:prSet presAssocID="{40DE313D-8434-49B5-A1AF-A20916F0D480}" presName="compChildNode" presStyleCnt="0"/>
      <dgm:spPr/>
    </dgm:pt>
    <dgm:pt modelId="{147AAF77-1D07-4C0F-BA73-14CA9D170B7B}" type="pres">
      <dgm:prSet presAssocID="{40DE313D-8434-49B5-A1AF-A20916F0D480}" presName="theInnerList" presStyleCnt="0"/>
      <dgm:spPr/>
    </dgm:pt>
    <dgm:pt modelId="{4A6300B1-F410-45AA-AEAF-8A12CA633179}" type="pres">
      <dgm:prSet presAssocID="{A041BF20-27F6-4AAA-A426-D89E9028F224}" presName="childNode" presStyleLbl="node1" presStyleIdx="5" presStyleCnt="10" custScaleY="2000000" custLinFactY="-457894" custLinFactNeighborX="1033" custLinFactNeighborY="-500000">
        <dgm:presLayoutVars>
          <dgm:bulletEnabled val="1"/>
        </dgm:presLayoutVars>
      </dgm:prSet>
      <dgm:spPr/>
    </dgm:pt>
    <dgm:pt modelId="{6F06570D-DA4D-4DEC-AA09-98D0C6C66059}" type="pres">
      <dgm:prSet presAssocID="{A041BF20-27F6-4AAA-A426-D89E9028F224}" presName="aSpace2" presStyleCnt="0"/>
      <dgm:spPr/>
    </dgm:pt>
    <dgm:pt modelId="{10D54C9E-64F2-4D63-81FC-33EF636D4E76}" type="pres">
      <dgm:prSet presAssocID="{7E2A3F13-1210-42C4-8480-29D347DF6C8B}" presName="childNode" presStyleLbl="node1" presStyleIdx="6" presStyleCnt="10" custScaleY="2000000" custLinFactY="-252394" custLinFactNeighborX="1033" custLinFactNeighborY="-300000">
        <dgm:presLayoutVars>
          <dgm:bulletEnabled val="1"/>
        </dgm:presLayoutVars>
      </dgm:prSet>
      <dgm:spPr/>
    </dgm:pt>
    <dgm:pt modelId="{5FDD6DB7-95BF-490C-A8B8-967C0ECF84C0}" type="pres">
      <dgm:prSet presAssocID="{7E2A3F13-1210-42C4-8480-29D347DF6C8B}" presName="aSpace2" presStyleCnt="0"/>
      <dgm:spPr/>
    </dgm:pt>
    <dgm:pt modelId="{EA42D1F0-31CA-4DFD-93F9-B08D78D0896E}" type="pres">
      <dgm:prSet presAssocID="{C0F39D4E-0E54-42E2-9964-B31CFC4DF71C}" presName="childNode" presStyleLbl="node1" presStyleIdx="7" presStyleCnt="10" custScaleY="2000000" custLinFactY="-149647" custLinFactNeighborX="1033" custLinFactNeighborY="-200000">
        <dgm:presLayoutVars>
          <dgm:bulletEnabled val="1"/>
        </dgm:presLayoutVars>
      </dgm:prSet>
      <dgm:spPr/>
    </dgm:pt>
    <dgm:pt modelId="{C185EDB5-22C2-4136-8D5C-95023AFE858A}" type="pres">
      <dgm:prSet presAssocID="{C0F39D4E-0E54-42E2-9964-B31CFC4DF71C}" presName="aSpace2" presStyleCnt="0"/>
      <dgm:spPr/>
    </dgm:pt>
    <dgm:pt modelId="{D46CE183-9126-46B0-857C-A19478837593}" type="pres">
      <dgm:prSet presAssocID="{9E84E331-C32E-4323-82DB-886FA57FA143}" presName="childNode" presStyleLbl="node1" presStyleIdx="8" presStyleCnt="10" custScaleY="2000000" custLinFactY="-46897" custLinFactNeighborX="1033" custLinFactNeighborY="-100000">
        <dgm:presLayoutVars>
          <dgm:bulletEnabled val="1"/>
        </dgm:presLayoutVars>
      </dgm:prSet>
      <dgm:spPr/>
    </dgm:pt>
    <dgm:pt modelId="{4F402BE4-5632-42A0-B2ED-45F0620BC9CC}" type="pres">
      <dgm:prSet presAssocID="{9E84E331-C32E-4323-82DB-886FA57FA143}" presName="aSpace2" presStyleCnt="0"/>
      <dgm:spPr/>
    </dgm:pt>
    <dgm:pt modelId="{82B8ABA9-50A9-4064-BB05-F01DB8CB3729}" type="pres">
      <dgm:prSet presAssocID="{52F46EEC-3C4B-4867-BCA2-8F0F43DF445C}" presName="childNode" presStyleLbl="node1" presStyleIdx="9" presStyleCnt="10" custScaleY="2000000" custLinFactNeighborX="1033" custLinFactNeighborY="55853">
        <dgm:presLayoutVars>
          <dgm:bulletEnabled val="1"/>
        </dgm:presLayoutVars>
      </dgm:prSet>
      <dgm:spPr/>
    </dgm:pt>
  </dgm:ptLst>
  <dgm:cxnLst>
    <dgm:cxn modelId="{0B0B7806-59D1-4E6A-92F1-ECF4AE78381C}" type="presOf" srcId="{4B440868-2338-4363-85FE-68A51AC241E6}" destId="{1520EC71-5C5F-49DD-A5DA-76303CCBB68B}" srcOrd="0" destOrd="0" presId="urn:microsoft.com/office/officeart/2005/8/layout/lProcess2"/>
    <dgm:cxn modelId="{E4C83D0F-7995-46F8-AA34-6763E8482DFA}" srcId="{4B440868-2338-4363-85FE-68A51AC241E6}" destId="{9125960F-E3E6-4433-A271-635E3C78F5B6}" srcOrd="0" destOrd="0" parTransId="{C681F11B-E919-4EA1-A2A0-B9945EA39A67}" sibTransId="{1E2C8A17-AAFE-4E2F-A77F-33D020DCB236}"/>
    <dgm:cxn modelId="{FF47A70F-8FC2-4F4A-8DAE-1F089A34C114}" type="presOf" srcId="{52F46EEC-3C4B-4867-BCA2-8F0F43DF445C}" destId="{82B8ABA9-50A9-4064-BB05-F01DB8CB3729}" srcOrd="0" destOrd="0" presId="urn:microsoft.com/office/officeart/2005/8/layout/lProcess2"/>
    <dgm:cxn modelId="{D7749010-747E-4D90-8B73-7C195C755B30}" type="presOf" srcId="{9125960F-E3E6-4433-A271-635E3C78F5B6}" destId="{30FAE4E6-671E-4191-94DB-E24178F5E239}" srcOrd="0" destOrd="0" presId="urn:microsoft.com/office/officeart/2005/8/layout/lProcess2"/>
    <dgm:cxn modelId="{15491F29-2957-4A23-8D01-21C40F9E7903}" srcId="{ACDC17EA-3BB3-4815-91E7-7AB71774C3D9}" destId="{4B440868-2338-4363-85FE-68A51AC241E6}" srcOrd="0" destOrd="0" parTransId="{FD265BEF-5FA7-42A0-819F-93D51F461782}" sibTransId="{9A470C80-3917-4F5C-A051-3B1733178EA8}"/>
    <dgm:cxn modelId="{9572C249-8C4E-4062-A820-5DB972CE9E28}" srcId="{4B440868-2338-4363-85FE-68A51AC241E6}" destId="{7C0779BA-8C6E-4EDC-9D2A-577B9A5B30B2}" srcOrd="4" destOrd="0" parTransId="{F5655FE9-C7C0-4FE9-AE70-AB41A16C9CE5}" sibTransId="{5319155E-C510-4401-A6FB-2E6CC7B60BB4}"/>
    <dgm:cxn modelId="{3B54F849-00B4-4227-878B-BF2061D878B6}" type="presOf" srcId="{ACDC17EA-3BB3-4815-91E7-7AB71774C3D9}" destId="{B21A1F2B-9AD3-4BF6-8EE8-F9B914489DC5}" srcOrd="0" destOrd="0" presId="urn:microsoft.com/office/officeart/2005/8/layout/lProcess2"/>
    <dgm:cxn modelId="{EB387D4C-26C9-4A55-B79E-613B88D71326}" srcId="{40DE313D-8434-49B5-A1AF-A20916F0D480}" destId="{7E2A3F13-1210-42C4-8480-29D347DF6C8B}" srcOrd="1" destOrd="0" parTransId="{7BCA61B6-8D13-4658-8E3C-B688FDFBF8DA}" sibTransId="{4E46C186-D0AC-4D9E-A956-0A613A5D7820}"/>
    <dgm:cxn modelId="{F29B8F6E-A915-479A-91BF-F4988B84A5B7}" srcId="{4B440868-2338-4363-85FE-68A51AC241E6}" destId="{587CD6CE-3B4D-497D-B813-948F300BC0D9}" srcOrd="3" destOrd="0" parTransId="{2B06BAE9-FFE5-4C91-AFC8-CF9E7D57A3B3}" sibTransId="{DB5A8B8A-060C-420E-ACBA-086698BB0942}"/>
    <dgm:cxn modelId="{A6222271-BFFA-4C32-89C6-4E0AD2FB4C2B}" srcId="{ACDC17EA-3BB3-4815-91E7-7AB71774C3D9}" destId="{40DE313D-8434-49B5-A1AF-A20916F0D480}" srcOrd="1" destOrd="0" parTransId="{C3BA74A0-8C16-4839-B52E-09D83A8BB0B4}" sibTransId="{A383E3A4-54A2-48AF-B727-E4CD45FB54A8}"/>
    <dgm:cxn modelId="{C7D37578-21BF-4E78-B93E-B6F4F4333EE9}" srcId="{4B440868-2338-4363-85FE-68A51AC241E6}" destId="{268B51ED-BB51-4399-B20B-23584A50F27A}" srcOrd="2" destOrd="0" parTransId="{A055BA5C-61BA-430E-BBFD-82D3C6915341}" sibTransId="{ABD917E7-F025-46E6-8EAE-9470DA51A796}"/>
    <dgm:cxn modelId="{3635725A-74B7-44D7-B2C4-469693C8A10C}" srcId="{40DE313D-8434-49B5-A1AF-A20916F0D480}" destId="{A041BF20-27F6-4AAA-A426-D89E9028F224}" srcOrd="0" destOrd="0" parTransId="{9D18EC57-0417-43B3-866C-0AF3096AF7D7}" sibTransId="{DC90D2EC-07D0-4785-B380-AFC3C341D102}"/>
    <dgm:cxn modelId="{5EE5C67B-131C-4C59-956E-17C3CC5B54EE}" type="presOf" srcId="{A041BF20-27F6-4AAA-A426-D89E9028F224}" destId="{4A6300B1-F410-45AA-AEAF-8A12CA633179}" srcOrd="0" destOrd="0" presId="urn:microsoft.com/office/officeart/2005/8/layout/lProcess2"/>
    <dgm:cxn modelId="{A875527E-CF88-43F6-87BB-987672F6631A}" srcId="{40DE313D-8434-49B5-A1AF-A20916F0D480}" destId="{9E84E331-C32E-4323-82DB-886FA57FA143}" srcOrd="3" destOrd="0" parTransId="{4CBFE78B-F9B3-4AAF-BE00-412FF53DF7EB}" sibTransId="{D2116542-3418-4DF7-BAEC-4BA5EA2CF4FC}"/>
    <dgm:cxn modelId="{E9F6B280-F33E-4FA6-94A9-D75903E6F690}" type="presOf" srcId="{BC07CCB8-E7C6-446B-BD70-2EEF1B0E487E}" destId="{41D38CF6-CA60-4EFD-85A2-835CE6354376}" srcOrd="0" destOrd="0" presId="urn:microsoft.com/office/officeart/2005/8/layout/lProcess2"/>
    <dgm:cxn modelId="{947AF780-40C7-46D4-B8AA-5AC4764ADDC1}" type="presOf" srcId="{4B440868-2338-4363-85FE-68A51AC241E6}" destId="{D6313AD6-F7A0-4081-A00F-8E1D602F2107}" srcOrd="1" destOrd="0" presId="urn:microsoft.com/office/officeart/2005/8/layout/lProcess2"/>
    <dgm:cxn modelId="{A00A7BA2-7D99-45BA-9B39-983C8D62B7B9}" srcId="{40DE313D-8434-49B5-A1AF-A20916F0D480}" destId="{52F46EEC-3C4B-4867-BCA2-8F0F43DF445C}" srcOrd="4" destOrd="0" parTransId="{DE3CD144-2ECF-4BB4-BEA0-DB16D5EF9C59}" sibTransId="{41BBAFC2-02A5-46D9-90E3-22FC856A9F5A}"/>
    <dgm:cxn modelId="{F3963CAA-2C2E-40B1-8803-B01218EFE043}" type="presOf" srcId="{40DE313D-8434-49B5-A1AF-A20916F0D480}" destId="{B7F5A507-F20E-4518-A70E-9F5A2C322DDC}" srcOrd="0" destOrd="0" presId="urn:microsoft.com/office/officeart/2005/8/layout/lProcess2"/>
    <dgm:cxn modelId="{E8A88DB2-F477-4D95-9A48-44F6FCA3A9FC}" srcId="{40DE313D-8434-49B5-A1AF-A20916F0D480}" destId="{C0F39D4E-0E54-42E2-9964-B31CFC4DF71C}" srcOrd="2" destOrd="0" parTransId="{DCD09200-19F6-4B18-9905-C01DF20ED90F}" sibTransId="{9AA97E02-50BB-4BE8-9F96-E8B8EF87DA7F}"/>
    <dgm:cxn modelId="{7C21E1BA-9C9E-400B-A708-6087543B1CB7}" type="presOf" srcId="{7E2A3F13-1210-42C4-8480-29D347DF6C8B}" destId="{10D54C9E-64F2-4D63-81FC-33EF636D4E76}" srcOrd="0" destOrd="0" presId="urn:microsoft.com/office/officeart/2005/8/layout/lProcess2"/>
    <dgm:cxn modelId="{3F786FC0-11B9-4772-83A8-3E25B1801709}" srcId="{4B440868-2338-4363-85FE-68A51AC241E6}" destId="{BC07CCB8-E7C6-446B-BD70-2EEF1B0E487E}" srcOrd="1" destOrd="0" parTransId="{CCB7BC4F-AB3C-49D0-94B8-2BFD51F57C3A}" sibTransId="{5882C0B8-E316-4AFF-BAB2-C4D56C57FAED}"/>
    <dgm:cxn modelId="{0EE69DC7-00C2-4042-AF08-176CF54B0F83}" type="presOf" srcId="{40DE313D-8434-49B5-A1AF-A20916F0D480}" destId="{51E25F4E-4AF0-4155-8EFA-150629A4F6A0}" srcOrd="1" destOrd="0" presId="urn:microsoft.com/office/officeart/2005/8/layout/lProcess2"/>
    <dgm:cxn modelId="{143C75CA-2B7C-434F-B02B-E5533050C434}" type="presOf" srcId="{C0F39D4E-0E54-42E2-9964-B31CFC4DF71C}" destId="{EA42D1F0-31CA-4DFD-93F9-B08D78D0896E}" srcOrd="0" destOrd="0" presId="urn:microsoft.com/office/officeart/2005/8/layout/lProcess2"/>
    <dgm:cxn modelId="{11A162CC-38B7-4652-8E10-700E3F08BD76}" type="presOf" srcId="{268B51ED-BB51-4399-B20B-23584A50F27A}" destId="{E954B674-1A0D-443D-828A-839BF7875302}" srcOrd="0" destOrd="0" presId="urn:microsoft.com/office/officeart/2005/8/layout/lProcess2"/>
    <dgm:cxn modelId="{7F4AE5D4-210D-4497-A31B-BD6E388FCC40}" type="presOf" srcId="{9E84E331-C32E-4323-82DB-886FA57FA143}" destId="{D46CE183-9126-46B0-857C-A19478837593}" srcOrd="0" destOrd="0" presId="urn:microsoft.com/office/officeart/2005/8/layout/lProcess2"/>
    <dgm:cxn modelId="{2B9EFADB-D0B7-4A95-9E59-EF17AAE11F46}" type="presOf" srcId="{7C0779BA-8C6E-4EDC-9D2A-577B9A5B30B2}" destId="{EDC0417B-A62D-4D20-B6F2-0BDEAF84F285}" srcOrd="0" destOrd="0" presId="urn:microsoft.com/office/officeart/2005/8/layout/lProcess2"/>
    <dgm:cxn modelId="{C4254AFE-B806-4558-B927-44419249CBF8}" type="presOf" srcId="{587CD6CE-3B4D-497D-B813-948F300BC0D9}" destId="{8B022001-9E0C-416B-9359-3497DADC4FD6}" srcOrd="0" destOrd="0" presId="urn:microsoft.com/office/officeart/2005/8/layout/lProcess2"/>
    <dgm:cxn modelId="{2BC2A53E-33E0-44D3-8397-2CD8C933B0AF}" type="presParOf" srcId="{B21A1F2B-9AD3-4BF6-8EE8-F9B914489DC5}" destId="{AEBA3308-13E8-472E-BBC3-4ED2EFA310E8}" srcOrd="0" destOrd="0" presId="urn:microsoft.com/office/officeart/2005/8/layout/lProcess2"/>
    <dgm:cxn modelId="{78A2BF55-8ACC-4A0A-8C08-4AC2C9F50543}" type="presParOf" srcId="{AEBA3308-13E8-472E-BBC3-4ED2EFA310E8}" destId="{1520EC71-5C5F-49DD-A5DA-76303CCBB68B}" srcOrd="0" destOrd="0" presId="urn:microsoft.com/office/officeart/2005/8/layout/lProcess2"/>
    <dgm:cxn modelId="{9584A7C2-EDB6-42C1-9890-B7CFCA29DD2F}" type="presParOf" srcId="{AEBA3308-13E8-472E-BBC3-4ED2EFA310E8}" destId="{D6313AD6-F7A0-4081-A00F-8E1D602F2107}" srcOrd="1" destOrd="0" presId="urn:microsoft.com/office/officeart/2005/8/layout/lProcess2"/>
    <dgm:cxn modelId="{B1A89844-9E4B-4035-BAEE-A78A4FC3E682}" type="presParOf" srcId="{AEBA3308-13E8-472E-BBC3-4ED2EFA310E8}" destId="{9736E6D8-7B29-464D-B448-B26ED00B388B}" srcOrd="2" destOrd="0" presId="urn:microsoft.com/office/officeart/2005/8/layout/lProcess2"/>
    <dgm:cxn modelId="{65512384-93A2-4176-B052-89DFFC3C1A1B}" type="presParOf" srcId="{9736E6D8-7B29-464D-B448-B26ED00B388B}" destId="{BC2E22DD-5404-4715-B6B8-561634F19D32}" srcOrd="0" destOrd="0" presId="urn:microsoft.com/office/officeart/2005/8/layout/lProcess2"/>
    <dgm:cxn modelId="{F1D61153-EE36-4ED8-8458-C0F8AADFD4DE}" type="presParOf" srcId="{BC2E22DD-5404-4715-B6B8-561634F19D32}" destId="{30FAE4E6-671E-4191-94DB-E24178F5E239}" srcOrd="0" destOrd="0" presId="urn:microsoft.com/office/officeart/2005/8/layout/lProcess2"/>
    <dgm:cxn modelId="{FC168523-647D-49A5-9A76-9C5FAA426997}" type="presParOf" srcId="{BC2E22DD-5404-4715-B6B8-561634F19D32}" destId="{2AA63721-AE5E-4092-B4DC-98D098A39360}" srcOrd="1" destOrd="0" presId="urn:microsoft.com/office/officeart/2005/8/layout/lProcess2"/>
    <dgm:cxn modelId="{C87D2F13-2484-49C9-9649-D3B363B8FF70}" type="presParOf" srcId="{BC2E22DD-5404-4715-B6B8-561634F19D32}" destId="{41D38CF6-CA60-4EFD-85A2-835CE6354376}" srcOrd="2" destOrd="0" presId="urn:microsoft.com/office/officeart/2005/8/layout/lProcess2"/>
    <dgm:cxn modelId="{5CCFE018-CFF9-46D0-81C0-A131055F6CCA}" type="presParOf" srcId="{BC2E22DD-5404-4715-B6B8-561634F19D32}" destId="{571705F0-A275-486B-A7FD-B060A2463ADA}" srcOrd="3" destOrd="0" presId="urn:microsoft.com/office/officeart/2005/8/layout/lProcess2"/>
    <dgm:cxn modelId="{24E725E3-E74C-4E70-A828-666C85A4FCD4}" type="presParOf" srcId="{BC2E22DD-5404-4715-B6B8-561634F19D32}" destId="{E954B674-1A0D-443D-828A-839BF7875302}" srcOrd="4" destOrd="0" presId="urn:microsoft.com/office/officeart/2005/8/layout/lProcess2"/>
    <dgm:cxn modelId="{B54CD9E2-BD72-4C94-99B0-2B60ABB75AA9}" type="presParOf" srcId="{BC2E22DD-5404-4715-B6B8-561634F19D32}" destId="{1CF266FC-851F-4D5A-B629-D9714429AFB0}" srcOrd="5" destOrd="0" presId="urn:microsoft.com/office/officeart/2005/8/layout/lProcess2"/>
    <dgm:cxn modelId="{2DDDCEBC-12BB-41E7-A2CE-AC883BACFC2E}" type="presParOf" srcId="{BC2E22DD-5404-4715-B6B8-561634F19D32}" destId="{8B022001-9E0C-416B-9359-3497DADC4FD6}" srcOrd="6" destOrd="0" presId="urn:microsoft.com/office/officeart/2005/8/layout/lProcess2"/>
    <dgm:cxn modelId="{EAE2DCAD-7E64-43FB-B7CB-DCC7579EE261}" type="presParOf" srcId="{BC2E22DD-5404-4715-B6B8-561634F19D32}" destId="{69DA5B8D-A059-4A40-9472-03A4A0B9E436}" srcOrd="7" destOrd="0" presId="urn:microsoft.com/office/officeart/2005/8/layout/lProcess2"/>
    <dgm:cxn modelId="{A035BDD8-3336-4537-B533-46246A0B1988}" type="presParOf" srcId="{BC2E22DD-5404-4715-B6B8-561634F19D32}" destId="{EDC0417B-A62D-4D20-B6F2-0BDEAF84F285}" srcOrd="8" destOrd="0" presId="urn:microsoft.com/office/officeart/2005/8/layout/lProcess2"/>
    <dgm:cxn modelId="{4102035A-5FD2-4376-91C4-BB70933135CF}" type="presParOf" srcId="{B21A1F2B-9AD3-4BF6-8EE8-F9B914489DC5}" destId="{9D4BC5D7-0D64-4F05-9487-761AED3B9FD4}" srcOrd="1" destOrd="0" presId="urn:microsoft.com/office/officeart/2005/8/layout/lProcess2"/>
    <dgm:cxn modelId="{A4DA4D5F-D100-41CF-A3F4-DA64E3F4D6BA}" type="presParOf" srcId="{B21A1F2B-9AD3-4BF6-8EE8-F9B914489DC5}" destId="{E74C7EF9-6BCC-4900-A5CF-CC45814F0F4A}" srcOrd="2" destOrd="0" presId="urn:microsoft.com/office/officeart/2005/8/layout/lProcess2"/>
    <dgm:cxn modelId="{65786A7B-C518-4C46-8202-AADE524E768A}" type="presParOf" srcId="{E74C7EF9-6BCC-4900-A5CF-CC45814F0F4A}" destId="{B7F5A507-F20E-4518-A70E-9F5A2C322DDC}" srcOrd="0" destOrd="0" presId="urn:microsoft.com/office/officeart/2005/8/layout/lProcess2"/>
    <dgm:cxn modelId="{E2D90130-9949-42F0-83FF-8EE212A1D532}" type="presParOf" srcId="{E74C7EF9-6BCC-4900-A5CF-CC45814F0F4A}" destId="{51E25F4E-4AF0-4155-8EFA-150629A4F6A0}" srcOrd="1" destOrd="0" presId="urn:microsoft.com/office/officeart/2005/8/layout/lProcess2"/>
    <dgm:cxn modelId="{6DD74E2F-5D47-487A-8043-085AE63C4960}" type="presParOf" srcId="{E74C7EF9-6BCC-4900-A5CF-CC45814F0F4A}" destId="{BF4DF5F5-BF42-4DCB-B638-CCD99F63BFE6}" srcOrd="2" destOrd="0" presId="urn:microsoft.com/office/officeart/2005/8/layout/lProcess2"/>
    <dgm:cxn modelId="{C65A75BB-4139-4B34-93B9-D495209C31B3}" type="presParOf" srcId="{BF4DF5F5-BF42-4DCB-B638-CCD99F63BFE6}" destId="{147AAF77-1D07-4C0F-BA73-14CA9D170B7B}" srcOrd="0" destOrd="0" presId="urn:microsoft.com/office/officeart/2005/8/layout/lProcess2"/>
    <dgm:cxn modelId="{EB3BA2EA-F01F-4C13-950C-7B4BBD46D904}" type="presParOf" srcId="{147AAF77-1D07-4C0F-BA73-14CA9D170B7B}" destId="{4A6300B1-F410-45AA-AEAF-8A12CA633179}" srcOrd="0" destOrd="0" presId="urn:microsoft.com/office/officeart/2005/8/layout/lProcess2"/>
    <dgm:cxn modelId="{8F0FE883-4F20-4632-A869-F063B015E540}" type="presParOf" srcId="{147AAF77-1D07-4C0F-BA73-14CA9D170B7B}" destId="{6F06570D-DA4D-4DEC-AA09-98D0C6C66059}" srcOrd="1" destOrd="0" presId="urn:microsoft.com/office/officeart/2005/8/layout/lProcess2"/>
    <dgm:cxn modelId="{E959914F-AD94-4531-9BF7-F528F0F55C1B}" type="presParOf" srcId="{147AAF77-1D07-4C0F-BA73-14CA9D170B7B}" destId="{10D54C9E-64F2-4D63-81FC-33EF636D4E76}" srcOrd="2" destOrd="0" presId="urn:microsoft.com/office/officeart/2005/8/layout/lProcess2"/>
    <dgm:cxn modelId="{25071235-7D70-43BE-B55E-751C18C934F6}" type="presParOf" srcId="{147AAF77-1D07-4C0F-BA73-14CA9D170B7B}" destId="{5FDD6DB7-95BF-490C-A8B8-967C0ECF84C0}" srcOrd="3" destOrd="0" presId="urn:microsoft.com/office/officeart/2005/8/layout/lProcess2"/>
    <dgm:cxn modelId="{06715A00-D0E5-4E86-A636-6CD324F56DD9}" type="presParOf" srcId="{147AAF77-1D07-4C0F-BA73-14CA9D170B7B}" destId="{EA42D1F0-31CA-4DFD-93F9-B08D78D0896E}" srcOrd="4" destOrd="0" presId="urn:microsoft.com/office/officeart/2005/8/layout/lProcess2"/>
    <dgm:cxn modelId="{4C538C70-140F-43D4-8344-2EC19A10093E}" type="presParOf" srcId="{147AAF77-1D07-4C0F-BA73-14CA9D170B7B}" destId="{C185EDB5-22C2-4136-8D5C-95023AFE858A}" srcOrd="5" destOrd="0" presId="urn:microsoft.com/office/officeart/2005/8/layout/lProcess2"/>
    <dgm:cxn modelId="{AFEDA8C1-B58C-4F43-8592-4D7AB8D89165}" type="presParOf" srcId="{147AAF77-1D07-4C0F-BA73-14CA9D170B7B}" destId="{D46CE183-9126-46B0-857C-A19478837593}" srcOrd="6" destOrd="0" presId="urn:microsoft.com/office/officeart/2005/8/layout/lProcess2"/>
    <dgm:cxn modelId="{3688FF73-1ABA-4240-BC89-86DB78D9ACE1}" type="presParOf" srcId="{147AAF77-1D07-4C0F-BA73-14CA9D170B7B}" destId="{4F402BE4-5632-42A0-B2ED-45F0620BC9CC}" srcOrd="7" destOrd="0" presId="urn:microsoft.com/office/officeart/2005/8/layout/lProcess2"/>
    <dgm:cxn modelId="{9F44179A-329A-4A2F-8F52-3FC3F0ED4C05}" type="presParOf" srcId="{147AAF77-1D07-4C0F-BA73-14CA9D170B7B}" destId="{82B8ABA9-50A9-4064-BB05-F01DB8CB3729}"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1B23-691E-4643-AF70-EF6A3C98B116}">
      <dsp:nvSpPr>
        <dsp:cNvPr id="0" name=""/>
        <dsp:cNvSpPr/>
      </dsp:nvSpPr>
      <dsp:spPr>
        <a:xfrm rot="10800000">
          <a:off x="896132" y="56"/>
          <a:ext cx="3277914" cy="1436965"/>
        </a:xfrm>
        <a:prstGeom prst="homePlate">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366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bg1"/>
              </a:solidFill>
            </a:rPr>
            <a:t>A-Cas  </a:t>
          </a:r>
          <a:r>
            <a:rPr lang="en-US" sz="2400" b="1" u="none" kern="1200" dirty="0">
              <a:solidFill>
                <a:schemeClr val="bg1"/>
              </a:solidFill>
            </a:rPr>
            <a:t>                                                                                                   </a:t>
          </a:r>
          <a:r>
            <a:rPr lang="en-US" sz="2400" u="none" kern="1200" dirty="0">
              <a:solidFill>
                <a:schemeClr val="bg1"/>
              </a:solidFill>
            </a:rPr>
            <a:t>Mr. Jones</a:t>
          </a:r>
        </a:p>
        <a:p>
          <a:pPr marL="0" lvl="0" indent="0" algn="ctr" defTabSz="1066800">
            <a:lnSpc>
              <a:spcPct val="90000"/>
            </a:lnSpc>
            <a:spcBef>
              <a:spcPct val="0"/>
            </a:spcBef>
            <a:spcAft>
              <a:spcPct val="35000"/>
            </a:spcAft>
            <a:buNone/>
          </a:pPr>
          <a:r>
            <a:rPr lang="en-US" sz="1200" kern="1200" dirty="0">
              <a:solidFill>
                <a:schemeClr val="bg1"/>
              </a:solidFill>
            </a:rPr>
            <a:t>JonesW3@fultonschools.org</a:t>
          </a:r>
        </a:p>
      </dsp:txBody>
      <dsp:txXfrm rot="10800000">
        <a:off x="1255373" y="56"/>
        <a:ext cx="2918673" cy="1436965"/>
      </dsp:txXfrm>
    </dsp:sp>
    <dsp:sp modelId="{89FF4F67-DB6E-4636-9CED-913F218E870B}">
      <dsp:nvSpPr>
        <dsp:cNvPr id="0" name=""/>
        <dsp:cNvSpPr/>
      </dsp:nvSpPr>
      <dsp:spPr>
        <a:xfrm>
          <a:off x="321753" y="56"/>
          <a:ext cx="1436965" cy="14369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CD9D315-EC76-4CD4-9107-56B043ED0BDC}">
      <dsp:nvSpPr>
        <dsp:cNvPr id="0" name=""/>
        <dsp:cNvSpPr/>
      </dsp:nvSpPr>
      <dsp:spPr>
        <a:xfrm rot="10800000">
          <a:off x="1041902" y="1865967"/>
          <a:ext cx="3083553" cy="1436965"/>
        </a:xfrm>
        <a:prstGeom prst="homePlate">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3662"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bg1"/>
              </a:solidFill>
            </a:rPr>
            <a:t>Cat-Harp</a:t>
          </a:r>
        </a:p>
        <a:p>
          <a:pPr marL="0" lvl="0" indent="0" algn="ctr" defTabSz="889000">
            <a:lnSpc>
              <a:spcPct val="90000"/>
            </a:lnSpc>
            <a:spcBef>
              <a:spcPct val="0"/>
            </a:spcBef>
            <a:spcAft>
              <a:spcPct val="35000"/>
            </a:spcAft>
            <a:buNone/>
          </a:pPr>
          <a:r>
            <a:rPr lang="en-US" sz="2400" kern="1200" dirty="0">
              <a:solidFill>
                <a:schemeClr val="bg1"/>
              </a:solidFill>
            </a:rPr>
            <a:t>Ms. Ekpo </a:t>
          </a:r>
          <a:r>
            <a:rPr lang="en-US" sz="1200" kern="1200" dirty="0">
              <a:solidFill>
                <a:schemeClr val="bg1"/>
              </a:solidFill>
            </a:rPr>
            <a:t>EkpoN@fultonschools.org</a:t>
          </a:r>
        </a:p>
      </dsp:txBody>
      <dsp:txXfrm rot="10800000">
        <a:off x="1401143" y="1865967"/>
        <a:ext cx="2724312" cy="1436965"/>
      </dsp:txXfrm>
    </dsp:sp>
    <dsp:sp modelId="{556B3699-2911-4156-BCB3-84CE1F53A27D}">
      <dsp:nvSpPr>
        <dsp:cNvPr id="0" name=""/>
        <dsp:cNvSpPr/>
      </dsp:nvSpPr>
      <dsp:spPr>
        <a:xfrm>
          <a:off x="338916" y="1864372"/>
          <a:ext cx="1436965" cy="1436965"/>
        </a:xfrm>
        <a:prstGeom prst="ellipse">
          <a:avLst/>
        </a:prstGeom>
        <a:blipFill>
          <a:blip xmlns:r="http://schemas.openxmlformats.org/officeDocument/2006/relationships" r:embed="rId2"/>
          <a:srcRect/>
          <a:stretch>
            <a:fillRect t="-17000" b="-17000"/>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F95BD42-54E4-4BB0-8F47-348F0034961F}">
      <dsp:nvSpPr>
        <dsp:cNvPr id="0" name=""/>
        <dsp:cNvSpPr/>
      </dsp:nvSpPr>
      <dsp:spPr>
        <a:xfrm rot="10800000">
          <a:off x="1006698" y="3731877"/>
          <a:ext cx="3130492" cy="1436965"/>
        </a:xfrm>
        <a:prstGeom prst="homePlate">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366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err="1">
              <a:solidFill>
                <a:schemeClr val="bg1"/>
              </a:solidFill>
            </a:rPr>
            <a:t>Harq-Mep</a:t>
          </a:r>
          <a:r>
            <a:rPr lang="en-US" sz="2400" b="1" u="sng" kern="1200" dirty="0">
              <a:solidFill>
                <a:schemeClr val="bg1"/>
              </a:solidFill>
            </a:rPr>
            <a:t>          </a:t>
          </a:r>
          <a:r>
            <a:rPr lang="en-US" sz="2400" kern="1200" dirty="0">
              <a:solidFill>
                <a:schemeClr val="bg1"/>
              </a:solidFill>
            </a:rPr>
            <a:t> Mrs. Ruppe</a:t>
          </a:r>
        </a:p>
        <a:p>
          <a:pPr marL="0" lvl="0" indent="0" algn="ctr" defTabSz="1066800">
            <a:lnSpc>
              <a:spcPct val="90000"/>
            </a:lnSpc>
            <a:spcBef>
              <a:spcPct val="0"/>
            </a:spcBef>
            <a:spcAft>
              <a:spcPct val="35000"/>
            </a:spcAft>
            <a:buNone/>
          </a:pPr>
          <a:r>
            <a:rPr lang="en-US" sz="1200" kern="1200" dirty="0">
              <a:solidFill>
                <a:schemeClr val="bg1"/>
              </a:solidFill>
            </a:rPr>
            <a:t>Ruppe@fultonschools.org</a:t>
          </a:r>
        </a:p>
      </dsp:txBody>
      <dsp:txXfrm rot="10800000">
        <a:off x="1365939" y="3731877"/>
        <a:ext cx="2771251" cy="1436965"/>
      </dsp:txXfrm>
    </dsp:sp>
    <dsp:sp modelId="{03C9FFE3-FAFD-4610-8B45-C3E276AACCAD}">
      <dsp:nvSpPr>
        <dsp:cNvPr id="0" name=""/>
        <dsp:cNvSpPr/>
      </dsp:nvSpPr>
      <dsp:spPr>
        <a:xfrm>
          <a:off x="212771" y="3731934"/>
          <a:ext cx="1436965" cy="1436965"/>
        </a:xfrm>
        <a:prstGeom prst="ellipse">
          <a:avLst/>
        </a:prstGeom>
        <a:blipFill rotWithShape="1">
          <a:blip xmlns:r="http://schemas.openxmlformats.org/officeDocument/2006/relationships" r:embed="rId3"/>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4B6D7-CE2D-4B31-9429-778BF3D422C1}">
      <dsp:nvSpPr>
        <dsp:cNvPr id="0" name=""/>
        <dsp:cNvSpPr/>
      </dsp:nvSpPr>
      <dsp:spPr>
        <a:xfrm>
          <a:off x="0" y="0"/>
          <a:ext cx="7513320" cy="1691640"/>
        </a:xfrm>
        <a:prstGeom prst="roundRect">
          <a:avLst>
            <a:gd name="adj" fmla="val 1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u="sng" kern="1200" baseline="0" dirty="0">
              <a:solidFill>
                <a:schemeClr val="bg1"/>
              </a:solidFill>
            </a:rPr>
            <a:t>Help your student FINALIZE their list of colleges</a:t>
          </a:r>
          <a:endParaRPr lang="en-US" sz="1300" b="1" u="sng" kern="1200" dirty="0">
            <a:solidFill>
              <a:schemeClr val="bg1"/>
            </a:solidFill>
          </a:endParaRPr>
        </a:p>
        <a:p>
          <a:pPr marL="114300" lvl="1" indent="-114300" algn="l" defTabSz="577850" rtl="0">
            <a:lnSpc>
              <a:spcPct val="90000"/>
            </a:lnSpc>
            <a:spcBef>
              <a:spcPct val="0"/>
            </a:spcBef>
            <a:spcAft>
              <a:spcPct val="15000"/>
            </a:spcAft>
            <a:buChar char="•"/>
          </a:pPr>
          <a:r>
            <a:rPr lang="en-US" sz="1300" b="1" i="0" kern="1200" dirty="0">
              <a:solidFill>
                <a:schemeClr val="bg2"/>
              </a:solidFill>
            </a:rPr>
            <a:t>College Campus Visits</a:t>
          </a:r>
        </a:p>
        <a:p>
          <a:pPr marL="114300" lvl="1" indent="-114300" algn="l" defTabSz="577850" rtl="0">
            <a:lnSpc>
              <a:spcPct val="90000"/>
            </a:lnSpc>
            <a:spcBef>
              <a:spcPct val="0"/>
            </a:spcBef>
            <a:spcAft>
              <a:spcPct val="15000"/>
            </a:spcAft>
            <a:buChar char="•"/>
          </a:pPr>
          <a:r>
            <a:rPr lang="en-US" sz="1300" b="1" i="0" kern="1200" dirty="0">
              <a:solidFill>
                <a:schemeClr val="bg2"/>
              </a:solidFill>
            </a:rPr>
            <a:t>College Fairs</a:t>
          </a:r>
        </a:p>
        <a:p>
          <a:pPr marL="114300" lvl="1" indent="-114300" algn="l" defTabSz="577850" rtl="0">
            <a:lnSpc>
              <a:spcPct val="90000"/>
            </a:lnSpc>
            <a:spcBef>
              <a:spcPct val="0"/>
            </a:spcBef>
            <a:spcAft>
              <a:spcPct val="15000"/>
            </a:spcAft>
            <a:buChar char="•"/>
          </a:pPr>
          <a:r>
            <a:rPr lang="en-US" sz="1300" b="1" i="0" kern="1200" dirty="0">
              <a:solidFill>
                <a:schemeClr val="bg2"/>
              </a:solidFill>
            </a:rPr>
            <a:t>College Websites</a:t>
          </a:r>
        </a:p>
      </dsp:txBody>
      <dsp:txXfrm>
        <a:off x="49546" y="49546"/>
        <a:ext cx="5687909" cy="1592548"/>
      </dsp:txXfrm>
    </dsp:sp>
    <dsp:sp modelId="{059B676F-D46C-4953-AF3D-FAC7EFF91C88}">
      <dsp:nvSpPr>
        <dsp:cNvPr id="0" name=""/>
        <dsp:cNvSpPr/>
      </dsp:nvSpPr>
      <dsp:spPr>
        <a:xfrm>
          <a:off x="662939" y="1973579"/>
          <a:ext cx="7513320" cy="1691640"/>
        </a:xfrm>
        <a:prstGeom prst="roundRect">
          <a:avLst>
            <a:gd name="adj" fmla="val 10000"/>
          </a:avLst>
        </a:prstGeom>
        <a:solidFill>
          <a:schemeClr val="accent4">
            <a:hueOff val="-217207"/>
            <a:satOff val="3044"/>
            <a:lumOff val="-352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u="sng" kern="1200" baseline="0" dirty="0">
              <a:solidFill>
                <a:schemeClr val="bg1"/>
              </a:solidFill>
            </a:rPr>
            <a:t>Assist your student with the COLLEGE APPLICATION</a:t>
          </a:r>
          <a:endParaRPr lang="en-US" sz="1300" b="1" u="sng" kern="1200" dirty="0">
            <a:solidFill>
              <a:schemeClr val="bg1"/>
            </a:solidFill>
          </a:endParaRPr>
        </a:p>
        <a:p>
          <a:pPr marL="114300" lvl="1" indent="-114300" algn="l" defTabSz="577850" rtl="0">
            <a:lnSpc>
              <a:spcPct val="90000"/>
            </a:lnSpc>
            <a:spcBef>
              <a:spcPct val="0"/>
            </a:spcBef>
            <a:spcAft>
              <a:spcPct val="15000"/>
            </a:spcAft>
            <a:buChar char="•"/>
          </a:pPr>
          <a:r>
            <a:rPr lang="en-US" sz="1300" b="1" kern="1200" baseline="0" dirty="0">
              <a:solidFill>
                <a:schemeClr val="bg1"/>
              </a:solidFill>
            </a:rPr>
            <a:t>Review the College Application Checklist for each college</a:t>
          </a:r>
          <a:endParaRPr lang="en-US" sz="1300" b="1" kern="1200" dirty="0">
            <a:solidFill>
              <a:schemeClr val="bg1"/>
            </a:solidFill>
          </a:endParaRPr>
        </a:p>
        <a:p>
          <a:pPr marL="114300" lvl="1" indent="-114300" algn="l" defTabSz="577850" rtl="0">
            <a:lnSpc>
              <a:spcPct val="90000"/>
            </a:lnSpc>
            <a:spcBef>
              <a:spcPct val="0"/>
            </a:spcBef>
            <a:spcAft>
              <a:spcPct val="15000"/>
            </a:spcAft>
            <a:buChar char="•"/>
          </a:pPr>
          <a:r>
            <a:rPr lang="en-US" sz="1300" b="1" kern="1200" baseline="0" dirty="0">
              <a:solidFill>
                <a:schemeClr val="bg1"/>
              </a:solidFill>
            </a:rPr>
            <a:t>Help your student outline a timeline for the completion of each required component</a:t>
          </a:r>
          <a:endParaRPr lang="en-US" sz="1300" b="1" kern="1200" dirty="0">
            <a:solidFill>
              <a:schemeClr val="bg1"/>
            </a:solidFill>
          </a:endParaRPr>
        </a:p>
        <a:p>
          <a:pPr marL="114300" lvl="1" indent="-114300" algn="l" defTabSz="577850" rtl="0">
            <a:lnSpc>
              <a:spcPct val="90000"/>
            </a:lnSpc>
            <a:spcBef>
              <a:spcPct val="0"/>
            </a:spcBef>
            <a:spcAft>
              <a:spcPct val="15000"/>
            </a:spcAft>
            <a:buChar char="•"/>
          </a:pPr>
          <a:r>
            <a:rPr lang="en-US" sz="1300" b="1" kern="1200" dirty="0">
              <a:solidFill>
                <a:schemeClr val="bg1"/>
              </a:solidFill>
            </a:rPr>
            <a:t>Use the college’s Status Check feature to follow up on submitted/outstanding application items</a:t>
          </a:r>
        </a:p>
      </dsp:txBody>
      <dsp:txXfrm>
        <a:off x="712485" y="2023125"/>
        <a:ext cx="5651722" cy="1592548"/>
      </dsp:txXfrm>
    </dsp:sp>
    <dsp:sp modelId="{2EF7E436-34C6-48AF-8001-1A9BE016C712}">
      <dsp:nvSpPr>
        <dsp:cNvPr id="0" name=""/>
        <dsp:cNvSpPr/>
      </dsp:nvSpPr>
      <dsp:spPr>
        <a:xfrm>
          <a:off x="1774350" y="3870968"/>
          <a:ext cx="6964697" cy="1691640"/>
        </a:xfrm>
        <a:prstGeom prst="roundRect">
          <a:avLst>
            <a:gd name="adj" fmla="val 10000"/>
          </a:avLst>
        </a:prstGeom>
        <a:solidFill>
          <a:schemeClr val="accent4">
            <a:hueOff val="-434415"/>
            <a:satOff val="6088"/>
            <a:lumOff val="-705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11175" rtl="0">
            <a:lnSpc>
              <a:spcPct val="90000"/>
            </a:lnSpc>
            <a:spcBef>
              <a:spcPct val="0"/>
            </a:spcBef>
            <a:spcAft>
              <a:spcPct val="35000"/>
            </a:spcAft>
            <a:buNone/>
          </a:pPr>
          <a:r>
            <a:rPr lang="en-US" sz="1150" b="1" u="sng" kern="1200" baseline="0" dirty="0">
              <a:solidFill>
                <a:schemeClr val="bg1"/>
              </a:solidFill>
            </a:rPr>
            <a:t>REVIEW FINANCIAL AID OPTIONS &amp; OPPORTUNITIES</a:t>
          </a:r>
        </a:p>
        <a:p>
          <a:pPr marL="57150" lvl="1" indent="-57150" algn="l" defTabSz="511175" rtl="0">
            <a:lnSpc>
              <a:spcPct val="90000"/>
            </a:lnSpc>
            <a:spcBef>
              <a:spcPct val="0"/>
            </a:spcBef>
            <a:spcAft>
              <a:spcPct val="15000"/>
            </a:spcAft>
            <a:buChar char="•"/>
          </a:pPr>
          <a:r>
            <a:rPr lang="en-US" sz="1150" b="1" kern="1200" baseline="0" dirty="0">
              <a:solidFill>
                <a:schemeClr val="bg1"/>
              </a:solidFill>
            </a:rPr>
            <a:t>Counselors will be entering senior classrooms again in January for a Financial Aid lesson on scholarships, loans and grants.</a:t>
          </a:r>
        </a:p>
        <a:p>
          <a:pPr marL="57150" lvl="1" indent="-57150" algn="l" defTabSz="511175" rtl="0">
            <a:lnSpc>
              <a:spcPct val="90000"/>
            </a:lnSpc>
            <a:spcBef>
              <a:spcPct val="0"/>
            </a:spcBef>
            <a:spcAft>
              <a:spcPct val="15000"/>
            </a:spcAft>
            <a:buChar char="•"/>
          </a:pPr>
          <a:r>
            <a:rPr lang="en-US" sz="1150" b="1" kern="1200" baseline="0" dirty="0">
              <a:solidFill>
                <a:schemeClr val="bg1"/>
              </a:solidFill>
            </a:rPr>
            <a:t>FINANCIAL AID NIGHT: NOV. 20, 2019 @ 6:00 PM in the CHS AUDITORIUM</a:t>
          </a:r>
        </a:p>
        <a:p>
          <a:pPr marL="57150" lvl="1" indent="-57150" algn="l" defTabSz="511175" rtl="0">
            <a:lnSpc>
              <a:spcPct val="90000"/>
            </a:lnSpc>
            <a:spcBef>
              <a:spcPct val="0"/>
            </a:spcBef>
            <a:spcAft>
              <a:spcPct val="15000"/>
            </a:spcAft>
            <a:buChar char="•"/>
          </a:pPr>
          <a:r>
            <a:rPr lang="en-US" sz="1150" b="1" kern="1200" baseline="0" dirty="0">
              <a:solidFill>
                <a:schemeClr val="bg1"/>
              </a:solidFill>
            </a:rPr>
            <a:t>Complete the FAFSA (starting in October)</a:t>
          </a:r>
        </a:p>
        <a:p>
          <a:pPr marL="57150" lvl="1" indent="-57150" algn="l" defTabSz="511175" rtl="0">
            <a:lnSpc>
              <a:spcPct val="90000"/>
            </a:lnSpc>
            <a:spcBef>
              <a:spcPct val="0"/>
            </a:spcBef>
            <a:spcAft>
              <a:spcPct val="15000"/>
            </a:spcAft>
            <a:buChar char="•"/>
          </a:pPr>
          <a:r>
            <a:rPr lang="en-US" sz="1150" b="1" kern="1200" baseline="0" dirty="0">
              <a:solidFill>
                <a:schemeClr val="bg1"/>
              </a:solidFill>
            </a:rPr>
            <a:t>www.finaid.org has a lot of great information regarding financial aid options</a:t>
          </a:r>
        </a:p>
        <a:p>
          <a:pPr marL="57150" lvl="1" indent="-57150" algn="l" defTabSz="444500" rtl="0">
            <a:lnSpc>
              <a:spcPct val="90000"/>
            </a:lnSpc>
            <a:spcBef>
              <a:spcPct val="0"/>
            </a:spcBef>
            <a:spcAft>
              <a:spcPct val="15000"/>
            </a:spcAft>
            <a:buChar char="•"/>
          </a:pPr>
          <a:endParaRPr lang="en-US" sz="1000" b="1" kern="1200" baseline="0" dirty="0">
            <a:solidFill>
              <a:schemeClr val="bg1"/>
            </a:solidFill>
          </a:endParaRPr>
        </a:p>
      </dsp:txBody>
      <dsp:txXfrm>
        <a:off x="1823896" y="3920514"/>
        <a:ext cx="5231797" cy="1592548"/>
      </dsp:txXfrm>
    </dsp:sp>
    <dsp:sp modelId="{6AFD53A6-52C3-4E30-B9FC-E8EDF109C538}">
      <dsp:nvSpPr>
        <dsp:cNvPr id="0" name=""/>
        <dsp:cNvSpPr/>
      </dsp:nvSpPr>
      <dsp:spPr>
        <a:xfrm>
          <a:off x="6413754" y="1282827"/>
          <a:ext cx="1099566" cy="1099566"/>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661156" y="1282827"/>
        <a:ext cx="604762" cy="827423"/>
      </dsp:txXfrm>
    </dsp:sp>
    <dsp:sp modelId="{21CE7F2E-E59B-43BB-843A-523E5DE89CE1}">
      <dsp:nvSpPr>
        <dsp:cNvPr id="0" name=""/>
        <dsp:cNvSpPr/>
      </dsp:nvSpPr>
      <dsp:spPr>
        <a:xfrm>
          <a:off x="7076694" y="3245129"/>
          <a:ext cx="1099566" cy="1099566"/>
        </a:xfrm>
        <a:prstGeom prst="downArrow">
          <a:avLst>
            <a:gd name="adj1" fmla="val 55000"/>
            <a:gd name="adj2" fmla="val 45000"/>
          </a:avLst>
        </a:prstGeom>
        <a:solidFill>
          <a:schemeClr val="accent4">
            <a:tint val="40000"/>
            <a:alpha val="90000"/>
            <a:hueOff val="-676270"/>
            <a:satOff val="4687"/>
            <a:lumOff val="-701"/>
            <a:alphaOff val="0"/>
          </a:schemeClr>
        </a:solidFill>
        <a:ln w="19050" cap="rnd" cmpd="sng" algn="ctr">
          <a:solidFill>
            <a:schemeClr val="accent4">
              <a:tint val="40000"/>
              <a:alpha val="90000"/>
              <a:hueOff val="-676270"/>
              <a:satOff val="4687"/>
              <a:lumOff val="-7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324096" y="3245129"/>
        <a:ext cx="604762" cy="827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1B23-691E-4643-AF70-EF6A3C98B116}">
      <dsp:nvSpPr>
        <dsp:cNvPr id="0" name=""/>
        <dsp:cNvSpPr/>
      </dsp:nvSpPr>
      <dsp:spPr>
        <a:xfrm rot="10800000">
          <a:off x="947531" y="703"/>
          <a:ext cx="3285191" cy="1461321"/>
        </a:xfrm>
        <a:prstGeom prst="homePlate">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440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err="1">
              <a:solidFill>
                <a:schemeClr val="bg1"/>
              </a:solidFill>
            </a:rPr>
            <a:t>Meq</a:t>
          </a:r>
          <a:r>
            <a:rPr lang="en-US" sz="2400" b="1" u="sng" kern="1200" dirty="0">
              <a:solidFill>
                <a:schemeClr val="bg1"/>
              </a:solidFill>
            </a:rPr>
            <a:t>-Sal</a:t>
          </a:r>
          <a:r>
            <a:rPr lang="en-US" sz="2400" b="1" kern="1200" dirty="0">
              <a:solidFill>
                <a:schemeClr val="bg1"/>
              </a:solidFill>
            </a:rPr>
            <a:t>    </a:t>
          </a:r>
        </a:p>
        <a:p>
          <a:pPr marL="0" lvl="0" indent="0" algn="ctr" defTabSz="1066800">
            <a:lnSpc>
              <a:spcPct val="90000"/>
            </a:lnSpc>
            <a:spcBef>
              <a:spcPct val="0"/>
            </a:spcBef>
            <a:spcAft>
              <a:spcPct val="35000"/>
            </a:spcAft>
            <a:buNone/>
          </a:pPr>
          <a:r>
            <a:rPr lang="en-US" sz="2400" kern="1200" dirty="0">
              <a:solidFill>
                <a:schemeClr val="bg1"/>
              </a:solidFill>
            </a:rPr>
            <a:t>Ms. Freeman </a:t>
          </a:r>
          <a:r>
            <a:rPr lang="en-US" sz="1080" kern="1200" dirty="0">
              <a:solidFill>
                <a:schemeClr val="bg1"/>
              </a:solidFill>
            </a:rPr>
            <a:t>freemanMA@fultonschools.org</a:t>
          </a:r>
        </a:p>
      </dsp:txBody>
      <dsp:txXfrm rot="10800000">
        <a:off x="1312861" y="703"/>
        <a:ext cx="2919861" cy="1461321"/>
      </dsp:txXfrm>
    </dsp:sp>
    <dsp:sp modelId="{89FF4F67-DB6E-4636-9CED-913F218E870B}">
      <dsp:nvSpPr>
        <dsp:cNvPr id="0" name=""/>
        <dsp:cNvSpPr/>
      </dsp:nvSpPr>
      <dsp:spPr>
        <a:xfrm>
          <a:off x="339276" y="703"/>
          <a:ext cx="1461321" cy="14613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CD9D315-EC76-4CD4-9107-56B043ED0BDC}">
      <dsp:nvSpPr>
        <dsp:cNvPr id="0" name=""/>
        <dsp:cNvSpPr/>
      </dsp:nvSpPr>
      <dsp:spPr>
        <a:xfrm rot="10800000">
          <a:off x="1169722" y="1899832"/>
          <a:ext cx="3040380" cy="1461321"/>
        </a:xfrm>
        <a:prstGeom prst="homePlate">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440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bg1"/>
              </a:solidFill>
            </a:rPr>
            <a:t>Sam-Z</a:t>
          </a:r>
          <a:r>
            <a:rPr lang="en-US" sz="2400" kern="1200" dirty="0">
              <a:solidFill>
                <a:schemeClr val="bg1"/>
              </a:solidFill>
            </a:rPr>
            <a:t>                  Ms. Peart </a:t>
          </a:r>
          <a:r>
            <a:rPr lang="en-US" sz="1200" kern="1200" dirty="0">
              <a:solidFill>
                <a:schemeClr val="bg1"/>
              </a:solidFill>
            </a:rPr>
            <a:t>peart@fultonschools.org</a:t>
          </a:r>
        </a:p>
      </dsp:txBody>
      <dsp:txXfrm rot="10800000">
        <a:off x="1535052" y="1899832"/>
        <a:ext cx="2675050" cy="1461321"/>
      </dsp:txXfrm>
    </dsp:sp>
    <dsp:sp modelId="{556B3699-2911-4156-BCB3-84CE1F53A27D}">
      <dsp:nvSpPr>
        <dsp:cNvPr id="0" name=""/>
        <dsp:cNvSpPr/>
      </dsp:nvSpPr>
      <dsp:spPr>
        <a:xfrm>
          <a:off x="400479" y="1898239"/>
          <a:ext cx="1461321" cy="14613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F95BD42-54E4-4BB0-8F47-348F0034961F}">
      <dsp:nvSpPr>
        <dsp:cNvPr id="0" name=""/>
        <dsp:cNvSpPr/>
      </dsp:nvSpPr>
      <dsp:spPr>
        <a:xfrm rot="10800000">
          <a:off x="992096" y="3796478"/>
          <a:ext cx="3268013" cy="1461321"/>
        </a:xfrm>
        <a:prstGeom prst="homePlate">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4402" tIns="91440" rIns="170688" bIns="91440" numCol="1" spcCol="1270" anchor="ctr" anchorCtr="0">
          <a:noAutofit/>
        </a:bodyPr>
        <a:lstStyle/>
        <a:p>
          <a:pPr marL="0" lvl="0" indent="0" algn="ctr" defTabSz="1066800">
            <a:lnSpc>
              <a:spcPct val="100000"/>
            </a:lnSpc>
            <a:spcBef>
              <a:spcPct val="0"/>
            </a:spcBef>
            <a:spcAft>
              <a:spcPts val="0"/>
            </a:spcAft>
            <a:buNone/>
          </a:pPr>
          <a:r>
            <a:rPr lang="en-US" sz="2400" b="1" u="sng" kern="1200" dirty="0">
              <a:solidFill>
                <a:schemeClr val="bg1"/>
              </a:solidFill>
            </a:rPr>
            <a:t>Grad Coach</a:t>
          </a:r>
          <a:endParaRPr lang="en-US" sz="2400" b="1" kern="1200" dirty="0">
            <a:solidFill>
              <a:schemeClr val="bg1"/>
            </a:solidFill>
          </a:endParaRPr>
        </a:p>
        <a:p>
          <a:pPr marL="0" lvl="0" indent="0" algn="ctr" defTabSz="1066800">
            <a:lnSpc>
              <a:spcPct val="90000"/>
            </a:lnSpc>
            <a:spcBef>
              <a:spcPct val="0"/>
            </a:spcBef>
            <a:spcAft>
              <a:spcPct val="35000"/>
            </a:spcAft>
            <a:buNone/>
          </a:pPr>
          <a:r>
            <a:rPr lang="en-US" sz="2400" kern="1200" dirty="0">
              <a:solidFill>
                <a:schemeClr val="bg1"/>
              </a:solidFill>
            </a:rPr>
            <a:t>Mrs. Rigsbey</a:t>
          </a:r>
        </a:p>
        <a:p>
          <a:pPr marL="0" lvl="0" indent="0" algn="ctr" defTabSz="1066800">
            <a:lnSpc>
              <a:spcPct val="90000"/>
            </a:lnSpc>
            <a:spcBef>
              <a:spcPct val="0"/>
            </a:spcBef>
            <a:spcAft>
              <a:spcPct val="35000"/>
            </a:spcAft>
            <a:buNone/>
          </a:pPr>
          <a:r>
            <a:rPr lang="en-US" sz="1200" kern="1200" dirty="0">
              <a:solidFill>
                <a:schemeClr val="bg1"/>
              </a:solidFill>
            </a:rPr>
            <a:t>RigsbeyA@fultonschools.org</a:t>
          </a:r>
        </a:p>
      </dsp:txBody>
      <dsp:txXfrm rot="10800000">
        <a:off x="1357426" y="3796478"/>
        <a:ext cx="2902683" cy="1461321"/>
      </dsp:txXfrm>
    </dsp:sp>
    <dsp:sp modelId="{03C9FFE3-FAFD-4610-8B45-C3E276AACCAD}">
      <dsp:nvSpPr>
        <dsp:cNvPr id="0" name=""/>
        <dsp:cNvSpPr/>
      </dsp:nvSpPr>
      <dsp:spPr>
        <a:xfrm>
          <a:off x="343571" y="3795775"/>
          <a:ext cx="1461321" cy="1461321"/>
        </a:xfrm>
        <a:prstGeom prst="ellipse">
          <a:avLst/>
        </a:prstGeom>
        <a:blipFill rotWithShape="1">
          <a:blip xmlns:r="http://schemas.openxmlformats.org/officeDocument/2006/relationships" r:embed="rId3"/>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1E339-05D6-4AB9-B10C-B9E814D0CDA8}">
      <dsp:nvSpPr>
        <dsp:cNvPr id="0" name=""/>
        <dsp:cNvSpPr/>
      </dsp:nvSpPr>
      <dsp:spPr>
        <a:xfrm>
          <a:off x="0" y="0"/>
          <a:ext cx="4724399" cy="4724399"/>
        </a:xfrm>
        <a:prstGeom prst="pie">
          <a:avLst>
            <a:gd name="adj1" fmla="val 5400000"/>
            <a:gd name="adj2" fmla="val 16200000"/>
          </a:avLst>
        </a:prstGeom>
        <a:solidFill>
          <a:schemeClr val="accent3">
            <a:hueOff val="0"/>
            <a:satOff val="0"/>
            <a:lumOff val="0"/>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45C448F-BBE4-41BC-B633-F50512B67768}">
      <dsp:nvSpPr>
        <dsp:cNvPr id="0" name=""/>
        <dsp:cNvSpPr/>
      </dsp:nvSpPr>
      <dsp:spPr>
        <a:xfrm>
          <a:off x="2362199" y="0"/>
          <a:ext cx="6553200" cy="472439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Freshman Classroom Guidance (2 parts)</a:t>
          </a:r>
        </a:p>
      </dsp:txBody>
      <dsp:txXfrm>
        <a:off x="2362199" y="0"/>
        <a:ext cx="6553200" cy="755903"/>
      </dsp:txXfrm>
    </dsp:sp>
    <dsp:sp modelId="{9614B019-526B-4F3D-AF2B-C496DF615D0E}">
      <dsp:nvSpPr>
        <dsp:cNvPr id="0" name=""/>
        <dsp:cNvSpPr/>
      </dsp:nvSpPr>
      <dsp:spPr>
        <a:xfrm>
          <a:off x="496061" y="755903"/>
          <a:ext cx="3732275" cy="3732275"/>
        </a:xfrm>
        <a:prstGeom prst="pie">
          <a:avLst>
            <a:gd name="adj1" fmla="val 5400000"/>
            <a:gd name="adj2" fmla="val 16200000"/>
          </a:avLst>
        </a:prstGeom>
        <a:solidFill>
          <a:schemeClr val="accent3">
            <a:hueOff val="-141984"/>
            <a:satOff val="4554"/>
            <a:lumOff val="-1274"/>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44B89E3-CE82-4F80-A79E-1AE40EBDFB42}">
      <dsp:nvSpPr>
        <dsp:cNvPr id="0" name=""/>
        <dsp:cNvSpPr/>
      </dsp:nvSpPr>
      <dsp:spPr>
        <a:xfrm>
          <a:off x="2362199" y="755903"/>
          <a:ext cx="6553200" cy="37322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baseline="0" dirty="0"/>
            <a:t>Sophomore Classroom Guidance (2 parts)</a:t>
          </a:r>
          <a:endParaRPr lang="en-US" sz="2400" kern="1200" dirty="0"/>
        </a:p>
      </dsp:txBody>
      <dsp:txXfrm>
        <a:off x="2362199" y="755903"/>
        <a:ext cx="6553200" cy="755903"/>
      </dsp:txXfrm>
    </dsp:sp>
    <dsp:sp modelId="{2C280868-814C-43D3-812B-40689E4DEE97}">
      <dsp:nvSpPr>
        <dsp:cNvPr id="0" name=""/>
        <dsp:cNvSpPr/>
      </dsp:nvSpPr>
      <dsp:spPr>
        <a:xfrm>
          <a:off x="992123" y="1511807"/>
          <a:ext cx="2740151" cy="2740151"/>
        </a:xfrm>
        <a:prstGeom prst="pie">
          <a:avLst>
            <a:gd name="adj1" fmla="val 5400000"/>
            <a:gd name="adj2" fmla="val 16200000"/>
          </a:avLst>
        </a:prstGeom>
        <a:solidFill>
          <a:schemeClr val="accent3">
            <a:hueOff val="-283968"/>
            <a:satOff val="9108"/>
            <a:lumOff val="-2549"/>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8B8F407-C564-46C6-AEBF-DF00A0412768}">
      <dsp:nvSpPr>
        <dsp:cNvPr id="0" name=""/>
        <dsp:cNvSpPr/>
      </dsp:nvSpPr>
      <dsp:spPr>
        <a:xfrm>
          <a:off x="2322487" y="1491914"/>
          <a:ext cx="6553200" cy="274015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baseline="0" dirty="0"/>
            <a:t>Junior Classroom Guidance (2 parts)</a:t>
          </a:r>
          <a:endParaRPr lang="en-US" sz="2400" kern="1200" dirty="0"/>
        </a:p>
      </dsp:txBody>
      <dsp:txXfrm>
        <a:off x="2322487" y="1491914"/>
        <a:ext cx="6553200" cy="755903"/>
      </dsp:txXfrm>
    </dsp:sp>
    <dsp:sp modelId="{9562872E-F19E-4E6B-B3F9-51588D6FABB4}">
      <dsp:nvSpPr>
        <dsp:cNvPr id="0" name=""/>
        <dsp:cNvSpPr/>
      </dsp:nvSpPr>
      <dsp:spPr>
        <a:xfrm>
          <a:off x="1488185" y="2267711"/>
          <a:ext cx="1748027" cy="1748027"/>
        </a:xfrm>
        <a:prstGeom prst="pie">
          <a:avLst>
            <a:gd name="adj1" fmla="val 5400000"/>
            <a:gd name="adj2" fmla="val 16200000"/>
          </a:avLst>
        </a:prstGeom>
        <a:solidFill>
          <a:schemeClr val="accent3">
            <a:hueOff val="-425953"/>
            <a:satOff val="13662"/>
            <a:lumOff val="-3823"/>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D3E40E8-427D-4E80-B4A8-1AABC1266F69}">
      <dsp:nvSpPr>
        <dsp:cNvPr id="0" name=""/>
        <dsp:cNvSpPr/>
      </dsp:nvSpPr>
      <dsp:spPr>
        <a:xfrm>
          <a:off x="2362199" y="2267711"/>
          <a:ext cx="6553200" cy="174802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baseline="0" dirty="0"/>
            <a:t>Junior One-on-One Advisement</a:t>
          </a:r>
          <a:endParaRPr lang="en-US" sz="2400" kern="1200" dirty="0"/>
        </a:p>
      </dsp:txBody>
      <dsp:txXfrm>
        <a:off x="2362199" y="2267711"/>
        <a:ext cx="6553200" cy="755903"/>
      </dsp:txXfrm>
    </dsp:sp>
    <dsp:sp modelId="{9F7578F5-CDD4-45C8-90D4-94A16F5CE145}">
      <dsp:nvSpPr>
        <dsp:cNvPr id="0" name=""/>
        <dsp:cNvSpPr/>
      </dsp:nvSpPr>
      <dsp:spPr>
        <a:xfrm>
          <a:off x="1984247" y="3023615"/>
          <a:ext cx="755903" cy="755903"/>
        </a:xfrm>
        <a:prstGeom prst="pie">
          <a:avLst>
            <a:gd name="adj1" fmla="val 5400000"/>
            <a:gd name="adj2" fmla="val 16200000"/>
          </a:avLst>
        </a:prstGeom>
        <a:solidFill>
          <a:schemeClr val="accent3">
            <a:hueOff val="-567937"/>
            <a:satOff val="18216"/>
            <a:lumOff val="-5098"/>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9B658BA-4572-429B-AFF9-8A0DC1372BE1}">
      <dsp:nvSpPr>
        <dsp:cNvPr id="0" name=""/>
        <dsp:cNvSpPr/>
      </dsp:nvSpPr>
      <dsp:spPr>
        <a:xfrm>
          <a:off x="2362199" y="3023615"/>
          <a:ext cx="6553200" cy="75590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baseline="0" dirty="0"/>
            <a:t>Senior Guidance &amp; Senior Blitz</a:t>
          </a:r>
          <a:endParaRPr lang="en-US" sz="2400" kern="1200" dirty="0"/>
        </a:p>
      </dsp:txBody>
      <dsp:txXfrm>
        <a:off x="2362199" y="3023615"/>
        <a:ext cx="6553200" cy="755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6226E-6026-45F1-91C2-7A5C6E8A04ED}">
      <dsp:nvSpPr>
        <dsp:cNvPr id="0" name=""/>
        <dsp:cNvSpPr/>
      </dsp:nvSpPr>
      <dsp:spPr>
        <a:xfrm rot="5400000">
          <a:off x="5541987" y="-2276936"/>
          <a:ext cx="843319" cy="5612844"/>
        </a:xfrm>
        <a:prstGeom prst="round2SameRect">
          <a:avLst/>
        </a:prstGeom>
        <a:solidFill>
          <a:schemeClr val="tx1">
            <a:alpha val="9000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u="sng" kern="1200" baseline="0" dirty="0">
              <a:solidFill>
                <a:srgbClr val="C00000"/>
              </a:solidFill>
            </a:rPr>
            <a:t>Binding</a:t>
          </a:r>
          <a:r>
            <a:rPr lang="en-US" sz="1600" b="1" kern="1200" baseline="0" dirty="0">
              <a:solidFill>
                <a:srgbClr val="C00000"/>
              </a:solidFill>
            </a:rPr>
            <a:t>  (Cannot Apply to Other Colleges)</a:t>
          </a:r>
          <a:endParaRPr lang="en-US" sz="1600" b="1" kern="1200" dirty="0">
            <a:solidFill>
              <a:srgbClr val="C00000"/>
            </a:solidFill>
          </a:endParaRPr>
        </a:p>
        <a:p>
          <a:pPr marL="228600" lvl="2" indent="-114300" algn="l" defTabSz="622300" rtl="0">
            <a:lnSpc>
              <a:spcPct val="90000"/>
            </a:lnSpc>
            <a:spcBef>
              <a:spcPct val="0"/>
            </a:spcBef>
            <a:spcAft>
              <a:spcPct val="15000"/>
            </a:spcAft>
            <a:buChar char="•"/>
          </a:pPr>
          <a:r>
            <a:rPr lang="en-US" sz="1400" kern="1200" baseline="0" dirty="0"/>
            <a:t>Emory</a:t>
          </a:r>
          <a:endParaRPr lang="en-US" sz="1400" kern="1200" dirty="0"/>
        </a:p>
      </dsp:txBody>
      <dsp:txXfrm rot="-5400000">
        <a:off x="3157225" y="148993"/>
        <a:ext cx="5571677" cy="760985"/>
      </dsp:txXfrm>
    </dsp:sp>
    <dsp:sp modelId="{4EDD1A50-650B-4CC4-B43C-DDB1D976198A}">
      <dsp:nvSpPr>
        <dsp:cNvPr id="0" name=""/>
        <dsp:cNvSpPr/>
      </dsp:nvSpPr>
      <dsp:spPr>
        <a:xfrm>
          <a:off x="0" y="2411"/>
          <a:ext cx="3157225" cy="1054149"/>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b="1" kern="1200" baseline="0" dirty="0">
              <a:solidFill>
                <a:schemeClr val="bg1"/>
              </a:solidFill>
              <a:effectLst/>
            </a:rPr>
            <a:t>Early Decision</a:t>
          </a:r>
          <a:endParaRPr lang="en-US" sz="2200" b="1" kern="1200" dirty="0">
            <a:solidFill>
              <a:schemeClr val="bg1"/>
            </a:solidFill>
            <a:effectLst/>
          </a:endParaRPr>
        </a:p>
      </dsp:txBody>
      <dsp:txXfrm>
        <a:off x="51459" y="53870"/>
        <a:ext cx="3054307" cy="951231"/>
      </dsp:txXfrm>
    </dsp:sp>
    <dsp:sp modelId="{248BAD48-F91B-4420-A188-5F1D30E6EB7F}">
      <dsp:nvSpPr>
        <dsp:cNvPr id="0" name=""/>
        <dsp:cNvSpPr/>
      </dsp:nvSpPr>
      <dsp:spPr>
        <a:xfrm rot="5400000">
          <a:off x="5541987" y="-1170079"/>
          <a:ext cx="843319" cy="5612844"/>
        </a:xfrm>
        <a:prstGeom prst="round2SameRect">
          <a:avLst/>
        </a:prstGeom>
        <a:solidFill>
          <a:schemeClr val="tx1">
            <a:alpha val="9000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u="sng" kern="1200" baseline="0" dirty="0"/>
            <a:t>Not Binding</a:t>
          </a:r>
          <a:endParaRPr lang="en-US" sz="1400" b="1" kern="1200" dirty="0"/>
        </a:p>
        <a:p>
          <a:pPr marL="228600" lvl="2" indent="-114300" algn="l" defTabSz="622300" rtl="0">
            <a:lnSpc>
              <a:spcPct val="90000"/>
            </a:lnSpc>
            <a:spcBef>
              <a:spcPct val="0"/>
            </a:spcBef>
            <a:spcAft>
              <a:spcPct val="15000"/>
            </a:spcAft>
            <a:buChar char="•"/>
          </a:pPr>
          <a:r>
            <a:rPr lang="en-US" sz="1400" kern="1200" baseline="0" dirty="0"/>
            <a:t>UGA and GA Tech</a:t>
          </a:r>
          <a:endParaRPr lang="en-US" sz="1400" kern="1200" dirty="0"/>
        </a:p>
        <a:p>
          <a:pPr marL="228600" lvl="2" indent="-114300" algn="l" defTabSz="622300" rtl="0">
            <a:lnSpc>
              <a:spcPct val="90000"/>
            </a:lnSpc>
            <a:spcBef>
              <a:spcPct val="0"/>
            </a:spcBef>
            <a:spcAft>
              <a:spcPct val="15000"/>
            </a:spcAft>
            <a:buChar char="•"/>
          </a:pPr>
          <a:r>
            <a:rPr lang="en-US" sz="1400" kern="1200" baseline="0" dirty="0"/>
            <a:t>If Deferred, student can reapply under Regular Decision</a:t>
          </a:r>
          <a:endParaRPr lang="en-US" sz="1400" kern="1200" dirty="0"/>
        </a:p>
      </dsp:txBody>
      <dsp:txXfrm rot="-5400000">
        <a:off x="3157225" y="1255850"/>
        <a:ext cx="5571677" cy="760985"/>
      </dsp:txXfrm>
    </dsp:sp>
    <dsp:sp modelId="{D35EBC20-9692-47F7-917D-FBD23AA4FC6E}">
      <dsp:nvSpPr>
        <dsp:cNvPr id="0" name=""/>
        <dsp:cNvSpPr/>
      </dsp:nvSpPr>
      <dsp:spPr>
        <a:xfrm>
          <a:off x="0" y="1109268"/>
          <a:ext cx="3157225" cy="1054149"/>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b="1" kern="1200" baseline="0" dirty="0">
              <a:solidFill>
                <a:schemeClr val="bg1"/>
              </a:solidFill>
              <a:effectLst/>
            </a:rPr>
            <a:t>Early Action</a:t>
          </a:r>
          <a:endParaRPr lang="en-US" sz="2200" b="1" kern="1200" dirty="0">
            <a:solidFill>
              <a:schemeClr val="bg1"/>
            </a:solidFill>
            <a:effectLst/>
          </a:endParaRPr>
        </a:p>
      </dsp:txBody>
      <dsp:txXfrm>
        <a:off x="51459" y="1160727"/>
        <a:ext cx="3054307" cy="951231"/>
      </dsp:txXfrm>
    </dsp:sp>
    <dsp:sp modelId="{5AA151DB-CB0B-44A3-9531-7887ECC90C1A}">
      <dsp:nvSpPr>
        <dsp:cNvPr id="0" name=""/>
        <dsp:cNvSpPr/>
      </dsp:nvSpPr>
      <dsp:spPr>
        <a:xfrm rot="5400000">
          <a:off x="5541987" y="-63222"/>
          <a:ext cx="843319" cy="5612844"/>
        </a:xfrm>
        <a:prstGeom prst="round2SameRect">
          <a:avLst/>
        </a:prstGeom>
        <a:solidFill>
          <a:schemeClr val="tx1">
            <a:alpha val="9000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u="sng" kern="1200" baseline="0" dirty="0"/>
            <a:t>Not Binding</a:t>
          </a:r>
          <a:endParaRPr lang="en-US" sz="1400" kern="1200" dirty="0"/>
        </a:p>
        <a:p>
          <a:pPr marL="228600" lvl="2" indent="-114300" algn="l" defTabSz="622300" rtl="0">
            <a:lnSpc>
              <a:spcPct val="90000"/>
            </a:lnSpc>
            <a:spcBef>
              <a:spcPct val="0"/>
            </a:spcBef>
            <a:spcAft>
              <a:spcPct val="15000"/>
            </a:spcAft>
            <a:buChar char="•"/>
          </a:pPr>
          <a:r>
            <a:rPr lang="en-US" sz="1400" kern="1200" baseline="0" dirty="0"/>
            <a:t>UGA and Georgia Tech</a:t>
          </a:r>
          <a:endParaRPr lang="en-US" sz="1400" kern="1200" dirty="0"/>
        </a:p>
      </dsp:txBody>
      <dsp:txXfrm rot="-5400000">
        <a:off x="3157225" y="2362707"/>
        <a:ext cx="5571677" cy="760985"/>
      </dsp:txXfrm>
    </dsp:sp>
    <dsp:sp modelId="{02B7826F-F528-4F64-81C6-5A5FB4ADBC6B}">
      <dsp:nvSpPr>
        <dsp:cNvPr id="0" name=""/>
        <dsp:cNvSpPr/>
      </dsp:nvSpPr>
      <dsp:spPr>
        <a:xfrm>
          <a:off x="0" y="2216125"/>
          <a:ext cx="3157225" cy="1054149"/>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b="1" kern="1200" baseline="0" dirty="0">
              <a:solidFill>
                <a:schemeClr val="bg1"/>
              </a:solidFill>
              <a:effectLst/>
            </a:rPr>
            <a:t>Regular Decision</a:t>
          </a:r>
          <a:endParaRPr lang="en-US" sz="2200" b="1" kern="1200" dirty="0">
            <a:solidFill>
              <a:schemeClr val="bg1"/>
            </a:solidFill>
            <a:effectLst/>
          </a:endParaRPr>
        </a:p>
      </dsp:txBody>
      <dsp:txXfrm>
        <a:off x="51459" y="2267584"/>
        <a:ext cx="3054307" cy="951231"/>
      </dsp:txXfrm>
    </dsp:sp>
    <dsp:sp modelId="{47962302-6D22-4300-B8E0-385CE6BFEAC0}">
      <dsp:nvSpPr>
        <dsp:cNvPr id="0" name=""/>
        <dsp:cNvSpPr/>
      </dsp:nvSpPr>
      <dsp:spPr>
        <a:xfrm rot="5400000">
          <a:off x="5541987" y="1043634"/>
          <a:ext cx="843319" cy="5612844"/>
        </a:xfrm>
        <a:prstGeom prst="round2SameRect">
          <a:avLst/>
        </a:prstGeom>
        <a:solidFill>
          <a:schemeClr val="tx1">
            <a:alpha val="9000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baseline="0" dirty="0"/>
            <a:t>Review of application is ongoing</a:t>
          </a:r>
          <a:endParaRPr lang="en-US" sz="1400" kern="1200" dirty="0"/>
        </a:p>
        <a:p>
          <a:pPr marL="114300" lvl="1" indent="-114300" algn="l" defTabSz="622300" rtl="0">
            <a:lnSpc>
              <a:spcPct val="90000"/>
            </a:lnSpc>
            <a:spcBef>
              <a:spcPct val="0"/>
            </a:spcBef>
            <a:spcAft>
              <a:spcPct val="15000"/>
            </a:spcAft>
            <a:buChar char="•"/>
          </a:pPr>
          <a:r>
            <a:rPr lang="en-US" sz="1400" kern="1200" baseline="0" dirty="0"/>
            <a:t>Kennesaw State; May deadline/notifications ongoing</a:t>
          </a:r>
          <a:endParaRPr lang="en-US" sz="1400" kern="1200" dirty="0"/>
        </a:p>
      </dsp:txBody>
      <dsp:txXfrm rot="-5400000">
        <a:off x="3157225" y="3469564"/>
        <a:ext cx="5571677" cy="760985"/>
      </dsp:txXfrm>
    </dsp:sp>
    <dsp:sp modelId="{91038014-D4E4-4737-AFEE-7830984938B1}">
      <dsp:nvSpPr>
        <dsp:cNvPr id="0" name=""/>
        <dsp:cNvSpPr/>
      </dsp:nvSpPr>
      <dsp:spPr>
        <a:xfrm>
          <a:off x="0" y="3322982"/>
          <a:ext cx="3157225" cy="1054149"/>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b="1" kern="1200" baseline="0" dirty="0">
              <a:solidFill>
                <a:schemeClr val="bg1"/>
              </a:solidFill>
            </a:rPr>
            <a:t>Rolling Admissions</a:t>
          </a:r>
          <a:endParaRPr lang="en-US" sz="2200" b="1" kern="1200" dirty="0">
            <a:solidFill>
              <a:schemeClr val="bg1"/>
            </a:solidFill>
          </a:endParaRPr>
        </a:p>
      </dsp:txBody>
      <dsp:txXfrm>
        <a:off x="51459" y="3374441"/>
        <a:ext cx="3054307" cy="951231"/>
      </dsp:txXfrm>
    </dsp:sp>
    <dsp:sp modelId="{DB284C3D-581E-4800-8A6B-F50FD5AF2470}">
      <dsp:nvSpPr>
        <dsp:cNvPr id="0" name=""/>
        <dsp:cNvSpPr/>
      </dsp:nvSpPr>
      <dsp:spPr>
        <a:xfrm rot="5400000">
          <a:off x="5541987" y="2150491"/>
          <a:ext cx="843319" cy="5612844"/>
        </a:xfrm>
        <a:prstGeom prst="round2SameRect">
          <a:avLst/>
        </a:prstGeom>
        <a:solidFill>
          <a:schemeClr val="tx1">
            <a:alpha val="9000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baseline="0" dirty="0"/>
            <a:t>Review of application is ongoing</a:t>
          </a:r>
          <a:endParaRPr lang="en-US" sz="1400" kern="1200" dirty="0"/>
        </a:p>
        <a:p>
          <a:pPr marL="114300" lvl="1" indent="-114300" algn="l" defTabSz="622300" rtl="0">
            <a:lnSpc>
              <a:spcPct val="90000"/>
            </a:lnSpc>
            <a:spcBef>
              <a:spcPct val="0"/>
            </a:spcBef>
            <a:spcAft>
              <a:spcPct val="15000"/>
            </a:spcAft>
            <a:buChar char="•"/>
          </a:pPr>
          <a:r>
            <a:rPr lang="en-US" sz="1400" kern="1200" baseline="0" dirty="0"/>
            <a:t>Deadlines and Notifications vary</a:t>
          </a:r>
          <a:endParaRPr lang="en-US" sz="1400" kern="1200" dirty="0"/>
        </a:p>
      </dsp:txBody>
      <dsp:txXfrm rot="-5400000">
        <a:off x="3157225" y="4576421"/>
        <a:ext cx="5571677" cy="760985"/>
      </dsp:txXfrm>
    </dsp:sp>
    <dsp:sp modelId="{AC0CC7F6-0CD0-4485-A167-B5BF8FAB0048}">
      <dsp:nvSpPr>
        <dsp:cNvPr id="0" name=""/>
        <dsp:cNvSpPr/>
      </dsp:nvSpPr>
      <dsp:spPr>
        <a:xfrm>
          <a:off x="0" y="4429839"/>
          <a:ext cx="3157225" cy="1054149"/>
        </a:xfrm>
        <a:prstGeom prst="round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b="1" kern="1200" baseline="0" dirty="0">
              <a:solidFill>
                <a:schemeClr val="bg1"/>
              </a:solidFill>
            </a:rPr>
            <a:t>Open Admissions</a:t>
          </a:r>
        </a:p>
      </dsp:txBody>
      <dsp:txXfrm>
        <a:off x="51459" y="4481298"/>
        <a:ext cx="3054307" cy="951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5868B-87C1-4A9F-9628-8E087677A40C}">
      <dsp:nvSpPr>
        <dsp:cNvPr id="0" name=""/>
        <dsp:cNvSpPr/>
      </dsp:nvSpPr>
      <dsp:spPr>
        <a:xfrm>
          <a:off x="1676391" y="437316"/>
          <a:ext cx="4779074" cy="1048256"/>
        </a:xfrm>
        <a:prstGeom prst="rect">
          <a:avLst/>
        </a:prstGeom>
        <a:solidFill>
          <a:schemeClr val="tx1">
            <a:alpha val="69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10019"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Create an account</a:t>
          </a:r>
        </a:p>
      </dsp:txBody>
      <dsp:txXfrm>
        <a:off x="1676391" y="437316"/>
        <a:ext cx="4779074" cy="1048256"/>
      </dsp:txXfrm>
    </dsp:sp>
    <dsp:sp modelId="{2AB07855-8938-42A2-86F5-40A05EFA79E3}">
      <dsp:nvSpPr>
        <dsp:cNvPr id="0" name=""/>
        <dsp:cNvSpPr/>
      </dsp:nvSpPr>
      <dsp:spPr>
        <a:xfrm>
          <a:off x="1459622" y="278207"/>
          <a:ext cx="733779" cy="11006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94BEA55-D1CD-427F-A1F4-7067A78616D3}">
      <dsp:nvSpPr>
        <dsp:cNvPr id="0" name=""/>
        <dsp:cNvSpPr/>
      </dsp:nvSpPr>
      <dsp:spPr>
        <a:xfrm>
          <a:off x="1676391" y="1756954"/>
          <a:ext cx="4779074" cy="1048256"/>
        </a:xfrm>
        <a:prstGeom prst="rect">
          <a:avLst/>
        </a:prstGeom>
        <a:solidFill>
          <a:schemeClr val="tx1">
            <a:alpha val="69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10019"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Review &amp; submit the required documents</a:t>
          </a:r>
        </a:p>
      </dsp:txBody>
      <dsp:txXfrm>
        <a:off x="1676391" y="1756954"/>
        <a:ext cx="4779074" cy="1048256"/>
      </dsp:txXfrm>
    </dsp:sp>
    <dsp:sp modelId="{6FD86B5E-15B2-4508-AAC7-F34BBBC2C2D1}">
      <dsp:nvSpPr>
        <dsp:cNvPr id="0" name=""/>
        <dsp:cNvSpPr/>
      </dsp:nvSpPr>
      <dsp:spPr>
        <a:xfrm>
          <a:off x="1459622" y="1597845"/>
          <a:ext cx="733779" cy="11006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572221D-1075-4E17-858D-A2BE4005564B}">
      <dsp:nvSpPr>
        <dsp:cNvPr id="0" name=""/>
        <dsp:cNvSpPr/>
      </dsp:nvSpPr>
      <dsp:spPr>
        <a:xfrm>
          <a:off x="1676391" y="3076592"/>
          <a:ext cx="4779074" cy="1048256"/>
        </a:xfrm>
        <a:prstGeom prst="rect">
          <a:avLst/>
        </a:prstGeom>
        <a:solidFill>
          <a:schemeClr val="tx1">
            <a:alpha val="69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10019"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Use the application status check</a:t>
          </a:r>
        </a:p>
      </dsp:txBody>
      <dsp:txXfrm>
        <a:off x="1676391" y="3076592"/>
        <a:ext cx="4779074" cy="1048256"/>
      </dsp:txXfrm>
    </dsp:sp>
    <dsp:sp modelId="{504992BE-2B8A-41E3-933F-E5E1CC1890A0}">
      <dsp:nvSpPr>
        <dsp:cNvPr id="0" name=""/>
        <dsp:cNvSpPr/>
      </dsp:nvSpPr>
      <dsp:spPr>
        <a:xfrm>
          <a:off x="1459622" y="2917483"/>
          <a:ext cx="733779" cy="11006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BD5603A-20E4-4C48-9D4A-F9529CE6A524}">
      <dsp:nvSpPr>
        <dsp:cNvPr id="0" name=""/>
        <dsp:cNvSpPr/>
      </dsp:nvSpPr>
      <dsp:spPr>
        <a:xfrm>
          <a:off x="1714732" y="4396230"/>
          <a:ext cx="4702392" cy="1048256"/>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10019"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solidFill>
                <a:srgbClr val="C00000"/>
              </a:solidFill>
            </a:rPr>
            <a:t>Parts of an application are not typically sent or received at the same time</a:t>
          </a:r>
        </a:p>
      </dsp:txBody>
      <dsp:txXfrm>
        <a:off x="1714732" y="4396230"/>
        <a:ext cx="4702392" cy="1048256"/>
      </dsp:txXfrm>
    </dsp:sp>
    <dsp:sp modelId="{E421A420-B9F4-4422-97F2-F7344FE7624C}">
      <dsp:nvSpPr>
        <dsp:cNvPr id="0" name=""/>
        <dsp:cNvSpPr/>
      </dsp:nvSpPr>
      <dsp:spPr>
        <a:xfrm>
          <a:off x="1459622" y="4237121"/>
          <a:ext cx="733779" cy="11006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4DA35-EAE9-4127-B136-824218D802A4}">
      <dsp:nvSpPr>
        <dsp:cNvPr id="0" name=""/>
        <dsp:cNvSpPr/>
      </dsp:nvSpPr>
      <dsp:spPr>
        <a:xfrm>
          <a:off x="111" y="19925"/>
          <a:ext cx="2714773" cy="206883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bg2"/>
              </a:solidFill>
            </a:rPr>
            <a:t>Preview the application so that you know what to have on hand</a:t>
          </a:r>
        </a:p>
      </dsp:txBody>
      <dsp:txXfrm>
        <a:off x="111" y="19925"/>
        <a:ext cx="2714773" cy="2068836"/>
      </dsp:txXfrm>
    </dsp:sp>
    <dsp:sp modelId="{F5E2EC4C-33B2-49F7-BA1E-63E736BAB914}">
      <dsp:nvSpPr>
        <dsp:cNvPr id="0" name=""/>
        <dsp:cNvSpPr/>
      </dsp:nvSpPr>
      <dsp:spPr>
        <a:xfrm>
          <a:off x="3047987" y="4"/>
          <a:ext cx="2866475" cy="2004789"/>
        </a:xfrm>
        <a:prstGeom prst="rect">
          <a:avLst/>
        </a:prstGeom>
        <a:solidFill>
          <a:schemeClr val="accent4">
            <a:hueOff val="-86883"/>
            <a:satOff val="1218"/>
            <a:lumOff val="-14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b="1" kern="1200" baseline="0" dirty="0">
              <a:solidFill>
                <a:schemeClr val="bg2"/>
              </a:solidFill>
            </a:rPr>
            <a:t>Have all info you need on hand </a:t>
          </a:r>
          <a:endParaRPr lang="en-US" sz="2000" b="1" kern="1200" dirty="0">
            <a:solidFill>
              <a:schemeClr val="bg2"/>
            </a:solidFill>
          </a:endParaRPr>
        </a:p>
        <a:p>
          <a:pPr marL="57150" lvl="1" indent="-57150" algn="l" defTabSz="511175" rtl="0">
            <a:lnSpc>
              <a:spcPct val="90000"/>
            </a:lnSpc>
            <a:spcBef>
              <a:spcPct val="0"/>
            </a:spcBef>
            <a:spcAft>
              <a:spcPct val="15000"/>
            </a:spcAft>
            <a:buChar char="•"/>
          </a:pPr>
          <a:r>
            <a:rPr lang="en-US" sz="1150" kern="1200" baseline="0" dirty="0">
              <a:solidFill>
                <a:schemeClr val="bg2"/>
              </a:solidFill>
            </a:rPr>
            <a:t>resume</a:t>
          </a:r>
          <a:endParaRPr lang="en-US" sz="1150" kern="1200" dirty="0">
            <a:solidFill>
              <a:schemeClr val="bg2"/>
            </a:solidFill>
          </a:endParaRPr>
        </a:p>
        <a:p>
          <a:pPr marL="57150" lvl="1" indent="-57150" algn="l" defTabSz="511175" rtl="0">
            <a:lnSpc>
              <a:spcPct val="90000"/>
            </a:lnSpc>
            <a:spcBef>
              <a:spcPct val="0"/>
            </a:spcBef>
            <a:spcAft>
              <a:spcPct val="15000"/>
            </a:spcAft>
            <a:buChar char="•"/>
          </a:pPr>
          <a:r>
            <a:rPr lang="en-US" sz="1150" kern="1200" baseline="0" dirty="0">
              <a:solidFill>
                <a:schemeClr val="bg2"/>
              </a:solidFill>
            </a:rPr>
            <a:t>list of school &amp; community activities</a:t>
          </a:r>
          <a:endParaRPr lang="en-US" sz="1150" kern="1200" dirty="0">
            <a:solidFill>
              <a:schemeClr val="bg2"/>
            </a:solidFill>
          </a:endParaRPr>
        </a:p>
        <a:p>
          <a:pPr marL="57150" lvl="1" indent="-57150" algn="l" defTabSz="511175" rtl="0">
            <a:lnSpc>
              <a:spcPct val="90000"/>
            </a:lnSpc>
            <a:spcBef>
              <a:spcPct val="0"/>
            </a:spcBef>
            <a:spcAft>
              <a:spcPct val="15000"/>
            </a:spcAft>
            <a:buChar char="•"/>
          </a:pPr>
          <a:r>
            <a:rPr lang="en-US" sz="1150" kern="1200" baseline="0" dirty="0">
              <a:solidFill>
                <a:schemeClr val="bg2"/>
              </a:solidFill>
            </a:rPr>
            <a:t>contact info for letters of recommendations</a:t>
          </a:r>
          <a:endParaRPr lang="en-US" sz="1150" kern="1200" dirty="0">
            <a:solidFill>
              <a:schemeClr val="bg2"/>
            </a:solidFill>
          </a:endParaRPr>
        </a:p>
        <a:p>
          <a:pPr marL="57150" lvl="1" indent="-57150" algn="l" defTabSz="511175" rtl="0">
            <a:lnSpc>
              <a:spcPct val="90000"/>
            </a:lnSpc>
            <a:spcBef>
              <a:spcPct val="0"/>
            </a:spcBef>
            <a:spcAft>
              <a:spcPct val="15000"/>
            </a:spcAft>
            <a:buChar char="•"/>
          </a:pPr>
          <a:r>
            <a:rPr lang="en-US" sz="1150" kern="1200" baseline="0" dirty="0">
              <a:solidFill>
                <a:schemeClr val="bg2"/>
              </a:solidFill>
            </a:rPr>
            <a:t>family/parent history</a:t>
          </a:r>
          <a:endParaRPr lang="en-US" sz="1150" kern="1200" dirty="0">
            <a:solidFill>
              <a:schemeClr val="bg2"/>
            </a:solidFill>
          </a:endParaRPr>
        </a:p>
        <a:p>
          <a:pPr marL="57150" lvl="1" indent="-57150" algn="l" defTabSz="511175" rtl="0">
            <a:lnSpc>
              <a:spcPct val="90000"/>
            </a:lnSpc>
            <a:spcBef>
              <a:spcPct val="0"/>
            </a:spcBef>
            <a:spcAft>
              <a:spcPct val="15000"/>
            </a:spcAft>
            <a:buChar char="•"/>
          </a:pPr>
          <a:r>
            <a:rPr lang="en-US" sz="1150" kern="1200" dirty="0">
              <a:solidFill>
                <a:schemeClr val="bg2"/>
              </a:solidFill>
            </a:rPr>
            <a:t>GPA on a 100-point scale</a:t>
          </a:r>
        </a:p>
      </dsp:txBody>
      <dsp:txXfrm>
        <a:off x="3047987" y="4"/>
        <a:ext cx="2866475" cy="2004789"/>
      </dsp:txXfrm>
    </dsp:sp>
    <dsp:sp modelId="{2DF2118C-EAF4-4E9B-869F-BF29C881D707}">
      <dsp:nvSpPr>
        <dsp:cNvPr id="0" name=""/>
        <dsp:cNvSpPr/>
      </dsp:nvSpPr>
      <dsp:spPr>
        <a:xfrm>
          <a:off x="6124315" y="19925"/>
          <a:ext cx="2714773" cy="2068836"/>
        </a:xfrm>
        <a:prstGeom prst="rect">
          <a:avLst/>
        </a:prstGeom>
        <a:solidFill>
          <a:schemeClr val="accent4">
            <a:hueOff val="-173766"/>
            <a:satOff val="2435"/>
            <a:lumOff val="-28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baseline="0" dirty="0">
              <a:solidFill>
                <a:schemeClr val="bg2"/>
              </a:solidFill>
            </a:rPr>
            <a:t>Save your work as you go</a:t>
          </a:r>
          <a:endParaRPr lang="en-US" sz="3600" b="1" kern="1200" dirty="0">
            <a:solidFill>
              <a:schemeClr val="bg2"/>
            </a:solidFill>
          </a:endParaRPr>
        </a:p>
      </dsp:txBody>
      <dsp:txXfrm>
        <a:off x="6124315" y="19925"/>
        <a:ext cx="2714773" cy="2068836"/>
      </dsp:txXfrm>
    </dsp:sp>
    <dsp:sp modelId="{C2F774EE-4A60-41F8-8868-9C5D534B0D99}">
      <dsp:nvSpPr>
        <dsp:cNvPr id="0" name=""/>
        <dsp:cNvSpPr/>
      </dsp:nvSpPr>
      <dsp:spPr>
        <a:xfrm>
          <a:off x="75961" y="2360240"/>
          <a:ext cx="2714773" cy="2115634"/>
        </a:xfrm>
        <a:prstGeom prst="rect">
          <a:avLst/>
        </a:prstGeom>
        <a:solidFill>
          <a:schemeClr val="accent4">
            <a:hueOff val="-260649"/>
            <a:satOff val="3653"/>
            <a:lumOff val="-4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bg2"/>
              </a:solidFill>
            </a:rPr>
            <a:t>Include Application Fee</a:t>
          </a:r>
        </a:p>
      </dsp:txBody>
      <dsp:txXfrm>
        <a:off x="75961" y="2360240"/>
        <a:ext cx="2714773" cy="2115634"/>
      </dsp:txXfrm>
    </dsp:sp>
    <dsp:sp modelId="{E49CA5BB-CCCD-4773-BB8C-B91A2432A016}">
      <dsp:nvSpPr>
        <dsp:cNvPr id="0" name=""/>
        <dsp:cNvSpPr/>
      </dsp:nvSpPr>
      <dsp:spPr>
        <a:xfrm>
          <a:off x="3062213" y="2383638"/>
          <a:ext cx="2714773" cy="2068836"/>
        </a:xfrm>
        <a:prstGeom prst="rect">
          <a:avLst/>
        </a:prstGeom>
        <a:solidFill>
          <a:schemeClr val="accent4">
            <a:hueOff val="-347532"/>
            <a:satOff val="4870"/>
            <a:lumOff val="-56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baseline="0" dirty="0">
              <a:solidFill>
                <a:schemeClr val="bg2"/>
              </a:solidFill>
            </a:rPr>
            <a:t>Check Spelling and Grammar</a:t>
          </a:r>
          <a:endParaRPr lang="en-US" sz="3200" b="1" kern="1200" dirty="0">
            <a:solidFill>
              <a:schemeClr val="bg2"/>
            </a:solidFill>
          </a:endParaRPr>
        </a:p>
      </dsp:txBody>
      <dsp:txXfrm>
        <a:off x="3062213" y="2383638"/>
        <a:ext cx="2714773" cy="2068836"/>
      </dsp:txXfrm>
    </dsp:sp>
    <dsp:sp modelId="{9C102BD6-1A72-487D-B3E0-57C40CC6EA94}">
      <dsp:nvSpPr>
        <dsp:cNvPr id="0" name=""/>
        <dsp:cNvSpPr/>
      </dsp:nvSpPr>
      <dsp:spPr>
        <a:xfrm>
          <a:off x="6048464" y="2383638"/>
          <a:ext cx="2714773" cy="2068836"/>
        </a:xfrm>
        <a:prstGeom prst="rect">
          <a:avLst/>
        </a:prstGeom>
        <a:solidFill>
          <a:schemeClr val="accent4">
            <a:hueOff val="-434415"/>
            <a:satOff val="6088"/>
            <a:lumOff val="-7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bg2"/>
              </a:solidFill>
            </a:rPr>
            <a:t>SUBMIT!</a:t>
          </a:r>
        </a:p>
      </dsp:txBody>
      <dsp:txXfrm>
        <a:off x="6048464" y="2383638"/>
        <a:ext cx="2714773" cy="20688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0CBD5-D67A-472C-8334-AAEAEF2B1DC0}">
      <dsp:nvSpPr>
        <dsp:cNvPr id="0" name=""/>
        <dsp:cNvSpPr/>
      </dsp:nvSpPr>
      <dsp:spPr>
        <a:xfrm>
          <a:off x="3006395" y="80513"/>
          <a:ext cx="3056556" cy="2432681"/>
        </a:xfrm>
        <a:prstGeom prst="ellipse">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dirty="0">
              <a:solidFill>
                <a:schemeClr val="tx1"/>
              </a:solidFill>
              <a:effectLst/>
            </a:rPr>
            <a:t>You</a:t>
          </a:r>
        </a:p>
      </dsp:txBody>
      <dsp:txXfrm>
        <a:off x="3454017" y="436771"/>
        <a:ext cx="2161312" cy="1720165"/>
      </dsp:txXfrm>
    </dsp:sp>
    <dsp:sp modelId="{1F51AED9-CB33-4362-9EDA-B31DD6E9D51E}">
      <dsp:nvSpPr>
        <dsp:cNvPr id="0" name=""/>
        <dsp:cNvSpPr/>
      </dsp:nvSpPr>
      <dsp:spPr>
        <a:xfrm rot="2705114">
          <a:off x="5181920" y="2967306"/>
          <a:ext cx="2059742" cy="23327"/>
        </a:xfrm>
        <a:custGeom>
          <a:avLst/>
          <a:gdLst/>
          <a:ahLst/>
          <a:cxnLst/>
          <a:rect l="0" t="0" r="0" b="0"/>
          <a:pathLst>
            <a:path>
              <a:moveTo>
                <a:pt x="0" y="11663"/>
              </a:moveTo>
              <a:lnTo>
                <a:pt x="2059742" y="11663"/>
              </a:lnTo>
            </a:path>
          </a:pathLst>
        </a:cu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6160298" y="2927476"/>
        <a:ext cx="102987" cy="102987"/>
      </dsp:txXfrm>
    </dsp:sp>
    <dsp:sp modelId="{03CDC810-B69E-4C4A-8EAD-CC3E020C93A1}">
      <dsp:nvSpPr>
        <dsp:cNvPr id="0" name=""/>
        <dsp:cNvSpPr/>
      </dsp:nvSpPr>
      <dsp:spPr>
        <a:xfrm>
          <a:off x="6640629" y="3464256"/>
          <a:ext cx="1898227" cy="1793543"/>
        </a:xfrm>
        <a:prstGeom prst="ellipse">
          <a:avLst/>
        </a:prstGeom>
        <a:solidFill>
          <a:schemeClr val="accent4">
            <a:hueOff val="0"/>
            <a:satOff val="0"/>
            <a:lumOff val="0"/>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effectLst/>
            </a:rPr>
            <a:t>Classroom </a:t>
          </a:r>
          <a:r>
            <a:rPr lang="en-US" sz="1600" b="1" kern="1200" dirty="0">
              <a:solidFill>
                <a:schemeClr val="bg2"/>
              </a:solidFill>
              <a:effectLst/>
            </a:rPr>
            <a:t>Contributions</a:t>
          </a:r>
        </a:p>
      </dsp:txBody>
      <dsp:txXfrm>
        <a:off x="6918618" y="3726914"/>
        <a:ext cx="1342249" cy="1268227"/>
      </dsp:txXfrm>
    </dsp:sp>
    <dsp:sp modelId="{899D1769-78AF-4BD1-A0F2-2FF367CEEC37}">
      <dsp:nvSpPr>
        <dsp:cNvPr id="0" name=""/>
        <dsp:cNvSpPr/>
      </dsp:nvSpPr>
      <dsp:spPr>
        <a:xfrm rot="21264568">
          <a:off x="6049147" y="1088065"/>
          <a:ext cx="998775" cy="23327"/>
        </a:xfrm>
        <a:custGeom>
          <a:avLst/>
          <a:gdLst/>
          <a:ahLst/>
          <a:cxnLst/>
          <a:rect l="0" t="0" r="0" b="0"/>
          <a:pathLst>
            <a:path>
              <a:moveTo>
                <a:pt x="0" y="11663"/>
              </a:moveTo>
              <a:lnTo>
                <a:pt x="998775" y="11663"/>
              </a:lnTo>
            </a:path>
          </a:pathLst>
        </a:cu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23565" y="1074759"/>
        <a:ext cx="49938" cy="49938"/>
      </dsp:txXfrm>
    </dsp:sp>
    <dsp:sp modelId="{91A6045E-B6A9-4130-8FFF-C3BF6BF66189}">
      <dsp:nvSpPr>
        <dsp:cNvPr id="0" name=""/>
        <dsp:cNvSpPr/>
      </dsp:nvSpPr>
      <dsp:spPr>
        <a:xfrm>
          <a:off x="7040674" y="103709"/>
          <a:ext cx="1822007" cy="1717347"/>
        </a:xfrm>
        <a:prstGeom prst="ellipse">
          <a:avLst/>
        </a:prstGeom>
        <a:solidFill>
          <a:schemeClr val="accent4">
            <a:hueOff val="-62059"/>
            <a:satOff val="870"/>
            <a:lumOff val="-1008"/>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effectLst/>
            </a:rPr>
            <a:t>Interest in Learning</a:t>
          </a:r>
        </a:p>
      </dsp:txBody>
      <dsp:txXfrm>
        <a:off x="7307501" y="355209"/>
        <a:ext cx="1288353" cy="1214347"/>
      </dsp:txXfrm>
    </dsp:sp>
    <dsp:sp modelId="{F2A06643-C0CB-475D-81EB-6C5ADC436AAD}">
      <dsp:nvSpPr>
        <dsp:cNvPr id="0" name=""/>
        <dsp:cNvSpPr/>
      </dsp:nvSpPr>
      <dsp:spPr>
        <a:xfrm rot="8287527">
          <a:off x="1636786" y="2915315"/>
          <a:ext cx="2158917" cy="23327"/>
        </a:xfrm>
        <a:custGeom>
          <a:avLst/>
          <a:gdLst/>
          <a:ahLst/>
          <a:cxnLst/>
          <a:rect l="0" t="0" r="0" b="0"/>
          <a:pathLst>
            <a:path>
              <a:moveTo>
                <a:pt x="0" y="11663"/>
              </a:moveTo>
              <a:lnTo>
                <a:pt x="2158917" y="11663"/>
              </a:lnTo>
            </a:path>
          </a:pathLst>
        </a:cu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2662272" y="2873005"/>
        <a:ext cx="107945" cy="107945"/>
      </dsp:txXfrm>
    </dsp:sp>
    <dsp:sp modelId="{56AB0FFE-A940-49CD-8CDD-310CFE79EBE6}">
      <dsp:nvSpPr>
        <dsp:cNvPr id="0" name=""/>
        <dsp:cNvSpPr/>
      </dsp:nvSpPr>
      <dsp:spPr>
        <a:xfrm>
          <a:off x="141187" y="3399358"/>
          <a:ext cx="2095497" cy="1793543"/>
        </a:xfrm>
        <a:prstGeom prst="ellipse">
          <a:avLst/>
        </a:prstGeom>
        <a:solidFill>
          <a:schemeClr val="accent4">
            <a:hueOff val="-124119"/>
            <a:satOff val="1739"/>
            <a:lumOff val="-2017"/>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rPr>
            <a:t>Academic </a:t>
          </a:r>
          <a:r>
            <a:rPr lang="en-US" sz="1600" b="1" kern="1200" dirty="0">
              <a:solidFill>
                <a:schemeClr val="bg2"/>
              </a:solidFill>
            </a:rPr>
            <a:t>Achievement</a:t>
          </a:r>
        </a:p>
      </dsp:txBody>
      <dsp:txXfrm>
        <a:off x="448065" y="3662016"/>
        <a:ext cx="1481741" cy="1268227"/>
      </dsp:txXfrm>
    </dsp:sp>
    <dsp:sp modelId="{3DE5EC7C-06F2-47A2-8E36-3BD1400514B9}">
      <dsp:nvSpPr>
        <dsp:cNvPr id="0" name=""/>
        <dsp:cNvSpPr/>
      </dsp:nvSpPr>
      <dsp:spPr>
        <a:xfrm rot="4354992">
          <a:off x="4664539" y="2792588"/>
          <a:ext cx="686019" cy="23327"/>
        </a:xfrm>
        <a:custGeom>
          <a:avLst/>
          <a:gdLst/>
          <a:ahLst/>
          <a:cxnLst/>
          <a:rect l="0" t="0" r="0" b="0"/>
          <a:pathLst>
            <a:path>
              <a:moveTo>
                <a:pt x="0" y="11663"/>
              </a:moveTo>
              <a:lnTo>
                <a:pt x="686019" y="11663"/>
              </a:lnTo>
            </a:path>
          </a:pathLst>
        </a:cu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90398" y="2787101"/>
        <a:ext cx="34300" cy="34300"/>
      </dsp:txXfrm>
    </dsp:sp>
    <dsp:sp modelId="{59B511BB-0F1C-439D-BB61-5B2CE9D99536}">
      <dsp:nvSpPr>
        <dsp:cNvPr id="0" name=""/>
        <dsp:cNvSpPr/>
      </dsp:nvSpPr>
      <dsp:spPr>
        <a:xfrm>
          <a:off x="4430825" y="3094562"/>
          <a:ext cx="1898227" cy="1793543"/>
        </a:xfrm>
        <a:prstGeom prst="ellipse">
          <a:avLst/>
        </a:prstGeom>
        <a:solidFill>
          <a:schemeClr val="accent4">
            <a:hueOff val="-186178"/>
            <a:satOff val="2609"/>
            <a:lumOff val="-3025"/>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rPr>
            <a:t>Personal Challenges/ Hardships</a:t>
          </a:r>
        </a:p>
      </dsp:txBody>
      <dsp:txXfrm>
        <a:off x="4708814" y="3357220"/>
        <a:ext cx="1342249" cy="1268227"/>
      </dsp:txXfrm>
    </dsp:sp>
    <dsp:sp modelId="{D389551F-53E5-4B22-BD5D-5EB8CBAFF1C6}">
      <dsp:nvSpPr>
        <dsp:cNvPr id="0" name=""/>
        <dsp:cNvSpPr/>
      </dsp:nvSpPr>
      <dsp:spPr>
        <a:xfrm rot="11255528">
          <a:off x="2039766" y="1018756"/>
          <a:ext cx="991967" cy="23327"/>
        </a:xfrm>
        <a:custGeom>
          <a:avLst/>
          <a:gdLst/>
          <a:ahLst/>
          <a:cxnLst/>
          <a:rect l="0" t="0" r="0" b="0"/>
          <a:pathLst>
            <a:path>
              <a:moveTo>
                <a:pt x="0" y="11663"/>
              </a:moveTo>
              <a:lnTo>
                <a:pt x="991967" y="11663"/>
              </a:lnTo>
            </a:path>
          </a:pathLst>
        </a:cu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510951" y="1005621"/>
        <a:ext cx="49598" cy="49598"/>
      </dsp:txXfrm>
    </dsp:sp>
    <dsp:sp modelId="{C8FDB106-FE1D-4EB2-8E87-A3E824790AB8}">
      <dsp:nvSpPr>
        <dsp:cNvPr id="0" name=""/>
        <dsp:cNvSpPr/>
      </dsp:nvSpPr>
      <dsp:spPr>
        <a:xfrm>
          <a:off x="129950" y="72658"/>
          <a:ext cx="1927450" cy="1531098"/>
        </a:xfrm>
        <a:prstGeom prst="ellipse">
          <a:avLst/>
        </a:prstGeom>
        <a:solidFill>
          <a:schemeClr val="accent4">
            <a:hueOff val="-248237"/>
            <a:satOff val="3479"/>
            <a:lumOff val="-4033"/>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rPr>
            <a:t>Personal Anecdotes</a:t>
          </a:r>
        </a:p>
      </dsp:txBody>
      <dsp:txXfrm>
        <a:off x="412219" y="296882"/>
        <a:ext cx="1362912" cy="1082650"/>
      </dsp:txXfrm>
    </dsp:sp>
    <dsp:sp modelId="{96CC5B38-31B7-4361-8ABD-ADD4607972CC}">
      <dsp:nvSpPr>
        <dsp:cNvPr id="0" name=""/>
        <dsp:cNvSpPr/>
      </dsp:nvSpPr>
      <dsp:spPr>
        <a:xfrm rot="6697633">
          <a:off x="3340971" y="2943588"/>
          <a:ext cx="1072367" cy="23327"/>
        </a:xfrm>
        <a:custGeom>
          <a:avLst/>
          <a:gdLst/>
          <a:ahLst/>
          <a:cxnLst/>
          <a:rect l="0" t="0" r="0" b="0"/>
          <a:pathLst>
            <a:path>
              <a:moveTo>
                <a:pt x="0" y="11663"/>
              </a:moveTo>
              <a:lnTo>
                <a:pt x="1072367" y="11663"/>
              </a:lnTo>
            </a:path>
          </a:pathLst>
        </a:cu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850346" y="2928442"/>
        <a:ext cx="53618" cy="53618"/>
      </dsp:txXfrm>
    </dsp:sp>
    <dsp:sp modelId="{078F39C8-A06C-4F5B-AAAA-8F057C1BD4D0}">
      <dsp:nvSpPr>
        <dsp:cNvPr id="0" name=""/>
        <dsp:cNvSpPr/>
      </dsp:nvSpPr>
      <dsp:spPr>
        <a:xfrm>
          <a:off x="2449628" y="3399359"/>
          <a:ext cx="1822007" cy="1717347"/>
        </a:xfrm>
        <a:prstGeom prst="ellipse">
          <a:avLst/>
        </a:prstGeom>
        <a:solidFill>
          <a:schemeClr val="accent4">
            <a:hueOff val="-310296"/>
            <a:satOff val="4349"/>
            <a:lumOff val="-5041"/>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rPr>
            <a:t>Impact on School</a:t>
          </a:r>
        </a:p>
      </dsp:txBody>
      <dsp:txXfrm>
        <a:off x="2716455" y="3650859"/>
        <a:ext cx="1288353" cy="1214347"/>
      </dsp:txXfrm>
    </dsp:sp>
    <dsp:sp modelId="{2FF1484E-7929-415B-B20A-06DF63BD8F34}">
      <dsp:nvSpPr>
        <dsp:cNvPr id="0" name=""/>
        <dsp:cNvSpPr/>
      </dsp:nvSpPr>
      <dsp:spPr>
        <a:xfrm rot="1599164">
          <a:off x="5798060" y="2057735"/>
          <a:ext cx="551618" cy="23327"/>
        </a:xfrm>
        <a:custGeom>
          <a:avLst/>
          <a:gdLst/>
          <a:ahLst/>
          <a:cxnLst/>
          <a:rect l="0" t="0" r="0" b="0"/>
          <a:pathLst>
            <a:path>
              <a:moveTo>
                <a:pt x="0" y="11663"/>
              </a:moveTo>
              <a:lnTo>
                <a:pt x="551618" y="11663"/>
              </a:lnTo>
            </a:path>
          </a:pathLst>
        </a:cu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60079" y="2055608"/>
        <a:ext cx="27580" cy="27580"/>
      </dsp:txXfrm>
    </dsp:sp>
    <dsp:sp modelId="{6F702E3F-452E-42D2-920F-6704BA4BE13B}">
      <dsp:nvSpPr>
        <dsp:cNvPr id="0" name=""/>
        <dsp:cNvSpPr/>
      </dsp:nvSpPr>
      <dsp:spPr>
        <a:xfrm>
          <a:off x="6214743" y="1763903"/>
          <a:ext cx="1759379" cy="1635462"/>
        </a:xfrm>
        <a:prstGeom prst="ellipse">
          <a:avLst/>
        </a:prstGeom>
        <a:solidFill>
          <a:schemeClr val="accent4">
            <a:hueOff val="-372356"/>
            <a:satOff val="5218"/>
            <a:lumOff val="-6050"/>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rPr>
            <a:t>Leadership Ability</a:t>
          </a:r>
        </a:p>
      </dsp:txBody>
      <dsp:txXfrm>
        <a:off x="6472398" y="2003411"/>
        <a:ext cx="1244069" cy="1156446"/>
      </dsp:txXfrm>
    </dsp:sp>
    <dsp:sp modelId="{82640A9C-F6D3-4288-95ED-870E6FCE0F94}">
      <dsp:nvSpPr>
        <dsp:cNvPr id="0" name=""/>
        <dsp:cNvSpPr/>
      </dsp:nvSpPr>
      <dsp:spPr>
        <a:xfrm rot="9478508">
          <a:off x="2573128" y="1952919"/>
          <a:ext cx="621841" cy="23327"/>
        </a:xfrm>
        <a:custGeom>
          <a:avLst/>
          <a:gdLst/>
          <a:ahLst/>
          <a:cxnLst/>
          <a:rect l="0" t="0" r="0" b="0"/>
          <a:pathLst>
            <a:path>
              <a:moveTo>
                <a:pt x="0" y="11663"/>
              </a:moveTo>
              <a:lnTo>
                <a:pt x="621841" y="11663"/>
              </a:lnTo>
            </a:path>
          </a:pathLst>
        </a:cu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868503" y="1949036"/>
        <a:ext cx="31092" cy="31092"/>
      </dsp:txXfrm>
    </dsp:sp>
    <dsp:sp modelId="{5F4DF236-4BC5-461B-9C1D-35786F4BE274}">
      <dsp:nvSpPr>
        <dsp:cNvPr id="0" name=""/>
        <dsp:cNvSpPr/>
      </dsp:nvSpPr>
      <dsp:spPr>
        <a:xfrm>
          <a:off x="1017489" y="1570562"/>
          <a:ext cx="1638294" cy="1635462"/>
        </a:xfrm>
        <a:prstGeom prst="ellipse">
          <a:avLst/>
        </a:prstGeom>
        <a:solidFill>
          <a:schemeClr val="accent4">
            <a:hueOff val="-434415"/>
            <a:satOff val="6088"/>
            <a:lumOff val="-7058"/>
            <a:alphaOff val="0"/>
          </a:schemeClr>
        </a:solidFill>
        <a:ln>
          <a:noFill/>
        </a:ln>
        <a:effectLst>
          <a:innerShdw blurRad="50800" dist="25400" dir="13500000">
            <a:srgbClr val="000000">
              <a:alpha val="5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effectLst/>
            </a:rPr>
            <a:t>Interests Outside School</a:t>
          </a:r>
        </a:p>
      </dsp:txBody>
      <dsp:txXfrm>
        <a:off x="1257412" y="1810070"/>
        <a:ext cx="1158448" cy="11564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9AC54-3FD4-439F-A9EC-5243266A6EFA}">
      <dsp:nvSpPr>
        <dsp:cNvPr id="0" name=""/>
        <dsp:cNvSpPr/>
      </dsp:nvSpPr>
      <dsp:spPr>
        <a:xfrm>
          <a:off x="0" y="755072"/>
          <a:ext cx="6934200" cy="28665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8171" tIns="541528" rIns="538171" bIns="128016" numCol="1" spcCol="1270" anchor="t" anchorCtr="0">
          <a:noAutofit/>
        </a:bodyPr>
        <a:lstStyle/>
        <a:p>
          <a:pPr marL="171450" lvl="1" indent="-171450" algn="l" defTabSz="800100" rtl="0">
            <a:lnSpc>
              <a:spcPct val="100000"/>
            </a:lnSpc>
            <a:spcBef>
              <a:spcPct val="0"/>
            </a:spcBef>
            <a:spcAft>
              <a:spcPts val="1200"/>
            </a:spcAft>
            <a:buChar char="•"/>
          </a:pPr>
          <a:r>
            <a:rPr lang="en-US" sz="1800" kern="1200" dirty="0"/>
            <a:t>Create your account</a:t>
          </a:r>
        </a:p>
        <a:p>
          <a:pPr marL="171450" lvl="1" indent="-171450" algn="l" defTabSz="800100" rtl="0">
            <a:lnSpc>
              <a:spcPct val="100000"/>
            </a:lnSpc>
            <a:spcBef>
              <a:spcPct val="0"/>
            </a:spcBef>
            <a:spcAft>
              <a:spcPts val="1200"/>
            </a:spcAft>
            <a:buChar char="•"/>
          </a:pPr>
          <a:r>
            <a:rPr lang="en-US" sz="1800" kern="1200" dirty="0"/>
            <a:t>Register for the test (select a date and location, upload a picture, and make the payment)</a:t>
          </a:r>
        </a:p>
        <a:p>
          <a:pPr marL="171450" lvl="1" indent="-171450" algn="l" defTabSz="800100" rtl="0">
            <a:lnSpc>
              <a:spcPct val="100000"/>
            </a:lnSpc>
            <a:spcBef>
              <a:spcPct val="0"/>
            </a:spcBef>
            <a:spcAft>
              <a:spcPts val="1200"/>
            </a:spcAft>
            <a:buChar char="•"/>
          </a:pPr>
          <a:r>
            <a:rPr lang="en-US" sz="1800" kern="1200" dirty="0"/>
            <a:t>Receive test scores</a:t>
          </a:r>
        </a:p>
        <a:p>
          <a:pPr marL="171450" lvl="1" indent="-171450" algn="l" defTabSz="800100" rtl="0">
            <a:lnSpc>
              <a:spcPct val="100000"/>
            </a:lnSpc>
            <a:spcBef>
              <a:spcPct val="0"/>
            </a:spcBef>
            <a:spcAft>
              <a:spcPts val="1200"/>
            </a:spcAft>
            <a:buChar char="•"/>
          </a:pPr>
          <a:r>
            <a:rPr lang="en-US" sz="1800" kern="1200" dirty="0"/>
            <a:t>Send scores to selected colleges (before and/or after exam)</a:t>
          </a:r>
        </a:p>
      </dsp:txBody>
      <dsp:txXfrm>
        <a:off x="0" y="755072"/>
        <a:ext cx="6934200" cy="2866500"/>
      </dsp:txXfrm>
    </dsp:sp>
    <dsp:sp modelId="{1E9D23A9-DA98-4952-BC20-8886619BE1E2}">
      <dsp:nvSpPr>
        <dsp:cNvPr id="0" name=""/>
        <dsp:cNvSpPr/>
      </dsp:nvSpPr>
      <dsp:spPr>
        <a:xfrm>
          <a:off x="346710" y="35967"/>
          <a:ext cx="5679449" cy="110286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467" tIns="0" rIns="183467" bIns="0" numCol="1" spcCol="1270" anchor="ctr" anchorCtr="0">
          <a:noAutofit/>
        </a:bodyPr>
        <a:lstStyle/>
        <a:p>
          <a:pPr marL="0" lvl="0" indent="0" algn="l" defTabSz="1155700" rtl="0">
            <a:lnSpc>
              <a:spcPct val="90000"/>
            </a:lnSpc>
            <a:spcBef>
              <a:spcPct val="0"/>
            </a:spcBef>
            <a:spcAft>
              <a:spcPct val="35000"/>
            </a:spcAft>
            <a:buNone/>
          </a:pPr>
          <a:r>
            <a:rPr lang="en-US" sz="2600" b="1" kern="1200" dirty="0">
              <a:solidFill>
                <a:schemeClr val="bg1"/>
              </a:solidFill>
              <a:effectLst>
                <a:outerShdw blurRad="38100" dist="38100" dir="2700000" algn="tl">
                  <a:srgbClr val="000000">
                    <a:alpha val="43137"/>
                  </a:srgbClr>
                </a:outerShdw>
              </a:effectLst>
            </a:rPr>
            <a:t>SAT</a:t>
          </a:r>
          <a:r>
            <a:rPr lang="en-US" sz="2100" kern="1200" dirty="0">
              <a:solidFill>
                <a:schemeClr val="bg1"/>
              </a:solidFill>
            </a:rPr>
            <a:t> (www.collegeboard.org) and           </a:t>
          </a:r>
          <a:r>
            <a:rPr lang="en-US" sz="2600" b="1" kern="1200" dirty="0">
              <a:solidFill>
                <a:schemeClr val="bg1"/>
              </a:solidFill>
              <a:effectLst>
                <a:outerShdw blurRad="38100" dist="38100" dir="2700000" algn="tl">
                  <a:srgbClr val="000000">
                    <a:alpha val="43137"/>
                  </a:srgbClr>
                </a:outerShdw>
              </a:effectLst>
            </a:rPr>
            <a:t>ACT</a:t>
          </a:r>
          <a:r>
            <a:rPr lang="en-US" sz="2100" kern="1200" dirty="0">
              <a:solidFill>
                <a:schemeClr val="bg1"/>
              </a:solidFill>
            </a:rPr>
            <a:t> (www.actstudent.org)</a:t>
          </a:r>
        </a:p>
      </dsp:txBody>
      <dsp:txXfrm>
        <a:off x="400547" y="89804"/>
        <a:ext cx="5571775" cy="995190"/>
      </dsp:txXfrm>
    </dsp:sp>
    <dsp:sp modelId="{681F9528-65F7-4F55-B9A9-A41DA4CF5981}">
      <dsp:nvSpPr>
        <dsp:cNvPr id="0" name=""/>
        <dsp:cNvSpPr/>
      </dsp:nvSpPr>
      <dsp:spPr>
        <a:xfrm>
          <a:off x="0" y="4145732"/>
          <a:ext cx="6934200" cy="1228500"/>
        </a:xfrm>
        <a:prstGeom prst="rect">
          <a:avLst/>
        </a:prstGeom>
        <a:solidFill>
          <a:schemeClr val="lt1">
            <a:alpha val="90000"/>
            <a:hueOff val="0"/>
            <a:satOff val="0"/>
            <a:lumOff val="0"/>
            <a:alphaOff val="0"/>
          </a:schemeClr>
        </a:solidFill>
        <a:ln w="19050" cap="rnd" cmpd="sng" algn="ctr">
          <a:solidFill>
            <a:schemeClr val="accent3">
              <a:hueOff val="-567937"/>
              <a:satOff val="18216"/>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8171" tIns="541528" rIns="538171"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Placement test accepted at most 2-year colleges</a:t>
          </a:r>
        </a:p>
        <a:p>
          <a:pPr marL="171450" lvl="1" indent="-171450" algn="l" defTabSz="800100" rtl="0">
            <a:lnSpc>
              <a:spcPct val="90000"/>
            </a:lnSpc>
            <a:spcBef>
              <a:spcPct val="0"/>
            </a:spcBef>
            <a:spcAft>
              <a:spcPct val="15000"/>
            </a:spcAft>
            <a:buChar char="•"/>
          </a:pPr>
          <a:r>
            <a:rPr lang="en-US" sz="1800" kern="1200" dirty="0"/>
            <a:t>Colleges proctor this exam on their campuses</a:t>
          </a:r>
        </a:p>
      </dsp:txBody>
      <dsp:txXfrm>
        <a:off x="0" y="4145732"/>
        <a:ext cx="6934200" cy="1228500"/>
      </dsp:txXfrm>
    </dsp:sp>
    <dsp:sp modelId="{9304DABF-77B9-492B-A07E-56F855173903}">
      <dsp:nvSpPr>
        <dsp:cNvPr id="0" name=""/>
        <dsp:cNvSpPr/>
      </dsp:nvSpPr>
      <dsp:spPr>
        <a:xfrm>
          <a:off x="304799" y="3801975"/>
          <a:ext cx="5679449" cy="767520"/>
        </a:xfrm>
        <a:prstGeom prst="roundRect">
          <a:avLst/>
        </a:prstGeom>
        <a:solidFill>
          <a:schemeClr val="accent3">
            <a:hueOff val="-567937"/>
            <a:satOff val="18216"/>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467" tIns="0" rIns="183467" bIns="0" numCol="1" spcCol="1270" anchor="ctr" anchorCtr="0">
          <a:noAutofit/>
        </a:bodyPr>
        <a:lstStyle/>
        <a:p>
          <a:pPr marL="0" lvl="0" indent="0" algn="l" defTabSz="1155700" rtl="0">
            <a:lnSpc>
              <a:spcPct val="90000"/>
            </a:lnSpc>
            <a:spcBef>
              <a:spcPct val="0"/>
            </a:spcBef>
            <a:spcAft>
              <a:spcPct val="35000"/>
            </a:spcAft>
            <a:buNone/>
          </a:pPr>
          <a:r>
            <a:rPr lang="en-US" sz="2600" b="1" kern="1200" dirty="0">
              <a:solidFill>
                <a:schemeClr val="bg1"/>
              </a:solidFill>
              <a:effectLst>
                <a:outerShdw blurRad="38100" dist="38100" dir="2700000" algn="tl">
                  <a:srgbClr val="000000">
                    <a:alpha val="43137"/>
                  </a:srgbClr>
                </a:outerShdw>
              </a:effectLst>
            </a:rPr>
            <a:t>ACCUPLACER TEST</a:t>
          </a:r>
          <a:endParaRPr lang="en-US" sz="2600" kern="1200" dirty="0">
            <a:solidFill>
              <a:schemeClr val="bg1"/>
            </a:solidFill>
          </a:endParaRPr>
        </a:p>
      </dsp:txBody>
      <dsp:txXfrm>
        <a:off x="342266" y="3839442"/>
        <a:ext cx="5604515"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0EC71-5C5F-49DD-A5DA-76303CCBB68B}">
      <dsp:nvSpPr>
        <dsp:cNvPr id="0" name=""/>
        <dsp:cNvSpPr/>
      </dsp:nvSpPr>
      <dsp:spPr>
        <a:xfrm>
          <a:off x="0" y="0"/>
          <a:ext cx="4182219" cy="4953000"/>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u="sng" kern="1200" baseline="0" dirty="0"/>
            <a:t>Tips</a:t>
          </a:r>
          <a:endParaRPr lang="en-US" sz="3600" kern="1200" dirty="0"/>
        </a:p>
      </dsp:txBody>
      <dsp:txXfrm>
        <a:off x="0" y="0"/>
        <a:ext cx="4182219" cy="1485900"/>
      </dsp:txXfrm>
    </dsp:sp>
    <dsp:sp modelId="{30FAE4E6-671E-4191-94DB-E24178F5E239}">
      <dsp:nvSpPr>
        <dsp:cNvPr id="0" name=""/>
        <dsp:cNvSpPr/>
      </dsp:nvSpPr>
      <dsp:spPr>
        <a:xfrm>
          <a:off x="381015" y="1317310"/>
          <a:ext cx="3345775" cy="6396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b="1" kern="1200" baseline="0" dirty="0"/>
            <a:t>Select the Best Topic &amp; Subject for you</a:t>
          </a:r>
          <a:endParaRPr lang="en-US" sz="1800" kern="1200" dirty="0"/>
        </a:p>
      </dsp:txBody>
      <dsp:txXfrm>
        <a:off x="399748" y="1336043"/>
        <a:ext cx="3308309" cy="602140"/>
      </dsp:txXfrm>
    </dsp:sp>
    <dsp:sp modelId="{41D38CF6-CA60-4EFD-85A2-835CE6354376}">
      <dsp:nvSpPr>
        <dsp:cNvPr id="0" name=""/>
        <dsp:cNvSpPr/>
      </dsp:nvSpPr>
      <dsp:spPr>
        <a:xfrm>
          <a:off x="369873" y="1999647"/>
          <a:ext cx="3345775" cy="6396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b="1" kern="1200" baseline="0" dirty="0"/>
            <a:t>Answer the Question</a:t>
          </a:r>
          <a:endParaRPr lang="en-US" sz="1800" kern="1200" dirty="0"/>
        </a:p>
      </dsp:txBody>
      <dsp:txXfrm>
        <a:off x="388606" y="2018380"/>
        <a:ext cx="3308309" cy="602140"/>
      </dsp:txXfrm>
    </dsp:sp>
    <dsp:sp modelId="{E954B674-1A0D-443D-828A-839BF7875302}">
      <dsp:nvSpPr>
        <dsp:cNvPr id="0" name=""/>
        <dsp:cNvSpPr/>
      </dsp:nvSpPr>
      <dsp:spPr>
        <a:xfrm>
          <a:off x="369873" y="2743200"/>
          <a:ext cx="3345775" cy="6396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b="1" kern="1200" baseline="0" dirty="0"/>
            <a:t>Accentuate the Positive</a:t>
          </a:r>
          <a:endParaRPr lang="en-US" sz="1800" kern="1200" dirty="0"/>
        </a:p>
      </dsp:txBody>
      <dsp:txXfrm>
        <a:off x="388606" y="2761933"/>
        <a:ext cx="3308309" cy="602140"/>
      </dsp:txXfrm>
    </dsp:sp>
    <dsp:sp modelId="{8B022001-9E0C-416B-9359-3497DADC4FD6}">
      <dsp:nvSpPr>
        <dsp:cNvPr id="0" name=""/>
        <dsp:cNvSpPr/>
      </dsp:nvSpPr>
      <dsp:spPr>
        <a:xfrm>
          <a:off x="369873" y="3423362"/>
          <a:ext cx="3345775" cy="6396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b="1" kern="1200" baseline="0" dirty="0"/>
            <a:t>Research the College Before Writing the Essay</a:t>
          </a:r>
          <a:endParaRPr lang="en-US" sz="1800" kern="1200" dirty="0"/>
        </a:p>
      </dsp:txBody>
      <dsp:txXfrm>
        <a:off x="388606" y="3442095"/>
        <a:ext cx="3308309" cy="602140"/>
      </dsp:txXfrm>
    </dsp:sp>
    <dsp:sp modelId="{EDC0417B-A62D-4D20-B6F2-0BDEAF84F285}">
      <dsp:nvSpPr>
        <dsp:cNvPr id="0" name=""/>
        <dsp:cNvSpPr/>
      </dsp:nvSpPr>
      <dsp:spPr>
        <a:xfrm>
          <a:off x="369873" y="4104928"/>
          <a:ext cx="3345775" cy="6396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b="1" kern="1200" baseline="0" dirty="0"/>
            <a:t>Invest in a Strong Intro</a:t>
          </a:r>
          <a:endParaRPr lang="en-US" sz="1800" kern="1200" dirty="0"/>
        </a:p>
      </dsp:txBody>
      <dsp:txXfrm>
        <a:off x="388606" y="4123661"/>
        <a:ext cx="3308309" cy="602140"/>
      </dsp:txXfrm>
    </dsp:sp>
    <dsp:sp modelId="{B7F5A507-F20E-4518-A70E-9F5A2C322DDC}">
      <dsp:nvSpPr>
        <dsp:cNvPr id="0" name=""/>
        <dsp:cNvSpPr/>
      </dsp:nvSpPr>
      <dsp:spPr>
        <a:xfrm>
          <a:off x="4500233" y="0"/>
          <a:ext cx="4182219" cy="4953000"/>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u="sng" kern="1200" dirty="0"/>
            <a:t>Mistakes</a:t>
          </a:r>
          <a:endParaRPr lang="en-US" sz="3600" kern="1200" dirty="0"/>
        </a:p>
      </dsp:txBody>
      <dsp:txXfrm>
        <a:off x="4500233" y="0"/>
        <a:ext cx="4182219" cy="1485900"/>
      </dsp:txXfrm>
    </dsp:sp>
    <dsp:sp modelId="{4A6300B1-F410-45AA-AEAF-8A12CA633179}">
      <dsp:nvSpPr>
        <dsp:cNvPr id="0" name=""/>
        <dsp:cNvSpPr/>
      </dsp:nvSpPr>
      <dsp:spPr>
        <a:xfrm>
          <a:off x="4953016" y="1315732"/>
          <a:ext cx="3345775" cy="6396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b="1" kern="1200" dirty="0"/>
            <a:t>Don’t Exceed the Requested Essay Length</a:t>
          </a:r>
          <a:endParaRPr lang="en-US" sz="1800" kern="1200" dirty="0"/>
        </a:p>
      </dsp:txBody>
      <dsp:txXfrm>
        <a:off x="4971749" y="1334465"/>
        <a:ext cx="3308309" cy="602140"/>
      </dsp:txXfrm>
    </dsp:sp>
    <dsp:sp modelId="{10D54C9E-64F2-4D63-81FC-33EF636D4E76}">
      <dsp:nvSpPr>
        <dsp:cNvPr id="0" name=""/>
        <dsp:cNvSpPr/>
      </dsp:nvSpPr>
      <dsp:spPr>
        <a:xfrm>
          <a:off x="4953016" y="2035818"/>
          <a:ext cx="3345775" cy="6396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Don’t Rely on Your Computer’s Spell Check</a:t>
          </a:r>
        </a:p>
      </dsp:txBody>
      <dsp:txXfrm>
        <a:off x="4971749" y="2054551"/>
        <a:ext cx="3308309" cy="602140"/>
      </dsp:txXfrm>
    </dsp:sp>
    <dsp:sp modelId="{EA42D1F0-31CA-4DFD-93F9-B08D78D0896E}">
      <dsp:nvSpPr>
        <dsp:cNvPr id="0" name=""/>
        <dsp:cNvSpPr/>
      </dsp:nvSpPr>
      <dsp:spPr>
        <a:xfrm>
          <a:off x="4953016" y="2718124"/>
          <a:ext cx="3345775" cy="6396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Don’t Rehash the Resume</a:t>
          </a:r>
        </a:p>
      </dsp:txBody>
      <dsp:txXfrm>
        <a:off x="4971749" y="2736857"/>
        <a:ext cx="3308309" cy="602140"/>
      </dsp:txXfrm>
    </dsp:sp>
    <dsp:sp modelId="{D46CE183-9126-46B0-857C-A19478837593}">
      <dsp:nvSpPr>
        <dsp:cNvPr id="0" name=""/>
        <dsp:cNvSpPr/>
      </dsp:nvSpPr>
      <dsp:spPr>
        <a:xfrm>
          <a:off x="4953016" y="3400430"/>
          <a:ext cx="3345775" cy="6396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Don’t Overuse the Thesaurus</a:t>
          </a:r>
        </a:p>
      </dsp:txBody>
      <dsp:txXfrm>
        <a:off x="4971749" y="3419163"/>
        <a:ext cx="3308309" cy="602140"/>
      </dsp:txXfrm>
    </dsp:sp>
    <dsp:sp modelId="{82B8ABA9-50A9-4064-BB05-F01DB8CB3729}">
      <dsp:nvSpPr>
        <dsp:cNvPr id="0" name=""/>
        <dsp:cNvSpPr/>
      </dsp:nvSpPr>
      <dsp:spPr>
        <a:xfrm>
          <a:off x="4953016" y="4067622"/>
          <a:ext cx="3345775" cy="6396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Don’t Wait until the Last Minute</a:t>
          </a:r>
        </a:p>
      </dsp:txBody>
      <dsp:txXfrm>
        <a:off x="4971749" y="4086355"/>
        <a:ext cx="3308309" cy="60214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953" cy="462262"/>
          </a:xfrm>
          <a:prstGeom prst="rect">
            <a:avLst/>
          </a:prstGeom>
        </p:spPr>
        <p:txBody>
          <a:bodyPr vert="horz" lIns="90580" tIns="45290" rIns="90580" bIns="45290" rtlCol="0"/>
          <a:lstStyle>
            <a:lvl1pPr algn="l">
              <a:defRPr sz="1200"/>
            </a:lvl1pPr>
          </a:lstStyle>
          <a:p>
            <a:endParaRPr lang="en-US"/>
          </a:p>
        </p:txBody>
      </p:sp>
      <p:sp>
        <p:nvSpPr>
          <p:cNvPr id="3" name="Date Placeholder 2"/>
          <p:cNvSpPr>
            <a:spLocks noGrp="1"/>
          </p:cNvSpPr>
          <p:nvPr>
            <p:ph type="dt" sz="quarter" idx="1"/>
          </p:nvPr>
        </p:nvSpPr>
        <p:spPr>
          <a:xfrm>
            <a:off x="3934375" y="0"/>
            <a:ext cx="3010953" cy="462262"/>
          </a:xfrm>
          <a:prstGeom prst="rect">
            <a:avLst/>
          </a:prstGeom>
        </p:spPr>
        <p:txBody>
          <a:bodyPr vert="horz" lIns="90580" tIns="45290" rIns="90580" bIns="45290" rtlCol="0"/>
          <a:lstStyle>
            <a:lvl1pPr algn="r">
              <a:defRPr sz="1200"/>
            </a:lvl1pPr>
          </a:lstStyle>
          <a:p>
            <a:fld id="{F0B0A24C-3A2E-49A8-9288-A4D46A2272DF}" type="datetimeFigureOut">
              <a:rPr lang="en-US" smtClean="0"/>
              <a:t>9/12/2019</a:t>
            </a:fld>
            <a:endParaRPr lang="en-US"/>
          </a:p>
        </p:txBody>
      </p:sp>
      <p:sp>
        <p:nvSpPr>
          <p:cNvPr id="4" name="Footer Placeholder 3"/>
          <p:cNvSpPr>
            <a:spLocks noGrp="1"/>
          </p:cNvSpPr>
          <p:nvPr>
            <p:ph type="ftr" sz="quarter" idx="2"/>
          </p:nvPr>
        </p:nvSpPr>
        <p:spPr>
          <a:xfrm>
            <a:off x="0" y="8745239"/>
            <a:ext cx="3010953" cy="462262"/>
          </a:xfrm>
          <a:prstGeom prst="rect">
            <a:avLst/>
          </a:prstGeom>
        </p:spPr>
        <p:txBody>
          <a:bodyPr vert="horz" lIns="90580" tIns="45290" rIns="90580" bIns="45290" rtlCol="0" anchor="b"/>
          <a:lstStyle>
            <a:lvl1pPr algn="l">
              <a:defRPr sz="1200"/>
            </a:lvl1pPr>
          </a:lstStyle>
          <a:p>
            <a:endParaRPr lang="en-US"/>
          </a:p>
        </p:txBody>
      </p:sp>
      <p:sp>
        <p:nvSpPr>
          <p:cNvPr id="5" name="Slide Number Placeholder 4"/>
          <p:cNvSpPr>
            <a:spLocks noGrp="1"/>
          </p:cNvSpPr>
          <p:nvPr>
            <p:ph type="sldNum" sz="quarter" idx="3"/>
          </p:nvPr>
        </p:nvSpPr>
        <p:spPr>
          <a:xfrm>
            <a:off x="3934375" y="8745239"/>
            <a:ext cx="3010953" cy="462262"/>
          </a:xfrm>
          <a:prstGeom prst="rect">
            <a:avLst/>
          </a:prstGeom>
        </p:spPr>
        <p:txBody>
          <a:bodyPr vert="horz" lIns="90580" tIns="45290" rIns="90580" bIns="45290" rtlCol="0" anchor="b"/>
          <a:lstStyle>
            <a:lvl1pPr algn="r">
              <a:defRPr sz="1200"/>
            </a:lvl1pPr>
          </a:lstStyle>
          <a:p>
            <a:fld id="{96E8580B-DA7E-4932-AB0C-6DA78B03A229}" type="slidenum">
              <a:rPr lang="en-US" smtClean="0"/>
              <a:t>‹#›</a:t>
            </a:fld>
            <a:endParaRPr lang="en-US"/>
          </a:p>
        </p:txBody>
      </p:sp>
    </p:spTree>
    <p:extLst>
      <p:ext uri="{BB962C8B-B14F-4D97-AF65-F5344CB8AC3E}">
        <p14:creationId xmlns:p14="http://schemas.microsoft.com/office/powerpoint/2010/main" val="1288402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1957" tIns="45979" rIns="91957" bIns="45979" rtlCol="0"/>
          <a:lstStyle>
            <a:lvl1pPr algn="l">
              <a:defRPr sz="1200"/>
            </a:lvl1pPr>
          </a:lstStyle>
          <a:p>
            <a:endParaRPr lang="en-US" dirty="0"/>
          </a:p>
        </p:txBody>
      </p:sp>
      <p:sp>
        <p:nvSpPr>
          <p:cNvPr id="3" name="Date Placeholder 2"/>
          <p:cNvSpPr>
            <a:spLocks noGrp="1"/>
          </p:cNvSpPr>
          <p:nvPr>
            <p:ph type="dt" idx="1"/>
          </p:nvPr>
        </p:nvSpPr>
        <p:spPr>
          <a:xfrm>
            <a:off x="3934970" y="0"/>
            <a:ext cx="3010323" cy="460375"/>
          </a:xfrm>
          <a:prstGeom prst="rect">
            <a:avLst/>
          </a:prstGeom>
        </p:spPr>
        <p:txBody>
          <a:bodyPr vert="horz" lIns="91957" tIns="45979" rIns="91957" bIns="45979" rtlCol="0"/>
          <a:lstStyle>
            <a:lvl1pPr algn="r">
              <a:defRPr sz="1200"/>
            </a:lvl1pPr>
          </a:lstStyle>
          <a:p>
            <a:fld id="{612AA9EF-0FCF-4D08-9EA0-580CA0E42828}" type="datetimeFigureOut">
              <a:rPr lang="en-US" smtClean="0"/>
              <a:t>9/12/2019</a:t>
            </a:fld>
            <a:endParaRPr lang="en-US" dirty="0"/>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1957" tIns="45979" rIns="91957" bIns="45979" rtlCol="0" anchor="ctr"/>
          <a:lstStyle/>
          <a:p>
            <a:endParaRPr lang="en-US" dirty="0"/>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1957" tIns="45979" rIns="91957" bIns="459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45526"/>
            <a:ext cx="3010323" cy="460375"/>
          </a:xfrm>
          <a:prstGeom prst="rect">
            <a:avLst/>
          </a:prstGeom>
        </p:spPr>
        <p:txBody>
          <a:bodyPr vert="horz" lIns="91957" tIns="45979" rIns="91957" bIns="459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0" y="8745526"/>
            <a:ext cx="3010323" cy="460375"/>
          </a:xfrm>
          <a:prstGeom prst="rect">
            <a:avLst/>
          </a:prstGeom>
        </p:spPr>
        <p:txBody>
          <a:bodyPr vert="horz" lIns="91957" tIns="45979" rIns="91957" bIns="45979" rtlCol="0" anchor="b"/>
          <a:lstStyle>
            <a:lvl1pPr algn="r">
              <a:defRPr sz="1200"/>
            </a:lvl1pPr>
          </a:lstStyle>
          <a:p>
            <a:fld id="{72018F08-DC35-4779-B43D-85BBA30CDD04}" type="slidenum">
              <a:rPr lang="en-US" smtClean="0"/>
              <a:t>‹#›</a:t>
            </a:fld>
            <a:endParaRPr lang="en-US" dirty="0"/>
          </a:p>
        </p:txBody>
      </p:sp>
    </p:spTree>
    <p:extLst>
      <p:ext uri="{BB962C8B-B14F-4D97-AF65-F5344CB8AC3E}">
        <p14:creationId xmlns:p14="http://schemas.microsoft.com/office/powerpoint/2010/main" val="65591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18F08-DC35-4779-B43D-85BBA30CDD04}" type="slidenum">
              <a:rPr lang="en-US" smtClean="0"/>
              <a:t>3</a:t>
            </a:fld>
            <a:endParaRPr lang="en-US" dirty="0"/>
          </a:p>
        </p:txBody>
      </p:sp>
    </p:spTree>
    <p:extLst>
      <p:ext uri="{BB962C8B-B14F-4D97-AF65-F5344CB8AC3E}">
        <p14:creationId xmlns:p14="http://schemas.microsoft.com/office/powerpoint/2010/main" val="333050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18F08-DC35-4779-B43D-85BBA30CDD04}" type="slidenum">
              <a:rPr lang="en-US" smtClean="0"/>
              <a:t>16</a:t>
            </a:fld>
            <a:endParaRPr lang="en-US" dirty="0"/>
          </a:p>
        </p:txBody>
      </p:sp>
    </p:spTree>
    <p:extLst>
      <p:ext uri="{BB962C8B-B14F-4D97-AF65-F5344CB8AC3E}">
        <p14:creationId xmlns:p14="http://schemas.microsoft.com/office/powerpoint/2010/main" val="38406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18F08-DC35-4779-B43D-85BBA30CDD04}" type="slidenum">
              <a:rPr lang="en-US" smtClean="0"/>
              <a:t>25</a:t>
            </a:fld>
            <a:endParaRPr lang="en-US" dirty="0"/>
          </a:p>
        </p:txBody>
      </p:sp>
    </p:spTree>
    <p:extLst>
      <p:ext uri="{BB962C8B-B14F-4D97-AF65-F5344CB8AC3E}">
        <p14:creationId xmlns:p14="http://schemas.microsoft.com/office/powerpoint/2010/main" val="145859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18F08-DC35-4779-B43D-85BBA30CDD04}" type="slidenum">
              <a:rPr lang="en-US" smtClean="0"/>
              <a:t>33</a:t>
            </a:fld>
            <a:endParaRPr lang="en-US" dirty="0"/>
          </a:p>
        </p:txBody>
      </p:sp>
    </p:spTree>
    <p:extLst>
      <p:ext uri="{BB962C8B-B14F-4D97-AF65-F5344CB8AC3E}">
        <p14:creationId xmlns:p14="http://schemas.microsoft.com/office/powerpoint/2010/main" val="413256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1D2A0-2953-43C4-848F-36B4DFBC933E}"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67216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302068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182460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1294557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179457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266800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3010932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610095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53267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17319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426013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118542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45917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346640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377454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61626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9F04B-8DFD-4859-97EE-6C097FD252BD}" type="datetimeFigureOut">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348903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8949F04B-8DFD-4859-97EE-6C097FD252BD}" type="datetimeFigureOut">
              <a:rPr lang="en-US" smtClean="0"/>
              <a:t>9/12/2019</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BBE58A77-564C-48DE-92EA-912A6E83989A}" type="slidenum">
              <a:rPr lang="en-US" smtClean="0"/>
              <a:t>‹#›</a:t>
            </a:fld>
            <a:endParaRPr lang="en-US" dirty="0"/>
          </a:p>
        </p:txBody>
      </p:sp>
    </p:spTree>
    <p:extLst>
      <p:ext uri="{BB962C8B-B14F-4D97-AF65-F5344CB8AC3E}">
        <p14:creationId xmlns:p14="http://schemas.microsoft.com/office/powerpoint/2010/main" val="183038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8949F04B-8DFD-4859-97EE-6C097FD252BD}" type="datetimeFigureOut">
              <a:rPr lang="en-US" smtClean="0"/>
              <a:t>9/12/2019</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BE58A77-564C-48DE-92EA-912A6E83989A}" type="slidenum">
              <a:rPr lang="en-US" smtClean="0"/>
              <a:t>‹#›</a:t>
            </a:fld>
            <a:endParaRPr lang="en-US" dirty="0"/>
          </a:p>
        </p:txBody>
      </p:sp>
    </p:spTree>
    <p:extLst>
      <p:ext uri="{BB962C8B-B14F-4D97-AF65-F5344CB8AC3E}">
        <p14:creationId xmlns:p14="http://schemas.microsoft.com/office/powerpoint/2010/main" val="1565602995"/>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0.jp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7.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tags" Target="../tags/tag1.xml"/><Relationship Id="rId1" Type="http://schemas.openxmlformats.org/officeDocument/2006/relationships/video" Target="NULL" TargetMode="External"/><Relationship Id="rId6" Type="http://schemas.openxmlformats.org/officeDocument/2006/relationships/image" Target="../media/image54.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FA5306-B2D1-4B4D-AA91-F9360AC451B6}"/>
              </a:ext>
            </a:extLst>
          </p:cNvPr>
          <p:cNvPicPr>
            <a:picLocks noChangeAspect="1"/>
          </p:cNvPicPr>
          <p:nvPr/>
        </p:nvPicPr>
        <p:blipFill>
          <a:blip r:embed="rId2"/>
          <a:stretch>
            <a:fillRect/>
          </a:stretch>
        </p:blipFill>
        <p:spPr>
          <a:xfrm>
            <a:off x="1066800" y="304800"/>
            <a:ext cx="6734175" cy="3371850"/>
          </a:xfrm>
          <a:prstGeom prst="rect">
            <a:avLst/>
          </a:prstGeom>
        </p:spPr>
      </p:pic>
      <p:sp>
        <p:nvSpPr>
          <p:cNvPr id="3" name="Rectangle 2">
            <a:extLst>
              <a:ext uri="{FF2B5EF4-FFF2-40B4-BE49-F238E27FC236}">
                <a16:creationId xmlns:a16="http://schemas.microsoft.com/office/drawing/2014/main" id="{FCACB762-6E6A-43CD-B2B1-FAFE1F983BCA}"/>
              </a:ext>
            </a:extLst>
          </p:cNvPr>
          <p:cNvSpPr/>
          <p:nvPr/>
        </p:nvSpPr>
        <p:spPr>
          <a:xfrm>
            <a:off x="76200" y="3810000"/>
            <a:ext cx="8839200" cy="2585323"/>
          </a:xfrm>
          <a:prstGeom prst="rect">
            <a:avLst/>
          </a:prstGeom>
        </p:spPr>
        <p:txBody>
          <a:bodyPr wrap="square">
            <a:spAutoFit/>
          </a:bodyPr>
          <a:lstStyle/>
          <a:p>
            <a:r>
              <a:rPr lang="en-US" dirty="0">
                <a:latin typeface="Neue Plak"/>
              </a:rPr>
              <a:t>CareerWorx connects exceptional education to future careers. GTC is inviting the community to see their 140+ programs, academic and student services which lead to career pathways and rewarding jobs.  CareerWorx will be hosted on Gwinnett Technical College’s Alpharetta-North Fulton campus Wednesday, September 18, 2019, 4 – 7 p.m.</a:t>
            </a:r>
          </a:p>
          <a:p>
            <a:endParaRPr lang="en-US" dirty="0">
              <a:latin typeface="Neue Plak"/>
            </a:endParaRPr>
          </a:p>
          <a:p>
            <a:r>
              <a:rPr lang="en-US" dirty="0">
                <a:latin typeface="Neue Plak"/>
              </a:rPr>
              <a:t>This interactive event features all of Gwinnett Tech’s programs from Cybersecurity and Welding to Nursing and Business! This is a great event for families with 9th to 12th grade students, transfer students, and adults looking to enter or return to college. Guests can explore what their futures could look like through interactive activities and tours.</a:t>
            </a:r>
            <a:endParaRPr lang="en-US" b="0" i="0" dirty="0">
              <a:effectLst/>
              <a:latin typeface="Neue Plak"/>
            </a:endParaRPr>
          </a:p>
        </p:txBody>
      </p:sp>
    </p:spTree>
    <p:extLst>
      <p:ext uri="{BB962C8B-B14F-4D97-AF65-F5344CB8AC3E}">
        <p14:creationId xmlns:p14="http://schemas.microsoft.com/office/powerpoint/2010/main" val="418529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7138" y="20216"/>
            <a:ext cx="643637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HELPFUL RESOURCE</a:t>
            </a:r>
          </a:p>
        </p:txBody>
      </p:sp>
      <p:pic>
        <p:nvPicPr>
          <p:cNvPr id="7" name="Content Placeholder 6"/>
          <p:cNvPicPr>
            <a:picLocks noGrp="1" noChangeAspect="1"/>
          </p:cNvPicPr>
          <p:nvPr>
            <p:ph idx="1"/>
          </p:nvPr>
        </p:nvPicPr>
        <p:blipFill>
          <a:blip r:embed="rId2"/>
          <a:stretch>
            <a:fillRect/>
          </a:stretch>
        </p:blipFill>
        <p:spPr>
          <a:xfrm>
            <a:off x="152400" y="1905000"/>
            <a:ext cx="4669973" cy="3813175"/>
          </a:xfrm>
          <a:prstGeom prst="rect">
            <a:avLst/>
          </a:prstGeom>
        </p:spPr>
      </p:pic>
      <p:sp>
        <p:nvSpPr>
          <p:cNvPr id="8" name="TextBox 7"/>
          <p:cNvSpPr txBox="1"/>
          <p:nvPr/>
        </p:nvSpPr>
        <p:spPr>
          <a:xfrm>
            <a:off x="304800" y="1143000"/>
            <a:ext cx="8305800" cy="646331"/>
          </a:xfrm>
          <a:prstGeom prst="rect">
            <a:avLst/>
          </a:prstGeom>
          <a:noFill/>
        </p:spPr>
        <p:txBody>
          <a:bodyPr wrap="square" rtlCol="0">
            <a:spAutoFit/>
          </a:bodyPr>
          <a:lstStyle/>
          <a:p>
            <a:pPr algn="ctr"/>
            <a:r>
              <a:rPr lang="en-US" sz="3600" b="1" dirty="0">
                <a:solidFill>
                  <a:schemeClr val="accent5"/>
                </a:solidFill>
              </a:rPr>
              <a:t>https://bigfuture.collegeboard.org</a:t>
            </a:r>
          </a:p>
        </p:txBody>
      </p:sp>
      <p:pic>
        <p:nvPicPr>
          <p:cNvPr id="9" name="Picture 8"/>
          <p:cNvPicPr>
            <a:picLocks noChangeAspect="1"/>
          </p:cNvPicPr>
          <p:nvPr/>
        </p:nvPicPr>
        <p:blipFill>
          <a:blip r:embed="rId3"/>
          <a:stretch>
            <a:fillRect/>
          </a:stretch>
        </p:blipFill>
        <p:spPr>
          <a:xfrm>
            <a:off x="4343400" y="2971800"/>
            <a:ext cx="4527396" cy="3324225"/>
          </a:xfrm>
          <a:prstGeom prst="rect">
            <a:avLst/>
          </a:prstGeom>
        </p:spPr>
      </p:pic>
    </p:spTree>
    <p:extLst>
      <p:ext uri="{BB962C8B-B14F-4D97-AF65-F5344CB8AC3E}">
        <p14:creationId xmlns:p14="http://schemas.microsoft.com/office/powerpoint/2010/main" val="10962135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254" y="872367"/>
            <a:ext cx="7772400" cy="5509200"/>
          </a:xfrm>
          <a:prstGeom prst="rect">
            <a:avLst/>
          </a:prstGeom>
        </p:spPr>
        <p:txBody>
          <a:bodyPr wrap="square">
            <a:spAutoFit/>
          </a:bodyPr>
          <a:lstStyle/>
          <a:p>
            <a:pPr algn="ctr"/>
            <a:r>
              <a:rPr lang="en-US" dirty="0">
                <a:latin typeface="Arial" panose="020B0604020202020204" pitchFamily="34"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r>
              <a:rPr lang="en-US" sz="2800" b="1" dirty="0">
                <a:latin typeface="Arial" panose="020B0604020202020204" pitchFamily="34" charset="0"/>
                <a:ea typeface="Calibri" panose="020F0502020204030204" pitchFamily="34" charset="0"/>
              </a:rPr>
              <a:t>SEPTEMBER 15, 2019</a:t>
            </a:r>
          </a:p>
          <a:p>
            <a:r>
              <a:rPr lang="en-US" b="1" dirty="0">
                <a:latin typeface="Arial" panose="020B0604020202020204" pitchFamily="34" charset="0"/>
                <a:ea typeface="Calibri" panose="020F0502020204030204" pitchFamily="34" charset="0"/>
              </a:rPr>
              <a:t>HARVARD/PRINCETON/YALE</a:t>
            </a:r>
            <a:endParaRPr lang="en-US" b="1" dirty="0">
              <a:latin typeface="Times New Roman" panose="02020603050405020304" pitchFamily="18" charset="0"/>
              <a:ea typeface="Calibri" panose="020F0502020204030204" pitchFamily="34" charset="0"/>
            </a:endParaRPr>
          </a:p>
          <a:p>
            <a:r>
              <a:rPr lang="en-US" dirty="0">
                <a:latin typeface="Arial" panose="020B0604020202020204" pitchFamily="34" charset="0"/>
                <a:ea typeface="Times New Roman" panose="02020603050405020304" pitchFamily="18" charset="0"/>
              </a:rPr>
              <a:t>Information Session (7:00pm- 8:30pm)</a:t>
            </a:r>
            <a:endParaRPr lang="en-US" dirty="0">
              <a:latin typeface="Times New Roman" panose="02020603050405020304" pitchFamily="18" charset="0"/>
              <a:ea typeface="Calibri" panose="020F0502020204030204" pitchFamily="34" charset="0"/>
            </a:endParaRPr>
          </a:p>
          <a:p>
            <a:r>
              <a:rPr lang="en-US" dirty="0">
                <a:latin typeface="Arial" panose="020B0604020202020204" pitchFamily="34" charset="0"/>
                <a:ea typeface="Times New Roman" panose="02020603050405020304" pitchFamily="18" charset="0"/>
              </a:rPr>
              <a:t>WALTON HIGH SCHOOL</a:t>
            </a:r>
          </a:p>
          <a:p>
            <a:r>
              <a:rPr lang="en-US" dirty="0">
                <a:latin typeface="Arial" panose="020B0604020202020204" pitchFamily="34" charset="0"/>
                <a:ea typeface="Calibri" panose="020F0502020204030204" pitchFamily="34" charset="0"/>
              </a:rPr>
              <a:t>REGISTRATION REQUIRED: </a:t>
            </a:r>
            <a:r>
              <a:rPr lang="en-US" sz="2000" b="1" dirty="0">
                <a:latin typeface="Arial" panose="020B0604020202020204" pitchFamily="34" charset="0"/>
                <a:ea typeface="Calibri" panose="020F0502020204030204" pitchFamily="34" charset="0"/>
              </a:rPr>
              <a:t>HPUWY.com</a:t>
            </a:r>
            <a:endParaRPr lang="en-US" sz="2000" b="1" dirty="0">
              <a:latin typeface="Times New Roman" panose="02020603050405020304" pitchFamily="18" charset="0"/>
              <a:ea typeface="Calibri" panose="020F0502020204030204" pitchFamily="34" charset="0"/>
            </a:endParaRPr>
          </a:p>
          <a:p>
            <a:endParaRPr lang="en-US" sz="1000" b="1" dirty="0">
              <a:latin typeface="Arial" panose="020B0604020202020204" pitchFamily="34" charset="0"/>
              <a:ea typeface="Calibri" panose="020F0502020204030204" pitchFamily="34" charset="0"/>
            </a:endParaRPr>
          </a:p>
          <a:p>
            <a:r>
              <a:rPr lang="en-US" sz="2800" b="1" dirty="0">
                <a:latin typeface="Arial" panose="020B0604020202020204" pitchFamily="34" charset="0"/>
                <a:ea typeface="Calibri" panose="020F0502020204030204" pitchFamily="34" charset="0"/>
              </a:rPr>
              <a:t>SEPTEMBER 29, 2019</a:t>
            </a:r>
            <a:endParaRPr lang="en-US" sz="2800" b="1" dirty="0">
              <a:latin typeface="Times New Roman" panose="02020603050405020304" pitchFamily="18" charset="0"/>
              <a:ea typeface="Calibri" panose="020F0502020204030204" pitchFamily="34" charset="0"/>
            </a:endParaRPr>
          </a:p>
          <a:p>
            <a:r>
              <a:rPr lang="en-US" dirty="0">
                <a:latin typeface="Arial" panose="020B0604020202020204" pitchFamily="34" charset="0"/>
                <a:ea typeface="Times New Roman" panose="02020603050405020304" pitchFamily="18" charset="0"/>
              </a:rPr>
              <a:t>NACAC STEM FAIR (1pm - 4pm)</a:t>
            </a:r>
            <a:endParaRPr lang="en-US" sz="2400" dirty="0">
              <a:latin typeface="Times New Roman" panose="02020603050405020304" pitchFamily="18" charset="0"/>
              <a:ea typeface="Calibri" panose="020F0502020204030204" pitchFamily="34" charset="0"/>
            </a:endParaRPr>
          </a:p>
          <a:p>
            <a:r>
              <a:rPr lang="en-US" dirty="0">
                <a:latin typeface="Arial" panose="020B0604020202020204" pitchFamily="34" charset="0"/>
                <a:ea typeface="Calibri" panose="020F0502020204030204" pitchFamily="34" charset="0"/>
              </a:rPr>
              <a:t>GEORGIA INSTITUTE OF TECHNOLOGY</a:t>
            </a:r>
          </a:p>
          <a:p>
            <a:r>
              <a:rPr lang="en-US" dirty="0">
                <a:latin typeface="Arial" panose="020B0604020202020204" pitchFamily="34" charset="0"/>
                <a:ea typeface="Calibri" panose="020F0502020204030204" pitchFamily="34" charset="0"/>
              </a:rPr>
              <a:t>REGISTRATION REQUIRED: </a:t>
            </a:r>
            <a:r>
              <a:rPr lang="en-US" sz="2000" b="1" dirty="0"/>
              <a:t>www.gotomystemfair.com</a:t>
            </a:r>
            <a:endParaRPr lang="en-US" sz="2000" b="1" dirty="0">
              <a:latin typeface="Times New Roman" panose="02020603050405020304" pitchFamily="18" charset="0"/>
              <a:ea typeface="Calibri" panose="020F0502020204030204" pitchFamily="34" charset="0"/>
            </a:endParaRPr>
          </a:p>
          <a:p>
            <a:r>
              <a:rPr lang="en-US" dirty="0">
                <a:latin typeface="Arial" panose="020B0604020202020204" pitchFamily="34"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r>
              <a:rPr lang="en-US" sz="2800" b="1" dirty="0">
                <a:latin typeface="Arial" panose="020B0604020202020204" pitchFamily="34" charset="0"/>
                <a:ea typeface="Times New Roman" panose="02020603050405020304" pitchFamily="18" charset="0"/>
              </a:rPr>
              <a:t>OCTOBER 28, 2019</a:t>
            </a:r>
            <a:endParaRPr lang="en-US" sz="2800" b="1" dirty="0">
              <a:latin typeface="Times New Roman" panose="02020603050405020304" pitchFamily="18" charset="0"/>
              <a:ea typeface="Calibri" panose="020F0502020204030204" pitchFamily="34" charset="0"/>
            </a:endParaRPr>
          </a:p>
          <a:p>
            <a:r>
              <a:rPr lang="en-US" dirty="0">
                <a:latin typeface="Arial" panose="020B0604020202020204" pitchFamily="34" charset="0"/>
                <a:ea typeface="Times New Roman" panose="02020603050405020304" pitchFamily="18" charset="0"/>
              </a:rPr>
              <a:t>NACAC PERFORMING &amp; VISUAL ARTS FAIR (7pm - 9pm)</a:t>
            </a:r>
            <a:endParaRPr lang="en-US" sz="2400" dirty="0">
              <a:latin typeface="Times New Roman" panose="02020603050405020304" pitchFamily="18" charset="0"/>
              <a:ea typeface="Calibri" panose="020F0502020204030204" pitchFamily="34" charset="0"/>
            </a:endParaRPr>
          </a:p>
          <a:p>
            <a:r>
              <a:rPr lang="en-US" dirty="0">
                <a:effectLst/>
                <a:latin typeface="Arial" panose="020B0604020202020204" pitchFamily="34" charset="0"/>
                <a:ea typeface="Calibri" panose="020F0502020204030204" pitchFamily="34" charset="0"/>
              </a:rPr>
              <a:t>Cobb Energy Performing Arts Center</a:t>
            </a:r>
          </a:p>
          <a:p>
            <a:r>
              <a:rPr lang="en-US" dirty="0">
                <a:effectLst/>
                <a:latin typeface="Arial" panose="020B0604020202020204" pitchFamily="34" charset="0"/>
                <a:ea typeface="Calibri" panose="020F0502020204030204" pitchFamily="34" charset="0"/>
              </a:rPr>
              <a:t>REGISTRATION REQUIRED: </a:t>
            </a:r>
            <a:r>
              <a:rPr lang="en-US" sz="2000" b="1" dirty="0"/>
              <a:t>www.gotomypvafair.com</a:t>
            </a:r>
            <a:endParaRPr lang="en-US" sz="2000" b="1" dirty="0">
              <a:effectLst/>
              <a:latin typeface="Arial" panose="020B0604020202020204" pitchFamily="34" charset="0"/>
              <a:ea typeface="Calibri" panose="020F0502020204030204" pitchFamily="34" charset="0"/>
            </a:endParaRPr>
          </a:p>
          <a:p>
            <a:endParaRPr lang="en-US" dirty="0">
              <a:latin typeface="Arial" panose="020B0604020202020204" pitchFamily="34" charset="0"/>
              <a:ea typeface="Calibri" panose="020F0502020204030204" pitchFamily="34" charset="0"/>
            </a:endParaRPr>
          </a:p>
          <a:p>
            <a:endParaRPr lang="en-US" dirty="0">
              <a:effectLst/>
              <a:latin typeface="Times New Roman" panose="02020603050405020304" pitchFamily="18" charset="0"/>
              <a:ea typeface="Calibri" panose="020F0502020204030204" pitchFamily="34" charset="0"/>
            </a:endParaRPr>
          </a:p>
        </p:txBody>
      </p:sp>
      <p:sp>
        <p:nvSpPr>
          <p:cNvPr id="5" name="Rectangle 4"/>
          <p:cNvSpPr/>
          <p:nvPr/>
        </p:nvSpPr>
        <p:spPr>
          <a:xfrm>
            <a:off x="-65648" y="53888"/>
            <a:ext cx="9275296"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UPCOMING COLLEGE FAIRS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Picture 6"/>
          <p:cNvPicPr>
            <a:picLocks noChangeAspect="1"/>
          </p:cNvPicPr>
          <p:nvPr/>
        </p:nvPicPr>
        <p:blipFill>
          <a:blip r:embed="rId2"/>
          <a:stretch>
            <a:fillRect/>
          </a:stretch>
        </p:blipFill>
        <p:spPr>
          <a:xfrm rot="493822">
            <a:off x="4717412" y="1148966"/>
            <a:ext cx="4065920" cy="2324100"/>
          </a:xfrm>
          <a:prstGeom prst="rect">
            <a:avLst/>
          </a:prstGeom>
        </p:spPr>
      </p:pic>
    </p:spTree>
    <p:extLst>
      <p:ext uri="{BB962C8B-B14F-4D97-AF65-F5344CB8AC3E}">
        <p14:creationId xmlns:p14="http://schemas.microsoft.com/office/powerpoint/2010/main" val="40664406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82E5C2-1E6C-4923-919A-DD9EA60D53A8}"/>
              </a:ext>
            </a:extLst>
          </p:cNvPr>
          <p:cNvPicPr>
            <a:picLocks noChangeAspect="1"/>
          </p:cNvPicPr>
          <p:nvPr/>
        </p:nvPicPr>
        <p:blipFill>
          <a:blip r:embed="rId2"/>
          <a:stretch>
            <a:fillRect/>
          </a:stretch>
        </p:blipFill>
        <p:spPr>
          <a:xfrm>
            <a:off x="609600" y="914400"/>
            <a:ext cx="7772400" cy="5370022"/>
          </a:xfrm>
          <a:prstGeom prst="rect">
            <a:avLst/>
          </a:prstGeom>
        </p:spPr>
      </p:pic>
    </p:spTree>
    <p:extLst>
      <p:ext uri="{BB962C8B-B14F-4D97-AF65-F5344CB8AC3E}">
        <p14:creationId xmlns:p14="http://schemas.microsoft.com/office/powerpoint/2010/main" val="67664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Completing the application</a:t>
            </a:r>
          </a:p>
        </p:txBody>
      </p:sp>
      <p:sp>
        <p:nvSpPr>
          <p:cNvPr id="6" name="Text Placeholder 5"/>
          <p:cNvSpPr>
            <a:spLocks noGrp="1"/>
          </p:cNvSpPr>
          <p:nvPr>
            <p:ph type="body" idx="1"/>
          </p:nvPr>
        </p:nvSpPr>
        <p:spPr/>
        <p:txBody>
          <a:bodyPr/>
          <a:lstStyle/>
          <a:p>
            <a:r>
              <a:rPr lang="en-US" dirty="0"/>
              <a:t>Step 2:</a:t>
            </a:r>
          </a:p>
        </p:txBody>
      </p:sp>
      <p:pic>
        <p:nvPicPr>
          <p:cNvPr id="1026" name="Picture 2" descr="C:\Users\caplinger\AppData\Local\Microsoft\Windows\Temporary Internet Files\Content.IE5\EXIDO9CF\MC9004418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362200"/>
            <a:ext cx="1612900"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99317"/>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20682650">
            <a:off x="527041" y="-97737"/>
            <a:ext cx="1803166" cy="1831637"/>
          </a:xfrm>
          <a:prstGeom prst="rect">
            <a:avLst/>
          </a:prstGeom>
        </p:spPr>
      </p:pic>
      <p:pic>
        <p:nvPicPr>
          <p:cNvPr id="6" name="Picture 5"/>
          <p:cNvPicPr>
            <a:picLocks noChangeAspect="1"/>
          </p:cNvPicPr>
          <p:nvPr/>
        </p:nvPicPr>
        <p:blipFill>
          <a:blip r:embed="rId3"/>
          <a:stretch>
            <a:fillRect/>
          </a:stretch>
        </p:blipFill>
        <p:spPr>
          <a:xfrm>
            <a:off x="381000" y="2707676"/>
            <a:ext cx="3486150" cy="1152525"/>
          </a:xfrm>
          <a:prstGeom prst="rect">
            <a:avLst/>
          </a:prstGeom>
        </p:spPr>
      </p:pic>
      <p:sp>
        <p:nvSpPr>
          <p:cNvPr id="7" name="TextBox 6"/>
          <p:cNvSpPr txBox="1"/>
          <p:nvPr/>
        </p:nvSpPr>
        <p:spPr>
          <a:xfrm>
            <a:off x="3962400" y="3099272"/>
            <a:ext cx="4724400" cy="369332"/>
          </a:xfrm>
          <a:prstGeom prst="rect">
            <a:avLst/>
          </a:prstGeom>
          <a:noFill/>
        </p:spPr>
        <p:txBody>
          <a:bodyPr wrap="square" rtlCol="0">
            <a:spAutoFit/>
          </a:bodyPr>
          <a:lstStyle/>
          <a:p>
            <a:r>
              <a:rPr lang="en-US" b="1" dirty="0"/>
              <a:t>“Parents, make the student do the work.”  </a:t>
            </a:r>
          </a:p>
        </p:txBody>
      </p:sp>
      <p:pic>
        <p:nvPicPr>
          <p:cNvPr id="8" name="Picture 7"/>
          <p:cNvPicPr>
            <a:picLocks noChangeAspect="1"/>
          </p:cNvPicPr>
          <p:nvPr/>
        </p:nvPicPr>
        <p:blipFill>
          <a:blip r:embed="rId4"/>
          <a:stretch>
            <a:fillRect/>
          </a:stretch>
        </p:blipFill>
        <p:spPr>
          <a:xfrm>
            <a:off x="381000" y="3962400"/>
            <a:ext cx="3486150" cy="1209675"/>
          </a:xfrm>
          <a:prstGeom prst="rect">
            <a:avLst/>
          </a:prstGeom>
        </p:spPr>
      </p:pic>
      <p:sp>
        <p:nvSpPr>
          <p:cNvPr id="9" name="TextBox 8"/>
          <p:cNvSpPr txBox="1"/>
          <p:nvPr/>
        </p:nvSpPr>
        <p:spPr>
          <a:xfrm>
            <a:off x="3962400" y="3962400"/>
            <a:ext cx="4724400" cy="646331"/>
          </a:xfrm>
          <a:prstGeom prst="rect">
            <a:avLst/>
          </a:prstGeom>
          <a:noFill/>
        </p:spPr>
        <p:txBody>
          <a:bodyPr wrap="square" rtlCol="0">
            <a:spAutoFit/>
          </a:bodyPr>
          <a:lstStyle/>
          <a:p>
            <a:r>
              <a:rPr lang="en-US" dirty="0"/>
              <a:t>“</a:t>
            </a:r>
            <a:r>
              <a:rPr lang="en-US" b="1" dirty="0"/>
              <a:t>Let the student go through the process; it teaches them self-advocacy.”</a:t>
            </a:r>
          </a:p>
        </p:txBody>
      </p:sp>
      <p:pic>
        <p:nvPicPr>
          <p:cNvPr id="10" name="Picture 9"/>
          <p:cNvPicPr>
            <a:picLocks noChangeAspect="1"/>
          </p:cNvPicPr>
          <p:nvPr/>
        </p:nvPicPr>
        <p:blipFill>
          <a:blip r:embed="rId5"/>
          <a:stretch>
            <a:fillRect/>
          </a:stretch>
        </p:blipFill>
        <p:spPr>
          <a:xfrm>
            <a:off x="381000" y="5296045"/>
            <a:ext cx="3486150" cy="1314450"/>
          </a:xfrm>
          <a:prstGeom prst="rect">
            <a:avLst/>
          </a:prstGeom>
        </p:spPr>
      </p:pic>
      <p:sp>
        <p:nvSpPr>
          <p:cNvPr id="11" name="TextBox 10"/>
          <p:cNvSpPr txBox="1"/>
          <p:nvPr/>
        </p:nvSpPr>
        <p:spPr>
          <a:xfrm>
            <a:off x="4038600" y="5410200"/>
            <a:ext cx="4495800" cy="646331"/>
          </a:xfrm>
          <a:prstGeom prst="rect">
            <a:avLst/>
          </a:prstGeom>
          <a:noFill/>
        </p:spPr>
        <p:txBody>
          <a:bodyPr wrap="square" rtlCol="0">
            <a:spAutoFit/>
          </a:bodyPr>
          <a:lstStyle/>
          <a:p>
            <a:r>
              <a:rPr lang="en-US" b="1" dirty="0"/>
              <a:t>“Tell your student not to wait until the last minute; deadlines are hard.”</a:t>
            </a:r>
          </a:p>
        </p:txBody>
      </p:sp>
      <p:pic>
        <p:nvPicPr>
          <p:cNvPr id="12" name="Picture 11"/>
          <p:cNvPicPr>
            <a:picLocks noChangeAspect="1"/>
          </p:cNvPicPr>
          <p:nvPr/>
        </p:nvPicPr>
        <p:blipFill>
          <a:blip r:embed="rId6"/>
          <a:stretch>
            <a:fillRect/>
          </a:stretch>
        </p:blipFill>
        <p:spPr>
          <a:xfrm>
            <a:off x="381000" y="1645933"/>
            <a:ext cx="3495675" cy="914400"/>
          </a:xfrm>
          <a:prstGeom prst="rect">
            <a:avLst/>
          </a:prstGeom>
        </p:spPr>
      </p:pic>
      <p:sp>
        <p:nvSpPr>
          <p:cNvPr id="13" name="TextBox 12"/>
          <p:cNvSpPr txBox="1"/>
          <p:nvPr/>
        </p:nvSpPr>
        <p:spPr>
          <a:xfrm>
            <a:off x="4038600" y="1828800"/>
            <a:ext cx="4191000" cy="369332"/>
          </a:xfrm>
          <a:prstGeom prst="rect">
            <a:avLst/>
          </a:prstGeom>
          <a:noFill/>
        </p:spPr>
        <p:txBody>
          <a:bodyPr wrap="square" rtlCol="0">
            <a:spAutoFit/>
          </a:bodyPr>
          <a:lstStyle/>
          <a:p>
            <a:r>
              <a:rPr lang="en-US" dirty="0"/>
              <a:t>“</a:t>
            </a:r>
            <a:r>
              <a:rPr lang="en-US" b="1" dirty="0"/>
              <a:t>Deadlines….pay attention!”</a:t>
            </a:r>
          </a:p>
        </p:txBody>
      </p:sp>
      <p:sp>
        <p:nvSpPr>
          <p:cNvPr id="14" name="Rectangle 13"/>
          <p:cNvSpPr/>
          <p:nvPr/>
        </p:nvSpPr>
        <p:spPr>
          <a:xfrm>
            <a:off x="2504024" y="304738"/>
            <a:ext cx="5011308" cy="1138773"/>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COLLEGE QUICK TIPS: </a:t>
            </a:r>
          </a:p>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APPLICATION</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36068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020762"/>
          </a:xfrm>
        </p:spPr>
        <p:txBody>
          <a:bodyPr>
            <a:normAutofit fontScale="90000"/>
          </a:bodyPr>
          <a:lstStyle/>
          <a:p>
            <a:pPr algn="ctr"/>
            <a:br>
              <a:rPr lang="en-US" dirty="0"/>
            </a:br>
            <a:r>
              <a:rPr lang="en-US" sz="2000" b="1" dirty="0">
                <a:solidFill>
                  <a:schemeClr val="accent6"/>
                </a:solidFill>
              </a:rPr>
              <a:t>Meeting Your Deadline = ALL Required Documents have been Submitted</a:t>
            </a:r>
            <a:br>
              <a:rPr lang="en-US" b="1" dirty="0">
                <a:solidFill>
                  <a:schemeClr val="accent6"/>
                </a:solidFill>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0152054"/>
              </p:ext>
            </p:extLst>
          </p:nvPr>
        </p:nvGraphicFramePr>
        <p:xfrm>
          <a:off x="73025" y="1072271"/>
          <a:ext cx="877007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57303" y="-105654"/>
            <a:ext cx="815319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KNOW YOUR DEADLINES</a:t>
            </a:r>
          </a:p>
        </p:txBody>
      </p:sp>
    </p:spTree>
    <p:extLst>
      <p:ext uri="{BB962C8B-B14F-4D97-AF65-F5344CB8AC3E}">
        <p14:creationId xmlns:p14="http://schemas.microsoft.com/office/powerpoint/2010/main" val="378387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572184243"/>
              </p:ext>
            </p:extLst>
          </p:nvPr>
        </p:nvGraphicFramePr>
        <p:xfrm>
          <a:off x="-1143000" y="990600"/>
          <a:ext cx="6553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113437"/>
            <a:ext cx="9459772" cy="646331"/>
          </a:xfrm>
          <a:prstGeom prst="rect">
            <a:avLst/>
          </a:prstGeom>
          <a:noFill/>
        </p:spPr>
        <p:txBody>
          <a:bodyPr wrap="squar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a:t>
            </a: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 COLLEGE’S ADMISSION WEBPAGE</a:t>
            </a:r>
          </a:p>
        </p:txBody>
      </p:sp>
      <p:pic>
        <p:nvPicPr>
          <p:cNvPr id="2" name="Picture 1">
            <a:extLst>
              <a:ext uri="{FF2B5EF4-FFF2-40B4-BE49-F238E27FC236}">
                <a16:creationId xmlns:a16="http://schemas.microsoft.com/office/drawing/2014/main" id="{9B257E53-0D47-4F83-A5DE-1A7D383970BA}"/>
              </a:ext>
            </a:extLst>
          </p:cNvPr>
          <p:cNvPicPr>
            <a:picLocks noChangeAspect="1"/>
          </p:cNvPicPr>
          <p:nvPr/>
        </p:nvPicPr>
        <p:blipFill>
          <a:blip r:embed="rId8"/>
          <a:stretch>
            <a:fillRect/>
          </a:stretch>
        </p:blipFill>
        <p:spPr>
          <a:xfrm>
            <a:off x="5943600" y="2595562"/>
            <a:ext cx="2752725" cy="2505075"/>
          </a:xfrm>
          <a:prstGeom prst="rect">
            <a:avLst/>
          </a:prstGeom>
          <a:ln>
            <a:noFill/>
          </a:ln>
          <a:effectLst>
            <a:softEdge rad="112500"/>
          </a:effectLst>
        </p:spPr>
      </p:pic>
    </p:spTree>
    <p:extLst>
      <p:ext uri="{BB962C8B-B14F-4D97-AF65-F5344CB8AC3E}">
        <p14:creationId xmlns:p14="http://schemas.microsoft.com/office/powerpoint/2010/main" val="2562068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09005785"/>
              </p:ext>
            </p:extLst>
          </p:nvPr>
        </p:nvGraphicFramePr>
        <p:xfrm>
          <a:off x="152400" y="2057400"/>
          <a:ext cx="8839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8781" t="5125" r="10677" b="11012"/>
          <a:stretch/>
        </p:blipFill>
        <p:spPr>
          <a:xfrm rot="20050091">
            <a:off x="258137" y="171043"/>
            <a:ext cx="1484629" cy="1525305"/>
          </a:xfrm>
          <a:prstGeom prst="rect">
            <a:avLst/>
          </a:prstGeom>
          <a:ln>
            <a:noFill/>
          </a:ln>
          <a:effectLst>
            <a:softEdge rad="112500"/>
          </a:effectLst>
        </p:spPr>
      </p:pic>
      <p:sp>
        <p:nvSpPr>
          <p:cNvPr id="6" name="Rectangle 5"/>
          <p:cNvSpPr/>
          <p:nvPr/>
        </p:nvSpPr>
        <p:spPr>
          <a:xfrm>
            <a:off x="1000451" y="1219200"/>
            <a:ext cx="8305800" cy="646331"/>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COMPLETING THE APPLICATION</a:t>
            </a:r>
          </a:p>
        </p:txBody>
      </p:sp>
    </p:spTree>
    <p:extLst>
      <p:ext uri="{BB962C8B-B14F-4D97-AF65-F5344CB8AC3E}">
        <p14:creationId xmlns:p14="http://schemas.microsoft.com/office/powerpoint/2010/main" val="3237902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7138" y="134353"/>
            <a:ext cx="643637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HELPFUL RESOURCE</a:t>
            </a:r>
          </a:p>
        </p:txBody>
      </p:sp>
      <p:pic>
        <p:nvPicPr>
          <p:cNvPr id="6" name="Content Placeholder 5"/>
          <p:cNvPicPr>
            <a:picLocks noGrp="1" noChangeAspect="1"/>
          </p:cNvPicPr>
          <p:nvPr>
            <p:ph idx="1"/>
          </p:nvPr>
        </p:nvPicPr>
        <p:blipFill>
          <a:blip r:embed="rId2"/>
          <a:stretch>
            <a:fillRect/>
          </a:stretch>
        </p:blipFill>
        <p:spPr>
          <a:xfrm>
            <a:off x="1562079" y="2231302"/>
            <a:ext cx="5806493" cy="4041775"/>
          </a:xfrm>
          <a:prstGeom prst="rect">
            <a:avLst/>
          </a:prstGeom>
        </p:spPr>
      </p:pic>
      <p:sp>
        <p:nvSpPr>
          <p:cNvPr id="8" name="Rectangle 7"/>
          <p:cNvSpPr/>
          <p:nvPr/>
        </p:nvSpPr>
        <p:spPr>
          <a:xfrm>
            <a:off x="685800" y="1275160"/>
            <a:ext cx="7696200" cy="584775"/>
          </a:xfrm>
          <a:prstGeom prst="rect">
            <a:avLst/>
          </a:prstGeom>
        </p:spPr>
        <p:txBody>
          <a:bodyPr wrap="square">
            <a:spAutoFit/>
          </a:bodyPr>
          <a:lstStyle/>
          <a:p>
            <a:pPr algn="ctr"/>
            <a:r>
              <a:rPr lang="en-US" sz="3200" b="1" dirty="0">
                <a:solidFill>
                  <a:schemeClr val="accent5"/>
                </a:solidFill>
              </a:rPr>
              <a:t>http://www.makemeafreshman.com</a:t>
            </a:r>
          </a:p>
        </p:txBody>
      </p:sp>
    </p:spTree>
    <p:extLst>
      <p:ext uri="{BB962C8B-B14F-4D97-AF65-F5344CB8AC3E}">
        <p14:creationId xmlns:p14="http://schemas.microsoft.com/office/powerpoint/2010/main" val="45707537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Official Transcripts &amp; Lor’s</a:t>
            </a:r>
          </a:p>
        </p:txBody>
      </p:sp>
      <p:sp>
        <p:nvSpPr>
          <p:cNvPr id="3" name="Text Placeholder 2"/>
          <p:cNvSpPr>
            <a:spLocks noGrp="1"/>
          </p:cNvSpPr>
          <p:nvPr>
            <p:ph type="body" idx="1"/>
          </p:nvPr>
        </p:nvSpPr>
        <p:spPr/>
        <p:txBody>
          <a:bodyPr/>
          <a:lstStyle/>
          <a:p>
            <a:r>
              <a:rPr lang="en-US" dirty="0"/>
              <a:t>Step 3:</a:t>
            </a:r>
          </a:p>
        </p:txBody>
      </p:sp>
      <p:pic>
        <p:nvPicPr>
          <p:cNvPr id="4" name="Picture 2" descr="C:\Users\caplinger\AppData\Local\Microsoft\Windows\Temporary Internet Files\Content.IE5\EXIDO9CF\MC9004418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388012"/>
            <a:ext cx="1612900"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664284"/>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Subtitle 2"/>
          <p:cNvSpPr>
            <a:spLocks noGrp="1"/>
          </p:cNvSpPr>
          <p:nvPr>
            <p:ph type="subTitle" idx="4294967295"/>
          </p:nvPr>
        </p:nvSpPr>
        <p:spPr>
          <a:xfrm>
            <a:off x="-76200" y="4971387"/>
            <a:ext cx="9144000" cy="1600200"/>
          </a:xfrm>
        </p:spPr>
        <p:txBody>
          <a:bodyPr>
            <a:normAutofit/>
          </a:bodyPr>
          <a:lstStyle/>
          <a:p>
            <a:pPr marL="0" indent="0" algn="ctr">
              <a:buNone/>
            </a:pPr>
            <a:r>
              <a:rPr lang="en-US" sz="5400" b="1" u="sng" dirty="0">
                <a:solidFill>
                  <a:schemeClr val="accent3"/>
                </a:solidFill>
              </a:rPr>
              <a:t>Senior parent meeting</a:t>
            </a:r>
          </a:p>
          <a:p>
            <a:pPr marL="0" indent="0" algn="ctr">
              <a:buNone/>
            </a:pPr>
            <a:r>
              <a:rPr lang="en-US" sz="2900" dirty="0">
                <a:solidFill>
                  <a:schemeClr val="accent3"/>
                </a:solidFill>
              </a:rPr>
              <a:t>CENTENNIAL HS COUNSELING</a:t>
            </a:r>
          </a:p>
        </p:txBody>
      </p:sp>
      <p:sp>
        <p:nvSpPr>
          <p:cNvPr id="6" name="Rectangle 5"/>
          <p:cNvSpPr/>
          <p:nvPr/>
        </p:nvSpPr>
        <p:spPr>
          <a:xfrm>
            <a:off x="2971800" y="1752600"/>
            <a:ext cx="3505200"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CLASS OF</a:t>
            </a:r>
          </a:p>
        </p:txBody>
      </p:sp>
      <p:pic>
        <p:nvPicPr>
          <p:cNvPr id="7" name="Picture 6"/>
          <p:cNvPicPr>
            <a:picLocks noChangeAspect="1"/>
          </p:cNvPicPr>
          <p:nvPr/>
        </p:nvPicPr>
        <p:blipFill>
          <a:blip r:embed="rId2"/>
          <a:stretch>
            <a:fillRect/>
          </a:stretch>
        </p:blipFill>
        <p:spPr>
          <a:xfrm rot="21106908">
            <a:off x="527050" y="1717101"/>
            <a:ext cx="2855281" cy="1182450"/>
          </a:xfrm>
          <a:prstGeom prst="rect">
            <a:avLst/>
          </a:prstGeom>
        </p:spPr>
      </p:pic>
      <p:sp>
        <p:nvSpPr>
          <p:cNvPr id="5" name="Rectangle 4">
            <a:extLst>
              <a:ext uri="{FF2B5EF4-FFF2-40B4-BE49-F238E27FC236}">
                <a16:creationId xmlns:a16="http://schemas.microsoft.com/office/drawing/2014/main" id="{4986942E-BACA-4EAD-B524-BAAC695C6671}"/>
              </a:ext>
            </a:extLst>
          </p:cNvPr>
          <p:cNvSpPr/>
          <p:nvPr/>
        </p:nvSpPr>
        <p:spPr>
          <a:xfrm>
            <a:off x="1143000" y="2053842"/>
            <a:ext cx="7162799" cy="3170099"/>
          </a:xfrm>
          <a:prstGeom prst="rect">
            <a:avLst/>
          </a:prstGeom>
          <a:noFill/>
        </p:spPr>
        <p:txBody>
          <a:bodyPr wrap="square" lIns="91440" tIns="45720" rIns="91440" bIns="45720">
            <a:spAutoFit/>
          </a:bodyPr>
          <a:lstStyle/>
          <a:p>
            <a:pPr algn="ctr"/>
            <a:r>
              <a:rPr lang="en-US" sz="20000" b="1" dirty="0">
                <a:ln w="10160">
                  <a:solidFill>
                    <a:schemeClr val="accent5"/>
                  </a:solidFill>
                  <a:prstDash val="solid"/>
                </a:ln>
                <a:solidFill>
                  <a:srgbClr val="0070C0"/>
                </a:solidFill>
                <a:effectLst>
                  <a:outerShdw blurRad="38100" dist="22860" dir="5400000" algn="tl" rotWithShape="0">
                    <a:srgbClr val="000000">
                      <a:alpha val="30000"/>
                    </a:srgbClr>
                  </a:outerShdw>
                </a:effectLst>
                <a:latin typeface="Stencil" panose="040409050D0802020404" pitchFamily="82" charset="0"/>
              </a:rPr>
              <a:t>2020</a:t>
            </a:r>
          </a:p>
        </p:txBody>
      </p:sp>
    </p:spTree>
    <p:extLst>
      <p:ext uri="{BB962C8B-B14F-4D97-AF65-F5344CB8AC3E}">
        <p14:creationId xmlns:p14="http://schemas.microsoft.com/office/powerpoint/2010/main" val="412208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5CC99-D2F4-4F5C-8DA0-EAFF5031E463}"/>
              </a:ext>
            </a:extLst>
          </p:cNvPr>
          <p:cNvSpPr/>
          <p:nvPr/>
        </p:nvSpPr>
        <p:spPr>
          <a:xfrm>
            <a:off x="2504024" y="304738"/>
            <a:ext cx="5011308" cy="1138773"/>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COLLEGE QUICK TIPS: </a:t>
            </a:r>
          </a:p>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APPLICATION</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a:extLst>
              <a:ext uri="{FF2B5EF4-FFF2-40B4-BE49-F238E27FC236}">
                <a16:creationId xmlns:a16="http://schemas.microsoft.com/office/drawing/2014/main" id="{86A9F6B9-D3F3-46F8-BBBF-31887031C701}"/>
              </a:ext>
            </a:extLst>
          </p:cNvPr>
          <p:cNvPicPr>
            <a:picLocks noChangeAspect="1"/>
          </p:cNvPicPr>
          <p:nvPr/>
        </p:nvPicPr>
        <p:blipFill>
          <a:blip r:embed="rId2"/>
          <a:stretch>
            <a:fillRect/>
          </a:stretch>
        </p:blipFill>
        <p:spPr>
          <a:xfrm rot="20682650">
            <a:off x="491275" y="129126"/>
            <a:ext cx="1803166" cy="1831637"/>
          </a:xfrm>
          <a:prstGeom prst="rect">
            <a:avLst/>
          </a:prstGeom>
        </p:spPr>
      </p:pic>
      <p:pic>
        <p:nvPicPr>
          <p:cNvPr id="4" name="Picture 3">
            <a:extLst>
              <a:ext uri="{FF2B5EF4-FFF2-40B4-BE49-F238E27FC236}">
                <a16:creationId xmlns:a16="http://schemas.microsoft.com/office/drawing/2014/main" id="{C3008391-52CE-4AF0-A2F6-99DA4FE9A730}"/>
              </a:ext>
            </a:extLst>
          </p:cNvPr>
          <p:cNvPicPr>
            <a:picLocks noChangeAspect="1"/>
          </p:cNvPicPr>
          <p:nvPr/>
        </p:nvPicPr>
        <p:blipFill>
          <a:blip r:embed="rId3"/>
          <a:stretch>
            <a:fillRect/>
          </a:stretch>
        </p:blipFill>
        <p:spPr>
          <a:xfrm>
            <a:off x="324465" y="2180837"/>
            <a:ext cx="3161685" cy="819150"/>
          </a:xfrm>
          <a:prstGeom prst="rect">
            <a:avLst/>
          </a:prstGeom>
        </p:spPr>
      </p:pic>
      <p:sp>
        <p:nvSpPr>
          <p:cNvPr id="5" name="TextBox 4">
            <a:extLst>
              <a:ext uri="{FF2B5EF4-FFF2-40B4-BE49-F238E27FC236}">
                <a16:creationId xmlns:a16="http://schemas.microsoft.com/office/drawing/2014/main" id="{A0F6CA5E-67BC-4223-B314-0DBAC5AE7E3F}"/>
              </a:ext>
            </a:extLst>
          </p:cNvPr>
          <p:cNvSpPr txBox="1"/>
          <p:nvPr/>
        </p:nvSpPr>
        <p:spPr>
          <a:xfrm>
            <a:off x="3637935" y="1968323"/>
            <a:ext cx="5181600" cy="1200329"/>
          </a:xfrm>
          <a:prstGeom prst="rect">
            <a:avLst/>
          </a:prstGeom>
          <a:noFill/>
        </p:spPr>
        <p:txBody>
          <a:bodyPr wrap="square" rtlCol="0">
            <a:spAutoFit/>
          </a:bodyPr>
          <a:lstStyle/>
          <a:p>
            <a:r>
              <a:rPr lang="en-US" b="1" dirty="0"/>
              <a:t>“Colleges don’t always recognize a super early college submission as demonstrated interest. There are better, and more effective ways to show demonstrated interest. ”</a:t>
            </a:r>
          </a:p>
        </p:txBody>
      </p:sp>
      <p:pic>
        <p:nvPicPr>
          <p:cNvPr id="6" name="Picture 5">
            <a:extLst>
              <a:ext uri="{FF2B5EF4-FFF2-40B4-BE49-F238E27FC236}">
                <a16:creationId xmlns:a16="http://schemas.microsoft.com/office/drawing/2014/main" id="{1ED64626-45C9-4B9F-8F14-B21F93232825}"/>
              </a:ext>
            </a:extLst>
          </p:cNvPr>
          <p:cNvPicPr>
            <a:picLocks noChangeAspect="1"/>
          </p:cNvPicPr>
          <p:nvPr/>
        </p:nvPicPr>
        <p:blipFill>
          <a:blip r:embed="rId4"/>
          <a:stretch>
            <a:fillRect/>
          </a:stretch>
        </p:blipFill>
        <p:spPr>
          <a:xfrm>
            <a:off x="306272" y="3737313"/>
            <a:ext cx="2647950" cy="866775"/>
          </a:xfrm>
          <a:prstGeom prst="rect">
            <a:avLst/>
          </a:prstGeom>
        </p:spPr>
      </p:pic>
      <p:sp>
        <p:nvSpPr>
          <p:cNvPr id="7" name="TextBox 6">
            <a:extLst>
              <a:ext uri="{FF2B5EF4-FFF2-40B4-BE49-F238E27FC236}">
                <a16:creationId xmlns:a16="http://schemas.microsoft.com/office/drawing/2014/main" id="{4F72F900-DD73-41B3-84EE-AF2ADC538B67}"/>
              </a:ext>
            </a:extLst>
          </p:cNvPr>
          <p:cNvSpPr txBox="1"/>
          <p:nvPr/>
        </p:nvSpPr>
        <p:spPr>
          <a:xfrm>
            <a:off x="3124200" y="3356957"/>
            <a:ext cx="5486400" cy="1754326"/>
          </a:xfrm>
          <a:prstGeom prst="rect">
            <a:avLst/>
          </a:prstGeom>
          <a:noFill/>
        </p:spPr>
        <p:txBody>
          <a:bodyPr wrap="square" rtlCol="0">
            <a:spAutoFit/>
          </a:bodyPr>
          <a:lstStyle/>
          <a:p>
            <a:r>
              <a:rPr lang="en-US" b="1" dirty="0"/>
              <a:t>“College applications are like job applications; you can only submit them once!  It is better to take your time and submit a thorough application than it is to try and beat the crowd of applicants within your same application pool.” </a:t>
            </a:r>
          </a:p>
        </p:txBody>
      </p:sp>
      <p:pic>
        <p:nvPicPr>
          <p:cNvPr id="8" name="Picture 7">
            <a:extLst>
              <a:ext uri="{FF2B5EF4-FFF2-40B4-BE49-F238E27FC236}">
                <a16:creationId xmlns:a16="http://schemas.microsoft.com/office/drawing/2014/main" id="{8096078F-5C91-4FE6-AC76-A90D64D1575E}"/>
              </a:ext>
            </a:extLst>
          </p:cNvPr>
          <p:cNvPicPr>
            <a:picLocks noChangeAspect="1"/>
          </p:cNvPicPr>
          <p:nvPr/>
        </p:nvPicPr>
        <p:blipFill>
          <a:blip r:embed="rId5"/>
          <a:stretch>
            <a:fillRect/>
          </a:stretch>
        </p:blipFill>
        <p:spPr>
          <a:xfrm>
            <a:off x="281692" y="5035573"/>
            <a:ext cx="2672530" cy="1495425"/>
          </a:xfrm>
          <a:prstGeom prst="rect">
            <a:avLst/>
          </a:prstGeom>
        </p:spPr>
      </p:pic>
      <p:sp>
        <p:nvSpPr>
          <p:cNvPr id="9" name="TextBox 8">
            <a:extLst>
              <a:ext uri="{FF2B5EF4-FFF2-40B4-BE49-F238E27FC236}">
                <a16:creationId xmlns:a16="http://schemas.microsoft.com/office/drawing/2014/main" id="{A345B682-09BD-41C0-B378-73563678914A}"/>
              </a:ext>
            </a:extLst>
          </p:cNvPr>
          <p:cNvSpPr txBox="1"/>
          <p:nvPr/>
        </p:nvSpPr>
        <p:spPr>
          <a:xfrm>
            <a:off x="3124200" y="5334000"/>
            <a:ext cx="4876800" cy="923330"/>
          </a:xfrm>
          <a:prstGeom prst="rect">
            <a:avLst/>
          </a:prstGeom>
          <a:noFill/>
        </p:spPr>
        <p:txBody>
          <a:bodyPr wrap="square" rtlCol="0">
            <a:spAutoFit/>
          </a:bodyPr>
          <a:lstStyle/>
          <a:p>
            <a:r>
              <a:rPr lang="en-US" dirty="0"/>
              <a:t>“</a:t>
            </a:r>
            <a:r>
              <a:rPr lang="en-US" b="1" dirty="0"/>
              <a:t>We are more focused on student admissibility than we are focused on the order in which applications are received.”</a:t>
            </a:r>
            <a:endParaRPr lang="en-US" dirty="0"/>
          </a:p>
        </p:txBody>
      </p:sp>
    </p:spTree>
    <p:extLst>
      <p:ext uri="{BB962C8B-B14F-4D97-AF65-F5344CB8AC3E}">
        <p14:creationId xmlns:p14="http://schemas.microsoft.com/office/powerpoint/2010/main" val="470363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686800" cy="861774"/>
          </a:xfrm>
          <a:prstGeom prst="rect">
            <a:avLst/>
          </a:prstGeom>
          <a:noFill/>
        </p:spPr>
        <p:txBody>
          <a:bodyPr wrap="square" lIns="91440" tIns="45720" rIns="91440" bIns="45720">
            <a:spAutoFit/>
          </a:bodyPr>
          <a:lstStyle/>
          <a:p>
            <a:pPr algn="ctr"/>
            <a:r>
              <a:rPr lang="en-US" sz="5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REQUESTING TRANSCRIPTS</a:t>
            </a:r>
          </a:p>
        </p:txBody>
      </p:sp>
      <p:sp>
        <p:nvSpPr>
          <p:cNvPr id="6" name="TextBox 5"/>
          <p:cNvSpPr txBox="1"/>
          <p:nvPr/>
        </p:nvSpPr>
        <p:spPr>
          <a:xfrm>
            <a:off x="2362200" y="863025"/>
            <a:ext cx="4953000" cy="584775"/>
          </a:xfrm>
          <a:prstGeom prst="rect">
            <a:avLst/>
          </a:prstGeom>
          <a:noFill/>
        </p:spPr>
        <p:txBody>
          <a:bodyPr wrap="square" rtlCol="0">
            <a:spAutoFit/>
          </a:bodyPr>
          <a:lstStyle/>
          <a:p>
            <a:pPr algn="ctr"/>
            <a:r>
              <a:rPr lang="en-US" sz="3200" b="1" dirty="0">
                <a:solidFill>
                  <a:schemeClr val="accent5"/>
                </a:solidFill>
              </a:rPr>
              <a:t>THE PROCESS</a:t>
            </a:r>
          </a:p>
        </p:txBody>
      </p:sp>
      <p:pic>
        <p:nvPicPr>
          <p:cNvPr id="3" name="Picture 2">
            <a:extLst>
              <a:ext uri="{FF2B5EF4-FFF2-40B4-BE49-F238E27FC236}">
                <a16:creationId xmlns:a16="http://schemas.microsoft.com/office/drawing/2014/main" id="{A8679B87-994B-4928-8323-1FCF45D67634}"/>
              </a:ext>
            </a:extLst>
          </p:cNvPr>
          <p:cNvPicPr>
            <a:picLocks noChangeAspect="1"/>
          </p:cNvPicPr>
          <p:nvPr/>
        </p:nvPicPr>
        <p:blipFill>
          <a:blip r:embed="rId2"/>
          <a:stretch>
            <a:fillRect/>
          </a:stretch>
        </p:blipFill>
        <p:spPr>
          <a:xfrm>
            <a:off x="5943600" y="5715000"/>
            <a:ext cx="2989674" cy="881063"/>
          </a:xfrm>
          <a:prstGeom prst="rect">
            <a:avLst/>
          </a:prstGeom>
        </p:spPr>
      </p:pic>
      <p:sp>
        <p:nvSpPr>
          <p:cNvPr id="2" name="TextBox 1">
            <a:extLst>
              <a:ext uri="{FF2B5EF4-FFF2-40B4-BE49-F238E27FC236}">
                <a16:creationId xmlns:a16="http://schemas.microsoft.com/office/drawing/2014/main" id="{CEA4DCE2-398C-4DE6-A6B6-EA2AB889EBB2}"/>
              </a:ext>
            </a:extLst>
          </p:cNvPr>
          <p:cNvSpPr txBox="1"/>
          <p:nvPr/>
        </p:nvSpPr>
        <p:spPr>
          <a:xfrm>
            <a:off x="419100" y="1401633"/>
            <a:ext cx="2895600" cy="646331"/>
          </a:xfrm>
          <a:prstGeom prst="rect">
            <a:avLst/>
          </a:prstGeom>
          <a:noFill/>
        </p:spPr>
        <p:txBody>
          <a:bodyPr wrap="square" rtlCol="0">
            <a:spAutoFit/>
          </a:bodyPr>
          <a:lstStyle/>
          <a:p>
            <a:r>
              <a:rPr lang="en-US" sz="3600" b="1" dirty="0">
                <a:solidFill>
                  <a:srgbClr val="00B0F0"/>
                </a:solidFill>
              </a:rPr>
              <a:t>STEP ONE:</a:t>
            </a:r>
          </a:p>
        </p:txBody>
      </p:sp>
      <p:sp>
        <p:nvSpPr>
          <p:cNvPr id="5" name="TextBox 4">
            <a:extLst>
              <a:ext uri="{FF2B5EF4-FFF2-40B4-BE49-F238E27FC236}">
                <a16:creationId xmlns:a16="http://schemas.microsoft.com/office/drawing/2014/main" id="{FE4CC262-9823-4AF1-BF81-5FA95CA9454C}"/>
              </a:ext>
            </a:extLst>
          </p:cNvPr>
          <p:cNvSpPr txBox="1"/>
          <p:nvPr/>
        </p:nvSpPr>
        <p:spPr>
          <a:xfrm>
            <a:off x="533400" y="2047964"/>
            <a:ext cx="8001000" cy="646331"/>
          </a:xfrm>
          <a:prstGeom prst="rect">
            <a:avLst/>
          </a:prstGeom>
          <a:noFill/>
        </p:spPr>
        <p:txBody>
          <a:bodyPr wrap="square" rtlCol="0">
            <a:spAutoFit/>
          </a:bodyPr>
          <a:lstStyle/>
          <a:p>
            <a:r>
              <a:rPr lang="en-US" dirty="0"/>
              <a:t>STUDENTS WILL PICK UP THEIR PARCHMENT REGISTRATION INFORMATION FROM THE COUNSELING OFFICE ON </a:t>
            </a:r>
            <a:r>
              <a:rPr lang="en-US" b="1" dirty="0"/>
              <a:t>SEPTEMBER 20, 2019</a:t>
            </a:r>
          </a:p>
        </p:txBody>
      </p:sp>
      <p:sp>
        <p:nvSpPr>
          <p:cNvPr id="8" name="TextBox 7">
            <a:extLst>
              <a:ext uri="{FF2B5EF4-FFF2-40B4-BE49-F238E27FC236}">
                <a16:creationId xmlns:a16="http://schemas.microsoft.com/office/drawing/2014/main" id="{8509B8E4-05E2-4306-873B-31DB4643C400}"/>
              </a:ext>
            </a:extLst>
          </p:cNvPr>
          <p:cNvSpPr txBox="1"/>
          <p:nvPr/>
        </p:nvSpPr>
        <p:spPr>
          <a:xfrm>
            <a:off x="409575" y="4256885"/>
            <a:ext cx="2895600" cy="646331"/>
          </a:xfrm>
          <a:prstGeom prst="rect">
            <a:avLst/>
          </a:prstGeom>
          <a:noFill/>
        </p:spPr>
        <p:txBody>
          <a:bodyPr wrap="square" rtlCol="0">
            <a:spAutoFit/>
          </a:bodyPr>
          <a:lstStyle/>
          <a:p>
            <a:r>
              <a:rPr lang="en-US" sz="3600" b="1" dirty="0">
                <a:solidFill>
                  <a:srgbClr val="00B0F0"/>
                </a:solidFill>
              </a:rPr>
              <a:t>STEP THREE:</a:t>
            </a:r>
          </a:p>
        </p:txBody>
      </p:sp>
      <p:sp>
        <p:nvSpPr>
          <p:cNvPr id="9" name="TextBox 8">
            <a:extLst>
              <a:ext uri="{FF2B5EF4-FFF2-40B4-BE49-F238E27FC236}">
                <a16:creationId xmlns:a16="http://schemas.microsoft.com/office/drawing/2014/main" id="{02D751A7-1D82-4554-85E7-5790DEC36FBE}"/>
              </a:ext>
            </a:extLst>
          </p:cNvPr>
          <p:cNvSpPr txBox="1"/>
          <p:nvPr/>
        </p:nvSpPr>
        <p:spPr>
          <a:xfrm>
            <a:off x="523875" y="4827179"/>
            <a:ext cx="8001000" cy="646331"/>
          </a:xfrm>
          <a:prstGeom prst="rect">
            <a:avLst/>
          </a:prstGeom>
          <a:noFill/>
        </p:spPr>
        <p:txBody>
          <a:bodyPr wrap="square" rtlCol="0">
            <a:spAutoFit/>
          </a:bodyPr>
          <a:lstStyle/>
          <a:p>
            <a:r>
              <a:rPr lang="en-US" dirty="0"/>
              <a:t>STUDENTS WILL FOLLOW THE SCREEN INSTRUCTIONS FOR ACCOUNT REGISTRATION AND TRANSCRIPT RELEASE</a:t>
            </a:r>
          </a:p>
        </p:txBody>
      </p:sp>
      <p:sp>
        <p:nvSpPr>
          <p:cNvPr id="10" name="TextBox 9">
            <a:extLst>
              <a:ext uri="{FF2B5EF4-FFF2-40B4-BE49-F238E27FC236}">
                <a16:creationId xmlns:a16="http://schemas.microsoft.com/office/drawing/2014/main" id="{F0947C91-46CE-4E00-8C3D-CE2CCC312A71}"/>
              </a:ext>
            </a:extLst>
          </p:cNvPr>
          <p:cNvSpPr txBox="1"/>
          <p:nvPr/>
        </p:nvSpPr>
        <p:spPr>
          <a:xfrm>
            <a:off x="409575" y="2829259"/>
            <a:ext cx="2895600" cy="646331"/>
          </a:xfrm>
          <a:prstGeom prst="rect">
            <a:avLst/>
          </a:prstGeom>
          <a:noFill/>
        </p:spPr>
        <p:txBody>
          <a:bodyPr wrap="square" rtlCol="0">
            <a:spAutoFit/>
          </a:bodyPr>
          <a:lstStyle/>
          <a:p>
            <a:r>
              <a:rPr lang="en-US" sz="3600" b="1" dirty="0">
                <a:solidFill>
                  <a:srgbClr val="00B0F0"/>
                </a:solidFill>
              </a:rPr>
              <a:t>STEP TWO:</a:t>
            </a:r>
          </a:p>
        </p:txBody>
      </p:sp>
      <p:sp>
        <p:nvSpPr>
          <p:cNvPr id="11" name="TextBox 10">
            <a:extLst>
              <a:ext uri="{FF2B5EF4-FFF2-40B4-BE49-F238E27FC236}">
                <a16:creationId xmlns:a16="http://schemas.microsoft.com/office/drawing/2014/main" id="{B5792F81-405F-4F82-8AF9-A7466FF42235}"/>
              </a:ext>
            </a:extLst>
          </p:cNvPr>
          <p:cNvSpPr txBox="1"/>
          <p:nvPr/>
        </p:nvSpPr>
        <p:spPr>
          <a:xfrm>
            <a:off x="495300" y="3404919"/>
            <a:ext cx="8001000" cy="646331"/>
          </a:xfrm>
          <a:prstGeom prst="rect">
            <a:avLst/>
          </a:prstGeom>
          <a:noFill/>
        </p:spPr>
        <p:txBody>
          <a:bodyPr wrap="square" rtlCol="0">
            <a:spAutoFit/>
          </a:bodyPr>
          <a:lstStyle/>
          <a:p>
            <a:r>
              <a:rPr lang="en-US" dirty="0"/>
              <a:t>STUDENTS WILL ENTER THE PARCHMENT WEBSITE VIA </a:t>
            </a:r>
            <a:r>
              <a:rPr lang="en-US" b="1" dirty="0">
                <a:solidFill>
                  <a:srgbClr val="00B0F0"/>
                </a:solidFill>
              </a:rPr>
              <a:t>www.Parchment.com</a:t>
            </a:r>
            <a:endParaRPr lang="en-US" b="1" dirty="0"/>
          </a:p>
        </p:txBody>
      </p:sp>
    </p:spTree>
    <p:extLst>
      <p:ext uri="{BB962C8B-B14F-4D97-AF65-F5344CB8AC3E}">
        <p14:creationId xmlns:p14="http://schemas.microsoft.com/office/powerpoint/2010/main" val="36444443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8956936"/>
              </p:ext>
            </p:extLst>
          </p:nvPr>
        </p:nvGraphicFramePr>
        <p:xfrm>
          <a:off x="396551" y="860287"/>
          <a:ext cx="8442650" cy="4829365"/>
        </p:xfrm>
        <a:graphic>
          <a:graphicData uri="http://schemas.openxmlformats.org/drawingml/2006/table">
            <a:tbl>
              <a:tblPr firstRow="1" bandRow="1">
                <a:tableStyleId>{073A0DAA-6AF3-43AB-8588-CEC1D06C72B9}</a:tableStyleId>
              </a:tblPr>
              <a:tblGrid>
                <a:gridCol w="4175449">
                  <a:extLst>
                    <a:ext uri="{9D8B030D-6E8A-4147-A177-3AD203B41FA5}">
                      <a16:colId xmlns:a16="http://schemas.microsoft.com/office/drawing/2014/main" val="20000"/>
                    </a:ext>
                  </a:extLst>
                </a:gridCol>
                <a:gridCol w="4267201">
                  <a:extLst>
                    <a:ext uri="{9D8B030D-6E8A-4147-A177-3AD203B41FA5}">
                      <a16:colId xmlns:a16="http://schemas.microsoft.com/office/drawing/2014/main" val="20001"/>
                    </a:ext>
                  </a:extLst>
                </a:gridCol>
              </a:tblGrid>
              <a:tr h="840706">
                <a:tc>
                  <a:txBody>
                    <a:bodyPr/>
                    <a:lstStyle/>
                    <a:p>
                      <a:pPr algn="ctr"/>
                      <a:r>
                        <a:rPr lang="en-US" sz="4800" dirty="0">
                          <a:solidFill>
                            <a:schemeClr val="accent5"/>
                          </a:solidFill>
                        </a:rPr>
                        <a:t>TRANSCRIPTS</a:t>
                      </a:r>
                    </a:p>
                  </a:txBody>
                  <a:tcPr/>
                </a:tc>
                <a:tc>
                  <a:txBody>
                    <a:bodyPr/>
                    <a:lstStyle/>
                    <a:p>
                      <a:pPr algn="ctr"/>
                      <a:r>
                        <a:rPr lang="en-US" sz="4800" dirty="0">
                          <a:solidFill>
                            <a:schemeClr val="accent5"/>
                          </a:solidFill>
                        </a:rPr>
                        <a:t>LORs</a:t>
                      </a:r>
                    </a:p>
                  </a:txBody>
                  <a:tcPr/>
                </a:tc>
                <a:extLst>
                  <a:ext uri="{0D108BD9-81ED-4DB2-BD59-A6C34878D82A}">
                    <a16:rowId xmlns:a16="http://schemas.microsoft.com/office/drawing/2014/main" val="10000"/>
                  </a:ext>
                </a:extLst>
              </a:tr>
              <a:tr h="813607">
                <a:tc rowSpan="2">
                  <a:txBody>
                    <a:bodyPr/>
                    <a:lstStyle/>
                    <a:p>
                      <a:r>
                        <a:rPr lang="en-US" b="1" dirty="0"/>
                        <a:t>All transcript releases will occur through PARCHMENT.</a:t>
                      </a:r>
                      <a:endParaRPr lang="en-US" b="1" baseline="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If</a:t>
                      </a:r>
                      <a:r>
                        <a:rPr lang="en-US" sz="1400" b="1" baseline="0" dirty="0"/>
                        <a:t> the college/university requires a </a:t>
                      </a:r>
                      <a:r>
                        <a:rPr lang="en-US" sz="1400" b="1" u="sng" baseline="0" dirty="0"/>
                        <a:t>COUNSELOR</a:t>
                      </a:r>
                      <a:r>
                        <a:rPr lang="en-US" sz="1400" b="1" baseline="0" dirty="0"/>
                        <a:t> letter of recommendation, </a:t>
                      </a:r>
                      <a:r>
                        <a:rPr lang="en-US" sz="1400" b="0" baseline="0" dirty="0"/>
                        <a:t>e</a:t>
                      </a:r>
                      <a:r>
                        <a:rPr lang="en-US" sz="1400" dirty="0"/>
                        <a:t>nter the counselor’s name &amp; e-mail address, in the online college application, where counselor information is requested.  If a </a:t>
                      </a:r>
                      <a:r>
                        <a:rPr lang="en-US" sz="1400" b="1" u="sng" dirty="0"/>
                        <a:t>TEACHER</a:t>
                      </a:r>
                      <a:r>
                        <a:rPr lang="en-US" sz="1400" b="1" baseline="0" dirty="0"/>
                        <a:t> </a:t>
                      </a:r>
                      <a:r>
                        <a:rPr lang="en-US" sz="1400" b="0" baseline="0" dirty="0"/>
                        <a:t>letter of recommendation is required, enter the teacher’s name &amp; e-mail address in the application where requested.</a:t>
                      </a:r>
                      <a:endParaRPr lang="en-US" sz="1400" dirty="0"/>
                    </a:p>
                    <a:p>
                      <a:endParaRPr lang="en-US" sz="1400" b="1" dirty="0"/>
                    </a:p>
                  </a:txBody>
                  <a:tcPr/>
                </a:tc>
                <a:extLst>
                  <a:ext uri="{0D108BD9-81ED-4DB2-BD59-A6C34878D82A}">
                    <a16:rowId xmlns:a16="http://schemas.microsoft.com/office/drawing/2014/main" val="10001"/>
                  </a:ext>
                </a:extLst>
              </a:tr>
              <a:tr h="1976979">
                <a:tc vMerge="1">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Complete the </a:t>
                      </a:r>
                      <a:r>
                        <a:rPr lang="en-US" sz="1400" b="1" dirty="0"/>
                        <a:t>SENIOR PROFILE </a:t>
                      </a:r>
                      <a:r>
                        <a:rPr lang="en-US" sz="1400" b="0" dirty="0"/>
                        <a:t>. E-mail/hand-deliver the form to the counselor directly.</a:t>
                      </a:r>
                      <a:endParaRPr lang="en-US" sz="1400" dirty="0"/>
                    </a:p>
                    <a:p>
                      <a:endParaRPr lang="en-US" sz="1400" b="1" dirty="0"/>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381000" y="152400"/>
            <a:ext cx="8686800" cy="707886"/>
          </a:xfrm>
          <a:prstGeom prst="rect">
            <a:avLst/>
          </a:prstGeom>
          <a:noFill/>
        </p:spPr>
        <p:txBody>
          <a:bodyPr wrap="squar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REQUESTING </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TRANSCRIPTS &amp; LORs</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p:cNvSpPr txBox="1"/>
          <p:nvPr/>
        </p:nvSpPr>
        <p:spPr>
          <a:xfrm>
            <a:off x="1" y="5791200"/>
            <a:ext cx="9143999" cy="1200329"/>
          </a:xfrm>
          <a:prstGeom prst="rect">
            <a:avLst/>
          </a:prstGeom>
          <a:noFill/>
        </p:spPr>
        <p:txBody>
          <a:bodyPr wrap="square" rtlCol="0">
            <a:spAutoFit/>
          </a:bodyPr>
          <a:lstStyle/>
          <a:p>
            <a:pPr lvl="0" algn="ctr"/>
            <a:r>
              <a:rPr lang="en-US" dirty="0">
                <a:solidFill>
                  <a:schemeClr val="accent5"/>
                </a:solidFill>
              </a:rPr>
              <a:t>Students should track the delivery of their transcript and/or LORs, through their college account, to ensure that they have been received by the college/university.</a:t>
            </a:r>
          </a:p>
          <a:p>
            <a:pPr lvl="0"/>
            <a:r>
              <a:rPr lang="en-US" dirty="0">
                <a:solidFill>
                  <a:schemeClr val="accent5"/>
                </a:solidFill>
              </a:rPr>
              <a:t>    </a:t>
            </a:r>
          </a:p>
        </p:txBody>
      </p:sp>
    </p:spTree>
    <p:extLst>
      <p:ext uri="{BB962C8B-B14F-4D97-AF65-F5344CB8AC3E}">
        <p14:creationId xmlns:p14="http://schemas.microsoft.com/office/powerpoint/2010/main" val="3567076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70784E-F8DF-4CE8-A527-3CE2E0D87428}"/>
              </a:ext>
            </a:extLst>
          </p:cNvPr>
          <p:cNvSpPr/>
          <p:nvPr/>
        </p:nvSpPr>
        <p:spPr>
          <a:xfrm>
            <a:off x="381000" y="152400"/>
            <a:ext cx="8686800" cy="861774"/>
          </a:xfrm>
          <a:prstGeom prst="rect">
            <a:avLst/>
          </a:prstGeom>
          <a:noFill/>
        </p:spPr>
        <p:txBody>
          <a:bodyPr wrap="square" lIns="91440" tIns="45720" rIns="91440" bIns="45720">
            <a:spAutoFit/>
          </a:bodyPr>
          <a:lstStyle/>
          <a:p>
            <a:pPr algn="ctr"/>
            <a:r>
              <a:rPr lang="en-US" sz="5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SENIOR PROFILE FORM</a:t>
            </a:r>
          </a:p>
        </p:txBody>
      </p:sp>
      <p:pic>
        <p:nvPicPr>
          <p:cNvPr id="2" name="Picture 1">
            <a:extLst>
              <a:ext uri="{FF2B5EF4-FFF2-40B4-BE49-F238E27FC236}">
                <a16:creationId xmlns:a16="http://schemas.microsoft.com/office/drawing/2014/main" id="{1A8743CB-BECA-423B-942B-4F9F61E17552}"/>
              </a:ext>
            </a:extLst>
          </p:cNvPr>
          <p:cNvPicPr>
            <a:picLocks noChangeAspect="1"/>
          </p:cNvPicPr>
          <p:nvPr/>
        </p:nvPicPr>
        <p:blipFill>
          <a:blip r:embed="rId2"/>
          <a:stretch>
            <a:fillRect/>
          </a:stretch>
        </p:blipFill>
        <p:spPr>
          <a:xfrm>
            <a:off x="304800" y="1219200"/>
            <a:ext cx="4267200" cy="5334000"/>
          </a:xfrm>
          <a:prstGeom prst="rect">
            <a:avLst/>
          </a:prstGeom>
        </p:spPr>
      </p:pic>
      <p:pic>
        <p:nvPicPr>
          <p:cNvPr id="3" name="Picture 2">
            <a:extLst>
              <a:ext uri="{FF2B5EF4-FFF2-40B4-BE49-F238E27FC236}">
                <a16:creationId xmlns:a16="http://schemas.microsoft.com/office/drawing/2014/main" id="{130CBC49-7C96-47C2-83BD-7E324202BB7B}"/>
              </a:ext>
            </a:extLst>
          </p:cNvPr>
          <p:cNvPicPr>
            <a:picLocks noChangeAspect="1"/>
          </p:cNvPicPr>
          <p:nvPr/>
        </p:nvPicPr>
        <p:blipFill>
          <a:blip r:embed="rId3"/>
          <a:stretch>
            <a:fillRect/>
          </a:stretch>
        </p:blipFill>
        <p:spPr>
          <a:xfrm>
            <a:off x="4724400" y="1219200"/>
            <a:ext cx="4271368" cy="5334000"/>
          </a:xfrm>
          <a:prstGeom prst="rect">
            <a:avLst/>
          </a:prstGeom>
        </p:spPr>
      </p:pic>
      <p:sp>
        <p:nvSpPr>
          <p:cNvPr id="4" name="TextBox 3">
            <a:extLst>
              <a:ext uri="{FF2B5EF4-FFF2-40B4-BE49-F238E27FC236}">
                <a16:creationId xmlns:a16="http://schemas.microsoft.com/office/drawing/2014/main" id="{320FC3EB-7C41-4AA8-9977-9AE891F2FB2B}"/>
              </a:ext>
            </a:extLst>
          </p:cNvPr>
          <p:cNvSpPr txBox="1"/>
          <p:nvPr/>
        </p:nvSpPr>
        <p:spPr>
          <a:xfrm>
            <a:off x="785966" y="752619"/>
            <a:ext cx="7734300" cy="461665"/>
          </a:xfrm>
          <a:prstGeom prst="rect">
            <a:avLst/>
          </a:prstGeom>
          <a:noFill/>
        </p:spPr>
        <p:txBody>
          <a:bodyPr wrap="square" rtlCol="0">
            <a:spAutoFit/>
          </a:bodyPr>
          <a:lstStyle/>
          <a:p>
            <a:pPr algn="ctr"/>
            <a:r>
              <a:rPr lang="en-US" sz="2400" b="1" dirty="0"/>
              <a:t>www.mycentennialcounseling.com</a:t>
            </a:r>
          </a:p>
        </p:txBody>
      </p:sp>
    </p:spTree>
    <p:extLst>
      <p:ext uri="{BB962C8B-B14F-4D97-AF65-F5344CB8AC3E}">
        <p14:creationId xmlns:p14="http://schemas.microsoft.com/office/powerpoint/2010/main" val="1398691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944562"/>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3000" b="1" dirty="0">
                <a:solidFill>
                  <a:schemeClr val="bg1"/>
                </a:solidFill>
                <a:effectLst>
                  <a:outerShdw blurRad="38100" dist="38100" dir="2700000" algn="tl">
                    <a:srgbClr val="000000">
                      <a:alpha val="43137"/>
                    </a:srgbClr>
                  </a:outerShdw>
                </a:effectLst>
              </a:rPr>
              <a:t>What colleges want in a letter of rec</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91133081"/>
              </p:ext>
            </p:extLst>
          </p:nvPr>
        </p:nvGraphicFramePr>
        <p:xfrm>
          <a:off x="0" y="15240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caplinger\AppData\Local\Microsoft\Windows\Temporary Internet Files\Content.IE5\XFGSYGRR\MC90044175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6971" y="1774370"/>
            <a:ext cx="2035629" cy="20356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24200" y="2133600"/>
            <a:ext cx="2895600" cy="523220"/>
          </a:xfrm>
          <a:prstGeom prst="rect">
            <a:avLst/>
          </a:prstGeom>
          <a:noFill/>
        </p:spPr>
        <p:txBody>
          <a:bodyPr wrap="square" rtlCol="0">
            <a:spAutoFit/>
          </a:bodyPr>
          <a:lstStyle/>
          <a:p>
            <a:pPr algn="ctr"/>
            <a:r>
              <a:rPr lang="en-US" sz="1400" b="1" i="1" dirty="0">
                <a:solidFill>
                  <a:schemeClr val="bg1"/>
                </a:solidFill>
              </a:rPr>
              <a:t>Painting a Complete Picture </a:t>
            </a:r>
          </a:p>
          <a:p>
            <a:pPr algn="ctr"/>
            <a:r>
              <a:rPr lang="en-US" sz="1400" b="1" i="1" dirty="0">
                <a:solidFill>
                  <a:schemeClr val="bg1"/>
                </a:solidFill>
              </a:rPr>
              <a:t>of YOUR STUDENT</a:t>
            </a:r>
          </a:p>
        </p:txBody>
      </p:sp>
    </p:spTree>
    <p:extLst>
      <p:ext uri="{BB962C8B-B14F-4D97-AF65-F5344CB8AC3E}">
        <p14:creationId xmlns:p14="http://schemas.microsoft.com/office/powerpoint/2010/main" val="13066255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449424" y="1447800"/>
            <a:ext cx="3886200" cy="3555459"/>
          </a:xfrm>
          <a:prstGeom prst="rect">
            <a:avLst/>
          </a:prstGeom>
          <a:ln>
            <a:noFill/>
          </a:ln>
          <a:effectLst>
            <a:softEdge rad="112500"/>
          </a:effectLst>
        </p:spPr>
      </p:pic>
      <p:sp>
        <p:nvSpPr>
          <p:cNvPr id="3" name="Content Placeholder 2"/>
          <p:cNvSpPr>
            <a:spLocks noGrp="1"/>
          </p:cNvSpPr>
          <p:nvPr>
            <p:ph type="body" sz="half" idx="2"/>
          </p:nvPr>
        </p:nvSpPr>
        <p:spPr>
          <a:xfrm>
            <a:off x="4419600" y="1600200"/>
            <a:ext cx="4419600" cy="3200400"/>
          </a:xfrm>
        </p:spPr>
        <p:txBody>
          <a:bodyPr>
            <a:noAutofit/>
          </a:bodyPr>
          <a:lstStyle/>
          <a:p>
            <a:pPr marL="354330" indent="-285750">
              <a:spcAft>
                <a:spcPts val="1200"/>
              </a:spcAft>
              <a:buClr>
                <a:schemeClr val="accent5"/>
              </a:buClr>
              <a:buFont typeface="Arial" panose="020B0604020202020204" pitchFamily="34" charset="0"/>
              <a:buChar char="•"/>
            </a:pPr>
            <a:r>
              <a:rPr lang="en-US" sz="1800" b="1" dirty="0">
                <a:solidFill>
                  <a:schemeClr val="tx1"/>
                </a:solidFill>
              </a:rPr>
              <a:t>Teachers, Coaches/Club Sponsors, Mentors, Administrators, etc. may serve as recommenders</a:t>
            </a:r>
          </a:p>
          <a:p>
            <a:pPr marL="354330" indent="-285750">
              <a:spcAft>
                <a:spcPts val="1200"/>
              </a:spcAft>
              <a:buClr>
                <a:schemeClr val="accent5"/>
              </a:buClr>
              <a:buFont typeface="Arial" panose="020B0604020202020204" pitchFamily="34" charset="0"/>
              <a:buChar char="•"/>
            </a:pPr>
            <a:r>
              <a:rPr lang="en-US" sz="1800" b="1" dirty="0">
                <a:solidFill>
                  <a:schemeClr val="tx1"/>
                </a:solidFill>
              </a:rPr>
              <a:t>Ask the recommender for permission to use them as a recommender</a:t>
            </a:r>
          </a:p>
          <a:p>
            <a:pPr marL="354330" indent="-285750">
              <a:spcAft>
                <a:spcPts val="1200"/>
              </a:spcAft>
              <a:buClr>
                <a:schemeClr val="accent5"/>
              </a:buClr>
              <a:buFont typeface="Arial" panose="020B0604020202020204" pitchFamily="34" charset="0"/>
              <a:buChar char="•"/>
            </a:pPr>
            <a:r>
              <a:rPr lang="en-US" sz="1800" b="1" dirty="0">
                <a:solidFill>
                  <a:schemeClr val="tx1"/>
                </a:solidFill>
              </a:rPr>
              <a:t>Provide the recommender a copy of your senior profile</a:t>
            </a:r>
          </a:p>
          <a:p>
            <a:pPr marL="354330" indent="-285750">
              <a:spcAft>
                <a:spcPts val="1200"/>
              </a:spcAft>
              <a:buClr>
                <a:schemeClr val="accent5"/>
              </a:buClr>
              <a:buFont typeface="Arial" panose="020B0604020202020204" pitchFamily="34" charset="0"/>
              <a:buChar char="•"/>
            </a:pPr>
            <a:r>
              <a:rPr lang="en-US" sz="1800" b="1" dirty="0">
                <a:solidFill>
                  <a:schemeClr val="tx1"/>
                </a:solidFill>
              </a:rPr>
              <a:t>Provide a </a:t>
            </a:r>
            <a:r>
              <a:rPr lang="en-US" sz="1800" b="1" u="sng" dirty="0">
                <a:solidFill>
                  <a:schemeClr val="tx1"/>
                </a:solidFill>
              </a:rPr>
              <a:t>MINIMUM</a:t>
            </a:r>
            <a:r>
              <a:rPr lang="en-US" sz="1800" b="1" dirty="0">
                <a:solidFill>
                  <a:schemeClr val="tx1"/>
                </a:solidFill>
              </a:rPr>
              <a:t> notice of 10 School Days </a:t>
            </a:r>
          </a:p>
          <a:p>
            <a:pPr marL="354330" indent="-285750">
              <a:spcAft>
                <a:spcPts val="1200"/>
              </a:spcAft>
              <a:buClr>
                <a:schemeClr val="accent5"/>
              </a:buClr>
              <a:buFont typeface="Arial" panose="020B0604020202020204" pitchFamily="34" charset="0"/>
              <a:buChar char="•"/>
            </a:pPr>
            <a:r>
              <a:rPr lang="en-US" sz="1800" b="1" dirty="0">
                <a:solidFill>
                  <a:schemeClr val="tx1"/>
                </a:solidFill>
              </a:rPr>
              <a:t>Enter your recommender’s name &amp; e-mail address into the online application</a:t>
            </a:r>
          </a:p>
        </p:txBody>
      </p:sp>
      <p:sp>
        <p:nvSpPr>
          <p:cNvPr id="5" name="TextBox 4"/>
          <p:cNvSpPr txBox="1"/>
          <p:nvPr/>
        </p:nvSpPr>
        <p:spPr>
          <a:xfrm>
            <a:off x="142874" y="5562600"/>
            <a:ext cx="8839201" cy="783193"/>
          </a:xfrm>
          <a:prstGeom prst="round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dirty="0">
                <a:solidFill>
                  <a:schemeClr val="bg1"/>
                </a:solidFill>
              </a:rPr>
              <a:t>If the college does not require a letter of recommendation, they will not typically accept or review </a:t>
            </a:r>
            <a:r>
              <a:rPr lang="en-US" sz="2000" b="1" u="sng" dirty="0">
                <a:solidFill>
                  <a:schemeClr val="bg1"/>
                </a:solidFill>
              </a:rPr>
              <a:t>any</a:t>
            </a:r>
            <a:r>
              <a:rPr lang="en-US" sz="2000" dirty="0">
                <a:solidFill>
                  <a:schemeClr val="bg1"/>
                </a:solidFill>
              </a:rPr>
              <a:t> letters submitted.</a:t>
            </a:r>
          </a:p>
        </p:txBody>
      </p:sp>
      <p:sp>
        <p:nvSpPr>
          <p:cNvPr id="4" name="Rectangle 3"/>
          <p:cNvSpPr/>
          <p:nvPr/>
        </p:nvSpPr>
        <p:spPr>
          <a:xfrm>
            <a:off x="-114300" y="534769"/>
            <a:ext cx="9067800" cy="646331"/>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OTHER RECOMMENDATION WRITERS</a:t>
            </a:r>
          </a:p>
        </p:txBody>
      </p:sp>
    </p:spTree>
    <p:extLst>
      <p:ext uri="{BB962C8B-B14F-4D97-AF65-F5344CB8AC3E}">
        <p14:creationId xmlns:p14="http://schemas.microsoft.com/office/powerpoint/2010/main" val="11277030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Entrance exams</a:t>
            </a:r>
          </a:p>
        </p:txBody>
      </p:sp>
      <p:sp>
        <p:nvSpPr>
          <p:cNvPr id="3" name="Text Placeholder 2"/>
          <p:cNvSpPr>
            <a:spLocks noGrp="1"/>
          </p:cNvSpPr>
          <p:nvPr>
            <p:ph type="body" idx="1"/>
          </p:nvPr>
        </p:nvSpPr>
        <p:spPr>
          <a:xfrm>
            <a:off x="762000" y="5071488"/>
            <a:ext cx="7510506" cy="998250"/>
          </a:xfrm>
        </p:spPr>
        <p:txBody>
          <a:bodyPr/>
          <a:lstStyle/>
          <a:p>
            <a:r>
              <a:rPr lang="en-US" dirty="0"/>
              <a:t>Step 4:</a:t>
            </a:r>
          </a:p>
        </p:txBody>
      </p:sp>
      <p:pic>
        <p:nvPicPr>
          <p:cNvPr id="4" name="Picture 2" descr="C:\Users\caplinger\AppData\Local\Microsoft\Windows\Temporary Internet Files\Content.IE5\EXIDO9CF\MC9004418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412752"/>
            <a:ext cx="1612900"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477540"/>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2618" y="4396471"/>
            <a:ext cx="4724400" cy="646331"/>
          </a:xfrm>
          <a:prstGeom prst="rect">
            <a:avLst/>
          </a:prstGeom>
          <a:noFill/>
        </p:spPr>
        <p:txBody>
          <a:bodyPr wrap="square" rtlCol="0">
            <a:spAutoFit/>
          </a:bodyPr>
          <a:lstStyle/>
          <a:p>
            <a:r>
              <a:rPr lang="en-US" b="1" dirty="0"/>
              <a:t>“Test early for early application and scholarship opportunities.”  </a:t>
            </a:r>
          </a:p>
        </p:txBody>
      </p:sp>
      <p:sp>
        <p:nvSpPr>
          <p:cNvPr id="13" name="TextBox 12"/>
          <p:cNvSpPr txBox="1"/>
          <p:nvPr/>
        </p:nvSpPr>
        <p:spPr>
          <a:xfrm>
            <a:off x="4002055" y="2540663"/>
            <a:ext cx="4548673" cy="646331"/>
          </a:xfrm>
          <a:prstGeom prst="rect">
            <a:avLst/>
          </a:prstGeom>
          <a:noFill/>
        </p:spPr>
        <p:txBody>
          <a:bodyPr wrap="square" rtlCol="0">
            <a:spAutoFit/>
          </a:bodyPr>
          <a:lstStyle/>
          <a:p>
            <a:r>
              <a:rPr lang="en-US" dirty="0"/>
              <a:t>“</a:t>
            </a:r>
            <a:r>
              <a:rPr lang="en-US" b="1" dirty="0"/>
              <a:t>Test early and shoot for SCHOLARSHIP scores, not just admission scores.”</a:t>
            </a:r>
          </a:p>
        </p:txBody>
      </p:sp>
      <p:sp>
        <p:nvSpPr>
          <p:cNvPr id="14" name="Rectangle 13"/>
          <p:cNvSpPr/>
          <p:nvPr/>
        </p:nvSpPr>
        <p:spPr>
          <a:xfrm>
            <a:off x="2476762" y="284363"/>
            <a:ext cx="5219438" cy="1138773"/>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COLLEGE QUICK TIPS: </a:t>
            </a:r>
          </a:p>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ENTRANCE EXAMS</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2"/>
          <a:stretch>
            <a:fillRect/>
          </a:stretch>
        </p:blipFill>
        <p:spPr>
          <a:xfrm>
            <a:off x="341326" y="2286000"/>
            <a:ext cx="3619500" cy="1266825"/>
          </a:xfrm>
          <a:prstGeom prst="rect">
            <a:avLst/>
          </a:prstGeom>
        </p:spPr>
      </p:pic>
      <p:pic>
        <p:nvPicPr>
          <p:cNvPr id="5" name="Picture 4"/>
          <p:cNvPicPr>
            <a:picLocks noChangeAspect="1"/>
          </p:cNvPicPr>
          <p:nvPr/>
        </p:nvPicPr>
        <p:blipFill>
          <a:blip r:embed="rId3"/>
          <a:stretch>
            <a:fillRect/>
          </a:stretch>
        </p:blipFill>
        <p:spPr>
          <a:xfrm rot="20682650">
            <a:off x="1047784" y="249037"/>
            <a:ext cx="1803166" cy="1831637"/>
          </a:xfrm>
          <a:prstGeom prst="rect">
            <a:avLst/>
          </a:prstGeom>
        </p:spPr>
      </p:pic>
      <p:pic>
        <p:nvPicPr>
          <p:cNvPr id="8" name="Picture 7"/>
          <p:cNvPicPr>
            <a:picLocks noChangeAspect="1"/>
          </p:cNvPicPr>
          <p:nvPr/>
        </p:nvPicPr>
        <p:blipFill>
          <a:blip r:embed="rId4"/>
          <a:stretch>
            <a:fillRect/>
          </a:stretch>
        </p:blipFill>
        <p:spPr>
          <a:xfrm>
            <a:off x="341326" y="4267200"/>
            <a:ext cx="3660729" cy="904875"/>
          </a:xfrm>
          <a:prstGeom prst="rect">
            <a:avLst/>
          </a:prstGeom>
        </p:spPr>
      </p:pic>
    </p:spTree>
    <p:extLst>
      <p:ext uri="{BB962C8B-B14F-4D97-AF65-F5344CB8AC3E}">
        <p14:creationId xmlns:p14="http://schemas.microsoft.com/office/powerpoint/2010/main" val="469009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1"/>
            <p:extLst>
              <p:ext uri="{D42A27DB-BD31-4B8C-83A1-F6EECF244321}">
                <p14:modId xmlns:p14="http://schemas.microsoft.com/office/powerpoint/2010/main" val="2585612659"/>
              </p:ext>
            </p:extLst>
          </p:nvPr>
        </p:nvGraphicFramePr>
        <p:xfrm>
          <a:off x="152400" y="1295400"/>
          <a:ext cx="6934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0899"/>
          <a:stretch/>
        </p:blipFill>
        <p:spPr>
          <a:xfrm>
            <a:off x="6400800" y="2209800"/>
            <a:ext cx="2820788" cy="3581400"/>
          </a:xfrm>
          <a:prstGeom prst="rect">
            <a:avLst/>
          </a:prstGeom>
          <a:ln>
            <a:noFill/>
          </a:ln>
          <a:effectLst>
            <a:softEdge rad="112500"/>
          </a:effectLst>
        </p:spPr>
      </p:pic>
      <p:sp>
        <p:nvSpPr>
          <p:cNvPr id="4" name="Rectangle 3"/>
          <p:cNvSpPr/>
          <p:nvPr/>
        </p:nvSpPr>
        <p:spPr>
          <a:xfrm>
            <a:off x="-22807" y="155072"/>
            <a:ext cx="9166807" cy="1200329"/>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ENTRANCE EXAMS:  </a:t>
            </a:r>
          </a:p>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SAT, ACT &amp; ACCUPLACER</a:t>
            </a:r>
          </a:p>
        </p:txBody>
      </p:sp>
    </p:spTree>
    <p:extLst>
      <p:ext uri="{BB962C8B-B14F-4D97-AF65-F5344CB8AC3E}">
        <p14:creationId xmlns:p14="http://schemas.microsoft.com/office/powerpoint/2010/main" val="26609523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72019" y="54002"/>
            <a:ext cx="474360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SAT/ACT PREP</a:t>
            </a:r>
          </a:p>
        </p:txBody>
      </p:sp>
      <p:pic>
        <p:nvPicPr>
          <p:cNvPr id="2" name="Picture 1">
            <a:extLst>
              <a:ext uri="{FF2B5EF4-FFF2-40B4-BE49-F238E27FC236}">
                <a16:creationId xmlns:a16="http://schemas.microsoft.com/office/drawing/2014/main" id="{9BF67634-0E75-4B10-8A7B-0FD53357B343}"/>
              </a:ext>
            </a:extLst>
          </p:cNvPr>
          <p:cNvPicPr>
            <a:picLocks noChangeAspect="1"/>
          </p:cNvPicPr>
          <p:nvPr/>
        </p:nvPicPr>
        <p:blipFill>
          <a:blip r:embed="rId2"/>
          <a:stretch>
            <a:fillRect/>
          </a:stretch>
        </p:blipFill>
        <p:spPr>
          <a:xfrm>
            <a:off x="141202" y="103457"/>
            <a:ext cx="4130817" cy="5427933"/>
          </a:xfrm>
          <a:prstGeom prst="rect">
            <a:avLst/>
          </a:prstGeom>
        </p:spPr>
      </p:pic>
      <p:pic>
        <p:nvPicPr>
          <p:cNvPr id="8" name="Picture 7">
            <a:extLst>
              <a:ext uri="{FF2B5EF4-FFF2-40B4-BE49-F238E27FC236}">
                <a16:creationId xmlns:a16="http://schemas.microsoft.com/office/drawing/2014/main" id="{5A8FB804-06AE-4471-8242-B89301686AA5}"/>
              </a:ext>
            </a:extLst>
          </p:cNvPr>
          <p:cNvPicPr>
            <a:picLocks noChangeAspect="1"/>
          </p:cNvPicPr>
          <p:nvPr/>
        </p:nvPicPr>
        <p:blipFill>
          <a:blip r:embed="rId3"/>
          <a:stretch>
            <a:fillRect/>
          </a:stretch>
        </p:blipFill>
        <p:spPr>
          <a:xfrm>
            <a:off x="2667000" y="5628991"/>
            <a:ext cx="6344479" cy="1066800"/>
          </a:xfrm>
          <a:prstGeom prst="rect">
            <a:avLst/>
          </a:prstGeom>
        </p:spPr>
      </p:pic>
      <p:pic>
        <p:nvPicPr>
          <p:cNvPr id="9" name="Picture 8">
            <a:extLst>
              <a:ext uri="{FF2B5EF4-FFF2-40B4-BE49-F238E27FC236}">
                <a16:creationId xmlns:a16="http://schemas.microsoft.com/office/drawing/2014/main" id="{AB070D1B-46F3-4B85-B424-B11508B602B3}"/>
              </a:ext>
            </a:extLst>
          </p:cNvPr>
          <p:cNvPicPr>
            <a:picLocks noChangeAspect="1"/>
          </p:cNvPicPr>
          <p:nvPr/>
        </p:nvPicPr>
        <p:blipFill>
          <a:blip r:embed="rId4"/>
          <a:stretch>
            <a:fillRect/>
          </a:stretch>
        </p:blipFill>
        <p:spPr>
          <a:xfrm>
            <a:off x="132521" y="5843204"/>
            <a:ext cx="2458279" cy="609600"/>
          </a:xfrm>
          <a:prstGeom prst="rect">
            <a:avLst/>
          </a:prstGeom>
        </p:spPr>
      </p:pic>
      <p:pic>
        <p:nvPicPr>
          <p:cNvPr id="10" name="Picture 9">
            <a:extLst>
              <a:ext uri="{FF2B5EF4-FFF2-40B4-BE49-F238E27FC236}">
                <a16:creationId xmlns:a16="http://schemas.microsoft.com/office/drawing/2014/main" id="{9C377EFF-582E-4C4D-9376-0AADD8A3BB4A}"/>
              </a:ext>
            </a:extLst>
          </p:cNvPr>
          <p:cNvPicPr>
            <a:picLocks noChangeAspect="1"/>
          </p:cNvPicPr>
          <p:nvPr/>
        </p:nvPicPr>
        <p:blipFill>
          <a:blip r:embed="rId5"/>
          <a:stretch>
            <a:fillRect/>
          </a:stretch>
        </p:blipFill>
        <p:spPr>
          <a:xfrm>
            <a:off x="4380970" y="881130"/>
            <a:ext cx="4621827" cy="4650260"/>
          </a:xfrm>
          <a:prstGeom prst="rect">
            <a:avLst/>
          </a:prstGeom>
        </p:spPr>
      </p:pic>
      <p:sp>
        <p:nvSpPr>
          <p:cNvPr id="11" name="TextBox 10">
            <a:extLst>
              <a:ext uri="{FF2B5EF4-FFF2-40B4-BE49-F238E27FC236}">
                <a16:creationId xmlns:a16="http://schemas.microsoft.com/office/drawing/2014/main" id="{33325DD4-0309-49C9-AFFF-CD1BC6E05060}"/>
              </a:ext>
            </a:extLst>
          </p:cNvPr>
          <p:cNvSpPr txBox="1"/>
          <p:nvPr/>
        </p:nvSpPr>
        <p:spPr>
          <a:xfrm>
            <a:off x="4380970" y="2895600"/>
            <a:ext cx="4534430"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9276365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3230441072"/>
              </p:ext>
            </p:extLst>
          </p:nvPr>
        </p:nvGraphicFramePr>
        <p:xfrm>
          <a:off x="-34119" y="1417638"/>
          <a:ext cx="4495800" cy="516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7"/>
          <p:cNvGraphicFramePr>
            <a:graphicFrameLocks noGrp="1"/>
          </p:cNvGraphicFramePr>
          <p:nvPr>
            <p:ph sz="half" idx="2"/>
            <p:extLst>
              <p:ext uri="{D42A27DB-BD31-4B8C-83A1-F6EECF244321}">
                <p14:modId xmlns:p14="http://schemas.microsoft.com/office/powerpoint/2010/main" val="301527868"/>
              </p:ext>
            </p:extLst>
          </p:nvPr>
        </p:nvGraphicFramePr>
        <p:xfrm>
          <a:off x="4545281" y="1371600"/>
          <a:ext cx="4572000"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3"/>
          <p:cNvSpPr/>
          <p:nvPr/>
        </p:nvSpPr>
        <p:spPr>
          <a:xfrm>
            <a:off x="171272" y="381000"/>
            <a:ext cx="8924238" cy="646331"/>
          </a:xfrm>
          <a:prstGeom prst="rect">
            <a:avLst/>
          </a:prstGeom>
          <a:noFill/>
        </p:spPr>
        <p:txBody>
          <a:bodyPr wrap="none" lIns="91440" tIns="45720" rIns="91440" bIns="45720">
            <a:spAutoFit/>
          </a:bodyPr>
          <a:lstStyle/>
          <a:p>
            <a:pPr algn="ctr"/>
            <a:r>
              <a:rPr lang="en-US" sz="36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CENTENNIAL COUNSELING DEPARTMENT</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729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429" y="367369"/>
            <a:ext cx="9345828" cy="646331"/>
          </a:xfrm>
          <a:prstGeom prst="rect">
            <a:avLst/>
          </a:prstGeom>
          <a:noFill/>
        </p:spPr>
        <p:txBody>
          <a:bodyPr wrap="none" lIns="91440" tIns="45720" rIns="91440" bIns="45720">
            <a:spAutoFit/>
          </a:bodyPr>
          <a:lstStyle/>
          <a:p>
            <a:pPr algn="ctr"/>
            <a:r>
              <a:rPr lang="en-US" sz="3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 HAVEN’T TESTED YET…CAN I STILL APPLY?</a:t>
            </a:r>
          </a:p>
        </p:txBody>
      </p:sp>
      <p:pic>
        <p:nvPicPr>
          <p:cNvPr id="7" name="Picture 6"/>
          <p:cNvPicPr>
            <a:picLocks noChangeAspect="1"/>
          </p:cNvPicPr>
          <p:nvPr/>
        </p:nvPicPr>
        <p:blipFill>
          <a:blip r:embed="rId2"/>
          <a:stretch>
            <a:fillRect/>
          </a:stretch>
        </p:blipFill>
        <p:spPr>
          <a:xfrm>
            <a:off x="5486400" y="771421"/>
            <a:ext cx="3476625" cy="3019425"/>
          </a:xfrm>
          <a:prstGeom prst="rect">
            <a:avLst/>
          </a:prstGeom>
        </p:spPr>
      </p:pic>
      <p:sp useBgFill="1">
        <p:nvSpPr>
          <p:cNvPr id="9" name="TextBox 8"/>
          <p:cNvSpPr txBox="1"/>
          <p:nvPr/>
        </p:nvSpPr>
        <p:spPr>
          <a:xfrm>
            <a:off x="7086039" y="1478943"/>
            <a:ext cx="1752600" cy="923330"/>
          </a:xfrm>
          <a:prstGeom prst="rect">
            <a:avLst/>
          </a:prstGeom>
        </p:spPr>
        <p:txBody>
          <a:bodyPr wrap="square" rtlCol="0">
            <a:spAutoFit/>
          </a:bodyPr>
          <a:lstStyle/>
          <a:p>
            <a:pPr algn="ctr"/>
            <a:r>
              <a:rPr lang="en-US" sz="5400" b="1" dirty="0">
                <a:solidFill>
                  <a:schemeClr val="bg1"/>
                </a:solidFill>
                <a:latin typeface="Arial Black" panose="020B0A04020102020204" pitchFamily="34" charset="0"/>
              </a:rPr>
              <a:t>YES</a:t>
            </a:r>
          </a:p>
        </p:txBody>
      </p:sp>
      <p:sp useBgFill="1">
        <p:nvSpPr>
          <p:cNvPr id="10" name="TextBox 9"/>
          <p:cNvSpPr txBox="1"/>
          <p:nvPr/>
        </p:nvSpPr>
        <p:spPr>
          <a:xfrm>
            <a:off x="6961239" y="2490137"/>
            <a:ext cx="1752600" cy="923330"/>
          </a:xfrm>
          <a:prstGeom prst="rect">
            <a:avLst/>
          </a:prstGeom>
        </p:spPr>
        <p:txBody>
          <a:bodyPr wrap="square" rtlCol="0">
            <a:spAutoFit/>
          </a:bodyPr>
          <a:lstStyle/>
          <a:p>
            <a:pPr algn="ctr"/>
            <a:r>
              <a:rPr lang="en-US" sz="5400" b="1" dirty="0">
                <a:solidFill>
                  <a:schemeClr val="bg1"/>
                </a:solidFill>
                <a:latin typeface="Arial Black" panose="020B0A04020102020204" pitchFamily="34" charset="0"/>
              </a:rPr>
              <a:t>NO</a:t>
            </a:r>
          </a:p>
        </p:txBody>
      </p:sp>
      <p:sp>
        <p:nvSpPr>
          <p:cNvPr id="11" name="TextBox 10"/>
          <p:cNvSpPr txBox="1"/>
          <p:nvPr/>
        </p:nvSpPr>
        <p:spPr>
          <a:xfrm>
            <a:off x="0" y="5900855"/>
            <a:ext cx="8686800" cy="646331"/>
          </a:xfrm>
          <a:prstGeom prst="rect">
            <a:avLst/>
          </a:prstGeom>
          <a:noFill/>
        </p:spPr>
        <p:txBody>
          <a:bodyPr wrap="square" rtlCol="0">
            <a:spAutoFit/>
          </a:bodyPr>
          <a:lstStyle/>
          <a:p>
            <a:pPr lvl="0" algn="ctr"/>
            <a:r>
              <a:rPr lang="en-US" b="1" dirty="0">
                <a:solidFill>
                  <a:schemeClr val="accent2"/>
                </a:solidFill>
                <a:effectLst>
                  <a:outerShdw blurRad="38100" dist="38100" dir="2700000" algn="tl">
                    <a:srgbClr val="000000">
                      <a:alpha val="43137"/>
                    </a:srgbClr>
                  </a:outerShdw>
                </a:effectLst>
              </a:rPr>
              <a:t>Applications are incomplete until </a:t>
            </a:r>
            <a:r>
              <a:rPr lang="en-US" b="1" u="sng" dirty="0">
                <a:solidFill>
                  <a:schemeClr val="accent2"/>
                </a:solidFill>
                <a:effectLst>
                  <a:outerShdw blurRad="38100" dist="38100" dir="2700000" algn="tl">
                    <a:srgbClr val="000000">
                      <a:alpha val="43137"/>
                    </a:srgbClr>
                  </a:outerShdw>
                </a:effectLst>
              </a:rPr>
              <a:t>EVERYTHING</a:t>
            </a:r>
            <a:r>
              <a:rPr lang="en-US" b="1" dirty="0">
                <a:solidFill>
                  <a:schemeClr val="accent2"/>
                </a:solidFill>
                <a:effectLst>
                  <a:outerShdw blurRad="38100" dist="38100" dir="2700000" algn="tl">
                    <a:srgbClr val="000000">
                      <a:alpha val="43137"/>
                    </a:srgbClr>
                  </a:outerShdw>
                </a:effectLst>
              </a:rPr>
              <a:t> has been received by the college, INCLUDING TEST SCORES</a:t>
            </a:r>
          </a:p>
        </p:txBody>
      </p:sp>
      <p:sp>
        <p:nvSpPr>
          <p:cNvPr id="13" name="TextBox 12"/>
          <p:cNvSpPr txBox="1"/>
          <p:nvPr/>
        </p:nvSpPr>
        <p:spPr>
          <a:xfrm>
            <a:off x="302903" y="939276"/>
            <a:ext cx="5697214" cy="830997"/>
          </a:xfrm>
          <a:prstGeom prst="rect">
            <a:avLst/>
          </a:prstGeom>
          <a:noFill/>
        </p:spPr>
        <p:txBody>
          <a:bodyPr wrap="square" rtlCol="0">
            <a:spAutoFit/>
          </a:bodyPr>
          <a:lstStyle/>
          <a:p>
            <a:pPr algn="ctr"/>
            <a:r>
              <a:rPr lang="en-US" sz="2400" b="1" dirty="0">
                <a:solidFill>
                  <a:schemeClr val="accent5"/>
                </a:solidFill>
              </a:rPr>
              <a:t>REGISTER FOR ONE OF THE UPCOMING TESTS:</a:t>
            </a:r>
          </a:p>
        </p:txBody>
      </p:sp>
      <p:pic>
        <p:nvPicPr>
          <p:cNvPr id="2" name="Picture 1">
            <a:extLst>
              <a:ext uri="{FF2B5EF4-FFF2-40B4-BE49-F238E27FC236}">
                <a16:creationId xmlns:a16="http://schemas.microsoft.com/office/drawing/2014/main" id="{004B99C1-738E-4049-973A-E2A654051110}"/>
              </a:ext>
            </a:extLst>
          </p:cNvPr>
          <p:cNvPicPr>
            <a:picLocks noChangeAspect="1"/>
          </p:cNvPicPr>
          <p:nvPr/>
        </p:nvPicPr>
        <p:blipFill>
          <a:blip r:embed="rId3"/>
          <a:stretch>
            <a:fillRect/>
          </a:stretch>
        </p:blipFill>
        <p:spPr>
          <a:xfrm>
            <a:off x="470501" y="1722564"/>
            <a:ext cx="5109199" cy="4133573"/>
          </a:xfrm>
          <a:prstGeom prst="rect">
            <a:avLst/>
          </a:prstGeom>
        </p:spPr>
      </p:pic>
    </p:spTree>
    <p:extLst>
      <p:ext uri="{BB962C8B-B14F-4D97-AF65-F5344CB8AC3E}">
        <p14:creationId xmlns:p14="http://schemas.microsoft.com/office/powerpoint/2010/main" val="4539818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Essay</a:t>
            </a:r>
          </a:p>
        </p:txBody>
      </p:sp>
      <p:sp>
        <p:nvSpPr>
          <p:cNvPr id="3" name="Text Placeholder 2"/>
          <p:cNvSpPr>
            <a:spLocks noGrp="1"/>
          </p:cNvSpPr>
          <p:nvPr>
            <p:ph type="body" idx="1"/>
          </p:nvPr>
        </p:nvSpPr>
        <p:spPr/>
        <p:txBody>
          <a:bodyPr/>
          <a:lstStyle/>
          <a:p>
            <a:r>
              <a:rPr lang="en-US" dirty="0"/>
              <a:t>Step 5:</a:t>
            </a:r>
          </a:p>
        </p:txBody>
      </p:sp>
      <p:pic>
        <p:nvPicPr>
          <p:cNvPr id="4" name="Picture 2" descr="C:\Users\caplinger\AppData\Local\Microsoft\Windows\Temporary Internet Files\Content.IE5\EXIDO9CF\MC9004418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419680"/>
            <a:ext cx="1612900"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621647"/>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0746076"/>
              </p:ext>
            </p:extLst>
          </p:nvPr>
        </p:nvGraphicFramePr>
        <p:xfrm>
          <a:off x="152400" y="16002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648" y="142504"/>
            <a:ext cx="1531509" cy="17892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3"/>
          <p:cNvSpPr/>
          <p:nvPr/>
        </p:nvSpPr>
        <p:spPr>
          <a:xfrm>
            <a:off x="1600200" y="-144601"/>
            <a:ext cx="7437410" cy="1754326"/>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College Application Essay</a:t>
            </a:r>
          </a:p>
        </p:txBody>
      </p:sp>
    </p:spTree>
    <p:extLst>
      <p:ext uri="{BB962C8B-B14F-4D97-AF65-F5344CB8AC3E}">
        <p14:creationId xmlns:p14="http://schemas.microsoft.com/office/powerpoint/2010/main" val="185461888"/>
      </p:ext>
    </p:extLst>
  </p:cSld>
  <p:clrMapOvr>
    <a:masterClrMapping/>
  </p:clrMapOvr>
  <p:transition spd="slow" advTm="55000">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15250924"/>
              </p:ext>
            </p:extLst>
          </p:nvPr>
        </p:nvGraphicFramePr>
        <p:xfrm>
          <a:off x="228600" y="1066800"/>
          <a:ext cx="8839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caplinger\AppData\Local\Microsoft\Windows\Temporary Internet Files\Content.IE5\EXIDO9CF\MC90044189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4724400"/>
            <a:ext cx="1612900" cy="1784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6593" y="228600"/>
            <a:ext cx="7523213" cy="784830"/>
          </a:xfrm>
          <a:prstGeom prst="rect">
            <a:avLst/>
          </a:prstGeom>
          <a:noFill/>
        </p:spPr>
        <p:txBody>
          <a:bodyPr wrap="none" lIns="91440" tIns="45720" rIns="91440" bIns="45720">
            <a:spAutoFit/>
          </a:bodyPr>
          <a:lstStyle/>
          <a:p>
            <a:pPr algn="ctr"/>
            <a:r>
              <a:rPr lang="en-US"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IS </a:t>
            </a:r>
            <a:r>
              <a:rPr lang="en-US" sz="45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YOUR</a:t>
            </a:r>
            <a:r>
              <a:rPr lang="en-US"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NEXT STEP…</a:t>
            </a:r>
            <a:endParaRPr lang="en-US" sz="4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472179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549A3-50A2-45D0-95BF-13B862B7F200}"/>
              </a:ext>
            </a:extLst>
          </p:cNvPr>
          <p:cNvPicPr>
            <a:picLocks noChangeAspect="1"/>
          </p:cNvPicPr>
          <p:nvPr/>
        </p:nvPicPr>
        <p:blipFill>
          <a:blip r:embed="rId2"/>
          <a:stretch>
            <a:fillRect/>
          </a:stretch>
        </p:blipFill>
        <p:spPr>
          <a:xfrm>
            <a:off x="1981200" y="609600"/>
            <a:ext cx="4848225" cy="1428750"/>
          </a:xfrm>
          <a:prstGeom prst="rect">
            <a:avLst/>
          </a:prstGeom>
        </p:spPr>
      </p:pic>
      <p:sp>
        <p:nvSpPr>
          <p:cNvPr id="3" name="Rectangle 2">
            <a:extLst>
              <a:ext uri="{FF2B5EF4-FFF2-40B4-BE49-F238E27FC236}">
                <a16:creationId xmlns:a16="http://schemas.microsoft.com/office/drawing/2014/main" id="{7FC83ADE-FCA7-4607-8B12-072467E4F9DB}"/>
              </a:ext>
            </a:extLst>
          </p:cNvPr>
          <p:cNvSpPr/>
          <p:nvPr/>
        </p:nvSpPr>
        <p:spPr>
          <a:xfrm>
            <a:off x="152400" y="2274838"/>
            <a:ext cx="8763000" cy="3785652"/>
          </a:xfrm>
          <a:prstGeom prst="rect">
            <a:avLst/>
          </a:prstGeom>
        </p:spPr>
        <p:txBody>
          <a:bodyPr wrap="square">
            <a:spAutoFit/>
          </a:bodyPr>
          <a:lstStyle/>
          <a:p>
            <a:pPr algn="ctr"/>
            <a:r>
              <a:rPr lang="en-US" sz="3600" b="1" dirty="0">
                <a:latin typeface="Calibri" panose="020F0502020204030204" pitchFamily="34" charset="0"/>
                <a:ea typeface="Calibri" panose="020F0502020204030204" pitchFamily="34" charset="0"/>
              </a:rPr>
              <a:t>SENIOR SERVICE SCHOLARSHIPS (PTSA)</a:t>
            </a:r>
          </a:p>
          <a:p>
            <a:pPr algn="ctr"/>
            <a:endParaRPr lang="en-US" sz="3600" b="1" dirty="0">
              <a:latin typeface="Calibri" panose="020F0502020204030204" pitchFamily="34" charset="0"/>
              <a:ea typeface="Calibri" panose="020F0502020204030204" pitchFamily="34" charset="0"/>
            </a:endParaRPr>
          </a:p>
          <a:p>
            <a:r>
              <a:rPr lang="en-US" sz="2800" b="1" dirty="0">
                <a:latin typeface="Calibri" panose="020F0502020204030204" pitchFamily="34" charset="0"/>
                <a:ea typeface="Calibri" panose="020F0502020204030204" pitchFamily="34" charset="0"/>
              </a:rPr>
              <a:t>There will be two information sessions for students who are interested in applying for PTSA scholarships.  These sessions typically occur in January and will answer questions regarding the application process.  The PTSA will review applications and will determine 3-6 </a:t>
            </a:r>
          </a:p>
          <a:p>
            <a:r>
              <a:rPr lang="en-US" sz="2800" b="1" dirty="0">
                <a:latin typeface="Calibri" panose="020F0502020204030204" pitchFamily="34" charset="0"/>
                <a:ea typeface="Calibri" panose="020F0502020204030204" pitchFamily="34" charset="0"/>
              </a:rPr>
              <a:t> applicants to honor with scholarships. </a:t>
            </a:r>
            <a:r>
              <a:rPr lang="en-US"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76077021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78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8CC1E3-EFAC-4753-9E7E-7464D7299D55}"/>
              </a:ext>
            </a:extLst>
          </p:cNvPr>
          <p:cNvPicPr>
            <a:picLocks noChangeAspect="1"/>
          </p:cNvPicPr>
          <p:nvPr/>
        </p:nvPicPr>
        <p:blipFill>
          <a:blip r:embed="rId2"/>
          <a:stretch>
            <a:fillRect/>
          </a:stretch>
        </p:blipFill>
        <p:spPr>
          <a:xfrm>
            <a:off x="403730" y="978997"/>
            <a:ext cx="8347690" cy="5621959"/>
          </a:xfrm>
          <a:prstGeom prst="rect">
            <a:avLst/>
          </a:prstGeom>
        </p:spPr>
      </p:pic>
      <p:sp>
        <p:nvSpPr>
          <p:cNvPr id="10" name="Rectangle 9"/>
          <p:cNvSpPr/>
          <p:nvPr/>
        </p:nvSpPr>
        <p:spPr>
          <a:xfrm>
            <a:off x="403730" y="88451"/>
            <a:ext cx="8229600" cy="646331"/>
          </a:xfrm>
          <a:prstGeom prst="rect">
            <a:avLst/>
          </a:prstGeom>
          <a:noFill/>
        </p:spPr>
        <p:txBody>
          <a:bodyPr wrap="squar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www.m</a:t>
            </a: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ycentennialcounseling.com</a:t>
            </a:r>
          </a:p>
        </p:txBody>
      </p:sp>
      <p:pic>
        <p:nvPicPr>
          <p:cNvPr id="12" name="Picture 11"/>
          <p:cNvPicPr>
            <a:picLocks noChangeAspect="1"/>
          </p:cNvPicPr>
          <p:nvPr/>
        </p:nvPicPr>
        <p:blipFill>
          <a:blip r:embed="rId3"/>
          <a:stretch>
            <a:fillRect/>
          </a:stretch>
        </p:blipFill>
        <p:spPr>
          <a:xfrm>
            <a:off x="914400" y="2008801"/>
            <a:ext cx="6934200" cy="1828800"/>
          </a:xfrm>
          <a:prstGeom prst="rect">
            <a:avLst/>
          </a:prstGeom>
          <a:ln w="111125" cmpd="sng">
            <a:solidFill>
              <a:srgbClr val="0070C0"/>
            </a:solidFill>
          </a:ln>
        </p:spPr>
      </p:pic>
      <p:pic>
        <p:nvPicPr>
          <p:cNvPr id="3" name="Picture 2"/>
          <p:cNvPicPr>
            <a:picLocks noChangeAspect="1"/>
          </p:cNvPicPr>
          <p:nvPr/>
        </p:nvPicPr>
        <p:blipFill>
          <a:blip r:embed="rId4"/>
          <a:stretch>
            <a:fillRect/>
          </a:stretch>
        </p:blipFill>
        <p:spPr>
          <a:xfrm>
            <a:off x="5181600" y="2027851"/>
            <a:ext cx="2519363" cy="635727"/>
          </a:xfrm>
          <a:prstGeom prst="rect">
            <a:avLst/>
          </a:prstGeom>
        </p:spPr>
      </p:pic>
    </p:spTree>
    <p:extLst>
      <p:ext uri="{BB962C8B-B14F-4D97-AF65-F5344CB8AC3E}">
        <p14:creationId xmlns:p14="http://schemas.microsoft.com/office/powerpoint/2010/main" val="2112430604"/>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lumMod val="50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752" y="2095694"/>
            <a:ext cx="3962400" cy="990600"/>
          </a:xfrm>
        </p:spPr>
        <p:style>
          <a:lnRef idx="3">
            <a:schemeClr val="lt1"/>
          </a:lnRef>
          <a:fillRef idx="1">
            <a:schemeClr val="accent4"/>
          </a:fillRef>
          <a:effectRef idx="1">
            <a:schemeClr val="accent4"/>
          </a:effectRef>
          <a:fontRef idx="minor">
            <a:schemeClr val="lt1"/>
          </a:fontRef>
        </p:style>
        <p:txBody>
          <a:bodyPr anchor="ctr" anchorCtr="1">
            <a:normAutofit fontScale="47500" lnSpcReduction="20000"/>
          </a:bodyPr>
          <a:lstStyle/>
          <a:p>
            <a:pPr algn="ctr">
              <a:lnSpc>
                <a:spcPct val="120000"/>
              </a:lnSpc>
              <a:spcBef>
                <a:spcPts val="0"/>
              </a:spcBef>
            </a:pPr>
            <a:r>
              <a:rPr lang="en-US" sz="3300" b="1" u="sng" dirty="0">
                <a:solidFill>
                  <a:schemeClr val="bg1"/>
                </a:solidFill>
              </a:rPr>
              <a:t>Centennial’s Apply to College Day</a:t>
            </a:r>
          </a:p>
          <a:p>
            <a:pPr algn="ctr">
              <a:lnSpc>
                <a:spcPct val="120000"/>
              </a:lnSpc>
              <a:spcBef>
                <a:spcPts val="0"/>
              </a:spcBef>
            </a:pPr>
            <a:r>
              <a:rPr lang="en-US" sz="2900" b="1" dirty="0">
                <a:solidFill>
                  <a:schemeClr val="bg1"/>
                </a:solidFill>
              </a:rPr>
              <a:t>Thursday, October 24, 2019 </a:t>
            </a:r>
          </a:p>
          <a:p>
            <a:pPr algn="ctr">
              <a:lnSpc>
                <a:spcPct val="120000"/>
              </a:lnSpc>
              <a:spcBef>
                <a:spcPts val="0"/>
              </a:spcBef>
            </a:pPr>
            <a:r>
              <a:rPr lang="en-US" sz="2900" b="1" dirty="0">
                <a:solidFill>
                  <a:schemeClr val="bg1"/>
                </a:solidFill>
              </a:rPr>
              <a:t>All Senior English Classes</a:t>
            </a:r>
          </a:p>
        </p:txBody>
      </p:sp>
      <p:pic>
        <p:nvPicPr>
          <p:cNvPr id="9" name="Content Placeholder 8"/>
          <p:cNvPicPr>
            <a:picLocks noGrp="1" noChangeAspect="1"/>
          </p:cNvPicPr>
          <p:nvPr>
            <p:ph sz="quarter" idx="4"/>
          </p:nvPr>
        </p:nvPicPr>
        <p:blipFill>
          <a:blip r:embed="rId2"/>
          <a:stretch>
            <a:fillRect/>
          </a:stretch>
        </p:blipFill>
        <p:spPr>
          <a:xfrm>
            <a:off x="4627769" y="3276600"/>
            <a:ext cx="3931299" cy="3476950"/>
          </a:xfrm>
          <a:prstGeom prst="rect">
            <a:avLst/>
          </a:prstGeom>
        </p:spPr>
      </p:pic>
      <p:sp>
        <p:nvSpPr>
          <p:cNvPr id="13" name="Text Placeholder 3"/>
          <p:cNvSpPr txBox="1">
            <a:spLocks/>
          </p:cNvSpPr>
          <p:nvPr/>
        </p:nvSpPr>
        <p:spPr>
          <a:xfrm>
            <a:off x="4596669" y="2095694"/>
            <a:ext cx="3962400" cy="990600"/>
          </a:xfrm>
          <a:prstGeom prst="rect">
            <a:avLst/>
          </a:prstGeom>
        </p:spPr>
        <p:style>
          <a:lnRef idx="3">
            <a:schemeClr val="lt1"/>
          </a:lnRef>
          <a:fillRef idx="1">
            <a:schemeClr val="accent2"/>
          </a:fillRef>
          <a:effectRef idx="1">
            <a:schemeClr val="accent2"/>
          </a:effectRef>
          <a:fontRef idx="minor">
            <a:schemeClr val="lt1"/>
          </a:fontRef>
        </p:style>
        <p:txBody>
          <a:bodyPr vert="horz" lIns="0" tIns="45720" rIns="0" bIns="45720" rtlCol="0" anchor="ctr" anchorCtr="1">
            <a:normAutofit lnSpcReduction="10000"/>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2000" b="0" kern="1200" baseline="0">
                <a:solidFill>
                  <a:schemeClr val="tx2"/>
                </a:solidFill>
                <a:latin typeface="+mj-lt"/>
                <a:ea typeface="+mn-ea"/>
                <a:cs typeface="+mn-cs"/>
              </a:defRPr>
            </a:lvl1pPr>
            <a:lvl2pPr marL="457200" indent="0" algn="l" defTabSz="914400" rtl="0" eaLnBrk="1" latinLnBrk="0" hangingPunct="1">
              <a:lnSpc>
                <a:spcPct val="100000"/>
              </a:lnSpc>
              <a:spcBef>
                <a:spcPts val="700"/>
              </a:spcBef>
              <a:buClr>
                <a:schemeClr val="accent1"/>
              </a:buClr>
              <a:buSzPct val="85000"/>
              <a:buFont typeface="Wingdings 3" pitchFamily="18" charset="2"/>
              <a:buNone/>
              <a:defRPr sz="2000" b="1" kern="1200" baseline="0">
                <a:solidFill>
                  <a:schemeClr val="dk1"/>
                </a:solidFill>
                <a:latin typeface="+mn-lt"/>
                <a:ea typeface="+mn-ea"/>
                <a:cs typeface="+mn-cs"/>
              </a:defRPr>
            </a:lvl2pPr>
            <a:lvl3pPr marL="914400" indent="0" algn="l" defTabSz="914400" rtl="0" eaLnBrk="1" latinLnBrk="0" hangingPunct="1">
              <a:lnSpc>
                <a:spcPct val="100000"/>
              </a:lnSpc>
              <a:spcBef>
                <a:spcPts val="700"/>
              </a:spcBef>
              <a:buClr>
                <a:schemeClr val="accent1"/>
              </a:buClr>
              <a:buSzPct val="85000"/>
              <a:buFont typeface="Wingdings 3" pitchFamily="18" charset="2"/>
              <a:buNone/>
              <a:defRPr sz="1800" b="1" kern="1200" baseline="0">
                <a:solidFill>
                  <a:schemeClr val="dk1"/>
                </a:solidFill>
                <a:latin typeface="+mn-lt"/>
                <a:ea typeface="+mn-ea"/>
                <a:cs typeface="+mn-cs"/>
              </a:defRPr>
            </a:lvl3pPr>
            <a:lvl4pPr marL="1371600" indent="0" algn="l" defTabSz="914400" rtl="0" eaLnBrk="1" latinLnBrk="0" hangingPunct="1">
              <a:lnSpc>
                <a:spcPct val="100000"/>
              </a:lnSpc>
              <a:spcBef>
                <a:spcPts val="700"/>
              </a:spcBef>
              <a:buClr>
                <a:schemeClr val="accent1"/>
              </a:buClr>
              <a:buSzPct val="85000"/>
              <a:buFont typeface="Wingdings 3" pitchFamily="18" charset="2"/>
              <a:buNone/>
              <a:defRPr sz="1600" b="1" kern="1200" baseline="0">
                <a:solidFill>
                  <a:schemeClr val="dk1"/>
                </a:solidFill>
                <a:latin typeface="+mn-lt"/>
                <a:ea typeface="+mn-ea"/>
                <a:cs typeface="+mn-cs"/>
              </a:defRPr>
            </a:lvl4pPr>
            <a:lvl5pPr marL="1828800" indent="0" algn="l" defTabSz="914400" rtl="0" eaLnBrk="1" latinLnBrk="0" hangingPunct="1">
              <a:lnSpc>
                <a:spcPct val="100000"/>
              </a:lnSpc>
              <a:spcBef>
                <a:spcPts val="700"/>
              </a:spcBef>
              <a:buClr>
                <a:schemeClr val="accent1"/>
              </a:buClr>
              <a:buSzPct val="85000"/>
              <a:buFont typeface="Wingdings 3" pitchFamily="18" charset="2"/>
              <a:buNone/>
              <a:defRPr sz="1600" b="1" kern="1200" baseline="0">
                <a:solidFill>
                  <a:schemeClr val="dk1"/>
                </a:solidFill>
                <a:latin typeface="+mn-lt"/>
                <a:ea typeface="+mn-ea"/>
                <a:cs typeface="+mn-cs"/>
              </a:defRPr>
            </a:lvl5pPr>
            <a:lvl6pPr marL="2286000" indent="0" algn="l" defTabSz="914400" rtl="0" eaLnBrk="1" latinLnBrk="0" hangingPunct="1">
              <a:lnSpc>
                <a:spcPct val="100000"/>
              </a:lnSpc>
              <a:spcBef>
                <a:spcPts val="700"/>
              </a:spcBef>
              <a:buClr>
                <a:schemeClr val="accent1"/>
              </a:buClr>
              <a:buSzPct val="85000"/>
              <a:buFont typeface="Wingdings 3" pitchFamily="18" charset="2"/>
              <a:buNone/>
              <a:defRPr sz="1600" b="1" kern="1200">
                <a:solidFill>
                  <a:schemeClr val="dk1"/>
                </a:solidFill>
                <a:latin typeface="+mn-lt"/>
                <a:ea typeface="+mn-ea"/>
                <a:cs typeface="+mn-cs"/>
              </a:defRPr>
            </a:lvl6pPr>
            <a:lvl7pPr marL="2743200" indent="0" algn="l" defTabSz="914400" rtl="0" eaLnBrk="1" latinLnBrk="0" hangingPunct="1">
              <a:lnSpc>
                <a:spcPct val="100000"/>
              </a:lnSpc>
              <a:spcBef>
                <a:spcPts val="700"/>
              </a:spcBef>
              <a:buClr>
                <a:schemeClr val="accent1"/>
              </a:buClr>
              <a:buSzPct val="85000"/>
              <a:buFont typeface="Wingdings 3" pitchFamily="18" charset="2"/>
              <a:buNone/>
              <a:defRPr sz="1600" b="1" kern="1200">
                <a:solidFill>
                  <a:schemeClr val="dk1"/>
                </a:solidFill>
                <a:latin typeface="+mn-lt"/>
                <a:ea typeface="+mn-ea"/>
                <a:cs typeface="+mn-cs"/>
              </a:defRPr>
            </a:lvl7pPr>
            <a:lvl8pPr marL="3200400" indent="0" algn="l" defTabSz="914400" rtl="0" eaLnBrk="1" latinLnBrk="0" hangingPunct="1">
              <a:lnSpc>
                <a:spcPct val="100000"/>
              </a:lnSpc>
              <a:spcBef>
                <a:spcPts val="700"/>
              </a:spcBef>
              <a:buClr>
                <a:schemeClr val="accent1"/>
              </a:buClr>
              <a:buSzPct val="85000"/>
              <a:buFont typeface="Wingdings 3" pitchFamily="18" charset="2"/>
              <a:buNone/>
              <a:defRPr sz="1600" b="1" kern="1200">
                <a:solidFill>
                  <a:schemeClr val="dk1"/>
                </a:solidFill>
                <a:latin typeface="+mn-lt"/>
                <a:ea typeface="+mn-ea"/>
                <a:cs typeface="+mn-cs"/>
              </a:defRPr>
            </a:lvl8pPr>
            <a:lvl9pPr marL="3657600" indent="0" algn="l" defTabSz="914400" rtl="0" eaLnBrk="1" latinLnBrk="0" hangingPunct="1">
              <a:lnSpc>
                <a:spcPct val="100000"/>
              </a:lnSpc>
              <a:spcBef>
                <a:spcPts val="700"/>
              </a:spcBef>
              <a:buClr>
                <a:schemeClr val="accent1"/>
              </a:buClr>
              <a:buSzPct val="85000"/>
              <a:buFont typeface="Wingdings 3" pitchFamily="18" charset="2"/>
              <a:buNone/>
              <a:defRPr sz="1600" b="1" kern="1200">
                <a:solidFill>
                  <a:schemeClr val="dk1"/>
                </a:solidFill>
                <a:latin typeface="+mn-lt"/>
                <a:ea typeface="+mn-ea"/>
                <a:cs typeface="+mn-cs"/>
              </a:defRPr>
            </a:lvl9pPr>
          </a:lstStyle>
          <a:p>
            <a:pPr algn="ctr">
              <a:spcBef>
                <a:spcPts val="0"/>
              </a:spcBef>
            </a:pPr>
            <a:r>
              <a:rPr lang="en-US" b="1" dirty="0">
                <a:solidFill>
                  <a:schemeClr val="bg1"/>
                </a:solidFill>
              </a:rPr>
              <a:t>COLLEGE/CAREER-FOCUSED FRIDAYS will occur throughout the month</a:t>
            </a:r>
          </a:p>
        </p:txBody>
      </p:sp>
      <p:pic>
        <p:nvPicPr>
          <p:cNvPr id="10" name="Picture 9"/>
          <p:cNvPicPr>
            <a:picLocks noChangeAspect="1"/>
          </p:cNvPicPr>
          <p:nvPr/>
        </p:nvPicPr>
        <p:blipFill>
          <a:blip r:embed="rId3"/>
          <a:stretch>
            <a:fillRect/>
          </a:stretch>
        </p:blipFill>
        <p:spPr>
          <a:xfrm>
            <a:off x="381000" y="3276600"/>
            <a:ext cx="3809905" cy="3429000"/>
          </a:xfrm>
          <a:prstGeom prst="rect">
            <a:avLst/>
          </a:prstGeom>
        </p:spPr>
      </p:pic>
      <p:sp>
        <p:nvSpPr>
          <p:cNvPr id="3" name="Rectangle 2"/>
          <p:cNvSpPr/>
          <p:nvPr/>
        </p:nvSpPr>
        <p:spPr>
          <a:xfrm>
            <a:off x="126888" y="341368"/>
            <a:ext cx="8610049" cy="1600438"/>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2019 COLLEGE/CAREER MONTH</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OCTOBER 2019</a:t>
            </a:r>
          </a:p>
        </p:txBody>
      </p:sp>
    </p:spTree>
    <p:extLst>
      <p:ext uri="{BB962C8B-B14F-4D97-AF65-F5344CB8AC3E}">
        <p14:creationId xmlns:p14="http://schemas.microsoft.com/office/powerpoint/2010/main" val="6711024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7919" y="838200"/>
            <a:ext cx="7628161" cy="2308324"/>
          </a:xfrm>
          <a:prstGeom prst="rect">
            <a:avLst/>
          </a:prstGeom>
        </p:spPr>
        <p:txBody>
          <a:bodyPr wrap="square">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JOIN THE CLASS OF 2020 REMIND &amp; GOOGLE CLASS</a:t>
            </a:r>
          </a:p>
        </p:txBody>
      </p:sp>
      <p:pic>
        <p:nvPicPr>
          <p:cNvPr id="3" name="tmp8A33">
            <a:hlinkClick r:id="" action="ppaction://media"/>
            <a:extLst>
              <a:ext uri="{FF2B5EF4-FFF2-40B4-BE49-F238E27FC236}">
                <a16:creationId xmlns:a16="http://schemas.microsoft.com/office/drawing/2014/main" id="{A1417D2A-8395-4B05-BF27-9D34E11DB295}"/>
              </a:ext>
            </a:extLst>
          </p:cNvPr>
          <p:cNvPicPr>
            <a:picLocks noChangeAspect="1"/>
          </p:cNvPicPr>
          <p:nvPr>
            <a:videoFile r:link="rId1"/>
            <p:custDataLst>
              <p:tags r:id="rId2"/>
            </p:custDataLst>
            <p:extLst>
              <p:ext uri="{DAA4B4D4-6D71-4841-9C94-3DE7FCFB9230}">
                <p14:media xmlns:p14="http://schemas.microsoft.com/office/powerpoint/2010/main" r:embed="rId3">
                  <p14:trim end="39.9433"/>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
        <p:nvSpPr>
          <p:cNvPr id="4" name="Rectangle 3">
            <a:extLst>
              <a:ext uri="{FF2B5EF4-FFF2-40B4-BE49-F238E27FC236}">
                <a16:creationId xmlns:a16="http://schemas.microsoft.com/office/drawing/2014/main" id="{0E653D4B-F55E-4A3E-8CD6-41C3AECC62CB}"/>
              </a:ext>
            </a:extLst>
          </p:cNvPr>
          <p:cNvSpPr/>
          <p:nvPr/>
        </p:nvSpPr>
        <p:spPr>
          <a:xfrm>
            <a:off x="228600" y="3411638"/>
            <a:ext cx="8585200" cy="2585323"/>
          </a:xfrm>
          <a:prstGeom prst="rect">
            <a:avLst/>
          </a:prstGeom>
        </p:spPr>
        <p:txBody>
          <a:bodyPr wrap="square">
            <a:spAutoFit/>
          </a:bodyPr>
          <a:lstStyle/>
          <a:p>
            <a:r>
              <a:rPr lang="en-US" sz="2400" b="1" dirty="0">
                <a:latin typeface="Roboto"/>
              </a:rPr>
              <a:t>JOIN Counseling Remind 101 for Class 2020 – Text @2020CHSkni to 810-10 to get important senior updates from the Counseling office on your phone!</a:t>
            </a:r>
          </a:p>
          <a:p>
            <a:pPr>
              <a:buFont typeface="Arial" panose="020B0604020202020204" pitchFamily="34" charset="0"/>
              <a:buChar char="•"/>
            </a:pPr>
            <a:endParaRPr lang="en-US" dirty="0">
              <a:latin typeface="Roboto"/>
            </a:endParaRPr>
          </a:p>
          <a:p>
            <a:r>
              <a:rPr lang="en-US" sz="2400" b="1" dirty="0">
                <a:latin typeface="Roboto"/>
              </a:rPr>
              <a:t>Join Senior Class Google Classroom – </a:t>
            </a:r>
          </a:p>
          <a:p>
            <a:r>
              <a:rPr lang="en-US" sz="2400" b="1" dirty="0">
                <a:latin typeface="Roboto"/>
              </a:rPr>
              <a:t>Use Class Code</a:t>
            </a:r>
            <a:r>
              <a:rPr lang="en-US" sz="2400" b="1" i="1" dirty="0">
                <a:latin typeface="Roboto"/>
              </a:rPr>
              <a:t>: mcyffn</a:t>
            </a:r>
            <a:r>
              <a:rPr lang="en-US" sz="2400" b="1" dirty="0">
                <a:latin typeface="Roboto"/>
              </a:rPr>
              <a:t> to get information on Senior Treats, Senior Week, Graduation &amp; more</a:t>
            </a:r>
            <a:endParaRPr lang="en-US" sz="2400" b="1" i="0" dirty="0">
              <a:effectLst/>
              <a:latin typeface="Roboto"/>
            </a:endParaRPr>
          </a:p>
        </p:txBody>
      </p:sp>
    </p:spTree>
    <p:extLst>
      <p:ext uri="{BB962C8B-B14F-4D97-AF65-F5344CB8AC3E}">
        <p14:creationId xmlns:p14="http://schemas.microsoft.com/office/powerpoint/2010/main" val="1502115013"/>
      </p:ext>
    </p:extLst>
  </p:cSld>
  <p:clrMapOvr>
    <a:masterClrMapping/>
  </p:clrMapOvr>
  <mc:AlternateContent xmlns:mc="http://schemas.openxmlformats.org/markup-compatibility/2006" xmlns:p14="http://schemas.microsoft.com/office/powerpoint/2010/main">
    <mc:Choice Requires="p14">
      <p:transition spd="slow" p14:dur="1200" advTm="7135">
        <p:dissolve/>
      </p:transition>
    </mc:Choice>
    <mc:Fallback xmlns="">
      <p:transition spd="slow" advTm="7135">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62400" y="3107806"/>
            <a:ext cx="4724400" cy="923330"/>
          </a:xfrm>
          <a:prstGeom prst="rect">
            <a:avLst/>
          </a:prstGeom>
          <a:noFill/>
        </p:spPr>
        <p:txBody>
          <a:bodyPr wrap="square" rtlCol="0">
            <a:spAutoFit/>
          </a:bodyPr>
          <a:lstStyle/>
          <a:p>
            <a:r>
              <a:rPr lang="en-US" b="1" dirty="0"/>
              <a:t>“Talk to your college admissions counselor.  We are your most underutilized resource.”</a:t>
            </a:r>
          </a:p>
        </p:txBody>
      </p:sp>
      <p:sp>
        <p:nvSpPr>
          <p:cNvPr id="13" name="TextBox 12"/>
          <p:cNvSpPr txBox="1"/>
          <p:nvPr/>
        </p:nvSpPr>
        <p:spPr>
          <a:xfrm>
            <a:off x="3895845" y="1828261"/>
            <a:ext cx="4548673" cy="1200329"/>
          </a:xfrm>
          <a:prstGeom prst="rect">
            <a:avLst/>
          </a:prstGeom>
          <a:noFill/>
        </p:spPr>
        <p:txBody>
          <a:bodyPr wrap="square" rtlCol="0">
            <a:spAutoFit/>
          </a:bodyPr>
          <a:lstStyle/>
          <a:p>
            <a:pPr lvl="0"/>
            <a:r>
              <a:rPr lang="en-US" dirty="0"/>
              <a:t>“</a:t>
            </a:r>
            <a:r>
              <a:rPr lang="en-US" b="1" dirty="0"/>
              <a:t>Encourage students to read each application carefully as the answers to their questions will most likely be in the application.”</a:t>
            </a:r>
          </a:p>
        </p:txBody>
      </p:sp>
      <p:sp>
        <p:nvSpPr>
          <p:cNvPr id="14" name="Rectangle 13"/>
          <p:cNvSpPr/>
          <p:nvPr/>
        </p:nvSpPr>
        <p:spPr>
          <a:xfrm>
            <a:off x="1971162" y="304007"/>
            <a:ext cx="5219438" cy="1138773"/>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COLLEGE QUICK TIPS: </a:t>
            </a:r>
          </a:p>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GENERAL ADVICE</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2"/>
          <a:stretch>
            <a:fillRect/>
          </a:stretch>
        </p:blipFill>
        <p:spPr>
          <a:xfrm>
            <a:off x="168703" y="1714313"/>
            <a:ext cx="3667124" cy="1151227"/>
          </a:xfrm>
          <a:prstGeom prst="rect">
            <a:avLst/>
          </a:prstGeom>
        </p:spPr>
      </p:pic>
      <p:pic>
        <p:nvPicPr>
          <p:cNvPr id="5" name="Picture 4"/>
          <p:cNvPicPr>
            <a:picLocks noChangeAspect="1"/>
          </p:cNvPicPr>
          <p:nvPr/>
        </p:nvPicPr>
        <p:blipFill>
          <a:blip r:embed="rId3"/>
          <a:stretch>
            <a:fillRect/>
          </a:stretch>
        </p:blipFill>
        <p:spPr>
          <a:xfrm rot="20682650">
            <a:off x="438305" y="-42425"/>
            <a:ext cx="1803166" cy="1831637"/>
          </a:xfrm>
          <a:prstGeom prst="rect">
            <a:avLst/>
          </a:prstGeom>
        </p:spPr>
      </p:pic>
      <p:pic>
        <p:nvPicPr>
          <p:cNvPr id="8" name="Picture 7"/>
          <p:cNvPicPr>
            <a:picLocks noChangeAspect="1"/>
          </p:cNvPicPr>
          <p:nvPr/>
        </p:nvPicPr>
        <p:blipFill>
          <a:blip r:embed="rId4"/>
          <a:stretch>
            <a:fillRect/>
          </a:stretch>
        </p:blipFill>
        <p:spPr>
          <a:xfrm>
            <a:off x="168703" y="2930020"/>
            <a:ext cx="3667125" cy="1362185"/>
          </a:xfrm>
          <a:prstGeom prst="rect">
            <a:avLst/>
          </a:prstGeom>
        </p:spPr>
      </p:pic>
      <p:pic>
        <p:nvPicPr>
          <p:cNvPr id="10" name="Picture 9"/>
          <p:cNvPicPr>
            <a:picLocks noChangeAspect="1"/>
          </p:cNvPicPr>
          <p:nvPr/>
        </p:nvPicPr>
        <p:blipFill>
          <a:blip r:embed="rId5"/>
          <a:stretch>
            <a:fillRect/>
          </a:stretch>
        </p:blipFill>
        <p:spPr>
          <a:xfrm>
            <a:off x="168702" y="4356685"/>
            <a:ext cx="3667125" cy="1504950"/>
          </a:xfrm>
          <a:prstGeom prst="rect">
            <a:avLst/>
          </a:prstGeom>
        </p:spPr>
      </p:pic>
      <p:sp>
        <p:nvSpPr>
          <p:cNvPr id="17" name="Rectangle 16"/>
          <p:cNvSpPr/>
          <p:nvPr/>
        </p:nvSpPr>
        <p:spPr>
          <a:xfrm>
            <a:off x="3970176" y="4572000"/>
            <a:ext cx="4572000" cy="1477328"/>
          </a:xfrm>
          <a:prstGeom prst="rect">
            <a:avLst/>
          </a:prstGeom>
        </p:spPr>
        <p:txBody>
          <a:bodyPr>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“Students are always encouraged to ASK if they do not understand something about the application process – we are here to aid them in that!”</a:t>
            </a:r>
          </a:p>
          <a:p>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479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410200"/>
            <a:ext cx="811975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t>We are looking forward to a great year!</a:t>
            </a:r>
          </a:p>
        </p:txBody>
      </p:sp>
      <p:pic>
        <p:nvPicPr>
          <p:cNvPr id="4" name="Picture 3"/>
          <p:cNvPicPr>
            <a:picLocks noChangeAspect="1"/>
          </p:cNvPicPr>
          <p:nvPr/>
        </p:nvPicPr>
        <p:blipFill>
          <a:blip r:embed="rId2"/>
          <a:stretch>
            <a:fillRect/>
          </a:stretch>
        </p:blipFill>
        <p:spPr>
          <a:xfrm>
            <a:off x="2286000" y="2133600"/>
            <a:ext cx="4431401" cy="2971800"/>
          </a:xfrm>
          <a:prstGeom prst="rect">
            <a:avLst/>
          </a:prstGeom>
        </p:spPr>
      </p:pic>
      <p:sp>
        <p:nvSpPr>
          <p:cNvPr id="5" name="Oval Callout 4"/>
          <p:cNvSpPr/>
          <p:nvPr/>
        </p:nvSpPr>
        <p:spPr>
          <a:xfrm>
            <a:off x="2438400" y="304800"/>
            <a:ext cx="5943600" cy="1905000"/>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3581400" y="533400"/>
            <a:ext cx="3505200" cy="1362434"/>
          </a:xfrm>
          <a:prstGeom prst="rect">
            <a:avLst/>
          </a:prstGeom>
        </p:spPr>
      </p:pic>
    </p:spTree>
    <p:extLst>
      <p:ext uri="{BB962C8B-B14F-4D97-AF65-F5344CB8AC3E}">
        <p14:creationId xmlns:p14="http://schemas.microsoft.com/office/powerpoint/2010/main" val="219608971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991600" cy="9371796"/>
          </a:xfrm>
          <a:prstGeom prst="rect">
            <a:avLst/>
          </a:prstGeom>
          <a:noFill/>
        </p:spPr>
        <p:txBody>
          <a:bodyPr wrap="square" lIns="91440" tIns="45720" rIns="91440" bIns="45720">
            <a:spAutoFit/>
          </a:bodyPr>
          <a:lstStyle/>
          <a:p>
            <a:pPr algn="ctr"/>
            <a:r>
              <a:rPr lang="en-US" sz="5200" b="1" dirty="0">
                <a:ln w="9525">
                  <a:solidFill>
                    <a:schemeClr val="bg1"/>
                  </a:solidFill>
                  <a:prstDash val="solid"/>
                </a:ln>
                <a:solidFill>
                  <a:schemeClr val="accent5"/>
                </a:solidFill>
                <a:effectLst>
                  <a:outerShdw blurRad="12700" dist="38100" dir="2700000" algn="tl" rotWithShape="0">
                    <a:schemeClr val="tx2"/>
                  </a:outerShdw>
                </a:effectLst>
              </a:rPr>
              <a:t>PARENT MEETING GOALS</a:t>
            </a:r>
            <a:r>
              <a:rPr lang="en-US" sz="5200" b="1" dirty="0">
                <a:ln w="9525">
                  <a:solidFill>
                    <a:schemeClr val="bg1"/>
                  </a:solidFill>
                  <a:prstDash val="solid"/>
                </a:ln>
                <a:solidFill>
                  <a:schemeClr val="accent5"/>
                </a:solidFill>
                <a:effectLst>
                  <a:outerShdw blurRad="12700" dist="38100" dir="2700000" algn="tl" rotWithShape="0">
                    <a:schemeClr val="tx1"/>
                  </a:outerShdw>
                </a:effectLst>
              </a:rPr>
              <a:t>:</a:t>
            </a:r>
          </a:p>
          <a:p>
            <a:pPr algn="ctr"/>
            <a:endParaRPr lang="en-US" sz="1100" b="1" dirty="0">
              <a:ln w="9525">
                <a:solidFill>
                  <a:schemeClr val="bg1"/>
                </a:solidFill>
                <a:prstDash val="solid"/>
              </a:ln>
              <a:solidFill>
                <a:srgbClr val="002060"/>
              </a:solidFill>
              <a:effectLst>
                <a:outerShdw blurRad="12700" dist="38100" dir="2700000" algn="tl" rotWithShape="0">
                  <a:schemeClr val="tx1"/>
                </a:outerShdw>
              </a:effectLst>
            </a:endParaRPr>
          </a:p>
          <a:p>
            <a:pPr marL="457200" indent="-457200">
              <a:buFont typeface="Arial" panose="020B0604020202020204" pitchFamily="34" charset="0"/>
              <a:buChar char="•"/>
            </a:pPr>
            <a:r>
              <a:rPr lang="en-US" sz="3000" b="1" dirty="0">
                <a:ln w="9525">
                  <a:solidFill>
                    <a:schemeClr val="bg1"/>
                  </a:solidFill>
                  <a:prstDash val="solid"/>
                </a:ln>
                <a:solidFill>
                  <a:schemeClr val="accent5"/>
                </a:solidFill>
              </a:rPr>
              <a:t>TO EQUIP YOU WITH THE INFORMATION &amp; RESOURCES NECESSARY FOR YOU TO ASSIST YOUR STUDENT(S) THROUGH CAREER EXPLORATION, AND THE COLLEGE APPLICATION PROCESS </a:t>
            </a:r>
          </a:p>
          <a:p>
            <a:endParaRPr lang="en-US" sz="1400" b="1" dirty="0">
              <a:ln w="9525">
                <a:solidFill>
                  <a:schemeClr val="bg1"/>
                </a:solidFill>
                <a:prstDash val="solid"/>
              </a:ln>
              <a:solidFill>
                <a:schemeClr val="accent5"/>
              </a:solidFill>
            </a:endParaRPr>
          </a:p>
          <a:p>
            <a:pPr marL="457200" indent="-457200">
              <a:buFont typeface="Arial" panose="020B0604020202020204" pitchFamily="34" charset="0"/>
              <a:buChar char="•"/>
            </a:pPr>
            <a:r>
              <a:rPr lang="en-US" sz="3000" b="1" dirty="0">
                <a:ln w="9525">
                  <a:solidFill>
                    <a:schemeClr val="bg1"/>
                  </a:solidFill>
                  <a:prstDash val="solid"/>
                </a:ln>
                <a:solidFill>
                  <a:schemeClr val="accent5"/>
                </a:solidFill>
              </a:rPr>
              <a:t>TO ANSWER SENIOR-RELATED QUESTIONS IN AN EFFORT TO ADDRESS SENIOR-RELATED FEARS &amp;CONCERNS</a:t>
            </a:r>
          </a:p>
          <a:p>
            <a:pPr marL="457200" indent="-457200">
              <a:buFont typeface="Arial" panose="020B0604020202020204" pitchFamily="34" charset="0"/>
              <a:buChar char="•"/>
            </a:pPr>
            <a:endParaRPr lang="en-US" sz="1400" b="1" dirty="0">
              <a:ln w="9525">
                <a:solidFill>
                  <a:schemeClr val="bg1"/>
                </a:solidFill>
                <a:prstDash val="solid"/>
              </a:ln>
              <a:solidFill>
                <a:schemeClr val="accent5"/>
              </a:solidFill>
            </a:endParaRPr>
          </a:p>
          <a:p>
            <a:pPr marL="457200" indent="-457200">
              <a:buFont typeface="Arial" panose="020B0604020202020204" pitchFamily="34" charset="0"/>
              <a:buChar char="•"/>
            </a:pPr>
            <a:r>
              <a:rPr lang="en-US" sz="3000" b="1" dirty="0">
                <a:ln w="9525">
                  <a:solidFill>
                    <a:schemeClr val="bg1"/>
                  </a:solidFill>
                  <a:prstDash val="solid"/>
                </a:ln>
                <a:solidFill>
                  <a:schemeClr val="accent5"/>
                </a:solidFill>
              </a:rPr>
              <a:t>TO PROVIDE TIPS FROM COLLEGE RECRUITERS ABOUT THE APPLICATION PROCESS AND WHAT PARENTS SHOULD KNOW</a:t>
            </a:r>
          </a:p>
          <a:p>
            <a:pPr algn="ctr"/>
            <a:endParaRPr lang="en-US" sz="3200" dirty="0">
              <a:ln w="9525">
                <a:solidFill>
                  <a:schemeClr val="bg1"/>
                </a:solidFill>
                <a:prstDash val="solid"/>
              </a:ln>
              <a:solidFill>
                <a:schemeClr val="accent5"/>
              </a:solidFill>
            </a:endParaRPr>
          </a:p>
          <a:p>
            <a:pPr algn="ctr"/>
            <a:endParaRPr lang="en-US" sz="3200" b="1" dirty="0">
              <a:ln w="9525">
                <a:solidFill>
                  <a:schemeClr val="bg1"/>
                </a:solidFill>
                <a:prstDash val="solid"/>
              </a:ln>
              <a:solidFill>
                <a:schemeClr val="accent5"/>
              </a:solidFill>
            </a:endParaRPr>
          </a:p>
          <a:p>
            <a:pPr algn="ctr"/>
            <a:endPar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marL="171450" indent="-171450" algn="ctr">
              <a:buFont typeface="Arial" panose="020B0604020202020204" pitchFamily="34" charset="0"/>
              <a:buChar char="•"/>
            </a:pPr>
            <a:endPar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22124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33712" y="1371600"/>
            <a:ext cx="3228975" cy="1533525"/>
          </a:xfrm>
          <a:prstGeom prst="rect">
            <a:avLst/>
          </a:prstGeom>
        </p:spPr>
      </p:pic>
      <p:sp>
        <p:nvSpPr>
          <p:cNvPr id="2" name="Rectangle 1">
            <a:extLst>
              <a:ext uri="{FF2B5EF4-FFF2-40B4-BE49-F238E27FC236}">
                <a16:creationId xmlns:a16="http://schemas.microsoft.com/office/drawing/2014/main" id="{15A64005-3AB0-4211-9E81-9221DDAD2DF3}"/>
              </a:ext>
            </a:extLst>
          </p:cNvPr>
          <p:cNvSpPr/>
          <p:nvPr/>
        </p:nvSpPr>
        <p:spPr>
          <a:xfrm>
            <a:off x="457200" y="3105835"/>
            <a:ext cx="8077200" cy="461665"/>
          </a:xfrm>
          <a:prstGeom prst="rect">
            <a:avLst/>
          </a:prstGeom>
        </p:spPr>
        <p:txBody>
          <a:bodyPr wrap="square">
            <a:spAutoFit/>
          </a:bodyPr>
          <a:lstStyle/>
          <a:p>
            <a:pPr algn="ctr"/>
            <a:r>
              <a:rPr lang="en-US" sz="2400" b="1" dirty="0">
                <a:solidFill>
                  <a:schemeClr val="accent5"/>
                </a:solidFill>
              </a:rPr>
              <a:t>https://www.surveymonkey.com/r/20ParentMtg</a:t>
            </a:r>
          </a:p>
        </p:txBody>
      </p:sp>
    </p:spTree>
    <p:extLst>
      <p:ext uri="{BB962C8B-B14F-4D97-AF65-F5344CB8AC3E}">
        <p14:creationId xmlns:p14="http://schemas.microsoft.com/office/powerpoint/2010/main" val="112152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8400" y="3048000"/>
            <a:ext cx="1743075" cy="2619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154486" y="1999901"/>
            <a:ext cx="6344224" cy="2816698"/>
          </a:xfrm>
        </p:spPr>
        <p:txBody>
          <a:bodyPr>
            <a:normAutofit fontScale="55000" lnSpcReduction="20000"/>
          </a:bodyPr>
          <a:lstStyle/>
          <a:p>
            <a:pPr algn="ctr">
              <a:lnSpc>
                <a:spcPct val="120000"/>
              </a:lnSpc>
              <a:spcAft>
                <a:spcPts val="4200"/>
              </a:spcAft>
            </a:pPr>
            <a:r>
              <a:rPr lang="en-US" sz="6200" b="1" dirty="0">
                <a:solidFill>
                  <a:schemeClr val="accent3"/>
                </a:solidFill>
                <a:effectLst>
                  <a:outerShdw blurRad="38100" dist="38100" dir="2700000" algn="tl">
                    <a:srgbClr val="000000">
                      <a:alpha val="43137"/>
                    </a:srgbClr>
                  </a:outerShdw>
                </a:effectLst>
              </a:rPr>
              <a:t>Most students and families have fears/concerns about the college application process</a:t>
            </a:r>
          </a:p>
          <a:p>
            <a:endParaRPr lang="en-US" dirty="0"/>
          </a:p>
        </p:txBody>
      </p:sp>
      <p:sp>
        <p:nvSpPr>
          <p:cNvPr id="3" name="Rectangle 2"/>
          <p:cNvSpPr/>
          <p:nvPr/>
        </p:nvSpPr>
        <p:spPr>
          <a:xfrm>
            <a:off x="1593906" y="609600"/>
            <a:ext cx="4800600" cy="1446550"/>
          </a:xfrm>
          <a:prstGeom prst="rect">
            <a:avLst/>
          </a:prstGeom>
          <a:noFill/>
        </p:spPr>
        <p:txBody>
          <a:bodyPr wrap="square" lIns="91440" tIns="45720" rIns="91440" bIns="45720">
            <a:spAutoFit/>
          </a:bodyPr>
          <a:lstStyle/>
          <a:p>
            <a:pPr algn="ct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FEARS….</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Rectangle 1">
            <a:extLst>
              <a:ext uri="{FF2B5EF4-FFF2-40B4-BE49-F238E27FC236}">
                <a16:creationId xmlns:a16="http://schemas.microsoft.com/office/drawing/2014/main" id="{9AC2AFD8-5AB1-48DE-844E-6F1D07256DD9}"/>
              </a:ext>
            </a:extLst>
          </p:cNvPr>
          <p:cNvSpPr/>
          <p:nvPr/>
        </p:nvSpPr>
        <p:spPr>
          <a:xfrm rot="5400000">
            <a:off x="6081025" y="3300710"/>
            <a:ext cx="492314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OUTCOME</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a:extLst>
              <a:ext uri="{FF2B5EF4-FFF2-40B4-BE49-F238E27FC236}">
                <a16:creationId xmlns:a16="http://schemas.microsoft.com/office/drawing/2014/main" id="{075B536F-FD1C-4BC0-AF4A-300F947C8325}"/>
              </a:ext>
            </a:extLst>
          </p:cNvPr>
          <p:cNvSpPr/>
          <p:nvPr/>
        </p:nvSpPr>
        <p:spPr>
          <a:xfrm>
            <a:off x="356831" y="4805446"/>
            <a:ext cx="5157181"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AFFORDABILITY</a:t>
            </a:r>
          </a:p>
        </p:txBody>
      </p:sp>
      <p:sp>
        <p:nvSpPr>
          <p:cNvPr id="7" name="Rectangle 6">
            <a:extLst>
              <a:ext uri="{FF2B5EF4-FFF2-40B4-BE49-F238E27FC236}">
                <a16:creationId xmlns:a16="http://schemas.microsoft.com/office/drawing/2014/main" id="{7F9D0C80-209D-4C09-833C-773BC52A4EC9}"/>
              </a:ext>
            </a:extLst>
          </p:cNvPr>
          <p:cNvSpPr/>
          <p:nvPr/>
        </p:nvSpPr>
        <p:spPr>
          <a:xfrm>
            <a:off x="464425" y="5867400"/>
            <a:ext cx="7638630"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APPLICATION TIMELINE</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386068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371600"/>
          </a:xfrm>
        </p:spPr>
        <p:txBody>
          <a:bodyPr>
            <a:normAutofit fontScale="90000"/>
          </a:bodyPr>
          <a:lstStyle/>
          <a:p>
            <a:pPr algn="ctr"/>
            <a:r>
              <a:rPr lang="en-US" sz="2400" b="1" dirty="0">
                <a:solidFill>
                  <a:schemeClr val="accent3"/>
                </a:solidFill>
                <a:effectLst>
                  <a:glow rad="38100">
                    <a:schemeClr val="bg1">
                      <a:lumMod val="65000"/>
                      <a:lumOff val="35000"/>
                      <a:alpha val="40000"/>
                    </a:schemeClr>
                  </a:glow>
                  <a:outerShdw blurRad="38100" dist="38100" dir="2700000" algn="tl">
                    <a:srgbClr val="000000">
                      <a:alpha val="43137"/>
                    </a:srgbClr>
                  </a:outerShdw>
                </a:effectLst>
              </a:rPr>
              <a:t>the Class of 2020 has received much</a:t>
            </a:r>
            <a:br>
              <a:rPr lang="en-US" sz="2400" b="1" dirty="0">
                <a:solidFill>
                  <a:schemeClr val="accent3"/>
                </a:solidFill>
                <a:effectLst>
                  <a:glow rad="38100">
                    <a:schemeClr val="bg1">
                      <a:lumMod val="65000"/>
                      <a:lumOff val="35000"/>
                      <a:alpha val="40000"/>
                    </a:schemeClr>
                  </a:glow>
                  <a:outerShdw blurRad="38100" dist="38100" dir="2700000" algn="tl">
                    <a:srgbClr val="000000">
                      <a:alpha val="43137"/>
                    </a:srgbClr>
                  </a:outerShdw>
                </a:effectLst>
              </a:rPr>
            </a:br>
            <a:r>
              <a:rPr lang="en-US" sz="2400" b="1" dirty="0">
                <a:solidFill>
                  <a:schemeClr val="accent3"/>
                </a:solidFill>
                <a:effectLst>
                  <a:glow rad="38100">
                    <a:schemeClr val="bg1">
                      <a:lumMod val="65000"/>
                      <a:lumOff val="35000"/>
                      <a:alpha val="40000"/>
                    </a:schemeClr>
                  </a:glow>
                  <a:outerShdw blurRad="38100" dist="38100" dir="2700000" algn="tl">
                    <a:srgbClr val="000000">
                      <a:alpha val="43137"/>
                    </a:srgbClr>
                  </a:outerShdw>
                </a:effectLst>
              </a:rPr>
              <a:t>instruction and many Resources to prepare them for </a:t>
            </a:r>
            <a:br>
              <a:rPr lang="en-US" sz="2400" b="1" dirty="0">
                <a:solidFill>
                  <a:schemeClr val="accent3"/>
                </a:solidFill>
                <a:effectLst>
                  <a:glow rad="38100">
                    <a:schemeClr val="bg1">
                      <a:lumMod val="65000"/>
                      <a:lumOff val="35000"/>
                      <a:alpha val="40000"/>
                    </a:schemeClr>
                  </a:glow>
                  <a:outerShdw blurRad="38100" dist="38100" dir="2700000" algn="tl">
                    <a:srgbClr val="000000">
                      <a:alpha val="43137"/>
                    </a:srgbClr>
                  </a:outerShdw>
                </a:effectLst>
              </a:rPr>
            </a:br>
            <a:r>
              <a:rPr lang="en-US" sz="2400" b="1" dirty="0">
                <a:solidFill>
                  <a:schemeClr val="accent3"/>
                </a:solidFill>
                <a:effectLst>
                  <a:glow rad="38100">
                    <a:schemeClr val="bg1">
                      <a:lumMod val="65000"/>
                      <a:lumOff val="35000"/>
                      <a:alpha val="40000"/>
                    </a:schemeClr>
                  </a:glow>
                  <a:outerShdw blurRad="38100" dist="38100" dir="2700000" algn="tl">
                    <a:srgbClr val="000000">
                      <a:alpha val="43137"/>
                    </a:srgbClr>
                  </a:outerShdw>
                </a:effectLst>
              </a:rPr>
              <a:t>senior year &amp; their POST-SECONDARY PURSUITS </a:t>
            </a:r>
            <a:endParaRPr lang="en-US" sz="2400" dirty="0">
              <a:solidFill>
                <a:schemeClr val="accent3"/>
              </a:solidFill>
              <a:effectLst>
                <a:glow rad="38100">
                  <a:schemeClr val="bg1">
                    <a:lumMod val="65000"/>
                    <a:lumOff val="35000"/>
                    <a:alpha val="40000"/>
                  </a:schemeClr>
                </a:glow>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0875988"/>
              </p:ext>
            </p:extLst>
          </p:nvPr>
        </p:nvGraphicFramePr>
        <p:xfrm>
          <a:off x="76200" y="1905000"/>
          <a:ext cx="8915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693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280219" y="1676400"/>
            <a:ext cx="8534400" cy="4267200"/>
          </a:xfrm>
        </p:spPr>
        <p:txBody>
          <a:bodyPr>
            <a:normAutofit fontScale="92500" lnSpcReduction="10000"/>
          </a:bodyPr>
          <a:lstStyle/>
          <a:p>
            <a:pPr marL="742950" indent="-742950">
              <a:lnSpc>
                <a:spcPct val="120000"/>
              </a:lnSpc>
              <a:spcBef>
                <a:spcPts val="0"/>
              </a:spcBef>
              <a:spcAft>
                <a:spcPts val="600"/>
              </a:spcAft>
              <a:buClr>
                <a:schemeClr val="accent5"/>
              </a:buClr>
              <a:buFont typeface="+mj-lt"/>
              <a:buAutoNum type="arabicPeriod"/>
            </a:pPr>
            <a:r>
              <a:rPr lang="en-US" sz="3000" b="1" dirty="0"/>
              <a:t>Identify the college/university of best fit</a:t>
            </a:r>
          </a:p>
          <a:p>
            <a:pPr marL="742950" indent="-742950">
              <a:lnSpc>
                <a:spcPct val="120000"/>
              </a:lnSpc>
              <a:spcBef>
                <a:spcPts val="0"/>
              </a:spcBef>
              <a:spcAft>
                <a:spcPts val="600"/>
              </a:spcAft>
              <a:buClr>
                <a:schemeClr val="accent5"/>
              </a:buClr>
              <a:buFont typeface="+mj-lt"/>
              <a:buAutoNum type="arabicPeriod"/>
            </a:pPr>
            <a:r>
              <a:rPr lang="en-US" sz="3000" b="1" dirty="0"/>
              <a:t>Complete &amp; SUBMIT THE APPLICATION</a:t>
            </a:r>
          </a:p>
          <a:p>
            <a:pPr marL="742950" indent="-742950">
              <a:lnSpc>
                <a:spcPct val="120000"/>
              </a:lnSpc>
              <a:spcBef>
                <a:spcPts val="0"/>
              </a:spcBef>
              <a:spcAft>
                <a:spcPts val="600"/>
              </a:spcAft>
              <a:buClr>
                <a:schemeClr val="accent5"/>
              </a:buClr>
              <a:buFont typeface="+mj-lt"/>
              <a:buAutoNum type="arabicPeriod"/>
            </a:pPr>
            <a:r>
              <a:rPr lang="en-US" sz="3000" b="1" dirty="0"/>
              <a:t>REQUEST &amp; SUBMIT A TRANSCRIPT/ </a:t>
            </a:r>
            <a:r>
              <a:rPr lang="en-US" sz="3600" b="1" dirty="0"/>
              <a:t>letter of recommendation </a:t>
            </a:r>
          </a:p>
          <a:p>
            <a:pPr marL="742950" indent="-742950">
              <a:lnSpc>
                <a:spcPct val="120000"/>
              </a:lnSpc>
              <a:spcBef>
                <a:spcPts val="0"/>
              </a:spcBef>
              <a:spcAft>
                <a:spcPts val="600"/>
              </a:spcAft>
              <a:buClr>
                <a:schemeClr val="accent5"/>
              </a:buClr>
              <a:buFont typeface="+mj-lt"/>
              <a:buAutoNum type="arabicPeriod"/>
            </a:pPr>
            <a:r>
              <a:rPr lang="en-US" sz="3000" b="1" dirty="0"/>
              <a:t>Take &amp; submit the SAT/ACT/ACCUPLACER</a:t>
            </a:r>
          </a:p>
          <a:p>
            <a:pPr marL="742950" indent="-742950">
              <a:lnSpc>
                <a:spcPct val="120000"/>
              </a:lnSpc>
              <a:spcBef>
                <a:spcPts val="0"/>
              </a:spcBef>
              <a:spcAft>
                <a:spcPts val="600"/>
              </a:spcAft>
              <a:buClr>
                <a:schemeClr val="accent5"/>
              </a:buClr>
              <a:buFont typeface="+mj-lt"/>
              <a:buAutoNum type="arabicPeriod"/>
            </a:pPr>
            <a:r>
              <a:rPr lang="en-US" sz="3000" b="1" dirty="0"/>
              <a:t>COMPLETE &amp; SUBMIT ALL REQUIRED ESSAYS</a:t>
            </a:r>
          </a:p>
          <a:p>
            <a:pPr marL="742950" indent="-742950">
              <a:lnSpc>
                <a:spcPct val="120000"/>
              </a:lnSpc>
              <a:spcBef>
                <a:spcPts val="0"/>
              </a:spcBef>
              <a:spcAft>
                <a:spcPts val="600"/>
              </a:spcAft>
              <a:buClr>
                <a:schemeClr val="accent5"/>
              </a:buClr>
              <a:buFont typeface="+mj-lt"/>
              <a:buAutoNum type="arabicPeriod"/>
            </a:pPr>
            <a:r>
              <a:rPr lang="en-US" sz="3000" b="1" dirty="0"/>
              <a:t>Track Your Progress</a:t>
            </a:r>
          </a:p>
          <a:p>
            <a:pPr marL="742950" indent="-742950">
              <a:lnSpc>
                <a:spcPct val="120000"/>
              </a:lnSpc>
              <a:spcBef>
                <a:spcPts val="0"/>
              </a:spcBef>
              <a:spcAft>
                <a:spcPts val="600"/>
              </a:spcAft>
              <a:buClr>
                <a:schemeClr val="accent5"/>
              </a:buClr>
              <a:buFont typeface="+mj-lt"/>
              <a:buAutoNum type="arabicPeriod"/>
            </a:pPr>
            <a:endParaRPr lang="en-US" sz="3000" dirty="0"/>
          </a:p>
        </p:txBody>
      </p:sp>
      <p:sp>
        <p:nvSpPr>
          <p:cNvPr id="3" name="Rectangle 2"/>
          <p:cNvSpPr/>
          <p:nvPr/>
        </p:nvSpPr>
        <p:spPr>
          <a:xfrm>
            <a:off x="-609600" y="457200"/>
            <a:ext cx="10210800" cy="1107996"/>
          </a:xfrm>
          <a:prstGeom prst="rect">
            <a:avLst/>
          </a:prstGeom>
          <a:noFill/>
        </p:spPr>
        <p:txBody>
          <a:bodyPr wrap="square" lIns="91440" tIns="45720" rIns="91440" bIns="45720">
            <a:spAutoFit/>
          </a:bodyPr>
          <a:lstStyle/>
          <a:p>
            <a:pPr algn="ctr"/>
            <a:r>
              <a:rPr lang="en-US" sz="33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OVERCOMING THE FEARS ABOUT COLLEGE</a:t>
            </a:r>
            <a:br>
              <a:rPr lang="en-US" sz="33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33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ONE STEP AT A TIME</a:t>
            </a:r>
          </a:p>
        </p:txBody>
      </p:sp>
      <p:pic>
        <p:nvPicPr>
          <p:cNvPr id="5" name="Picture 4"/>
          <p:cNvPicPr>
            <a:picLocks noChangeAspect="1"/>
          </p:cNvPicPr>
          <p:nvPr/>
        </p:nvPicPr>
        <p:blipFill>
          <a:blip r:embed="rId2"/>
          <a:stretch>
            <a:fillRect/>
          </a:stretch>
        </p:blipFill>
        <p:spPr>
          <a:xfrm>
            <a:off x="5075616" y="4950758"/>
            <a:ext cx="3788165" cy="1763276"/>
          </a:xfrm>
          <a:prstGeom prst="rect">
            <a:avLst/>
          </a:prstGeom>
        </p:spPr>
      </p:pic>
    </p:spTree>
    <p:extLst>
      <p:ext uri="{BB962C8B-B14F-4D97-AF65-F5344CB8AC3E}">
        <p14:creationId xmlns:p14="http://schemas.microsoft.com/office/powerpoint/2010/main" val="448187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Choosing a college</a:t>
            </a:r>
          </a:p>
        </p:txBody>
      </p:sp>
      <p:sp>
        <p:nvSpPr>
          <p:cNvPr id="6" name="Text Placeholder 5"/>
          <p:cNvSpPr>
            <a:spLocks noGrp="1"/>
          </p:cNvSpPr>
          <p:nvPr>
            <p:ph type="body" idx="1"/>
          </p:nvPr>
        </p:nvSpPr>
        <p:spPr/>
        <p:txBody>
          <a:bodyPr/>
          <a:lstStyle/>
          <a:p>
            <a:r>
              <a:rPr lang="en-US" dirty="0"/>
              <a:t>Step 1:</a:t>
            </a:r>
          </a:p>
        </p:txBody>
      </p:sp>
      <p:pic>
        <p:nvPicPr>
          <p:cNvPr id="1026" name="Picture 2" descr="C:\Users\caplinger\AppData\Local\Microsoft\Windows\Temporary Internet Files\Content.IE5\EXIDO9CF\MC9004418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362200"/>
            <a:ext cx="1612900"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184948"/>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20682650">
            <a:off x="527041" y="-97737"/>
            <a:ext cx="1803166" cy="1831637"/>
          </a:xfrm>
          <a:prstGeom prst="rect">
            <a:avLst/>
          </a:prstGeom>
        </p:spPr>
      </p:pic>
      <p:sp>
        <p:nvSpPr>
          <p:cNvPr id="7" name="TextBox 6"/>
          <p:cNvSpPr txBox="1"/>
          <p:nvPr/>
        </p:nvSpPr>
        <p:spPr>
          <a:xfrm>
            <a:off x="4343400" y="2706916"/>
            <a:ext cx="4724400" cy="1200329"/>
          </a:xfrm>
          <a:prstGeom prst="rect">
            <a:avLst/>
          </a:prstGeom>
          <a:noFill/>
        </p:spPr>
        <p:txBody>
          <a:bodyPr wrap="square" rtlCol="0">
            <a:spAutoFit/>
          </a:bodyPr>
          <a:lstStyle/>
          <a:p>
            <a:r>
              <a:rPr lang="en-US" b="1" dirty="0"/>
              <a:t>“Be sure the student is paying attention to the campus opportunities: opportunities to lead, grow &amp; develop. Help them plan a PLAN B.”  </a:t>
            </a:r>
          </a:p>
        </p:txBody>
      </p:sp>
      <p:sp>
        <p:nvSpPr>
          <p:cNvPr id="9" name="TextBox 8"/>
          <p:cNvSpPr txBox="1"/>
          <p:nvPr/>
        </p:nvSpPr>
        <p:spPr>
          <a:xfrm>
            <a:off x="1790700" y="4313956"/>
            <a:ext cx="2362200" cy="369332"/>
          </a:xfrm>
          <a:prstGeom prst="rect">
            <a:avLst/>
          </a:prstGeom>
          <a:noFill/>
        </p:spPr>
        <p:txBody>
          <a:bodyPr wrap="square" rtlCol="0">
            <a:spAutoFit/>
          </a:bodyPr>
          <a:lstStyle/>
          <a:p>
            <a:r>
              <a:rPr lang="en-US" dirty="0"/>
              <a:t>“</a:t>
            </a:r>
            <a:r>
              <a:rPr lang="en-US" b="1" dirty="0"/>
              <a:t>Visit the college.”</a:t>
            </a:r>
          </a:p>
        </p:txBody>
      </p:sp>
      <p:sp>
        <p:nvSpPr>
          <p:cNvPr id="11" name="TextBox 10"/>
          <p:cNvSpPr txBox="1"/>
          <p:nvPr/>
        </p:nvSpPr>
        <p:spPr>
          <a:xfrm>
            <a:off x="3657600" y="5652388"/>
            <a:ext cx="4495800" cy="923330"/>
          </a:xfrm>
          <a:prstGeom prst="rect">
            <a:avLst/>
          </a:prstGeom>
          <a:noFill/>
        </p:spPr>
        <p:txBody>
          <a:bodyPr wrap="square" rtlCol="0">
            <a:spAutoFit/>
          </a:bodyPr>
          <a:lstStyle/>
          <a:p>
            <a:r>
              <a:rPr lang="en-US" b="1" dirty="0"/>
              <a:t>“Help your student self-assess ahead of time so that the student knows what they want from a college/university.”</a:t>
            </a:r>
          </a:p>
        </p:txBody>
      </p:sp>
      <p:pic>
        <p:nvPicPr>
          <p:cNvPr id="12" name="Picture 11"/>
          <p:cNvPicPr>
            <a:picLocks noChangeAspect="1"/>
          </p:cNvPicPr>
          <p:nvPr/>
        </p:nvPicPr>
        <p:blipFill>
          <a:blip r:embed="rId3"/>
          <a:stretch>
            <a:fillRect/>
          </a:stretch>
        </p:blipFill>
        <p:spPr>
          <a:xfrm>
            <a:off x="381000" y="1645933"/>
            <a:ext cx="3495675" cy="914400"/>
          </a:xfrm>
          <a:prstGeom prst="rect">
            <a:avLst/>
          </a:prstGeom>
        </p:spPr>
      </p:pic>
      <p:sp>
        <p:nvSpPr>
          <p:cNvPr id="13" name="TextBox 12"/>
          <p:cNvSpPr txBox="1"/>
          <p:nvPr/>
        </p:nvSpPr>
        <p:spPr>
          <a:xfrm>
            <a:off x="3962400" y="1533963"/>
            <a:ext cx="4548673" cy="1200329"/>
          </a:xfrm>
          <a:prstGeom prst="rect">
            <a:avLst/>
          </a:prstGeom>
          <a:noFill/>
        </p:spPr>
        <p:txBody>
          <a:bodyPr wrap="square" rtlCol="0">
            <a:spAutoFit/>
          </a:bodyPr>
          <a:lstStyle/>
          <a:p>
            <a:r>
              <a:rPr lang="en-US" dirty="0"/>
              <a:t>“</a:t>
            </a:r>
            <a:r>
              <a:rPr lang="en-US" b="1" dirty="0"/>
              <a:t>Pay attention to the college environment and not your friends. Consider your options, not your friends’ options.”</a:t>
            </a:r>
          </a:p>
        </p:txBody>
      </p:sp>
      <p:sp>
        <p:nvSpPr>
          <p:cNvPr id="14" name="Rectangle 13"/>
          <p:cNvSpPr/>
          <p:nvPr/>
        </p:nvSpPr>
        <p:spPr>
          <a:xfrm>
            <a:off x="2476762" y="284363"/>
            <a:ext cx="5219438" cy="1138773"/>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COLLEGE QUICK TIPS: </a:t>
            </a:r>
          </a:p>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COLLEGE SELECTION</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4"/>
          <a:stretch>
            <a:fillRect/>
          </a:stretch>
        </p:blipFill>
        <p:spPr>
          <a:xfrm>
            <a:off x="381000" y="2845119"/>
            <a:ext cx="3495675" cy="923925"/>
          </a:xfrm>
          <a:prstGeom prst="rect">
            <a:avLst/>
          </a:prstGeom>
        </p:spPr>
      </p:pic>
      <p:pic>
        <p:nvPicPr>
          <p:cNvPr id="3" name="Picture 2"/>
          <p:cNvPicPr>
            <a:picLocks noChangeAspect="1"/>
          </p:cNvPicPr>
          <p:nvPr/>
        </p:nvPicPr>
        <p:blipFill>
          <a:blip r:embed="rId5"/>
          <a:stretch>
            <a:fillRect/>
          </a:stretch>
        </p:blipFill>
        <p:spPr>
          <a:xfrm>
            <a:off x="381000" y="3846873"/>
            <a:ext cx="1219200" cy="1324911"/>
          </a:xfrm>
          <a:prstGeom prst="rect">
            <a:avLst/>
          </a:prstGeom>
        </p:spPr>
      </p:pic>
      <p:pic>
        <p:nvPicPr>
          <p:cNvPr id="4" name="Picture 3"/>
          <p:cNvPicPr>
            <a:picLocks noChangeAspect="1"/>
          </p:cNvPicPr>
          <p:nvPr/>
        </p:nvPicPr>
        <p:blipFill>
          <a:blip r:embed="rId6"/>
          <a:stretch>
            <a:fillRect/>
          </a:stretch>
        </p:blipFill>
        <p:spPr>
          <a:xfrm>
            <a:off x="381000" y="5410200"/>
            <a:ext cx="3219450" cy="1057275"/>
          </a:xfrm>
          <a:prstGeom prst="rect">
            <a:avLst/>
          </a:prstGeom>
        </p:spPr>
      </p:pic>
      <p:pic>
        <p:nvPicPr>
          <p:cNvPr id="15" name="Picture 14"/>
          <p:cNvPicPr>
            <a:picLocks noChangeAspect="1"/>
          </p:cNvPicPr>
          <p:nvPr/>
        </p:nvPicPr>
        <p:blipFill>
          <a:blip r:embed="rId7"/>
          <a:stretch>
            <a:fillRect/>
          </a:stretch>
        </p:blipFill>
        <p:spPr>
          <a:xfrm>
            <a:off x="4168451" y="4073576"/>
            <a:ext cx="1288985" cy="1412480"/>
          </a:xfrm>
          <a:prstGeom prst="rect">
            <a:avLst/>
          </a:prstGeom>
        </p:spPr>
      </p:pic>
      <p:sp>
        <p:nvSpPr>
          <p:cNvPr id="16" name="TextBox 15"/>
          <p:cNvSpPr txBox="1"/>
          <p:nvPr/>
        </p:nvSpPr>
        <p:spPr>
          <a:xfrm>
            <a:off x="5562600" y="4073576"/>
            <a:ext cx="3352800" cy="1477328"/>
          </a:xfrm>
          <a:prstGeom prst="rect">
            <a:avLst/>
          </a:prstGeom>
          <a:noFill/>
        </p:spPr>
        <p:txBody>
          <a:bodyPr wrap="square" rtlCol="0">
            <a:spAutoFit/>
          </a:bodyPr>
          <a:lstStyle/>
          <a:p>
            <a:r>
              <a:rPr lang="en-US" dirty="0"/>
              <a:t>“</a:t>
            </a:r>
            <a:r>
              <a:rPr lang="en-US" b="1" dirty="0"/>
              <a:t>Help plan student’s college visits.  Make sure they are happy with their choice.  Happiness effects grades &amp; performance.”</a:t>
            </a:r>
          </a:p>
        </p:txBody>
      </p:sp>
    </p:spTree>
    <p:extLst>
      <p:ext uri="{BB962C8B-B14F-4D97-AF65-F5344CB8AC3E}">
        <p14:creationId xmlns:p14="http://schemas.microsoft.com/office/powerpoint/2010/main" val="3338836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7135|recordLength=7174|start=0|end=7135|audioFormat={00001610-0000-0010-8000-00AA00389B71}|audioRate=44100|muted=false|volume=0.8|fadeIn=0|fadeOut=0|videoFormat={34363248-0000-0010-8000-00AA00389B71}|videoRate=15|videoWidth=256|videoHeight=2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34407243AC5344B749E41C1A69C691" ma:contentTypeVersion="17" ma:contentTypeDescription="Create a new document." ma:contentTypeScope="" ma:versionID="3eca443ffd40b9e29102b9adc30435d0">
  <xsd:schema xmlns:xsd="http://www.w3.org/2001/XMLSchema" xmlns:xs="http://www.w3.org/2001/XMLSchema" xmlns:p="http://schemas.microsoft.com/office/2006/metadata/properties" xmlns:ns1="http://schemas.microsoft.com/sharepoint/v3" xmlns:ns3="0299a425-f852-4329-945e-eed099fa226f" xmlns:ns4="2a6aba3b-3a20-4a7a-bf13-407a35109409" targetNamespace="http://schemas.microsoft.com/office/2006/metadata/properties" ma:root="true" ma:fieldsID="0bdc59dd20d1dd21b9c6fe76a0f8580c" ns1:_="" ns3:_="" ns4:_="">
    <xsd:import namespace="http://schemas.microsoft.com/sharepoint/v3"/>
    <xsd:import namespace="0299a425-f852-4329-945e-eed099fa226f"/>
    <xsd:import namespace="2a6aba3b-3a20-4a7a-bf13-407a35109409"/>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99a425-f852-4329-945e-eed099fa22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a6aba3b-3a20-4a7a-bf13-407a35109409"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E409BE-6F3C-43FD-9922-95E6DFD87F90}">
  <ds:schemaRefs>
    <ds:schemaRef ds:uri="http://schemas.microsoft.com/sharepoint/v3/contenttype/forms"/>
  </ds:schemaRefs>
</ds:datastoreItem>
</file>

<file path=customXml/itemProps2.xml><?xml version="1.0" encoding="utf-8"?>
<ds:datastoreItem xmlns:ds="http://schemas.openxmlformats.org/officeDocument/2006/customXml" ds:itemID="{F0096B30-7822-40D4-9EEF-CE90DBA30E24}">
  <ds:schemaRefs>
    <ds:schemaRef ds:uri="0299a425-f852-4329-945e-eed099fa226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2a6aba3b-3a20-4a7a-bf13-407a35109409"/>
    <ds:schemaRef ds:uri="http://www.w3.org/XML/1998/namespace"/>
    <ds:schemaRef ds:uri="http://purl.org/dc/dcmitype/"/>
  </ds:schemaRefs>
</ds:datastoreItem>
</file>

<file path=customXml/itemProps3.xml><?xml version="1.0" encoding="utf-8"?>
<ds:datastoreItem xmlns:ds="http://schemas.openxmlformats.org/officeDocument/2006/customXml" ds:itemID="{33C7F0A7-B306-4980-9E98-CE4F06D4C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99a425-f852-4329-945e-eed099fa226f"/>
    <ds:schemaRef ds:uri="2a6aba3b-3a20-4a7a-bf13-407a35109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TM03457485[[fn=Mesh]]</Template>
  <TotalTime>5824</TotalTime>
  <Words>1604</Words>
  <Application>Microsoft Office PowerPoint</Application>
  <PresentationFormat>On-screen Show (4:3)</PresentationFormat>
  <Paragraphs>245</Paragraphs>
  <Slides>40</Slides>
  <Notes>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Black</vt:lpstr>
      <vt:lpstr>Calibri</vt:lpstr>
      <vt:lpstr>Century Gothic</vt:lpstr>
      <vt:lpstr>Neue Plak</vt:lpstr>
      <vt:lpstr>Roboto</vt:lpstr>
      <vt:lpstr>Stencil</vt:lpstr>
      <vt:lpstr>Times New Roman</vt:lpstr>
      <vt:lpstr>Wingdings 3</vt:lpstr>
      <vt:lpstr>Mesh</vt:lpstr>
      <vt:lpstr>PowerPoint Presentation</vt:lpstr>
      <vt:lpstr>PowerPoint Presentation</vt:lpstr>
      <vt:lpstr>PowerPoint Presentation</vt:lpstr>
      <vt:lpstr>PowerPoint Presentation</vt:lpstr>
      <vt:lpstr>PowerPoint Presentation</vt:lpstr>
      <vt:lpstr>the Class of 2020 has received much instruction and many Resources to prepare them for  senior year &amp; their POST-SECONDARY PURSUITS </vt:lpstr>
      <vt:lpstr>PowerPoint Presentation</vt:lpstr>
      <vt:lpstr>Choosing a college</vt:lpstr>
      <vt:lpstr>PowerPoint Presentation</vt:lpstr>
      <vt:lpstr>PowerPoint Presentation</vt:lpstr>
      <vt:lpstr>PowerPoint Presentation</vt:lpstr>
      <vt:lpstr>PowerPoint Presentation</vt:lpstr>
      <vt:lpstr>Completing the application</vt:lpstr>
      <vt:lpstr>PowerPoint Presentation</vt:lpstr>
      <vt:lpstr> Meeting Your Deadline = ALL Required Documents have been Submitted </vt:lpstr>
      <vt:lpstr>PowerPoint Presentation</vt:lpstr>
      <vt:lpstr>PowerPoint Presentation</vt:lpstr>
      <vt:lpstr>PowerPoint Presentation</vt:lpstr>
      <vt:lpstr>Official Transcripts &amp; Lor’s</vt:lpstr>
      <vt:lpstr>PowerPoint Presentation</vt:lpstr>
      <vt:lpstr>PowerPoint Presentation</vt:lpstr>
      <vt:lpstr>PowerPoint Presentation</vt:lpstr>
      <vt:lpstr>PowerPoint Presentation</vt:lpstr>
      <vt:lpstr>What colleges want in a letter of rec</vt:lpstr>
      <vt:lpstr>PowerPoint Presentation</vt:lpstr>
      <vt:lpstr>Entrance exams</vt:lpstr>
      <vt:lpstr>PowerPoint Presentation</vt:lpstr>
      <vt:lpstr>PowerPoint Presentation</vt:lpstr>
      <vt:lpstr>PowerPoint Presentation</vt:lpstr>
      <vt:lpstr>PowerPoint Presentation</vt:lpstr>
      <vt:lpstr>The Essay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Centennial Class of 2015</dc:title>
  <dc:creator>Windows User</dc:creator>
  <cp:lastModifiedBy>Graver, Heidi</cp:lastModifiedBy>
  <cp:revision>298</cp:revision>
  <cp:lastPrinted>2017-09-27T20:36:23Z</cp:lastPrinted>
  <dcterms:created xsi:type="dcterms:W3CDTF">2014-08-18T01:32:07Z</dcterms:created>
  <dcterms:modified xsi:type="dcterms:W3CDTF">2019-09-12T20:03:39Z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0x0101009034407243AC5344B749E41C1A69C691</vt:lpwstr>
  </property>
  <property fmtid="{D5CDD505-2E9C-101B-9397-08002B2CF9AE}" pid="3" name="MSIP_Label_0ee3c538-ec52-435f-ae58-017644bd9513_Enabled">
    <vt:lpwstr>True</vt:lpwstr>
  </property>
  <property fmtid="{D5CDD505-2E9C-101B-9397-08002B2CF9AE}" pid="4" name="MSIP_Label_0ee3c538-ec52-435f-ae58-017644bd9513_SiteId">
    <vt:lpwstr>0cdcb198-8169-4b70-ba9f-da7e3ba700c2</vt:lpwstr>
  </property>
  <property fmtid="{D5CDD505-2E9C-101B-9397-08002B2CF9AE}" pid="5" name="MSIP_Label_0ee3c538-ec52-435f-ae58-017644bd9513_Owner">
    <vt:lpwstr>ekpon@fultonschools.org</vt:lpwstr>
  </property>
  <property fmtid="{D5CDD505-2E9C-101B-9397-08002B2CF9AE}" pid="6" name="MSIP_Label_0ee3c538-ec52-435f-ae58-017644bd9513_SetDate">
    <vt:lpwstr>2019-09-10T18:12:17.4481778Z</vt:lpwstr>
  </property>
  <property fmtid="{D5CDD505-2E9C-101B-9397-08002B2CF9AE}" pid="7" name="MSIP_Label_0ee3c538-ec52-435f-ae58-017644bd9513_Name">
    <vt:lpwstr>General</vt:lpwstr>
  </property>
  <property fmtid="{D5CDD505-2E9C-101B-9397-08002B2CF9AE}" pid="8" name="MSIP_Label_0ee3c538-ec52-435f-ae58-017644bd9513_Application">
    <vt:lpwstr>Microsoft Azure Information Protection</vt:lpwstr>
  </property>
  <property fmtid="{D5CDD505-2E9C-101B-9397-08002B2CF9AE}" pid="9" name="MSIP_Label_0ee3c538-ec52-435f-ae58-017644bd9513_Extended_MSFT_Method">
    <vt:lpwstr>Automatic</vt:lpwstr>
  </property>
  <property fmtid="{D5CDD505-2E9C-101B-9397-08002B2CF9AE}" pid="10" name="Sensitivity">
    <vt:lpwstr>General</vt:lpwstr>
  </property>
</Properties>
</file>