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64" r:id="rId5"/>
    <p:sldMasterId id="2147483876" r:id="rId6"/>
    <p:sldMasterId id="2147483888" r:id="rId7"/>
  </p:sldMasterIdLst>
  <p:notesMasterIdLst>
    <p:notesMasterId r:id="rId39"/>
  </p:notesMasterIdLst>
  <p:handoutMasterIdLst>
    <p:handoutMasterId r:id="rId40"/>
  </p:handoutMasterIdLst>
  <p:sldIdLst>
    <p:sldId id="302" r:id="rId8"/>
    <p:sldId id="256" r:id="rId9"/>
    <p:sldId id="279" r:id="rId10"/>
    <p:sldId id="301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28" r:id="rId19"/>
    <p:sldId id="283" r:id="rId20"/>
    <p:sldId id="275" r:id="rId21"/>
    <p:sldId id="276" r:id="rId22"/>
    <p:sldId id="281" r:id="rId23"/>
    <p:sldId id="284" r:id="rId24"/>
    <p:sldId id="287" r:id="rId25"/>
    <p:sldId id="314" r:id="rId26"/>
    <p:sldId id="315" r:id="rId27"/>
    <p:sldId id="329" r:id="rId28"/>
    <p:sldId id="330" r:id="rId29"/>
    <p:sldId id="331" r:id="rId30"/>
    <p:sldId id="332" r:id="rId31"/>
    <p:sldId id="333" r:id="rId32"/>
    <p:sldId id="352" r:id="rId33"/>
    <p:sldId id="311" r:id="rId34"/>
    <p:sldId id="342" r:id="rId35"/>
    <p:sldId id="343" r:id="rId36"/>
    <p:sldId id="344" r:id="rId37"/>
    <p:sldId id="299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A29"/>
    <a:srgbClr val="FFFFFF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3" autoAdjust="0"/>
    <p:restoredTop sz="94628" autoAdjust="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9-4927-A09E-3BA1481EEC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Amount of Info Your Child Will Share With You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18</c:v>
                </c:pt>
                <c:pt idx="1">
                  <c:v>17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  <c:pt idx="6">
                  <c:v>12</c:v>
                </c:pt>
                <c:pt idx="7">
                  <c:v>11</c:v>
                </c:pt>
                <c:pt idx="8">
                  <c:v>10</c:v>
                </c:pt>
                <c:pt idx="9">
                  <c:v>9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9-4927-A09E-3BA1481EE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444456"/>
        <c:axId val="459444848"/>
      </c:barChart>
      <c:catAx>
        <c:axId val="45944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444848"/>
        <c:crosses val="autoZero"/>
        <c:auto val="1"/>
        <c:lblAlgn val="ctr"/>
        <c:lblOffset val="100"/>
        <c:noMultiLvlLbl val="0"/>
      </c:catAx>
      <c:valAx>
        <c:axId val="45944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44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ycentennialcounseling.com/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ycentennialcounseling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82383-91FA-4ECA-922C-470313FF5936}" type="doc">
      <dgm:prSet loTypeId="urn:microsoft.com/office/officeart/2005/8/layout/l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88EB8F0-8C58-4D69-8179-49352CCAEEEE}">
      <dgm:prSet custT="1"/>
      <dgm:spPr>
        <a:ln w="57150">
          <a:solidFill>
            <a:schemeClr val="accent5"/>
          </a:solidFill>
        </a:ln>
      </dgm:spPr>
      <dgm:t>
        <a:bodyPr/>
        <a:lstStyle/>
        <a:p>
          <a:pPr rtl="0"/>
          <a:r>
            <a:rPr lang="en-US" sz="2900" b="1" u="sng" dirty="0" smtClean="0"/>
            <a:t>Grab an agenda packet and feedback form</a:t>
          </a:r>
          <a:r>
            <a:rPr lang="en-US" sz="2900" b="1" u="none" dirty="0" smtClean="0"/>
            <a:t> from one of the carts – </a:t>
          </a:r>
          <a:r>
            <a:rPr lang="en-US" sz="2900" b="1" i="1" u="none" dirty="0" smtClean="0"/>
            <a:t>1 packet per family, please!</a:t>
          </a:r>
          <a:endParaRPr lang="en-US" sz="2900" b="1" dirty="0"/>
        </a:p>
      </dgm:t>
    </dgm:pt>
    <dgm:pt modelId="{9C9ABB50-1785-4344-BB4A-26009FFEA5A6}" type="parTrans" cxnId="{83EF6BDA-C842-4C13-ADEC-E48598871810}">
      <dgm:prSet/>
      <dgm:spPr/>
      <dgm:t>
        <a:bodyPr/>
        <a:lstStyle/>
        <a:p>
          <a:endParaRPr lang="en-US"/>
        </a:p>
      </dgm:t>
    </dgm:pt>
    <dgm:pt modelId="{59C180A2-5537-4522-847E-54A6370D5602}" type="sibTrans" cxnId="{83EF6BDA-C842-4C13-ADEC-E48598871810}">
      <dgm:prSet/>
      <dgm:spPr/>
      <dgm:t>
        <a:bodyPr/>
        <a:lstStyle/>
        <a:p>
          <a:endParaRPr lang="en-US"/>
        </a:p>
      </dgm:t>
    </dgm:pt>
    <dgm:pt modelId="{E53B4B07-AC8D-41E1-A0FA-074D5FA2B911}">
      <dgm:prSet custT="1"/>
      <dgm:spPr>
        <a:ln w="57150">
          <a:solidFill>
            <a:schemeClr val="accent5"/>
          </a:solidFill>
        </a:ln>
      </dgm:spPr>
      <dgm:t>
        <a:bodyPr/>
        <a:lstStyle/>
        <a:p>
          <a:pPr rtl="0"/>
          <a:r>
            <a:rPr lang="en-US" sz="2900" b="1" dirty="0"/>
            <a:t>After the presentation, </a:t>
          </a:r>
          <a:endParaRPr lang="en-US" sz="2900" b="1" dirty="0" smtClean="0"/>
        </a:p>
        <a:p>
          <a:pPr rtl="0"/>
          <a:r>
            <a:rPr lang="en-US" sz="2900" b="1" dirty="0" smtClean="0"/>
            <a:t>please </a:t>
          </a:r>
          <a:r>
            <a:rPr lang="en-US" sz="2900" b="1" u="sng" dirty="0"/>
            <a:t>complete the feedback form</a:t>
          </a:r>
          <a:endParaRPr lang="en-US" sz="2900" b="1" dirty="0"/>
        </a:p>
      </dgm:t>
    </dgm:pt>
    <dgm:pt modelId="{E7A45B5A-0713-44A2-958B-190AA6CB94F4}" type="parTrans" cxnId="{7042A433-8297-4AE5-8172-B1BC079222D7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3529E64C-D06F-4CCF-9FB9-142E4CEA742F}" type="sibTrans" cxnId="{7042A433-8297-4AE5-8172-B1BC079222D7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0FC76DDD-B09C-4EC6-9921-3BA9805B088A}">
      <dgm:prSet custT="1"/>
      <dgm:spPr>
        <a:ln w="57150">
          <a:solidFill>
            <a:schemeClr val="accent5"/>
          </a:solidFill>
        </a:ln>
      </dgm:spPr>
      <dgm:t>
        <a:bodyPr/>
        <a:lstStyle/>
        <a:p>
          <a:pPr rtl="0"/>
          <a:r>
            <a:rPr lang="en-US" sz="2900" b="1" u="sng" dirty="0"/>
            <a:t>Turn in your feedback form</a:t>
          </a:r>
          <a:r>
            <a:rPr lang="en-US" sz="2900" b="1" dirty="0"/>
            <a:t> to one of the crates </a:t>
          </a:r>
        </a:p>
        <a:p>
          <a:pPr rtl="0"/>
          <a:r>
            <a:rPr lang="en-US" sz="2900" b="1" dirty="0"/>
            <a:t>as you leave</a:t>
          </a:r>
        </a:p>
      </dgm:t>
    </dgm:pt>
    <dgm:pt modelId="{0F2E97E5-B8DA-407E-B4F8-BF337D6C9010}" type="parTrans" cxnId="{9D0A889A-DB8E-431F-80C7-5F096B705DA5}">
      <dgm:prSet/>
      <dgm:spPr/>
      <dgm:t>
        <a:bodyPr/>
        <a:lstStyle/>
        <a:p>
          <a:endParaRPr lang="en-US"/>
        </a:p>
      </dgm:t>
    </dgm:pt>
    <dgm:pt modelId="{C5DA8FC1-1A55-4324-8E0F-E250FCD0EB1B}" type="sibTrans" cxnId="{9D0A889A-DB8E-431F-80C7-5F096B705DA5}">
      <dgm:prSet/>
      <dgm:spPr/>
      <dgm:t>
        <a:bodyPr/>
        <a:lstStyle/>
        <a:p>
          <a:endParaRPr lang="en-US"/>
        </a:p>
      </dgm:t>
    </dgm:pt>
    <dgm:pt modelId="{C4D1340E-8571-4AEC-800D-BE141918796A}" type="pres">
      <dgm:prSet presAssocID="{D2B82383-91FA-4ECA-922C-470313FF59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088C9-E338-43F1-9B57-87B35D715CA0}" type="pres">
      <dgm:prSet presAssocID="{088EB8F0-8C58-4D69-8179-49352CCAEEEE}" presName="vertFlow" presStyleCnt="0"/>
      <dgm:spPr/>
    </dgm:pt>
    <dgm:pt modelId="{A3692B5C-1D37-4094-A19E-1B777D3947F2}" type="pres">
      <dgm:prSet presAssocID="{088EB8F0-8C58-4D69-8179-49352CCAEEEE}" presName="header" presStyleLbl="node1" presStyleIdx="0" presStyleCnt="1" custScaleX="170805"/>
      <dgm:spPr/>
      <dgm:t>
        <a:bodyPr/>
        <a:lstStyle/>
        <a:p>
          <a:endParaRPr lang="en-US"/>
        </a:p>
      </dgm:t>
    </dgm:pt>
    <dgm:pt modelId="{D66750C0-DD6D-4759-BF9B-2C7AFA676353}" type="pres">
      <dgm:prSet presAssocID="{E7A45B5A-0713-44A2-958B-190AA6CB94F4}" presName="parTrans" presStyleLbl="sibTrans2D1" presStyleIdx="0" presStyleCnt="2"/>
      <dgm:spPr/>
      <dgm:t>
        <a:bodyPr/>
        <a:lstStyle/>
        <a:p>
          <a:endParaRPr lang="en-US"/>
        </a:p>
      </dgm:t>
    </dgm:pt>
    <dgm:pt modelId="{DE250BD9-E17C-48E5-B455-1BF7836196D9}" type="pres">
      <dgm:prSet presAssocID="{E53B4B07-AC8D-41E1-A0FA-074D5FA2B911}" presName="child" presStyleLbl="alignAccFollowNode1" presStyleIdx="0" presStyleCnt="2" custScaleX="170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59FB9-5A41-4530-B0CC-42CADDA32E48}" type="pres">
      <dgm:prSet presAssocID="{3529E64C-D06F-4CCF-9FB9-142E4CEA742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4C0D8C-2389-4B17-9D4C-234B980C7751}" type="pres">
      <dgm:prSet presAssocID="{0FC76DDD-B09C-4EC6-9921-3BA9805B088A}" presName="child" presStyleLbl="alignAccFollowNode1" presStyleIdx="1" presStyleCnt="2" custScaleX="170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E2A27-E6C7-46D4-B853-A61BFFE97877}" type="presOf" srcId="{3529E64C-D06F-4CCF-9FB9-142E4CEA742F}" destId="{22259FB9-5A41-4530-B0CC-42CADDA32E48}" srcOrd="0" destOrd="0" presId="urn:microsoft.com/office/officeart/2005/8/layout/lProcess1"/>
    <dgm:cxn modelId="{B9006640-FEB5-494B-A3AD-D945706DFB17}" type="presOf" srcId="{E7A45B5A-0713-44A2-958B-190AA6CB94F4}" destId="{D66750C0-DD6D-4759-BF9B-2C7AFA676353}" srcOrd="0" destOrd="0" presId="urn:microsoft.com/office/officeart/2005/8/layout/lProcess1"/>
    <dgm:cxn modelId="{A1727A72-22D4-4D7A-9157-9C11F9A6B8DC}" type="presOf" srcId="{D2B82383-91FA-4ECA-922C-470313FF5936}" destId="{C4D1340E-8571-4AEC-800D-BE141918796A}" srcOrd="0" destOrd="0" presId="urn:microsoft.com/office/officeart/2005/8/layout/lProcess1"/>
    <dgm:cxn modelId="{83EF6BDA-C842-4C13-ADEC-E48598871810}" srcId="{D2B82383-91FA-4ECA-922C-470313FF5936}" destId="{088EB8F0-8C58-4D69-8179-49352CCAEEEE}" srcOrd="0" destOrd="0" parTransId="{9C9ABB50-1785-4344-BB4A-26009FFEA5A6}" sibTransId="{59C180A2-5537-4522-847E-54A6370D5602}"/>
    <dgm:cxn modelId="{7042A433-8297-4AE5-8172-B1BC079222D7}" srcId="{088EB8F0-8C58-4D69-8179-49352CCAEEEE}" destId="{E53B4B07-AC8D-41E1-A0FA-074D5FA2B911}" srcOrd="0" destOrd="0" parTransId="{E7A45B5A-0713-44A2-958B-190AA6CB94F4}" sibTransId="{3529E64C-D06F-4CCF-9FB9-142E4CEA742F}"/>
    <dgm:cxn modelId="{9D0A889A-DB8E-431F-80C7-5F096B705DA5}" srcId="{088EB8F0-8C58-4D69-8179-49352CCAEEEE}" destId="{0FC76DDD-B09C-4EC6-9921-3BA9805B088A}" srcOrd="1" destOrd="0" parTransId="{0F2E97E5-B8DA-407E-B4F8-BF337D6C9010}" sibTransId="{C5DA8FC1-1A55-4324-8E0F-E250FCD0EB1B}"/>
    <dgm:cxn modelId="{93F06C95-1C52-4FE5-B8A4-51A6046D3C4C}" type="presOf" srcId="{E53B4B07-AC8D-41E1-A0FA-074D5FA2B911}" destId="{DE250BD9-E17C-48E5-B455-1BF7836196D9}" srcOrd="0" destOrd="0" presId="urn:microsoft.com/office/officeart/2005/8/layout/lProcess1"/>
    <dgm:cxn modelId="{6DC79705-69B6-4C90-B464-95E59329F4C8}" type="presOf" srcId="{0FC76DDD-B09C-4EC6-9921-3BA9805B088A}" destId="{014C0D8C-2389-4B17-9D4C-234B980C7751}" srcOrd="0" destOrd="0" presId="urn:microsoft.com/office/officeart/2005/8/layout/lProcess1"/>
    <dgm:cxn modelId="{3169DD6B-042D-40EA-9E53-A8696AFF11CE}" type="presOf" srcId="{088EB8F0-8C58-4D69-8179-49352CCAEEEE}" destId="{A3692B5C-1D37-4094-A19E-1B777D3947F2}" srcOrd="0" destOrd="0" presId="urn:microsoft.com/office/officeart/2005/8/layout/lProcess1"/>
    <dgm:cxn modelId="{1F232A56-4AB7-450D-828D-022C87B4B8C8}" type="presParOf" srcId="{C4D1340E-8571-4AEC-800D-BE141918796A}" destId="{8CD088C9-E338-43F1-9B57-87B35D715CA0}" srcOrd="0" destOrd="0" presId="urn:microsoft.com/office/officeart/2005/8/layout/lProcess1"/>
    <dgm:cxn modelId="{D40D2497-03F9-40E5-9DA2-47A6847A54BB}" type="presParOf" srcId="{8CD088C9-E338-43F1-9B57-87B35D715CA0}" destId="{A3692B5C-1D37-4094-A19E-1B777D3947F2}" srcOrd="0" destOrd="0" presId="urn:microsoft.com/office/officeart/2005/8/layout/lProcess1"/>
    <dgm:cxn modelId="{D0A5FC68-C472-4567-AD3F-F0C90E5936C0}" type="presParOf" srcId="{8CD088C9-E338-43F1-9B57-87B35D715CA0}" destId="{D66750C0-DD6D-4759-BF9B-2C7AFA676353}" srcOrd="1" destOrd="0" presId="urn:microsoft.com/office/officeart/2005/8/layout/lProcess1"/>
    <dgm:cxn modelId="{8A83B7AF-611D-408B-BCDC-AB72A2A47DD2}" type="presParOf" srcId="{8CD088C9-E338-43F1-9B57-87B35D715CA0}" destId="{DE250BD9-E17C-48E5-B455-1BF7836196D9}" srcOrd="2" destOrd="0" presId="urn:microsoft.com/office/officeart/2005/8/layout/lProcess1"/>
    <dgm:cxn modelId="{9117D5E8-4C47-4F18-8044-A6EC30B8D423}" type="presParOf" srcId="{8CD088C9-E338-43F1-9B57-87B35D715CA0}" destId="{22259FB9-5A41-4530-B0CC-42CADDA32E48}" srcOrd="3" destOrd="0" presId="urn:microsoft.com/office/officeart/2005/8/layout/lProcess1"/>
    <dgm:cxn modelId="{68E20A88-3ECE-455F-830E-B3B6A0710903}" type="presParOf" srcId="{8CD088C9-E338-43F1-9B57-87B35D715CA0}" destId="{014C0D8C-2389-4B17-9D4C-234B980C775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393C8F-81C8-45C0-955A-17A6BBAC03DC}" type="doc">
      <dgm:prSet loTypeId="urn:microsoft.com/office/officeart/2005/8/layout/vList3#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1353235-5997-46D2-A0BE-C51F8A2817B3}">
      <dgm:prSet custT="1"/>
      <dgm:spPr/>
      <dgm:t>
        <a:bodyPr/>
        <a:lstStyle/>
        <a:p>
          <a:pPr algn="l" rtl="0"/>
          <a:r>
            <a:rPr lang="en-US" sz="2200" b="1" dirty="0"/>
            <a:t>Review list of available 9</a:t>
          </a:r>
          <a:r>
            <a:rPr lang="en-US" sz="2200" b="1" baseline="30000" dirty="0"/>
            <a:t>th</a:t>
          </a:r>
          <a:r>
            <a:rPr lang="en-US" sz="2200" b="1" dirty="0"/>
            <a:t> Grade elective options</a:t>
          </a:r>
        </a:p>
      </dgm:t>
    </dgm:pt>
    <dgm:pt modelId="{FA7E30EC-D33F-4568-8322-5D19260B9B3B}" type="parTrans" cxnId="{3CD3BF1E-474A-4E2A-AD03-08245635E230}">
      <dgm:prSet/>
      <dgm:spPr/>
      <dgm:t>
        <a:bodyPr/>
        <a:lstStyle/>
        <a:p>
          <a:endParaRPr lang="en-US"/>
        </a:p>
      </dgm:t>
    </dgm:pt>
    <dgm:pt modelId="{F702C3FE-8530-41DF-9404-A8E31ED793E9}" type="sibTrans" cxnId="{3CD3BF1E-474A-4E2A-AD03-08245635E230}">
      <dgm:prSet/>
      <dgm:spPr/>
      <dgm:t>
        <a:bodyPr/>
        <a:lstStyle/>
        <a:p>
          <a:endParaRPr lang="en-US"/>
        </a:p>
      </dgm:t>
    </dgm:pt>
    <dgm:pt modelId="{FC6114D4-DE0F-463C-AB9A-DE0629AB61EC}">
      <dgm:prSet custT="1"/>
      <dgm:spPr/>
      <dgm:t>
        <a:bodyPr/>
        <a:lstStyle/>
        <a:p>
          <a:pPr algn="l" rtl="0"/>
          <a:r>
            <a:rPr lang="en-US" sz="2200" b="1" dirty="0"/>
            <a:t>Use CHS Course Catalog (online) to read the course description of the classes of interest</a:t>
          </a:r>
        </a:p>
      </dgm:t>
    </dgm:pt>
    <dgm:pt modelId="{37D14321-7177-4671-B754-568258D15BCD}" type="parTrans" cxnId="{E9F3873C-7A26-4494-BCDB-B00FA85B9C31}">
      <dgm:prSet/>
      <dgm:spPr/>
      <dgm:t>
        <a:bodyPr/>
        <a:lstStyle/>
        <a:p>
          <a:endParaRPr lang="en-US"/>
        </a:p>
      </dgm:t>
    </dgm:pt>
    <dgm:pt modelId="{A9348B69-EC7A-41D6-AF11-B183CE5B5709}" type="sibTrans" cxnId="{E9F3873C-7A26-4494-BCDB-B00FA85B9C31}">
      <dgm:prSet/>
      <dgm:spPr/>
      <dgm:t>
        <a:bodyPr/>
        <a:lstStyle/>
        <a:p>
          <a:endParaRPr lang="en-US"/>
        </a:p>
      </dgm:t>
    </dgm:pt>
    <dgm:pt modelId="{A68B44D5-92E8-45E4-87AC-01E61FD87F22}">
      <dgm:prSet custT="1"/>
      <dgm:spPr/>
      <dgm:t>
        <a:bodyPr/>
        <a:lstStyle/>
        <a:p>
          <a:pPr algn="l" rtl="0"/>
          <a:r>
            <a:rPr lang="en-US" sz="2200" b="1" u="sng" dirty="0"/>
            <a:t>Choose at least 4 electives  </a:t>
          </a:r>
        </a:p>
      </dgm:t>
    </dgm:pt>
    <dgm:pt modelId="{475CCE19-1413-4CA5-98E0-A63C50AA3128}" type="parTrans" cxnId="{31DFDEC0-599E-4D21-95FA-3481F35B228E}">
      <dgm:prSet/>
      <dgm:spPr/>
      <dgm:t>
        <a:bodyPr/>
        <a:lstStyle/>
        <a:p>
          <a:endParaRPr lang="en-US"/>
        </a:p>
      </dgm:t>
    </dgm:pt>
    <dgm:pt modelId="{287B7738-9FA9-4012-8D4B-87DCBDB0276F}" type="sibTrans" cxnId="{31DFDEC0-599E-4D21-95FA-3481F35B228E}">
      <dgm:prSet/>
      <dgm:spPr/>
      <dgm:t>
        <a:bodyPr/>
        <a:lstStyle/>
        <a:p>
          <a:endParaRPr lang="en-US"/>
        </a:p>
      </dgm:t>
    </dgm:pt>
    <dgm:pt modelId="{8762BDFC-38DC-44DB-9487-240F7B5FA03E}">
      <dgm:prSet custT="1"/>
      <dgm:spPr/>
      <dgm:t>
        <a:bodyPr/>
        <a:lstStyle/>
        <a:p>
          <a:pPr algn="l" rtl="0"/>
          <a:r>
            <a:rPr lang="en-US" sz="2200" b="1" dirty="0"/>
            <a:t>Rank your elective choices on your elective form in order of preference (#1 for top choice, #2 for next choice, etc.)  </a:t>
          </a:r>
        </a:p>
      </dgm:t>
    </dgm:pt>
    <dgm:pt modelId="{8AF4E9B0-D5AB-459F-B8BA-31E2934011F1}" type="sibTrans" cxnId="{5CD7E7E2-2ACF-4F24-A883-BE34B5335BEF}">
      <dgm:prSet/>
      <dgm:spPr/>
      <dgm:t>
        <a:bodyPr/>
        <a:lstStyle/>
        <a:p>
          <a:endParaRPr lang="en-US"/>
        </a:p>
      </dgm:t>
    </dgm:pt>
    <dgm:pt modelId="{20A13E16-FF42-4C9B-805D-7471292CB44A}" type="parTrans" cxnId="{5CD7E7E2-2ACF-4F24-A883-BE34B5335BEF}">
      <dgm:prSet/>
      <dgm:spPr/>
      <dgm:t>
        <a:bodyPr/>
        <a:lstStyle/>
        <a:p>
          <a:endParaRPr lang="en-US"/>
        </a:p>
      </dgm:t>
    </dgm:pt>
    <dgm:pt modelId="{5515D338-7DF1-4878-8333-5D93EF0A6CC5}">
      <dgm:prSet custT="1"/>
      <dgm:spPr/>
      <dgm:t>
        <a:bodyPr/>
        <a:lstStyle/>
        <a:p>
          <a:pPr algn="l" rtl="0"/>
          <a:r>
            <a:rPr lang="en-US" sz="2200" b="1" u="none" dirty="0"/>
            <a:t>Changes may be made within the designated registration period (Spring 2018). </a:t>
          </a:r>
        </a:p>
      </dgm:t>
    </dgm:pt>
    <dgm:pt modelId="{8C5BD97A-08AC-40F3-A47C-AE8113D00522}" type="sibTrans" cxnId="{B2B245B6-E539-403D-98F6-E2F047548CDC}">
      <dgm:prSet/>
      <dgm:spPr/>
      <dgm:t>
        <a:bodyPr/>
        <a:lstStyle/>
        <a:p>
          <a:endParaRPr lang="en-US"/>
        </a:p>
      </dgm:t>
    </dgm:pt>
    <dgm:pt modelId="{094C6A77-A025-43B8-8FF2-091E567F5C8B}" type="parTrans" cxnId="{B2B245B6-E539-403D-98F6-E2F047548CDC}">
      <dgm:prSet/>
      <dgm:spPr/>
      <dgm:t>
        <a:bodyPr/>
        <a:lstStyle/>
        <a:p>
          <a:endParaRPr lang="en-US"/>
        </a:p>
      </dgm:t>
    </dgm:pt>
    <dgm:pt modelId="{AE277E68-7E41-4E6E-BDC9-240E700223D6}" type="pres">
      <dgm:prSet presAssocID="{24393C8F-81C8-45C0-955A-17A6BBAC03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0015B-5223-45E8-9DB9-A7E2D9602309}" type="pres">
      <dgm:prSet presAssocID="{51353235-5997-46D2-A0BE-C51F8A2817B3}" presName="composite" presStyleCnt="0"/>
      <dgm:spPr/>
    </dgm:pt>
    <dgm:pt modelId="{382EB48C-74AB-4200-BBD7-18F9375CC961}" type="pres">
      <dgm:prSet presAssocID="{51353235-5997-46D2-A0BE-C51F8A2817B3}" presName="imgShp" presStyleLbl="fgImgPlace1" presStyleIdx="0" presStyleCnt="5" custScaleX="21776" custScaleY="14419" custLinFactNeighborX="-91636" custLinFactNeighborY="2178"/>
      <dgm:spPr/>
    </dgm:pt>
    <dgm:pt modelId="{B5DD5D51-5EEC-44CA-B018-383885F18355}" type="pres">
      <dgm:prSet presAssocID="{51353235-5997-46D2-A0BE-C51F8A2817B3}" presName="txShp" presStyleLbl="node1" presStyleIdx="0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4849C-3A09-4BCB-A057-03BED793BA52}" type="pres">
      <dgm:prSet presAssocID="{F702C3FE-8530-41DF-9404-A8E31ED793E9}" presName="spacing" presStyleCnt="0"/>
      <dgm:spPr/>
    </dgm:pt>
    <dgm:pt modelId="{63DCCFE2-AAD2-4DB7-895C-300BE7708624}" type="pres">
      <dgm:prSet presAssocID="{FC6114D4-DE0F-463C-AB9A-DE0629AB61EC}" presName="composite" presStyleCnt="0"/>
      <dgm:spPr/>
    </dgm:pt>
    <dgm:pt modelId="{61909194-46B7-4BAB-A6A2-8D5E51F52EBB}" type="pres">
      <dgm:prSet presAssocID="{FC6114D4-DE0F-463C-AB9A-DE0629AB61EC}" presName="imgShp" presStyleLbl="fgImgPlace1" presStyleIdx="1" presStyleCnt="5" custScaleX="21776" custScaleY="14420" custLinFactNeighborX="-92099" custLinFactNeighborY="3454"/>
      <dgm:spPr/>
    </dgm:pt>
    <dgm:pt modelId="{39E8DDD1-F6DD-4E36-8076-081982293CE5}" type="pres">
      <dgm:prSet presAssocID="{FC6114D4-DE0F-463C-AB9A-DE0629AB61EC}" presName="txShp" presStyleLbl="node1" presStyleIdx="1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AEDEA-33E9-4F09-959D-249A334D6C1C}" type="pres">
      <dgm:prSet presAssocID="{A9348B69-EC7A-41D6-AF11-B183CE5B5709}" presName="spacing" presStyleCnt="0"/>
      <dgm:spPr/>
    </dgm:pt>
    <dgm:pt modelId="{9826B52B-8F52-4293-832C-847DAE519E13}" type="pres">
      <dgm:prSet presAssocID="{8762BDFC-38DC-44DB-9487-240F7B5FA03E}" presName="composite" presStyleCnt="0"/>
      <dgm:spPr/>
    </dgm:pt>
    <dgm:pt modelId="{FF314E6B-6170-4163-A99E-D0409DDB4B23}" type="pres">
      <dgm:prSet presAssocID="{8762BDFC-38DC-44DB-9487-240F7B5FA03E}" presName="imgShp" presStyleLbl="fgImgPlace1" presStyleIdx="2" presStyleCnt="5" custScaleX="21776" custScaleY="14419" custLinFactX="-6716" custLinFactNeighborX="-100000" custLinFactNeighborY="-8706"/>
      <dgm:spPr/>
    </dgm:pt>
    <dgm:pt modelId="{C0D02B3C-EDF4-4D5E-BAB9-D6BC81CA9B32}" type="pres">
      <dgm:prSet presAssocID="{8762BDFC-38DC-44DB-9487-240F7B5FA03E}" presName="txShp" presStyleLbl="node1" presStyleIdx="2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E2969-37B7-4B79-AF29-99607C53A747}" type="pres">
      <dgm:prSet presAssocID="{8AF4E9B0-D5AB-459F-B8BA-31E2934011F1}" presName="spacing" presStyleCnt="0"/>
      <dgm:spPr/>
    </dgm:pt>
    <dgm:pt modelId="{2B7A8827-8CE1-46D2-B11D-E5EF62F17EB2}" type="pres">
      <dgm:prSet presAssocID="{A68B44D5-92E8-45E4-87AC-01E61FD87F22}" presName="composite" presStyleCnt="0"/>
      <dgm:spPr/>
    </dgm:pt>
    <dgm:pt modelId="{8DBA2FAF-749C-4DE1-963D-53F7B3C924C8}" type="pres">
      <dgm:prSet presAssocID="{A68B44D5-92E8-45E4-87AC-01E61FD87F22}" presName="imgShp" presStyleLbl="fgImgPlace1" presStyleIdx="3" presStyleCnt="5" custScaleX="38141" custScaleY="53858" custLinFactX="-10582" custLinFactNeighborX="-100000" custLinFactNeighborY="-1382"/>
      <dgm:spPr/>
    </dgm:pt>
    <dgm:pt modelId="{7F0C7027-EDFC-4E94-8B1E-494F23A35E5B}" type="pres">
      <dgm:prSet presAssocID="{A68B44D5-92E8-45E4-87AC-01E61FD87F22}" presName="txShp" presStyleLbl="node1" presStyleIdx="3" presStyleCnt="5" custScaleX="129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25527-C44F-42DF-AF1A-571C571CD72F}" type="pres">
      <dgm:prSet presAssocID="{287B7738-9FA9-4012-8D4B-87DCBDB0276F}" presName="spacing" presStyleCnt="0"/>
      <dgm:spPr/>
    </dgm:pt>
    <dgm:pt modelId="{0C0732D5-007B-4916-A592-47D4DAEF8C6B}" type="pres">
      <dgm:prSet presAssocID="{5515D338-7DF1-4878-8333-5D93EF0A6CC5}" presName="composite" presStyleCnt="0"/>
      <dgm:spPr/>
    </dgm:pt>
    <dgm:pt modelId="{B8B6CCA2-B9F7-4038-90F2-EEDFD97756E1}" type="pres">
      <dgm:prSet presAssocID="{5515D338-7DF1-4878-8333-5D93EF0A6CC5}" presName="imgShp" presStyleLbl="fgImgPlace1" presStyleIdx="4" presStyleCnt="5" custScaleX="21777" custScaleY="14419" custLinFactX="-6715" custLinFactNeighborX="-100000" custLinFactNeighborY="-2839"/>
      <dgm:spPr/>
    </dgm:pt>
    <dgm:pt modelId="{9929E962-6EB1-4DA0-ADBD-E111B6F754CC}" type="pres">
      <dgm:prSet presAssocID="{5515D338-7DF1-4878-8333-5D93EF0A6CC5}" presName="txShp" presStyleLbl="node1" presStyleIdx="4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ADB9D-2156-4595-A975-9220223D3D26}" type="presOf" srcId="{5515D338-7DF1-4878-8333-5D93EF0A6CC5}" destId="{9929E962-6EB1-4DA0-ADBD-E111B6F754CC}" srcOrd="0" destOrd="0" presId="urn:microsoft.com/office/officeart/2005/8/layout/vList3#2"/>
    <dgm:cxn modelId="{CAD83AEA-7354-4055-9C84-5680551AB169}" type="presOf" srcId="{A68B44D5-92E8-45E4-87AC-01E61FD87F22}" destId="{7F0C7027-EDFC-4E94-8B1E-494F23A35E5B}" srcOrd="0" destOrd="0" presId="urn:microsoft.com/office/officeart/2005/8/layout/vList3#2"/>
    <dgm:cxn modelId="{3CD3BF1E-474A-4E2A-AD03-08245635E230}" srcId="{24393C8F-81C8-45C0-955A-17A6BBAC03DC}" destId="{51353235-5997-46D2-A0BE-C51F8A2817B3}" srcOrd="0" destOrd="0" parTransId="{FA7E30EC-D33F-4568-8322-5D19260B9B3B}" sibTransId="{F702C3FE-8530-41DF-9404-A8E31ED793E9}"/>
    <dgm:cxn modelId="{E9F3873C-7A26-4494-BCDB-B00FA85B9C31}" srcId="{24393C8F-81C8-45C0-955A-17A6BBAC03DC}" destId="{FC6114D4-DE0F-463C-AB9A-DE0629AB61EC}" srcOrd="1" destOrd="0" parTransId="{37D14321-7177-4671-B754-568258D15BCD}" sibTransId="{A9348B69-EC7A-41D6-AF11-B183CE5B5709}"/>
    <dgm:cxn modelId="{5CD7E7E2-2ACF-4F24-A883-BE34B5335BEF}" srcId="{24393C8F-81C8-45C0-955A-17A6BBAC03DC}" destId="{8762BDFC-38DC-44DB-9487-240F7B5FA03E}" srcOrd="2" destOrd="0" parTransId="{20A13E16-FF42-4C9B-805D-7471292CB44A}" sibTransId="{8AF4E9B0-D5AB-459F-B8BA-31E2934011F1}"/>
    <dgm:cxn modelId="{0DFE0239-5ED2-4C0A-BAA7-E605C389E17D}" type="presOf" srcId="{24393C8F-81C8-45C0-955A-17A6BBAC03DC}" destId="{AE277E68-7E41-4E6E-BDC9-240E700223D6}" srcOrd="0" destOrd="0" presId="urn:microsoft.com/office/officeart/2005/8/layout/vList3#2"/>
    <dgm:cxn modelId="{B2B245B6-E539-403D-98F6-E2F047548CDC}" srcId="{24393C8F-81C8-45C0-955A-17A6BBAC03DC}" destId="{5515D338-7DF1-4878-8333-5D93EF0A6CC5}" srcOrd="4" destOrd="0" parTransId="{094C6A77-A025-43B8-8FF2-091E567F5C8B}" sibTransId="{8C5BD97A-08AC-40F3-A47C-AE8113D00522}"/>
    <dgm:cxn modelId="{DECECA06-9580-440E-88AE-B1D130DEC52C}" type="presOf" srcId="{8762BDFC-38DC-44DB-9487-240F7B5FA03E}" destId="{C0D02B3C-EDF4-4D5E-BAB9-D6BC81CA9B32}" srcOrd="0" destOrd="0" presId="urn:microsoft.com/office/officeart/2005/8/layout/vList3#2"/>
    <dgm:cxn modelId="{0201D781-896D-46C3-90DC-4D26D615D7A6}" type="presOf" srcId="{51353235-5997-46D2-A0BE-C51F8A2817B3}" destId="{B5DD5D51-5EEC-44CA-B018-383885F18355}" srcOrd="0" destOrd="0" presId="urn:microsoft.com/office/officeart/2005/8/layout/vList3#2"/>
    <dgm:cxn modelId="{31DFDEC0-599E-4D21-95FA-3481F35B228E}" srcId="{24393C8F-81C8-45C0-955A-17A6BBAC03DC}" destId="{A68B44D5-92E8-45E4-87AC-01E61FD87F22}" srcOrd="3" destOrd="0" parTransId="{475CCE19-1413-4CA5-98E0-A63C50AA3128}" sibTransId="{287B7738-9FA9-4012-8D4B-87DCBDB0276F}"/>
    <dgm:cxn modelId="{CBD3FBC8-74DD-4881-B7BC-55B411331606}" type="presOf" srcId="{FC6114D4-DE0F-463C-AB9A-DE0629AB61EC}" destId="{39E8DDD1-F6DD-4E36-8076-081982293CE5}" srcOrd="0" destOrd="0" presId="urn:microsoft.com/office/officeart/2005/8/layout/vList3#2"/>
    <dgm:cxn modelId="{52285F91-806C-426D-BD5E-D44E829F64C8}" type="presParOf" srcId="{AE277E68-7E41-4E6E-BDC9-240E700223D6}" destId="{AB10015B-5223-45E8-9DB9-A7E2D9602309}" srcOrd="0" destOrd="0" presId="urn:microsoft.com/office/officeart/2005/8/layout/vList3#2"/>
    <dgm:cxn modelId="{A929F5F0-532A-4BEB-A3E3-9EC5548BEAAE}" type="presParOf" srcId="{AB10015B-5223-45E8-9DB9-A7E2D9602309}" destId="{382EB48C-74AB-4200-BBD7-18F9375CC961}" srcOrd="0" destOrd="0" presId="urn:microsoft.com/office/officeart/2005/8/layout/vList3#2"/>
    <dgm:cxn modelId="{3797EA2A-6AFD-470F-B5B1-DF6E546A2054}" type="presParOf" srcId="{AB10015B-5223-45E8-9DB9-A7E2D9602309}" destId="{B5DD5D51-5EEC-44CA-B018-383885F18355}" srcOrd="1" destOrd="0" presId="urn:microsoft.com/office/officeart/2005/8/layout/vList3#2"/>
    <dgm:cxn modelId="{DD9F168E-8B80-4D90-AC61-A8CEFBE3A6AB}" type="presParOf" srcId="{AE277E68-7E41-4E6E-BDC9-240E700223D6}" destId="{DCB4849C-3A09-4BCB-A057-03BED793BA52}" srcOrd="1" destOrd="0" presId="urn:microsoft.com/office/officeart/2005/8/layout/vList3#2"/>
    <dgm:cxn modelId="{3DBE3E99-2677-4EEA-8EDD-D20315AA6CC9}" type="presParOf" srcId="{AE277E68-7E41-4E6E-BDC9-240E700223D6}" destId="{63DCCFE2-AAD2-4DB7-895C-300BE7708624}" srcOrd="2" destOrd="0" presId="urn:microsoft.com/office/officeart/2005/8/layout/vList3#2"/>
    <dgm:cxn modelId="{376E68EF-EF9C-448E-A540-39CFEF8706F0}" type="presParOf" srcId="{63DCCFE2-AAD2-4DB7-895C-300BE7708624}" destId="{61909194-46B7-4BAB-A6A2-8D5E51F52EBB}" srcOrd="0" destOrd="0" presId="urn:microsoft.com/office/officeart/2005/8/layout/vList3#2"/>
    <dgm:cxn modelId="{1749A54C-C92E-41B6-B543-6F1A137E82AA}" type="presParOf" srcId="{63DCCFE2-AAD2-4DB7-895C-300BE7708624}" destId="{39E8DDD1-F6DD-4E36-8076-081982293CE5}" srcOrd="1" destOrd="0" presId="urn:microsoft.com/office/officeart/2005/8/layout/vList3#2"/>
    <dgm:cxn modelId="{E62753E3-ACEF-45BA-B5EF-1A37C0AD06AC}" type="presParOf" srcId="{AE277E68-7E41-4E6E-BDC9-240E700223D6}" destId="{CD0AEDEA-33E9-4F09-959D-249A334D6C1C}" srcOrd="3" destOrd="0" presId="urn:microsoft.com/office/officeart/2005/8/layout/vList3#2"/>
    <dgm:cxn modelId="{7FB3F84E-75BC-44AD-9778-8A34E0676AD0}" type="presParOf" srcId="{AE277E68-7E41-4E6E-BDC9-240E700223D6}" destId="{9826B52B-8F52-4293-832C-847DAE519E13}" srcOrd="4" destOrd="0" presId="urn:microsoft.com/office/officeart/2005/8/layout/vList3#2"/>
    <dgm:cxn modelId="{1194ADFD-4F8A-4C66-A1D7-8C458D67345E}" type="presParOf" srcId="{9826B52B-8F52-4293-832C-847DAE519E13}" destId="{FF314E6B-6170-4163-A99E-D0409DDB4B23}" srcOrd="0" destOrd="0" presId="urn:microsoft.com/office/officeart/2005/8/layout/vList3#2"/>
    <dgm:cxn modelId="{14B92E80-027A-4935-BDD4-865F557C81B3}" type="presParOf" srcId="{9826B52B-8F52-4293-832C-847DAE519E13}" destId="{C0D02B3C-EDF4-4D5E-BAB9-D6BC81CA9B32}" srcOrd="1" destOrd="0" presId="urn:microsoft.com/office/officeart/2005/8/layout/vList3#2"/>
    <dgm:cxn modelId="{3ACDD4BD-8434-47B1-87D4-5A107B747874}" type="presParOf" srcId="{AE277E68-7E41-4E6E-BDC9-240E700223D6}" destId="{F4BE2969-37B7-4B79-AF29-99607C53A747}" srcOrd="5" destOrd="0" presId="urn:microsoft.com/office/officeart/2005/8/layout/vList3#2"/>
    <dgm:cxn modelId="{7C7E0C34-392E-4158-B32E-23D6CAAD8CB0}" type="presParOf" srcId="{AE277E68-7E41-4E6E-BDC9-240E700223D6}" destId="{2B7A8827-8CE1-46D2-B11D-E5EF62F17EB2}" srcOrd="6" destOrd="0" presId="urn:microsoft.com/office/officeart/2005/8/layout/vList3#2"/>
    <dgm:cxn modelId="{58BC12B7-CFE1-49C4-A11F-56E9A249A12B}" type="presParOf" srcId="{2B7A8827-8CE1-46D2-B11D-E5EF62F17EB2}" destId="{8DBA2FAF-749C-4DE1-963D-53F7B3C924C8}" srcOrd="0" destOrd="0" presId="urn:microsoft.com/office/officeart/2005/8/layout/vList3#2"/>
    <dgm:cxn modelId="{70A1E2BF-9236-452A-B015-333108F92F4C}" type="presParOf" srcId="{2B7A8827-8CE1-46D2-B11D-E5EF62F17EB2}" destId="{7F0C7027-EDFC-4E94-8B1E-494F23A35E5B}" srcOrd="1" destOrd="0" presId="urn:microsoft.com/office/officeart/2005/8/layout/vList3#2"/>
    <dgm:cxn modelId="{32DCBF97-23AB-415F-9DA6-9E737A7C9631}" type="presParOf" srcId="{AE277E68-7E41-4E6E-BDC9-240E700223D6}" destId="{70425527-C44F-42DF-AF1A-571C571CD72F}" srcOrd="7" destOrd="0" presId="urn:microsoft.com/office/officeart/2005/8/layout/vList3#2"/>
    <dgm:cxn modelId="{F3405291-7307-4CD7-9E0E-E397239C7742}" type="presParOf" srcId="{AE277E68-7E41-4E6E-BDC9-240E700223D6}" destId="{0C0732D5-007B-4916-A592-47D4DAEF8C6B}" srcOrd="8" destOrd="0" presId="urn:microsoft.com/office/officeart/2005/8/layout/vList3#2"/>
    <dgm:cxn modelId="{6EA09056-145B-4A68-8165-644898AB6801}" type="presParOf" srcId="{0C0732D5-007B-4916-A592-47D4DAEF8C6B}" destId="{B8B6CCA2-B9F7-4038-90F2-EEDFD97756E1}" srcOrd="0" destOrd="0" presId="urn:microsoft.com/office/officeart/2005/8/layout/vList3#2"/>
    <dgm:cxn modelId="{757A9DD8-7A65-4A12-BF92-FD781AA979EE}" type="presParOf" srcId="{0C0732D5-007B-4916-A592-47D4DAEF8C6B}" destId="{9929E962-6EB1-4DA0-ADBD-E111B6F754C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3163FF-F918-45E2-AD35-847DF2B0D75F}" type="doc">
      <dgm:prSet loTypeId="urn:microsoft.com/office/officeart/2008/layout/LinedList" loCatId="list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2092F5E-8F61-4F11-B7BC-A3C1674DD566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000" b="1" dirty="0">
              <a:solidFill>
                <a:schemeClr val="accent5"/>
              </a:solidFill>
            </a:rPr>
            <a:t>Thru Spring Registration Period &amp; End of the </a:t>
          </a:r>
          <a:r>
            <a:rPr lang="en-US" sz="2000" b="1" dirty="0" smtClean="0">
              <a:solidFill>
                <a:schemeClr val="accent5"/>
              </a:solidFill>
            </a:rPr>
            <a:t>2017-18 </a:t>
          </a:r>
          <a:r>
            <a:rPr lang="en-US" sz="2000" b="1" dirty="0">
              <a:solidFill>
                <a:schemeClr val="accent5"/>
              </a:solidFill>
            </a:rPr>
            <a:t>School Year</a:t>
          </a:r>
        </a:p>
      </dgm:t>
    </dgm:pt>
    <dgm:pt modelId="{6123A5B9-48DE-48E5-A984-1E82C69DC8C6}" type="parTrans" cxnId="{952DE699-3C51-4CA5-A0CC-BD7961CFA365}">
      <dgm:prSet/>
      <dgm:spPr/>
      <dgm:t>
        <a:bodyPr/>
        <a:lstStyle/>
        <a:p>
          <a:endParaRPr lang="en-US"/>
        </a:p>
      </dgm:t>
    </dgm:pt>
    <dgm:pt modelId="{0F4D6867-7349-486F-A86F-0B7915790D44}" type="sibTrans" cxnId="{952DE699-3C51-4CA5-A0CC-BD7961CFA365}">
      <dgm:prSet/>
      <dgm:spPr/>
      <dgm:t>
        <a:bodyPr/>
        <a:lstStyle/>
        <a:p>
          <a:endParaRPr lang="en-US"/>
        </a:p>
      </dgm:t>
    </dgm:pt>
    <dgm:pt modelId="{A7954436-3DBF-4153-AB0B-27DBE6DE6BAE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</a:rPr>
            <a:t>Academic Recommendations &amp; Placement for 9th Grade:     </a:t>
          </a:r>
          <a:r>
            <a:rPr lang="en-US" sz="2000" b="1" i="1" dirty="0">
              <a:solidFill>
                <a:srgbClr val="00B0F0"/>
              </a:solidFill>
            </a:rPr>
            <a:t>Current 8th Grade Teacher(s) or Middle School Counselor</a:t>
          </a:r>
        </a:p>
      </dgm:t>
    </dgm:pt>
    <dgm:pt modelId="{06C4E34C-01D3-4F7E-BE05-B1C0426B9EDB}" type="parTrans" cxnId="{74B9FCC2-2D18-43DB-A57F-2689ED6250AC}">
      <dgm:prSet/>
      <dgm:spPr/>
      <dgm:t>
        <a:bodyPr/>
        <a:lstStyle/>
        <a:p>
          <a:endParaRPr lang="en-US"/>
        </a:p>
      </dgm:t>
    </dgm:pt>
    <dgm:pt modelId="{6A5E959F-2244-441F-91B8-A6D4FC6EB406}" type="sibTrans" cxnId="{74B9FCC2-2D18-43DB-A57F-2689ED6250AC}">
      <dgm:prSet/>
      <dgm:spPr/>
      <dgm:t>
        <a:bodyPr/>
        <a:lstStyle/>
        <a:p>
          <a:endParaRPr lang="en-US"/>
        </a:p>
      </dgm:t>
    </dgm:pt>
    <dgm:pt modelId="{8673BC5B-DBBA-475E-8057-2058BCDF4BA0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</a:rPr>
            <a:t>Course Selection, Options and Scheduling: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00B0F0"/>
              </a:solidFill>
            </a:rPr>
            <a:t>Current Middle School Counselor</a:t>
          </a:r>
        </a:p>
      </dgm:t>
    </dgm:pt>
    <dgm:pt modelId="{13398BAB-93FB-4FF5-938A-D73A42485A83}" type="parTrans" cxnId="{31D07B19-59D1-4D89-A47F-0F1A130934BF}">
      <dgm:prSet/>
      <dgm:spPr/>
      <dgm:t>
        <a:bodyPr/>
        <a:lstStyle/>
        <a:p>
          <a:endParaRPr lang="en-US"/>
        </a:p>
      </dgm:t>
    </dgm:pt>
    <dgm:pt modelId="{1611570E-526D-4A79-B81B-FF4AE6193BDE}" type="sibTrans" cxnId="{31D07B19-59D1-4D89-A47F-0F1A130934BF}">
      <dgm:prSet/>
      <dgm:spPr/>
      <dgm:t>
        <a:bodyPr/>
        <a:lstStyle/>
        <a:p>
          <a:endParaRPr lang="en-US"/>
        </a:p>
      </dgm:t>
    </dgm:pt>
    <dgm:pt modelId="{6154FA34-9E5C-4980-9BA9-C94BABF7E560}" type="pres">
      <dgm:prSet presAssocID="{003163FF-F918-45E2-AD35-847DF2B0D7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3E6983-D3F0-40F8-BA96-75C249E157E2}" type="pres">
      <dgm:prSet presAssocID="{42092F5E-8F61-4F11-B7BC-A3C1674DD566}" presName="thickLine" presStyleLbl="alignNode1" presStyleIdx="0" presStyleCnt="1"/>
      <dgm:spPr/>
    </dgm:pt>
    <dgm:pt modelId="{5388EB1A-7E0C-40CF-B912-2692C8B2DC42}" type="pres">
      <dgm:prSet presAssocID="{42092F5E-8F61-4F11-B7BC-A3C1674DD566}" presName="horz1" presStyleCnt="0"/>
      <dgm:spPr/>
    </dgm:pt>
    <dgm:pt modelId="{E7A35E99-9F07-4DBD-A722-7F20B2FA2059}" type="pres">
      <dgm:prSet presAssocID="{42092F5E-8F61-4F11-B7BC-A3C1674DD566}" presName="tx1" presStyleLbl="revTx" presStyleIdx="0" presStyleCnt="3"/>
      <dgm:spPr/>
      <dgm:t>
        <a:bodyPr/>
        <a:lstStyle/>
        <a:p>
          <a:endParaRPr lang="en-US"/>
        </a:p>
      </dgm:t>
    </dgm:pt>
    <dgm:pt modelId="{9F17A3FD-AC5C-4506-99BA-6B8A4EB569D1}" type="pres">
      <dgm:prSet presAssocID="{42092F5E-8F61-4F11-B7BC-A3C1674DD566}" presName="vert1" presStyleCnt="0"/>
      <dgm:spPr/>
    </dgm:pt>
    <dgm:pt modelId="{5880A579-D28A-4407-8AFE-8379F46F5732}" type="pres">
      <dgm:prSet presAssocID="{A7954436-3DBF-4153-AB0B-27DBE6DE6BAE}" presName="vertSpace2a" presStyleCnt="0"/>
      <dgm:spPr/>
    </dgm:pt>
    <dgm:pt modelId="{85323538-B1D6-46C0-B654-1F9F8B79BA9F}" type="pres">
      <dgm:prSet presAssocID="{A7954436-3DBF-4153-AB0B-27DBE6DE6BAE}" presName="horz2" presStyleCnt="0"/>
      <dgm:spPr/>
    </dgm:pt>
    <dgm:pt modelId="{09C8FC4B-70FE-415D-9118-2DBB0F7A5F9B}" type="pres">
      <dgm:prSet presAssocID="{A7954436-3DBF-4153-AB0B-27DBE6DE6BAE}" presName="horzSpace2" presStyleCnt="0"/>
      <dgm:spPr/>
    </dgm:pt>
    <dgm:pt modelId="{DEEF2E3C-4E73-4AA6-9196-6FC6927FFECB}" type="pres">
      <dgm:prSet presAssocID="{A7954436-3DBF-4153-AB0B-27DBE6DE6BAE}" presName="tx2" presStyleLbl="revTx" presStyleIdx="1" presStyleCnt="3"/>
      <dgm:spPr/>
      <dgm:t>
        <a:bodyPr/>
        <a:lstStyle/>
        <a:p>
          <a:endParaRPr lang="en-US"/>
        </a:p>
      </dgm:t>
    </dgm:pt>
    <dgm:pt modelId="{D645D8E6-3DB9-4AB7-8025-A28C1C43612B}" type="pres">
      <dgm:prSet presAssocID="{A7954436-3DBF-4153-AB0B-27DBE6DE6BAE}" presName="vert2" presStyleCnt="0"/>
      <dgm:spPr/>
    </dgm:pt>
    <dgm:pt modelId="{CC897835-3D9A-4A09-8960-FBA2C54BD3A1}" type="pres">
      <dgm:prSet presAssocID="{A7954436-3DBF-4153-AB0B-27DBE6DE6BAE}" presName="thinLine2b" presStyleLbl="callout" presStyleIdx="0" presStyleCnt="2"/>
      <dgm:spPr/>
    </dgm:pt>
    <dgm:pt modelId="{998964E4-71B5-4721-B4C8-F189C3E44220}" type="pres">
      <dgm:prSet presAssocID="{A7954436-3DBF-4153-AB0B-27DBE6DE6BAE}" presName="vertSpace2b" presStyleCnt="0"/>
      <dgm:spPr/>
    </dgm:pt>
    <dgm:pt modelId="{EF519DED-7A1F-4A38-B23E-B9AE84A8E965}" type="pres">
      <dgm:prSet presAssocID="{8673BC5B-DBBA-475E-8057-2058BCDF4BA0}" presName="horz2" presStyleCnt="0"/>
      <dgm:spPr/>
    </dgm:pt>
    <dgm:pt modelId="{152EB75B-5274-483A-B4E3-B24B21936007}" type="pres">
      <dgm:prSet presAssocID="{8673BC5B-DBBA-475E-8057-2058BCDF4BA0}" presName="horzSpace2" presStyleCnt="0"/>
      <dgm:spPr/>
    </dgm:pt>
    <dgm:pt modelId="{950BA69A-ECFE-4A34-BE66-E8139E3012C7}" type="pres">
      <dgm:prSet presAssocID="{8673BC5B-DBBA-475E-8057-2058BCDF4BA0}" presName="tx2" presStyleLbl="revTx" presStyleIdx="2" presStyleCnt="3"/>
      <dgm:spPr/>
      <dgm:t>
        <a:bodyPr/>
        <a:lstStyle/>
        <a:p>
          <a:endParaRPr lang="en-US"/>
        </a:p>
      </dgm:t>
    </dgm:pt>
    <dgm:pt modelId="{36505D9F-8B26-4586-BEC7-48C5606C23F8}" type="pres">
      <dgm:prSet presAssocID="{8673BC5B-DBBA-475E-8057-2058BCDF4BA0}" presName="vert2" presStyleCnt="0"/>
      <dgm:spPr/>
    </dgm:pt>
    <dgm:pt modelId="{1EF11A2D-0775-4949-9F91-143D2FF292AE}" type="pres">
      <dgm:prSet presAssocID="{8673BC5B-DBBA-475E-8057-2058BCDF4BA0}" presName="thinLine2b" presStyleLbl="callout" presStyleIdx="1" presStyleCnt="2"/>
      <dgm:spPr/>
    </dgm:pt>
    <dgm:pt modelId="{BBFB2203-3038-4421-AE6C-FE63D9A75D89}" type="pres">
      <dgm:prSet presAssocID="{8673BC5B-DBBA-475E-8057-2058BCDF4BA0}" presName="vertSpace2b" presStyleCnt="0"/>
      <dgm:spPr/>
    </dgm:pt>
  </dgm:ptLst>
  <dgm:cxnLst>
    <dgm:cxn modelId="{F4AECDCE-80E3-418A-90AB-EC3A64D8486E}" type="presOf" srcId="{003163FF-F918-45E2-AD35-847DF2B0D75F}" destId="{6154FA34-9E5C-4980-9BA9-C94BABF7E560}" srcOrd="0" destOrd="0" presId="urn:microsoft.com/office/officeart/2008/layout/LinedList"/>
    <dgm:cxn modelId="{31D07B19-59D1-4D89-A47F-0F1A130934BF}" srcId="{42092F5E-8F61-4F11-B7BC-A3C1674DD566}" destId="{8673BC5B-DBBA-475E-8057-2058BCDF4BA0}" srcOrd="1" destOrd="0" parTransId="{13398BAB-93FB-4FF5-938A-D73A42485A83}" sibTransId="{1611570E-526D-4A79-B81B-FF4AE6193BDE}"/>
    <dgm:cxn modelId="{952DE699-3C51-4CA5-A0CC-BD7961CFA365}" srcId="{003163FF-F918-45E2-AD35-847DF2B0D75F}" destId="{42092F5E-8F61-4F11-B7BC-A3C1674DD566}" srcOrd="0" destOrd="0" parTransId="{6123A5B9-48DE-48E5-A984-1E82C69DC8C6}" sibTransId="{0F4D6867-7349-486F-A86F-0B7915790D44}"/>
    <dgm:cxn modelId="{74B9FCC2-2D18-43DB-A57F-2689ED6250AC}" srcId="{42092F5E-8F61-4F11-B7BC-A3C1674DD566}" destId="{A7954436-3DBF-4153-AB0B-27DBE6DE6BAE}" srcOrd="0" destOrd="0" parTransId="{06C4E34C-01D3-4F7E-BE05-B1C0426B9EDB}" sibTransId="{6A5E959F-2244-441F-91B8-A6D4FC6EB406}"/>
    <dgm:cxn modelId="{C6DC0964-100B-4ADE-8246-F7C3072AC6B9}" type="presOf" srcId="{42092F5E-8F61-4F11-B7BC-A3C1674DD566}" destId="{E7A35E99-9F07-4DBD-A722-7F20B2FA2059}" srcOrd="0" destOrd="0" presId="urn:microsoft.com/office/officeart/2008/layout/LinedList"/>
    <dgm:cxn modelId="{ABA337FE-3C75-4F59-9627-A569C57F5403}" type="presOf" srcId="{8673BC5B-DBBA-475E-8057-2058BCDF4BA0}" destId="{950BA69A-ECFE-4A34-BE66-E8139E3012C7}" srcOrd="0" destOrd="0" presId="urn:microsoft.com/office/officeart/2008/layout/LinedList"/>
    <dgm:cxn modelId="{7CD57C7C-1151-4D64-AB8E-5B33E9D58600}" type="presOf" srcId="{A7954436-3DBF-4153-AB0B-27DBE6DE6BAE}" destId="{DEEF2E3C-4E73-4AA6-9196-6FC6927FFECB}" srcOrd="0" destOrd="0" presId="urn:microsoft.com/office/officeart/2008/layout/LinedList"/>
    <dgm:cxn modelId="{FC49E11A-E3F7-4FCF-83F4-81FF56D7EECA}" type="presParOf" srcId="{6154FA34-9E5C-4980-9BA9-C94BABF7E560}" destId="{2E3E6983-D3F0-40F8-BA96-75C249E157E2}" srcOrd="0" destOrd="0" presId="urn:microsoft.com/office/officeart/2008/layout/LinedList"/>
    <dgm:cxn modelId="{826B7AC3-D308-4E11-B71E-777CB80CAA2C}" type="presParOf" srcId="{6154FA34-9E5C-4980-9BA9-C94BABF7E560}" destId="{5388EB1A-7E0C-40CF-B912-2692C8B2DC42}" srcOrd="1" destOrd="0" presId="urn:microsoft.com/office/officeart/2008/layout/LinedList"/>
    <dgm:cxn modelId="{AE5E1F0F-DC2D-43FC-BCDB-3DFC1E178354}" type="presParOf" srcId="{5388EB1A-7E0C-40CF-B912-2692C8B2DC42}" destId="{E7A35E99-9F07-4DBD-A722-7F20B2FA2059}" srcOrd="0" destOrd="0" presId="urn:microsoft.com/office/officeart/2008/layout/LinedList"/>
    <dgm:cxn modelId="{9D0C9E47-9BC2-4161-ACF1-9271F992FCF3}" type="presParOf" srcId="{5388EB1A-7E0C-40CF-B912-2692C8B2DC42}" destId="{9F17A3FD-AC5C-4506-99BA-6B8A4EB569D1}" srcOrd="1" destOrd="0" presId="urn:microsoft.com/office/officeart/2008/layout/LinedList"/>
    <dgm:cxn modelId="{6A835AB6-EF59-4235-802E-E61676DCA2EA}" type="presParOf" srcId="{9F17A3FD-AC5C-4506-99BA-6B8A4EB569D1}" destId="{5880A579-D28A-4407-8AFE-8379F46F5732}" srcOrd="0" destOrd="0" presId="urn:microsoft.com/office/officeart/2008/layout/LinedList"/>
    <dgm:cxn modelId="{2885EA75-A4B8-49A1-AEF6-983E51377291}" type="presParOf" srcId="{9F17A3FD-AC5C-4506-99BA-6B8A4EB569D1}" destId="{85323538-B1D6-46C0-B654-1F9F8B79BA9F}" srcOrd="1" destOrd="0" presId="urn:microsoft.com/office/officeart/2008/layout/LinedList"/>
    <dgm:cxn modelId="{A68ADA7C-75F0-4204-A01B-66B22CE94188}" type="presParOf" srcId="{85323538-B1D6-46C0-B654-1F9F8B79BA9F}" destId="{09C8FC4B-70FE-415D-9118-2DBB0F7A5F9B}" srcOrd="0" destOrd="0" presId="urn:microsoft.com/office/officeart/2008/layout/LinedList"/>
    <dgm:cxn modelId="{AE10F11F-84C3-4113-845C-8C7CA6D1D821}" type="presParOf" srcId="{85323538-B1D6-46C0-B654-1F9F8B79BA9F}" destId="{DEEF2E3C-4E73-4AA6-9196-6FC6927FFECB}" srcOrd="1" destOrd="0" presId="urn:microsoft.com/office/officeart/2008/layout/LinedList"/>
    <dgm:cxn modelId="{0A656229-80F9-4D3D-AA03-A13EB4C16E82}" type="presParOf" srcId="{85323538-B1D6-46C0-B654-1F9F8B79BA9F}" destId="{D645D8E6-3DB9-4AB7-8025-A28C1C43612B}" srcOrd="2" destOrd="0" presId="urn:microsoft.com/office/officeart/2008/layout/LinedList"/>
    <dgm:cxn modelId="{15288DE1-35F5-4390-8DC4-804DD7E4D31F}" type="presParOf" srcId="{9F17A3FD-AC5C-4506-99BA-6B8A4EB569D1}" destId="{CC897835-3D9A-4A09-8960-FBA2C54BD3A1}" srcOrd="2" destOrd="0" presId="urn:microsoft.com/office/officeart/2008/layout/LinedList"/>
    <dgm:cxn modelId="{28753A79-A95A-4AEA-B1EB-5D212B7DB05F}" type="presParOf" srcId="{9F17A3FD-AC5C-4506-99BA-6B8A4EB569D1}" destId="{998964E4-71B5-4721-B4C8-F189C3E44220}" srcOrd="3" destOrd="0" presId="urn:microsoft.com/office/officeart/2008/layout/LinedList"/>
    <dgm:cxn modelId="{25625EDB-2599-4DA2-BDAA-A4E7D485E78D}" type="presParOf" srcId="{9F17A3FD-AC5C-4506-99BA-6B8A4EB569D1}" destId="{EF519DED-7A1F-4A38-B23E-B9AE84A8E965}" srcOrd="4" destOrd="0" presId="urn:microsoft.com/office/officeart/2008/layout/LinedList"/>
    <dgm:cxn modelId="{2A661170-29AF-4AE0-801A-B6258D7E2C04}" type="presParOf" srcId="{EF519DED-7A1F-4A38-B23E-B9AE84A8E965}" destId="{152EB75B-5274-483A-B4E3-B24B21936007}" srcOrd="0" destOrd="0" presId="urn:microsoft.com/office/officeart/2008/layout/LinedList"/>
    <dgm:cxn modelId="{161AC815-1F7B-493B-A32E-053385E9CAAD}" type="presParOf" srcId="{EF519DED-7A1F-4A38-B23E-B9AE84A8E965}" destId="{950BA69A-ECFE-4A34-BE66-E8139E3012C7}" srcOrd="1" destOrd="0" presId="urn:microsoft.com/office/officeart/2008/layout/LinedList"/>
    <dgm:cxn modelId="{580D16D9-968B-4206-8EE6-CA75B5151CB6}" type="presParOf" srcId="{EF519DED-7A1F-4A38-B23E-B9AE84A8E965}" destId="{36505D9F-8B26-4586-BEC7-48C5606C23F8}" srcOrd="2" destOrd="0" presId="urn:microsoft.com/office/officeart/2008/layout/LinedList"/>
    <dgm:cxn modelId="{FF3F54A4-BC57-4B7D-9526-12CFC5008022}" type="presParOf" srcId="{9F17A3FD-AC5C-4506-99BA-6B8A4EB569D1}" destId="{1EF11A2D-0775-4949-9F91-143D2FF292AE}" srcOrd="5" destOrd="0" presId="urn:microsoft.com/office/officeart/2008/layout/LinedList"/>
    <dgm:cxn modelId="{90120377-EBD5-4FB6-884C-953E06F7EAAA}" type="presParOf" srcId="{9F17A3FD-AC5C-4506-99BA-6B8A4EB569D1}" destId="{BBFB2203-3038-4421-AE6C-FE63D9A75D8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3163FF-F918-45E2-AD35-847DF2B0D75F}" type="doc">
      <dgm:prSet loTypeId="urn:microsoft.com/office/officeart/2008/layout/Lin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18FB0E5-F9F9-4045-B6FB-B46188F09D1E}">
      <dgm:prSet custT="1"/>
      <dgm:spPr/>
      <dgm:t>
        <a:bodyPr/>
        <a:lstStyle/>
        <a:p>
          <a:pPr algn="l" rtl="0"/>
          <a:r>
            <a:rPr lang="en-US" sz="2000" b="1" dirty="0">
              <a:solidFill>
                <a:schemeClr val="tx1"/>
              </a:solidFill>
            </a:rPr>
            <a:t>Questions and/or Concerns after contact has been initiated and made with the teacher:  </a:t>
          </a:r>
          <a:r>
            <a:rPr lang="en-US" sz="2000" b="1" i="1" dirty="0">
              <a:solidFill>
                <a:srgbClr val="16DA29"/>
              </a:solidFill>
            </a:rPr>
            <a:t>Assigned CHS Administrator</a:t>
          </a:r>
        </a:p>
      </dgm:t>
    </dgm:pt>
    <dgm:pt modelId="{F9B39825-11FB-452A-8FD6-8C18A501A745}" type="parTrans" cxnId="{70F39C82-FA45-4404-89C5-AAF49930140F}">
      <dgm:prSet/>
      <dgm:spPr/>
      <dgm:t>
        <a:bodyPr/>
        <a:lstStyle/>
        <a:p>
          <a:endParaRPr lang="en-US"/>
        </a:p>
      </dgm:t>
    </dgm:pt>
    <dgm:pt modelId="{06FBA747-4ADC-4B7D-8EBB-DDA7DF36C578}" type="sibTrans" cxnId="{70F39C82-FA45-4404-89C5-AAF49930140F}">
      <dgm:prSet/>
      <dgm:spPr/>
      <dgm:t>
        <a:bodyPr/>
        <a:lstStyle/>
        <a:p>
          <a:endParaRPr lang="en-US"/>
        </a:p>
      </dgm:t>
    </dgm:pt>
    <dgm:pt modelId="{05248CBB-4B59-409D-B1C0-90FE89381F5D}">
      <dgm:prSet custT="1"/>
      <dgm:spPr/>
      <dgm:t>
        <a:bodyPr/>
        <a:lstStyle/>
        <a:p>
          <a:pPr algn="l" rtl="0"/>
          <a:r>
            <a:rPr lang="en-US" sz="2000" b="1" dirty="0">
              <a:solidFill>
                <a:schemeClr val="tx1"/>
              </a:solidFill>
            </a:rPr>
            <a:t>Grades, Assignments, Course Content, Academic Placement, Classroom Consequences, </a:t>
          </a:r>
          <a:r>
            <a:rPr lang="en-US" sz="2000" b="1" dirty="0" err="1">
              <a:solidFill>
                <a:schemeClr val="tx1"/>
              </a:solidFill>
            </a:rPr>
            <a:t>etc</a:t>
          </a:r>
          <a:r>
            <a:rPr lang="en-US" sz="2000" b="1" dirty="0">
              <a:solidFill>
                <a:schemeClr val="tx1"/>
              </a:solidFill>
            </a:rPr>
            <a:t>:</a:t>
          </a:r>
          <a:r>
            <a:rPr lang="en-US" sz="2000" b="1" dirty="0">
              <a:solidFill>
                <a:srgbClr val="16DA29"/>
              </a:solidFill>
            </a:rPr>
            <a:t>  </a:t>
          </a:r>
          <a:r>
            <a:rPr lang="en-US" sz="2000" b="1" i="1" dirty="0">
              <a:solidFill>
                <a:srgbClr val="16DA29"/>
              </a:solidFill>
            </a:rPr>
            <a:t>The Classroom Teacher</a:t>
          </a:r>
        </a:p>
      </dgm:t>
    </dgm:pt>
    <dgm:pt modelId="{A58CE39C-4A01-40AF-B6EA-CBE73E654EDC}" type="parTrans" cxnId="{1C9C77FF-853C-440B-8CCF-7895335F905B}">
      <dgm:prSet/>
      <dgm:spPr/>
      <dgm:t>
        <a:bodyPr/>
        <a:lstStyle/>
        <a:p>
          <a:endParaRPr lang="en-US"/>
        </a:p>
      </dgm:t>
    </dgm:pt>
    <dgm:pt modelId="{072745BB-2279-44FF-9902-B5D53F61DAEA}" type="sibTrans" cxnId="{1C9C77FF-853C-440B-8CCF-7895335F905B}">
      <dgm:prSet/>
      <dgm:spPr/>
      <dgm:t>
        <a:bodyPr/>
        <a:lstStyle/>
        <a:p>
          <a:endParaRPr lang="en-US"/>
        </a:p>
      </dgm:t>
    </dgm:pt>
    <dgm:pt modelId="{7D9C0053-AC12-44EE-AB2E-05F0499FDE16}">
      <dgm:prSet custT="1"/>
      <dgm:spPr/>
      <dgm:t>
        <a:bodyPr/>
        <a:lstStyle/>
        <a:p>
          <a:pPr algn="l" rtl="0"/>
          <a:r>
            <a:rPr lang="en-US" sz="2000" b="1" dirty="0">
              <a:solidFill>
                <a:schemeClr val="tx1"/>
              </a:solidFill>
            </a:rPr>
            <a:t>Coordinating a Conference with All of Your Student’s Teachers:                                                                    </a:t>
          </a:r>
          <a:r>
            <a:rPr lang="en-US" sz="2000" b="1" i="1" dirty="0">
              <a:solidFill>
                <a:srgbClr val="16DA29"/>
              </a:solidFill>
            </a:rPr>
            <a:t>Assigned Centennial HS Counselor</a:t>
          </a:r>
        </a:p>
      </dgm:t>
    </dgm:pt>
    <dgm:pt modelId="{B2FFB322-94D4-4149-9353-A8F8A3A2B084}" type="parTrans" cxnId="{FD68250C-987F-41FA-84EB-9CD10DC4CC09}">
      <dgm:prSet/>
      <dgm:spPr/>
      <dgm:t>
        <a:bodyPr/>
        <a:lstStyle/>
        <a:p>
          <a:endParaRPr lang="en-US"/>
        </a:p>
      </dgm:t>
    </dgm:pt>
    <dgm:pt modelId="{75D4C13C-9FE0-4337-8569-B1F0EE6F8402}" type="sibTrans" cxnId="{FD68250C-987F-41FA-84EB-9CD10DC4CC09}">
      <dgm:prSet/>
      <dgm:spPr/>
      <dgm:t>
        <a:bodyPr/>
        <a:lstStyle/>
        <a:p>
          <a:endParaRPr lang="en-US"/>
        </a:p>
      </dgm:t>
    </dgm:pt>
    <dgm:pt modelId="{B510C29F-4EE9-49F9-BD82-51E94DECC04F}">
      <dgm:prSet custT="1"/>
      <dgm:spPr/>
      <dgm:t>
        <a:bodyPr/>
        <a:lstStyle/>
        <a:p>
          <a:pPr algn="ctr" rtl="0"/>
          <a:r>
            <a:rPr lang="en-US" sz="2000" b="1" dirty="0">
              <a:solidFill>
                <a:srgbClr val="FFFF00"/>
              </a:solidFill>
            </a:rPr>
            <a:t>After the      </a:t>
          </a:r>
          <a:r>
            <a:rPr lang="en-US" sz="2000" b="1" dirty="0" smtClean="0">
              <a:solidFill>
                <a:srgbClr val="FFFF00"/>
              </a:solidFill>
            </a:rPr>
            <a:t>2017-18 </a:t>
          </a:r>
          <a:r>
            <a:rPr lang="en-US" sz="2000" b="1" dirty="0">
              <a:solidFill>
                <a:srgbClr val="FFFF00"/>
              </a:solidFill>
            </a:rPr>
            <a:t>School Year has Ended and Beyond</a:t>
          </a:r>
        </a:p>
      </dgm:t>
    </dgm:pt>
    <dgm:pt modelId="{A937ED8B-7094-47B4-9703-EF5BDD9657FE}" type="parTrans" cxnId="{99995D63-5392-496A-A4F9-CD5193FF74DB}">
      <dgm:prSet/>
      <dgm:spPr/>
      <dgm:t>
        <a:bodyPr/>
        <a:lstStyle/>
        <a:p>
          <a:endParaRPr lang="en-US"/>
        </a:p>
      </dgm:t>
    </dgm:pt>
    <dgm:pt modelId="{F94AFF53-0F0C-4C74-9285-853DBAABADE4}" type="sibTrans" cxnId="{99995D63-5392-496A-A4F9-CD5193FF74DB}">
      <dgm:prSet/>
      <dgm:spPr/>
      <dgm:t>
        <a:bodyPr/>
        <a:lstStyle/>
        <a:p>
          <a:endParaRPr lang="en-US"/>
        </a:p>
      </dgm:t>
    </dgm:pt>
    <dgm:pt modelId="{3E65C1B9-0C3C-4EE3-B269-64705387B4A1}">
      <dgm:prSet custT="1"/>
      <dgm:spPr/>
      <dgm:t>
        <a:bodyPr/>
        <a:lstStyle/>
        <a:p>
          <a:pPr algn="l" rtl="0"/>
          <a:r>
            <a:rPr lang="en-US" sz="2000" b="1" u="none" dirty="0">
              <a:solidFill>
                <a:schemeClr val="tx1"/>
              </a:solidFill>
            </a:rPr>
            <a:t>Class Schedules, Academic, Social/Emotional, College/Career Support &amp; Planning:</a:t>
          </a:r>
          <a:r>
            <a:rPr lang="en-US" sz="2000" b="1" dirty="0">
              <a:solidFill>
                <a:schemeClr val="tx1"/>
              </a:solidFill>
            </a:rPr>
            <a:t>  </a:t>
          </a:r>
          <a:r>
            <a:rPr lang="en-US" sz="2000" b="1" i="1" dirty="0">
              <a:solidFill>
                <a:srgbClr val="16DA29"/>
              </a:solidFill>
            </a:rPr>
            <a:t>Assigned Centennial HS Counselor</a:t>
          </a:r>
        </a:p>
      </dgm:t>
    </dgm:pt>
    <dgm:pt modelId="{7E446EEC-A00E-4E0D-AC06-73E366466F70}" type="parTrans" cxnId="{CC424428-6B35-4A33-993D-F8B30ED82D38}">
      <dgm:prSet/>
      <dgm:spPr/>
      <dgm:t>
        <a:bodyPr/>
        <a:lstStyle/>
        <a:p>
          <a:endParaRPr lang="en-US"/>
        </a:p>
      </dgm:t>
    </dgm:pt>
    <dgm:pt modelId="{CF45A101-599A-450C-B883-00CBF5C2C837}" type="sibTrans" cxnId="{CC424428-6B35-4A33-993D-F8B30ED82D38}">
      <dgm:prSet/>
      <dgm:spPr/>
      <dgm:t>
        <a:bodyPr/>
        <a:lstStyle/>
        <a:p>
          <a:endParaRPr lang="en-US"/>
        </a:p>
      </dgm:t>
    </dgm:pt>
    <dgm:pt modelId="{C54F267C-604D-4D39-BD4A-3D5631286F75}">
      <dgm:prSet custT="1"/>
      <dgm:spPr/>
      <dgm:t>
        <a:bodyPr/>
        <a:lstStyle/>
        <a:p>
          <a:pPr algn="l" rtl="0"/>
          <a:r>
            <a:rPr lang="en-US" sz="2000" b="1" i="1" dirty="0">
              <a:solidFill>
                <a:schemeClr val="tx1"/>
              </a:solidFill>
            </a:rPr>
            <a:t>Students with IEPs or served through ESOL: </a:t>
          </a:r>
          <a:r>
            <a:rPr lang="en-US" sz="2000" b="1" i="1" dirty="0">
              <a:solidFill>
                <a:srgbClr val="16DA29"/>
              </a:solidFill>
            </a:rPr>
            <a:t>Student’s Assigned Caseload Manager (Teacher)</a:t>
          </a:r>
        </a:p>
      </dgm:t>
    </dgm:pt>
    <dgm:pt modelId="{E134A785-B2EE-42E3-B296-617CCCF607BD}" type="parTrans" cxnId="{FB0AD958-FEA9-4EC1-97D4-2DC10047FF87}">
      <dgm:prSet/>
      <dgm:spPr/>
      <dgm:t>
        <a:bodyPr/>
        <a:lstStyle/>
        <a:p>
          <a:endParaRPr lang="en-US"/>
        </a:p>
      </dgm:t>
    </dgm:pt>
    <dgm:pt modelId="{EC09CA49-3ECD-42B7-8544-D4BF9EFB3454}" type="sibTrans" cxnId="{FB0AD958-FEA9-4EC1-97D4-2DC10047FF87}">
      <dgm:prSet/>
      <dgm:spPr/>
      <dgm:t>
        <a:bodyPr/>
        <a:lstStyle/>
        <a:p>
          <a:endParaRPr lang="en-US"/>
        </a:p>
      </dgm:t>
    </dgm:pt>
    <dgm:pt modelId="{6154FA34-9E5C-4980-9BA9-C94BABF7E560}" type="pres">
      <dgm:prSet presAssocID="{003163FF-F918-45E2-AD35-847DF2B0D7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CCCDA7-8ECF-4498-8655-3E557BF50460}" type="pres">
      <dgm:prSet presAssocID="{B510C29F-4EE9-49F9-BD82-51E94DECC04F}" presName="thickLine" presStyleLbl="alignNode1" presStyleIdx="0" presStyleCnt="1"/>
      <dgm:spPr/>
    </dgm:pt>
    <dgm:pt modelId="{A21BC73E-E727-4EAC-AC37-FCF2538202F2}" type="pres">
      <dgm:prSet presAssocID="{B510C29F-4EE9-49F9-BD82-51E94DECC04F}" presName="horz1" presStyleCnt="0"/>
      <dgm:spPr/>
    </dgm:pt>
    <dgm:pt modelId="{B0846BD3-6BF0-4839-BE96-4F0E4D179B0F}" type="pres">
      <dgm:prSet presAssocID="{B510C29F-4EE9-49F9-BD82-51E94DECC04F}" presName="tx1" presStyleLbl="revTx" presStyleIdx="0" presStyleCnt="6"/>
      <dgm:spPr/>
      <dgm:t>
        <a:bodyPr/>
        <a:lstStyle/>
        <a:p>
          <a:endParaRPr lang="en-US"/>
        </a:p>
      </dgm:t>
    </dgm:pt>
    <dgm:pt modelId="{AA769D76-9F0D-4277-BA2D-C0448B904D92}" type="pres">
      <dgm:prSet presAssocID="{B510C29F-4EE9-49F9-BD82-51E94DECC04F}" presName="vert1" presStyleCnt="0"/>
      <dgm:spPr/>
    </dgm:pt>
    <dgm:pt modelId="{E66A49B0-B1AA-44D1-BFED-01745210C10C}" type="pres">
      <dgm:prSet presAssocID="{05248CBB-4B59-409D-B1C0-90FE89381F5D}" presName="vertSpace2a" presStyleCnt="0"/>
      <dgm:spPr/>
    </dgm:pt>
    <dgm:pt modelId="{5BC9CB49-170F-41AF-86B1-AD5DF3EEAB56}" type="pres">
      <dgm:prSet presAssocID="{05248CBB-4B59-409D-B1C0-90FE89381F5D}" presName="horz2" presStyleCnt="0"/>
      <dgm:spPr/>
    </dgm:pt>
    <dgm:pt modelId="{6DC789F9-E083-4ACA-9DE3-39DA04234B23}" type="pres">
      <dgm:prSet presAssocID="{05248CBB-4B59-409D-B1C0-90FE89381F5D}" presName="horzSpace2" presStyleCnt="0"/>
      <dgm:spPr/>
    </dgm:pt>
    <dgm:pt modelId="{84231694-A8AB-4858-94D4-88FECEB8646B}" type="pres">
      <dgm:prSet presAssocID="{05248CBB-4B59-409D-B1C0-90FE89381F5D}" presName="tx2" presStyleLbl="revTx" presStyleIdx="1" presStyleCnt="6"/>
      <dgm:spPr/>
      <dgm:t>
        <a:bodyPr/>
        <a:lstStyle/>
        <a:p>
          <a:endParaRPr lang="en-US"/>
        </a:p>
      </dgm:t>
    </dgm:pt>
    <dgm:pt modelId="{22314282-A07C-45C7-B01A-30050E9F1F00}" type="pres">
      <dgm:prSet presAssocID="{05248CBB-4B59-409D-B1C0-90FE89381F5D}" presName="vert2" presStyleCnt="0"/>
      <dgm:spPr/>
    </dgm:pt>
    <dgm:pt modelId="{73B8B992-5A35-494C-A21B-477410E17E1C}" type="pres">
      <dgm:prSet presAssocID="{05248CBB-4B59-409D-B1C0-90FE89381F5D}" presName="thinLine2b" presStyleLbl="callout" presStyleIdx="0" presStyleCnt="5"/>
      <dgm:spPr/>
    </dgm:pt>
    <dgm:pt modelId="{F03FC0BD-A7F0-4E8C-B922-A157E078F699}" type="pres">
      <dgm:prSet presAssocID="{05248CBB-4B59-409D-B1C0-90FE89381F5D}" presName="vertSpace2b" presStyleCnt="0"/>
      <dgm:spPr/>
    </dgm:pt>
    <dgm:pt modelId="{145892B9-CA57-40B1-A8E1-51720AF6E068}" type="pres">
      <dgm:prSet presAssocID="{3E65C1B9-0C3C-4EE3-B269-64705387B4A1}" presName="horz2" presStyleCnt="0"/>
      <dgm:spPr/>
    </dgm:pt>
    <dgm:pt modelId="{56255CE0-45CB-4059-8BDA-B20C8378035F}" type="pres">
      <dgm:prSet presAssocID="{3E65C1B9-0C3C-4EE3-B269-64705387B4A1}" presName="horzSpace2" presStyleCnt="0"/>
      <dgm:spPr/>
    </dgm:pt>
    <dgm:pt modelId="{8726D0BD-062A-4DBE-B5FD-62CA4D669BB7}" type="pres">
      <dgm:prSet presAssocID="{3E65C1B9-0C3C-4EE3-B269-64705387B4A1}" presName="tx2" presStyleLbl="revTx" presStyleIdx="2" presStyleCnt="6"/>
      <dgm:spPr/>
      <dgm:t>
        <a:bodyPr/>
        <a:lstStyle/>
        <a:p>
          <a:endParaRPr lang="en-US"/>
        </a:p>
      </dgm:t>
    </dgm:pt>
    <dgm:pt modelId="{9824F016-DE4D-4FAF-95A4-A708CF0235BD}" type="pres">
      <dgm:prSet presAssocID="{3E65C1B9-0C3C-4EE3-B269-64705387B4A1}" presName="vert2" presStyleCnt="0"/>
      <dgm:spPr/>
    </dgm:pt>
    <dgm:pt modelId="{950B5AD4-B0B7-4446-8CCF-9F365035261B}" type="pres">
      <dgm:prSet presAssocID="{3E65C1B9-0C3C-4EE3-B269-64705387B4A1}" presName="thinLine2b" presStyleLbl="callout" presStyleIdx="1" presStyleCnt="5"/>
      <dgm:spPr/>
    </dgm:pt>
    <dgm:pt modelId="{5FF86E31-C296-4083-A972-622D563324A0}" type="pres">
      <dgm:prSet presAssocID="{3E65C1B9-0C3C-4EE3-B269-64705387B4A1}" presName="vertSpace2b" presStyleCnt="0"/>
      <dgm:spPr/>
    </dgm:pt>
    <dgm:pt modelId="{1AB4CCBF-22D4-4DEE-BC78-FC2AA8D1CEB3}" type="pres">
      <dgm:prSet presAssocID="{7D9C0053-AC12-44EE-AB2E-05F0499FDE16}" presName="horz2" presStyleCnt="0"/>
      <dgm:spPr/>
    </dgm:pt>
    <dgm:pt modelId="{ACB700CD-8E99-4602-9C62-DDB821A35633}" type="pres">
      <dgm:prSet presAssocID="{7D9C0053-AC12-44EE-AB2E-05F0499FDE16}" presName="horzSpace2" presStyleCnt="0"/>
      <dgm:spPr/>
    </dgm:pt>
    <dgm:pt modelId="{997B0ABA-86D8-4141-8623-A6C2D895A5C7}" type="pres">
      <dgm:prSet presAssocID="{7D9C0053-AC12-44EE-AB2E-05F0499FDE16}" presName="tx2" presStyleLbl="revTx" presStyleIdx="3" presStyleCnt="6"/>
      <dgm:spPr/>
      <dgm:t>
        <a:bodyPr/>
        <a:lstStyle/>
        <a:p>
          <a:endParaRPr lang="en-US"/>
        </a:p>
      </dgm:t>
    </dgm:pt>
    <dgm:pt modelId="{4528A42B-9CF2-4CC0-9BEB-8A09A796BB51}" type="pres">
      <dgm:prSet presAssocID="{7D9C0053-AC12-44EE-AB2E-05F0499FDE16}" presName="vert2" presStyleCnt="0"/>
      <dgm:spPr/>
    </dgm:pt>
    <dgm:pt modelId="{E6526199-C341-4A7B-BB71-96E4CE3D68EF}" type="pres">
      <dgm:prSet presAssocID="{7D9C0053-AC12-44EE-AB2E-05F0499FDE16}" presName="thinLine2b" presStyleLbl="callout" presStyleIdx="2" presStyleCnt="5"/>
      <dgm:spPr/>
    </dgm:pt>
    <dgm:pt modelId="{AC33022B-745F-4CAA-B61B-1AE28BAB3D90}" type="pres">
      <dgm:prSet presAssocID="{7D9C0053-AC12-44EE-AB2E-05F0499FDE16}" presName="vertSpace2b" presStyleCnt="0"/>
      <dgm:spPr/>
    </dgm:pt>
    <dgm:pt modelId="{02A32573-5A87-40B8-85B3-C69230CF1CCA}" type="pres">
      <dgm:prSet presAssocID="{C54F267C-604D-4D39-BD4A-3D5631286F75}" presName="horz2" presStyleCnt="0"/>
      <dgm:spPr/>
    </dgm:pt>
    <dgm:pt modelId="{6C3FB22A-6D11-4FF8-AA60-43259398D3B1}" type="pres">
      <dgm:prSet presAssocID="{C54F267C-604D-4D39-BD4A-3D5631286F75}" presName="horzSpace2" presStyleCnt="0"/>
      <dgm:spPr/>
    </dgm:pt>
    <dgm:pt modelId="{8F19AA05-993E-451E-BF03-EA04E905FE0B}" type="pres">
      <dgm:prSet presAssocID="{C54F267C-604D-4D39-BD4A-3D5631286F75}" presName="tx2" presStyleLbl="revTx" presStyleIdx="4" presStyleCnt="6"/>
      <dgm:spPr/>
      <dgm:t>
        <a:bodyPr/>
        <a:lstStyle/>
        <a:p>
          <a:endParaRPr lang="en-US"/>
        </a:p>
      </dgm:t>
    </dgm:pt>
    <dgm:pt modelId="{61BE9026-A6DC-488E-9C10-645DCBE00304}" type="pres">
      <dgm:prSet presAssocID="{C54F267C-604D-4D39-BD4A-3D5631286F75}" presName="vert2" presStyleCnt="0"/>
      <dgm:spPr/>
    </dgm:pt>
    <dgm:pt modelId="{AD674F07-AAA5-45E9-8AE7-764A6983C38C}" type="pres">
      <dgm:prSet presAssocID="{C54F267C-604D-4D39-BD4A-3D5631286F75}" presName="thinLine2b" presStyleLbl="callout" presStyleIdx="3" presStyleCnt="5"/>
      <dgm:spPr/>
    </dgm:pt>
    <dgm:pt modelId="{D9A1076F-5C24-4E80-BBE0-057D964DCC11}" type="pres">
      <dgm:prSet presAssocID="{C54F267C-604D-4D39-BD4A-3D5631286F75}" presName="vertSpace2b" presStyleCnt="0"/>
      <dgm:spPr/>
    </dgm:pt>
    <dgm:pt modelId="{D55E8F8B-071C-4878-B3DB-4F811D486D72}" type="pres">
      <dgm:prSet presAssocID="{918FB0E5-F9F9-4045-B6FB-B46188F09D1E}" presName="horz2" presStyleCnt="0"/>
      <dgm:spPr/>
    </dgm:pt>
    <dgm:pt modelId="{DE902D1F-8E21-4327-8085-77313664F399}" type="pres">
      <dgm:prSet presAssocID="{918FB0E5-F9F9-4045-B6FB-B46188F09D1E}" presName="horzSpace2" presStyleCnt="0"/>
      <dgm:spPr/>
    </dgm:pt>
    <dgm:pt modelId="{1A4421D5-8DB9-4FFB-8823-8504C4BDC46E}" type="pres">
      <dgm:prSet presAssocID="{918FB0E5-F9F9-4045-B6FB-B46188F09D1E}" presName="tx2" presStyleLbl="revTx" presStyleIdx="5" presStyleCnt="6"/>
      <dgm:spPr/>
      <dgm:t>
        <a:bodyPr/>
        <a:lstStyle/>
        <a:p>
          <a:endParaRPr lang="en-US"/>
        </a:p>
      </dgm:t>
    </dgm:pt>
    <dgm:pt modelId="{1627D7EF-7257-4714-8EE8-41954B4BA661}" type="pres">
      <dgm:prSet presAssocID="{918FB0E5-F9F9-4045-B6FB-B46188F09D1E}" presName="vert2" presStyleCnt="0"/>
      <dgm:spPr/>
    </dgm:pt>
    <dgm:pt modelId="{5BEF08BC-AAF2-48EC-9385-911B3C681612}" type="pres">
      <dgm:prSet presAssocID="{918FB0E5-F9F9-4045-B6FB-B46188F09D1E}" presName="thinLine2b" presStyleLbl="callout" presStyleIdx="4" presStyleCnt="5"/>
      <dgm:spPr/>
    </dgm:pt>
    <dgm:pt modelId="{7C9AB3C2-CED8-4DF9-93A2-6616F71D51F4}" type="pres">
      <dgm:prSet presAssocID="{918FB0E5-F9F9-4045-B6FB-B46188F09D1E}" presName="vertSpace2b" presStyleCnt="0"/>
      <dgm:spPr/>
    </dgm:pt>
  </dgm:ptLst>
  <dgm:cxnLst>
    <dgm:cxn modelId="{BAE45D4F-FC88-4C55-882B-8FA059F40A13}" type="presOf" srcId="{7D9C0053-AC12-44EE-AB2E-05F0499FDE16}" destId="{997B0ABA-86D8-4141-8623-A6C2D895A5C7}" srcOrd="0" destOrd="0" presId="urn:microsoft.com/office/officeart/2008/layout/LinedList"/>
    <dgm:cxn modelId="{4D03412D-B093-4DDD-B89A-7745D524697D}" type="presOf" srcId="{3E65C1B9-0C3C-4EE3-B269-64705387B4A1}" destId="{8726D0BD-062A-4DBE-B5FD-62CA4D669BB7}" srcOrd="0" destOrd="0" presId="urn:microsoft.com/office/officeart/2008/layout/LinedList"/>
    <dgm:cxn modelId="{543948F3-B4AE-4B60-A81F-849A44BFDA61}" type="presOf" srcId="{C54F267C-604D-4D39-BD4A-3D5631286F75}" destId="{8F19AA05-993E-451E-BF03-EA04E905FE0B}" srcOrd="0" destOrd="0" presId="urn:microsoft.com/office/officeart/2008/layout/LinedList"/>
    <dgm:cxn modelId="{70F39C82-FA45-4404-89C5-AAF49930140F}" srcId="{B510C29F-4EE9-49F9-BD82-51E94DECC04F}" destId="{918FB0E5-F9F9-4045-B6FB-B46188F09D1E}" srcOrd="4" destOrd="0" parTransId="{F9B39825-11FB-452A-8FD6-8C18A501A745}" sibTransId="{06FBA747-4ADC-4B7D-8EBB-DDA7DF36C578}"/>
    <dgm:cxn modelId="{FB0AD958-FEA9-4EC1-97D4-2DC10047FF87}" srcId="{B510C29F-4EE9-49F9-BD82-51E94DECC04F}" destId="{C54F267C-604D-4D39-BD4A-3D5631286F75}" srcOrd="3" destOrd="0" parTransId="{E134A785-B2EE-42E3-B296-617CCCF607BD}" sibTransId="{EC09CA49-3ECD-42B7-8544-D4BF9EFB3454}"/>
    <dgm:cxn modelId="{1C9C77FF-853C-440B-8CCF-7895335F905B}" srcId="{B510C29F-4EE9-49F9-BD82-51E94DECC04F}" destId="{05248CBB-4B59-409D-B1C0-90FE89381F5D}" srcOrd="0" destOrd="0" parTransId="{A58CE39C-4A01-40AF-B6EA-CBE73E654EDC}" sibTransId="{072745BB-2279-44FF-9902-B5D53F61DAEA}"/>
    <dgm:cxn modelId="{99995D63-5392-496A-A4F9-CD5193FF74DB}" srcId="{003163FF-F918-45E2-AD35-847DF2B0D75F}" destId="{B510C29F-4EE9-49F9-BD82-51E94DECC04F}" srcOrd="0" destOrd="0" parTransId="{A937ED8B-7094-47B4-9703-EF5BDD9657FE}" sibTransId="{F94AFF53-0F0C-4C74-9285-853DBAABADE4}"/>
    <dgm:cxn modelId="{CC424428-6B35-4A33-993D-F8B30ED82D38}" srcId="{B510C29F-4EE9-49F9-BD82-51E94DECC04F}" destId="{3E65C1B9-0C3C-4EE3-B269-64705387B4A1}" srcOrd="1" destOrd="0" parTransId="{7E446EEC-A00E-4E0D-AC06-73E366466F70}" sibTransId="{CF45A101-599A-450C-B883-00CBF5C2C837}"/>
    <dgm:cxn modelId="{14C6C834-1DAF-4110-AF40-5053B8112A89}" type="presOf" srcId="{003163FF-F918-45E2-AD35-847DF2B0D75F}" destId="{6154FA34-9E5C-4980-9BA9-C94BABF7E560}" srcOrd="0" destOrd="0" presId="urn:microsoft.com/office/officeart/2008/layout/LinedList"/>
    <dgm:cxn modelId="{FD68250C-987F-41FA-84EB-9CD10DC4CC09}" srcId="{B510C29F-4EE9-49F9-BD82-51E94DECC04F}" destId="{7D9C0053-AC12-44EE-AB2E-05F0499FDE16}" srcOrd="2" destOrd="0" parTransId="{B2FFB322-94D4-4149-9353-A8F8A3A2B084}" sibTransId="{75D4C13C-9FE0-4337-8569-B1F0EE6F8402}"/>
    <dgm:cxn modelId="{33D84AA3-9768-48E1-9FCC-BDA8B3425870}" type="presOf" srcId="{918FB0E5-F9F9-4045-B6FB-B46188F09D1E}" destId="{1A4421D5-8DB9-4FFB-8823-8504C4BDC46E}" srcOrd="0" destOrd="0" presId="urn:microsoft.com/office/officeart/2008/layout/LinedList"/>
    <dgm:cxn modelId="{113B6E8A-B8C3-4E3C-8C65-F90328742E39}" type="presOf" srcId="{05248CBB-4B59-409D-B1C0-90FE89381F5D}" destId="{84231694-A8AB-4858-94D4-88FECEB8646B}" srcOrd="0" destOrd="0" presId="urn:microsoft.com/office/officeart/2008/layout/LinedList"/>
    <dgm:cxn modelId="{26EB69F1-DA82-4AD0-ADBB-DEFC1E997FC8}" type="presOf" srcId="{B510C29F-4EE9-49F9-BD82-51E94DECC04F}" destId="{B0846BD3-6BF0-4839-BE96-4F0E4D179B0F}" srcOrd="0" destOrd="0" presId="urn:microsoft.com/office/officeart/2008/layout/LinedList"/>
    <dgm:cxn modelId="{404BAF28-BECF-4B7A-AF24-091630D2336E}" type="presParOf" srcId="{6154FA34-9E5C-4980-9BA9-C94BABF7E560}" destId="{81CCCDA7-8ECF-4498-8655-3E557BF50460}" srcOrd="0" destOrd="0" presId="urn:microsoft.com/office/officeart/2008/layout/LinedList"/>
    <dgm:cxn modelId="{3569C40D-6F15-4C71-B189-C56243096A49}" type="presParOf" srcId="{6154FA34-9E5C-4980-9BA9-C94BABF7E560}" destId="{A21BC73E-E727-4EAC-AC37-FCF2538202F2}" srcOrd="1" destOrd="0" presId="urn:microsoft.com/office/officeart/2008/layout/LinedList"/>
    <dgm:cxn modelId="{B3EE94A8-DC12-4AC9-BD13-751312C78DF1}" type="presParOf" srcId="{A21BC73E-E727-4EAC-AC37-FCF2538202F2}" destId="{B0846BD3-6BF0-4839-BE96-4F0E4D179B0F}" srcOrd="0" destOrd="0" presId="urn:microsoft.com/office/officeart/2008/layout/LinedList"/>
    <dgm:cxn modelId="{F1C451F9-3743-40C8-8C86-E55E7C15959E}" type="presParOf" srcId="{A21BC73E-E727-4EAC-AC37-FCF2538202F2}" destId="{AA769D76-9F0D-4277-BA2D-C0448B904D92}" srcOrd="1" destOrd="0" presId="urn:microsoft.com/office/officeart/2008/layout/LinedList"/>
    <dgm:cxn modelId="{87336A07-DA69-4CC3-9593-3B2D0BC83A81}" type="presParOf" srcId="{AA769D76-9F0D-4277-BA2D-C0448B904D92}" destId="{E66A49B0-B1AA-44D1-BFED-01745210C10C}" srcOrd="0" destOrd="0" presId="urn:microsoft.com/office/officeart/2008/layout/LinedList"/>
    <dgm:cxn modelId="{4028142A-7BBE-42AE-B689-5D54FBF4165F}" type="presParOf" srcId="{AA769D76-9F0D-4277-BA2D-C0448B904D92}" destId="{5BC9CB49-170F-41AF-86B1-AD5DF3EEAB56}" srcOrd="1" destOrd="0" presId="urn:microsoft.com/office/officeart/2008/layout/LinedList"/>
    <dgm:cxn modelId="{87AEA377-67DD-47B7-B717-28BE5355B7B2}" type="presParOf" srcId="{5BC9CB49-170F-41AF-86B1-AD5DF3EEAB56}" destId="{6DC789F9-E083-4ACA-9DE3-39DA04234B23}" srcOrd="0" destOrd="0" presId="urn:microsoft.com/office/officeart/2008/layout/LinedList"/>
    <dgm:cxn modelId="{69A2EEE7-D255-4BFD-8FDA-73098DB6A242}" type="presParOf" srcId="{5BC9CB49-170F-41AF-86B1-AD5DF3EEAB56}" destId="{84231694-A8AB-4858-94D4-88FECEB8646B}" srcOrd="1" destOrd="0" presId="urn:microsoft.com/office/officeart/2008/layout/LinedList"/>
    <dgm:cxn modelId="{738CA4E2-0493-4AF9-8F09-6A9CB0C3F034}" type="presParOf" srcId="{5BC9CB49-170F-41AF-86B1-AD5DF3EEAB56}" destId="{22314282-A07C-45C7-B01A-30050E9F1F00}" srcOrd="2" destOrd="0" presId="urn:microsoft.com/office/officeart/2008/layout/LinedList"/>
    <dgm:cxn modelId="{6A675447-BD08-439E-B74D-0709AF1C0650}" type="presParOf" srcId="{AA769D76-9F0D-4277-BA2D-C0448B904D92}" destId="{73B8B992-5A35-494C-A21B-477410E17E1C}" srcOrd="2" destOrd="0" presId="urn:microsoft.com/office/officeart/2008/layout/LinedList"/>
    <dgm:cxn modelId="{85B562B1-546E-4A2D-8F8A-80B052D98926}" type="presParOf" srcId="{AA769D76-9F0D-4277-BA2D-C0448B904D92}" destId="{F03FC0BD-A7F0-4E8C-B922-A157E078F699}" srcOrd="3" destOrd="0" presId="urn:microsoft.com/office/officeart/2008/layout/LinedList"/>
    <dgm:cxn modelId="{447C9C47-4308-44B3-A1DA-7D84351F442E}" type="presParOf" srcId="{AA769D76-9F0D-4277-BA2D-C0448B904D92}" destId="{145892B9-CA57-40B1-A8E1-51720AF6E068}" srcOrd="4" destOrd="0" presId="urn:microsoft.com/office/officeart/2008/layout/LinedList"/>
    <dgm:cxn modelId="{93F15383-5B00-4617-8F90-77EFF5AC21C1}" type="presParOf" srcId="{145892B9-CA57-40B1-A8E1-51720AF6E068}" destId="{56255CE0-45CB-4059-8BDA-B20C8378035F}" srcOrd="0" destOrd="0" presId="urn:microsoft.com/office/officeart/2008/layout/LinedList"/>
    <dgm:cxn modelId="{A81B4C96-E418-417D-95AA-B148642275D7}" type="presParOf" srcId="{145892B9-CA57-40B1-A8E1-51720AF6E068}" destId="{8726D0BD-062A-4DBE-B5FD-62CA4D669BB7}" srcOrd="1" destOrd="0" presId="urn:microsoft.com/office/officeart/2008/layout/LinedList"/>
    <dgm:cxn modelId="{364A2640-844D-4B76-9BAE-692E0A3D21BE}" type="presParOf" srcId="{145892B9-CA57-40B1-A8E1-51720AF6E068}" destId="{9824F016-DE4D-4FAF-95A4-A708CF0235BD}" srcOrd="2" destOrd="0" presId="urn:microsoft.com/office/officeart/2008/layout/LinedList"/>
    <dgm:cxn modelId="{4538A9A6-6A8A-4684-8221-8772BF2BABD6}" type="presParOf" srcId="{AA769D76-9F0D-4277-BA2D-C0448B904D92}" destId="{950B5AD4-B0B7-4446-8CCF-9F365035261B}" srcOrd="5" destOrd="0" presId="urn:microsoft.com/office/officeart/2008/layout/LinedList"/>
    <dgm:cxn modelId="{A57BC9C2-7B9E-41E4-AED1-EAC6FF9FC90B}" type="presParOf" srcId="{AA769D76-9F0D-4277-BA2D-C0448B904D92}" destId="{5FF86E31-C296-4083-A972-622D563324A0}" srcOrd="6" destOrd="0" presId="urn:microsoft.com/office/officeart/2008/layout/LinedList"/>
    <dgm:cxn modelId="{BDB07B56-9C91-4221-B6BF-440AAD76AAC1}" type="presParOf" srcId="{AA769D76-9F0D-4277-BA2D-C0448B904D92}" destId="{1AB4CCBF-22D4-4DEE-BC78-FC2AA8D1CEB3}" srcOrd="7" destOrd="0" presId="urn:microsoft.com/office/officeart/2008/layout/LinedList"/>
    <dgm:cxn modelId="{2591E90E-DD86-4CDF-BD6A-5057187E090A}" type="presParOf" srcId="{1AB4CCBF-22D4-4DEE-BC78-FC2AA8D1CEB3}" destId="{ACB700CD-8E99-4602-9C62-DDB821A35633}" srcOrd="0" destOrd="0" presId="urn:microsoft.com/office/officeart/2008/layout/LinedList"/>
    <dgm:cxn modelId="{11992218-6A8B-4CEC-9E0B-B917B42E5C87}" type="presParOf" srcId="{1AB4CCBF-22D4-4DEE-BC78-FC2AA8D1CEB3}" destId="{997B0ABA-86D8-4141-8623-A6C2D895A5C7}" srcOrd="1" destOrd="0" presId="urn:microsoft.com/office/officeart/2008/layout/LinedList"/>
    <dgm:cxn modelId="{57DBB610-9BA6-435F-AA8E-A77C411C84BD}" type="presParOf" srcId="{1AB4CCBF-22D4-4DEE-BC78-FC2AA8D1CEB3}" destId="{4528A42B-9CF2-4CC0-9BEB-8A09A796BB51}" srcOrd="2" destOrd="0" presId="urn:microsoft.com/office/officeart/2008/layout/LinedList"/>
    <dgm:cxn modelId="{74D9131C-1024-4F76-9465-080E44892FC4}" type="presParOf" srcId="{AA769D76-9F0D-4277-BA2D-C0448B904D92}" destId="{E6526199-C341-4A7B-BB71-96E4CE3D68EF}" srcOrd="8" destOrd="0" presId="urn:microsoft.com/office/officeart/2008/layout/LinedList"/>
    <dgm:cxn modelId="{632AF3F7-7ED8-4759-B03B-A719242DB3BF}" type="presParOf" srcId="{AA769D76-9F0D-4277-BA2D-C0448B904D92}" destId="{AC33022B-745F-4CAA-B61B-1AE28BAB3D90}" srcOrd="9" destOrd="0" presId="urn:microsoft.com/office/officeart/2008/layout/LinedList"/>
    <dgm:cxn modelId="{8E8FC753-0B71-4F5D-BFC2-85E40B1D94AA}" type="presParOf" srcId="{AA769D76-9F0D-4277-BA2D-C0448B904D92}" destId="{02A32573-5A87-40B8-85B3-C69230CF1CCA}" srcOrd="10" destOrd="0" presId="urn:microsoft.com/office/officeart/2008/layout/LinedList"/>
    <dgm:cxn modelId="{CCB5E78A-9B6C-450B-86D8-4F2CBAD1303A}" type="presParOf" srcId="{02A32573-5A87-40B8-85B3-C69230CF1CCA}" destId="{6C3FB22A-6D11-4FF8-AA60-43259398D3B1}" srcOrd="0" destOrd="0" presId="urn:microsoft.com/office/officeart/2008/layout/LinedList"/>
    <dgm:cxn modelId="{563A1E29-5EAF-42E4-9ADF-C1F8192BD500}" type="presParOf" srcId="{02A32573-5A87-40B8-85B3-C69230CF1CCA}" destId="{8F19AA05-993E-451E-BF03-EA04E905FE0B}" srcOrd="1" destOrd="0" presId="urn:microsoft.com/office/officeart/2008/layout/LinedList"/>
    <dgm:cxn modelId="{410A6E47-C301-41EF-BC00-A2B57211A705}" type="presParOf" srcId="{02A32573-5A87-40B8-85B3-C69230CF1CCA}" destId="{61BE9026-A6DC-488E-9C10-645DCBE00304}" srcOrd="2" destOrd="0" presId="urn:microsoft.com/office/officeart/2008/layout/LinedList"/>
    <dgm:cxn modelId="{50A66553-587D-488D-BD0E-962427483FE8}" type="presParOf" srcId="{AA769D76-9F0D-4277-BA2D-C0448B904D92}" destId="{AD674F07-AAA5-45E9-8AE7-764A6983C38C}" srcOrd="11" destOrd="0" presId="urn:microsoft.com/office/officeart/2008/layout/LinedList"/>
    <dgm:cxn modelId="{016442A6-70A4-4C66-87C6-A0B7CD6258F9}" type="presParOf" srcId="{AA769D76-9F0D-4277-BA2D-C0448B904D92}" destId="{D9A1076F-5C24-4E80-BBE0-057D964DCC11}" srcOrd="12" destOrd="0" presId="urn:microsoft.com/office/officeart/2008/layout/LinedList"/>
    <dgm:cxn modelId="{6A02DC60-E261-4916-8317-98369F147A2D}" type="presParOf" srcId="{AA769D76-9F0D-4277-BA2D-C0448B904D92}" destId="{D55E8F8B-071C-4878-B3DB-4F811D486D72}" srcOrd="13" destOrd="0" presId="urn:microsoft.com/office/officeart/2008/layout/LinedList"/>
    <dgm:cxn modelId="{8F4E5F48-92BB-4F2C-A9CF-A92F587FBA5C}" type="presParOf" srcId="{D55E8F8B-071C-4878-B3DB-4F811D486D72}" destId="{DE902D1F-8E21-4327-8085-77313664F399}" srcOrd="0" destOrd="0" presId="urn:microsoft.com/office/officeart/2008/layout/LinedList"/>
    <dgm:cxn modelId="{BF537CFD-06A2-4ECE-9146-AEA105C72E76}" type="presParOf" srcId="{D55E8F8B-071C-4878-B3DB-4F811D486D72}" destId="{1A4421D5-8DB9-4FFB-8823-8504C4BDC46E}" srcOrd="1" destOrd="0" presId="urn:microsoft.com/office/officeart/2008/layout/LinedList"/>
    <dgm:cxn modelId="{32FA5CED-5945-4E8B-8662-AC9DC81C83C3}" type="presParOf" srcId="{D55E8F8B-071C-4878-B3DB-4F811D486D72}" destId="{1627D7EF-7257-4714-8EE8-41954B4BA661}" srcOrd="2" destOrd="0" presId="urn:microsoft.com/office/officeart/2008/layout/LinedList"/>
    <dgm:cxn modelId="{AA0829A3-8FC2-4F8B-B4D3-8A05D1AC7F0B}" type="presParOf" srcId="{AA769D76-9F0D-4277-BA2D-C0448B904D92}" destId="{5BEF08BC-AAF2-48EC-9385-911B3C681612}" srcOrd="14" destOrd="0" presId="urn:microsoft.com/office/officeart/2008/layout/LinedList"/>
    <dgm:cxn modelId="{1D92ADF8-5FCC-4B42-8545-0ED21E5AE929}" type="presParOf" srcId="{AA769D76-9F0D-4277-BA2D-C0448B904D92}" destId="{7C9AB3C2-CED8-4DF9-93A2-6616F71D51F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DA21C8-B69A-4CB3-9A09-23F6610A0A79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363D6E-A806-4B70-BF0C-C162CB109333}">
      <dgm:prSet phldrT="[Text]"/>
      <dgm:spPr/>
      <dgm:t>
        <a:bodyPr/>
        <a:lstStyle/>
        <a:p>
          <a:r>
            <a:rPr lang="en-US" b="1" baseline="0" dirty="0"/>
            <a:t>Talented</a:t>
          </a:r>
          <a:r>
            <a:rPr lang="en-US" b="1" dirty="0"/>
            <a:t> and Gifted (TAG):</a:t>
          </a:r>
        </a:p>
      </dgm:t>
    </dgm:pt>
    <dgm:pt modelId="{FB591FB2-B8D8-47D6-8489-3CF5B4378CDF}" type="parTrans" cxnId="{0DA06B25-29B5-4742-BFB3-1F7EE5AA0689}">
      <dgm:prSet/>
      <dgm:spPr/>
      <dgm:t>
        <a:bodyPr/>
        <a:lstStyle/>
        <a:p>
          <a:endParaRPr lang="en-US"/>
        </a:p>
      </dgm:t>
    </dgm:pt>
    <dgm:pt modelId="{7BDEC0D6-93E3-4D1A-B0AB-67F233E5C0B2}" type="sibTrans" cxnId="{0DA06B25-29B5-4742-BFB3-1F7EE5AA0689}">
      <dgm:prSet/>
      <dgm:spPr/>
      <dgm:t>
        <a:bodyPr/>
        <a:lstStyle/>
        <a:p>
          <a:endParaRPr lang="en-US"/>
        </a:p>
      </dgm:t>
    </dgm:pt>
    <dgm:pt modelId="{D57BD374-62E5-457B-841F-9F9B73A4E3CA}">
      <dgm:prSet phldrT="[Text]"/>
      <dgm:spPr/>
      <dgm:t>
        <a:bodyPr/>
        <a:lstStyle/>
        <a:p>
          <a:r>
            <a:rPr lang="en-US" b="1" dirty="0"/>
            <a:t>AP Human Geography:</a:t>
          </a:r>
        </a:p>
      </dgm:t>
    </dgm:pt>
    <dgm:pt modelId="{1E27BC6C-01BD-404C-9CC7-A5E8D3F706B8}" type="parTrans" cxnId="{4812EB01-2457-4B72-9939-DC8D1DADE61D}">
      <dgm:prSet/>
      <dgm:spPr/>
      <dgm:t>
        <a:bodyPr/>
        <a:lstStyle/>
        <a:p>
          <a:endParaRPr lang="en-US"/>
        </a:p>
      </dgm:t>
    </dgm:pt>
    <dgm:pt modelId="{AF308A8E-3873-4245-B941-24D52A6042F3}" type="sibTrans" cxnId="{4812EB01-2457-4B72-9939-DC8D1DADE61D}">
      <dgm:prSet/>
      <dgm:spPr/>
      <dgm:t>
        <a:bodyPr/>
        <a:lstStyle/>
        <a:p>
          <a:endParaRPr lang="en-US"/>
        </a:p>
      </dgm:t>
    </dgm:pt>
    <dgm:pt modelId="{AFF8A71E-F5E8-42A1-B1D8-ACE1DD16FB7F}">
      <dgm:prSet phldrT="[Text]"/>
      <dgm:spPr/>
      <dgm:t>
        <a:bodyPr/>
        <a:lstStyle/>
        <a:p>
          <a:r>
            <a:rPr lang="en-US" b="1" dirty="0" smtClean="0"/>
            <a:t>Music Department - Band</a:t>
          </a:r>
          <a:endParaRPr lang="en-US" b="1" dirty="0"/>
        </a:p>
      </dgm:t>
    </dgm:pt>
    <dgm:pt modelId="{3F820852-3938-4E57-BC33-720C29EC2778}" type="parTrans" cxnId="{0DE23487-B3BA-4550-A380-CAF678115D89}">
      <dgm:prSet/>
      <dgm:spPr/>
      <dgm:t>
        <a:bodyPr/>
        <a:lstStyle/>
        <a:p>
          <a:endParaRPr lang="en-US"/>
        </a:p>
      </dgm:t>
    </dgm:pt>
    <dgm:pt modelId="{4EAA4D18-FE68-4559-A46F-E1A7BEBB32A4}" type="sibTrans" cxnId="{0DE23487-B3BA-4550-A380-CAF678115D89}">
      <dgm:prSet/>
      <dgm:spPr/>
      <dgm:t>
        <a:bodyPr/>
        <a:lstStyle/>
        <a:p>
          <a:endParaRPr lang="en-US"/>
        </a:p>
      </dgm:t>
    </dgm:pt>
    <dgm:pt modelId="{1EE0C344-8790-4008-8D52-FE8F0FCCC164}">
      <dgm:prSet phldrT="[Text]"/>
      <dgm:spPr/>
      <dgm:t>
        <a:bodyPr/>
        <a:lstStyle/>
        <a:p>
          <a:r>
            <a:rPr lang="en-US" b="1" dirty="0"/>
            <a:t>CTAE Pathways:</a:t>
          </a:r>
        </a:p>
      </dgm:t>
    </dgm:pt>
    <dgm:pt modelId="{25A61520-9CAF-45DC-A216-481F8DAE383F}" type="parTrans" cxnId="{7ACF1AF7-4F8E-48AF-83F9-AB3AE4809F00}">
      <dgm:prSet/>
      <dgm:spPr/>
      <dgm:t>
        <a:bodyPr/>
        <a:lstStyle/>
        <a:p>
          <a:endParaRPr lang="en-US"/>
        </a:p>
      </dgm:t>
    </dgm:pt>
    <dgm:pt modelId="{9F37C42F-A56C-4D61-9C88-1F14D703FF9F}" type="sibTrans" cxnId="{7ACF1AF7-4F8E-48AF-83F9-AB3AE4809F00}">
      <dgm:prSet/>
      <dgm:spPr/>
      <dgm:t>
        <a:bodyPr/>
        <a:lstStyle/>
        <a:p>
          <a:endParaRPr lang="en-US"/>
        </a:p>
      </dgm:t>
    </dgm:pt>
    <dgm:pt modelId="{614B0B7D-A09A-43F4-B4E0-829818190092}">
      <dgm:prSet phldrT="[Text]"/>
      <dgm:spPr/>
      <dgm:t>
        <a:bodyPr/>
        <a:lstStyle/>
        <a:p>
          <a:r>
            <a:rPr lang="en-US" sz="2600" b="0" dirty="0"/>
            <a:t>Becky Hostler</a:t>
          </a:r>
          <a:endParaRPr lang="en-US" sz="2600" dirty="0"/>
        </a:p>
      </dgm:t>
    </dgm:pt>
    <dgm:pt modelId="{3F7107FB-25D4-4DCA-A5D3-B52EC98FC4D8}" type="parTrans" cxnId="{7C28AE67-B71D-46ED-9482-7265FE143B1E}">
      <dgm:prSet/>
      <dgm:spPr/>
      <dgm:t>
        <a:bodyPr/>
        <a:lstStyle/>
        <a:p>
          <a:endParaRPr lang="en-US"/>
        </a:p>
      </dgm:t>
    </dgm:pt>
    <dgm:pt modelId="{538750CD-6261-4536-A013-8AC7596C828F}" type="sibTrans" cxnId="{7C28AE67-B71D-46ED-9482-7265FE143B1E}">
      <dgm:prSet/>
      <dgm:spPr/>
      <dgm:t>
        <a:bodyPr/>
        <a:lstStyle/>
        <a:p>
          <a:endParaRPr lang="en-US"/>
        </a:p>
      </dgm:t>
    </dgm:pt>
    <dgm:pt modelId="{E60D5FF0-F247-4B75-8EB4-DFE7F2003A89}">
      <dgm:prSet phldrT="[Text]"/>
      <dgm:spPr/>
      <dgm:t>
        <a:bodyPr/>
        <a:lstStyle/>
        <a:p>
          <a:r>
            <a:rPr lang="en-US" sz="2700" dirty="0"/>
            <a:t>Bob Kuhn</a:t>
          </a:r>
        </a:p>
      </dgm:t>
    </dgm:pt>
    <dgm:pt modelId="{7C5911B1-3FDB-475A-9B09-130EF78409C4}" type="parTrans" cxnId="{387A5DE3-9C6A-4C4E-9876-C1212D232D2F}">
      <dgm:prSet/>
      <dgm:spPr/>
      <dgm:t>
        <a:bodyPr/>
        <a:lstStyle/>
        <a:p>
          <a:endParaRPr lang="en-US"/>
        </a:p>
      </dgm:t>
    </dgm:pt>
    <dgm:pt modelId="{682ED486-988B-47C4-AA0E-8D8E579779AE}" type="sibTrans" cxnId="{387A5DE3-9C6A-4C4E-9876-C1212D232D2F}">
      <dgm:prSet/>
      <dgm:spPr/>
      <dgm:t>
        <a:bodyPr/>
        <a:lstStyle/>
        <a:p>
          <a:endParaRPr lang="en-US"/>
        </a:p>
      </dgm:t>
    </dgm:pt>
    <dgm:pt modelId="{71C9538B-9D49-4F18-94AA-E610FB7D2821}">
      <dgm:prSet phldrT="[Text]"/>
      <dgm:spPr/>
      <dgm:t>
        <a:bodyPr/>
        <a:lstStyle/>
        <a:p>
          <a:r>
            <a:rPr lang="en-US" b="1" baseline="0" dirty="0"/>
            <a:t>Math Pathways (Accelerated):</a:t>
          </a:r>
          <a:endParaRPr lang="en-US" b="1" dirty="0"/>
        </a:p>
      </dgm:t>
    </dgm:pt>
    <dgm:pt modelId="{F13D1A3E-2838-4972-88A3-91B969122FE3}" type="parTrans" cxnId="{FEAFE500-963E-4A33-A61A-7B96189E35FD}">
      <dgm:prSet/>
      <dgm:spPr/>
      <dgm:t>
        <a:bodyPr/>
        <a:lstStyle/>
        <a:p>
          <a:endParaRPr lang="en-US"/>
        </a:p>
      </dgm:t>
    </dgm:pt>
    <dgm:pt modelId="{E20F27C6-B20B-4566-A02A-B7424D5E089A}" type="sibTrans" cxnId="{FEAFE500-963E-4A33-A61A-7B96189E35FD}">
      <dgm:prSet/>
      <dgm:spPr/>
      <dgm:t>
        <a:bodyPr/>
        <a:lstStyle/>
        <a:p>
          <a:endParaRPr lang="en-US"/>
        </a:p>
      </dgm:t>
    </dgm:pt>
    <dgm:pt modelId="{BF0B8035-F502-4166-BD62-0FEC0E8D481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baseline="0" dirty="0"/>
            <a:t>Honors Biology:</a:t>
          </a:r>
          <a:endParaRPr lang="en-US" b="1" dirty="0"/>
        </a:p>
      </dgm:t>
    </dgm:pt>
    <dgm:pt modelId="{BD5EE738-2385-4ECF-AF78-1A54C5E09648}" type="parTrans" cxnId="{8FF8C3E3-7FCB-427F-A4E4-8793FA681AFA}">
      <dgm:prSet/>
      <dgm:spPr/>
      <dgm:t>
        <a:bodyPr/>
        <a:lstStyle/>
        <a:p>
          <a:endParaRPr lang="en-US"/>
        </a:p>
      </dgm:t>
    </dgm:pt>
    <dgm:pt modelId="{E1DDF914-AFB9-47FA-8674-9298BD80FB6C}" type="sibTrans" cxnId="{8FF8C3E3-7FCB-427F-A4E4-8793FA681AFA}">
      <dgm:prSet/>
      <dgm:spPr/>
      <dgm:t>
        <a:bodyPr/>
        <a:lstStyle/>
        <a:p>
          <a:endParaRPr lang="en-US"/>
        </a:p>
      </dgm:t>
    </dgm:pt>
    <dgm:pt modelId="{F1961675-F620-4748-A64A-997F8368E2D8}">
      <dgm:prSet/>
      <dgm:spPr/>
      <dgm:t>
        <a:bodyPr/>
        <a:lstStyle/>
        <a:p>
          <a:r>
            <a:rPr lang="en-US" sz="2600" dirty="0" smtClean="0"/>
            <a:t>Tyler Ehrlich</a:t>
          </a:r>
          <a:endParaRPr lang="en-US" sz="2600" dirty="0"/>
        </a:p>
      </dgm:t>
    </dgm:pt>
    <dgm:pt modelId="{E57F11B3-DE33-4822-829C-BE5A008B55AA}" type="parTrans" cxnId="{37330E24-96DA-430D-B42E-644D1C2A6E18}">
      <dgm:prSet/>
      <dgm:spPr/>
      <dgm:t>
        <a:bodyPr/>
        <a:lstStyle/>
        <a:p>
          <a:endParaRPr lang="en-US"/>
        </a:p>
      </dgm:t>
    </dgm:pt>
    <dgm:pt modelId="{962C455A-FC0B-43B8-B25A-31BE199DED27}" type="sibTrans" cxnId="{37330E24-96DA-430D-B42E-644D1C2A6E18}">
      <dgm:prSet/>
      <dgm:spPr/>
      <dgm:t>
        <a:bodyPr/>
        <a:lstStyle/>
        <a:p>
          <a:endParaRPr lang="en-US"/>
        </a:p>
      </dgm:t>
    </dgm:pt>
    <dgm:pt modelId="{8A107CAE-36D6-49AF-8E38-DD1801AD0733}">
      <dgm:prSet/>
      <dgm:spPr/>
      <dgm:t>
        <a:bodyPr/>
        <a:lstStyle/>
        <a:p>
          <a:r>
            <a:rPr lang="en-US" sz="2600" dirty="0"/>
            <a:t>Pam Bullard</a:t>
          </a:r>
        </a:p>
      </dgm:t>
    </dgm:pt>
    <dgm:pt modelId="{CAB0C71B-E879-4E7B-ADF2-BA33FF136DEF}" type="parTrans" cxnId="{2C280D09-C8A8-4570-877D-2A75ADAF3390}">
      <dgm:prSet/>
      <dgm:spPr/>
      <dgm:t>
        <a:bodyPr/>
        <a:lstStyle/>
        <a:p>
          <a:endParaRPr lang="en-US"/>
        </a:p>
      </dgm:t>
    </dgm:pt>
    <dgm:pt modelId="{4C4F438D-51C4-4FEE-B1CC-86D7BCAF0CD4}" type="sibTrans" cxnId="{2C280D09-C8A8-4570-877D-2A75ADAF3390}">
      <dgm:prSet/>
      <dgm:spPr/>
      <dgm:t>
        <a:bodyPr/>
        <a:lstStyle/>
        <a:p>
          <a:endParaRPr lang="en-US"/>
        </a:p>
      </dgm:t>
    </dgm:pt>
    <dgm:pt modelId="{DD481473-09EF-477A-AF1F-02EE72B985B5}">
      <dgm:prSet custT="1"/>
      <dgm:spPr/>
      <dgm:t>
        <a:bodyPr/>
        <a:lstStyle/>
        <a:p>
          <a:r>
            <a:rPr lang="en-US" sz="2600" dirty="0"/>
            <a:t>Marie Robinson</a:t>
          </a:r>
        </a:p>
      </dgm:t>
    </dgm:pt>
    <dgm:pt modelId="{BFBF0FE7-5461-4784-B1C7-133E0E1B8D0A}" type="parTrans" cxnId="{767DE979-9063-4784-A5AD-7230EC35FA79}">
      <dgm:prSet/>
      <dgm:spPr/>
      <dgm:t>
        <a:bodyPr/>
        <a:lstStyle/>
        <a:p>
          <a:endParaRPr lang="en-US"/>
        </a:p>
      </dgm:t>
    </dgm:pt>
    <dgm:pt modelId="{E455E0AD-8ADD-4A36-9449-3238DDBDA923}" type="sibTrans" cxnId="{767DE979-9063-4784-A5AD-7230EC35FA79}">
      <dgm:prSet/>
      <dgm:spPr/>
      <dgm:t>
        <a:bodyPr/>
        <a:lstStyle/>
        <a:p>
          <a:endParaRPr lang="en-US"/>
        </a:p>
      </dgm:t>
    </dgm:pt>
    <dgm:pt modelId="{BB1F219C-3E9C-480A-BE34-CD5EC45C1B17}">
      <dgm:prSet phldrT="[Text]" custT="1"/>
      <dgm:spPr/>
      <dgm:t>
        <a:bodyPr/>
        <a:lstStyle/>
        <a:p>
          <a:r>
            <a:rPr lang="en-US" sz="2600" b="0" dirty="0"/>
            <a:t>Karina </a:t>
          </a:r>
          <a:r>
            <a:rPr lang="en-US" sz="2600" b="0" dirty="0" smtClean="0"/>
            <a:t>Bennie</a:t>
          </a:r>
          <a:endParaRPr lang="en-US" sz="2600" dirty="0"/>
        </a:p>
      </dgm:t>
    </dgm:pt>
    <dgm:pt modelId="{2B9408A0-DC6A-4B6A-A198-0A5924B8D93D}" type="sibTrans" cxnId="{79288054-1519-4DB0-80BD-8D3E661667BB}">
      <dgm:prSet/>
      <dgm:spPr/>
      <dgm:t>
        <a:bodyPr/>
        <a:lstStyle/>
        <a:p>
          <a:endParaRPr lang="en-US"/>
        </a:p>
      </dgm:t>
    </dgm:pt>
    <dgm:pt modelId="{9039B45D-5428-432B-9412-4C6A5C3A89A7}" type="parTrans" cxnId="{79288054-1519-4DB0-80BD-8D3E661667BB}">
      <dgm:prSet/>
      <dgm:spPr/>
      <dgm:t>
        <a:bodyPr/>
        <a:lstStyle/>
        <a:p>
          <a:endParaRPr lang="en-US"/>
        </a:p>
      </dgm:t>
    </dgm:pt>
    <dgm:pt modelId="{2B4B7DBC-8A66-4988-BC79-4617D3820F1E}">
      <dgm:prSet phldrT="[Text]" custT="1"/>
      <dgm:spPr/>
      <dgm:t>
        <a:bodyPr/>
        <a:lstStyle/>
        <a:p>
          <a:r>
            <a:rPr lang="en-US" sz="2000" dirty="0" smtClean="0"/>
            <a:t>Benniek@fultonschools.org</a:t>
          </a:r>
          <a:endParaRPr lang="en-US" sz="2600" dirty="0"/>
        </a:p>
      </dgm:t>
    </dgm:pt>
    <dgm:pt modelId="{F2EFFBBE-E1E4-4367-AAA8-CFBDFAD1DEE5}" type="parTrans" cxnId="{2025598F-A945-4B26-B530-415420A6936A}">
      <dgm:prSet/>
      <dgm:spPr/>
      <dgm:t>
        <a:bodyPr/>
        <a:lstStyle/>
        <a:p>
          <a:endParaRPr lang="en-US"/>
        </a:p>
      </dgm:t>
    </dgm:pt>
    <dgm:pt modelId="{6E622C43-7292-47B2-8800-8E795EFFAFD3}" type="sibTrans" cxnId="{2025598F-A945-4B26-B530-415420A6936A}">
      <dgm:prSet/>
      <dgm:spPr/>
      <dgm:t>
        <a:bodyPr/>
        <a:lstStyle/>
        <a:p>
          <a:endParaRPr lang="en-US"/>
        </a:p>
      </dgm:t>
    </dgm:pt>
    <dgm:pt modelId="{E4C21323-D6C1-4FBB-9E03-BE31E7D2316D}">
      <dgm:prSet phldrT="[Text]" custT="1"/>
      <dgm:spPr/>
      <dgm:t>
        <a:bodyPr/>
        <a:lstStyle/>
        <a:p>
          <a:r>
            <a:rPr lang="en-US" sz="2000" dirty="0" smtClean="0"/>
            <a:t>Hostler@fultonschools.org</a:t>
          </a:r>
          <a:endParaRPr lang="en-US" sz="2000" dirty="0"/>
        </a:p>
      </dgm:t>
    </dgm:pt>
    <dgm:pt modelId="{30ED31E3-7115-46D4-99DD-E57F5EBEF5E5}" type="parTrans" cxnId="{474BE020-2F44-4977-B51E-789B85A5626A}">
      <dgm:prSet/>
      <dgm:spPr/>
      <dgm:t>
        <a:bodyPr/>
        <a:lstStyle/>
        <a:p>
          <a:endParaRPr lang="en-US"/>
        </a:p>
      </dgm:t>
    </dgm:pt>
    <dgm:pt modelId="{904FB221-F882-4B8C-A89B-A6B80BA74B1B}" type="sibTrans" cxnId="{474BE020-2F44-4977-B51E-789B85A5626A}">
      <dgm:prSet/>
      <dgm:spPr/>
      <dgm:t>
        <a:bodyPr/>
        <a:lstStyle/>
        <a:p>
          <a:endParaRPr lang="en-US"/>
        </a:p>
      </dgm:t>
    </dgm:pt>
    <dgm:pt modelId="{5993CDDD-1FAF-437C-9814-8C8F995132EE}">
      <dgm:prSet phldrT="[Text]" custT="1"/>
      <dgm:spPr/>
      <dgm:t>
        <a:bodyPr/>
        <a:lstStyle/>
        <a:p>
          <a:r>
            <a:rPr lang="en-US" sz="2000" dirty="0" smtClean="0"/>
            <a:t>Kuhn@fultonschools.org</a:t>
          </a:r>
          <a:endParaRPr lang="en-US" sz="2000" dirty="0"/>
        </a:p>
      </dgm:t>
    </dgm:pt>
    <dgm:pt modelId="{B2B66542-DEC5-4DE1-9CB5-2F31A1C4403E}" type="parTrans" cxnId="{68FCE076-7B4D-44C8-83DA-00D9A31469B9}">
      <dgm:prSet/>
      <dgm:spPr/>
      <dgm:t>
        <a:bodyPr/>
        <a:lstStyle/>
        <a:p>
          <a:endParaRPr lang="en-US"/>
        </a:p>
      </dgm:t>
    </dgm:pt>
    <dgm:pt modelId="{625A5FAC-627D-47A5-8683-07488E75ECBD}" type="sibTrans" cxnId="{68FCE076-7B4D-44C8-83DA-00D9A31469B9}">
      <dgm:prSet/>
      <dgm:spPr/>
      <dgm:t>
        <a:bodyPr/>
        <a:lstStyle/>
        <a:p>
          <a:endParaRPr lang="en-US"/>
        </a:p>
      </dgm:t>
    </dgm:pt>
    <dgm:pt modelId="{97698411-A7EF-4A4B-BCFD-B52A48B5378A}">
      <dgm:prSet custT="1"/>
      <dgm:spPr/>
      <dgm:t>
        <a:bodyPr/>
        <a:lstStyle/>
        <a:p>
          <a:r>
            <a:rPr lang="en-US" sz="2000" dirty="0" smtClean="0"/>
            <a:t>Bullardp@fultonschools.org</a:t>
          </a:r>
          <a:endParaRPr lang="en-US" sz="2000" dirty="0"/>
        </a:p>
      </dgm:t>
    </dgm:pt>
    <dgm:pt modelId="{C79D80F4-92FF-434D-9D7A-6106A7CEA7A7}" type="parTrans" cxnId="{8DA6A031-2209-4BA9-A236-545C8C0DCA14}">
      <dgm:prSet/>
      <dgm:spPr/>
      <dgm:t>
        <a:bodyPr/>
        <a:lstStyle/>
        <a:p>
          <a:endParaRPr lang="en-US"/>
        </a:p>
      </dgm:t>
    </dgm:pt>
    <dgm:pt modelId="{A636FD1E-CD66-4437-8050-09B590396DFC}" type="sibTrans" cxnId="{8DA6A031-2209-4BA9-A236-545C8C0DCA14}">
      <dgm:prSet/>
      <dgm:spPr/>
      <dgm:t>
        <a:bodyPr/>
        <a:lstStyle/>
        <a:p>
          <a:endParaRPr lang="en-US"/>
        </a:p>
      </dgm:t>
    </dgm:pt>
    <dgm:pt modelId="{FE663ED4-F0DB-4EC1-B250-F36C8B775B97}">
      <dgm:prSet custT="1"/>
      <dgm:spPr/>
      <dgm:t>
        <a:bodyPr/>
        <a:lstStyle/>
        <a:p>
          <a:r>
            <a:rPr lang="en-US" sz="2000" dirty="0" smtClean="0"/>
            <a:t>EhrlichTL@fultonschools.org</a:t>
          </a:r>
          <a:endParaRPr lang="en-US" sz="2000" dirty="0"/>
        </a:p>
      </dgm:t>
    </dgm:pt>
    <dgm:pt modelId="{05A1728F-7DA3-4C91-9936-FE17477DE78E}" type="parTrans" cxnId="{8A95CE54-B965-40BB-BD1C-F289D81B7097}">
      <dgm:prSet/>
      <dgm:spPr/>
      <dgm:t>
        <a:bodyPr/>
        <a:lstStyle/>
        <a:p>
          <a:endParaRPr lang="en-US"/>
        </a:p>
      </dgm:t>
    </dgm:pt>
    <dgm:pt modelId="{C2B8F809-877C-404C-99C9-8EB9C3DAFB2E}" type="sibTrans" cxnId="{8A95CE54-B965-40BB-BD1C-F289D81B7097}">
      <dgm:prSet/>
      <dgm:spPr/>
      <dgm:t>
        <a:bodyPr/>
        <a:lstStyle/>
        <a:p>
          <a:endParaRPr lang="en-US"/>
        </a:p>
      </dgm:t>
    </dgm:pt>
    <dgm:pt modelId="{D7D81D84-706A-473E-A018-FFEA34D40919}">
      <dgm:prSet custT="1"/>
      <dgm:spPr/>
      <dgm:t>
        <a:bodyPr/>
        <a:lstStyle/>
        <a:p>
          <a:r>
            <a:rPr lang="en-US" sz="2000" dirty="0" smtClean="0"/>
            <a:t>RobinsonMM@fultonschools.org</a:t>
          </a:r>
          <a:endParaRPr lang="en-US" sz="2000" dirty="0"/>
        </a:p>
      </dgm:t>
    </dgm:pt>
    <dgm:pt modelId="{A934A1FC-EB69-4BF6-BFC6-7A93A057D520}" type="parTrans" cxnId="{74FDFA26-0233-4D3F-9477-83317B6D866B}">
      <dgm:prSet/>
      <dgm:spPr/>
      <dgm:t>
        <a:bodyPr/>
        <a:lstStyle/>
        <a:p>
          <a:endParaRPr lang="en-US"/>
        </a:p>
      </dgm:t>
    </dgm:pt>
    <dgm:pt modelId="{8450C0E9-3C87-47A5-BC28-CE140EC2DB08}" type="sibTrans" cxnId="{74FDFA26-0233-4D3F-9477-83317B6D866B}">
      <dgm:prSet/>
      <dgm:spPr/>
      <dgm:t>
        <a:bodyPr/>
        <a:lstStyle/>
        <a:p>
          <a:endParaRPr lang="en-US"/>
        </a:p>
      </dgm:t>
    </dgm:pt>
    <dgm:pt modelId="{31301309-ED71-4F44-9A6C-DA7C05798DC4}" type="pres">
      <dgm:prSet presAssocID="{A1DA21C8-B69A-4CB3-9A09-23F6610A0A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E64B5D-F681-4EDC-BFC9-ECC2198DB74C}" type="pres">
      <dgm:prSet presAssocID="{65363D6E-A806-4B70-BF0C-C162CB109333}" presName="linNode" presStyleCnt="0"/>
      <dgm:spPr/>
    </dgm:pt>
    <dgm:pt modelId="{C604E95F-7654-4DAD-A5B9-DF3CBC7232AA}" type="pres">
      <dgm:prSet presAssocID="{65363D6E-A806-4B70-BF0C-C162CB109333}" presName="parentShp" presStyleLbl="node1" presStyleIdx="0" presStyleCnt="6" custScaleY="164673" custLinFactNeighborX="-163" custLinFactNeighborY="23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20F87-193A-4234-97EE-542147317334}" type="pres">
      <dgm:prSet presAssocID="{65363D6E-A806-4B70-BF0C-C162CB109333}" presName="childShp" presStyleLbl="bgAccFollowNode1" presStyleIdx="0" presStyleCnt="6" custScaleY="153677" custLinFactNeighborX="-691" custLinFactNeighborY="24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31E7F-8242-4864-876D-02979C8B83DE}" type="pres">
      <dgm:prSet presAssocID="{7BDEC0D6-93E3-4D1A-B0AB-67F233E5C0B2}" presName="spacing" presStyleCnt="0"/>
      <dgm:spPr/>
    </dgm:pt>
    <dgm:pt modelId="{72F06E71-3DD5-47FD-9F77-49BCEF88EA48}" type="pres">
      <dgm:prSet presAssocID="{D57BD374-62E5-457B-841F-9F9B73A4E3CA}" presName="linNode" presStyleCnt="0"/>
      <dgm:spPr/>
    </dgm:pt>
    <dgm:pt modelId="{A086B04F-8105-40D9-8943-0C248D5F6DC2}" type="pres">
      <dgm:prSet presAssocID="{D57BD374-62E5-457B-841F-9F9B73A4E3CA}" presName="parentShp" presStyleLbl="node1" presStyleIdx="1" presStyleCnt="6" custScaleY="143253" custLinFactNeighborX="-163" custLinFactNeighborY="2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17F9B-7888-4766-BA65-A5783206CE9C}" type="pres">
      <dgm:prSet presAssocID="{D57BD374-62E5-457B-841F-9F9B73A4E3CA}" presName="childShp" presStyleLbl="bgAccFollowNode1" presStyleIdx="1" presStyleCnt="6" custScaleY="160321" custLinFactNeighborX="2520" custLinFactNeighborY="23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B8031-C392-4F20-8D08-3E86C61BFFAA}" type="pres">
      <dgm:prSet presAssocID="{AF308A8E-3873-4245-B941-24D52A6042F3}" presName="spacing" presStyleCnt="0"/>
      <dgm:spPr/>
    </dgm:pt>
    <dgm:pt modelId="{806FE918-79F5-4387-AE6B-FEB9891F8362}" type="pres">
      <dgm:prSet presAssocID="{AFF8A71E-F5E8-42A1-B1D8-ACE1DD16FB7F}" presName="linNode" presStyleCnt="0"/>
      <dgm:spPr/>
    </dgm:pt>
    <dgm:pt modelId="{B2C38AFA-6C4D-404E-B0A9-3A57786CA11C}" type="pres">
      <dgm:prSet presAssocID="{AFF8A71E-F5E8-42A1-B1D8-ACE1DD16FB7F}" presName="parentShp" presStyleLbl="node1" presStyleIdx="2" presStyleCnt="6" custScaleY="137375" custLinFactY="124758" custLinFactNeighborX="-16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1A9FC-2332-4CD0-A421-2C592F458B92}" type="pres">
      <dgm:prSet presAssocID="{AFF8A71E-F5E8-42A1-B1D8-ACE1DD16FB7F}" presName="childShp" presStyleLbl="bgAccFollowNode1" presStyleIdx="2" presStyleCnt="6" custScaleY="149572" custLinFactNeighborX="-691" custLinFactNeighborY="1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55178-7BCF-4D04-82A3-419DB58EC8AE}" type="pres">
      <dgm:prSet presAssocID="{4EAA4D18-FE68-4559-A46F-E1A7BEBB32A4}" presName="spacing" presStyleCnt="0"/>
      <dgm:spPr/>
    </dgm:pt>
    <dgm:pt modelId="{AE05D913-4729-4D19-80AC-8F6BCC38B741}" type="pres">
      <dgm:prSet presAssocID="{1EE0C344-8790-4008-8D52-FE8F0FCCC164}" presName="linNode" presStyleCnt="0"/>
      <dgm:spPr/>
    </dgm:pt>
    <dgm:pt modelId="{888D877F-7EA3-4388-B8C8-590138FD1483}" type="pres">
      <dgm:prSet presAssocID="{1EE0C344-8790-4008-8D52-FE8F0FCCC164}" presName="parentShp" presStyleLbl="node1" presStyleIdx="3" presStyleCnt="6" custScaleY="136370" custLinFactY="123097" custLinFactNeighborX="-16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BE47F-D2E5-4A23-AAD0-E30B197310C7}" type="pres">
      <dgm:prSet presAssocID="{1EE0C344-8790-4008-8D52-FE8F0FCCC164}" presName="childShp" presStyleLbl="bgAccFollowNode1" presStyleIdx="3" presStyleCnt="6" custScaleY="152740" custLinFactNeighborX="-691" custLinFactNeighborY="5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D13C8-A1F6-43A9-9B99-59147CD2B09B}" type="pres">
      <dgm:prSet presAssocID="{9F37C42F-A56C-4D61-9C88-1F14D703FF9F}" presName="spacing" presStyleCnt="0"/>
      <dgm:spPr/>
    </dgm:pt>
    <dgm:pt modelId="{1E714CB9-778F-40AE-A6DC-518EF3CE89B1}" type="pres">
      <dgm:prSet presAssocID="{71C9538B-9D49-4F18-94AA-E610FB7D2821}" presName="linNode" presStyleCnt="0"/>
      <dgm:spPr/>
    </dgm:pt>
    <dgm:pt modelId="{8437A677-C82F-4C1F-B4B1-59FE69AE0469}" type="pres">
      <dgm:prSet presAssocID="{71C9538B-9D49-4F18-94AA-E610FB7D2821}" presName="parentShp" presStyleLbl="node1" presStyleIdx="4" presStyleCnt="6" custScaleY="140107" custLinFactY="-61017" custLinFactNeighborX="-16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20607-0056-4588-8FE7-2D16A14C96FD}" type="pres">
      <dgm:prSet presAssocID="{71C9538B-9D49-4F18-94AA-E610FB7D2821}" presName="childShp" presStyleLbl="bgAccFollowNode1" presStyleIdx="4" presStyleCnt="6" custScaleY="146895" custLinFactNeighborX="-666" custLinFactNeighborY="8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940EE-0F61-4FCA-AB77-E69280C02BA9}" type="pres">
      <dgm:prSet presAssocID="{E20F27C6-B20B-4566-A02A-B7424D5E089A}" presName="spacing" presStyleCnt="0"/>
      <dgm:spPr/>
    </dgm:pt>
    <dgm:pt modelId="{51D4A302-F67A-4705-B7BD-DEAB69D3B6FE}" type="pres">
      <dgm:prSet presAssocID="{BF0B8035-F502-4166-BD62-0FEC0E8D481F}" presName="linNode" presStyleCnt="0"/>
      <dgm:spPr/>
    </dgm:pt>
    <dgm:pt modelId="{BAA7A6AD-2958-437E-84B8-F4C1BCC90513}" type="pres">
      <dgm:prSet presAssocID="{BF0B8035-F502-4166-BD62-0FEC0E8D481F}" presName="parentShp" presStyleLbl="node1" presStyleIdx="5" presStyleCnt="6" custScaleY="127923" custLinFactY="-200000" custLinFactNeighborX="-163" custLinFactNeighborY="-286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4910F-1E9C-4B31-8523-0B85AF810157}" type="pres">
      <dgm:prSet presAssocID="{BF0B8035-F502-4166-BD62-0FEC0E8D481F}" presName="childShp" presStyleLbl="bgAccFollowNode1" presStyleIdx="5" presStyleCnt="6" custScaleY="183378" custLinFactNeighborX="-666" custLinFactNeighborY="-11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9FE06-BE93-4FA5-8B35-08A9F2431C15}" type="presOf" srcId="{D7D81D84-706A-473E-A018-FFEA34D40919}" destId="{B214910F-1E9C-4B31-8523-0B85AF810157}" srcOrd="0" destOrd="1" presId="urn:microsoft.com/office/officeart/2005/8/layout/vList6"/>
    <dgm:cxn modelId="{1A79D0CD-A9A0-4988-A634-065BE43040BA}" type="presOf" srcId="{2B4B7DBC-8A66-4988-BC79-4617D3820F1E}" destId="{96320F87-193A-4234-97EE-542147317334}" srcOrd="0" destOrd="1" presId="urn:microsoft.com/office/officeart/2005/8/layout/vList6"/>
    <dgm:cxn modelId="{74FDFA26-0233-4D3F-9477-83317B6D866B}" srcId="{BF0B8035-F502-4166-BD62-0FEC0E8D481F}" destId="{D7D81D84-706A-473E-A018-FFEA34D40919}" srcOrd="1" destOrd="0" parTransId="{A934A1FC-EB69-4BF6-BFC6-7A93A057D520}" sibTransId="{8450C0E9-3C87-47A5-BC28-CE140EC2DB08}"/>
    <dgm:cxn modelId="{5A90DFB2-7C00-4052-8FC7-EC11EE843F45}" type="presOf" srcId="{71C9538B-9D49-4F18-94AA-E610FB7D2821}" destId="{8437A677-C82F-4C1F-B4B1-59FE69AE0469}" srcOrd="0" destOrd="0" presId="urn:microsoft.com/office/officeart/2005/8/layout/vList6"/>
    <dgm:cxn modelId="{79288054-1519-4DB0-80BD-8D3E661667BB}" srcId="{65363D6E-A806-4B70-BF0C-C162CB109333}" destId="{BB1F219C-3E9C-480A-BE34-CD5EC45C1B17}" srcOrd="0" destOrd="0" parTransId="{9039B45D-5428-432B-9412-4C6A5C3A89A7}" sibTransId="{2B9408A0-DC6A-4B6A-A198-0A5924B8D93D}"/>
    <dgm:cxn modelId="{37330E24-96DA-430D-B42E-644D1C2A6E18}" srcId="{71C9538B-9D49-4F18-94AA-E610FB7D2821}" destId="{F1961675-F620-4748-A64A-997F8368E2D8}" srcOrd="0" destOrd="0" parTransId="{E57F11B3-DE33-4822-829C-BE5A008B55AA}" sibTransId="{962C455A-FC0B-43B8-B25A-31BE199DED27}"/>
    <dgm:cxn modelId="{68FCE076-7B4D-44C8-83DA-00D9A31469B9}" srcId="{AFF8A71E-F5E8-42A1-B1D8-ACE1DD16FB7F}" destId="{5993CDDD-1FAF-437C-9814-8C8F995132EE}" srcOrd="1" destOrd="0" parTransId="{B2B66542-DEC5-4DE1-9CB5-2F31A1C4403E}" sibTransId="{625A5FAC-627D-47A5-8683-07488E75ECBD}"/>
    <dgm:cxn modelId="{89201FEE-D62D-4869-A35B-CE54291B0050}" type="presOf" srcId="{1EE0C344-8790-4008-8D52-FE8F0FCCC164}" destId="{888D877F-7EA3-4388-B8C8-590138FD1483}" srcOrd="0" destOrd="0" presId="urn:microsoft.com/office/officeart/2005/8/layout/vList6"/>
    <dgm:cxn modelId="{7ACF1AF7-4F8E-48AF-83F9-AB3AE4809F00}" srcId="{A1DA21C8-B69A-4CB3-9A09-23F6610A0A79}" destId="{1EE0C344-8790-4008-8D52-FE8F0FCCC164}" srcOrd="3" destOrd="0" parTransId="{25A61520-9CAF-45DC-A216-481F8DAE383F}" sibTransId="{9F37C42F-A56C-4D61-9C88-1F14D703FF9F}"/>
    <dgm:cxn modelId="{11E7F5CC-82B6-421F-B7C1-914A4D7D1C72}" type="presOf" srcId="{5993CDDD-1FAF-437C-9814-8C8F995132EE}" destId="{4731A9FC-2332-4CD0-A421-2C592F458B92}" srcOrd="0" destOrd="1" presId="urn:microsoft.com/office/officeart/2005/8/layout/vList6"/>
    <dgm:cxn modelId="{436F1256-FB13-4242-A75A-99765EE4A381}" type="presOf" srcId="{E4C21323-D6C1-4FBB-9E03-BE31E7D2316D}" destId="{29117F9B-7888-4766-BA65-A5783206CE9C}" srcOrd="0" destOrd="1" presId="urn:microsoft.com/office/officeart/2005/8/layout/vList6"/>
    <dgm:cxn modelId="{FEAFE500-963E-4A33-A61A-7B96189E35FD}" srcId="{A1DA21C8-B69A-4CB3-9A09-23F6610A0A79}" destId="{71C9538B-9D49-4F18-94AA-E610FB7D2821}" srcOrd="4" destOrd="0" parTransId="{F13D1A3E-2838-4972-88A3-91B969122FE3}" sibTransId="{E20F27C6-B20B-4566-A02A-B7424D5E089A}"/>
    <dgm:cxn modelId="{EBB5896F-BEC3-48AE-A6F7-56F6ECE5B932}" type="presOf" srcId="{FE663ED4-F0DB-4EC1-B250-F36C8B775B97}" destId="{76120607-0056-4588-8FE7-2D16A14C96FD}" srcOrd="0" destOrd="1" presId="urn:microsoft.com/office/officeart/2005/8/layout/vList6"/>
    <dgm:cxn modelId="{2025598F-A945-4B26-B530-415420A6936A}" srcId="{65363D6E-A806-4B70-BF0C-C162CB109333}" destId="{2B4B7DBC-8A66-4988-BC79-4617D3820F1E}" srcOrd="1" destOrd="0" parTransId="{F2EFFBBE-E1E4-4367-AAA8-CFBDFAD1DEE5}" sibTransId="{6E622C43-7292-47B2-8800-8E795EFFAFD3}"/>
    <dgm:cxn modelId="{0DA06B25-29B5-4742-BFB3-1F7EE5AA0689}" srcId="{A1DA21C8-B69A-4CB3-9A09-23F6610A0A79}" destId="{65363D6E-A806-4B70-BF0C-C162CB109333}" srcOrd="0" destOrd="0" parTransId="{FB591FB2-B8D8-47D6-8489-3CF5B4378CDF}" sibTransId="{7BDEC0D6-93E3-4D1A-B0AB-67F233E5C0B2}"/>
    <dgm:cxn modelId="{6961EAFA-7CB1-434D-A005-665D89044FD1}" type="presOf" srcId="{AFF8A71E-F5E8-42A1-B1D8-ACE1DD16FB7F}" destId="{B2C38AFA-6C4D-404E-B0A9-3A57786CA11C}" srcOrd="0" destOrd="0" presId="urn:microsoft.com/office/officeart/2005/8/layout/vList6"/>
    <dgm:cxn modelId="{A941DC77-4C4C-4B39-A585-CFF732107B77}" type="presOf" srcId="{BF0B8035-F502-4166-BD62-0FEC0E8D481F}" destId="{BAA7A6AD-2958-437E-84B8-F4C1BCC90513}" srcOrd="0" destOrd="0" presId="urn:microsoft.com/office/officeart/2005/8/layout/vList6"/>
    <dgm:cxn modelId="{60715416-C82B-428C-9D5E-6D841E84B97E}" type="presOf" srcId="{65363D6E-A806-4B70-BF0C-C162CB109333}" destId="{C604E95F-7654-4DAD-A5B9-DF3CBC7232AA}" srcOrd="0" destOrd="0" presId="urn:microsoft.com/office/officeart/2005/8/layout/vList6"/>
    <dgm:cxn modelId="{1B1BB236-C0E7-4A8C-A498-346A269059F9}" type="presOf" srcId="{DD481473-09EF-477A-AF1F-02EE72B985B5}" destId="{B214910F-1E9C-4B31-8523-0B85AF810157}" srcOrd="0" destOrd="0" presId="urn:microsoft.com/office/officeart/2005/8/layout/vList6"/>
    <dgm:cxn modelId="{4812EB01-2457-4B72-9939-DC8D1DADE61D}" srcId="{A1DA21C8-B69A-4CB3-9A09-23F6610A0A79}" destId="{D57BD374-62E5-457B-841F-9F9B73A4E3CA}" srcOrd="1" destOrd="0" parTransId="{1E27BC6C-01BD-404C-9CC7-A5E8D3F706B8}" sibTransId="{AF308A8E-3873-4245-B941-24D52A6042F3}"/>
    <dgm:cxn modelId="{3C3DFEAD-77CE-46CA-8C67-C732A9A118F6}" type="presOf" srcId="{D57BD374-62E5-457B-841F-9F9B73A4E3CA}" destId="{A086B04F-8105-40D9-8943-0C248D5F6DC2}" srcOrd="0" destOrd="0" presId="urn:microsoft.com/office/officeart/2005/8/layout/vList6"/>
    <dgm:cxn modelId="{7C28AE67-B71D-46ED-9482-7265FE143B1E}" srcId="{D57BD374-62E5-457B-841F-9F9B73A4E3CA}" destId="{614B0B7D-A09A-43F4-B4E0-829818190092}" srcOrd="0" destOrd="0" parTransId="{3F7107FB-25D4-4DCA-A5D3-B52EC98FC4D8}" sibTransId="{538750CD-6261-4536-A013-8AC7596C828F}"/>
    <dgm:cxn modelId="{2C280D09-C8A8-4570-877D-2A75ADAF3390}" srcId="{1EE0C344-8790-4008-8D52-FE8F0FCCC164}" destId="{8A107CAE-36D6-49AF-8E38-DD1801AD0733}" srcOrd="0" destOrd="0" parTransId="{CAB0C71B-E879-4E7B-ADF2-BA33FF136DEF}" sibTransId="{4C4F438D-51C4-4FEE-B1CC-86D7BCAF0CD4}"/>
    <dgm:cxn modelId="{6DDC4E28-BD30-4AF8-A73A-3705ABBEBF18}" type="presOf" srcId="{E60D5FF0-F247-4B75-8EB4-DFE7F2003A89}" destId="{4731A9FC-2332-4CD0-A421-2C592F458B92}" srcOrd="0" destOrd="0" presId="urn:microsoft.com/office/officeart/2005/8/layout/vList6"/>
    <dgm:cxn modelId="{6325C4E9-F60D-459A-985E-6D7151671E30}" type="presOf" srcId="{8A107CAE-36D6-49AF-8E38-DD1801AD0733}" destId="{2D3BE47F-D2E5-4A23-AAD0-E30B197310C7}" srcOrd="0" destOrd="0" presId="urn:microsoft.com/office/officeart/2005/8/layout/vList6"/>
    <dgm:cxn modelId="{8A95CE54-B965-40BB-BD1C-F289D81B7097}" srcId="{71C9538B-9D49-4F18-94AA-E610FB7D2821}" destId="{FE663ED4-F0DB-4EC1-B250-F36C8B775B97}" srcOrd="1" destOrd="0" parTransId="{05A1728F-7DA3-4C91-9936-FE17477DE78E}" sibTransId="{C2B8F809-877C-404C-99C9-8EB9C3DAFB2E}"/>
    <dgm:cxn modelId="{A5BCC019-B0E1-4836-B3A2-9BD3B55C4831}" type="presOf" srcId="{614B0B7D-A09A-43F4-B4E0-829818190092}" destId="{29117F9B-7888-4766-BA65-A5783206CE9C}" srcOrd="0" destOrd="0" presId="urn:microsoft.com/office/officeart/2005/8/layout/vList6"/>
    <dgm:cxn modelId="{8260F038-2E8D-440E-A432-E25BF7CB7039}" type="presOf" srcId="{F1961675-F620-4748-A64A-997F8368E2D8}" destId="{76120607-0056-4588-8FE7-2D16A14C96FD}" srcOrd="0" destOrd="0" presId="urn:microsoft.com/office/officeart/2005/8/layout/vList6"/>
    <dgm:cxn modelId="{0DE23487-B3BA-4550-A380-CAF678115D89}" srcId="{A1DA21C8-B69A-4CB3-9A09-23F6610A0A79}" destId="{AFF8A71E-F5E8-42A1-B1D8-ACE1DD16FB7F}" srcOrd="2" destOrd="0" parTransId="{3F820852-3938-4E57-BC33-720C29EC2778}" sibTransId="{4EAA4D18-FE68-4559-A46F-E1A7BEBB32A4}"/>
    <dgm:cxn modelId="{767DE979-9063-4784-A5AD-7230EC35FA79}" srcId="{BF0B8035-F502-4166-BD62-0FEC0E8D481F}" destId="{DD481473-09EF-477A-AF1F-02EE72B985B5}" srcOrd="0" destOrd="0" parTransId="{BFBF0FE7-5461-4784-B1C7-133E0E1B8D0A}" sibTransId="{E455E0AD-8ADD-4A36-9449-3238DDBDA923}"/>
    <dgm:cxn modelId="{474BE020-2F44-4977-B51E-789B85A5626A}" srcId="{D57BD374-62E5-457B-841F-9F9B73A4E3CA}" destId="{E4C21323-D6C1-4FBB-9E03-BE31E7D2316D}" srcOrd="1" destOrd="0" parTransId="{30ED31E3-7115-46D4-99DD-E57F5EBEF5E5}" sibTransId="{904FB221-F882-4B8C-A89B-A6B80BA74B1B}"/>
    <dgm:cxn modelId="{79C6DCA8-77A3-4A88-BAEE-FAAA9DA77647}" type="presOf" srcId="{A1DA21C8-B69A-4CB3-9A09-23F6610A0A79}" destId="{31301309-ED71-4F44-9A6C-DA7C05798DC4}" srcOrd="0" destOrd="0" presId="urn:microsoft.com/office/officeart/2005/8/layout/vList6"/>
    <dgm:cxn modelId="{8DA6A031-2209-4BA9-A236-545C8C0DCA14}" srcId="{1EE0C344-8790-4008-8D52-FE8F0FCCC164}" destId="{97698411-A7EF-4A4B-BCFD-B52A48B5378A}" srcOrd="1" destOrd="0" parTransId="{C79D80F4-92FF-434D-9D7A-6106A7CEA7A7}" sibTransId="{A636FD1E-CD66-4437-8050-09B590396DFC}"/>
    <dgm:cxn modelId="{387A5DE3-9C6A-4C4E-9876-C1212D232D2F}" srcId="{AFF8A71E-F5E8-42A1-B1D8-ACE1DD16FB7F}" destId="{E60D5FF0-F247-4B75-8EB4-DFE7F2003A89}" srcOrd="0" destOrd="0" parTransId="{7C5911B1-3FDB-475A-9B09-130EF78409C4}" sibTransId="{682ED486-988B-47C4-AA0E-8D8E579779AE}"/>
    <dgm:cxn modelId="{580A6E4F-0F67-4F8C-B826-F999E44FF982}" type="presOf" srcId="{BB1F219C-3E9C-480A-BE34-CD5EC45C1B17}" destId="{96320F87-193A-4234-97EE-542147317334}" srcOrd="0" destOrd="0" presId="urn:microsoft.com/office/officeart/2005/8/layout/vList6"/>
    <dgm:cxn modelId="{6CFD2C24-CBAB-4B8E-97E2-6A027D66EF95}" type="presOf" srcId="{97698411-A7EF-4A4B-BCFD-B52A48B5378A}" destId="{2D3BE47F-D2E5-4A23-AAD0-E30B197310C7}" srcOrd="0" destOrd="1" presId="urn:microsoft.com/office/officeart/2005/8/layout/vList6"/>
    <dgm:cxn modelId="{8FF8C3E3-7FCB-427F-A4E4-8793FA681AFA}" srcId="{A1DA21C8-B69A-4CB3-9A09-23F6610A0A79}" destId="{BF0B8035-F502-4166-BD62-0FEC0E8D481F}" srcOrd="5" destOrd="0" parTransId="{BD5EE738-2385-4ECF-AF78-1A54C5E09648}" sibTransId="{E1DDF914-AFB9-47FA-8674-9298BD80FB6C}"/>
    <dgm:cxn modelId="{B3E50FE9-6677-42D9-B02A-F5BB9EAD039E}" type="presParOf" srcId="{31301309-ED71-4F44-9A6C-DA7C05798DC4}" destId="{6FE64B5D-F681-4EDC-BFC9-ECC2198DB74C}" srcOrd="0" destOrd="0" presId="urn:microsoft.com/office/officeart/2005/8/layout/vList6"/>
    <dgm:cxn modelId="{598F6089-9BBF-47C0-B576-E334920563D8}" type="presParOf" srcId="{6FE64B5D-F681-4EDC-BFC9-ECC2198DB74C}" destId="{C604E95F-7654-4DAD-A5B9-DF3CBC7232AA}" srcOrd="0" destOrd="0" presId="urn:microsoft.com/office/officeart/2005/8/layout/vList6"/>
    <dgm:cxn modelId="{121EDE82-21F7-46E6-9789-F5C1DBD583C0}" type="presParOf" srcId="{6FE64B5D-F681-4EDC-BFC9-ECC2198DB74C}" destId="{96320F87-193A-4234-97EE-542147317334}" srcOrd="1" destOrd="0" presId="urn:microsoft.com/office/officeart/2005/8/layout/vList6"/>
    <dgm:cxn modelId="{69855E8E-F62D-4A79-8E1D-1A884E9E43F7}" type="presParOf" srcId="{31301309-ED71-4F44-9A6C-DA7C05798DC4}" destId="{90331E7F-8242-4864-876D-02979C8B83DE}" srcOrd="1" destOrd="0" presId="urn:microsoft.com/office/officeart/2005/8/layout/vList6"/>
    <dgm:cxn modelId="{BDCD551A-5933-42B4-9B2B-A6E9358FEB40}" type="presParOf" srcId="{31301309-ED71-4F44-9A6C-DA7C05798DC4}" destId="{72F06E71-3DD5-47FD-9F77-49BCEF88EA48}" srcOrd="2" destOrd="0" presId="urn:microsoft.com/office/officeart/2005/8/layout/vList6"/>
    <dgm:cxn modelId="{F9E7B2A2-9EAC-4DCC-A084-9911FB714AD4}" type="presParOf" srcId="{72F06E71-3DD5-47FD-9F77-49BCEF88EA48}" destId="{A086B04F-8105-40D9-8943-0C248D5F6DC2}" srcOrd="0" destOrd="0" presId="urn:microsoft.com/office/officeart/2005/8/layout/vList6"/>
    <dgm:cxn modelId="{084C2F52-DC78-4657-B53F-C5A5FF059179}" type="presParOf" srcId="{72F06E71-3DD5-47FD-9F77-49BCEF88EA48}" destId="{29117F9B-7888-4766-BA65-A5783206CE9C}" srcOrd="1" destOrd="0" presId="urn:microsoft.com/office/officeart/2005/8/layout/vList6"/>
    <dgm:cxn modelId="{EB5356ED-8B5E-4524-94A0-A50E7C4B66FC}" type="presParOf" srcId="{31301309-ED71-4F44-9A6C-DA7C05798DC4}" destId="{875B8031-C392-4F20-8D08-3E86C61BFFAA}" srcOrd="3" destOrd="0" presId="urn:microsoft.com/office/officeart/2005/8/layout/vList6"/>
    <dgm:cxn modelId="{542926AE-CADF-41A2-B8FC-810F0262C69D}" type="presParOf" srcId="{31301309-ED71-4F44-9A6C-DA7C05798DC4}" destId="{806FE918-79F5-4387-AE6B-FEB9891F8362}" srcOrd="4" destOrd="0" presId="urn:microsoft.com/office/officeart/2005/8/layout/vList6"/>
    <dgm:cxn modelId="{5CBE81C9-2A54-43ED-8B93-42D972984E0E}" type="presParOf" srcId="{806FE918-79F5-4387-AE6B-FEB9891F8362}" destId="{B2C38AFA-6C4D-404E-B0A9-3A57786CA11C}" srcOrd="0" destOrd="0" presId="urn:microsoft.com/office/officeart/2005/8/layout/vList6"/>
    <dgm:cxn modelId="{865B93EF-BF07-442D-B10C-84002EC6D259}" type="presParOf" srcId="{806FE918-79F5-4387-AE6B-FEB9891F8362}" destId="{4731A9FC-2332-4CD0-A421-2C592F458B92}" srcOrd="1" destOrd="0" presId="urn:microsoft.com/office/officeart/2005/8/layout/vList6"/>
    <dgm:cxn modelId="{1458C1E5-42B7-4376-82AE-AF111AAC88D7}" type="presParOf" srcId="{31301309-ED71-4F44-9A6C-DA7C05798DC4}" destId="{16F55178-7BCF-4D04-82A3-419DB58EC8AE}" srcOrd="5" destOrd="0" presId="urn:microsoft.com/office/officeart/2005/8/layout/vList6"/>
    <dgm:cxn modelId="{CF3046CD-2D27-4422-A598-ABF03F437193}" type="presParOf" srcId="{31301309-ED71-4F44-9A6C-DA7C05798DC4}" destId="{AE05D913-4729-4D19-80AC-8F6BCC38B741}" srcOrd="6" destOrd="0" presId="urn:microsoft.com/office/officeart/2005/8/layout/vList6"/>
    <dgm:cxn modelId="{AB285596-7042-4E38-99DF-5A1BC1C0C96F}" type="presParOf" srcId="{AE05D913-4729-4D19-80AC-8F6BCC38B741}" destId="{888D877F-7EA3-4388-B8C8-590138FD1483}" srcOrd="0" destOrd="0" presId="urn:microsoft.com/office/officeart/2005/8/layout/vList6"/>
    <dgm:cxn modelId="{B174202E-0E42-4C59-806A-88754F4557A6}" type="presParOf" srcId="{AE05D913-4729-4D19-80AC-8F6BCC38B741}" destId="{2D3BE47F-D2E5-4A23-AAD0-E30B197310C7}" srcOrd="1" destOrd="0" presId="urn:microsoft.com/office/officeart/2005/8/layout/vList6"/>
    <dgm:cxn modelId="{7686A81E-9EFE-4F1D-951B-BA29F07B5B1D}" type="presParOf" srcId="{31301309-ED71-4F44-9A6C-DA7C05798DC4}" destId="{8EED13C8-A1F6-43A9-9B99-59147CD2B09B}" srcOrd="7" destOrd="0" presId="urn:microsoft.com/office/officeart/2005/8/layout/vList6"/>
    <dgm:cxn modelId="{08CAAF7A-FF91-40CB-83F5-4C92495158C2}" type="presParOf" srcId="{31301309-ED71-4F44-9A6C-DA7C05798DC4}" destId="{1E714CB9-778F-40AE-A6DC-518EF3CE89B1}" srcOrd="8" destOrd="0" presId="urn:microsoft.com/office/officeart/2005/8/layout/vList6"/>
    <dgm:cxn modelId="{FEE02987-AB7B-4586-9791-02366C334EEE}" type="presParOf" srcId="{1E714CB9-778F-40AE-A6DC-518EF3CE89B1}" destId="{8437A677-C82F-4C1F-B4B1-59FE69AE0469}" srcOrd="0" destOrd="0" presId="urn:microsoft.com/office/officeart/2005/8/layout/vList6"/>
    <dgm:cxn modelId="{58AEDCC4-4AA3-4F24-B34A-EF32C484DF41}" type="presParOf" srcId="{1E714CB9-778F-40AE-A6DC-518EF3CE89B1}" destId="{76120607-0056-4588-8FE7-2D16A14C96FD}" srcOrd="1" destOrd="0" presId="urn:microsoft.com/office/officeart/2005/8/layout/vList6"/>
    <dgm:cxn modelId="{25A05FA8-0DC3-4E80-87CE-717D50309D11}" type="presParOf" srcId="{31301309-ED71-4F44-9A6C-DA7C05798DC4}" destId="{97B940EE-0F61-4FCA-AB77-E69280C02BA9}" srcOrd="9" destOrd="0" presId="urn:microsoft.com/office/officeart/2005/8/layout/vList6"/>
    <dgm:cxn modelId="{9B42F7E7-6162-4591-A537-E54663978A56}" type="presParOf" srcId="{31301309-ED71-4F44-9A6C-DA7C05798DC4}" destId="{51D4A302-F67A-4705-B7BD-DEAB69D3B6FE}" srcOrd="10" destOrd="0" presId="urn:microsoft.com/office/officeart/2005/8/layout/vList6"/>
    <dgm:cxn modelId="{75E2FB19-515A-49D8-96EE-077CCCE3ED5F}" type="presParOf" srcId="{51D4A302-F67A-4705-B7BD-DEAB69D3B6FE}" destId="{BAA7A6AD-2958-437E-84B8-F4C1BCC90513}" srcOrd="0" destOrd="0" presId="urn:microsoft.com/office/officeart/2005/8/layout/vList6"/>
    <dgm:cxn modelId="{4660A177-3684-425C-8F92-50D740A339F5}" type="presParOf" srcId="{51D4A302-F67A-4705-B7BD-DEAB69D3B6FE}" destId="{B214910F-1E9C-4B31-8523-0B85AF8101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</dgm:pt>
    <dgm:pt modelId="{7ADAE43B-8D68-4582-852A-6C2948614FCD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bg1"/>
              </a:solidFill>
            </a:rPr>
            <a:t>Rising </a:t>
          </a:r>
          <a:r>
            <a:rPr lang="en-US" sz="2000" b="1" dirty="0">
              <a:solidFill>
                <a:schemeClr val="bg1"/>
              </a:solidFill>
            </a:rPr>
            <a:t>Freshman </a:t>
          </a:r>
          <a:r>
            <a:rPr lang="en-US" sz="2000" b="1" dirty="0" smtClean="0">
              <a:solidFill>
                <a:schemeClr val="bg1"/>
              </a:solidFill>
            </a:rPr>
            <a:t>Enrollment Dates </a:t>
          </a:r>
        </a:p>
        <a:p>
          <a:pPr algn="ctr"/>
          <a:r>
            <a:rPr lang="en-US" sz="2000" b="1" dirty="0" smtClean="0">
              <a:solidFill>
                <a:schemeClr val="bg1"/>
              </a:solidFill>
            </a:rPr>
            <a:t>(Non-Feeder ONLY): Wed. March 28 and Wed. April 11 at 4PM</a:t>
          </a:r>
          <a:endParaRPr lang="en-US" sz="2000" b="1" dirty="0">
            <a:solidFill>
              <a:schemeClr val="bg1"/>
            </a:solidFill>
          </a:endParaRPr>
        </a:p>
      </dgm:t>
    </dgm:pt>
    <dgm:pt modelId="{11A6A6CD-22F2-43C3-8186-C272CBEFAD5C}" type="parTrans" cxnId="{08709617-A749-4DD7-A636-9414CA94CDC2}">
      <dgm:prSet/>
      <dgm:spPr/>
      <dgm:t>
        <a:bodyPr/>
        <a:lstStyle/>
        <a:p>
          <a:endParaRPr lang="en-US"/>
        </a:p>
      </dgm:t>
    </dgm:pt>
    <dgm:pt modelId="{DB33A250-4169-4215-83ED-4DC3D35A349E}" type="sibTrans" cxnId="{08709617-A749-4DD7-A636-9414CA94CDC2}">
      <dgm:prSet/>
      <dgm:spPr/>
      <dgm:t>
        <a:bodyPr/>
        <a:lstStyle/>
        <a:p>
          <a:endParaRPr lang="en-US"/>
        </a:p>
      </dgm:t>
    </dgm:pt>
    <dgm:pt modelId="{044963AB-EAE5-4077-96A3-A901FF213048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bg1"/>
              </a:solidFill>
            </a:rPr>
            <a:t>PowerPoint from this program is available on </a:t>
          </a:r>
          <a:r>
            <a:rPr lang="en-US" sz="2000" b="1" i="1" u="sng" dirty="0">
              <a:solidFill>
                <a:schemeClr val="accent2">
                  <a:lumMod val="60000"/>
                  <a:lumOff val="40000"/>
                </a:schemeClr>
              </a:solidFill>
            </a:rPr>
            <a:t>www.MyCentennialCounseling.com</a:t>
          </a:r>
          <a:r>
            <a:rPr lang="en-US" sz="2000" b="1" i="1" u="none" dirty="0">
              <a:solidFill>
                <a:srgbClr val="16DA29"/>
              </a:solidFill>
            </a:rPr>
            <a:t> </a:t>
          </a:r>
          <a:r>
            <a:rPr lang="en-US" sz="2000" b="1" i="1" u="none" dirty="0">
              <a:solidFill>
                <a:schemeClr val="bg1"/>
              </a:solidFill>
            </a:rPr>
            <a:t>     </a:t>
          </a:r>
          <a:r>
            <a:rPr lang="en-US" sz="2000" b="1" i="0" u="none" dirty="0">
              <a:solidFill>
                <a:schemeClr val="bg1"/>
              </a:solidFill>
            </a:rPr>
            <a:t>under </a:t>
          </a:r>
          <a:r>
            <a:rPr lang="en-US" sz="2000" b="1" i="0" u="none" dirty="0">
              <a:solidFill>
                <a:schemeClr val="tx1"/>
              </a:solidFill>
            </a:rPr>
            <a:t>Events </a:t>
          </a:r>
          <a:r>
            <a:rPr lang="en-US" sz="2000" b="1" i="0" u="none" dirty="0" smtClean="0">
              <a:solidFill>
                <a:schemeClr val="tx1"/>
              </a:solidFill>
            </a:rPr>
            <a:t>Calendar - Parent Info </a:t>
          </a:r>
          <a:r>
            <a:rPr lang="en-US" sz="2000" b="1" i="0" u="none" dirty="0">
              <a:solidFill>
                <a:schemeClr val="tx1"/>
              </a:solidFill>
            </a:rPr>
            <a:t>Nights</a:t>
          </a:r>
        </a:p>
      </dgm:t>
    </dgm:pt>
    <dgm:pt modelId="{E1698FF5-758A-42A3-B80D-ECB2E4956784}" type="parTrans" cxnId="{7BED9E88-F999-40A7-9D4A-A667037B1B05}">
      <dgm:prSet/>
      <dgm:spPr/>
      <dgm:t>
        <a:bodyPr/>
        <a:lstStyle/>
        <a:p>
          <a:endParaRPr lang="en-US"/>
        </a:p>
      </dgm:t>
    </dgm:pt>
    <dgm:pt modelId="{B3D70224-94EA-4E40-A994-4D5A236EE074}" type="sibTrans" cxnId="{7BED9E88-F999-40A7-9D4A-A667037B1B05}">
      <dgm:prSet/>
      <dgm:spPr/>
      <dgm:t>
        <a:bodyPr/>
        <a:lstStyle/>
        <a:p>
          <a:endParaRPr lang="en-US"/>
        </a:p>
      </dgm:t>
    </dgm:pt>
    <dgm:pt modelId="{DF6BC46A-7013-48FC-A3CC-0CF078C1375B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bg1"/>
              </a:solidFill>
            </a:rPr>
            <a:t>Check www.CHSKNIGHTS.COM website for information regarding the summer “Knights Camp” and Orientation.</a:t>
          </a:r>
        </a:p>
      </dgm:t>
    </dgm:pt>
    <dgm:pt modelId="{9939B548-E4A1-4B91-AEBD-259DCA79F3A0}" type="parTrans" cxnId="{3BC60035-0BA4-4CA1-921B-3373FF3BC5BF}">
      <dgm:prSet/>
      <dgm:spPr/>
      <dgm:t>
        <a:bodyPr/>
        <a:lstStyle/>
        <a:p>
          <a:endParaRPr lang="en-US"/>
        </a:p>
      </dgm:t>
    </dgm:pt>
    <dgm:pt modelId="{1C3BDAB3-738A-4B85-A8ED-F1625509C136}" type="sibTrans" cxnId="{3BC60035-0BA4-4CA1-921B-3373FF3BC5BF}">
      <dgm:prSet/>
      <dgm:spPr/>
      <dgm:t>
        <a:bodyPr/>
        <a:lstStyle/>
        <a:p>
          <a:endParaRPr lang="en-US"/>
        </a:p>
      </dgm:t>
    </dgm:pt>
    <dgm:pt modelId="{0C0D03F4-83B1-4672-A745-E729E82B9348}">
      <dgm:prSet phldrT="[Text]" custT="1"/>
      <dgm:spPr/>
      <dgm:t>
        <a:bodyPr/>
        <a:lstStyle/>
        <a:p>
          <a:pPr algn="ctr"/>
          <a:r>
            <a:rPr lang="en-US" sz="2000" b="1" i="1" dirty="0">
              <a:solidFill>
                <a:schemeClr val="bg1"/>
              </a:solidFill>
            </a:rPr>
            <a:t>Please complete and return the feedback form. THANK YOU!</a:t>
          </a:r>
          <a:endParaRPr lang="en-US" sz="2000" b="1" dirty="0">
            <a:solidFill>
              <a:schemeClr val="bg1"/>
            </a:solidFill>
          </a:endParaRPr>
        </a:p>
      </dgm:t>
    </dgm:pt>
    <dgm:pt modelId="{368CFE1F-4085-4566-8501-ECE59EEA0469}" type="parTrans" cxnId="{EEE4F899-A780-4E03-809E-6544462B6827}">
      <dgm:prSet/>
      <dgm:spPr/>
      <dgm:t>
        <a:bodyPr/>
        <a:lstStyle/>
        <a:p>
          <a:endParaRPr lang="en-US"/>
        </a:p>
      </dgm:t>
    </dgm:pt>
    <dgm:pt modelId="{6C250A87-BB1E-4ABD-9FF0-9F893C5E9649}" type="sibTrans" cxnId="{EEE4F899-A780-4E03-809E-6544462B6827}">
      <dgm:prSet/>
      <dgm:spPr/>
      <dgm:t>
        <a:bodyPr/>
        <a:lstStyle/>
        <a:p>
          <a:endParaRPr lang="en-US"/>
        </a:p>
      </dgm:t>
    </dgm:pt>
    <dgm:pt modelId="{B492F255-DD4F-44E1-91E7-9A2737D512AB}" type="pres">
      <dgm:prSet presAssocID="{572D6EEA-5845-4A5F-AFE7-0E8295B3B7E6}" presName="Name0" presStyleCnt="0">
        <dgm:presLayoutVars>
          <dgm:dir/>
          <dgm:animLvl val="lvl"/>
          <dgm:resizeHandles val="exact"/>
        </dgm:presLayoutVars>
      </dgm:prSet>
      <dgm:spPr/>
    </dgm:pt>
    <dgm:pt modelId="{C70A0A7E-EDBB-4A9D-B395-19B14C58E68D}" type="pres">
      <dgm:prSet presAssocID="{0C0D03F4-83B1-4672-A745-E729E82B9348}" presName="boxAndChildren" presStyleCnt="0"/>
      <dgm:spPr/>
    </dgm:pt>
    <dgm:pt modelId="{60F0C1A8-2309-4E76-833C-8FE0887DFD14}" type="pres">
      <dgm:prSet presAssocID="{0C0D03F4-83B1-4672-A745-E729E82B9348}" presName="parentTextBox" presStyleLbl="node1" presStyleIdx="0" presStyleCnt="4"/>
      <dgm:spPr/>
      <dgm:t>
        <a:bodyPr/>
        <a:lstStyle/>
        <a:p>
          <a:endParaRPr lang="en-US"/>
        </a:p>
      </dgm:t>
    </dgm:pt>
    <dgm:pt modelId="{DAAC4D9A-6A7D-45DA-8AC8-8CDE31908ACF}" type="pres">
      <dgm:prSet presAssocID="{B3D70224-94EA-4E40-A994-4D5A236EE074}" presName="sp" presStyleCnt="0"/>
      <dgm:spPr/>
    </dgm:pt>
    <dgm:pt modelId="{EBF461EF-B440-4C8E-9F73-E8CAC516A2A3}" type="pres">
      <dgm:prSet presAssocID="{044963AB-EAE5-4077-96A3-A901FF213048}" presName="arrowAndChildren" presStyleCnt="0"/>
      <dgm:spPr/>
    </dgm:pt>
    <dgm:pt modelId="{6299EDF0-2C3C-4AEF-9E5E-F5C9168D98D1}" type="pres">
      <dgm:prSet presAssocID="{044963AB-EAE5-4077-96A3-A901FF21304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CB0C375-8148-497E-9B8C-D7CFF77C287E}" type="pres">
      <dgm:prSet presAssocID="{1C3BDAB3-738A-4B85-A8ED-F1625509C136}" presName="sp" presStyleCnt="0"/>
      <dgm:spPr/>
    </dgm:pt>
    <dgm:pt modelId="{06DD1515-23F7-4588-92DB-50A74DDE18D5}" type="pres">
      <dgm:prSet presAssocID="{DF6BC46A-7013-48FC-A3CC-0CF078C1375B}" presName="arrowAndChildren" presStyleCnt="0"/>
      <dgm:spPr/>
    </dgm:pt>
    <dgm:pt modelId="{2DDBF95B-6F37-437F-A030-8F75CADB6CBE}" type="pres">
      <dgm:prSet presAssocID="{DF6BC46A-7013-48FC-A3CC-0CF078C1375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C8B8FC3-AE07-4BA3-9788-C14369612C6F}" type="pres">
      <dgm:prSet presAssocID="{DB33A250-4169-4215-83ED-4DC3D35A349E}" presName="sp" presStyleCnt="0"/>
      <dgm:spPr/>
    </dgm:pt>
    <dgm:pt modelId="{CE7C6E37-31BF-41E6-A53B-E7D66C4A9377}" type="pres">
      <dgm:prSet presAssocID="{7ADAE43B-8D68-4582-852A-6C2948614FCD}" presName="arrowAndChildren" presStyleCnt="0"/>
      <dgm:spPr/>
    </dgm:pt>
    <dgm:pt modelId="{E2F05CE5-A094-461A-B621-8FA183AF7D7A}" type="pres">
      <dgm:prSet presAssocID="{7ADAE43B-8D68-4582-852A-6C2948614FC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83F963F-35C2-4A2B-909F-A516A9650770}" type="presOf" srcId="{DF6BC46A-7013-48FC-A3CC-0CF078C1375B}" destId="{2DDBF95B-6F37-437F-A030-8F75CADB6CBE}" srcOrd="0" destOrd="0" presId="urn:microsoft.com/office/officeart/2005/8/layout/process4"/>
    <dgm:cxn modelId="{420180EE-DA9C-49D6-AE66-FA3C4DEDAE0D}" type="presOf" srcId="{572D6EEA-5845-4A5F-AFE7-0E8295B3B7E6}" destId="{B492F255-DD4F-44E1-91E7-9A2737D512AB}" srcOrd="0" destOrd="0" presId="urn:microsoft.com/office/officeart/2005/8/layout/process4"/>
    <dgm:cxn modelId="{08709617-A749-4DD7-A636-9414CA94CDC2}" srcId="{572D6EEA-5845-4A5F-AFE7-0E8295B3B7E6}" destId="{7ADAE43B-8D68-4582-852A-6C2948614FCD}" srcOrd="0" destOrd="0" parTransId="{11A6A6CD-22F2-43C3-8186-C272CBEFAD5C}" sibTransId="{DB33A250-4169-4215-83ED-4DC3D35A349E}"/>
    <dgm:cxn modelId="{046D3DAA-F193-4ACF-B9CC-CFAB0ED973A1}" type="presOf" srcId="{7ADAE43B-8D68-4582-852A-6C2948614FCD}" destId="{E2F05CE5-A094-461A-B621-8FA183AF7D7A}" srcOrd="0" destOrd="0" presId="urn:microsoft.com/office/officeart/2005/8/layout/process4"/>
    <dgm:cxn modelId="{CAB84100-E678-4E9C-BD00-9E458DF72D37}" type="presOf" srcId="{0C0D03F4-83B1-4672-A745-E729E82B9348}" destId="{60F0C1A8-2309-4E76-833C-8FE0887DFD14}" srcOrd="0" destOrd="0" presId="urn:microsoft.com/office/officeart/2005/8/layout/process4"/>
    <dgm:cxn modelId="{3BC60035-0BA4-4CA1-921B-3373FF3BC5BF}" srcId="{572D6EEA-5845-4A5F-AFE7-0E8295B3B7E6}" destId="{DF6BC46A-7013-48FC-A3CC-0CF078C1375B}" srcOrd="1" destOrd="0" parTransId="{9939B548-E4A1-4B91-AEBD-259DCA79F3A0}" sibTransId="{1C3BDAB3-738A-4B85-A8ED-F1625509C136}"/>
    <dgm:cxn modelId="{5897E929-16D1-4962-A2EE-107C22ECA3F3}" type="presOf" srcId="{044963AB-EAE5-4077-96A3-A901FF213048}" destId="{6299EDF0-2C3C-4AEF-9E5E-F5C9168D98D1}" srcOrd="0" destOrd="0" presId="urn:microsoft.com/office/officeart/2005/8/layout/process4"/>
    <dgm:cxn modelId="{EEE4F899-A780-4E03-809E-6544462B6827}" srcId="{572D6EEA-5845-4A5F-AFE7-0E8295B3B7E6}" destId="{0C0D03F4-83B1-4672-A745-E729E82B9348}" srcOrd="3" destOrd="0" parTransId="{368CFE1F-4085-4566-8501-ECE59EEA0469}" sibTransId="{6C250A87-BB1E-4ABD-9FF0-9F893C5E9649}"/>
    <dgm:cxn modelId="{7BED9E88-F999-40A7-9D4A-A667037B1B05}" srcId="{572D6EEA-5845-4A5F-AFE7-0E8295B3B7E6}" destId="{044963AB-EAE5-4077-96A3-A901FF213048}" srcOrd="2" destOrd="0" parTransId="{E1698FF5-758A-42A3-B80D-ECB2E4956784}" sibTransId="{B3D70224-94EA-4E40-A994-4D5A236EE074}"/>
    <dgm:cxn modelId="{957E02B9-4521-4A72-86A8-6F90E3AB06D9}" type="presParOf" srcId="{B492F255-DD4F-44E1-91E7-9A2737D512AB}" destId="{C70A0A7E-EDBB-4A9D-B395-19B14C58E68D}" srcOrd="0" destOrd="0" presId="urn:microsoft.com/office/officeart/2005/8/layout/process4"/>
    <dgm:cxn modelId="{4C9E4350-B1E4-464A-A9FD-F6096F799D7D}" type="presParOf" srcId="{C70A0A7E-EDBB-4A9D-B395-19B14C58E68D}" destId="{60F0C1A8-2309-4E76-833C-8FE0887DFD14}" srcOrd="0" destOrd="0" presId="urn:microsoft.com/office/officeart/2005/8/layout/process4"/>
    <dgm:cxn modelId="{4904FC1F-BB12-4372-981F-08C6C4BC0101}" type="presParOf" srcId="{B492F255-DD4F-44E1-91E7-9A2737D512AB}" destId="{DAAC4D9A-6A7D-45DA-8AC8-8CDE31908ACF}" srcOrd="1" destOrd="0" presId="urn:microsoft.com/office/officeart/2005/8/layout/process4"/>
    <dgm:cxn modelId="{35AC2D2D-F565-4A10-92D5-6B129793BAC3}" type="presParOf" srcId="{B492F255-DD4F-44E1-91E7-9A2737D512AB}" destId="{EBF461EF-B440-4C8E-9F73-E8CAC516A2A3}" srcOrd="2" destOrd="0" presId="urn:microsoft.com/office/officeart/2005/8/layout/process4"/>
    <dgm:cxn modelId="{F88B6BB4-E7D5-4A76-98E7-99B07BDFC1FB}" type="presParOf" srcId="{EBF461EF-B440-4C8E-9F73-E8CAC516A2A3}" destId="{6299EDF0-2C3C-4AEF-9E5E-F5C9168D98D1}" srcOrd="0" destOrd="0" presId="urn:microsoft.com/office/officeart/2005/8/layout/process4"/>
    <dgm:cxn modelId="{73013E7E-87AD-49CF-8854-53929D1DA896}" type="presParOf" srcId="{B492F255-DD4F-44E1-91E7-9A2737D512AB}" destId="{7CB0C375-8148-497E-9B8C-D7CFF77C287E}" srcOrd="3" destOrd="0" presId="urn:microsoft.com/office/officeart/2005/8/layout/process4"/>
    <dgm:cxn modelId="{B0A4D80B-F11D-4693-8752-DEF56A84E03D}" type="presParOf" srcId="{B492F255-DD4F-44E1-91E7-9A2737D512AB}" destId="{06DD1515-23F7-4588-92DB-50A74DDE18D5}" srcOrd="4" destOrd="0" presId="urn:microsoft.com/office/officeart/2005/8/layout/process4"/>
    <dgm:cxn modelId="{D18FF849-F838-43A9-BCD8-2D9C8D1E1C79}" type="presParOf" srcId="{06DD1515-23F7-4588-92DB-50A74DDE18D5}" destId="{2DDBF95B-6F37-437F-A030-8F75CADB6CBE}" srcOrd="0" destOrd="0" presId="urn:microsoft.com/office/officeart/2005/8/layout/process4"/>
    <dgm:cxn modelId="{AA7B8046-EE48-4E17-89B0-2E5B982461C2}" type="presParOf" srcId="{B492F255-DD4F-44E1-91E7-9A2737D512AB}" destId="{0C8B8FC3-AE07-4BA3-9788-C14369612C6F}" srcOrd="5" destOrd="0" presId="urn:microsoft.com/office/officeart/2005/8/layout/process4"/>
    <dgm:cxn modelId="{73A0A967-1AE5-498C-A113-C86349B88342}" type="presParOf" srcId="{B492F255-DD4F-44E1-91E7-9A2737D512AB}" destId="{CE7C6E37-31BF-41E6-A53B-E7D66C4A9377}" srcOrd="6" destOrd="0" presId="urn:microsoft.com/office/officeart/2005/8/layout/process4"/>
    <dgm:cxn modelId="{A1F8D8C7-7306-40CA-98D6-8FFE4E6DA407}" type="presParOf" srcId="{CE7C6E37-31BF-41E6-A53B-E7D66C4A9377}" destId="{E2F05CE5-A094-461A-B621-8FA183AF7D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1CC0F86-14E8-4934-A7AC-F96E1923796F}">
      <dgm:prSet phldrT="[Text]" custT="1"/>
      <dgm:spPr/>
      <dgm:t>
        <a:bodyPr/>
        <a:lstStyle/>
        <a:p>
          <a:r>
            <a:rPr lang="en-US" sz="2300" b="1" dirty="0"/>
            <a:t>Kibbey Crumbley</a:t>
          </a:r>
          <a:r>
            <a:rPr lang="en-US" sz="2300" dirty="0"/>
            <a:t>, Principal</a:t>
          </a:r>
        </a:p>
      </dgm:t>
    </dgm:pt>
    <dgm:pt modelId="{436A51AF-149F-4145-8F9A-DA9B1DE8B1E3}" type="parTrans" cxnId="{0D10A05E-DFF2-49DE-84A9-D20EB65FC0CE}">
      <dgm:prSet/>
      <dgm:spPr/>
      <dgm:t>
        <a:bodyPr/>
        <a:lstStyle/>
        <a:p>
          <a:endParaRPr lang="en-US"/>
        </a:p>
      </dgm:t>
    </dgm:pt>
    <dgm:pt modelId="{6BD3DE0D-BF67-484D-8B95-B2834776DE9C}" type="sibTrans" cxnId="{0D10A05E-DFF2-49DE-84A9-D20EB65FC0CE}">
      <dgm:prSet/>
      <dgm:spPr/>
      <dgm:t>
        <a:bodyPr/>
        <a:lstStyle/>
        <a:p>
          <a:endParaRPr lang="en-US"/>
        </a:p>
      </dgm:t>
    </dgm:pt>
    <dgm:pt modelId="{0335BB89-AB28-41D1-9671-1F037DF11F5A}">
      <dgm:prSet phldrT="[Text]" custT="1"/>
      <dgm:spPr/>
      <dgm:t>
        <a:bodyPr/>
        <a:lstStyle/>
        <a:p>
          <a:r>
            <a:rPr lang="en-US" sz="2300" b="1" dirty="0" smtClean="0"/>
            <a:t>Jennifer </a:t>
          </a:r>
          <a:r>
            <a:rPr lang="en-US" sz="2300" b="1" dirty="0" smtClean="0"/>
            <a:t>Lee &amp; </a:t>
          </a:r>
          <a:r>
            <a:rPr lang="en-US" sz="2300" b="1" dirty="0" smtClean="0"/>
            <a:t>Amy </a:t>
          </a:r>
          <a:r>
            <a:rPr lang="en-US" sz="2300" b="1" dirty="0" smtClean="0"/>
            <a:t>Hastings</a:t>
          </a:r>
          <a:r>
            <a:rPr lang="en-US" sz="2300" dirty="0" smtClean="0"/>
            <a:t>, </a:t>
          </a:r>
          <a:r>
            <a:rPr lang="en-US" sz="2300" dirty="0"/>
            <a:t>PTSA </a:t>
          </a:r>
          <a:r>
            <a:rPr lang="en-US" sz="2300" dirty="0" smtClean="0"/>
            <a:t>Co-Presidents</a:t>
          </a:r>
          <a:endParaRPr lang="en-US" sz="2300" dirty="0"/>
        </a:p>
      </dgm:t>
    </dgm:pt>
    <dgm:pt modelId="{7D07F318-9123-4BCA-832C-C14FAE8A6CD7}" type="parTrans" cxnId="{ECE5A157-E772-4F31-88DE-8F6A1303D57E}">
      <dgm:prSet/>
      <dgm:spPr/>
      <dgm:t>
        <a:bodyPr/>
        <a:lstStyle/>
        <a:p>
          <a:endParaRPr lang="en-US"/>
        </a:p>
      </dgm:t>
    </dgm:pt>
    <dgm:pt modelId="{39B1CB43-3CF8-47EA-9FF9-15A09AE9573B}" type="sibTrans" cxnId="{ECE5A157-E772-4F31-88DE-8F6A1303D57E}">
      <dgm:prSet/>
      <dgm:spPr/>
      <dgm:t>
        <a:bodyPr/>
        <a:lstStyle/>
        <a:p>
          <a:endParaRPr lang="en-US"/>
        </a:p>
      </dgm:t>
    </dgm:pt>
    <dgm:pt modelId="{7ADAE43B-8D68-4582-852A-6C2948614FCD}">
      <dgm:prSet phldrT="[Text]" custT="1"/>
      <dgm:spPr/>
      <dgm:t>
        <a:bodyPr/>
        <a:lstStyle/>
        <a:p>
          <a:r>
            <a:rPr lang="en-US" sz="2300" b="1" dirty="0"/>
            <a:t>Heidi Graver</a:t>
          </a:r>
          <a:r>
            <a:rPr lang="en-US" sz="2300" dirty="0"/>
            <a:t>, School Counselor</a:t>
          </a:r>
        </a:p>
      </dgm:t>
    </dgm:pt>
    <dgm:pt modelId="{11A6A6CD-22F2-43C3-8186-C272CBEFAD5C}" type="parTrans" cxnId="{08709617-A749-4DD7-A636-9414CA94CDC2}">
      <dgm:prSet/>
      <dgm:spPr/>
      <dgm:t>
        <a:bodyPr/>
        <a:lstStyle/>
        <a:p>
          <a:endParaRPr lang="en-US"/>
        </a:p>
      </dgm:t>
    </dgm:pt>
    <dgm:pt modelId="{DB33A250-4169-4215-83ED-4DC3D35A349E}" type="sibTrans" cxnId="{08709617-A749-4DD7-A636-9414CA94CDC2}">
      <dgm:prSet/>
      <dgm:spPr/>
      <dgm:t>
        <a:bodyPr/>
        <a:lstStyle/>
        <a:p>
          <a:endParaRPr lang="en-US"/>
        </a:p>
      </dgm:t>
    </dgm:pt>
    <dgm:pt modelId="{46F5B448-3ECB-40C7-9084-91BF441D49CC}">
      <dgm:prSet phldrT="[Text]" custT="1"/>
      <dgm:spPr/>
      <dgm:t>
        <a:bodyPr/>
        <a:lstStyle/>
        <a:p>
          <a:r>
            <a:rPr lang="en-US" sz="2200" b="1" dirty="0"/>
            <a:t>  CHS Teachers</a:t>
          </a:r>
          <a:r>
            <a:rPr lang="en-US" sz="2200" dirty="0"/>
            <a:t>: AP Human Geography,   </a:t>
          </a:r>
          <a:r>
            <a:rPr lang="en-US" sz="2200" dirty="0" smtClean="0"/>
            <a:t>Honors </a:t>
          </a:r>
          <a:r>
            <a:rPr lang="en-US" sz="2200" dirty="0"/>
            <a:t>Science, Accelerated Math, </a:t>
          </a:r>
          <a:r>
            <a:rPr lang="en-US" sz="2200" dirty="0" smtClean="0"/>
            <a:t>TAG Program</a:t>
          </a:r>
          <a:r>
            <a:rPr lang="en-US" sz="2200" dirty="0"/>
            <a:t>, </a:t>
          </a:r>
          <a:r>
            <a:rPr lang="en-US" sz="2200" dirty="0" smtClean="0"/>
            <a:t>CTAE Department</a:t>
          </a:r>
          <a:r>
            <a:rPr lang="en-US" sz="2200" dirty="0"/>
            <a:t>, </a:t>
          </a:r>
          <a:r>
            <a:rPr lang="en-US" sz="2200" dirty="0" smtClean="0"/>
            <a:t>Band/Music </a:t>
          </a:r>
          <a:r>
            <a:rPr lang="en-US" sz="2200" dirty="0"/>
            <a:t>Department</a:t>
          </a:r>
        </a:p>
      </dgm:t>
    </dgm:pt>
    <dgm:pt modelId="{E6FFECE7-6DD8-4F0F-82A1-8F41F150919D}" type="parTrans" cxnId="{2EF6C877-2A61-4E54-A361-6098DEC85752}">
      <dgm:prSet/>
      <dgm:spPr/>
      <dgm:t>
        <a:bodyPr/>
        <a:lstStyle/>
        <a:p>
          <a:endParaRPr lang="en-US"/>
        </a:p>
      </dgm:t>
    </dgm:pt>
    <dgm:pt modelId="{4990F2BD-324C-41BD-91DB-564D97F4E8ED}" type="sibTrans" cxnId="{2EF6C877-2A61-4E54-A361-6098DEC85752}">
      <dgm:prSet/>
      <dgm:spPr/>
      <dgm:t>
        <a:bodyPr/>
        <a:lstStyle/>
        <a:p>
          <a:endParaRPr lang="en-US"/>
        </a:p>
      </dgm:t>
    </dgm:pt>
    <dgm:pt modelId="{964CD08C-0153-44CE-A136-8C654FA2B8F9}">
      <dgm:prSet phldrT="[Text]" custT="1"/>
      <dgm:spPr/>
      <dgm:t>
        <a:bodyPr/>
        <a:lstStyle/>
        <a:p>
          <a:r>
            <a:rPr lang="en-US" sz="2300" b="1" dirty="0"/>
            <a:t>Jeff Burch</a:t>
          </a:r>
          <a:r>
            <a:rPr lang="en-US" sz="2300" dirty="0"/>
            <a:t>, Athletic Director</a:t>
          </a:r>
        </a:p>
      </dgm:t>
    </dgm:pt>
    <dgm:pt modelId="{C6299B53-89A5-4173-B682-BF2D8856406E}" type="parTrans" cxnId="{D69543AA-3DD2-4426-A8C4-AA6DB7D68B0B}">
      <dgm:prSet/>
      <dgm:spPr/>
      <dgm:t>
        <a:bodyPr/>
        <a:lstStyle/>
        <a:p>
          <a:endParaRPr lang="en-US"/>
        </a:p>
      </dgm:t>
    </dgm:pt>
    <dgm:pt modelId="{12BEC12F-F5EB-4D09-A15E-3CB532119AF8}" type="sibTrans" cxnId="{D69543AA-3DD2-4426-A8C4-AA6DB7D68B0B}">
      <dgm:prSet/>
      <dgm:spPr/>
      <dgm:t>
        <a:bodyPr/>
        <a:lstStyle/>
        <a:p>
          <a:endParaRPr lang="en-US"/>
        </a:p>
      </dgm:t>
    </dgm:pt>
    <dgm:pt modelId="{9ECBB676-DEEF-45BB-8E6C-1518A4720C3C}">
      <dgm:prSet phldrT="[Text]" custT="1"/>
      <dgm:spPr/>
      <dgm:t>
        <a:bodyPr/>
        <a:lstStyle/>
        <a:p>
          <a:r>
            <a:rPr lang="en-US" sz="2300" b="1" dirty="0"/>
            <a:t>Caroline Miley</a:t>
          </a:r>
          <a:r>
            <a:rPr lang="en-US" sz="2300" dirty="0"/>
            <a:t>, Assistant Principal</a:t>
          </a:r>
        </a:p>
      </dgm:t>
    </dgm:pt>
    <dgm:pt modelId="{196DD5AE-9B5B-48BF-9C52-1B4D10B041C5}" type="parTrans" cxnId="{75E469FB-4B28-47BE-B9FD-E6707A1C07F6}">
      <dgm:prSet/>
      <dgm:spPr/>
      <dgm:t>
        <a:bodyPr/>
        <a:lstStyle/>
        <a:p>
          <a:endParaRPr lang="en-US"/>
        </a:p>
      </dgm:t>
    </dgm:pt>
    <dgm:pt modelId="{22217F34-07AE-44E6-82C8-B43EA006780B}" type="sibTrans" cxnId="{75E469FB-4B28-47BE-B9FD-E6707A1C07F6}">
      <dgm:prSet/>
      <dgm:spPr/>
      <dgm:t>
        <a:bodyPr/>
        <a:lstStyle/>
        <a:p>
          <a:endParaRPr lang="en-US"/>
        </a:p>
      </dgm:t>
    </dgm:pt>
    <dgm:pt modelId="{4C068478-2643-4B28-9298-608E6C45D3C5}">
      <dgm:prSet phldrT="[Text]" custT="1"/>
      <dgm:spPr/>
      <dgm:t>
        <a:bodyPr/>
        <a:lstStyle/>
        <a:p>
          <a:r>
            <a:rPr lang="en-US" sz="2300" b="1" dirty="0" smtClean="0"/>
            <a:t>Marchele Nelson, </a:t>
          </a:r>
          <a:r>
            <a:rPr lang="en-US" sz="2300" b="0" dirty="0" smtClean="0"/>
            <a:t>Assistant Admin/ IB </a:t>
          </a:r>
          <a:r>
            <a:rPr lang="en-US" sz="2300" b="0" dirty="0" smtClean="0"/>
            <a:t>Coordinator</a:t>
          </a:r>
          <a:endParaRPr lang="en-US" sz="2300" b="0" dirty="0"/>
        </a:p>
      </dgm:t>
    </dgm:pt>
    <dgm:pt modelId="{B719E7E4-8FEE-4384-85F0-1E7F3AA66637}" type="parTrans" cxnId="{F6A8502F-19F3-44CC-82E9-B283E8B1DF80}">
      <dgm:prSet/>
      <dgm:spPr/>
      <dgm:t>
        <a:bodyPr/>
        <a:lstStyle/>
        <a:p>
          <a:endParaRPr lang="en-US"/>
        </a:p>
      </dgm:t>
    </dgm:pt>
    <dgm:pt modelId="{8FEE0790-72E1-48B7-ADA2-C3D9768C1885}" type="sibTrans" cxnId="{F6A8502F-19F3-44CC-82E9-B283E8B1DF80}">
      <dgm:prSet/>
      <dgm:spPr/>
      <dgm:t>
        <a:bodyPr/>
        <a:lstStyle/>
        <a:p>
          <a:endParaRPr lang="en-US"/>
        </a:p>
      </dgm:t>
    </dgm:pt>
    <dgm:pt modelId="{E7A7811F-DE3A-4264-9B01-929CB43651FD}" type="pres">
      <dgm:prSet presAssocID="{572D6EEA-5845-4A5F-AFE7-0E8295B3B7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FF0A182-754A-4010-A717-4CAE222738D0}" type="pres">
      <dgm:prSet presAssocID="{572D6EEA-5845-4A5F-AFE7-0E8295B3B7E6}" presName="Name1" presStyleCnt="0"/>
      <dgm:spPr/>
    </dgm:pt>
    <dgm:pt modelId="{AC6AF2E9-E79B-43F6-84E7-44F09FEB23AB}" type="pres">
      <dgm:prSet presAssocID="{572D6EEA-5845-4A5F-AFE7-0E8295B3B7E6}" presName="cycle" presStyleCnt="0"/>
      <dgm:spPr/>
    </dgm:pt>
    <dgm:pt modelId="{4FF2D10A-414E-40DC-A05F-7FF133924CED}" type="pres">
      <dgm:prSet presAssocID="{572D6EEA-5845-4A5F-AFE7-0E8295B3B7E6}" presName="srcNode" presStyleLbl="node1" presStyleIdx="0" presStyleCnt="7"/>
      <dgm:spPr/>
    </dgm:pt>
    <dgm:pt modelId="{B70C8338-123D-45BC-B9EF-A803FBB135EB}" type="pres">
      <dgm:prSet presAssocID="{572D6EEA-5845-4A5F-AFE7-0E8295B3B7E6}" presName="conn" presStyleLbl="parChTrans1D2" presStyleIdx="0" presStyleCnt="1"/>
      <dgm:spPr/>
      <dgm:t>
        <a:bodyPr/>
        <a:lstStyle/>
        <a:p>
          <a:endParaRPr lang="en-US"/>
        </a:p>
      </dgm:t>
    </dgm:pt>
    <dgm:pt modelId="{033EA96A-91BC-4CE5-B1BF-6FADFC474717}" type="pres">
      <dgm:prSet presAssocID="{572D6EEA-5845-4A5F-AFE7-0E8295B3B7E6}" presName="extraNode" presStyleLbl="node1" presStyleIdx="0" presStyleCnt="7"/>
      <dgm:spPr/>
    </dgm:pt>
    <dgm:pt modelId="{F8142666-61FA-4D91-B574-38222B989429}" type="pres">
      <dgm:prSet presAssocID="{572D6EEA-5845-4A5F-AFE7-0E8295B3B7E6}" presName="dstNode" presStyleLbl="node1" presStyleIdx="0" presStyleCnt="7"/>
      <dgm:spPr/>
    </dgm:pt>
    <dgm:pt modelId="{86BBF9BE-21EF-45D2-9834-63A36F297A4A}" type="pres">
      <dgm:prSet presAssocID="{51CC0F86-14E8-4934-A7AC-F96E1923796F}" presName="text_1" presStyleLbl="node1" presStyleIdx="0" presStyleCnt="7" custScaleX="96507" custScaleY="88118" custLinFactNeighborX="2186" custLinFactNeighborY="8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154FB-8D6F-4342-B07E-70FF3EA7BB52}" type="pres">
      <dgm:prSet presAssocID="{51CC0F86-14E8-4934-A7AC-F96E1923796F}" presName="accent_1" presStyleCnt="0"/>
      <dgm:spPr/>
    </dgm:pt>
    <dgm:pt modelId="{9F10941E-5AE7-46CF-91E7-C3BF4B4E94F7}" type="pres">
      <dgm:prSet presAssocID="{51CC0F86-14E8-4934-A7AC-F96E1923796F}" presName="accentRepeatNode" presStyleLbl="solidFgAcc1" presStyleIdx="0" presStyleCnt="7" custLinFactNeighborX="-33046" custLinFactNeighborY="-18978"/>
      <dgm:spPr/>
    </dgm:pt>
    <dgm:pt modelId="{5FB657BC-827C-463A-AFE0-C5E5272BE830}" type="pres">
      <dgm:prSet presAssocID="{0335BB89-AB28-41D1-9671-1F037DF11F5A}" presName="text_2" presStyleLbl="node1" presStyleIdx="1" presStyleCnt="7" custScaleY="100956" custLinFactNeighborX="-40" custLinFactNeighborY="-11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34AB-E0A5-4A04-AC78-5AE72D73C480}" type="pres">
      <dgm:prSet presAssocID="{0335BB89-AB28-41D1-9671-1F037DF11F5A}" presName="accent_2" presStyleCnt="0"/>
      <dgm:spPr/>
    </dgm:pt>
    <dgm:pt modelId="{3C92E7EC-A33D-4FFF-834E-80127DE1E655}" type="pres">
      <dgm:prSet presAssocID="{0335BB89-AB28-41D1-9671-1F037DF11F5A}" presName="accentRepeatNode" presStyleLbl="solidFgAcc1" presStyleIdx="1" presStyleCnt="7" custLinFactNeighborX="-46961" custLinFactNeighborY="-24753"/>
      <dgm:spPr/>
    </dgm:pt>
    <dgm:pt modelId="{FB4CD990-DA26-49D1-85CC-A4948F4F9F8C}" type="pres">
      <dgm:prSet presAssocID="{964CD08C-0153-44CE-A136-8C654FA2B8F9}" presName="text_3" presStyleLbl="node1" presStyleIdx="2" presStyleCnt="7" custScaleY="79996" custLinFactNeighborX="286" custLinFactNeighborY="-35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45E69-049C-4155-AA08-8EAA9783815D}" type="pres">
      <dgm:prSet presAssocID="{964CD08C-0153-44CE-A136-8C654FA2B8F9}" presName="accent_3" presStyleCnt="0"/>
      <dgm:spPr/>
    </dgm:pt>
    <dgm:pt modelId="{CC24A96E-0F06-44E1-8812-8A4F919F5F23}" type="pres">
      <dgm:prSet presAssocID="{964CD08C-0153-44CE-A136-8C654FA2B8F9}" presName="accentRepeatNode" presStyleLbl="solidFgAcc1" presStyleIdx="2" presStyleCnt="7" custLinFactNeighborX="-39876" custLinFactNeighborY="-29298"/>
      <dgm:spPr/>
    </dgm:pt>
    <dgm:pt modelId="{3F8B5A70-1D13-4B24-B719-6421D750D0FD}" type="pres">
      <dgm:prSet presAssocID="{7ADAE43B-8D68-4582-852A-6C2948614FCD}" presName="text_4" presStyleLbl="node1" presStyleIdx="3" presStyleCnt="7" custScaleY="88789" custLinFactNeighborX="797" custLinFactNeighborY="-77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F2CCC-4CB0-4E2D-A8C4-1E1D1960FA42}" type="pres">
      <dgm:prSet presAssocID="{7ADAE43B-8D68-4582-852A-6C2948614FCD}" presName="accent_4" presStyleCnt="0"/>
      <dgm:spPr/>
    </dgm:pt>
    <dgm:pt modelId="{52120CF1-4167-4211-9EEA-B0BA6E89448F}" type="pres">
      <dgm:prSet presAssocID="{7ADAE43B-8D68-4582-852A-6C2948614FCD}" presName="accentRepeatNode" presStyleLbl="solidFgAcc1" presStyleIdx="3" presStyleCnt="7" custLinFactNeighborX="-19896" custLinFactNeighborY="-41338"/>
      <dgm:spPr/>
    </dgm:pt>
    <dgm:pt modelId="{12697A7A-DD54-4C41-8C0F-C7D98BEC1A21}" type="pres">
      <dgm:prSet presAssocID="{9ECBB676-DEEF-45BB-8E6C-1518A4720C3C}" presName="text_5" presStyleLbl="node1" presStyleIdx="4" presStyleCnt="7" custScaleY="91262" custLinFactY="-18950" custLinFactNeighborX="1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F0014-5F1B-4B3A-AE83-B11A4EB29411}" type="pres">
      <dgm:prSet presAssocID="{9ECBB676-DEEF-45BB-8E6C-1518A4720C3C}" presName="accent_5" presStyleCnt="0"/>
      <dgm:spPr/>
    </dgm:pt>
    <dgm:pt modelId="{6CBDF1B3-B1B0-4C27-BB34-7668D71549A2}" type="pres">
      <dgm:prSet presAssocID="{9ECBB676-DEEF-45BB-8E6C-1518A4720C3C}" presName="accentRepeatNode" presStyleLbl="solidFgAcc1" presStyleIdx="4" presStyleCnt="7" custLinFactNeighborX="-36892" custLinFactNeighborY="79769"/>
      <dgm:spPr/>
    </dgm:pt>
    <dgm:pt modelId="{6B65F091-7BFD-47B1-B11D-F0531F826F81}" type="pres">
      <dgm:prSet presAssocID="{46F5B448-3ECB-40C7-9084-91BF441D49CC}" presName="text_6" presStyleLbl="node1" presStyleIdx="5" presStyleCnt="7" custScaleY="232816" custLinFactNeighborX="405" custLinFactNeighborY="73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466B9-A4FD-4C9D-8396-DEAC210C586B}" type="pres">
      <dgm:prSet presAssocID="{46F5B448-3ECB-40C7-9084-91BF441D49CC}" presName="accent_6" presStyleCnt="0"/>
      <dgm:spPr/>
    </dgm:pt>
    <dgm:pt modelId="{15F1DFAC-82DD-4327-85B2-3C18AEC9DB18}" type="pres">
      <dgm:prSet presAssocID="{46F5B448-3ECB-40C7-9084-91BF441D49CC}" presName="accentRepeatNode" presStyleLbl="solidFgAcc1" presStyleIdx="5" presStyleCnt="7" custLinFactNeighborX="-25063" custLinFactNeighborY="82973"/>
      <dgm:spPr/>
    </dgm:pt>
    <dgm:pt modelId="{3F4DC03C-0B1D-41FA-BA1F-F8876006A7F0}" type="pres">
      <dgm:prSet presAssocID="{4C068478-2643-4B28-9298-608E6C45D3C5}" presName="text_7" presStyleLbl="node1" presStyleIdx="6" presStyleCnt="7" custScaleX="86453" custScaleY="119628" custLinFactY="-100000" custLinFactNeighborX="7258" custLinFactNeighborY="-183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4847F-0A32-4256-9B93-4B5FA340AF11}" type="pres">
      <dgm:prSet presAssocID="{4C068478-2643-4B28-9298-608E6C45D3C5}" presName="accent_7" presStyleCnt="0"/>
      <dgm:spPr/>
    </dgm:pt>
    <dgm:pt modelId="{78E441D8-C081-4A8E-901E-513024AEAA3A}" type="pres">
      <dgm:prSet presAssocID="{4C068478-2643-4B28-9298-608E6C45D3C5}" presName="accentRepeatNode" presStyleLbl="solidFgAcc1" presStyleIdx="6" presStyleCnt="7" custLinFactX="3070" custLinFactY="-100000" custLinFactNeighborX="100000" custLinFactNeighborY="-189951"/>
      <dgm:spPr/>
      <dgm:t>
        <a:bodyPr/>
        <a:lstStyle/>
        <a:p>
          <a:endParaRPr lang="en-US"/>
        </a:p>
      </dgm:t>
    </dgm:pt>
  </dgm:ptLst>
  <dgm:cxnLst>
    <dgm:cxn modelId="{D69543AA-3DD2-4426-A8C4-AA6DB7D68B0B}" srcId="{572D6EEA-5845-4A5F-AFE7-0E8295B3B7E6}" destId="{964CD08C-0153-44CE-A136-8C654FA2B8F9}" srcOrd="2" destOrd="0" parTransId="{C6299B53-89A5-4173-B682-BF2D8856406E}" sibTransId="{12BEC12F-F5EB-4D09-A15E-3CB532119AF8}"/>
    <dgm:cxn modelId="{75E469FB-4B28-47BE-B9FD-E6707A1C07F6}" srcId="{572D6EEA-5845-4A5F-AFE7-0E8295B3B7E6}" destId="{9ECBB676-DEEF-45BB-8E6C-1518A4720C3C}" srcOrd="4" destOrd="0" parTransId="{196DD5AE-9B5B-48BF-9C52-1B4D10B041C5}" sibTransId="{22217F34-07AE-44E6-82C8-B43EA006780B}"/>
    <dgm:cxn modelId="{08709617-A749-4DD7-A636-9414CA94CDC2}" srcId="{572D6EEA-5845-4A5F-AFE7-0E8295B3B7E6}" destId="{7ADAE43B-8D68-4582-852A-6C2948614FCD}" srcOrd="3" destOrd="0" parTransId="{11A6A6CD-22F2-43C3-8186-C272CBEFAD5C}" sibTransId="{DB33A250-4169-4215-83ED-4DC3D35A349E}"/>
    <dgm:cxn modelId="{ECE5A157-E772-4F31-88DE-8F6A1303D57E}" srcId="{572D6EEA-5845-4A5F-AFE7-0E8295B3B7E6}" destId="{0335BB89-AB28-41D1-9671-1F037DF11F5A}" srcOrd="1" destOrd="0" parTransId="{7D07F318-9123-4BCA-832C-C14FAE8A6CD7}" sibTransId="{39B1CB43-3CF8-47EA-9FF9-15A09AE9573B}"/>
    <dgm:cxn modelId="{02301F22-1491-4D6A-836B-8F40B8DBBDAE}" type="presOf" srcId="{4C068478-2643-4B28-9298-608E6C45D3C5}" destId="{3F4DC03C-0B1D-41FA-BA1F-F8876006A7F0}" srcOrd="0" destOrd="0" presId="urn:microsoft.com/office/officeart/2008/layout/VerticalCurvedList"/>
    <dgm:cxn modelId="{0D10A05E-DFF2-49DE-84A9-D20EB65FC0CE}" srcId="{572D6EEA-5845-4A5F-AFE7-0E8295B3B7E6}" destId="{51CC0F86-14E8-4934-A7AC-F96E1923796F}" srcOrd="0" destOrd="0" parTransId="{436A51AF-149F-4145-8F9A-DA9B1DE8B1E3}" sibTransId="{6BD3DE0D-BF67-484D-8B95-B2834776DE9C}"/>
    <dgm:cxn modelId="{F6A8502F-19F3-44CC-82E9-B283E8B1DF80}" srcId="{572D6EEA-5845-4A5F-AFE7-0E8295B3B7E6}" destId="{4C068478-2643-4B28-9298-608E6C45D3C5}" srcOrd="6" destOrd="0" parTransId="{B719E7E4-8FEE-4384-85F0-1E7F3AA66637}" sibTransId="{8FEE0790-72E1-48B7-ADA2-C3D9768C1885}"/>
    <dgm:cxn modelId="{2EF6C877-2A61-4E54-A361-6098DEC85752}" srcId="{572D6EEA-5845-4A5F-AFE7-0E8295B3B7E6}" destId="{46F5B448-3ECB-40C7-9084-91BF441D49CC}" srcOrd="5" destOrd="0" parTransId="{E6FFECE7-6DD8-4F0F-82A1-8F41F150919D}" sibTransId="{4990F2BD-324C-41BD-91DB-564D97F4E8ED}"/>
    <dgm:cxn modelId="{644BA6F9-E562-44FE-8AA4-DB6A1054E698}" type="presOf" srcId="{572D6EEA-5845-4A5F-AFE7-0E8295B3B7E6}" destId="{E7A7811F-DE3A-4264-9B01-929CB43651FD}" srcOrd="0" destOrd="0" presId="urn:microsoft.com/office/officeart/2008/layout/VerticalCurvedList"/>
    <dgm:cxn modelId="{97E8B09D-4C76-4570-9AED-098A1A41604E}" type="presOf" srcId="{6BD3DE0D-BF67-484D-8B95-B2834776DE9C}" destId="{B70C8338-123D-45BC-B9EF-A803FBB135EB}" srcOrd="0" destOrd="0" presId="urn:microsoft.com/office/officeart/2008/layout/VerticalCurvedList"/>
    <dgm:cxn modelId="{CACDA988-C6B2-4FB6-8A40-E9255DD2B269}" type="presOf" srcId="{46F5B448-3ECB-40C7-9084-91BF441D49CC}" destId="{6B65F091-7BFD-47B1-B11D-F0531F826F81}" srcOrd="0" destOrd="0" presId="urn:microsoft.com/office/officeart/2008/layout/VerticalCurvedList"/>
    <dgm:cxn modelId="{7DEB7DDE-C1CC-4397-BFE1-8B60B1E2B111}" type="presOf" srcId="{0335BB89-AB28-41D1-9671-1F037DF11F5A}" destId="{5FB657BC-827C-463A-AFE0-C5E5272BE830}" srcOrd="0" destOrd="0" presId="urn:microsoft.com/office/officeart/2008/layout/VerticalCurvedList"/>
    <dgm:cxn modelId="{3DAA2FA2-05EA-4A20-A68C-0BE940991E48}" type="presOf" srcId="{9ECBB676-DEEF-45BB-8E6C-1518A4720C3C}" destId="{12697A7A-DD54-4C41-8C0F-C7D98BEC1A21}" srcOrd="0" destOrd="0" presId="urn:microsoft.com/office/officeart/2008/layout/VerticalCurvedList"/>
    <dgm:cxn modelId="{962CD5D3-F2C3-49A6-93F5-DC53578C3DC3}" type="presOf" srcId="{7ADAE43B-8D68-4582-852A-6C2948614FCD}" destId="{3F8B5A70-1D13-4B24-B719-6421D750D0FD}" srcOrd="0" destOrd="0" presId="urn:microsoft.com/office/officeart/2008/layout/VerticalCurvedList"/>
    <dgm:cxn modelId="{3251E699-3670-49ED-9089-F91E8BC151EA}" type="presOf" srcId="{51CC0F86-14E8-4934-A7AC-F96E1923796F}" destId="{86BBF9BE-21EF-45D2-9834-63A36F297A4A}" srcOrd="0" destOrd="0" presId="urn:microsoft.com/office/officeart/2008/layout/VerticalCurvedList"/>
    <dgm:cxn modelId="{CC873202-A68F-44E6-9974-9ACB9F8420A5}" type="presOf" srcId="{964CD08C-0153-44CE-A136-8C654FA2B8F9}" destId="{FB4CD990-DA26-49D1-85CC-A4948F4F9F8C}" srcOrd="0" destOrd="0" presId="urn:microsoft.com/office/officeart/2008/layout/VerticalCurvedList"/>
    <dgm:cxn modelId="{173DF230-C83C-4E7A-A954-95A8D5296BEA}" type="presParOf" srcId="{E7A7811F-DE3A-4264-9B01-929CB43651FD}" destId="{7FF0A182-754A-4010-A717-4CAE222738D0}" srcOrd="0" destOrd="0" presId="urn:microsoft.com/office/officeart/2008/layout/VerticalCurvedList"/>
    <dgm:cxn modelId="{2BC63283-BC57-4E29-B10E-075DEBB40124}" type="presParOf" srcId="{7FF0A182-754A-4010-A717-4CAE222738D0}" destId="{AC6AF2E9-E79B-43F6-84E7-44F09FEB23AB}" srcOrd="0" destOrd="0" presId="urn:microsoft.com/office/officeart/2008/layout/VerticalCurvedList"/>
    <dgm:cxn modelId="{1ED9419F-4CC1-4F00-9377-B8FF4F056AD1}" type="presParOf" srcId="{AC6AF2E9-E79B-43F6-84E7-44F09FEB23AB}" destId="{4FF2D10A-414E-40DC-A05F-7FF133924CED}" srcOrd="0" destOrd="0" presId="urn:microsoft.com/office/officeart/2008/layout/VerticalCurvedList"/>
    <dgm:cxn modelId="{228DABC4-C79D-484A-9B75-BFC3DC1B4E8B}" type="presParOf" srcId="{AC6AF2E9-E79B-43F6-84E7-44F09FEB23AB}" destId="{B70C8338-123D-45BC-B9EF-A803FBB135EB}" srcOrd="1" destOrd="0" presId="urn:microsoft.com/office/officeart/2008/layout/VerticalCurvedList"/>
    <dgm:cxn modelId="{21DE10AD-DFF6-46AE-A5DD-0BF3D040B5AE}" type="presParOf" srcId="{AC6AF2E9-E79B-43F6-84E7-44F09FEB23AB}" destId="{033EA96A-91BC-4CE5-B1BF-6FADFC474717}" srcOrd="2" destOrd="0" presId="urn:microsoft.com/office/officeart/2008/layout/VerticalCurvedList"/>
    <dgm:cxn modelId="{587567EE-617B-463C-A8DF-528E1FB77F34}" type="presParOf" srcId="{AC6AF2E9-E79B-43F6-84E7-44F09FEB23AB}" destId="{F8142666-61FA-4D91-B574-38222B989429}" srcOrd="3" destOrd="0" presId="urn:microsoft.com/office/officeart/2008/layout/VerticalCurvedList"/>
    <dgm:cxn modelId="{54FA7510-FC0D-40B0-ACA2-5079F10F8EA7}" type="presParOf" srcId="{7FF0A182-754A-4010-A717-4CAE222738D0}" destId="{86BBF9BE-21EF-45D2-9834-63A36F297A4A}" srcOrd="1" destOrd="0" presId="urn:microsoft.com/office/officeart/2008/layout/VerticalCurvedList"/>
    <dgm:cxn modelId="{4B239EF3-0920-46A4-BEA3-B2695C580DEC}" type="presParOf" srcId="{7FF0A182-754A-4010-A717-4CAE222738D0}" destId="{B6D154FB-8D6F-4342-B07E-70FF3EA7BB52}" srcOrd="2" destOrd="0" presId="urn:microsoft.com/office/officeart/2008/layout/VerticalCurvedList"/>
    <dgm:cxn modelId="{91FD400C-2E2E-4EAD-8BA5-97EA86E1002B}" type="presParOf" srcId="{B6D154FB-8D6F-4342-B07E-70FF3EA7BB52}" destId="{9F10941E-5AE7-46CF-91E7-C3BF4B4E94F7}" srcOrd="0" destOrd="0" presId="urn:microsoft.com/office/officeart/2008/layout/VerticalCurvedList"/>
    <dgm:cxn modelId="{5B84A467-561A-4A75-8F8F-F692F9981313}" type="presParOf" srcId="{7FF0A182-754A-4010-A717-4CAE222738D0}" destId="{5FB657BC-827C-463A-AFE0-C5E5272BE830}" srcOrd="3" destOrd="0" presId="urn:microsoft.com/office/officeart/2008/layout/VerticalCurvedList"/>
    <dgm:cxn modelId="{5CFC3893-0C73-428F-920F-45FA09843825}" type="presParOf" srcId="{7FF0A182-754A-4010-A717-4CAE222738D0}" destId="{B1F134AB-E0A5-4A04-AC78-5AE72D73C480}" srcOrd="4" destOrd="0" presId="urn:microsoft.com/office/officeart/2008/layout/VerticalCurvedList"/>
    <dgm:cxn modelId="{65AFE63B-62C4-4275-ABB4-34C119EB6F55}" type="presParOf" srcId="{B1F134AB-E0A5-4A04-AC78-5AE72D73C480}" destId="{3C92E7EC-A33D-4FFF-834E-80127DE1E655}" srcOrd="0" destOrd="0" presId="urn:microsoft.com/office/officeart/2008/layout/VerticalCurvedList"/>
    <dgm:cxn modelId="{099A8388-6012-4EA8-A0B1-6355A8EBF5C9}" type="presParOf" srcId="{7FF0A182-754A-4010-A717-4CAE222738D0}" destId="{FB4CD990-DA26-49D1-85CC-A4948F4F9F8C}" srcOrd="5" destOrd="0" presId="urn:microsoft.com/office/officeart/2008/layout/VerticalCurvedList"/>
    <dgm:cxn modelId="{D39CDC86-AABC-4445-A460-C216E0ACF91C}" type="presParOf" srcId="{7FF0A182-754A-4010-A717-4CAE222738D0}" destId="{79645E69-049C-4155-AA08-8EAA9783815D}" srcOrd="6" destOrd="0" presId="urn:microsoft.com/office/officeart/2008/layout/VerticalCurvedList"/>
    <dgm:cxn modelId="{A355BA2E-9E73-4DF8-84D0-4B06D154C482}" type="presParOf" srcId="{79645E69-049C-4155-AA08-8EAA9783815D}" destId="{CC24A96E-0F06-44E1-8812-8A4F919F5F23}" srcOrd="0" destOrd="0" presId="urn:microsoft.com/office/officeart/2008/layout/VerticalCurvedList"/>
    <dgm:cxn modelId="{69660CD7-967D-4B22-BA55-76D9BFF995B1}" type="presParOf" srcId="{7FF0A182-754A-4010-A717-4CAE222738D0}" destId="{3F8B5A70-1D13-4B24-B719-6421D750D0FD}" srcOrd="7" destOrd="0" presId="urn:microsoft.com/office/officeart/2008/layout/VerticalCurvedList"/>
    <dgm:cxn modelId="{3A79D939-FE6A-417C-9D13-5D0060079F4D}" type="presParOf" srcId="{7FF0A182-754A-4010-A717-4CAE222738D0}" destId="{423F2CCC-4CB0-4E2D-A8C4-1E1D1960FA42}" srcOrd="8" destOrd="0" presId="urn:microsoft.com/office/officeart/2008/layout/VerticalCurvedList"/>
    <dgm:cxn modelId="{B275DACC-6CE5-4C7D-9149-ADC895FD9316}" type="presParOf" srcId="{423F2CCC-4CB0-4E2D-A8C4-1E1D1960FA42}" destId="{52120CF1-4167-4211-9EEA-B0BA6E89448F}" srcOrd="0" destOrd="0" presId="urn:microsoft.com/office/officeart/2008/layout/VerticalCurvedList"/>
    <dgm:cxn modelId="{B4FDCA79-6059-4CDA-9456-3C7EDF5DDDB9}" type="presParOf" srcId="{7FF0A182-754A-4010-A717-4CAE222738D0}" destId="{12697A7A-DD54-4C41-8C0F-C7D98BEC1A21}" srcOrd="9" destOrd="0" presId="urn:microsoft.com/office/officeart/2008/layout/VerticalCurvedList"/>
    <dgm:cxn modelId="{EF721351-1B64-4006-9F5B-B091AC1EC66E}" type="presParOf" srcId="{7FF0A182-754A-4010-A717-4CAE222738D0}" destId="{A71F0014-5F1B-4B3A-AE83-B11A4EB29411}" srcOrd="10" destOrd="0" presId="urn:microsoft.com/office/officeart/2008/layout/VerticalCurvedList"/>
    <dgm:cxn modelId="{6C62D375-78FA-455D-9BBF-BE5788627C84}" type="presParOf" srcId="{A71F0014-5F1B-4B3A-AE83-B11A4EB29411}" destId="{6CBDF1B3-B1B0-4C27-BB34-7668D71549A2}" srcOrd="0" destOrd="0" presId="urn:microsoft.com/office/officeart/2008/layout/VerticalCurvedList"/>
    <dgm:cxn modelId="{B47469B7-0DD6-4B05-80CE-149DDDE9A74D}" type="presParOf" srcId="{7FF0A182-754A-4010-A717-4CAE222738D0}" destId="{6B65F091-7BFD-47B1-B11D-F0531F826F81}" srcOrd="11" destOrd="0" presId="urn:microsoft.com/office/officeart/2008/layout/VerticalCurvedList"/>
    <dgm:cxn modelId="{ECCF6D0B-7686-4957-B6DF-88A0E1A7B717}" type="presParOf" srcId="{7FF0A182-754A-4010-A717-4CAE222738D0}" destId="{C5E466B9-A4FD-4C9D-8396-DEAC210C586B}" srcOrd="12" destOrd="0" presId="urn:microsoft.com/office/officeart/2008/layout/VerticalCurvedList"/>
    <dgm:cxn modelId="{CA79F123-91CE-4917-9B12-FE07222EF662}" type="presParOf" srcId="{C5E466B9-A4FD-4C9D-8396-DEAC210C586B}" destId="{15F1DFAC-82DD-4327-85B2-3C18AEC9DB18}" srcOrd="0" destOrd="0" presId="urn:microsoft.com/office/officeart/2008/layout/VerticalCurvedList"/>
    <dgm:cxn modelId="{D19BE897-5123-42E6-9D44-FDFCE49B1448}" type="presParOf" srcId="{7FF0A182-754A-4010-A717-4CAE222738D0}" destId="{3F4DC03C-0B1D-41FA-BA1F-F8876006A7F0}" srcOrd="13" destOrd="0" presId="urn:microsoft.com/office/officeart/2008/layout/VerticalCurvedList"/>
    <dgm:cxn modelId="{4FD508A8-572B-4E3D-96F7-5F930FF359B6}" type="presParOf" srcId="{7FF0A182-754A-4010-A717-4CAE222738D0}" destId="{BA54847F-0A32-4256-9B93-4B5FA340AF11}" srcOrd="14" destOrd="0" presId="urn:microsoft.com/office/officeart/2008/layout/VerticalCurvedList"/>
    <dgm:cxn modelId="{4C06FED1-9957-41AD-8BD2-A636ADF3AAD6}" type="presParOf" srcId="{BA54847F-0A32-4256-9B93-4B5FA340AF11}" destId="{78E441D8-C081-4A8E-901E-513024AEAA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D1CAE-235D-4D81-AD99-3BC51213753C}" type="doc">
      <dgm:prSet loTypeId="urn:microsoft.com/office/officeart/2005/8/layout/vList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B9262-75AF-459F-A452-333C02FBCB16}">
      <dgm:prSet custT="1"/>
      <dgm:spPr/>
      <dgm:t>
        <a:bodyPr/>
        <a:lstStyle/>
        <a:p>
          <a:pPr algn="l" rtl="0">
            <a:spcAft>
              <a:spcPts val="1200"/>
            </a:spcAft>
          </a:pPr>
          <a:r>
            <a:rPr lang="en-US" sz="1700" b="1" dirty="0"/>
            <a:t>Exempt Personal Fitness through participation in 1 of 3 possible CHS activities:</a:t>
          </a:r>
        </a:p>
        <a:p>
          <a:pPr algn="l" rtl="0">
            <a:spcAft>
              <a:spcPct val="15000"/>
            </a:spcAft>
          </a:pPr>
          <a:r>
            <a:rPr lang="en-US" sz="1700" b="1" dirty="0">
              <a:sym typeface="Wingdings"/>
            </a:rPr>
            <a:t> </a:t>
          </a:r>
          <a:r>
            <a:rPr lang="en-US" sz="1700" dirty="0"/>
            <a:t>Athletics/Fencing	</a:t>
          </a:r>
          <a:r>
            <a:rPr lang="en-US" sz="1700" b="1" dirty="0">
              <a:sym typeface="Wingdings"/>
            </a:rPr>
            <a:t>  </a:t>
          </a:r>
          <a:r>
            <a:rPr lang="en-US" sz="1700" dirty="0"/>
            <a:t>Marching Band	</a:t>
          </a:r>
          <a:r>
            <a:rPr lang="en-US" sz="1700" b="1" dirty="0">
              <a:sym typeface="Wingdings"/>
            </a:rPr>
            <a:t> </a:t>
          </a:r>
          <a:r>
            <a:rPr lang="en-US" sz="1700" dirty="0"/>
            <a:t>JROTC</a:t>
          </a:r>
          <a:endParaRPr lang="en-US" sz="1700" b="1" dirty="0"/>
        </a:p>
      </dgm:t>
    </dgm:pt>
    <dgm:pt modelId="{8275A713-1074-4D68-A49F-AA5E3BD2A21F}" type="parTrans" cxnId="{AC783767-6DFF-4C3D-9573-EDC7A6BDB6AE}">
      <dgm:prSet/>
      <dgm:spPr/>
      <dgm:t>
        <a:bodyPr/>
        <a:lstStyle/>
        <a:p>
          <a:endParaRPr lang="en-US"/>
        </a:p>
      </dgm:t>
    </dgm:pt>
    <dgm:pt modelId="{53A3594B-690D-4B53-AA25-9C784DD82031}" type="sibTrans" cxnId="{AC783767-6DFF-4C3D-9573-EDC7A6BDB6AE}">
      <dgm:prSet/>
      <dgm:spPr/>
      <dgm:t>
        <a:bodyPr/>
        <a:lstStyle/>
        <a:p>
          <a:endParaRPr lang="en-US"/>
        </a:p>
      </dgm:t>
    </dgm:pt>
    <dgm:pt modelId="{E2EF5D3B-CA6C-4479-84BD-7FDE96892470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0" dirty="0"/>
            <a:t>Once criteria has been met, student will pick up a Personal Fitness Exemption form in the Centennial High School Assistant Principal’s Office.</a:t>
          </a:r>
        </a:p>
      </dgm:t>
    </dgm:pt>
    <dgm:pt modelId="{F3D8DE03-855E-4733-819A-175FE81935E4}" type="parTrans" cxnId="{B9D2AC46-A9D7-442D-8856-BCE0731DE854}">
      <dgm:prSet/>
      <dgm:spPr/>
      <dgm:t>
        <a:bodyPr/>
        <a:lstStyle/>
        <a:p>
          <a:endParaRPr lang="en-US"/>
        </a:p>
      </dgm:t>
    </dgm:pt>
    <dgm:pt modelId="{656B2DF1-4A22-423B-9D78-2F3EE6F03EF0}" type="sibTrans" cxnId="{B9D2AC46-A9D7-442D-8856-BCE0731DE854}">
      <dgm:prSet/>
      <dgm:spPr/>
      <dgm:t>
        <a:bodyPr/>
        <a:lstStyle/>
        <a:p>
          <a:endParaRPr lang="en-US"/>
        </a:p>
      </dgm:t>
    </dgm:pt>
    <dgm:pt modelId="{8DD47F9C-C970-4C46-98D4-28DE711874B0}">
      <dgm:prSet custT="1"/>
      <dgm:spPr/>
      <dgm:t>
        <a:bodyPr/>
        <a:lstStyle/>
        <a:p>
          <a:r>
            <a:rPr lang="en-US" sz="1700" b="0" dirty="0"/>
            <a:t>Exemption Form requires a signature from the designated school staff for their activity verifying the student completed the participation criteria. </a:t>
          </a:r>
        </a:p>
      </dgm:t>
    </dgm:pt>
    <dgm:pt modelId="{2CD44E42-E0C3-429E-9856-79755EC99C85}" type="parTrans" cxnId="{95389847-DB1B-415A-AAB8-6713628429B5}">
      <dgm:prSet/>
      <dgm:spPr/>
      <dgm:t>
        <a:bodyPr/>
        <a:lstStyle/>
        <a:p>
          <a:endParaRPr lang="en-US"/>
        </a:p>
      </dgm:t>
    </dgm:pt>
    <dgm:pt modelId="{C4036A15-B036-4F31-8B13-FED427EA067B}" type="sibTrans" cxnId="{95389847-DB1B-415A-AAB8-6713628429B5}">
      <dgm:prSet/>
      <dgm:spPr/>
      <dgm:t>
        <a:bodyPr/>
        <a:lstStyle/>
        <a:p>
          <a:endParaRPr lang="en-US"/>
        </a:p>
      </dgm:t>
    </dgm:pt>
    <dgm:pt modelId="{76650CC7-B81A-4054-99D6-E32C0F392D02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1" u="sng" dirty="0"/>
            <a:t>Intent to Exempt Contract:</a:t>
          </a:r>
          <a:r>
            <a:rPr lang="en-US" sz="1700" b="0" dirty="0"/>
            <a:t> In 8</a:t>
          </a:r>
          <a:r>
            <a:rPr lang="en-US" sz="1700" b="0" baseline="30000" dirty="0"/>
            <a:t>th</a:t>
          </a:r>
          <a:r>
            <a:rPr lang="en-US" sz="1700" b="0" dirty="0"/>
            <a:t> Grade, students indicate their plan to exempt on the back of their elective sheet. Those students will not be scheduled for Personal Fitness course in grades 9-11. </a:t>
          </a:r>
        </a:p>
      </dgm:t>
    </dgm:pt>
    <dgm:pt modelId="{A04DB857-3EF3-49B3-925C-9AEFDFA802F3}" type="parTrans" cxnId="{D1C5738D-0B15-4503-872B-40CA9B89D266}">
      <dgm:prSet/>
      <dgm:spPr/>
      <dgm:t>
        <a:bodyPr/>
        <a:lstStyle/>
        <a:p>
          <a:endParaRPr lang="en-US"/>
        </a:p>
      </dgm:t>
    </dgm:pt>
    <dgm:pt modelId="{2B03A110-6299-4ADD-9681-7F651C8FC147}" type="sibTrans" cxnId="{D1C5738D-0B15-4503-872B-40CA9B89D266}">
      <dgm:prSet/>
      <dgm:spPr/>
      <dgm:t>
        <a:bodyPr/>
        <a:lstStyle/>
        <a:p>
          <a:endParaRPr lang="en-US"/>
        </a:p>
      </dgm:t>
    </dgm:pt>
    <dgm:pt modelId="{EB1D318D-5AE9-4772-A1F2-1EDF75FAA5D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Deadline </a:t>
          </a:r>
          <a:r>
            <a:rPr lang="en-US" sz="1800" b="0" dirty="0">
              <a:solidFill>
                <a:schemeClr val="tx1"/>
              </a:solidFill>
            </a:rPr>
            <a:t>to meet criteria </a:t>
          </a:r>
          <a:r>
            <a:rPr lang="en-US" sz="1800" b="0" u="sng" dirty="0">
              <a:solidFill>
                <a:schemeClr val="tx1"/>
              </a:solidFill>
            </a:rPr>
            <a:t>and submit completed Exemption Form to the CHS </a:t>
          </a:r>
          <a:r>
            <a:rPr lang="en-US" sz="1800" b="0" dirty="0">
              <a:solidFill>
                <a:schemeClr val="tx1"/>
              </a:solidFill>
            </a:rPr>
            <a:t>Assistant Principal’s Office: </a:t>
          </a:r>
          <a:r>
            <a:rPr lang="en-US" sz="1800" b="1" i="1" u="none" dirty="0">
              <a:solidFill>
                <a:schemeClr val="tx1"/>
              </a:solidFill>
            </a:rPr>
            <a:t>Last Day of School Junior Year</a:t>
          </a:r>
          <a:endParaRPr lang="en-US" sz="1800" b="0" dirty="0">
            <a:solidFill>
              <a:schemeClr val="tx1"/>
            </a:solidFill>
          </a:endParaRPr>
        </a:p>
      </dgm:t>
    </dgm:pt>
    <dgm:pt modelId="{89DF2069-DB78-49C6-9A8B-FA6CC7BA2B44}" type="sibTrans" cxnId="{722DE8AD-93CB-4C8F-BBDF-2A5E5F38C753}">
      <dgm:prSet/>
      <dgm:spPr/>
      <dgm:t>
        <a:bodyPr/>
        <a:lstStyle/>
        <a:p>
          <a:endParaRPr lang="en-US"/>
        </a:p>
      </dgm:t>
    </dgm:pt>
    <dgm:pt modelId="{F376E322-6A61-4EE6-B153-B7ACBB73F867}" type="parTrans" cxnId="{722DE8AD-93CB-4C8F-BBDF-2A5E5F38C753}">
      <dgm:prSet/>
      <dgm:spPr/>
      <dgm:t>
        <a:bodyPr/>
        <a:lstStyle/>
        <a:p>
          <a:endParaRPr lang="en-US"/>
        </a:p>
      </dgm:t>
    </dgm:pt>
    <dgm:pt modelId="{CE9A460A-7DC7-418E-9BBE-B04864D09D7C}" type="pres">
      <dgm:prSet presAssocID="{F71D1CAE-235D-4D81-AD99-3BC5121375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7F43A-0DFD-4709-90F7-E25509E170DF}" type="pres">
      <dgm:prSet presAssocID="{ED7B9262-75AF-459F-A452-333C02FBCB16}" presName="comp" presStyleCnt="0"/>
      <dgm:spPr/>
    </dgm:pt>
    <dgm:pt modelId="{3C614F2D-D3D7-4973-87F8-1201BA912E53}" type="pres">
      <dgm:prSet presAssocID="{ED7B9262-75AF-459F-A452-333C02FBCB16}" presName="box" presStyleLbl="node1" presStyleIdx="0" presStyleCnt="5"/>
      <dgm:spPr/>
      <dgm:t>
        <a:bodyPr/>
        <a:lstStyle/>
        <a:p>
          <a:endParaRPr lang="en-US"/>
        </a:p>
      </dgm:t>
    </dgm:pt>
    <dgm:pt modelId="{5040A9AB-D74E-485A-A4F2-ECFDD662A676}" type="pres">
      <dgm:prSet presAssocID="{ED7B9262-75AF-459F-A452-333C02FBCB16}" presName="img" presStyleLbl="fgImgPlace1" presStyleIdx="0" presStyleCnt="5" custScaleX="89218"/>
      <dgm:spPr/>
    </dgm:pt>
    <dgm:pt modelId="{3EBAC42A-8407-4CFD-B9E3-EE0DEDBD2D9C}" type="pres">
      <dgm:prSet presAssocID="{ED7B9262-75AF-459F-A452-333C02FBCB1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95BDB-2298-47D0-BAD3-167899A12550}" type="pres">
      <dgm:prSet presAssocID="{53A3594B-690D-4B53-AA25-9C784DD82031}" presName="spacer" presStyleCnt="0"/>
      <dgm:spPr/>
    </dgm:pt>
    <dgm:pt modelId="{9A23EFBA-D1B6-4801-A9AB-8E1BB7AE22E2}" type="pres">
      <dgm:prSet presAssocID="{76650CC7-B81A-4054-99D6-E32C0F392D02}" presName="comp" presStyleCnt="0"/>
      <dgm:spPr/>
    </dgm:pt>
    <dgm:pt modelId="{51ED3E24-A35C-4653-92A6-AA18A177A4BC}" type="pres">
      <dgm:prSet presAssocID="{76650CC7-B81A-4054-99D6-E32C0F392D02}" presName="box" presStyleLbl="node1" presStyleIdx="1" presStyleCnt="5"/>
      <dgm:spPr/>
      <dgm:t>
        <a:bodyPr/>
        <a:lstStyle/>
        <a:p>
          <a:endParaRPr lang="en-US"/>
        </a:p>
      </dgm:t>
    </dgm:pt>
    <dgm:pt modelId="{12F06DF6-E0C1-4E4C-AB2F-19B4D084DCBC}" type="pres">
      <dgm:prSet presAssocID="{76650CC7-B81A-4054-99D6-E32C0F392D02}" presName="img" presStyleLbl="fgImgPlace1" presStyleIdx="1" presStyleCnt="5" custScaleX="89218"/>
      <dgm:spPr/>
    </dgm:pt>
    <dgm:pt modelId="{99D5A3C2-EB4C-46E4-BCD8-87A33F339FF9}" type="pres">
      <dgm:prSet presAssocID="{76650CC7-B81A-4054-99D6-E32C0F392D0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27194-0BA3-4DF7-9980-05735D539E38}" type="pres">
      <dgm:prSet presAssocID="{2B03A110-6299-4ADD-9681-7F651C8FC147}" presName="spacer" presStyleCnt="0"/>
      <dgm:spPr/>
    </dgm:pt>
    <dgm:pt modelId="{5A36FBF8-41A2-4F2F-83B7-75EF010149D5}" type="pres">
      <dgm:prSet presAssocID="{E2EF5D3B-CA6C-4479-84BD-7FDE96892470}" presName="comp" presStyleCnt="0"/>
      <dgm:spPr/>
    </dgm:pt>
    <dgm:pt modelId="{2DECB024-16F5-4A6F-BC5F-278BB30B94CB}" type="pres">
      <dgm:prSet presAssocID="{E2EF5D3B-CA6C-4479-84BD-7FDE96892470}" presName="box" presStyleLbl="node1" presStyleIdx="2" presStyleCnt="5"/>
      <dgm:spPr/>
      <dgm:t>
        <a:bodyPr/>
        <a:lstStyle/>
        <a:p>
          <a:endParaRPr lang="en-US"/>
        </a:p>
      </dgm:t>
    </dgm:pt>
    <dgm:pt modelId="{996D9FFF-9CBD-4389-95DE-B2D1F78D24EB}" type="pres">
      <dgm:prSet presAssocID="{E2EF5D3B-CA6C-4479-84BD-7FDE96892470}" presName="img" presStyleLbl="fgImgPlace1" presStyleIdx="2" presStyleCnt="5" custScaleX="89218"/>
      <dgm:spPr/>
    </dgm:pt>
    <dgm:pt modelId="{1825B939-511F-4B1C-B699-21A873F595CA}" type="pres">
      <dgm:prSet presAssocID="{E2EF5D3B-CA6C-4479-84BD-7FDE9689247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EBD2E-458C-4C06-BFD1-1E617FD3DEBD}" type="pres">
      <dgm:prSet presAssocID="{656B2DF1-4A22-423B-9D78-2F3EE6F03EF0}" presName="spacer" presStyleCnt="0"/>
      <dgm:spPr/>
    </dgm:pt>
    <dgm:pt modelId="{93F56382-73F6-41CB-BF38-0C8F407BF18C}" type="pres">
      <dgm:prSet presAssocID="{8DD47F9C-C970-4C46-98D4-28DE711874B0}" presName="comp" presStyleCnt="0"/>
      <dgm:spPr/>
    </dgm:pt>
    <dgm:pt modelId="{75236225-9788-45F8-B7FC-47F6C5AEFC83}" type="pres">
      <dgm:prSet presAssocID="{8DD47F9C-C970-4C46-98D4-28DE711874B0}" presName="box" presStyleLbl="node1" presStyleIdx="3" presStyleCnt="5"/>
      <dgm:spPr/>
      <dgm:t>
        <a:bodyPr/>
        <a:lstStyle/>
        <a:p>
          <a:endParaRPr lang="en-US"/>
        </a:p>
      </dgm:t>
    </dgm:pt>
    <dgm:pt modelId="{1073FB59-838D-49DC-907A-06C818CE315A}" type="pres">
      <dgm:prSet presAssocID="{8DD47F9C-C970-4C46-98D4-28DE711874B0}" presName="img" presStyleLbl="fgImgPlace1" presStyleIdx="3" presStyleCnt="5" custScaleX="89218"/>
      <dgm:spPr/>
    </dgm:pt>
    <dgm:pt modelId="{63D38E08-C6FF-4EEE-B38B-E7298A8B722E}" type="pres">
      <dgm:prSet presAssocID="{8DD47F9C-C970-4C46-98D4-28DE711874B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1A5E6-E403-4EDD-9D3B-98944A051303}" type="pres">
      <dgm:prSet presAssocID="{C4036A15-B036-4F31-8B13-FED427EA067B}" presName="spacer" presStyleCnt="0"/>
      <dgm:spPr/>
    </dgm:pt>
    <dgm:pt modelId="{CD405661-2B09-4EAA-AC1E-AEB8E6CA489B}" type="pres">
      <dgm:prSet presAssocID="{EB1D318D-5AE9-4772-A1F2-1EDF75FAA5DA}" presName="comp" presStyleCnt="0"/>
      <dgm:spPr/>
    </dgm:pt>
    <dgm:pt modelId="{F5A9A0B6-372B-4266-846C-689644129918}" type="pres">
      <dgm:prSet presAssocID="{EB1D318D-5AE9-4772-A1F2-1EDF75FAA5DA}" presName="box" presStyleLbl="node1" presStyleIdx="4" presStyleCnt="5"/>
      <dgm:spPr/>
      <dgm:t>
        <a:bodyPr/>
        <a:lstStyle/>
        <a:p>
          <a:endParaRPr lang="en-US"/>
        </a:p>
      </dgm:t>
    </dgm:pt>
    <dgm:pt modelId="{CCB4C0E1-491E-420B-A0C4-6EEA4B8B705E}" type="pres">
      <dgm:prSet presAssocID="{EB1D318D-5AE9-4772-A1F2-1EDF75FAA5DA}" presName="img" presStyleLbl="fgImgPlace1" presStyleIdx="4" presStyleCnt="5" custScaleX="89218"/>
      <dgm:spPr/>
    </dgm:pt>
    <dgm:pt modelId="{2482B6D9-4F3C-4591-8C36-AA44182C16F1}" type="pres">
      <dgm:prSet presAssocID="{EB1D318D-5AE9-4772-A1F2-1EDF75FAA5D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83767-6DFF-4C3D-9573-EDC7A6BDB6AE}" srcId="{F71D1CAE-235D-4D81-AD99-3BC51213753C}" destId="{ED7B9262-75AF-459F-A452-333C02FBCB16}" srcOrd="0" destOrd="0" parTransId="{8275A713-1074-4D68-A49F-AA5E3BD2A21F}" sibTransId="{53A3594B-690D-4B53-AA25-9C784DD82031}"/>
    <dgm:cxn modelId="{5A7F5174-623A-4D3C-9BF7-E8B0130D6B8C}" type="presOf" srcId="{ED7B9262-75AF-459F-A452-333C02FBCB16}" destId="{3EBAC42A-8407-4CFD-B9E3-EE0DEDBD2D9C}" srcOrd="1" destOrd="0" presId="urn:microsoft.com/office/officeart/2005/8/layout/vList4"/>
    <dgm:cxn modelId="{95389847-DB1B-415A-AAB8-6713628429B5}" srcId="{F71D1CAE-235D-4D81-AD99-3BC51213753C}" destId="{8DD47F9C-C970-4C46-98D4-28DE711874B0}" srcOrd="3" destOrd="0" parTransId="{2CD44E42-E0C3-429E-9856-79755EC99C85}" sibTransId="{C4036A15-B036-4F31-8B13-FED427EA067B}"/>
    <dgm:cxn modelId="{722DE8AD-93CB-4C8F-BBDF-2A5E5F38C753}" srcId="{F71D1CAE-235D-4D81-AD99-3BC51213753C}" destId="{EB1D318D-5AE9-4772-A1F2-1EDF75FAA5DA}" srcOrd="4" destOrd="0" parTransId="{F376E322-6A61-4EE6-B153-B7ACBB73F867}" sibTransId="{89DF2069-DB78-49C6-9A8B-FA6CC7BA2B44}"/>
    <dgm:cxn modelId="{860E7CF2-DC17-4DE6-9B86-6B604556B0FA}" type="presOf" srcId="{76650CC7-B81A-4054-99D6-E32C0F392D02}" destId="{99D5A3C2-EB4C-46E4-BCD8-87A33F339FF9}" srcOrd="1" destOrd="0" presId="urn:microsoft.com/office/officeart/2005/8/layout/vList4"/>
    <dgm:cxn modelId="{DAC711B1-5516-4781-A398-2C04C0E30FD6}" type="presOf" srcId="{8DD47F9C-C970-4C46-98D4-28DE711874B0}" destId="{63D38E08-C6FF-4EEE-B38B-E7298A8B722E}" srcOrd="1" destOrd="0" presId="urn:microsoft.com/office/officeart/2005/8/layout/vList4"/>
    <dgm:cxn modelId="{B28A029F-9961-43E0-A109-697EA6F8D2E9}" type="presOf" srcId="{ED7B9262-75AF-459F-A452-333C02FBCB16}" destId="{3C614F2D-D3D7-4973-87F8-1201BA912E53}" srcOrd="0" destOrd="0" presId="urn:microsoft.com/office/officeart/2005/8/layout/vList4"/>
    <dgm:cxn modelId="{D1C5738D-0B15-4503-872B-40CA9B89D266}" srcId="{F71D1CAE-235D-4D81-AD99-3BC51213753C}" destId="{76650CC7-B81A-4054-99D6-E32C0F392D02}" srcOrd="1" destOrd="0" parTransId="{A04DB857-3EF3-49B3-925C-9AEFDFA802F3}" sibTransId="{2B03A110-6299-4ADD-9681-7F651C8FC147}"/>
    <dgm:cxn modelId="{573BF00F-139D-4BB7-9997-CB33E865EA65}" type="presOf" srcId="{EB1D318D-5AE9-4772-A1F2-1EDF75FAA5DA}" destId="{2482B6D9-4F3C-4591-8C36-AA44182C16F1}" srcOrd="1" destOrd="0" presId="urn:microsoft.com/office/officeart/2005/8/layout/vList4"/>
    <dgm:cxn modelId="{A4F06E7A-818D-46F2-A7AD-6B2DF68A9007}" type="presOf" srcId="{E2EF5D3B-CA6C-4479-84BD-7FDE96892470}" destId="{2DECB024-16F5-4A6F-BC5F-278BB30B94CB}" srcOrd="0" destOrd="0" presId="urn:microsoft.com/office/officeart/2005/8/layout/vList4"/>
    <dgm:cxn modelId="{564B467B-0C5D-44AD-87EA-125415A4FFE8}" type="presOf" srcId="{76650CC7-B81A-4054-99D6-E32C0F392D02}" destId="{51ED3E24-A35C-4653-92A6-AA18A177A4BC}" srcOrd="0" destOrd="0" presId="urn:microsoft.com/office/officeart/2005/8/layout/vList4"/>
    <dgm:cxn modelId="{A4AB932D-81FE-46D1-962A-B235FDE248B0}" type="presOf" srcId="{E2EF5D3B-CA6C-4479-84BD-7FDE96892470}" destId="{1825B939-511F-4B1C-B699-21A873F595CA}" srcOrd="1" destOrd="0" presId="urn:microsoft.com/office/officeart/2005/8/layout/vList4"/>
    <dgm:cxn modelId="{745BB434-2E37-44B6-B289-FC00AA7BFB3B}" type="presOf" srcId="{EB1D318D-5AE9-4772-A1F2-1EDF75FAA5DA}" destId="{F5A9A0B6-372B-4266-846C-689644129918}" srcOrd="0" destOrd="0" presId="urn:microsoft.com/office/officeart/2005/8/layout/vList4"/>
    <dgm:cxn modelId="{F48ADCC3-8D7C-475E-9022-412A4DE60982}" type="presOf" srcId="{8DD47F9C-C970-4C46-98D4-28DE711874B0}" destId="{75236225-9788-45F8-B7FC-47F6C5AEFC83}" srcOrd="0" destOrd="0" presId="urn:microsoft.com/office/officeart/2005/8/layout/vList4"/>
    <dgm:cxn modelId="{B9D2AC46-A9D7-442D-8856-BCE0731DE854}" srcId="{F71D1CAE-235D-4D81-AD99-3BC51213753C}" destId="{E2EF5D3B-CA6C-4479-84BD-7FDE96892470}" srcOrd="2" destOrd="0" parTransId="{F3D8DE03-855E-4733-819A-175FE81935E4}" sibTransId="{656B2DF1-4A22-423B-9D78-2F3EE6F03EF0}"/>
    <dgm:cxn modelId="{D7BB3CBA-2496-45C2-A761-CF50FDCEB91C}" type="presOf" srcId="{F71D1CAE-235D-4D81-AD99-3BC51213753C}" destId="{CE9A460A-7DC7-418E-9BBE-B04864D09D7C}" srcOrd="0" destOrd="0" presId="urn:microsoft.com/office/officeart/2005/8/layout/vList4"/>
    <dgm:cxn modelId="{92B985F7-E531-4C37-B5DC-A7EF385DA220}" type="presParOf" srcId="{CE9A460A-7DC7-418E-9BBE-B04864D09D7C}" destId="{A357F43A-0DFD-4709-90F7-E25509E170DF}" srcOrd="0" destOrd="0" presId="urn:microsoft.com/office/officeart/2005/8/layout/vList4"/>
    <dgm:cxn modelId="{013E9B85-FC8E-40D2-9A0A-A0B04E4F0439}" type="presParOf" srcId="{A357F43A-0DFD-4709-90F7-E25509E170DF}" destId="{3C614F2D-D3D7-4973-87F8-1201BA912E53}" srcOrd="0" destOrd="0" presId="urn:microsoft.com/office/officeart/2005/8/layout/vList4"/>
    <dgm:cxn modelId="{DA45BA5D-F82E-4FF2-A5BD-BDCDB037B7D8}" type="presParOf" srcId="{A357F43A-0DFD-4709-90F7-E25509E170DF}" destId="{5040A9AB-D74E-485A-A4F2-ECFDD662A676}" srcOrd="1" destOrd="0" presId="urn:microsoft.com/office/officeart/2005/8/layout/vList4"/>
    <dgm:cxn modelId="{B28E9019-9015-4262-80F7-CA130AD18A0F}" type="presParOf" srcId="{A357F43A-0DFD-4709-90F7-E25509E170DF}" destId="{3EBAC42A-8407-4CFD-B9E3-EE0DEDBD2D9C}" srcOrd="2" destOrd="0" presId="urn:microsoft.com/office/officeart/2005/8/layout/vList4"/>
    <dgm:cxn modelId="{3158AD65-344B-4CFF-B9A3-726C706773F0}" type="presParOf" srcId="{CE9A460A-7DC7-418E-9BBE-B04864D09D7C}" destId="{96D95BDB-2298-47D0-BAD3-167899A12550}" srcOrd="1" destOrd="0" presId="urn:microsoft.com/office/officeart/2005/8/layout/vList4"/>
    <dgm:cxn modelId="{C321E15B-9D80-42D3-A128-A3341BC74268}" type="presParOf" srcId="{CE9A460A-7DC7-418E-9BBE-B04864D09D7C}" destId="{9A23EFBA-D1B6-4801-A9AB-8E1BB7AE22E2}" srcOrd="2" destOrd="0" presId="urn:microsoft.com/office/officeart/2005/8/layout/vList4"/>
    <dgm:cxn modelId="{6803E3BA-9886-4029-B2BC-B27E6C9901DC}" type="presParOf" srcId="{9A23EFBA-D1B6-4801-A9AB-8E1BB7AE22E2}" destId="{51ED3E24-A35C-4653-92A6-AA18A177A4BC}" srcOrd="0" destOrd="0" presId="urn:microsoft.com/office/officeart/2005/8/layout/vList4"/>
    <dgm:cxn modelId="{ACEE858A-7130-4A7E-B218-784F646A5B8E}" type="presParOf" srcId="{9A23EFBA-D1B6-4801-A9AB-8E1BB7AE22E2}" destId="{12F06DF6-E0C1-4E4C-AB2F-19B4D084DCBC}" srcOrd="1" destOrd="0" presId="urn:microsoft.com/office/officeart/2005/8/layout/vList4"/>
    <dgm:cxn modelId="{101A884F-66DD-446F-9EE5-295B266BEC6C}" type="presParOf" srcId="{9A23EFBA-D1B6-4801-A9AB-8E1BB7AE22E2}" destId="{99D5A3C2-EB4C-46E4-BCD8-87A33F339FF9}" srcOrd="2" destOrd="0" presId="urn:microsoft.com/office/officeart/2005/8/layout/vList4"/>
    <dgm:cxn modelId="{0B3201CB-1197-4B50-BC1B-49774FAD837B}" type="presParOf" srcId="{CE9A460A-7DC7-418E-9BBE-B04864D09D7C}" destId="{2AE27194-0BA3-4DF7-9980-05735D539E38}" srcOrd="3" destOrd="0" presId="urn:microsoft.com/office/officeart/2005/8/layout/vList4"/>
    <dgm:cxn modelId="{2D3F5343-1BCF-4CC9-9DCD-C33F43276713}" type="presParOf" srcId="{CE9A460A-7DC7-418E-9BBE-B04864D09D7C}" destId="{5A36FBF8-41A2-4F2F-83B7-75EF010149D5}" srcOrd="4" destOrd="0" presId="urn:microsoft.com/office/officeart/2005/8/layout/vList4"/>
    <dgm:cxn modelId="{DF20A004-8C92-4012-97FC-42D424A0E086}" type="presParOf" srcId="{5A36FBF8-41A2-4F2F-83B7-75EF010149D5}" destId="{2DECB024-16F5-4A6F-BC5F-278BB30B94CB}" srcOrd="0" destOrd="0" presId="urn:microsoft.com/office/officeart/2005/8/layout/vList4"/>
    <dgm:cxn modelId="{994D9086-D9BB-4B98-9C70-9C987F363B70}" type="presParOf" srcId="{5A36FBF8-41A2-4F2F-83B7-75EF010149D5}" destId="{996D9FFF-9CBD-4389-95DE-B2D1F78D24EB}" srcOrd="1" destOrd="0" presId="urn:microsoft.com/office/officeart/2005/8/layout/vList4"/>
    <dgm:cxn modelId="{D64EA971-AB8F-44B2-87BF-968FE6430D44}" type="presParOf" srcId="{5A36FBF8-41A2-4F2F-83B7-75EF010149D5}" destId="{1825B939-511F-4B1C-B699-21A873F595CA}" srcOrd="2" destOrd="0" presId="urn:microsoft.com/office/officeart/2005/8/layout/vList4"/>
    <dgm:cxn modelId="{247C9871-9F03-40F5-9F69-22EBDDA37FE7}" type="presParOf" srcId="{CE9A460A-7DC7-418E-9BBE-B04864D09D7C}" destId="{22AEBD2E-458C-4C06-BFD1-1E617FD3DEBD}" srcOrd="5" destOrd="0" presId="urn:microsoft.com/office/officeart/2005/8/layout/vList4"/>
    <dgm:cxn modelId="{29D5B727-1713-4231-9A29-72D420EFD884}" type="presParOf" srcId="{CE9A460A-7DC7-418E-9BBE-B04864D09D7C}" destId="{93F56382-73F6-41CB-BF38-0C8F407BF18C}" srcOrd="6" destOrd="0" presId="urn:microsoft.com/office/officeart/2005/8/layout/vList4"/>
    <dgm:cxn modelId="{D22F368E-505F-416D-AD40-E79C57E9F6BC}" type="presParOf" srcId="{93F56382-73F6-41CB-BF38-0C8F407BF18C}" destId="{75236225-9788-45F8-B7FC-47F6C5AEFC83}" srcOrd="0" destOrd="0" presId="urn:microsoft.com/office/officeart/2005/8/layout/vList4"/>
    <dgm:cxn modelId="{A3358386-8E0A-42D0-80AD-58FAF3EF885E}" type="presParOf" srcId="{93F56382-73F6-41CB-BF38-0C8F407BF18C}" destId="{1073FB59-838D-49DC-907A-06C818CE315A}" srcOrd="1" destOrd="0" presId="urn:microsoft.com/office/officeart/2005/8/layout/vList4"/>
    <dgm:cxn modelId="{5257F3B0-DA94-4229-BE29-F283B70C3D83}" type="presParOf" srcId="{93F56382-73F6-41CB-BF38-0C8F407BF18C}" destId="{63D38E08-C6FF-4EEE-B38B-E7298A8B722E}" srcOrd="2" destOrd="0" presId="urn:microsoft.com/office/officeart/2005/8/layout/vList4"/>
    <dgm:cxn modelId="{18F48F34-8BFA-4142-8BD6-D55E5F9A0D32}" type="presParOf" srcId="{CE9A460A-7DC7-418E-9BBE-B04864D09D7C}" destId="{1761A5E6-E403-4EDD-9D3B-98944A051303}" srcOrd="7" destOrd="0" presId="urn:microsoft.com/office/officeart/2005/8/layout/vList4"/>
    <dgm:cxn modelId="{F1C284BC-058B-44C8-94C5-99EC5A11BBA0}" type="presParOf" srcId="{CE9A460A-7DC7-418E-9BBE-B04864D09D7C}" destId="{CD405661-2B09-4EAA-AC1E-AEB8E6CA489B}" srcOrd="8" destOrd="0" presId="urn:microsoft.com/office/officeart/2005/8/layout/vList4"/>
    <dgm:cxn modelId="{E499D0AB-5EE9-46C3-9CA6-057B830390D1}" type="presParOf" srcId="{CD405661-2B09-4EAA-AC1E-AEB8E6CA489B}" destId="{F5A9A0B6-372B-4266-846C-689644129918}" srcOrd="0" destOrd="0" presId="urn:microsoft.com/office/officeart/2005/8/layout/vList4"/>
    <dgm:cxn modelId="{B186529F-03BE-4BDE-942E-41F60C9D0267}" type="presParOf" srcId="{CD405661-2B09-4EAA-AC1E-AEB8E6CA489B}" destId="{CCB4C0E1-491E-420B-A0C4-6EEA4B8B705E}" srcOrd="1" destOrd="0" presId="urn:microsoft.com/office/officeart/2005/8/layout/vList4"/>
    <dgm:cxn modelId="{F43AF2F9-17F2-4ABA-B2A9-0264751C8051}" type="presParOf" srcId="{CD405661-2B09-4EAA-AC1E-AEB8E6CA489B}" destId="{2482B6D9-4F3C-4591-8C36-AA44182C16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1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Zyer Beaty</a:t>
          </a:r>
        </a:p>
        <a:p>
          <a:r>
            <a:rPr lang="en-US" sz="2800" dirty="0">
              <a:solidFill>
                <a:schemeClr val="bg1"/>
              </a:solidFill>
            </a:rPr>
            <a:t>Head Counselor                            </a:t>
          </a:r>
          <a:r>
            <a:rPr lang="en-US" sz="3600" b="1" dirty="0">
              <a:solidFill>
                <a:schemeClr val="bg1"/>
              </a:solidFill>
            </a:rPr>
            <a:t>A - </a:t>
          </a:r>
          <a:r>
            <a:rPr lang="en-US" sz="3600" b="1" dirty="0" err="1">
              <a:solidFill>
                <a:schemeClr val="bg1"/>
              </a:solidFill>
            </a:rPr>
            <a:t>Cas</a:t>
          </a:r>
          <a:endParaRPr lang="en-US" sz="3600" b="1" dirty="0">
            <a:solidFill>
              <a:schemeClr val="bg1"/>
            </a:solidFill>
          </a:endParaRP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Nsikan </a:t>
          </a:r>
          <a:r>
            <a:rPr lang="en-US" sz="3600" dirty="0">
              <a:solidFill>
                <a:schemeClr val="bg1"/>
              </a:solidFill>
            </a:rPr>
            <a:t>Ekpo</a:t>
          </a:r>
        </a:p>
        <a:p>
          <a:r>
            <a:rPr lang="en-US" sz="3600" dirty="0">
              <a:solidFill>
                <a:schemeClr val="bg1"/>
              </a:solidFill>
            </a:rPr>
            <a:t> </a:t>
          </a:r>
          <a:r>
            <a:rPr lang="en-US" sz="3600" b="1" dirty="0">
              <a:solidFill>
                <a:schemeClr val="bg1"/>
              </a:solidFill>
            </a:rPr>
            <a:t>Cat - Harp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354E4551-BED9-409F-961B-562346C5BD51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Heidi Graver</a:t>
          </a:r>
        </a:p>
        <a:p>
          <a:r>
            <a:rPr lang="en-US" sz="3600" b="1" dirty="0" err="1">
              <a:solidFill>
                <a:schemeClr val="bg1"/>
              </a:solidFill>
            </a:rPr>
            <a:t>Harq</a:t>
          </a:r>
          <a:r>
            <a:rPr lang="en-US" sz="3600" b="1" dirty="0">
              <a:solidFill>
                <a:schemeClr val="bg1"/>
              </a:solidFill>
            </a:rPr>
            <a:t> - </a:t>
          </a:r>
          <a:r>
            <a:rPr lang="en-US" sz="3600" b="1" dirty="0" err="1">
              <a:solidFill>
                <a:schemeClr val="bg1"/>
              </a:solidFill>
            </a:rPr>
            <a:t>Mep</a:t>
          </a:r>
          <a:endParaRPr lang="en-US" sz="3600" b="1" dirty="0">
            <a:solidFill>
              <a:schemeClr val="bg1"/>
            </a:solidFill>
          </a:endParaRPr>
        </a:p>
      </dgm:t>
    </dgm:pt>
    <dgm:pt modelId="{3C7BED1B-945B-4DF7-9661-D71DA4FDEA2B}" type="parTrans" cxnId="{3F91B836-2755-4975-BFBB-8AC2C245DE73}">
      <dgm:prSet/>
      <dgm:spPr/>
      <dgm:t>
        <a:bodyPr/>
        <a:lstStyle/>
        <a:p>
          <a:endParaRPr lang="en-US"/>
        </a:p>
      </dgm:t>
    </dgm:pt>
    <dgm:pt modelId="{5CACDDEE-1581-42AF-8FAC-979662B66630}" type="sibTrans" cxnId="{3F91B836-2755-4975-BFBB-8AC2C245DE73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 custScaleX="10035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EA3D36-06E9-4FF1-B42A-C0E3E6DEF961}" type="pres">
      <dgm:prSet presAssocID="{354E4551-BED9-409F-961B-562346C5BD51}" presName="compNode" presStyleCnt="0"/>
      <dgm:spPr/>
    </dgm:pt>
    <dgm:pt modelId="{FB6C9765-2238-4103-A880-956356A2A43E}" type="pres">
      <dgm:prSet presAssocID="{354E4551-BED9-409F-961B-562346C5BD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C577D-37A1-4B17-AB80-8B6747248636}" type="pres">
      <dgm:prSet presAssocID="{354E4551-BED9-409F-961B-562346C5BD51}" presName="invisiNode" presStyleLbl="node1" presStyleIdx="2" presStyleCnt="3"/>
      <dgm:spPr/>
    </dgm:pt>
    <dgm:pt modelId="{2EDDA36D-E964-47F2-84F0-1C2302A6F9D2}" type="pres">
      <dgm:prSet presAssocID="{354E4551-BED9-409F-961B-562346C5BD51}" presName="imagNode" presStyleLbl="fgImgPlace1" presStyleIdx="2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</dgm:spPr>
    </dgm:pt>
  </dgm:ptLst>
  <dgm:cxnLst>
    <dgm:cxn modelId="{405F139B-6358-46F6-A009-CF7982EF6595}" type="presOf" srcId="{4EDF4B39-2374-4717-8C4F-69CD894B0451}" destId="{76299192-AA24-4884-84EC-5DB5AA0E8674}" srcOrd="0" destOrd="0" presId="urn:microsoft.com/office/officeart/2005/8/layout/pList2#1"/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45A26C4F-46FD-4B0A-AE1A-C5CF326D4095}" type="presOf" srcId="{C65B83F8-5269-43D7-9DE2-14903EB181D2}" destId="{C35339A9-930D-40DF-A826-BDF26CD7935D}" srcOrd="0" destOrd="0" presId="urn:microsoft.com/office/officeart/2005/8/layout/pList2#1"/>
    <dgm:cxn modelId="{3F91B836-2755-4975-BFBB-8AC2C245DE73}" srcId="{4EDF4B39-2374-4717-8C4F-69CD894B0451}" destId="{354E4551-BED9-409F-961B-562346C5BD51}" srcOrd="2" destOrd="0" parTransId="{3C7BED1B-945B-4DF7-9661-D71DA4FDEA2B}" sibTransId="{5CACDDEE-1581-42AF-8FAC-979662B66630}"/>
    <dgm:cxn modelId="{F1C6D21D-8983-497C-98C5-13E7F4898496}" type="presOf" srcId="{37FB47C0-D115-4899-B104-9CE91BFC0DC3}" destId="{9B55581F-77CE-4084-A677-71F5F46CEF4A}" srcOrd="0" destOrd="0" presId="urn:microsoft.com/office/officeart/2005/8/layout/pList2#1"/>
    <dgm:cxn modelId="{2470EFDB-0516-43CA-93E6-68CF708B08B8}" type="presOf" srcId="{354E4551-BED9-409F-961B-562346C5BD51}" destId="{FB6C9765-2238-4103-A880-956356A2A43E}" srcOrd="0" destOrd="0" presId="urn:microsoft.com/office/officeart/2005/8/layout/pList2#1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09E233F7-218F-4A17-B9A4-5052C065F645}" type="presOf" srcId="{0BABDD9F-3A70-4152-A666-AF136CCAD0EB}" destId="{C8C3318F-FD1C-4F29-920F-457E53A864CF}" srcOrd="0" destOrd="0" presId="urn:microsoft.com/office/officeart/2005/8/layout/pList2#1"/>
    <dgm:cxn modelId="{4A5D0E90-9C0F-4A36-9995-07121D9B1A2C}" type="presOf" srcId="{218E3A60-A7C2-4986-A00A-54F8424818D7}" destId="{A7E7CFBF-BD33-4A9A-A824-C7341299A25E}" srcOrd="0" destOrd="0" presId="urn:microsoft.com/office/officeart/2005/8/layout/pList2#1"/>
    <dgm:cxn modelId="{D04CA46A-1DF9-4A79-898E-5F3D139F5759}" type="presParOf" srcId="{76299192-AA24-4884-84EC-5DB5AA0E8674}" destId="{3B4428F8-A920-493F-A25C-BDEA33C3EC3D}" srcOrd="0" destOrd="0" presId="urn:microsoft.com/office/officeart/2005/8/layout/pList2#1"/>
    <dgm:cxn modelId="{C3A29920-2ECE-40C8-A318-DA5D8D87ED9F}" type="presParOf" srcId="{76299192-AA24-4884-84EC-5DB5AA0E8674}" destId="{EE53BCAF-1645-4809-A1C7-14B27CCA51C9}" srcOrd="1" destOrd="0" presId="urn:microsoft.com/office/officeart/2005/8/layout/pList2#1"/>
    <dgm:cxn modelId="{2F5E8474-917B-4697-AA0C-49D2121961EB}" type="presParOf" srcId="{EE53BCAF-1645-4809-A1C7-14B27CCA51C9}" destId="{4E1CA906-35E7-4FAB-9285-7766A1B4A6D9}" srcOrd="0" destOrd="0" presId="urn:microsoft.com/office/officeart/2005/8/layout/pList2#1"/>
    <dgm:cxn modelId="{38E12EB5-39C5-44FE-8533-4F821AB4D401}" type="presParOf" srcId="{4E1CA906-35E7-4FAB-9285-7766A1B4A6D9}" destId="{C8C3318F-FD1C-4F29-920F-457E53A864CF}" srcOrd="0" destOrd="0" presId="urn:microsoft.com/office/officeart/2005/8/layout/pList2#1"/>
    <dgm:cxn modelId="{4D88D593-DA75-4D3E-A49C-8B28D40F3574}" type="presParOf" srcId="{4E1CA906-35E7-4FAB-9285-7766A1B4A6D9}" destId="{E83E8ED7-ECAF-4819-B0A7-9AA46C6E3B79}" srcOrd="1" destOrd="0" presId="urn:microsoft.com/office/officeart/2005/8/layout/pList2#1"/>
    <dgm:cxn modelId="{0892B110-245D-4681-B01F-3FE1F07947B6}" type="presParOf" srcId="{4E1CA906-35E7-4FAB-9285-7766A1B4A6D9}" destId="{99D065D9-2CE4-47E7-8F04-CE627B8E0E58}" srcOrd="2" destOrd="0" presId="urn:microsoft.com/office/officeart/2005/8/layout/pList2#1"/>
    <dgm:cxn modelId="{61D72832-E69B-4139-99AA-75F36E4D59E3}" type="presParOf" srcId="{EE53BCAF-1645-4809-A1C7-14B27CCA51C9}" destId="{C35339A9-930D-40DF-A826-BDF26CD7935D}" srcOrd="1" destOrd="0" presId="urn:microsoft.com/office/officeart/2005/8/layout/pList2#1"/>
    <dgm:cxn modelId="{9BB1F18C-B667-4E04-AA86-27826420941B}" type="presParOf" srcId="{EE53BCAF-1645-4809-A1C7-14B27CCA51C9}" destId="{C705C852-A292-4254-9AA5-DD4D6DF6CBA7}" srcOrd="2" destOrd="0" presId="urn:microsoft.com/office/officeart/2005/8/layout/pList2#1"/>
    <dgm:cxn modelId="{539C6C0B-A684-4EC9-B7D3-AD594AD212CE}" type="presParOf" srcId="{C705C852-A292-4254-9AA5-DD4D6DF6CBA7}" destId="{A7E7CFBF-BD33-4A9A-A824-C7341299A25E}" srcOrd="0" destOrd="0" presId="urn:microsoft.com/office/officeart/2005/8/layout/pList2#1"/>
    <dgm:cxn modelId="{B21A1028-D3B0-4A9D-89F2-717D0F06264B}" type="presParOf" srcId="{C705C852-A292-4254-9AA5-DD4D6DF6CBA7}" destId="{DE89B356-416B-492B-AE92-109E3C933675}" srcOrd="1" destOrd="0" presId="urn:microsoft.com/office/officeart/2005/8/layout/pList2#1"/>
    <dgm:cxn modelId="{2B341356-A2A0-42F4-B964-F7C2692651C7}" type="presParOf" srcId="{C705C852-A292-4254-9AA5-DD4D6DF6CBA7}" destId="{D0D601E9-C7AF-40BB-ADA2-8923EA1ACF48}" srcOrd="2" destOrd="0" presId="urn:microsoft.com/office/officeart/2005/8/layout/pList2#1"/>
    <dgm:cxn modelId="{C8CE918F-FF01-47F1-A5E9-0CA1D1F42D20}" type="presParOf" srcId="{EE53BCAF-1645-4809-A1C7-14B27CCA51C9}" destId="{9B55581F-77CE-4084-A677-71F5F46CEF4A}" srcOrd="3" destOrd="0" presId="urn:microsoft.com/office/officeart/2005/8/layout/pList2#1"/>
    <dgm:cxn modelId="{D3F1C158-545B-4A90-B5A0-EA29DA1183D9}" type="presParOf" srcId="{EE53BCAF-1645-4809-A1C7-14B27CCA51C9}" destId="{E7EA3D36-06E9-4FF1-B42A-C0E3E6DEF961}" srcOrd="4" destOrd="0" presId="urn:microsoft.com/office/officeart/2005/8/layout/pList2#1"/>
    <dgm:cxn modelId="{6F3BE001-FD3B-418D-A4E5-D12CE0388042}" type="presParOf" srcId="{E7EA3D36-06E9-4FF1-B42A-C0E3E6DEF961}" destId="{FB6C9765-2238-4103-A880-956356A2A43E}" srcOrd="0" destOrd="0" presId="urn:microsoft.com/office/officeart/2005/8/layout/pList2#1"/>
    <dgm:cxn modelId="{FEDF8966-3BAE-45EC-BC69-EE8E557E35DD}" type="presParOf" srcId="{E7EA3D36-06E9-4FF1-B42A-C0E3E6DEF961}" destId="{34EC577D-37A1-4B17-AB80-8B6747248636}" srcOrd="1" destOrd="0" presId="urn:microsoft.com/office/officeart/2005/8/layout/pList2#1"/>
    <dgm:cxn modelId="{19B71961-C65C-4933-BC95-D28E42930C49}" type="presParOf" srcId="{E7EA3D36-06E9-4FF1-B42A-C0E3E6DEF961}" destId="{2EDDA36D-E964-47F2-84F0-1C2302A6F9D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2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Melissa Freeman </a:t>
          </a:r>
        </a:p>
        <a:p>
          <a:r>
            <a:rPr lang="en-US" sz="3600" b="1" dirty="0" err="1">
              <a:solidFill>
                <a:schemeClr val="bg1"/>
              </a:solidFill>
            </a:rPr>
            <a:t>Meq</a:t>
          </a:r>
          <a:r>
            <a:rPr lang="en-US" sz="3600" b="1" dirty="0">
              <a:solidFill>
                <a:schemeClr val="bg1"/>
              </a:solidFill>
            </a:rPr>
            <a:t> - Sal</a:t>
          </a: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Hella Peart </a:t>
          </a:r>
        </a:p>
        <a:p>
          <a:r>
            <a:rPr lang="en-US" sz="3600" b="1" dirty="0">
              <a:solidFill>
                <a:schemeClr val="bg1"/>
              </a:solidFill>
            </a:rPr>
            <a:t> Sam - Z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678F1D30-38A9-4E21-94B7-CBF7C8D26C54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Anne Rigsbey</a:t>
          </a:r>
        </a:p>
        <a:p>
          <a:r>
            <a:rPr lang="en-US" sz="3100" b="1" dirty="0">
              <a:solidFill>
                <a:schemeClr val="bg1"/>
              </a:solidFill>
            </a:rPr>
            <a:t>Graduation Coach</a:t>
          </a:r>
          <a:endParaRPr lang="en-US" sz="3600" b="1" dirty="0">
            <a:solidFill>
              <a:schemeClr val="bg1"/>
            </a:solidFill>
          </a:endParaRPr>
        </a:p>
      </dgm:t>
    </dgm:pt>
    <dgm:pt modelId="{414361E6-7483-4FA7-AAFE-439396E5E026}" type="parTrans" cxnId="{319DD95E-D89A-4D03-8F49-4580CC43A959}">
      <dgm:prSet/>
      <dgm:spPr/>
      <dgm:t>
        <a:bodyPr/>
        <a:lstStyle/>
        <a:p>
          <a:endParaRPr lang="en-US"/>
        </a:p>
      </dgm:t>
    </dgm:pt>
    <dgm:pt modelId="{BD527FE2-752C-4AE8-9167-218DC33B13A7}" type="sibTrans" cxnId="{319DD95E-D89A-4D03-8F49-4580CC43A959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effectLst>
          <a:softEdge rad="0"/>
        </a:effectLst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9C4AFF0-700C-4CC7-BD34-C588B38C4FA1}" type="pres">
      <dgm:prSet presAssocID="{678F1D30-38A9-4E21-94B7-CBF7C8D26C54}" presName="compNode" presStyleCnt="0"/>
      <dgm:spPr/>
    </dgm:pt>
    <dgm:pt modelId="{0200BD5E-D1C9-498F-A6E6-92CC11FEF761}" type="pres">
      <dgm:prSet presAssocID="{678F1D30-38A9-4E21-94B7-CBF7C8D26C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AA99A-0780-44C4-8D73-BB931F033ACB}" type="pres">
      <dgm:prSet presAssocID="{678F1D30-38A9-4E21-94B7-CBF7C8D26C54}" presName="invisiNode" presStyleLbl="node1" presStyleIdx="2" presStyleCnt="3"/>
      <dgm:spPr/>
    </dgm:pt>
    <dgm:pt modelId="{42E635E0-7599-41DF-B257-E76751DAC7D5}" type="pres">
      <dgm:prSet presAssocID="{678F1D30-38A9-4E21-94B7-CBF7C8D26C54}" presName="imagNode" presStyleLbl="fgImgPlace1" presStyleIdx="2" presStyleCnt="3"/>
      <dgm:spPr/>
    </dgm:pt>
  </dgm:ptLst>
  <dgm:cxnLst>
    <dgm:cxn modelId="{0597957F-BEB7-4550-9F1C-2F4843204F37}" type="presOf" srcId="{37FB47C0-D115-4899-B104-9CE91BFC0DC3}" destId="{9B55581F-77CE-4084-A677-71F5F46CEF4A}" srcOrd="0" destOrd="0" presId="urn:microsoft.com/office/officeart/2005/8/layout/pList2#2"/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908AD50E-1FD1-4B0B-A81C-95A4A2815CE1}" type="presOf" srcId="{4EDF4B39-2374-4717-8C4F-69CD894B0451}" destId="{76299192-AA24-4884-84EC-5DB5AA0E8674}" srcOrd="0" destOrd="0" presId="urn:microsoft.com/office/officeart/2005/8/layout/pList2#2"/>
    <dgm:cxn modelId="{F8FE4F1D-367B-45BB-A254-B339F48216E7}" type="presOf" srcId="{678F1D30-38A9-4E21-94B7-CBF7C8D26C54}" destId="{0200BD5E-D1C9-498F-A6E6-92CC11FEF761}" srcOrd="0" destOrd="0" presId="urn:microsoft.com/office/officeart/2005/8/layout/pList2#2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319DD95E-D89A-4D03-8F49-4580CC43A959}" srcId="{4EDF4B39-2374-4717-8C4F-69CD894B0451}" destId="{678F1D30-38A9-4E21-94B7-CBF7C8D26C54}" srcOrd="2" destOrd="0" parTransId="{414361E6-7483-4FA7-AAFE-439396E5E026}" sibTransId="{BD527FE2-752C-4AE8-9167-218DC33B13A7}"/>
    <dgm:cxn modelId="{707E0D0E-DF0B-440E-B3B6-3384AA736BE5}" type="presOf" srcId="{C65B83F8-5269-43D7-9DE2-14903EB181D2}" destId="{C35339A9-930D-40DF-A826-BDF26CD7935D}" srcOrd="0" destOrd="0" presId="urn:microsoft.com/office/officeart/2005/8/layout/pList2#2"/>
    <dgm:cxn modelId="{6CAEC3F0-39DD-4FCC-979B-688F432A28C4}" type="presOf" srcId="{0BABDD9F-3A70-4152-A666-AF136CCAD0EB}" destId="{C8C3318F-FD1C-4F29-920F-457E53A864CF}" srcOrd="0" destOrd="0" presId="urn:microsoft.com/office/officeart/2005/8/layout/pList2#2"/>
    <dgm:cxn modelId="{68FF4B55-0522-4CC4-9809-3D151D4AC9EF}" type="presOf" srcId="{218E3A60-A7C2-4986-A00A-54F8424818D7}" destId="{A7E7CFBF-BD33-4A9A-A824-C7341299A25E}" srcOrd="0" destOrd="0" presId="urn:microsoft.com/office/officeart/2005/8/layout/pList2#2"/>
    <dgm:cxn modelId="{E78AE988-E7B4-4A9B-B5F9-18FF0B5D3EFD}" type="presParOf" srcId="{76299192-AA24-4884-84EC-5DB5AA0E8674}" destId="{3B4428F8-A920-493F-A25C-BDEA33C3EC3D}" srcOrd="0" destOrd="0" presId="urn:microsoft.com/office/officeart/2005/8/layout/pList2#2"/>
    <dgm:cxn modelId="{9BCEBE72-957E-43DA-BF24-0D7E6C7B669F}" type="presParOf" srcId="{76299192-AA24-4884-84EC-5DB5AA0E8674}" destId="{EE53BCAF-1645-4809-A1C7-14B27CCA51C9}" srcOrd="1" destOrd="0" presId="urn:microsoft.com/office/officeart/2005/8/layout/pList2#2"/>
    <dgm:cxn modelId="{B88E8AD6-7714-4A1A-B7BA-E9FD6951FF78}" type="presParOf" srcId="{EE53BCAF-1645-4809-A1C7-14B27CCA51C9}" destId="{4E1CA906-35E7-4FAB-9285-7766A1B4A6D9}" srcOrd="0" destOrd="0" presId="urn:microsoft.com/office/officeart/2005/8/layout/pList2#2"/>
    <dgm:cxn modelId="{5D9FC7C6-3578-4393-A828-A9319777D049}" type="presParOf" srcId="{4E1CA906-35E7-4FAB-9285-7766A1B4A6D9}" destId="{C8C3318F-FD1C-4F29-920F-457E53A864CF}" srcOrd="0" destOrd="0" presId="urn:microsoft.com/office/officeart/2005/8/layout/pList2#2"/>
    <dgm:cxn modelId="{5749377E-AD72-456E-998C-FBE26AE238D0}" type="presParOf" srcId="{4E1CA906-35E7-4FAB-9285-7766A1B4A6D9}" destId="{E83E8ED7-ECAF-4819-B0A7-9AA46C6E3B79}" srcOrd="1" destOrd="0" presId="urn:microsoft.com/office/officeart/2005/8/layout/pList2#2"/>
    <dgm:cxn modelId="{3341BEAD-9AFA-40EA-9A8F-FF49398BA07D}" type="presParOf" srcId="{4E1CA906-35E7-4FAB-9285-7766A1B4A6D9}" destId="{99D065D9-2CE4-47E7-8F04-CE627B8E0E58}" srcOrd="2" destOrd="0" presId="urn:microsoft.com/office/officeart/2005/8/layout/pList2#2"/>
    <dgm:cxn modelId="{25F7379A-B6B0-44FC-863B-F0FD3EB9D57B}" type="presParOf" srcId="{EE53BCAF-1645-4809-A1C7-14B27CCA51C9}" destId="{C35339A9-930D-40DF-A826-BDF26CD7935D}" srcOrd="1" destOrd="0" presId="urn:microsoft.com/office/officeart/2005/8/layout/pList2#2"/>
    <dgm:cxn modelId="{9B5E8930-3DF3-447A-9A4C-7F8BEE9242EB}" type="presParOf" srcId="{EE53BCAF-1645-4809-A1C7-14B27CCA51C9}" destId="{C705C852-A292-4254-9AA5-DD4D6DF6CBA7}" srcOrd="2" destOrd="0" presId="urn:microsoft.com/office/officeart/2005/8/layout/pList2#2"/>
    <dgm:cxn modelId="{11510CDA-BE28-4C19-B983-5D63D7D2F43C}" type="presParOf" srcId="{C705C852-A292-4254-9AA5-DD4D6DF6CBA7}" destId="{A7E7CFBF-BD33-4A9A-A824-C7341299A25E}" srcOrd="0" destOrd="0" presId="urn:microsoft.com/office/officeart/2005/8/layout/pList2#2"/>
    <dgm:cxn modelId="{3A8330BE-2E23-4E15-A297-BF8FF64E6C18}" type="presParOf" srcId="{C705C852-A292-4254-9AA5-DD4D6DF6CBA7}" destId="{DE89B356-416B-492B-AE92-109E3C933675}" srcOrd="1" destOrd="0" presId="urn:microsoft.com/office/officeart/2005/8/layout/pList2#2"/>
    <dgm:cxn modelId="{D44D2220-7F61-4EED-A4A1-A2F98092F19B}" type="presParOf" srcId="{C705C852-A292-4254-9AA5-DD4D6DF6CBA7}" destId="{D0D601E9-C7AF-40BB-ADA2-8923EA1ACF48}" srcOrd="2" destOrd="0" presId="urn:microsoft.com/office/officeart/2005/8/layout/pList2#2"/>
    <dgm:cxn modelId="{2E69F0B4-E25F-424E-A2A8-25BB7956FCE8}" type="presParOf" srcId="{EE53BCAF-1645-4809-A1C7-14B27CCA51C9}" destId="{9B55581F-77CE-4084-A677-71F5F46CEF4A}" srcOrd="3" destOrd="0" presId="urn:microsoft.com/office/officeart/2005/8/layout/pList2#2"/>
    <dgm:cxn modelId="{4CB0C43B-E8B4-46B3-B985-7738DF4AAE62}" type="presParOf" srcId="{EE53BCAF-1645-4809-A1C7-14B27CCA51C9}" destId="{29C4AFF0-700C-4CC7-BD34-C588B38C4FA1}" srcOrd="4" destOrd="0" presId="urn:microsoft.com/office/officeart/2005/8/layout/pList2#2"/>
    <dgm:cxn modelId="{D660DE6E-B88E-4D85-A1AE-7AAADE4F5BB0}" type="presParOf" srcId="{29C4AFF0-700C-4CC7-BD34-C588B38C4FA1}" destId="{0200BD5E-D1C9-498F-A6E6-92CC11FEF761}" srcOrd="0" destOrd="0" presId="urn:microsoft.com/office/officeart/2005/8/layout/pList2#2"/>
    <dgm:cxn modelId="{E359BCD7-C950-4D86-BDBC-A66906AC405E}" type="presParOf" srcId="{29C4AFF0-700C-4CC7-BD34-C588B38C4FA1}" destId="{B4DAA99A-0780-44C4-8D73-BB931F033ACB}" srcOrd="1" destOrd="0" presId="urn:microsoft.com/office/officeart/2005/8/layout/pList2#2"/>
    <dgm:cxn modelId="{C29E7DD2-19A6-49E6-BB7B-F84E0426BE13}" type="presParOf" srcId="{29C4AFF0-700C-4CC7-BD34-C588B38C4FA1}" destId="{42E635E0-7599-41DF-B257-E76751DAC7D5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16F89-E6D0-4036-8441-CA59FC66AD37}" type="doc">
      <dgm:prSet loTypeId="urn:microsoft.com/office/officeart/2005/8/layout/default#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A3D26C-15D3-41FC-9F2F-18E53BD6D413}">
      <dgm:prSet phldrT="[Text]"/>
      <dgm:spPr/>
      <dgm:t>
        <a:bodyPr/>
        <a:lstStyle/>
        <a:p>
          <a:pPr algn="ctr"/>
          <a:r>
            <a:rPr lang="en-US" sz="2300" b="1" u="sng" dirty="0">
              <a:solidFill>
                <a:schemeClr val="bg1"/>
              </a:solidFill>
              <a:effectLst/>
            </a:rPr>
            <a:t>9</a:t>
          </a:r>
          <a:r>
            <a:rPr lang="en-US" sz="2300" b="1" u="sng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dirty="0">
              <a:solidFill>
                <a:schemeClr val="bg1"/>
              </a:solidFill>
              <a:effectLst/>
            </a:rPr>
            <a:t> Grade</a:t>
          </a:r>
        </a:p>
      </dgm:t>
    </dgm:pt>
    <dgm:pt modelId="{20889547-42E2-496C-99F3-EB16C9183A1D}" type="parTrans" cxnId="{ACABDA92-98E6-4F5B-AC72-5197AF87C8C9}">
      <dgm:prSet/>
      <dgm:spPr/>
      <dgm:t>
        <a:bodyPr/>
        <a:lstStyle/>
        <a:p>
          <a:endParaRPr lang="en-US"/>
        </a:p>
      </dgm:t>
    </dgm:pt>
    <dgm:pt modelId="{EC39226B-7021-484E-9183-769349EFA312}" type="sibTrans" cxnId="{ACABDA92-98E6-4F5B-AC72-5197AF87C8C9}">
      <dgm:prSet/>
      <dgm:spPr/>
      <dgm:t>
        <a:bodyPr/>
        <a:lstStyle/>
        <a:p>
          <a:endParaRPr lang="en-US"/>
        </a:p>
      </dgm:t>
    </dgm:pt>
    <dgm:pt modelId="{6A117F33-9DFB-4153-A34B-296411171B1D}">
      <dgm:prSet phldrT="[Text]"/>
      <dgm:spPr/>
      <dgm:t>
        <a:bodyPr/>
        <a:lstStyle/>
        <a:p>
          <a:pPr algn="ctr"/>
          <a:r>
            <a:rPr lang="en-US" sz="2300" b="1" u="sng" dirty="0">
              <a:solidFill>
                <a:schemeClr val="bg1"/>
              </a:solidFill>
              <a:effectLst/>
            </a:rPr>
            <a:t>10</a:t>
          </a:r>
          <a:r>
            <a:rPr lang="en-US" sz="2300" b="1" u="sng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dirty="0">
              <a:solidFill>
                <a:schemeClr val="bg1"/>
              </a:solidFill>
              <a:effectLst/>
            </a:rPr>
            <a:t> Grade</a:t>
          </a:r>
        </a:p>
      </dgm:t>
    </dgm:pt>
    <dgm:pt modelId="{B2A287B7-18E7-4CA7-8452-5164BC94713F}" type="parTrans" cxnId="{9E7D9096-5F48-46DE-9587-675954F664E5}">
      <dgm:prSet/>
      <dgm:spPr/>
      <dgm:t>
        <a:bodyPr/>
        <a:lstStyle/>
        <a:p>
          <a:endParaRPr lang="en-US"/>
        </a:p>
      </dgm:t>
    </dgm:pt>
    <dgm:pt modelId="{8C98A5F3-FAC4-49DC-BDFE-CD13A16AFA77}" type="sibTrans" cxnId="{9E7D9096-5F48-46DE-9587-675954F664E5}">
      <dgm:prSet/>
      <dgm:spPr/>
      <dgm:t>
        <a:bodyPr/>
        <a:lstStyle/>
        <a:p>
          <a:endParaRPr lang="en-US"/>
        </a:p>
      </dgm:t>
    </dgm:pt>
    <dgm:pt modelId="{74D7A20D-5D4F-4EF0-A999-52EB9DFC8889}">
      <dgm:prSet phldrT="[Text]"/>
      <dgm:spPr/>
      <dgm:t>
        <a:bodyPr/>
        <a:lstStyle/>
        <a:p>
          <a:pPr algn="ctr"/>
          <a:r>
            <a:rPr lang="en-US" sz="2300" b="1" u="sng" dirty="0">
              <a:solidFill>
                <a:schemeClr val="bg1"/>
              </a:solidFill>
              <a:effectLst/>
            </a:rPr>
            <a:t>11</a:t>
          </a:r>
          <a:r>
            <a:rPr lang="en-US" sz="2300" b="1" u="sng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dirty="0">
              <a:solidFill>
                <a:schemeClr val="bg1"/>
              </a:solidFill>
              <a:effectLst/>
            </a:rPr>
            <a:t> Grade</a:t>
          </a:r>
        </a:p>
      </dgm:t>
    </dgm:pt>
    <dgm:pt modelId="{DDB30C86-0036-4D3F-885D-BE39242AE36E}" type="parTrans" cxnId="{214F3C6C-290D-4974-9711-251C382B1CFB}">
      <dgm:prSet/>
      <dgm:spPr/>
      <dgm:t>
        <a:bodyPr/>
        <a:lstStyle/>
        <a:p>
          <a:endParaRPr lang="en-US"/>
        </a:p>
      </dgm:t>
    </dgm:pt>
    <dgm:pt modelId="{1B14E03B-143D-4AEF-A476-1FB8900C235F}" type="sibTrans" cxnId="{214F3C6C-290D-4974-9711-251C382B1CFB}">
      <dgm:prSet/>
      <dgm:spPr/>
      <dgm:t>
        <a:bodyPr/>
        <a:lstStyle/>
        <a:p>
          <a:endParaRPr lang="en-US"/>
        </a:p>
      </dgm:t>
    </dgm:pt>
    <dgm:pt modelId="{85BAA459-55D4-4CB3-B06F-E3CFD22CF77A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4-Year Academic </a:t>
          </a:r>
          <a:r>
            <a:rPr lang="en-US" sz="2000" dirty="0" smtClean="0">
              <a:solidFill>
                <a:schemeClr val="bg1"/>
              </a:solidFill>
              <a:effectLst/>
            </a:rPr>
            <a:t>Plan (Lesson)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7F346848-A43A-4521-907A-D2223214B06C}" type="parTrans" cxnId="{70A0A300-04C7-420D-8C6A-7E9B5DE53F3A}">
      <dgm:prSet/>
      <dgm:spPr/>
      <dgm:t>
        <a:bodyPr/>
        <a:lstStyle/>
        <a:p>
          <a:endParaRPr lang="en-US"/>
        </a:p>
      </dgm:t>
    </dgm:pt>
    <dgm:pt modelId="{52587426-ABAE-4DB9-ACCF-84F55F1412FA}" type="sibTrans" cxnId="{70A0A300-04C7-420D-8C6A-7E9B5DE53F3A}">
      <dgm:prSet/>
      <dgm:spPr/>
      <dgm:t>
        <a:bodyPr/>
        <a:lstStyle/>
        <a:p>
          <a:endParaRPr lang="en-US"/>
        </a:p>
      </dgm:t>
    </dgm:pt>
    <dgm:pt modelId="{33C5504F-94ED-4DB4-9E15-38B37E7F8730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Signs of </a:t>
          </a:r>
          <a:r>
            <a:rPr lang="en-US" sz="2000" dirty="0" smtClean="0">
              <a:solidFill>
                <a:schemeClr val="bg1"/>
              </a:solidFill>
              <a:effectLst/>
            </a:rPr>
            <a:t>Suicide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30C598FD-B74E-4BE3-B389-A1D82B7FFA82}" type="parTrans" cxnId="{5973A2DA-573F-4983-9029-C22E65FFA664}">
      <dgm:prSet/>
      <dgm:spPr/>
      <dgm:t>
        <a:bodyPr/>
        <a:lstStyle/>
        <a:p>
          <a:endParaRPr lang="en-US"/>
        </a:p>
      </dgm:t>
    </dgm:pt>
    <dgm:pt modelId="{80A3F295-E0D8-4AD8-8697-E278806ADE28}" type="sibTrans" cxnId="{5973A2DA-573F-4983-9029-C22E65FFA664}">
      <dgm:prSet/>
      <dgm:spPr/>
      <dgm:t>
        <a:bodyPr/>
        <a:lstStyle/>
        <a:p>
          <a:endParaRPr lang="en-US"/>
        </a:p>
      </dgm:t>
    </dgm:pt>
    <dgm:pt modelId="{0387D386-1F34-47C0-8E71-7621B7DC3B2F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effectLst/>
            </a:rPr>
            <a:t>Counseling </a:t>
          </a:r>
          <a:r>
            <a:rPr lang="en-US" sz="2000" dirty="0" smtClean="0">
              <a:solidFill>
                <a:schemeClr val="bg1"/>
              </a:solidFill>
              <a:effectLst/>
            </a:rPr>
            <a:t>Services &amp; Goal </a:t>
          </a:r>
          <a:r>
            <a:rPr lang="en-US" sz="2000" dirty="0" smtClean="0">
              <a:solidFill>
                <a:schemeClr val="bg1"/>
              </a:solidFill>
              <a:effectLst/>
            </a:rPr>
            <a:t>Setting; Earning &amp; Tracking Credits </a:t>
          </a:r>
          <a:r>
            <a:rPr lang="en-US" sz="2000" dirty="0" smtClean="0">
              <a:solidFill>
                <a:schemeClr val="bg1"/>
              </a:solidFill>
              <a:effectLst/>
            </a:rPr>
            <a:t>(Lesson)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D590F55C-26BF-4BB3-A702-CE1F34412028}" type="parTrans" cxnId="{79535310-6DAB-472E-B639-69734098FF15}">
      <dgm:prSet/>
      <dgm:spPr/>
      <dgm:t>
        <a:bodyPr/>
        <a:lstStyle/>
        <a:p>
          <a:endParaRPr lang="en-US"/>
        </a:p>
      </dgm:t>
    </dgm:pt>
    <dgm:pt modelId="{A7D7711B-224E-4EE6-901E-E736F8C3B392}" type="sibTrans" cxnId="{79535310-6DAB-472E-B639-69734098FF15}">
      <dgm:prSet/>
      <dgm:spPr/>
      <dgm:t>
        <a:bodyPr/>
        <a:lstStyle/>
        <a:p>
          <a:endParaRPr lang="en-US"/>
        </a:p>
      </dgm:t>
    </dgm:pt>
    <dgm:pt modelId="{06B33F07-B52B-4C28-948B-DA4794D91498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effectLst/>
            </a:rPr>
            <a:t>Cyber-Safety (Lesson)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38091CBC-8E9E-4BC9-B743-CAB16937ED3E}" type="parTrans" cxnId="{86FABE0F-2FBE-4FCC-9001-BD57C17FA64B}">
      <dgm:prSet/>
      <dgm:spPr/>
      <dgm:t>
        <a:bodyPr/>
        <a:lstStyle/>
        <a:p>
          <a:endParaRPr lang="en-US"/>
        </a:p>
      </dgm:t>
    </dgm:pt>
    <dgm:pt modelId="{8FB6A87C-69D8-4BB0-BAA6-36660CF20784}" type="sibTrans" cxnId="{86FABE0F-2FBE-4FCC-9001-BD57C17FA64B}">
      <dgm:prSet/>
      <dgm:spPr/>
      <dgm:t>
        <a:bodyPr/>
        <a:lstStyle/>
        <a:p>
          <a:endParaRPr lang="en-US"/>
        </a:p>
      </dgm:t>
    </dgm:pt>
    <dgm:pt modelId="{C0C33D5B-E907-4DC5-92CA-34B89038A86D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College Admissions </a:t>
          </a:r>
          <a:r>
            <a:rPr lang="en-US" sz="2000" dirty="0" smtClean="0">
              <a:solidFill>
                <a:schemeClr val="bg1"/>
              </a:solidFill>
              <a:effectLst/>
            </a:rPr>
            <a:t>Criteria (Lesson)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89815CDB-FDAF-4100-BB27-5155152370FD}" type="parTrans" cxnId="{8BA1A683-7699-4933-8D24-B40CA9399BDC}">
      <dgm:prSet/>
      <dgm:spPr/>
      <dgm:t>
        <a:bodyPr/>
        <a:lstStyle/>
        <a:p>
          <a:endParaRPr lang="en-US"/>
        </a:p>
      </dgm:t>
    </dgm:pt>
    <dgm:pt modelId="{EDAEEC98-9FCF-41CE-93CB-1E0B271FDC94}" type="sibTrans" cxnId="{8BA1A683-7699-4933-8D24-B40CA9399BDC}">
      <dgm:prSet/>
      <dgm:spPr/>
      <dgm:t>
        <a:bodyPr/>
        <a:lstStyle/>
        <a:p>
          <a:endParaRPr lang="en-US"/>
        </a:p>
      </dgm:t>
    </dgm:pt>
    <dgm:pt modelId="{B1E88AD4-8B4F-4566-B365-AF93DF3C3332}">
      <dgm:prSet phldrT="[Text]"/>
      <dgm:spPr/>
      <dgm:t>
        <a:bodyPr/>
        <a:lstStyle/>
        <a:p>
          <a:pPr algn="ctr"/>
          <a:r>
            <a:rPr lang="en-US" sz="2300" b="1" u="sng" dirty="0">
              <a:solidFill>
                <a:schemeClr val="bg1"/>
              </a:solidFill>
              <a:effectLst/>
            </a:rPr>
            <a:t>12</a:t>
          </a:r>
          <a:r>
            <a:rPr lang="en-US" sz="2300" b="1" u="sng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dirty="0">
              <a:solidFill>
                <a:schemeClr val="bg1"/>
              </a:solidFill>
              <a:effectLst/>
            </a:rPr>
            <a:t> Grade</a:t>
          </a:r>
        </a:p>
      </dgm:t>
    </dgm:pt>
    <dgm:pt modelId="{C2D68333-0DA0-40F8-B4C8-F2500E9D3CC3}" type="parTrans" cxnId="{3A388EB1-7BE8-489C-97D7-608D1A4A0D36}">
      <dgm:prSet/>
      <dgm:spPr/>
      <dgm:t>
        <a:bodyPr/>
        <a:lstStyle/>
        <a:p>
          <a:endParaRPr lang="en-US"/>
        </a:p>
      </dgm:t>
    </dgm:pt>
    <dgm:pt modelId="{CA36E28F-83CB-47DF-8017-6ECEDEE0305E}" type="sibTrans" cxnId="{3A388EB1-7BE8-489C-97D7-608D1A4A0D36}">
      <dgm:prSet/>
      <dgm:spPr/>
      <dgm:t>
        <a:bodyPr/>
        <a:lstStyle/>
        <a:p>
          <a:endParaRPr lang="en-US"/>
        </a:p>
      </dgm:t>
    </dgm:pt>
    <dgm:pt modelId="{2575A4C0-02AA-4349-8DC9-6E3AD95285D7}">
      <dgm:prSet phldrT="[Text]" custT="1"/>
      <dgm:spPr/>
      <dgm:t>
        <a:bodyPr/>
        <a:lstStyle/>
        <a:p>
          <a:pPr algn="l"/>
          <a:r>
            <a:rPr lang="en-US" sz="1900" dirty="0">
              <a:solidFill>
                <a:schemeClr val="bg1"/>
              </a:solidFill>
              <a:effectLst/>
            </a:rPr>
            <a:t>College Application </a:t>
          </a:r>
          <a:r>
            <a:rPr lang="en-US" sz="1900" dirty="0" smtClean="0">
              <a:solidFill>
                <a:schemeClr val="bg1"/>
              </a:solidFill>
              <a:effectLst/>
            </a:rPr>
            <a:t>Process (Lesson)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5BA95ADE-7E32-4BF5-BB29-7960408DEA98}" type="parTrans" cxnId="{B99C905B-8AF0-45D7-9BE4-3C67EA2D6276}">
      <dgm:prSet/>
      <dgm:spPr/>
      <dgm:t>
        <a:bodyPr/>
        <a:lstStyle/>
        <a:p>
          <a:endParaRPr lang="en-US"/>
        </a:p>
      </dgm:t>
    </dgm:pt>
    <dgm:pt modelId="{17932829-2B29-4AD5-B4B2-70113023824A}" type="sibTrans" cxnId="{B99C905B-8AF0-45D7-9BE4-3C67EA2D6276}">
      <dgm:prSet/>
      <dgm:spPr/>
      <dgm:t>
        <a:bodyPr/>
        <a:lstStyle/>
        <a:p>
          <a:endParaRPr lang="en-US"/>
        </a:p>
      </dgm:t>
    </dgm:pt>
    <dgm:pt modelId="{BC72AEEE-9B5D-4857-8587-7A7053443546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Junior Advisement</a:t>
          </a:r>
        </a:p>
      </dgm:t>
    </dgm:pt>
    <dgm:pt modelId="{14CD2E6E-04F6-49A8-8450-D77F238F73F6}" type="parTrans" cxnId="{B1404C0D-47E7-4DE7-94A1-687C813BC460}">
      <dgm:prSet/>
      <dgm:spPr/>
      <dgm:t>
        <a:bodyPr/>
        <a:lstStyle/>
        <a:p>
          <a:endParaRPr lang="en-US"/>
        </a:p>
      </dgm:t>
    </dgm:pt>
    <dgm:pt modelId="{F1F93075-18B2-4DC2-84F7-08161D5B492D}" type="sibTrans" cxnId="{B1404C0D-47E7-4DE7-94A1-687C813BC460}">
      <dgm:prSet/>
      <dgm:spPr/>
      <dgm:t>
        <a:bodyPr/>
        <a:lstStyle/>
        <a:p>
          <a:endParaRPr lang="en-US"/>
        </a:p>
      </dgm:t>
    </dgm:pt>
    <dgm:pt modelId="{198E45AB-4D48-43E3-84E8-649845BAC50A}">
      <dgm:prSet phldrT="[Text]" custT="1"/>
      <dgm:spPr/>
      <dgm:t>
        <a:bodyPr/>
        <a:lstStyle/>
        <a:p>
          <a:pPr algn="l"/>
          <a:r>
            <a:rPr lang="en-US" sz="1900" dirty="0">
              <a:solidFill>
                <a:schemeClr val="bg1"/>
              </a:solidFill>
              <a:effectLst/>
            </a:rPr>
            <a:t>Georgia “Apply to College </a:t>
          </a:r>
          <a:r>
            <a:rPr lang="en-US" sz="1900" dirty="0" smtClean="0">
              <a:solidFill>
                <a:schemeClr val="bg1"/>
              </a:solidFill>
              <a:effectLst/>
            </a:rPr>
            <a:t>Day”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2CF9BDCA-3405-4824-85F0-17137275138B}" type="parTrans" cxnId="{8BB9D5C9-FEFF-43CA-88A9-9782537D1559}">
      <dgm:prSet/>
      <dgm:spPr/>
      <dgm:t>
        <a:bodyPr/>
        <a:lstStyle/>
        <a:p>
          <a:endParaRPr lang="en-US"/>
        </a:p>
      </dgm:t>
    </dgm:pt>
    <dgm:pt modelId="{136B19F3-17EE-4112-B822-67C9A87EC28F}" type="sibTrans" cxnId="{8BB9D5C9-FEFF-43CA-88A9-9782537D1559}">
      <dgm:prSet/>
      <dgm:spPr/>
      <dgm:t>
        <a:bodyPr/>
        <a:lstStyle/>
        <a:p>
          <a:endParaRPr lang="en-US"/>
        </a:p>
      </dgm:t>
    </dgm:pt>
    <dgm:pt modelId="{80AF7923-EA75-4866-8040-2A98FB06FB30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Spring Parent Night</a:t>
          </a:r>
        </a:p>
      </dgm:t>
    </dgm:pt>
    <dgm:pt modelId="{57CF4200-0F5F-4AF0-A985-C833524EF8F8}" type="parTrans" cxnId="{3EA49B52-83F2-4BFA-AC9B-B7C93EF5D352}">
      <dgm:prSet/>
      <dgm:spPr/>
      <dgm:t>
        <a:bodyPr/>
        <a:lstStyle/>
        <a:p>
          <a:endParaRPr lang="en-US"/>
        </a:p>
      </dgm:t>
    </dgm:pt>
    <dgm:pt modelId="{43C8CF87-BF0C-4C21-9D16-DE829032453F}" type="sibTrans" cxnId="{3EA49B52-83F2-4BFA-AC9B-B7C93EF5D352}">
      <dgm:prSet/>
      <dgm:spPr/>
      <dgm:t>
        <a:bodyPr/>
        <a:lstStyle/>
        <a:p>
          <a:endParaRPr lang="en-US"/>
        </a:p>
      </dgm:t>
    </dgm:pt>
    <dgm:pt modelId="{0450A74C-ED5A-4D8F-BE13-C9EBA574FCE5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Fall Parent Night</a:t>
          </a:r>
        </a:p>
      </dgm:t>
    </dgm:pt>
    <dgm:pt modelId="{F4DA9B57-79B2-4095-A78E-2F526351901F}" type="parTrans" cxnId="{723BA5FB-1149-4CC1-9C43-414F3206897E}">
      <dgm:prSet/>
      <dgm:spPr/>
      <dgm:t>
        <a:bodyPr/>
        <a:lstStyle/>
        <a:p>
          <a:endParaRPr lang="en-US"/>
        </a:p>
      </dgm:t>
    </dgm:pt>
    <dgm:pt modelId="{58FE013F-3F8B-48AC-9541-824F2B8C23E4}" type="sibTrans" cxnId="{723BA5FB-1149-4CC1-9C43-414F3206897E}">
      <dgm:prSet/>
      <dgm:spPr/>
      <dgm:t>
        <a:bodyPr/>
        <a:lstStyle/>
        <a:p>
          <a:endParaRPr lang="en-US"/>
        </a:p>
      </dgm:t>
    </dgm:pt>
    <dgm:pt modelId="{0EA85259-218F-4383-98A3-46755A9FDD56}">
      <dgm:prSet phldrT="[Text]" custT="1"/>
      <dgm:spPr/>
      <dgm:t>
        <a:bodyPr/>
        <a:lstStyle/>
        <a:p>
          <a:pPr algn="l"/>
          <a:r>
            <a:rPr lang="en-US" sz="2000" b="0" i="0" dirty="0" smtClean="0">
              <a:solidFill>
                <a:schemeClr val="bg1"/>
              </a:solidFill>
            </a:rPr>
            <a:t>10</a:t>
          </a:r>
          <a:r>
            <a:rPr lang="en-US" sz="2000" b="0" i="0" baseline="30000" dirty="0" smtClean="0">
              <a:solidFill>
                <a:schemeClr val="bg1"/>
              </a:solidFill>
            </a:rPr>
            <a:t>th</a:t>
          </a:r>
          <a:r>
            <a:rPr lang="en-US" sz="2000" b="0" i="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dirty="0" smtClean="0">
              <a:solidFill>
                <a:schemeClr val="bg1"/>
              </a:solidFill>
            </a:rPr>
            <a:t>Dual Enrollment Opportunities</a:t>
          </a:r>
          <a:endParaRPr lang="en-US" sz="2000" b="0" dirty="0">
            <a:solidFill>
              <a:schemeClr val="bg1"/>
            </a:solidFill>
            <a:effectLst/>
          </a:endParaRPr>
        </a:p>
      </dgm:t>
    </dgm:pt>
    <dgm:pt modelId="{AFE07822-0B8D-461E-936F-D34D61885B3E}" type="parTrans" cxnId="{84ED1D4C-9C8A-4FA7-BB25-CC3CF15D81A9}">
      <dgm:prSet/>
      <dgm:spPr/>
      <dgm:t>
        <a:bodyPr/>
        <a:lstStyle/>
        <a:p>
          <a:endParaRPr lang="en-US"/>
        </a:p>
      </dgm:t>
    </dgm:pt>
    <dgm:pt modelId="{35B1554D-F432-45D2-AAC7-1ED241A7864C}" type="sibTrans" cxnId="{84ED1D4C-9C8A-4FA7-BB25-CC3CF15D81A9}">
      <dgm:prSet/>
      <dgm:spPr/>
      <dgm:t>
        <a:bodyPr/>
        <a:lstStyle/>
        <a:p>
          <a:endParaRPr lang="en-US"/>
        </a:p>
      </dgm:t>
    </dgm:pt>
    <dgm:pt modelId="{EEF6F2A7-0243-430B-AC8E-7D2B4937C92A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PSAT Score </a:t>
          </a:r>
          <a:r>
            <a:rPr lang="en-US" sz="2000" dirty="0" smtClean="0">
              <a:solidFill>
                <a:schemeClr val="bg1"/>
              </a:solidFill>
              <a:effectLst/>
            </a:rPr>
            <a:t>Interpretation; Online Resources for College Searches (Lesson)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E495985D-CDAE-4055-A0C7-AFDD9C406004}" type="parTrans" cxnId="{616CBEAE-6379-4C53-B34F-7C6950F6F2CE}">
      <dgm:prSet/>
      <dgm:spPr/>
      <dgm:t>
        <a:bodyPr/>
        <a:lstStyle/>
        <a:p>
          <a:endParaRPr lang="en-US"/>
        </a:p>
      </dgm:t>
    </dgm:pt>
    <dgm:pt modelId="{508A9FBD-7336-473E-B716-42A09C0F1D67}" type="sibTrans" cxnId="{616CBEAE-6379-4C53-B34F-7C6950F6F2CE}">
      <dgm:prSet/>
      <dgm:spPr/>
      <dgm:t>
        <a:bodyPr/>
        <a:lstStyle/>
        <a:p>
          <a:endParaRPr lang="en-US"/>
        </a:p>
      </dgm:t>
    </dgm:pt>
    <dgm:pt modelId="{1FB4CA19-DEDF-4ACA-A595-0FA9012088BB}">
      <dgm:prSet phldrT="[Text]" custT="1"/>
      <dgm:spPr/>
      <dgm:t>
        <a:bodyPr/>
        <a:lstStyle/>
        <a:p>
          <a:pPr algn="l"/>
          <a:r>
            <a:rPr lang="en-US" sz="1900" dirty="0">
              <a:solidFill>
                <a:schemeClr val="bg1"/>
              </a:solidFill>
              <a:effectLst/>
            </a:rPr>
            <a:t>Senior </a:t>
          </a:r>
          <a:r>
            <a:rPr lang="en-US" sz="1900" dirty="0" smtClean="0">
              <a:solidFill>
                <a:schemeClr val="bg1"/>
              </a:solidFill>
              <a:effectLst/>
            </a:rPr>
            <a:t>Blitz – Graduation Status Checks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852FAE95-38B9-476E-B216-D63DAACC4887}" type="parTrans" cxnId="{3BA94A0C-6681-441E-9995-C4F98A673F59}">
      <dgm:prSet/>
      <dgm:spPr/>
      <dgm:t>
        <a:bodyPr/>
        <a:lstStyle/>
        <a:p>
          <a:endParaRPr lang="en-US"/>
        </a:p>
      </dgm:t>
    </dgm:pt>
    <dgm:pt modelId="{8014DE06-1289-4C43-B827-BF205A02AB59}" type="sibTrans" cxnId="{3BA94A0C-6681-441E-9995-C4F98A673F59}">
      <dgm:prSet/>
      <dgm:spPr/>
      <dgm:t>
        <a:bodyPr/>
        <a:lstStyle/>
        <a:p>
          <a:endParaRPr lang="en-US"/>
        </a:p>
      </dgm:t>
    </dgm:pt>
    <dgm:pt modelId="{89ED0B16-B236-40C1-B025-9FD2C739E1CC}">
      <dgm:prSet phldrT="[Text]" custT="1"/>
      <dgm:spPr/>
      <dgm:t>
        <a:bodyPr/>
        <a:lstStyle/>
        <a:p>
          <a:pPr algn="l"/>
          <a:r>
            <a:rPr lang="en-US" sz="2000" b="0" i="0" dirty="0" smtClean="0">
              <a:solidFill>
                <a:schemeClr val="bg1"/>
              </a:solidFill>
            </a:rPr>
            <a:t>Finding the Right College Fit (Lesson)</a:t>
          </a:r>
          <a:endParaRPr lang="en-US" sz="2000" b="0" i="0" dirty="0">
            <a:solidFill>
              <a:schemeClr val="bg1"/>
            </a:solidFill>
            <a:effectLst/>
          </a:endParaRPr>
        </a:p>
      </dgm:t>
    </dgm:pt>
    <dgm:pt modelId="{CC0D2BB1-606D-4740-883A-B70775865917}" type="parTrans" cxnId="{C078755F-2E88-4F40-A4AD-6E857A2A7220}">
      <dgm:prSet/>
      <dgm:spPr/>
      <dgm:t>
        <a:bodyPr/>
        <a:lstStyle/>
        <a:p>
          <a:endParaRPr lang="en-US"/>
        </a:p>
      </dgm:t>
    </dgm:pt>
    <dgm:pt modelId="{AB0322A7-6A68-419D-8C29-625E9F0FEA2F}" type="sibTrans" cxnId="{C078755F-2E88-4F40-A4AD-6E857A2A7220}">
      <dgm:prSet/>
      <dgm:spPr/>
      <dgm:t>
        <a:bodyPr/>
        <a:lstStyle/>
        <a:p>
          <a:endParaRPr lang="en-US"/>
        </a:p>
      </dgm:t>
    </dgm:pt>
    <dgm:pt modelId="{E358553A-6223-41FD-BD86-1348FFA9C8B3}">
      <dgm:prSet phldrT="[Text]" custT="1"/>
      <dgm:spPr/>
      <dgm:t>
        <a:bodyPr/>
        <a:lstStyle/>
        <a:p>
          <a:pPr algn="l"/>
          <a:r>
            <a:rPr lang="en-US" sz="2000" b="0" i="0" dirty="0" smtClean="0">
              <a:solidFill>
                <a:schemeClr val="bg1"/>
              </a:solidFill>
            </a:rPr>
            <a:t>11</a:t>
          </a:r>
          <a:r>
            <a:rPr lang="en-US" sz="2000" b="0" i="0" baseline="30000" dirty="0" smtClean="0">
              <a:solidFill>
                <a:schemeClr val="bg1"/>
              </a:solidFill>
            </a:rPr>
            <a:t>th</a:t>
          </a:r>
          <a:r>
            <a:rPr lang="en-US" sz="2000" b="0" i="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dirty="0" smtClean="0">
              <a:solidFill>
                <a:schemeClr val="bg1"/>
              </a:solidFill>
            </a:rPr>
            <a:t>Virtual College Search</a:t>
          </a:r>
          <a:endParaRPr lang="en-US" sz="2000" b="0" i="0" dirty="0">
            <a:solidFill>
              <a:schemeClr val="bg1"/>
            </a:solidFill>
            <a:effectLst/>
          </a:endParaRPr>
        </a:p>
      </dgm:t>
    </dgm:pt>
    <dgm:pt modelId="{3FF8CAA5-F45C-4411-811C-CDAD84A0C7CD}" type="parTrans" cxnId="{E3D01977-FDC6-4E8B-A4B9-5F17321FA463}">
      <dgm:prSet/>
      <dgm:spPr/>
      <dgm:t>
        <a:bodyPr/>
        <a:lstStyle/>
        <a:p>
          <a:endParaRPr lang="en-US"/>
        </a:p>
      </dgm:t>
    </dgm:pt>
    <dgm:pt modelId="{933A1894-D220-4DB9-B522-5ADF70B048AF}" type="sibTrans" cxnId="{E3D01977-FDC6-4E8B-A4B9-5F17321FA463}">
      <dgm:prSet/>
      <dgm:spPr/>
      <dgm:t>
        <a:bodyPr/>
        <a:lstStyle/>
        <a:p>
          <a:endParaRPr lang="en-US"/>
        </a:p>
      </dgm:t>
    </dgm:pt>
    <dgm:pt modelId="{9CB098E6-D9AA-45F5-8C48-17B777F30A40}">
      <dgm:prSet phldrT="[Text]" custT="1"/>
      <dgm:spPr/>
      <dgm:t>
        <a:bodyPr/>
        <a:lstStyle/>
        <a:p>
          <a:pPr algn="l"/>
          <a:r>
            <a:rPr lang="en-US" sz="1900" dirty="0" smtClean="0">
              <a:solidFill>
                <a:schemeClr val="bg1"/>
              </a:solidFill>
              <a:effectLst/>
            </a:rPr>
            <a:t>Fall Parent Night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315BB92F-2E34-4FDC-8505-A5F944AF7DB0}" type="parTrans" cxnId="{BAE811BD-74E2-4914-9E2F-DE9D9EB9BE58}">
      <dgm:prSet/>
      <dgm:spPr/>
      <dgm:t>
        <a:bodyPr/>
        <a:lstStyle/>
        <a:p>
          <a:endParaRPr lang="en-US"/>
        </a:p>
      </dgm:t>
    </dgm:pt>
    <dgm:pt modelId="{03F34DB1-04D8-4305-BBB7-B419E7C61127}" type="sibTrans" cxnId="{BAE811BD-74E2-4914-9E2F-DE9D9EB9BE58}">
      <dgm:prSet/>
      <dgm:spPr/>
      <dgm:t>
        <a:bodyPr/>
        <a:lstStyle/>
        <a:p>
          <a:endParaRPr lang="en-US"/>
        </a:p>
      </dgm:t>
    </dgm:pt>
    <dgm:pt modelId="{7548397C-93FD-4171-87AE-C83EDE347B44}">
      <dgm:prSet phldrT="[Text]" custT="1"/>
      <dgm:spPr/>
      <dgm:t>
        <a:bodyPr/>
        <a:lstStyle/>
        <a:p>
          <a:pPr algn="l"/>
          <a:r>
            <a:rPr lang="en-US" sz="1900" b="0" i="0" dirty="0" smtClean="0">
              <a:solidFill>
                <a:schemeClr val="bg1"/>
              </a:solidFill>
            </a:rPr>
            <a:t>12</a:t>
          </a:r>
          <a:r>
            <a:rPr lang="en-US" sz="1900" b="0" i="0" baseline="30000" dirty="0" smtClean="0">
              <a:solidFill>
                <a:schemeClr val="bg1"/>
              </a:solidFill>
            </a:rPr>
            <a:t>th</a:t>
          </a:r>
          <a:r>
            <a:rPr lang="en-US" sz="1900" b="0" i="0" dirty="0" smtClean="0">
              <a:solidFill>
                <a:schemeClr val="bg1"/>
              </a:solidFill>
            </a:rPr>
            <a:t> Grade BRIDGE Benchmark Activity</a:t>
          </a:r>
          <a:r>
            <a:rPr lang="en-US" sz="1900" b="0" i="1" dirty="0" smtClean="0">
              <a:solidFill>
                <a:schemeClr val="bg1"/>
              </a:solidFill>
            </a:rPr>
            <a:t>: Documenting Post-Secondary Plans</a:t>
          </a:r>
          <a:endParaRPr lang="en-US" sz="1900" b="0" dirty="0">
            <a:solidFill>
              <a:schemeClr val="bg1"/>
            </a:solidFill>
            <a:effectLst/>
          </a:endParaRPr>
        </a:p>
      </dgm:t>
    </dgm:pt>
    <dgm:pt modelId="{E6EDBFF1-82B5-43A6-A9AF-94E0D9ABE261}" type="parTrans" cxnId="{1C97FDBF-44F8-4BAA-ADF1-3DDB125AB139}">
      <dgm:prSet/>
      <dgm:spPr/>
      <dgm:t>
        <a:bodyPr/>
        <a:lstStyle/>
        <a:p>
          <a:endParaRPr lang="en-US"/>
        </a:p>
      </dgm:t>
    </dgm:pt>
    <dgm:pt modelId="{BB15D11D-9B7B-4E1D-B3CF-E69ED474FB4B}" type="sibTrans" cxnId="{1C97FDBF-44F8-4BAA-ADF1-3DDB125AB139}">
      <dgm:prSet/>
      <dgm:spPr/>
      <dgm:t>
        <a:bodyPr/>
        <a:lstStyle/>
        <a:p>
          <a:endParaRPr lang="en-US"/>
        </a:p>
      </dgm:t>
    </dgm:pt>
    <dgm:pt modelId="{D0DBF69F-C060-4BE6-A186-5F4A42C64949}">
      <dgm:prSet phldrT="[Text]" custT="1"/>
      <dgm:spPr/>
      <dgm:t>
        <a:bodyPr/>
        <a:lstStyle/>
        <a:p>
          <a:pPr algn="l"/>
          <a:r>
            <a:rPr lang="en-US" sz="1900" b="0" i="0" dirty="0" smtClean="0">
              <a:solidFill>
                <a:schemeClr val="bg1"/>
              </a:solidFill>
            </a:rPr>
            <a:t>Scholarships and Financial Aid (Lesson)</a:t>
          </a:r>
          <a:endParaRPr lang="en-US" sz="1900" b="0" i="0" dirty="0">
            <a:solidFill>
              <a:schemeClr val="bg1"/>
            </a:solidFill>
            <a:effectLst/>
          </a:endParaRPr>
        </a:p>
      </dgm:t>
    </dgm:pt>
    <dgm:pt modelId="{33F2EC30-3A8D-44A8-89A1-34E36A513CB4}" type="parTrans" cxnId="{684188FE-3876-4405-9DF7-6FF92A27776E}">
      <dgm:prSet/>
      <dgm:spPr/>
      <dgm:t>
        <a:bodyPr/>
        <a:lstStyle/>
        <a:p>
          <a:endParaRPr lang="en-US"/>
        </a:p>
      </dgm:t>
    </dgm:pt>
    <dgm:pt modelId="{0727386F-F3F4-48AA-9F52-691C4552639A}" type="sibTrans" cxnId="{684188FE-3876-4405-9DF7-6FF92A27776E}">
      <dgm:prSet/>
      <dgm:spPr/>
      <dgm:t>
        <a:bodyPr/>
        <a:lstStyle/>
        <a:p>
          <a:endParaRPr lang="en-US"/>
        </a:p>
      </dgm:t>
    </dgm:pt>
    <dgm:pt modelId="{52F56830-AA3A-4EC1-9327-DF5ED3B0F82D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effectLst/>
            </a:rPr>
            <a:t>Fall and Spring Parent Nights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7FF03EFB-712D-4E65-BB8F-3A31434EB913}" type="parTrans" cxnId="{5C1DB425-EEA1-4A48-A7F4-75D9D153B81F}">
      <dgm:prSet/>
      <dgm:spPr/>
      <dgm:t>
        <a:bodyPr/>
        <a:lstStyle/>
        <a:p>
          <a:endParaRPr lang="en-US"/>
        </a:p>
      </dgm:t>
    </dgm:pt>
    <dgm:pt modelId="{13502B2B-1E70-46B0-B5E9-A760E279ED35}" type="sibTrans" cxnId="{5C1DB425-EEA1-4A48-A7F4-75D9D153B81F}">
      <dgm:prSet/>
      <dgm:spPr/>
      <dgm:t>
        <a:bodyPr/>
        <a:lstStyle/>
        <a:p>
          <a:endParaRPr lang="en-US"/>
        </a:p>
      </dgm:t>
    </dgm:pt>
    <dgm:pt modelId="{D12315F7-85D7-4545-922C-6C45DDB39105}">
      <dgm:prSet phldrT="[Text]" custT="1"/>
      <dgm:spPr/>
      <dgm:t>
        <a:bodyPr/>
        <a:lstStyle/>
        <a:p>
          <a:pPr algn="l"/>
          <a:r>
            <a:rPr lang="en-US" sz="2000" b="0" i="0" dirty="0" smtClean="0">
              <a:solidFill>
                <a:schemeClr val="bg1"/>
              </a:solidFill>
            </a:rPr>
            <a:t>9</a:t>
          </a:r>
          <a:r>
            <a:rPr lang="en-US" sz="2000" b="0" i="0" baseline="30000" dirty="0" smtClean="0">
              <a:solidFill>
                <a:schemeClr val="bg1"/>
              </a:solidFill>
            </a:rPr>
            <a:t>th</a:t>
          </a:r>
          <a:r>
            <a:rPr lang="en-US" sz="2000" b="0" i="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dirty="0" smtClean="0">
              <a:solidFill>
                <a:schemeClr val="bg1"/>
              </a:solidFill>
            </a:rPr>
            <a:t>Career Interest Inventory</a:t>
          </a:r>
          <a:r>
            <a:rPr lang="en-US" sz="2000" b="1" i="0" dirty="0" smtClean="0"/>
            <a:t> 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CCB702E0-8E5F-4788-BE83-C6E880A8C0C3}" type="parTrans" cxnId="{6311B6A9-62A8-4469-83D0-309F548E68C4}">
      <dgm:prSet/>
      <dgm:spPr/>
      <dgm:t>
        <a:bodyPr/>
        <a:lstStyle/>
        <a:p>
          <a:endParaRPr lang="en-US"/>
        </a:p>
      </dgm:t>
    </dgm:pt>
    <dgm:pt modelId="{5484710F-4467-433B-9AC9-D8EFDFB5AF0E}" type="sibTrans" cxnId="{6311B6A9-62A8-4469-83D0-309F548E68C4}">
      <dgm:prSet/>
      <dgm:spPr/>
      <dgm:t>
        <a:bodyPr/>
        <a:lstStyle/>
        <a:p>
          <a:endParaRPr lang="en-US"/>
        </a:p>
      </dgm:t>
    </dgm:pt>
    <dgm:pt modelId="{5F175C10-00E2-4C55-90FE-DC0CBFBEAD3F}" type="pres">
      <dgm:prSet presAssocID="{E4416F89-E6D0-4036-8441-CA59FC66AD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ECBCF-E375-4151-B6B0-E102EE100405}" type="pres">
      <dgm:prSet presAssocID="{D6A3D26C-15D3-41FC-9F2F-18E53BD6D413}" presName="node" presStyleLbl="node1" presStyleIdx="0" presStyleCnt="4" custScaleX="133229" custScaleY="134350" custLinFactNeighborX="-579" custLinFactNeighborY="-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ED2B4-C24E-44AB-A029-7D6F2EFE32A4}" type="pres">
      <dgm:prSet presAssocID="{EC39226B-7021-484E-9183-769349EFA312}" presName="sibTrans" presStyleCnt="0"/>
      <dgm:spPr/>
    </dgm:pt>
    <dgm:pt modelId="{6BEA5188-A05C-4EE2-947D-F18501B28227}" type="pres">
      <dgm:prSet presAssocID="{6A117F33-9DFB-4153-A34B-296411171B1D}" presName="node" presStyleLbl="node1" presStyleIdx="1" presStyleCnt="4" custScaleX="133229" custScaleY="134350" custLinFactNeighborX="5440" custLinFactNeighborY="-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05A5D-B2BF-4BAB-85CC-C6C5B094ADE6}" type="pres">
      <dgm:prSet presAssocID="{8C98A5F3-FAC4-49DC-BDFE-CD13A16AFA77}" presName="sibTrans" presStyleCnt="0"/>
      <dgm:spPr/>
    </dgm:pt>
    <dgm:pt modelId="{AC60881E-3FB5-4167-A951-E6E72416D589}" type="pres">
      <dgm:prSet presAssocID="{74D7A20D-5D4F-4EF0-A999-52EB9DFC8889}" presName="node" presStyleLbl="node1" presStyleIdx="2" presStyleCnt="4" custScaleX="133229" custScaleY="134350" custLinFactNeighborX="698" custLinFactNeighborY="-6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1698B-0C9A-4E92-8140-C19010C7C1FF}" type="pres">
      <dgm:prSet presAssocID="{1B14E03B-143D-4AEF-A476-1FB8900C235F}" presName="sibTrans" presStyleCnt="0"/>
      <dgm:spPr/>
    </dgm:pt>
    <dgm:pt modelId="{76E07217-31ED-4A73-AE3A-BF6F2997A77A}" type="pres">
      <dgm:prSet presAssocID="{B1E88AD4-8B4F-4566-B365-AF93DF3C3332}" presName="node" presStyleLbl="node1" presStyleIdx="3" presStyleCnt="4" custScaleX="133229" custScaleY="134350" custLinFactNeighborX="5440" custLinFactNeighborY="-6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682CA2-10EB-42DA-B9B5-52F40BAD8EDA}" type="presOf" srcId="{D12315F7-85D7-4545-922C-6C45DDB39105}" destId="{E19ECBCF-E375-4151-B6B0-E102EE100405}" srcOrd="0" destOrd="4" presId="urn:microsoft.com/office/officeart/2005/8/layout/default#2"/>
    <dgm:cxn modelId="{E3D01977-FDC6-4E8B-A4B9-5F17321FA463}" srcId="{74D7A20D-5D4F-4EF0-A999-52EB9DFC8889}" destId="{E358553A-6223-41FD-BD86-1348FFA9C8B3}" srcOrd="2" destOrd="0" parTransId="{3FF8CAA5-F45C-4411-811C-CDAD84A0C7CD}" sibTransId="{933A1894-D220-4DB9-B522-5ADF70B048AF}"/>
    <dgm:cxn modelId="{87D1CB90-399D-4685-8DF1-B2B389E07547}" type="presOf" srcId="{0387D386-1F34-47C0-8E71-7621B7DC3B2F}" destId="{E19ECBCF-E375-4151-B6B0-E102EE100405}" srcOrd="0" destOrd="1" presId="urn:microsoft.com/office/officeart/2005/8/layout/default#2"/>
    <dgm:cxn modelId="{723BA5FB-1149-4CC1-9C43-414F3206897E}" srcId="{74D7A20D-5D4F-4EF0-A999-52EB9DFC8889}" destId="{0450A74C-ED5A-4D8F-BE13-C9EBA574FCE5}" srcOrd="4" destOrd="0" parTransId="{F4DA9B57-79B2-4095-A78E-2F526351901F}" sibTransId="{58FE013F-3F8B-48AC-9541-824F2B8C23E4}"/>
    <dgm:cxn modelId="{2EFA3E64-7FCF-44B6-A455-93C32BFF2146}" type="presOf" srcId="{1FB4CA19-DEDF-4ACA-A595-0FA9012088BB}" destId="{76E07217-31ED-4A73-AE3A-BF6F2997A77A}" srcOrd="0" destOrd="1" presId="urn:microsoft.com/office/officeart/2005/8/layout/default#2"/>
    <dgm:cxn modelId="{368AD7D1-30A7-4976-8EA1-6B78BFB641E8}" type="presOf" srcId="{BC72AEEE-9B5D-4857-8587-7A7053443546}" destId="{AC60881E-3FB5-4167-A951-E6E72416D589}" srcOrd="0" destOrd="4" presId="urn:microsoft.com/office/officeart/2005/8/layout/default#2"/>
    <dgm:cxn modelId="{C078755F-2E88-4F40-A4AD-6E857A2A7220}" srcId="{74D7A20D-5D4F-4EF0-A999-52EB9DFC8889}" destId="{89ED0B16-B236-40C1-B025-9FD2C739E1CC}" srcOrd="1" destOrd="0" parTransId="{CC0D2BB1-606D-4740-883A-B70775865917}" sibTransId="{AB0322A7-6A68-419D-8C29-625E9F0FEA2F}"/>
    <dgm:cxn modelId="{37F16611-98AE-404A-9C17-A6F1CADCBD16}" type="presOf" srcId="{D0DBF69F-C060-4BE6-A186-5F4A42C64949}" destId="{76E07217-31ED-4A73-AE3A-BF6F2997A77A}" srcOrd="0" destOrd="3" presId="urn:microsoft.com/office/officeart/2005/8/layout/default#2"/>
    <dgm:cxn modelId="{214F3C6C-290D-4974-9711-251C382B1CFB}" srcId="{E4416F89-E6D0-4036-8441-CA59FC66AD37}" destId="{74D7A20D-5D4F-4EF0-A999-52EB9DFC8889}" srcOrd="2" destOrd="0" parTransId="{DDB30C86-0036-4D3F-885D-BE39242AE36E}" sibTransId="{1B14E03B-143D-4AEF-A476-1FB8900C235F}"/>
    <dgm:cxn modelId="{1C97FDBF-44F8-4BAA-ADF1-3DDB125AB139}" srcId="{B1E88AD4-8B4F-4566-B365-AF93DF3C3332}" destId="{7548397C-93FD-4171-87AE-C83EDE347B44}" srcOrd="4" destOrd="0" parTransId="{E6EDBFF1-82B5-43A6-A9AF-94E0D9ABE261}" sibTransId="{BB15D11D-9B7B-4E1D-B3CF-E69ED474FB4B}"/>
    <dgm:cxn modelId="{8BB9D5C9-FEFF-43CA-88A9-9782537D1559}" srcId="{B1E88AD4-8B4F-4566-B365-AF93DF3C3332}" destId="{198E45AB-4D48-43E3-84E8-649845BAC50A}" srcOrd="3" destOrd="0" parTransId="{2CF9BDCA-3405-4824-85F0-17137275138B}" sibTransId="{136B19F3-17EE-4112-B822-67C9A87EC28F}"/>
    <dgm:cxn modelId="{6311B6A9-62A8-4469-83D0-309F548E68C4}" srcId="{D6A3D26C-15D3-41FC-9F2F-18E53BD6D413}" destId="{D12315F7-85D7-4545-922C-6C45DDB39105}" srcOrd="3" destOrd="0" parTransId="{CCB702E0-8E5F-4788-BE83-C6E880A8C0C3}" sibTransId="{5484710F-4467-433B-9AC9-D8EFDFB5AF0E}"/>
    <dgm:cxn modelId="{B99C905B-8AF0-45D7-9BE4-3C67EA2D6276}" srcId="{B1E88AD4-8B4F-4566-B365-AF93DF3C3332}" destId="{2575A4C0-02AA-4349-8DC9-6E3AD95285D7}" srcOrd="1" destOrd="0" parTransId="{5BA95ADE-7E32-4BF5-BB29-7960408DEA98}" sibTransId="{17932829-2B29-4AD5-B4B2-70113023824A}"/>
    <dgm:cxn modelId="{3A388EB1-7BE8-489C-97D7-608D1A4A0D36}" srcId="{E4416F89-E6D0-4036-8441-CA59FC66AD37}" destId="{B1E88AD4-8B4F-4566-B365-AF93DF3C3332}" srcOrd="3" destOrd="0" parTransId="{C2D68333-0DA0-40F8-B4C8-F2500E9D3CC3}" sibTransId="{CA36E28F-83CB-47DF-8017-6ECEDEE0305E}"/>
    <dgm:cxn modelId="{6946B6A3-6CBB-480C-B56B-4CFDFC7CAD3A}" type="presOf" srcId="{0450A74C-ED5A-4D8F-BE13-C9EBA574FCE5}" destId="{AC60881E-3FB5-4167-A951-E6E72416D589}" srcOrd="0" destOrd="5" presId="urn:microsoft.com/office/officeart/2005/8/layout/default#2"/>
    <dgm:cxn modelId="{BAD0AD7C-7BDD-4CFE-984F-FB6361DF4741}" type="presOf" srcId="{89ED0B16-B236-40C1-B025-9FD2C739E1CC}" destId="{AC60881E-3FB5-4167-A951-E6E72416D589}" srcOrd="0" destOrd="2" presId="urn:microsoft.com/office/officeart/2005/8/layout/default#2"/>
    <dgm:cxn modelId="{330E3E6A-36B4-4465-A7C0-5D55B6060440}" type="presOf" srcId="{E358553A-6223-41FD-BD86-1348FFA9C8B3}" destId="{AC60881E-3FB5-4167-A951-E6E72416D589}" srcOrd="0" destOrd="3" presId="urn:microsoft.com/office/officeart/2005/8/layout/default#2"/>
    <dgm:cxn modelId="{8EF70773-A756-4A8F-8968-2EBA05D5ABB6}" type="presOf" srcId="{33C5504F-94ED-4DB4-9E15-38B37E7F8730}" destId="{E19ECBCF-E375-4151-B6B0-E102EE100405}" srcOrd="0" destOrd="3" presId="urn:microsoft.com/office/officeart/2005/8/layout/default#2"/>
    <dgm:cxn modelId="{86FABE0F-2FBE-4FCC-9001-BD57C17FA64B}" srcId="{6A117F33-9DFB-4153-A34B-296411171B1D}" destId="{06B33F07-B52B-4C28-948B-DA4794D91498}" srcOrd="0" destOrd="0" parTransId="{38091CBC-8E9E-4BC9-B743-CAB16937ED3E}" sibTransId="{8FB6A87C-69D8-4BB0-BAA6-36660CF20784}"/>
    <dgm:cxn modelId="{616CBEAE-6379-4C53-B34F-7C6950F6F2CE}" srcId="{6A117F33-9DFB-4153-A34B-296411171B1D}" destId="{EEF6F2A7-0243-430B-AC8E-7D2B4937C92A}" srcOrd="2" destOrd="0" parTransId="{E495985D-CDAE-4055-A0C7-AFDD9C406004}" sibTransId="{508A9FBD-7336-473E-B716-42A09C0F1D67}"/>
    <dgm:cxn modelId="{3BA94A0C-6681-441E-9995-C4F98A673F59}" srcId="{B1E88AD4-8B4F-4566-B365-AF93DF3C3332}" destId="{1FB4CA19-DEDF-4ACA-A595-0FA9012088BB}" srcOrd="0" destOrd="0" parTransId="{852FAE95-38B9-476E-B216-D63DAACC4887}" sibTransId="{8014DE06-1289-4C43-B827-BF205A02AB59}"/>
    <dgm:cxn modelId="{BA982FFB-98DA-4729-B587-EC47C6E691DE}" type="presOf" srcId="{6A117F33-9DFB-4153-A34B-296411171B1D}" destId="{6BEA5188-A05C-4EE2-947D-F18501B28227}" srcOrd="0" destOrd="0" presId="urn:microsoft.com/office/officeart/2005/8/layout/default#2"/>
    <dgm:cxn modelId="{2E8905D3-B383-4C5F-8DE0-5FECD42E3C4D}" type="presOf" srcId="{9CB098E6-D9AA-45F5-8C48-17B777F30A40}" destId="{76E07217-31ED-4A73-AE3A-BF6F2997A77A}" srcOrd="0" destOrd="6" presId="urn:microsoft.com/office/officeart/2005/8/layout/default#2"/>
    <dgm:cxn modelId="{9B689BF8-6C0C-4BCE-B840-F68F40F24365}" type="presOf" srcId="{198E45AB-4D48-43E3-84E8-649845BAC50A}" destId="{76E07217-31ED-4A73-AE3A-BF6F2997A77A}" srcOrd="0" destOrd="4" presId="urn:microsoft.com/office/officeart/2005/8/layout/default#2"/>
    <dgm:cxn modelId="{C5C31878-FE3C-4F2B-B11F-5602B55A2C93}" type="presOf" srcId="{0EA85259-218F-4383-98A3-46755A9FDD56}" destId="{6BEA5188-A05C-4EE2-947D-F18501B28227}" srcOrd="0" destOrd="2" presId="urn:microsoft.com/office/officeart/2005/8/layout/default#2"/>
    <dgm:cxn modelId="{84ED1D4C-9C8A-4FA7-BB25-CC3CF15D81A9}" srcId="{6A117F33-9DFB-4153-A34B-296411171B1D}" destId="{0EA85259-218F-4383-98A3-46755A9FDD56}" srcOrd="1" destOrd="0" parTransId="{AFE07822-0B8D-461E-936F-D34D61885B3E}" sibTransId="{35B1554D-F432-45D2-AAC7-1ED241A7864C}"/>
    <dgm:cxn modelId="{B1404C0D-47E7-4DE7-94A1-687C813BC460}" srcId="{74D7A20D-5D4F-4EF0-A999-52EB9DFC8889}" destId="{BC72AEEE-9B5D-4857-8587-7A7053443546}" srcOrd="3" destOrd="0" parTransId="{14CD2E6E-04F6-49A8-8450-D77F238F73F6}" sibTransId="{F1F93075-18B2-4DC2-84F7-08161D5B492D}"/>
    <dgm:cxn modelId="{D297889F-8C6D-46B2-A424-B7DD26AEB54D}" type="presOf" srcId="{85BAA459-55D4-4CB3-B06F-E3CFD22CF77A}" destId="{E19ECBCF-E375-4151-B6B0-E102EE100405}" srcOrd="0" destOrd="2" presId="urn:microsoft.com/office/officeart/2005/8/layout/default#2"/>
    <dgm:cxn modelId="{4561D4BE-1086-466A-9A7F-07C009A8F8A8}" type="presOf" srcId="{80AF7923-EA75-4866-8040-2A98FB06FB30}" destId="{6BEA5188-A05C-4EE2-947D-F18501B28227}" srcOrd="0" destOrd="4" presId="urn:microsoft.com/office/officeart/2005/8/layout/default#2"/>
    <dgm:cxn modelId="{C2F8D881-4FAB-41B2-BC3C-2B87F44EC239}" type="presOf" srcId="{B1E88AD4-8B4F-4566-B365-AF93DF3C3332}" destId="{76E07217-31ED-4A73-AE3A-BF6F2997A77A}" srcOrd="0" destOrd="0" presId="urn:microsoft.com/office/officeart/2005/8/layout/default#2"/>
    <dgm:cxn modelId="{688EDE9C-CC36-4D08-8A2B-782ABC7613D0}" type="presOf" srcId="{06B33F07-B52B-4C28-948B-DA4794D91498}" destId="{6BEA5188-A05C-4EE2-947D-F18501B28227}" srcOrd="0" destOrd="1" presId="urn:microsoft.com/office/officeart/2005/8/layout/default#2"/>
    <dgm:cxn modelId="{3EA49B52-83F2-4BFA-AC9B-B7C93EF5D352}" srcId="{6A117F33-9DFB-4153-A34B-296411171B1D}" destId="{80AF7923-EA75-4866-8040-2A98FB06FB30}" srcOrd="3" destOrd="0" parTransId="{57CF4200-0F5F-4AF0-A985-C833524EF8F8}" sibTransId="{43C8CF87-BF0C-4C21-9D16-DE829032453F}"/>
    <dgm:cxn modelId="{684188FE-3876-4405-9DF7-6FF92A27776E}" srcId="{B1E88AD4-8B4F-4566-B365-AF93DF3C3332}" destId="{D0DBF69F-C060-4BE6-A186-5F4A42C64949}" srcOrd="2" destOrd="0" parTransId="{33F2EC30-3A8D-44A8-89A1-34E36A513CB4}" sibTransId="{0727386F-F3F4-48AA-9F52-691C4552639A}"/>
    <dgm:cxn modelId="{EFE7FA11-5E04-4DE3-9763-343C27DAED09}" type="presOf" srcId="{C0C33D5B-E907-4DC5-92CA-34B89038A86D}" destId="{AC60881E-3FB5-4167-A951-E6E72416D589}" srcOrd="0" destOrd="1" presId="urn:microsoft.com/office/officeart/2005/8/layout/default#2"/>
    <dgm:cxn modelId="{10CABD2A-5D53-4FDA-958C-9670AA52EBA9}" type="presOf" srcId="{52F56830-AA3A-4EC1-9327-DF5ED3B0F82D}" destId="{E19ECBCF-E375-4151-B6B0-E102EE100405}" srcOrd="0" destOrd="5" presId="urn:microsoft.com/office/officeart/2005/8/layout/default#2"/>
    <dgm:cxn modelId="{9E7D9096-5F48-46DE-9587-675954F664E5}" srcId="{E4416F89-E6D0-4036-8441-CA59FC66AD37}" destId="{6A117F33-9DFB-4153-A34B-296411171B1D}" srcOrd="1" destOrd="0" parTransId="{B2A287B7-18E7-4CA7-8452-5164BC94713F}" sibTransId="{8C98A5F3-FAC4-49DC-BDFE-CD13A16AFA77}"/>
    <dgm:cxn modelId="{BAE811BD-74E2-4914-9E2F-DE9D9EB9BE58}" srcId="{B1E88AD4-8B4F-4566-B365-AF93DF3C3332}" destId="{9CB098E6-D9AA-45F5-8C48-17B777F30A40}" srcOrd="5" destOrd="0" parTransId="{315BB92F-2E34-4FDC-8505-A5F944AF7DB0}" sibTransId="{03F34DB1-04D8-4305-BBB7-B419E7C61127}"/>
    <dgm:cxn modelId="{8BA1A683-7699-4933-8D24-B40CA9399BDC}" srcId="{74D7A20D-5D4F-4EF0-A999-52EB9DFC8889}" destId="{C0C33D5B-E907-4DC5-92CA-34B89038A86D}" srcOrd="0" destOrd="0" parTransId="{89815CDB-FDAF-4100-BB27-5155152370FD}" sibTransId="{EDAEEC98-9FCF-41CE-93CB-1E0B271FDC94}"/>
    <dgm:cxn modelId="{5973A2DA-573F-4983-9029-C22E65FFA664}" srcId="{D6A3D26C-15D3-41FC-9F2F-18E53BD6D413}" destId="{33C5504F-94ED-4DB4-9E15-38B37E7F8730}" srcOrd="2" destOrd="0" parTransId="{30C598FD-B74E-4BE3-B389-A1D82B7FFA82}" sibTransId="{80A3F295-E0D8-4AD8-8697-E278806ADE28}"/>
    <dgm:cxn modelId="{2CA82E3C-730D-45FF-8E3D-800846AF73E7}" type="presOf" srcId="{74D7A20D-5D4F-4EF0-A999-52EB9DFC8889}" destId="{AC60881E-3FB5-4167-A951-E6E72416D589}" srcOrd="0" destOrd="0" presId="urn:microsoft.com/office/officeart/2005/8/layout/default#2"/>
    <dgm:cxn modelId="{D468F159-6783-48B3-9B14-BC3ED707F26F}" type="presOf" srcId="{2575A4C0-02AA-4349-8DC9-6E3AD95285D7}" destId="{76E07217-31ED-4A73-AE3A-BF6F2997A77A}" srcOrd="0" destOrd="2" presId="urn:microsoft.com/office/officeart/2005/8/layout/default#2"/>
    <dgm:cxn modelId="{ACABDA92-98E6-4F5B-AC72-5197AF87C8C9}" srcId="{E4416F89-E6D0-4036-8441-CA59FC66AD37}" destId="{D6A3D26C-15D3-41FC-9F2F-18E53BD6D413}" srcOrd="0" destOrd="0" parTransId="{20889547-42E2-496C-99F3-EB16C9183A1D}" sibTransId="{EC39226B-7021-484E-9183-769349EFA312}"/>
    <dgm:cxn modelId="{6982CAE4-D4CF-4FED-ACBF-C1E43CA3FC7D}" type="presOf" srcId="{D6A3D26C-15D3-41FC-9F2F-18E53BD6D413}" destId="{E19ECBCF-E375-4151-B6B0-E102EE100405}" srcOrd="0" destOrd="0" presId="urn:microsoft.com/office/officeart/2005/8/layout/default#2"/>
    <dgm:cxn modelId="{180ED220-51ED-4A61-BACC-0CA8202BB422}" type="presOf" srcId="{7548397C-93FD-4171-87AE-C83EDE347B44}" destId="{76E07217-31ED-4A73-AE3A-BF6F2997A77A}" srcOrd="0" destOrd="5" presId="urn:microsoft.com/office/officeart/2005/8/layout/default#2"/>
    <dgm:cxn modelId="{79535310-6DAB-472E-B639-69734098FF15}" srcId="{D6A3D26C-15D3-41FC-9F2F-18E53BD6D413}" destId="{0387D386-1F34-47C0-8E71-7621B7DC3B2F}" srcOrd="0" destOrd="0" parTransId="{D590F55C-26BF-4BB3-A702-CE1F34412028}" sibTransId="{A7D7711B-224E-4EE6-901E-E736F8C3B392}"/>
    <dgm:cxn modelId="{91279028-01C3-481D-B1E3-722ADAF761F0}" type="presOf" srcId="{EEF6F2A7-0243-430B-AC8E-7D2B4937C92A}" destId="{6BEA5188-A05C-4EE2-947D-F18501B28227}" srcOrd="0" destOrd="3" presId="urn:microsoft.com/office/officeart/2005/8/layout/default#2"/>
    <dgm:cxn modelId="{2D5BAFA4-9B1C-43F1-90DF-3A1F86570784}" type="presOf" srcId="{E4416F89-E6D0-4036-8441-CA59FC66AD37}" destId="{5F175C10-00E2-4C55-90FE-DC0CBFBEAD3F}" srcOrd="0" destOrd="0" presId="urn:microsoft.com/office/officeart/2005/8/layout/default#2"/>
    <dgm:cxn modelId="{5C1DB425-EEA1-4A48-A7F4-75D9D153B81F}" srcId="{D6A3D26C-15D3-41FC-9F2F-18E53BD6D413}" destId="{52F56830-AA3A-4EC1-9327-DF5ED3B0F82D}" srcOrd="4" destOrd="0" parTransId="{7FF03EFB-712D-4E65-BB8F-3A31434EB913}" sibTransId="{13502B2B-1E70-46B0-B5E9-A760E279ED35}"/>
    <dgm:cxn modelId="{70A0A300-04C7-420D-8C6A-7E9B5DE53F3A}" srcId="{D6A3D26C-15D3-41FC-9F2F-18E53BD6D413}" destId="{85BAA459-55D4-4CB3-B06F-E3CFD22CF77A}" srcOrd="1" destOrd="0" parTransId="{7F346848-A43A-4521-907A-D2223214B06C}" sibTransId="{52587426-ABAE-4DB9-ACCF-84F55F1412FA}"/>
    <dgm:cxn modelId="{39DA6013-0766-406B-AC45-19386B9CA17C}" type="presParOf" srcId="{5F175C10-00E2-4C55-90FE-DC0CBFBEAD3F}" destId="{E19ECBCF-E375-4151-B6B0-E102EE100405}" srcOrd="0" destOrd="0" presId="urn:microsoft.com/office/officeart/2005/8/layout/default#2"/>
    <dgm:cxn modelId="{4435B733-D419-4BE8-B645-D466F7DD3E73}" type="presParOf" srcId="{5F175C10-00E2-4C55-90FE-DC0CBFBEAD3F}" destId="{A9AED2B4-C24E-44AB-A029-7D6F2EFE32A4}" srcOrd="1" destOrd="0" presId="urn:microsoft.com/office/officeart/2005/8/layout/default#2"/>
    <dgm:cxn modelId="{0193E079-2EFD-438F-BA60-21AD1F55E387}" type="presParOf" srcId="{5F175C10-00E2-4C55-90FE-DC0CBFBEAD3F}" destId="{6BEA5188-A05C-4EE2-947D-F18501B28227}" srcOrd="2" destOrd="0" presId="urn:microsoft.com/office/officeart/2005/8/layout/default#2"/>
    <dgm:cxn modelId="{E7A8011D-D786-464D-ABDD-B124FBAD6265}" type="presParOf" srcId="{5F175C10-00E2-4C55-90FE-DC0CBFBEAD3F}" destId="{EAD05A5D-B2BF-4BAB-85CC-C6C5B094ADE6}" srcOrd="3" destOrd="0" presId="urn:microsoft.com/office/officeart/2005/8/layout/default#2"/>
    <dgm:cxn modelId="{B69C44F7-0FA6-4DE1-8655-04BABAD3BE87}" type="presParOf" srcId="{5F175C10-00E2-4C55-90FE-DC0CBFBEAD3F}" destId="{AC60881E-3FB5-4167-A951-E6E72416D589}" srcOrd="4" destOrd="0" presId="urn:microsoft.com/office/officeart/2005/8/layout/default#2"/>
    <dgm:cxn modelId="{A0A8C11C-8F76-40D0-9907-9215EEECEA81}" type="presParOf" srcId="{5F175C10-00E2-4C55-90FE-DC0CBFBEAD3F}" destId="{3491698B-0C9A-4E92-8140-C19010C7C1FF}" srcOrd="5" destOrd="0" presId="urn:microsoft.com/office/officeart/2005/8/layout/default#2"/>
    <dgm:cxn modelId="{F9BEA48D-3FA7-46CE-BEDD-0A0687AC74AC}" type="presParOf" srcId="{5F175C10-00E2-4C55-90FE-DC0CBFBEAD3F}" destId="{76E07217-31ED-4A73-AE3A-BF6F2997A77A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E6AA8D-6443-4685-BB3D-E30F52052154}" type="doc">
      <dgm:prSet loTypeId="urn:microsoft.com/office/officeart/2008/layout/VerticalCircle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0D01E23-9450-4678-BFA5-33B2BBB73CE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5"/>
              </a:solidFill>
              <a:hlinkClick xmlns:r="http://schemas.openxmlformats.org/officeDocument/2006/relationships" r:id="rId1"/>
            </a:rPr>
            <a:t>www.MyCentennialCounseling.com</a:t>
          </a:r>
          <a:r>
            <a:rPr lang="en-US" sz="2800" b="1" dirty="0" smtClean="0">
              <a:solidFill>
                <a:schemeClr val="accent5"/>
              </a:solidFill>
            </a:rPr>
            <a:t> </a:t>
          </a:r>
          <a:endParaRPr lang="en-US" sz="2800" b="1" dirty="0">
            <a:solidFill>
              <a:schemeClr val="accent5"/>
            </a:solidFill>
          </a:endParaRPr>
        </a:p>
      </dgm:t>
    </dgm:pt>
    <dgm:pt modelId="{784F7F97-8A27-448B-B97F-AC4834D0FB36}" type="parTrans" cxnId="{0CC2A467-1313-4C0C-919F-AB073F148972}">
      <dgm:prSet/>
      <dgm:spPr/>
      <dgm:t>
        <a:bodyPr/>
        <a:lstStyle/>
        <a:p>
          <a:endParaRPr lang="en-US"/>
        </a:p>
      </dgm:t>
    </dgm:pt>
    <dgm:pt modelId="{6CA6D9C5-659C-4E1B-A546-A30622DEF1EB}" type="sibTrans" cxnId="{0CC2A467-1313-4C0C-919F-AB073F148972}">
      <dgm:prSet/>
      <dgm:spPr/>
      <dgm:t>
        <a:bodyPr/>
        <a:lstStyle/>
        <a:p>
          <a:endParaRPr lang="en-US"/>
        </a:p>
      </dgm:t>
    </dgm:pt>
    <dgm:pt modelId="{9FFC049F-DBFD-49C7-B588-9A092DC8FE23}">
      <dgm:prSet phldrT="[Text]" custT="1"/>
      <dgm:spPr/>
      <dgm:t>
        <a:bodyPr/>
        <a:lstStyle/>
        <a:p>
          <a:r>
            <a:rPr lang="en-US" sz="2800" b="1" dirty="0"/>
            <a:t>Scholarship Information</a:t>
          </a:r>
        </a:p>
      </dgm:t>
    </dgm:pt>
    <dgm:pt modelId="{EC9806FF-36A2-4928-B38A-75821773032E}" type="parTrans" cxnId="{EC803F65-0723-43F7-8B1B-79269E703BBE}">
      <dgm:prSet/>
      <dgm:spPr/>
      <dgm:t>
        <a:bodyPr/>
        <a:lstStyle/>
        <a:p>
          <a:endParaRPr lang="en-US"/>
        </a:p>
      </dgm:t>
    </dgm:pt>
    <dgm:pt modelId="{B94459C4-A3DE-4D37-AE95-220060CA2702}" type="sibTrans" cxnId="{EC803F65-0723-43F7-8B1B-79269E703BBE}">
      <dgm:prSet/>
      <dgm:spPr/>
      <dgm:t>
        <a:bodyPr/>
        <a:lstStyle/>
        <a:p>
          <a:endParaRPr lang="en-US"/>
        </a:p>
      </dgm:t>
    </dgm:pt>
    <dgm:pt modelId="{13A76C99-E482-4F6C-B2AF-AF8B97F953DE}">
      <dgm:prSet phldrT="[Text]" custT="1"/>
      <dgm:spPr/>
      <dgm:t>
        <a:bodyPr/>
        <a:lstStyle/>
        <a:p>
          <a:r>
            <a:rPr lang="en-US" sz="2800" b="1" dirty="0"/>
            <a:t>College Representative Visits</a:t>
          </a:r>
        </a:p>
      </dgm:t>
    </dgm:pt>
    <dgm:pt modelId="{BEC2A4EF-02BB-4A75-B7BC-EEA7EE932587}" type="parTrans" cxnId="{7543901F-07BF-4F92-BB14-6C475534B86E}">
      <dgm:prSet/>
      <dgm:spPr/>
      <dgm:t>
        <a:bodyPr/>
        <a:lstStyle/>
        <a:p>
          <a:endParaRPr lang="en-US"/>
        </a:p>
      </dgm:t>
    </dgm:pt>
    <dgm:pt modelId="{0B2EE4B1-55D6-400B-9DBA-09AC554B7FF1}" type="sibTrans" cxnId="{7543901F-07BF-4F92-BB14-6C475534B86E}">
      <dgm:prSet/>
      <dgm:spPr/>
      <dgm:t>
        <a:bodyPr/>
        <a:lstStyle/>
        <a:p>
          <a:endParaRPr lang="en-US"/>
        </a:p>
      </dgm:t>
    </dgm:pt>
    <dgm:pt modelId="{9C3F2E61-62F7-4BD6-908F-FF2613074CEF}">
      <dgm:prSet phldrT="[Text]" custT="1"/>
      <dgm:spPr/>
      <dgm:t>
        <a:bodyPr/>
        <a:lstStyle/>
        <a:p>
          <a:r>
            <a:rPr lang="en-US" sz="2800" b="1" dirty="0"/>
            <a:t>SAT/ACT Test-Prep Opportunities</a:t>
          </a:r>
        </a:p>
      </dgm:t>
    </dgm:pt>
    <dgm:pt modelId="{260E3EE0-C6D8-4DAA-B6A8-8993AC1C8F39}" type="parTrans" cxnId="{6EBCF6BD-F918-411A-A55C-4047C8477E3B}">
      <dgm:prSet/>
      <dgm:spPr/>
      <dgm:t>
        <a:bodyPr/>
        <a:lstStyle/>
        <a:p>
          <a:endParaRPr lang="en-US"/>
        </a:p>
      </dgm:t>
    </dgm:pt>
    <dgm:pt modelId="{E7C64D4E-7AAF-415F-BBBE-27127268F771}" type="sibTrans" cxnId="{6EBCF6BD-F918-411A-A55C-4047C8477E3B}">
      <dgm:prSet/>
      <dgm:spPr/>
      <dgm:t>
        <a:bodyPr/>
        <a:lstStyle/>
        <a:p>
          <a:endParaRPr lang="en-US"/>
        </a:p>
      </dgm:t>
    </dgm:pt>
    <dgm:pt modelId="{8FB7F9E2-5F6D-4BC5-9818-80BA41552846}">
      <dgm:prSet phldrT="[Text]" custT="1"/>
      <dgm:spPr/>
      <dgm:t>
        <a:bodyPr/>
        <a:lstStyle/>
        <a:p>
          <a:r>
            <a:rPr lang="en-US" sz="2800" b="1" dirty="0"/>
            <a:t>Credit Recovery/Virtual Learning</a:t>
          </a:r>
        </a:p>
      </dgm:t>
    </dgm:pt>
    <dgm:pt modelId="{06E0ABAF-134D-4FCB-850E-723FB440C548}" type="parTrans" cxnId="{9CE7DCFA-55E7-4AA8-A2D3-885815744A42}">
      <dgm:prSet/>
      <dgm:spPr/>
      <dgm:t>
        <a:bodyPr/>
        <a:lstStyle/>
        <a:p>
          <a:endParaRPr lang="en-US"/>
        </a:p>
      </dgm:t>
    </dgm:pt>
    <dgm:pt modelId="{04EFC9D3-6E01-451F-9882-50074A2ECFFB}" type="sibTrans" cxnId="{9CE7DCFA-55E7-4AA8-A2D3-885815744A42}">
      <dgm:prSet/>
      <dgm:spPr/>
      <dgm:t>
        <a:bodyPr/>
        <a:lstStyle/>
        <a:p>
          <a:endParaRPr lang="en-US"/>
        </a:p>
      </dgm:t>
    </dgm:pt>
    <dgm:pt modelId="{5D535ED0-3AD4-4EBF-A42C-505DE46CAB88}">
      <dgm:prSet phldrT="[Text]" custT="1"/>
      <dgm:spPr/>
      <dgm:t>
        <a:bodyPr/>
        <a:lstStyle/>
        <a:p>
          <a:r>
            <a:rPr lang="en-US" sz="2800" b="1" dirty="0"/>
            <a:t>Consultations &amp; Collaboration</a:t>
          </a:r>
        </a:p>
      </dgm:t>
    </dgm:pt>
    <dgm:pt modelId="{899B8F6F-C0B2-40B6-A794-B630B45B3B0C}" type="parTrans" cxnId="{32E81127-C16C-4333-A05B-9AABA962820B}">
      <dgm:prSet/>
      <dgm:spPr/>
      <dgm:t>
        <a:bodyPr/>
        <a:lstStyle/>
        <a:p>
          <a:endParaRPr lang="en-US"/>
        </a:p>
      </dgm:t>
    </dgm:pt>
    <dgm:pt modelId="{A3D59F5F-8C01-4F4C-862A-BDD5B40CEA0E}" type="sibTrans" cxnId="{32E81127-C16C-4333-A05B-9AABA962820B}">
      <dgm:prSet/>
      <dgm:spPr/>
      <dgm:t>
        <a:bodyPr/>
        <a:lstStyle/>
        <a:p>
          <a:endParaRPr lang="en-US"/>
        </a:p>
      </dgm:t>
    </dgm:pt>
    <dgm:pt modelId="{CFA79086-2664-4E19-B663-A2EBD912A7D5}" type="pres">
      <dgm:prSet presAssocID="{06E6AA8D-6443-4685-BB3D-E30F5205215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A56FE7E-3BAF-4E72-AEBA-8C9D979431D2}" type="pres">
      <dgm:prSet presAssocID="{20D01E23-9450-4678-BFA5-33B2BBB73CE6}" presName="noChildren" presStyleCnt="0"/>
      <dgm:spPr/>
    </dgm:pt>
    <dgm:pt modelId="{D824A996-1BFF-4A36-88D1-C040CFDE83BE}" type="pres">
      <dgm:prSet presAssocID="{20D01E23-9450-4678-BFA5-33B2BBB73CE6}" presName="gap" presStyleCnt="0"/>
      <dgm:spPr/>
    </dgm:pt>
    <dgm:pt modelId="{C77FACE8-1C8D-4AE1-8BED-6E76F671150E}" type="pres">
      <dgm:prSet presAssocID="{20D01E23-9450-4678-BFA5-33B2BBB73CE6}" presName="medCircle2" presStyleLbl="vennNode1" presStyleIdx="0" presStyleCnt="6" custLinFactNeighborX="12373" custLinFactNeighborY="589"/>
      <dgm:spPr/>
    </dgm:pt>
    <dgm:pt modelId="{61F4E4B0-1B7F-4594-BEDD-E916CDA31F7B}" type="pres">
      <dgm:prSet presAssocID="{20D01E23-9450-4678-BFA5-33B2BBB73CE6}" presName="txLvlOnly1" presStyleLbl="revTx" presStyleIdx="0" presStyleCnt="6" custLinFactNeighborX="0" custLinFactNeighborY="3481"/>
      <dgm:spPr/>
      <dgm:t>
        <a:bodyPr/>
        <a:lstStyle/>
        <a:p>
          <a:endParaRPr lang="en-US"/>
        </a:p>
      </dgm:t>
    </dgm:pt>
    <dgm:pt modelId="{6B160AD4-BF35-47B6-B3FD-0A4B7021C663}" type="pres">
      <dgm:prSet presAssocID="{13A76C99-E482-4F6C-B2AF-AF8B97F953DE}" presName="noChildren" presStyleCnt="0"/>
      <dgm:spPr/>
    </dgm:pt>
    <dgm:pt modelId="{327C5EC5-E469-425B-A5FE-A886EC2DA2DA}" type="pres">
      <dgm:prSet presAssocID="{13A76C99-E482-4F6C-B2AF-AF8B97F953DE}" presName="gap" presStyleCnt="0"/>
      <dgm:spPr/>
    </dgm:pt>
    <dgm:pt modelId="{D8FE9558-FEF5-450B-815B-A3673BFB25A9}" type="pres">
      <dgm:prSet presAssocID="{13A76C99-E482-4F6C-B2AF-AF8B97F953DE}" presName="medCircle2" presStyleLbl="vennNode1" presStyleIdx="1" presStyleCnt="6" custLinFactNeighborX="12373" custLinFactNeighborY="589"/>
      <dgm:spPr/>
    </dgm:pt>
    <dgm:pt modelId="{6F2C7B75-2EC9-435B-8BD2-AF40BCB7E70D}" type="pres">
      <dgm:prSet presAssocID="{13A76C99-E482-4F6C-B2AF-AF8B97F953DE}" presName="txLvlOnly1" presStyleLbl="revTx" presStyleIdx="1" presStyleCnt="6" custLinFactNeighborX="0" custLinFactNeighborY="5640"/>
      <dgm:spPr/>
      <dgm:t>
        <a:bodyPr/>
        <a:lstStyle/>
        <a:p>
          <a:endParaRPr lang="en-US"/>
        </a:p>
      </dgm:t>
    </dgm:pt>
    <dgm:pt modelId="{E44C8BE2-231E-4E79-BF12-17E6DFDD795E}" type="pres">
      <dgm:prSet presAssocID="{9FFC049F-DBFD-49C7-B588-9A092DC8FE23}" presName="noChildren" presStyleCnt="0"/>
      <dgm:spPr/>
    </dgm:pt>
    <dgm:pt modelId="{12E53150-8FF8-4538-9C84-EB33C6973753}" type="pres">
      <dgm:prSet presAssocID="{9FFC049F-DBFD-49C7-B588-9A092DC8FE23}" presName="gap" presStyleCnt="0"/>
      <dgm:spPr/>
    </dgm:pt>
    <dgm:pt modelId="{AF9ADF8C-1A9D-4C60-BC2B-73994B8EEB1B}" type="pres">
      <dgm:prSet presAssocID="{9FFC049F-DBFD-49C7-B588-9A092DC8FE23}" presName="medCircle2" presStyleLbl="vennNode1" presStyleIdx="2" presStyleCnt="6" custLinFactNeighborX="12373" custLinFactNeighborY="589"/>
      <dgm:spPr/>
    </dgm:pt>
    <dgm:pt modelId="{99F79C63-BEAC-4D8A-9A15-64F4308D0E00}" type="pres">
      <dgm:prSet presAssocID="{9FFC049F-DBFD-49C7-B588-9A092DC8FE23}" presName="txLvlOnly1" presStyleLbl="revTx" presStyleIdx="2" presStyleCnt="6" custLinFactNeighborX="0" custLinFactNeighborY="4726"/>
      <dgm:spPr/>
      <dgm:t>
        <a:bodyPr/>
        <a:lstStyle/>
        <a:p>
          <a:endParaRPr lang="en-US"/>
        </a:p>
      </dgm:t>
    </dgm:pt>
    <dgm:pt modelId="{5F9037D7-3F9E-4254-A20D-2558D88915A0}" type="pres">
      <dgm:prSet presAssocID="{8FB7F9E2-5F6D-4BC5-9818-80BA41552846}" presName="noChildren" presStyleCnt="0"/>
      <dgm:spPr/>
    </dgm:pt>
    <dgm:pt modelId="{CA247ADA-A1E6-45E0-A9D4-9AD35247D0DA}" type="pres">
      <dgm:prSet presAssocID="{8FB7F9E2-5F6D-4BC5-9818-80BA41552846}" presName="gap" presStyleCnt="0"/>
      <dgm:spPr/>
    </dgm:pt>
    <dgm:pt modelId="{616CFE75-0FFD-41A2-8843-1A9B42D2BE51}" type="pres">
      <dgm:prSet presAssocID="{8FB7F9E2-5F6D-4BC5-9818-80BA41552846}" presName="medCircle2" presStyleLbl="vennNode1" presStyleIdx="3" presStyleCnt="6" custLinFactNeighborX="12373" custLinFactNeighborY="589"/>
      <dgm:spPr/>
    </dgm:pt>
    <dgm:pt modelId="{BD9D9D22-BA2A-4130-BD78-7F75A45B2902}" type="pres">
      <dgm:prSet presAssocID="{8FB7F9E2-5F6D-4BC5-9818-80BA41552846}" presName="txLvlOnly1" presStyleLbl="revTx" presStyleIdx="3" presStyleCnt="6" custLinFactNeighborX="0" custLinFactNeighborY="-3811"/>
      <dgm:spPr/>
      <dgm:t>
        <a:bodyPr/>
        <a:lstStyle/>
        <a:p>
          <a:endParaRPr lang="en-US"/>
        </a:p>
      </dgm:t>
    </dgm:pt>
    <dgm:pt modelId="{894E28A5-4734-4CDD-875C-1581D35C8F37}" type="pres">
      <dgm:prSet presAssocID="{9C3F2E61-62F7-4BD6-908F-FF2613074CEF}" presName="noChildren" presStyleCnt="0"/>
      <dgm:spPr/>
    </dgm:pt>
    <dgm:pt modelId="{8B7DBC90-2CA8-4121-9D90-B7775C4F7328}" type="pres">
      <dgm:prSet presAssocID="{9C3F2E61-62F7-4BD6-908F-FF2613074CEF}" presName="gap" presStyleCnt="0"/>
      <dgm:spPr/>
    </dgm:pt>
    <dgm:pt modelId="{ADDB9488-38B1-4755-B155-70A1B73E52A2}" type="pres">
      <dgm:prSet presAssocID="{9C3F2E61-62F7-4BD6-908F-FF2613074CEF}" presName="medCircle2" presStyleLbl="vennNode1" presStyleIdx="4" presStyleCnt="6" custLinFactNeighborX="12373" custLinFactNeighborY="589"/>
      <dgm:spPr/>
    </dgm:pt>
    <dgm:pt modelId="{1B5718FA-B8E6-4461-8749-FCC9AADE2C46}" type="pres">
      <dgm:prSet presAssocID="{9C3F2E61-62F7-4BD6-908F-FF2613074CEF}" presName="txLvlOnly1" presStyleLbl="revTx" presStyleIdx="4" presStyleCnt="6" custLinFactNeighborX="0" custLinFactNeighborY="2896"/>
      <dgm:spPr/>
      <dgm:t>
        <a:bodyPr/>
        <a:lstStyle/>
        <a:p>
          <a:endParaRPr lang="en-US"/>
        </a:p>
      </dgm:t>
    </dgm:pt>
    <dgm:pt modelId="{4C23DAEC-E152-43AF-A6B8-0D81FF9DFCF6}" type="pres">
      <dgm:prSet presAssocID="{5D535ED0-3AD4-4EBF-A42C-505DE46CAB88}" presName="noChildren" presStyleCnt="0"/>
      <dgm:spPr/>
    </dgm:pt>
    <dgm:pt modelId="{F6A3C187-1A86-4492-9F2F-A2FFF0094914}" type="pres">
      <dgm:prSet presAssocID="{5D535ED0-3AD4-4EBF-A42C-505DE46CAB88}" presName="gap" presStyleCnt="0"/>
      <dgm:spPr/>
    </dgm:pt>
    <dgm:pt modelId="{A97ACC8D-437C-4EAF-B397-03F7C5440E8D}" type="pres">
      <dgm:prSet presAssocID="{5D535ED0-3AD4-4EBF-A42C-505DE46CAB88}" presName="medCircle2" presStyleLbl="vennNode1" presStyleIdx="5" presStyleCnt="6" custLinFactNeighborX="12373" custLinFactNeighborY="589"/>
      <dgm:spPr/>
    </dgm:pt>
    <dgm:pt modelId="{B6B46C1D-839F-4D82-90F7-20E4B7B8387F}" type="pres">
      <dgm:prSet presAssocID="{5D535ED0-3AD4-4EBF-A42C-505DE46CAB88}" presName="txLvlOnly1" presStyleLbl="revTx" presStyleIdx="5" presStyleCnt="6" custLinFactNeighborX="0" custLinFactNeighborY="1982"/>
      <dgm:spPr/>
      <dgm:t>
        <a:bodyPr/>
        <a:lstStyle/>
        <a:p>
          <a:endParaRPr lang="en-US"/>
        </a:p>
      </dgm:t>
    </dgm:pt>
  </dgm:ptLst>
  <dgm:cxnLst>
    <dgm:cxn modelId="{F23A7320-A9C5-49A8-8A2E-B8C14B021357}" type="presOf" srcId="{20D01E23-9450-4678-BFA5-33B2BBB73CE6}" destId="{61F4E4B0-1B7F-4594-BEDD-E916CDA31F7B}" srcOrd="0" destOrd="0" presId="urn:microsoft.com/office/officeart/2008/layout/VerticalCircleList"/>
    <dgm:cxn modelId="{6EBCF6BD-F918-411A-A55C-4047C8477E3B}" srcId="{06E6AA8D-6443-4685-BB3D-E30F52052154}" destId="{9C3F2E61-62F7-4BD6-908F-FF2613074CEF}" srcOrd="4" destOrd="0" parTransId="{260E3EE0-C6D8-4DAA-B6A8-8993AC1C8F39}" sibTransId="{E7C64D4E-7AAF-415F-BBBE-27127268F771}"/>
    <dgm:cxn modelId="{B67FEBE8-ED42-4C71-8D20-800059B6F5CD}" type="presOf" srcId="{9C3F2E61-62F7-4BD6-908F-FF2613074CEF}" destId="{1B5718FA-B8E6-4461-8749-FCC9AADE2C46}" srcOrd="0" destOrd="0" presId="urn:microsoft.com/office/officeart/2008/layout/VerticalCircleList"/>
    <dgm:cxn modelId="{C76DB627-5DD3-43F2-BAA3-D318B75678D3}" type="presOf" srcId="{5D535ED0-3AD4-4EBF-A42C-505DE46CAB88}" destId="{B6B46C1D-839F-4D82-90F7-20E4B7B8387F}" srcOrd="0" destOrd="0" presId="urn:microsoft.com/office/officeart/2008/layout/VerticalCircleList"/>
    <dgm:cxn modelId="{7543901F-07BF-4F92-BB14-6C475534B86E}" srcId="{06E6AA8D-6443-4685-BB3D-E30F52052154}" destId="{13A76C99-E482-4F6C-B2AF-AF8B97F953DE}" srcOrd="1" destOrd="0" parTransId="{BEC2A4EF-02BB-4A75-B7BC-EEA7EE932587}" sibTransId="{0B2EE4B1-55D6-400B-9DBA-09AC554B7FF1}"/>
    <dgm:cxn modelId="{4F17A033-AA4C-49EB-8668-32BC204C4A53}" type="presOf" srcId="{13A76C99-E482-4F6C-B2AF-AF8B97F953DE}" destId="{6F2C7B75-2EC9-435B-8BD2-AF40BCB7E70D}" srcOrd="0" destOrd="0" presId="urn:microsoft.com/office/officeart/2008/layout/VerticalCircleList"/>
    <dgm:cxn modelId="{0CC2A467-1313-4C0C-919F-AB073F148972}" srcId="{06E6AA8D-6443-4685-BB3D-E30F52052154}" destId="{20D01E23-9450-4678-BFA5-33B2BBB73CE6}" srcOrd="0" destOrd="0" parTransId="{784F7F97-8A27-448B-B97F-AC4834D0FB36}" sibTransId="{6CA6D9C5-659C-4E1B-A546-A30622DEF1EB}"/>
    <dgm:cxn modelId="{9CE7DCFA-55E7-4AA8-A2D3-885815744A42}" srcId="{06E6AA8D-6443-4685-BB3D-E30F52052154}" destId="{8FB7F9E2-5F6D-4BC5-9818-80BA41552846}" srcOrd="3" destOrd="0" parTransId="{06E0ABAF-134D-4FCB-850E-723FB440C548}" sibTransId="{04EFC9D3-6E01-451F-9882-50074A2ECFFB}"/>
    <dgm:cxn modelId="{32E81127-C16C-4333-A05B-9AABA962820B}" srcId="{06E6AA8D-6443-4685-BB3D-E30F52052154}" destId="{5D535ED0-3AD4-4EBF-A42C-505DE46CAB88}" srcOrd="5" destOrd="0" parTransId="{899B8F6F-C0B2-40B6-A794-B630B45B3B0C}" sibTransId="{A3D59F5F-8C01-4F4C-862A-BDD5B40CEA0E}"/>
    <dgm:cxn modelId="{EC803F65-0723-43F7-8B1B-79269E703BBE}" srcId="{06E6AA8D-6443-4685-BB3D-E30F52052154}" destId="{9FFC049F-DBFD-49C7-B588-9A092DC8FE23}" srcOrd="2" destOrd="0" parTransId="{EC9806FF-36A2-4928-B38A-75821773032E}" sibTransId="{B94459C4-A3DE-4D37-AE95-220060CA2702}"/>
    <dgm:cxn modelId="{C288F4C6-CD6A-4C14-A1D8-852CB489A601}" type="presOf" srcId="{9FFC049F-DBFD-49C7-B588-9A092DC8FE23}" destId="{99F79C63-BEAC-4D8A-9A15-64F4308D0E00}" srcOrd="0" destOrd="0" presId="urn:microsoft.com/office/officeart/2008/layout/VerticalCircleList"/>
    <dgm:cxn modelId="{41F2CFA9-DA55-4610-9C08-4248FBC18DA4}" type="presOf" srcId="{8FB7F9E2-5F6D-4BC5-9818-80BA41552846}" destId="{BD9D9D22-BA2A-4130-BD78-7F75A45B2902}" srcOrd="0" destOrd="0" presId="urn:microsoft.com/office/officeart/2008/layout/VerticalCircleList"/>
    <dgm:cxn modelId="{B3E20B17-C7FA-4B65-A3D2-7342817DEE98}" type="presOf" srcId="{06E6AA8D-6443-4685-BB3D-E30F52052154}" destId="{CFA79086-2664-4E19-B663-A2EBD912A7D5}" srcOrd="0" destOrd="0" presId="urn:microsoft.com/office/officeart/2008/layout/VerticalCircleList"/>
    <dgm:cxn modelId="{46041F34-4A8E-4D89-9AF7-196E33591365}" type="presParOf" srcId="{CFA79086-2664-4E19-B663-A2EBD912A7D5}" destId="{1A56FE7E-3BAF-4E72-AEBA-8C9D979431D2}" srcOrd="0" destOrd="0" presId="urn:microsoft.com/office/officeart/2008/layout/VerticalCircleList"/>
    <dgm:cxn modelId="{A183F7E0-26C5-4F15-9F4B-B63F1A624108}" type="presParOf" srcId="{1A56FE7E-3BAF-4E72-AEBA-8C9D979431D2}" destId="{D824A996-1BFF-4A36-88D1-C040CFDE83BE}" srcOrd="0" destOrd="0" presId="urn:microsoft.com/office/officeart/2008/layout/VerticalCircleList"/>
    <dgm:cxn modelId="{8DAAB6D4-758B-4930-B52F-3AAF3FBECCB5}" type="presParOf" srcId="{1A56FE7E-3BAF-4E72-AEBA-8C9D979431D2}" destId="{C77FACE8-1C8D-4AE1-8BED-6E76F671150E}" srcOrd="1" destOrd="0" presId="urn:microsoft.com/office/officeart/2008/layout/VerticalCircleList"/>
    <dgm:cxn modelId="{B4BA1F59-3A62-491F-A627-5F5628331F94}" type="presParOf" srcId="{1A56FE7E-3BAF-4E72-AEBA-8C9D979431D2}" destId="{61F4E4B0-1B7F-4594-BEDD-E916CDA31F7B}" srcOrd="2" destOrd="0" presId="urn:microsoft.com/office/officeart/2008/layout/VerticalCircleList"/>
    <dgm:cxn modelId="{B229527F-B841-4240-BF83-D271136F63EF}" type="presParOf" srcId="{CFA79086-2664-4E19-B663-A2EBD912A7D5}" destId="{6B160AD4-BF35-47B6-B3FD-0A4B7021C663}" srcOrd="1" destOrd="0" presId="urn:microsoft.com/office/officeart/2008/layout/VerticalCircleList"/>
    <dgm:cxn modelId="{2AA8848E-7205-448F-84AD-B14DE39BF040}" type="presParOf" srcId="{6B160AD4-BF35-47B6-B3FD-0A4B7021C663}" destId="{327C5EC5-E469-425B-A5FE-A886EC2DA2DA}" srcOrd="0" destOrd="0" presId="urn:microsoft.com/office/officeart/2008/layout/VerticalCircleList"/>
    <dgm:cxn modelId="{A6575382-A9C4-42EA-ACC4-2F19935ADB36}" type="presParOf" srcId="{6B160AD4-BF35-47B6-B3FD-0A4B7021C663}" destId="{D8FE9558-FEF5-450B-815B-A3673BFB25A9}" srcOrd="1" destOrd="0" presId="urn:microsoft.com/office/officeart/2008/layout/VerticalCircleList"/>
    <dgm:cxn modelId="{1633BF8F-9E35-4F90-99E0-76B1A681B8D3}" type="presParOf" srcId="{6B160AD4-BF35-47B6-B3FD-0A4B7021C663}" destId="{6F2C7B75-2EC9-435B-8BD2-AF40BCB7E70D}" srcOrd="2" destOrd="0" presId="urn:microsoft.com/office/officeart/2008/layout/VerticalCircleList"/>
    <dgm:cxn modelId="{29D0B79E-97E5-4C3A-87A6-DA2878184650}" type="presParOf" srcId="{CFA79086-2664-4E19-B663-A2EBD912A7D5}" destId="{E44C8BE2-231E-4E79-BF12-17E6DFDD795E}" srcOrd="2" destOrd="0" presId="urn:microsoft.com/office/officeart/2008/layout/VerticalCircleList"/>
    <dgm:cxn modelId="{DF4F671C-ED56-409A-AE7F-9E9F75C80654}" type="presParOf" srcId="{E44C8BE2-231E-4E79-BF12-17E6DFDD795E}" destId="{12E53150-8FF8-4538-9C84-EB33C6973753}" srcOrd="0" destOrd="0" presId="urn:microsoft.com/office/officeart/2008/layout/VerticalCircleList"/>
    <dgm:cxn modelId="{8C78EE38-BA60-44C0-92A9-2763E89347D1}" type="presParOf" srcId="{E44C8BE2-231E-4E79-BF12-17E6DFDD795E}" destId="{AF9ADF8C-1A9D-4C60-BC2B-73994B8EEB1B}" srcOrd="1" destOrd="0" presId="urn:microsoft.com/office/officeart/2008/layout/VerticalCircleList"/>
    <dgm:cxn modelId="{51B78488-D803-4BBC-9A96-94E2D2752FD9}" type="presParOf" srcId="{E44C8BE2-231E-4E79-BF12-17E6DFDD795E}" destId="{99F79C63-BEAC-4D8A-9A15-64F4308D0E00}" srcOrd="2" destOrd="0" presId="urn:microsoft.com/office/officeart/2008/layout/VerticalCircleList"/>
    <dgm:cxn modelId="{F597F785-334D-4FA8-BAF3-F38BA1930606}" type="presParOf" srcId="{CFA79086-2664-4E19-B663-A2EBD912A7D5}" destId="{5F9037D7-3F9E-4254-A20D-2558D88915A0}" srcOrd="3" destOrd="0" presId="urn:microsoft.com/office/officeart/2008/layout/VerticalCircleList"/>
    <dgm:cxn modelId="{AE812A60-B261-4C76-9568-7E5FD5804442}" type="presParOf" srcId="{5F9037D7-3F9E-4254-A20D-2558D88915A0}" destId="{CA247ADA-A1E6-45E0-A9D4-9AD35247D0DA}" srcOrd="0" destOrd="0" presId="urn:microsoft.com/office/officeart/2008/layout/VerticalCircleList"/>
    <dgm:cxn modelId="{EA3F2A68-D6D9-4B1A-9089-13B0C02C62A9}" type="presParOf" srcId="{5F9037D7-3F9E-4254-A20D-2558D88915A0}" destId="{616CFE75-0FFD-41A2-8843-1A9B42D2BE51}" srcOrd="1" destOrd="0" presId="urn:microsoft.com/office/officeart/2008/layout/VerticalCircleList"/>
    <dgm:cxn modelId="{710D817C-771D-43CA-8540-B4CFD8BE7CF1}" type="presParOf" srcId="{5F9037D7-3F9E-4254-A20D-2558D88915A0}" destId="{BD9D9D22-BA2A-4130-BD78-7F75A45B2902}" srcOrd="2" destOrd="0" presId="urn:microsoft.com/office/officeart/2008/layout/VerticalCircleList"/>
    <dgm:cxn modelId="{5C85A832-680A-4187-9D6C-AE688871BAA7}" type="presParOf" srcId="{CFA79086-2664-4E19-B663-A2EBD912A7D5}" destId="{894E28A5-4734-4CDD-875C-1581D35C8F37}" srcOrd="4" destOrd="0" presId="urn:microsoft.com/office/officeart/2008/layout/VerticalCircleList"/>
    <dgm:cxn modelId="{10730F07-F04A-4ACE-8D76-606F68B19611}" type="presParOf" srcId="{894E28A5-4734-4CDD-875C-1581D35C8F37}" destId="{8B7DBC90-2CA8-4121-9D90-B7775C4F7328}" srcOrd="0" destOrd="0" presId="urn:microsoft.com/office/officeart/2008/layout/VerticalCircleList"/>
    <dgm:cxn modelId="{6909C02B-8B32-4492-AE43-2F37F0ADCA68}" type="presParOf" srcId="{894E28A5-4734-4CDD-875C-1581D35C8F37}" destId="{ADDB9488-38B1-4755-B155-70A1B73E52A2}" srcOrd="1" destOrd="0" presId="urn:microsoft.com/office/officeart/2008/layout/VerticalCircleList"/>
    <dgm:cxn modelId="{DE60C31F-95A2-4DC2-9F8C-5E414BA18E04}" type="presParOf" srcId="{894E28A5-4734-4CDD-875C-1581D35C8F37}" destId="{1B5718FA-B8E6-4461-8749-FCC9AADE2C46}" srcOrd="2" destOrd="0" presId="urn:microsoft.com/office/officeart/2008/layout/VerticalCircleList"/>
    <dgm:cxn modelId="{94CB874C-6E4F-4A40-B384-CAE6C153B6D3}" type="presParOf" srcId="{CFA79086-2664-4E19-B663-A2EBD912A7D5}" destId="{4C23DAEC-E152-43AF-A6B8-0D81FF9DFCF6}" srcOrd="5" destOrd="0" presId="urn:microsoft.com/office/officeart/2008/layout/VerticalCircleList"/>
    <dgm:cxn modelId="{93BB5ADE-BA64-413A-9328-DE4331EAA232}" type="presParOf" srcId="{4C23DAEC-E152-43AF-A6B8-0D81FF9DFCF6}" destId="{F6A3C187-1A86-4492-9F2F-A2FFF0094914}" srcOrd="0" destOrd="0" presId="urn:microsoft.com/office/officeart/2008/layout/VerticalCircleList"/>
    <dgm:cxn modelId="{A0FCFE10-723F-44C6-8BCD-CB2E5C946956}" type="presParOf" srcId="{4C23DAEC-E152-43AF-A6B8-0D81FF9DFCF6}" destId="{A97ACC8D-437C-4EAF-B397-03F7C5440E8D}" srcOrd="1" destOrd="0" presId="urn:microsoft.com/office/officeart/2008/layout/VerticalCircleList"/>
    <dgm:cxn modelId="{2B151194-73E1-45EC-9A60-BC7B8B3EA8B0}" type="presParOf" srcId="{4C23DAEC-E152-43AF-A6B8-0D81FF9DFCF6}" destId="{B6B46C1D-839F-4D82-90F7-20E4B7B8387F}" srcOrd="2" destOrd="0" presId="urn:microsoft.com/office/officeart/2008/layout/VerticalCircleLis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8E3652-37C4-48B7-9FA4-D0D34F02756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3A6DB2E-3ABA-49F4-876E-5089A97F7C68}">
      <dgm:prSet/>
      <dgm:spPr/>
      <dgm:t>
        <a:bodyPr/>
        <a:lstStyle/>
        <a:p>
          <a:pPr rtl="0"/>
          <a:r>
            <a:rPr lang="en-US" dirty="0"/>
            <a:t>Students must earn a total of 23 credits:</a:t>
          </a:r>
        </a:p>
      </dgm:t>
    </dgm:pt>
    <dgm:pt modelId="{FBF55289-D5EF-46EC-84F8-B62D3A774A03}" type="parTrans" cxnId="{91B8F7DA-6229-488D-84A6-64B97C83FD87}">
      <dgm:prSet/>
      <dgm:spPr/>
      <dgm:t>
        <a:bodyPr/>
        <a:lstStyle/>
        <a:p>
          <a:endParaRPr lang="en-US"/>
        </a:p>
      </dgm:t>
    </dgm:pt>
    <dgm:pt modelId="{967FF2DA-36D5-4B1D-99D2-5BEC545C2E11}" type="sibTrans" cxnId="{91B8F7DA-6229-488D-84A6-64B97C83FD87}">
      <dgm:prSet/>
      <dgm:spPr/>
      <dgm:t>
        <a:bodyPr/>
        <a:lstStyle/>
        <a:p>
          <a:endParaRPr lang="en-US"/>
        </a:p>
      </dgm:t>
    </dgm:pt>
    <dgm:pt modelId="{BEB55D8E-490B-4878-A9BD-9DA81B5A815F}">
      <dgm:prSet/>
      <dgm:spPr/>
      <dgm:t>
        <a:bodyPr/>
        <a:lstStyle/>
        <a:p>
          <a:pPr rtl="0"/>
          <a:r>
            <a:rPr lang="en-US" dirty="0"/>
            <a:t>4 English</a:t>
          </a:r>
        </a:p>
      </dgm:t>
    </dgm:pt>
    <dgm:pt modelId="{DD7C39C2-6777-4706-831A-7AF350743196}" type="parTrans" cxnId="{D6385F6E-D1D0-440F-BD87-184C5779B4BB}">
      <dgm:prSet/>
      <dgm:spPr/>
      <dgm:t>
        <a:bodyPr/>
        <a:lstStyle/>
        <a:p>
          <a:endParaRPr lang="en-US"/>
        </a:p>
      </dgm:t>
    </dgm:pt>
    <dgm:pt modelId="{11C135AC-731C-4651-9138-6F3E13F8A96C}" type="sibTrans" cxnId="{D6385F6E-D1D0-440F-BD87-184C5779B4BB}">
      <dgm:prSet/>
      <dgm:spPr/>
      <dgm:t>
        <a:bodyPr/>
        <a:lstStyle/>
        <a:p>
          <a:endParaRPr lang="en-US"/>
        </a:p>
      </dgm:t>
    </dgm:pt>
    <dgm:pt modelId="{569C52DE-7794-44D3-B241-AD56F2DF5836}">
      <dgm:prSet/>
      <dgm:spPr/>
      <dgm:t>
        <a:bodyPr/>
        <a:lstStyle/>
        <a:p>
          <a:pPr rtl="0"/>
          <a:r>
            <a:rPr lang="en-US" dirty="0"/>
            <a:t>4 Mathematics</a:t>
          </a:r>
        </a:p>
      </dgm:t>
    </dgm:pt>
    <dgm:pt modelId="{29AE0693-5782-4EE0-B9AA-04936DB23652}" type="parTrans" cxnId="{1623D09E-115C-448F-9746-EE080F14166E}">
      <dgm:prSet/>
      <dgm:spPr/>
      <dgm:t>
        <a:bodyPr/>
        <a:lstStyle/>
        <a:p>
          <a:endParaRPr lang="en-US"/>
        </a:p>
      </dgm:t>
    </dgm:pt>
    <dgm:pt modelId="{94E17D4B-1902-412E-9ABE-71DDEE70461A}" type="sibTrans" cxnId="{1623D09E-115C-448F-9746-EE080F14166E}">
      <dgm:prSet/>
      <dgm:spPr/>
      <dgm:t>
        <a:bodyPr/>
        <a:lstStyle/>
        <a:p>
          <a:endParaRPr lang="en-US"/>
        </a:p>
      </dgm:t>
    </dgm:pt>
    <dgm:pt modelId="{13E0FE52-272C-400E-9F9C-97AC2BC08EED}">
      <dgm:prSet/>
      <dgm:spPr/>
      <dgm:t>
        <a:bodyPr/>
        <a:lstStyle/>
        <a:p>
          <a:pPr rtl="0"/>
          <a:r>
            <a:rPr lang="en-US" dirty="0"/>
            <a:t>4 Science</a:t>
          </a:r>
        </a:p>
      </dgm:t>
    </dgm:pt>
    <dgm:pt modelId="{464DFC89-8C83-44A2-9431-0BC8E6CE56CC}" type="parTrans" cxnId="{C383A823-E888-4353-B736-4E27D1ABC550}">
      <dgm:prSet/>
      <dgm:spPr/>
      <dgm:t>
        <a:bodyPr/>
        <a:lstStyle/>
        <a:p>
          <a:endParaRPr lang="en-US"/>
        </a:p>
      </dgm:t>
    </dgm:pt>
    <dgm:pt modelId="{2D0BDD88-0CB1-4981-87E4-D7DFAF390F91}" type="sibTrans" cxnId="{C383A823-E888-4353-B736-4E27D1ABC550}">
      <dgm:prSet/>
      <dgm:spPr/>
      <dgm:t>
        <a:bodyPr/>
        <a:lstStyle/>
        <a:p>
          <a:endParaRPr lang="en-US"/>
        </a:p>
      </dgm:t>
    </dgm:pt>
    <dgm:pt modelId="{D8455F43-E284-484F-A9E4-660165D85A41}">
      <dgm:prSet/>
      <dgm:spPr/>
      <dgm:t>
        <a:bodyPr/>
        <a:lstStyle/>
        <a:p>
          <a:pPr rtl="0"/>
          <a:r>
            <a:rPr lang="en-US" dirty="0"/>
            <a:t>3 Social Studies</a:t>
          </a:r>
        </a:p>
      </dgm:t>
    </dgm:pt>
    <dgm:pt modelId="{2849A67A-22ED-4B42-9245-DCB0AAF20519}" type="parTrans" cxnId="{B34A7FE1-7BFD-45DF-BF8A-D1710FB06E34}">
      <dgm:prSet/>
      <dgm:spPr/>
      <dgm:t>
        <a:bodyPr/>
        <a:lstStyle/>
        <a:p>
          <a:endParaRPr lang="en-US"/>
        </a:p>
      </dgm:t>
    </dgm:pt>
    <dgm:pt modelId="{0C8A070C-5DD2-4F68-BFEE-8454E8853DA4}" type="sibTrans" cxnId="{B34A7FE1-7BFD-45DF-BF8A-D1710FB06E34}">
      <dgm:prSet/>
      <dgm:spPr/>
      <dgm:t>
        <a:bodyPr/>
        <a:lstStyle/>
        <a:p>
          <a:endParaRPr lang="en-US"/>
        </a:p>
      </dgm:t>
    </dgm:pt>
    <dgm:pt modelId="{61C598DB-5AD5-485B-B493-ED07B122A4C2}">
      <dgm:prSet/>
      <dgm:spPr/>
      <dgm:t>
        <a:bodyPr/>
        <a:lstStyle/>
        <a:p>
          <a:pPr rtl="0"/>
          <a:r>
            <a:rPr lang="en-US" dirty="0"/>
            <a:t>1 Health/Physical Education</a:t>
          </a:r>
        </a:p>
      </dgm:t>
    </dgm:pt>
    <dgm:pt modelId="{0793D7ED-6563-43E2-944F-A62530187B8B}" type="parTrans" cxnId="{BD8C3A22-712C-48C4-B4B8-C60B93AEA0F1}">
      <dgm:prSet/>
      <dgm:spPr/>
      <dgm:t>
        <a:bodyPr/>
        <a:lstStyle/>
        <a:p>
          <a:endParaRPr lang="en-US"/>
        </a:p>
      </dgm:t>
    </dgm:pt>
    <dgm:pt modelId="{0587C936-6E4F-48BE-BB4A-64942E5F0112}" type="sibTrans" cxnId="{BD8C3A22-712C-48C4-B4B8-C60B93AEA0F1}">
      <dgm:prSet/>
      <dgm:spPr/>
      <dgm:t>
        <a:bodyPr/>
        <a:lstStyle/>
        <a:p>
          <a:endParaRPr lang="en-US"/>
        </a:p>
      </dgm:t>
    </dgm:pt>
    <dgm:pt modelId="{8C8D745F-08CE-4C2B-87CC-8285027288C0}">
      <dgm:prSet/>
      <dgm:spPr/>
      <dgm:t>
        <a:bodyPr/>
        <a:lstStyle/>
        <a:p>
          <a:pPr rtl="0"/>
          <a:r>
            <a:rPr lang="en-US" dirty="0"/>
            <a:t>3 “Pathway” Credits: CTAE and/or World Language and/or Fine Arts</a:t>
          </a:r>
        </a:p>
      </dgm:t>
    </dgm:pt>
    <dgm:pt modelId="{E0C4216C-EF68-466D-98DE-F8BDD006040C}" type="parTrans" cxnId="{BFDAB827-7EDB-4CDA-AE21-065F64CEBD85}">
      <dgm:prSet/>
      <dgm:spPr/>
      <dgm:t>
        <a:bodyPr/>
        <a:lstStyle/>
        <a:p>
          <a:endParaRPr lang="en-US"/>
        </a:p>
      </dgm:t>
    </dgm:pt>
    <dgm:pt modelId="{5F66E5F4-F3DB-4D2D-BD8E-2C3F23360885}" type="sibTrans" cxnId="{BFDAB827-7EDB-4CDA-AE21-065F64CEBD85}">
      <dgm:prSet/>
      <dgm:spPr/>
      <dgm:t>
        <a:bodyPr/>
        <a:lstStyle/>
        <a:p>
          <a:endParaRPr lang="en-US"/>
        </a:p>
      </dgm:t>
    </dgm:pt>
    <dgm:pt modelId="{EC4EC576-3CBE-4FF6-AF6F-E6B92AA0C76D}">
      <dgm:prSet/>
      <dgm:spPr/>
      <dgm:t>
        <a:bodyPr/>
        <a:lstStyle/>
        <a:p>
          <a:pPr rtl="0"/>
          <a:r>
            <a:rPr lang="en-US" dirty="0"/>
            <a:t>4 additional elective credits</a:t>
          </a:r>
        </a:p>
      </dgm:t>
    </dgm:pt>
    <dgm:pt modelId="{078689B5-008D-4D91-A925-F301AD2E769E}" type="parTrans" cxnId="{8FBC5694-B355-4BCC-83AB-DF6C5B49129B}">
      <dgm:prSet/>
      <dgm:spPr/>
      <dgm:t>
        <a:bodyPr/>
        <a:lstStyle/>
        <a:p>
          <a:endParaRPr lang="en-US"/>
        </a:p>
      </dgm:t>
    </dgm:pt>
    <dgm:pt modelId="{1204D33C-6558-4146-A9C5-76C1E66E6008}" type="sibTrans" cxnId="{8FBC5694-B355-4BCC-83AB-DF6C5B49129B}">
      <dgm:prSet/>
      <dgm:spPr/>
      <dgm:t>
        <a:bodyPr/>
        <a:lstStyle/>
        <a:p>
          <a:endParaRPr lang="en-US"/>
        </a:p>
      </dgm:t>
    </dgm:pt>
    <dgm:pt modelId="{CE3B1E47-F251-43CE-9904-642D47D0249A}" type="pres">
      <dgm:prSet presAssocID="{DB8E3652-37C4-48B7-9FA4-D0D34F0275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CC337-FE43-4EA1-BED8-1DB4117EC328}" type="pres">
      <dgm:prSet presAssocID="{D3A6DB2E-3ABA-49F4-876E-5089A97F7C68}" presName="parentLin" presStyleCnt="0"/>
      <dgm:spPr/>
    </dgm:pt>
    <dgm:pt modelId="{72023958-DA96-4AC3-8D52-B6144E35807A}" type="pres">
      <dgm:prSet presAssocID="{D3A6DB2E-3ABA-49F4-876E-5089A97F7C6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1977B7B-2E2D-47F5-A6A1-623765609EB6}" type="pres">
      <dgm:prSet presAssocID="{D3A6DB2E-3ABA-49F4-876E-5089A97F7C68}" presName="parentText" presStyleLbl="node1" presStyleIdx="0" presStyleCnt="1" custScaleX="1132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011B5-23EA-4EAD-915B-816E4DAFD0A9}" type="pres">
      <dgm:prSet presAssocID="{D3A6DB2E-3ABA-49F4-876E-5089A97F7C68}" presName="negativeSpace" presStyleCnt="0"/>
      <dgm:spPr/>
    </dgm:pt>
    <dgm:pt modelId="{385F2501-D857-4EDE-AEA9-118177645C01}" type="pres">
      <dgm:prSet presAssocID="{D3A6DB2E-3ABA-49F4-876E-5089A97F7C6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76D61-7D72-4C7A-AC93-7A1E25F0224A}" type="presOf" srcId="{D3A6DB2E-3ABA-49F4-876E-5089A97F7C68}" destId="{71977B7B-2E2D-47F5-A6A1-623765609EB6}" srcOrd="1" destOrd="0" presId="urn:microsoft.com/office/officeart/2005/8/layout/list1"/>
    <dgm:cxn modelId="{9094EDE9-8A2C-4795-8B09-E609E2AF4CD0}" type="presOf" srcId="{61C598DB-5AD5-485B-B493-ED07B122A4C2}" destId="{385F2501-D857-4EDE-AEA9-118177645C01}" srcOrd="0" destOrd="4" presId="urn:microsoft.com/office/officeart/2005/8/layout/list1"/>
    <dgm:cxn modelId="{B34A7FE1-7BFD-45DF-BF8A-D1710FB06E34}" srcId="{D3A6DB2E-3ABA-49F4-876E-5089A97F7C68}" destId="{D8455F43-E284-484F-A9E4-660165D85A41}" srcOrd="3" destOrd="0" parTransId="{2849A67A-22ED-4B42-9245-DCB0AAF20519}" sibTransId="{0C8A070C-5DD2-4F68-BFEE-8454E8853DA4}"/>
    <dgm:cxn modelId="{5751362F-01CA-4DB1-B4F4-CC9BB66948A8}" type="presOf" srcId="{D8455F43-E284-484F-A9E4-660165D85A41}" destId="{385F2501-D857-4EDE-AEA9-118177645C01}" srcOrd="0" destOrd="3" presId="urn:microsoft.com/office/officeart/2005/8/layout/list1"/>
    <dgm:cxn modelId="{BD8C3A22-712C-48C4-B4B8-C60B93AEA0F1}" srcId="{D3A6DB2E-3ABA-49F4-876E-5089A97F7C68}" destId="{61C598DB-5AD5-485B-B493-ED07B122A4C2}" srcOrd="4" destOrd="0" parTransId="{0793D7ED-6563-43E2-944F-A62530187B8B}" sibTransId="{0587C936-6E4F-48BE-BB4A-64942E5F0112}"/>
    <dgm:cxn modelId="{BFDAB827-7EDB-4CDA-AE21-065F64CEBD85}" srcId="{D3A6DB2E-3ABA-49F4-876E-5089A97F7C68}" destId="{8C8D745F-08CE-4C2B-87CC-8285027288C0}" srcOrd="5" destOrd="0" parTransId="{E0C4216C-EF68-466D-98DE-F8BDD006040C}" sibTransId="{5F66E5F4-F3DB-4D2D-BD8E-2C3F23360885}"/>
    <dgm:cxn modelId="{D6385F6E-D1D0-440F-BD87-184C5779B4BB}" srcId="{D3A6DB2E-3ABA-49F4-876E-5089A97F7C68}" destId="{BEB55D8E-490B-4878-A9BD-9DA81B5A815F}" srcOrd="0" destOrd="0" parTransId="{DD7C39C2-6777-4706-831A-7AF350743196}" sibTransId="{11C135AC-731C-4651-9138-6F3E13F8A96C}"/>
    <dgm:cxn modelId="{69289C63-9175-4D8A-A5D5-B094E1B8259F}" type="presOf" srcId="{EC4EC576-3CBE-4FF6-AF6F-E6B92AA0C76D}" destId="{385F2501-D857-4EDE-AEA9-118177645C01}" srcOrd="0" destOrd="6" presId="urn:microsoft.com/office/officeart/2005/8/layout/list1"/>
    <dgm:cxn modelId="{5AED080C-BECC-480C-BA57-48458ED87042}" type="presOf" srcId="{D3A6DB2E-3ABA-49F4-876E-5089A97F7C68}" destId="{72023958-DA96-4AC3-8D52-B6144E35807A}" srcOrd="0" destOrd="0" presId="urn:microsoft.com/office/officeart/2005/8/layout/list1"/>
    <dgm:cxn modelId="{E5134A73-6BAF-47D1-8E40-2B94B8516C78}" type="presOf" srcId="{569C52DE-7794-44D3-B241-AD56F2DF5836}" destId="{385F2501-D857-4EDE-AEA9-118177645C01}" srcOrd="0" destOrd="1" presId="urn:microsoft.com/office/officeart/2005/8/layout/list1"/>
    <dgm:cxn modelId="{C13948FD-E64A-4196-954B-415E98E15522}" type="presOf" srcId="{8C8D745F-08CE-4C2B-87CC-8285027288C0}" destId="{385F2501-D857-4EDE-AEA9-118177645C01}" srcOrd="0" destOrd="5" presId="urn:microsoft.com/office/officeart/2005/8/layout/list1"/>
    <dgm:cxn modelId="{91B8F7DA-6229-488D-84A6-64B97C83FD87}" srcId="{DB8E3652-37C4-48B7-9FA4-D0D34F027567}" destId="{D3A6DB2E-3ABA-49F4-876E-5089A97F7C68}" srcOrd="0" destOrd="0" parTransId="{FBF55289-D5EF-46EC-84F8-B62D3A774A03}" sibTransId="{967FF2DA-36D5-4B1D-99D2-5BEC545C2E11}"/>
    <dgm:cxn modelId="{77BDAC40-C5FD-4D0D-B88C-A4BDD74A60D7}" type="presOf" srcId="{BEB55D8E-490B-4878-A9BD-9DA81B5A815F}" destId="{385F2501-D857-4EDE-AEA9-118177645C01}" srcOrd="0" destOrd="0" presId="urn:microsoft.com/office/officeart/2005/8/layout/list1"/>
    <dgm:cxn modelId="{C383A823-E888-4353-B736-4E27D1ABC550}" srcId="{D3A6DB2E-3ABA-49F4-876E-5089A97F7C68}" destId="{13E0FE52-272C-400E-9F9C-97AC2BC08EED}" srcOrd="2" destOrd="0" parTransId="{464DFC89-8C83-44A2-9431-0BC8E6CE56CC}" sibTransId="{2D0BDD88-0CB1-4981-87E4-D7DFAF390F91}"/>
    <dgm:cxn modelId="{93FF8854-AE66-4CC3-A325-34C58E11C03B}" type="presOf" srcId="{DB8E3652-37C4-48B7-9FA4-D0D34F027567}" destId="{CE3B1E47-F251-43CE-9904-642D47D0249A}" srcOrd="0" destOrd="0" presId="urn:microsoft.com/office/officeart/2005/8/layout/list1"/>
    <dgm:cxn modelId="{A5D899EB-22E0-4C34-A3FA-279C69C654BC}" type="presOf" srcId="{13E0FE52-272C-400E-9F9C-97AC2BC08EED}" destId="{385F2501-D857-4EDE-AEA9-118177645C01}" srcOrd="0" destOrd="2" presId="urn:microsoft.com/office/officeart/2005/8/layout/list1"/>
    <dgm:cxn modelId="{1623D09E-115C-448F-9746-EE080F14166E}" srcId="{D3A6DB2E-3ABA-49F4-876E-5089A97F7C68}" destId="{569C52DE-7794-44D3-B241-AD56F2DF5836}" srcOrd="1" destOrd="0" parTransId="{29AE0693-5782-4EE0-B9AA-04936DB23652}" sibTransId="{94E17D4B-1902-412E-9ABE-71DDEE70461A}"/>
    <dgm:cxn modelId="{8FBC5694-B355-4BCC-83AB-DF6C5B49129B}" srcId="{D3A6DB2E-3ABA-49F4-876E-5089A97F7C68}" destId="{EC4EC576-3CBE-4FF6-AF6F-E6B92AA0C76D}" srcOrd="6" destOrd="0" parTransId="{078689B5-008D-4D91-A925-F301AD2E769E}" sibTransId="{1204D33C-6558-4146-A9C5-76C1E66E6008}"/>
    <dgm:cxn modelId="{8EAD6010-50EA-4DE3-B0FB-5146B218616E}" type="presParOf" srcId="{CE3B1E47-F251-43CE-9904-642D47D0249A}" destId="{E67CC337-FE43-4EA1-BED8-1DB4117EC328}" srcOrd="0" destOrd="0" presId="urn:microsoft.com/office/officeart/2005/8/layout/list1"/>
    <dgm:cxn modelId="{C73B24E8-8B58-42D0-B35F-39D805B3907F}" type="presParOf" srcId="{E67CC337-FE43-4EA1-BED8-1DB4117EC328}" destId="{72023958-DA96-4AC3-8D52-B6144E35807A}" srcOrd="0" destOrd="0" presId="urn:microsoft.com/office/officeart/2005/8/layout/list1"/>
    <dgm:cxn modelId="{17A89261-7FB4-4B5F-9CA4-9BA4DD437C62}" type="presParOf" srcId="{E67CC337-FE43-4EA1-BED8-1DB4117EC328}" destId="{71977B7B-2E2D-47F5-A6A1-623765609EB6}" srcOrd="1" destOrd="0" presId="urn:microsoft.com/office/officeart/2005/8/layout/list1"/>
    <dgm:cxn modelId="{F70F8880-B1A9-4138-8402-DF6400D95CFB}" type="presParOf" srcId="{CE3B1E47-F251-43CE-9904-642D47D0249A}" destId="{31D011B5-23EA-4EAD-915B-816E4DAFD0A9}" srcOrd="1" destOrd="0" presId="urn:microsoft.com/office/officeart/2005/8/layout/list1"/>
    <dgm:cxn modelId="{CE49B3B7-3FB1-47EF-9455-79B7C1D5CFF5}" type="presParOf" srcId="{CE3B1E47-F251-43CE-9904-642D47D0249A}" destId="{385F2501-D857-4EDE-AEA9-118177645C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6B6E8D-F29B-4BD0-9230-0B9B157D1B8C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0395CA-6F77-4166-B20B-DD5D0B38A440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2"/>
              </a:solidFill>
            </a:rPr>
            <a:t>Interim progress reports will be issued to students at the 6 week and 12 week progress marks.</a:t>
          </a:r>
        </a:p>
      </dgm:t>
    </dgm:pt>
    <dgm:pt modelId="{DD33E606-CBCB-4FAB-8955-3EEF7080D020}" type="parTrans" cxnId="{B2E347DF-ADC1-42ED-8AC3-E84274356329}">
      <dgm:prSet/>
      <dgm:spPr/>
      <dgm:t>
        <a:bodyPr/>
        <a:lstStyle/>
        <a:p>
          <a:endParaRPr lang="en-US"/>
        </a:p>
      </dgm:t>
    </dgm:pt>
    <dgm:pt modelId="{A77464EB-5F8F-46A8-B504-B72CAC6CE154}" type="sibTrans" cxnId="{B2E347DF-ADC1-42ED-8AC3-E84274356329}">
      <dgm:prSet/>
      <dgm:spPr/>
      <dgm:t>
        <a:bodyPr/>
        <a:lstStyle/>
        <a:p>
          <a:endParaRPr lang="en-US"/>
        </a:p>
      </dgm:t>
    </dgm:pt>
    <dgm:pt modelId="{EAE799D5-0BC9-47DF-8479-14C0FDEAF735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A 	=	90 or higher</a:t>
          </a:r>
        </a:p>
      </dgm:t>
    </dgm:pt>
    <dgm:pt modelId="{8028EC75-288E-41B8-9CB3-463D73BB22FB}" type="parTrans" cxnId="{2A8E034C-A7D2-4D09-B300-8435F003FA88}">
      <dgm:prSet/>
      <dgm:spPr/>
      <dgm:t>
        <a:bodyPr/>
        <a:lstStyle/>
        <a:p>
          <a:endParaRPr lang="en-US"/>
        </a:p>
      </dgm:t>
    </dgm:pt>
    <dgm:pt modelId="{063F525C-0474-4577-8F85-AC02DCAF2BDA}" type="sibTrans" cxnId="{2A8E034C-A7D2-4D09-B300-8435F003FA88}">
      <dgm:prSet/>
      <dgm:spPr/>
      <dgm:t>
        <a:bodyPr/>
        <a:lstStyle/>
        <a:p>
          <a:endParaRPr lang="en-US"/>
        </a:p>
      </dgm:t>
    </dgm:pt>
    <dgm:pt modelId="{61B02AE4-DFA4-4B5C-BA4F-43ED050ECE59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B	=	80-89</a:t>
          </a:r>
        </a:p>
      </dgm:t>
    </dgm:pt>
    <dgm:pt modelId="{C84167FB-65FF-4D78-92E0-00FA74952ACA}" type="parTrans" cxnId="{9EA7B928-CA1B-4DC1-B729-99C6017C395D}">
      <dgm:prSet/>
      <dgm:spPr/>
      <dgm:t>
        <a:bodyPr/>
        <a:lstStyle/>
        <a:p>
          <a:endParaRPr lang="en-US"/>
        </a:p>
      </dgm:t>
    </dgm:pt>
    <dgm:pt modelId="{49FD97B5-E68A-4DB6-8C9F-AA23CBB7D846}" type="sibTrans" cxnId="{9EA7B928-CA1B-4DC1-B729-99C6017C395D}">
      <dgm:prSet/>
      <dgm:spPr/>
      <dgm:t>
        <a:bodyPr/>
        <a:lstStyle/>
        <a:p>
          <a:endParaRPr lang="en-US"/>
        </a:p>
      </dgm:t>
    </dgm:pt>
    <dgm:pt modelId="{725EA06F-A3A3-448B-8E2A-7D61182B43C6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C	=	70-79</a:t>
          </a:r>
        </a:p>
      </dgm:t>
    </dgm:pt>
    <dgm:pt modelId="{904C653C-0379-4948-8B29-A5DFD57B9203}" type="parTrans" cxnId="{8EB51107-C1CC-43F9-9F3D-0B0FFA4E024A}">
      <dgm:prSet/>
      <dgm:spPr/>
      <dgm:t>
        <a:bodyPr/>
        <a:lstStyle/>
        <a:p>
          <a:endParaRPr lang="en-US"/>
        </a:p>
      </dgm:t>
    </dgm:pt>
    <dgm:pt modelId="{A3EFC582-A375-4874-85C4-5CACBE88BEB2}" type="sibTrans" cxnId="{8EB51107-C1CC-43F9-9F3D-0B0FFA4E024A}">
      <dgm:prSet/>
      <dgm:spPr/>
      <dgm:t>
        <a:bodyPr/>
        <a:lstStyle/>
        <a:p>
          <a:endParaRPr lang="en-US"/>
        </a:p>
      </dgm:t>
    </dgm:pt>
    <dgm:pt modelId="{E0263FA8-DE24-4B07-ABBE-936790A7A5BE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F	=	69 or below		</a:t>
          </a:r>
        </a:p>
      </dgm:t>
    </dgm:pt>
    <dgm:pt modelId="{E56EDF8B-063D-4B5E-B159-6FECB606033D}" type="parTrans" cxnId="{49057E81-768E-46F8-8E55-3338C832C06E}">
      <dgm:prSet/>
      <dgm:spPr/>
      <dgm:t>
        <a:bodyPr/>
        <a:lstStyle/>
        <a:p>
          <a:endParaRPr lang="en-US"/>
        </a:p>
      </dgm:t>
    </dgm:pt>
    <dgm:pt modelId="{BD58B24B-0FDB-42DE-A3DF-20F2667C9F8D}" type="sibTrans" cxnId="{49057E81-768E-46F8-8E55-3338C832C06E}">
      <dgm:prSet/>
      <dgm:spPr/>
      <dgm:t>
        <a:bodyPr/>
        <a:lstStyle/>
        <a:p>
          <a:endParaRPr lang="en-US"/>
        </a:p>
      </dgm:t>
    </dgm:pt>
    <dgm:pt modelId="{AAF5AAEF-13E8-4F42-9910-BB349DE7991D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2"/>
              </a:solidFill>
            </a:rPr>
            <a:t>Grade Level Placement:</a:t>
          </a:r>
        </a:p>
      </dgm:t>
    </dgm:pt>
    <dgm:pt modelId="{5B65F290-594C-474E-87C9-87F7AB45C560}" type="parTrans" cxnId="{69C6EFB0-E18A-438E-826C-0B962E059200}">
      <dgm:prSet/>
      <dgm:spPr/>
      <dgm:t>
        <a:bodyPr/>
        <a:lstStyle/>
        <a:p>
          <a:endParaRPr lang="en-US"/>
        </a:p>
      </dgm:t>
    </dgm:pt>
    <dgm:pt modelId="{04B46297-D898-4F46-A2E9-1E29826BC024}" type="sibTrans" cxnId="{69C6EFB0-E18A-438E-826C-0B962E059200}">
      <dgm:prSet/>
      <dgm:spPr/>
      <dgm:t>
        <a:bodyPr/>
        <a:lstStyle/>
        <a:p>
          <a:endParaRPr lang="en-US"/>
        </a:p>
      </dgm:t>
    </dgm:pt>
    <dgm:pt modelId="{6BDEDBD9-F145-463A-91A7-3C65C08EEB53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Freshmen	= 	Less than 5 credits</a:t>
          </a:r>
        </a:p>
      </dgm:t>
    </dgm:pt>
    <dgm:pt modelId="{FDB7614B-43DB-4DFB-A206-E075DF56DE1D}" type="parTrans" cxnId="{0B02C385-318D-4BF4-9D9F-132F3492BD26}">
      <dgm:prSet/>
      <dgm:spPr/>
      <dgm:t>
        <a:bodyPr/>
        <a:lstStyle/>
        <a:p>
          <a:endParaRPr lang="en-US"/>
        </a:p>
      </dgm:t>
    </dgm:pt>
    <dgm:pt modelId="{FE961CAD-63D3-4538-962C-1A94CF157D16}" type="sibTrans" cxnId="{0B02C385-318D-4BF4-9D9F-132F3492BD26}">
      <dgm:prSet/>
      <dgm:spPr/>
      <dgm:t>
        <a:bodyPr/>
        <a:lstStyle/>
        <a:p>
          <a:endParaRPr lang="en-US"/>
        </a:p>
      </dgm:t>
    </dgm:pt>
    <dgm:pt modelId="{18D77085-C691-4BD2-9A0A-6072E6B94A14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Sophomore	=	5 – 10.5 credits</a:t>
          </a:r>
        </a:p>
      </dgm:t>
    </dgm:pt>
    <dgm:pt modelId="{CCA0E898-FA23-49CE-806C-0E4F443BA5AF}" type="parTrans" cxnId="{DED5E7DC-C56B-40BA-B5EC-E37071E4CD21}">
      <dgm:prSet/>
      <dgm:spPr/>
      <dgm:t>
        <a:bodyPr/>
        <a:lstStyle/>
        <a:p>
          <a:endParaRPr lang="en-US"/>
        </a:p>
      </dgm:t>
    </dgm:pt>
    <dgm:pt modelId="{2C66C040-D0A1-4851-9FD4-4E81F687FD24}" type="sibTrans" cxnId="{DED5E7DC-C56B-40BA-B5EC-E37071E4CD21}">
      <dgm:prSet/>
      <dgm:spPr/>
      <dgm:t>
        <a:bodyPr/>
        <a:lstStyle/>
        <a:p>
          <a:endParaRPr lang="en-US"/>
        </a:p>
      </dgm:t>
    </dgm:pt>
    <dgm:pt modelId="{F43FA5E3-2941-41E3-B159-A43D323241B0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Junior		=	11 – 16.5 credits</a:t>
          </a:r>
        </a:p>
      </dgm:t>
    </dgm:pt>
    <dgm:pt modelId="{95688D26-44F1-4880-BC85-C88133B50EA3}" type="parTrans" cxnId="{57D660DB-9487-48E9-A9E2-B922CF98AFF7}">
      <dgm:prSet/>
      <dgm:spPr/>
      <dgm:t>
        <a:bodyPr/>
        <a:lstStyle/>
        <a:p>
          <a:endParaRPr lang="en-US"/>
        </a:p>
      </dgm:t>
    </dgm:pt>
    <dgm:pt modelId="{0BA8BBA6-BB4A-4B79-84C4-76606552DFA0}" type="sibTrans" cxnId="{57D660DB-9487-48E9-A9E2-B922CF98AFF7}">
      <dgm:prSet/>
      <dgm:spPr/>
      <dgm:t>
        <a:bodyPr/>
        <a:lstStyle/>
        <a:p>
          <a:endParaRPr lang="en-US"/>
        </a:p>
      </dgm:t>
    </dgm:pt>
    <dgm:pt modelId="{C9AF578B-5D40-4312-8E31-5C98FCE17B3B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Senior		=	17 or more credits	</a:t>
          </a:r>
        </a:p>
      </dgm:t>
    </dgm:pt>
    <dgm:pt modelId="{2C258707-9BEE-48C9-A49E-D823EB294165}" type="parTrans" cxnId="{792CEDE8-5E59-4C5D-BEB7-C6B682DF51B1}">
      <dgm:prSet/>
      <dgm:spPr/>
      <dgm:t>
        <a:bodyPr/>
        <a:lstStyle/>
        <a:p>
          <a:endParaRPr lang="en-US"/>
        </a:p>
      </dgm:t>
    </dgm:pt>
    <dgm:pt modelId="{E6BC6080-3A56-47B3-ABE3-260EF520598B}" type="sibTrans" cxnId="{792CEDE8-5E59-4C5D-BEB7-C6B682DF51B1}">
      <dgm:prSet/>
      <dgm:spPr/>
      <dgm:t>
        <a:bodyPr/>
        <a:lstStyle/>
        <a:p>
          <a:endParaRPr lang="en-US"/>
        </a:p>
      </dgm:t>
    </dgm:pt>
    <dgm:pt modelId="{783025CA-27AD-4860-8467-EDEF555603A3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2"/>
              </a:solidFill>
            </a:rPr>
            <a:t>Honors, AP, </a:t>
          </a:r>
          <a:r>
            <a:rPr lang="en-US" sz="2400" b="1" dirty="0" smtClean="0">
              <a:solidFill>
                <a:schemeClr val="bg2"/>
              </a:solidFill>
            </a:rPr>
            <a:t>IB, and </a:t>
          </a:r>
          <a:r>
            <a:rPr lang="en-US" sz="2400" b="1" dirty="0">
              <a:solidFill>
                <a:schemeClr val="bg2"/>
              </a:solidFill>
            </a:rPr>
            <a:t>college courses receive an additional 7 points added to the final passing grade.</a:t>
          </a:r>
        </a:p>
      </dgm:t>
    </dgm:pt>
    <dgm:pt modelId="{DAFF61FD-27E6-4ADA-B023-C2FCA57D8986}" type="parTrans" cxnId="{0D48F884-4201-4165-B27B-8369F7464388}">
      <dgm:prSet/>
      <dgm:spPr/>
      <dgm:t>
        <a:bodyPr/>
        <a:lstStyle/>
        <a:p>
          <a:endParaRPr lang="en-US"/>
        </a:p>
      </dgm:t>
    </dgm:pt>
    <dgm:pt modelId="{58E806DB-DE13-47CC-AABC-A4CD779FF321}" type="sibTrans" cxnId="{0D48F884-4201-4165-B27B-8369F7464388}">
      <dgm:prSet/>
      <dgm:spPr/>
      <dgm:t>
        <a:bodyPr/>
        <a:lstStyle/>
        <a:p>
          <a:endParaRPr lang="en-US"/>
        </a:p>
      </dgm:t>
    </dgm:pt>
    <dgm:pt modelId="{79AF4B8B-E731-4F1A-B201-98C0E7054E43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2"/>
              </a:solidFill>
            </a:rPr>
            <a:t>Fulton County Grading Scale:</a:t>
          </a:r>
        </a:p>
      </dgm:t>
    </dgm:pt>
    <dgm:pt modelId="{E5F96F27-69CC-43C3-86EC-BE48282BF652}" type="parTrans" cxnId="{31A8964F-A593-47B7-AD10-C286B49D3BF6}">
      <dgm:prSet/>
      <dgm:spPr/>
      <dgm:t>
        <a:bodyPr/>
        <a:lstStyle/>
        <a:p>
          <a:endParaRPr lang="en-US"/>
        </a:p>
      </dgm:t>
    </dgm:pt>
    <dgm:pt modelId="{FFDC5651-80B0-4FCC-9BA0-035E085F957A}" type="sibTrans" cxnId="{31A8964F-A593-47B7-AD10-C286B49D3BF6}">
      <dgm:prSet/>
      <dgm:spPr/>
      <dgm:t>
        <a:bodyPr/>
        <a:lstStyle/>
        <a:p>
          <a:endParaRPr lang="en-US"/>
        </a:p>
      </dgm:t>
    </dgm:pt>
    <dgm:pt modelId="{1C7B4786-30F1-4287-A0AE-120E077367CB}" type="pres">
      <dgm:prSet presAssocID="{7E6B6E8D-F29B-4BD0-9230-0B9B157D1B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6C87BF-29A6-42BB-85B4-6A561F108CFD}" type="pres">
      <dgm:prSet presAssocID="{3F0395CA-6F77-4166-B20B-DD5D0B38A440}" presName="parentLin" presStyleCnt="0"/>
      <dgm:spPr/>
    </dgm:pt>
    <dgm:pt modelId="{30E263A2-CDE9-4C5A-99A2-BA47102C8668}" type="pres">
      <dgm:prSet presAssocID="{3F0395CA-6F77-4166-B20B-DD5D0B38A44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8B924A0-162A-41CA-9F31-5A74C8A8E1F7}" type="pres">
      <dgm:prSet presAssocID="{3F0395CA-6F77-4166-B20B-DD5D0B38A440}" presName="parentText" presStyleLbl="node1" presStyleIdx="0" presStyleCnt="4" custScaleX="142857" custScaleY="128680" custLinFactNeighborX="-55235" custLinFactNeighborY="61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306BC-0D54-46AC-A07A-F23D85023E67}" type="pres">
      <dgm:prSet presAssocID="{3F0395CA-6F77-4166-B20B-DD5D0B38A440}" presName="negativeSpace" presStyleCnt="0"/>
      <dgm:spPr/>
    </dgm:pt>
    <dgm:pt modelId="{2F881318-8645-48ED-A464-ADF5389E7C76}" type="pres">
      <dgm:prSet presAssocID="{3F0395CA-6F77-4166-B20B-DD5D0B38A440}" presName="childText" presStyleLbl="conFgAcc1" presStyleIdx="0" presStyleCnt="4">
        <dgm:presLayoutVars>
          <dgm:bulletEnabled val="1"/>
        </dgm:presLayoutVars>
      </dgm:prSet>
      <dgm:spPr>
        <a:solidFill>
          <a:schemeClr val="bg2">
            <a:lumMod val="90000"/>
            <a:lumOff val="10000"/>
            <a:alpha val="90000"/>
          </a:schemeClr>
        </a:solidFill>
      </dgm:spPr>
    </dgm:pt>
    <dgm:pt modelId="{CBE54C41-0601-448D-A93A-90335580137B}" type="pres">
      <dgm:prSet presAssocID="{A77464EB-5F8F-46A8-B504-B72CAC6CE154}" presName="spaceBetweenRectangles" presStyleCnt="0"/>
      <dgm:spPr/>
    </dgm:pt>
    <dgm:pt modelId="{131EF99E-CDFA-4354-AEC9-771032B6F9EB}" type="pres">
      <dgm:prSet presAssocID="{79AF4B8B-E731-4F1A-B201-98C0E7054E43}" presName="parentLin" presStyleCnt="0"/>
      <dgm:spPr/>
    </dgm:pt>
    <dgm:pt modelId="{76DCA01D-F0A2-4336-AB1A-F553C37FC990}" type="pres">
      <dgm:prSet presAssocID="{79AF4B8B-E731-4F1A-B201-98C0E7054E4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B2BA4EF-59F8-42AF-BCCC-EDAA717819B2}" type="pres">
      <dgm:prSet presAssocID="{79AF4B8B-E731-4F1A-B201-98C0E7054E43}" presName="parentText" presStyleLbl="node1" presStyleIdx="1" presStyleCnt="4" custScaleX="138871" custLinFactNeighborX="-59777" custLinFactNeighborY="51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6FA7-46FA-4F3F-90BC-D309402F0402}" type="pres">
      <dgm:prSet presAssocID="{79AF4B8B-E731-4F1A-B201-98C0E7054E43}" presName="negativeSpace" presStyleCnt="0"/>
      <dgm:spPr/>
    </dgm:pt>
    <dgm:pt modelId="{6A472701-27B2-4E90-A681-9B3BD670A169}" type="pres">
      <dgm:prSet presAssocID="{79AF4B8B-E731-4F1A-B201-98C0E7054E43}" presName="childText" presStyleLbl="conFgAcc1" presStyleIdx="1" presStyleCnt="4" custLinFactNeighborX="4425" custLinFactNeighborY="3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0AD5A-1880-49DE-B5DF-792613E4A182}" type="pres">
      <dgm:prSet presAssocID="{FFDC5651-80B0-4FCC-9BA0-035E085F957A}" presName="spaceBetweenRectangles" presStyleCnt="0"/>
      <dgm:spPr/>
    </dgm:pt>
    <dgm:pt modelId="{1E2AC0DC-F256-4F4D-94A9-4598FEE4DC08}" type="pres">
      <dgm:prSet presAssocID="{783025CA-27AD-4860-8467-EDEF555603A3}" presName="parentLin" presStyleCnt="0"/>
      <dgm:spPr/>
    </dgm:pt>
    <dgm:pt modelId="{F99FA349-F4A2-4173-889A-2FBA987EC0D6}" type="pres">
      <dgm:prSet presAssocID="{783025CA-27AD-4860-8467-EDEF555603A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236BEB4-DA41-41C6-BBB0-2D9E4AC02016}" type="pres">
      <dgm:prSet presAssocID="{783025CA-27AD-4860-8467-EDEF555603A3}" presName="parentText" presStyleLbl="node1" presStyleIdx="2" presStyleCnt="4" custScaleX="142857" custScaleY="158131" custLinFactNeighborX="-59037" custLinFactNeighborY="-19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209B1-EC4F-40ED-808B-1CC7CEC6FE16}" type="pres">
      <dgm:prSet presAssocID="{783025CA-27AD-4860-8467-EDEF555603A3}" presName="negativeSpace" presStyleCnt="0"/>
      <dgm:spPr/>
    </dgm:pt>
    <dgm:pt modelId="{400524F9-D487-4F6E-8A4F-E8380245FB9D}" type="pres">
      <dgm:prSet presAssocID="{783025CA-27AD-4860-8467-EDEF555603A3}" presName="childText" presStyleLbl="conFgAcc1" presStyleIdx="2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  <dgm:pt modelId="{C1F5DD70-B49F-47AB-84FA-B5A86DFF2A80}" type="pres">
      <dgm:prSet presAssocID="{58E806DB-DE13-47CC-AABC-A4CD779FF321}" presName="spaceBetweenRectangles" presStyleCnt="0"/>
      <dgm:spPr/>
    </dgm:pt>
    <dgm:pt modelId="{87EDB6B5-F43D-4A67-9EDE-DB29CDDFE008}" type="pres">
      <dgm:prSet presAssocID="{AAF5AAEF-13E8-4F42-9910-BB349DE7991D}" presName="parentLin" presStyleCnt="0"/>
      <dgm:spPr/>
    </dgm:pt>
    <dgm:pt modelId="{AF495B06-C533-4B3F-85B6-EA8654C92D06}" type="pres">
      <dgm:prSet presAssocID="{AAF5AAEF-13E8-4F42-9910-BB349DE7991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BC6F708-1CD1-4F24-AC42-CB114A60F8FB}" type="pres">
      <dgm:prSet presAssocID="{AAF5AAEF-13E8-4F42-9910-BB349DE7991D}" presName="parentText" presStyleLbl="node1" presStyleIdx="3" presStyleCnt="4" custScaleX="142857" custLinFactNeighborX="-55251" custLinFactNeighborY="-12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523C8-839C-401B-AC2C-58B063B6457F}" type="pres">
      <dgm:prSet presAssocID="{AAF5AAEF-13E8-4F42-9910-BB349DE7991D}" presName="negativeSpace" presStyleCnt="0"/>
      <dgm:spPr/>
    </dgm:pt>
    <dgm:pt modelId="{46025AA5-8321-488D-8EF2-A0D4078A54B3}" type="pres">
      <dgm:prSet presAssocID="{AAF5AAEF-13E8-4F42-9910-BB349DE7991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D4267-F31F-44A1-9073-3A6C6984EAAC}" type="presOf" srcId="{AAF5AAEF-13E8-4F42-9910-BB349DE7991D}" destId="{BBC6F708-1CD1-4F24-AC42-CB114A60F8FB}" srcOrd="1" destOrd="0" presId="urn:microsoft.com/office/officeart/2005/8/layout/list1"/>
    <dgm:cxn modelId="{57EA5E98-3C31-484C-A4A2-4F409ED1ECD4}" type="presOf" srcId="{7E6B6E8D-F29B-4BD0-9230-0B9B157D1B8C}" destId="{1C7B4786-30F1-4287-A0AE-120E077367CB}" srcOrd="0" destOrd="0" presId="urn:microsoft.com/office/officeart/2005/8/layout/list1"/>
    <dgm:cxn modelId="{0B02C385-318D-4BF4-9D9F-132F3492BD26}" srcId="{AAF5AAEF-13E8-4F42-9910-BB349DE7991D}" destId="{6BDEDBD9-F145-463A-91A7-3C65C08EEB53}" srcOrd="0" destOrd="0" parTransId="{FDB7614B-43DB-4DFB-A206-E075DF56DE1D}" sibTransId="{FE961CAD-63D3-4538-962C-1A94CF157D16}"/>
    <dgm:cxn modelId="{71261639-7FFB-4320-9927-4D1F6E204D9B}" type="presOf" srcId="{3F0395CA-6F77-4166-B20B-DD5D0B38A440}" destId="{48B924A0-162A-41CA-9F31-5A74C8A8E1F7}" srcOrd="1" destOrd="0" presId="urn:microsoft.com/office/officeart/2005/8/layout/list1"/>
    <dgm:cxn modelId="{8EB51107-C1CC-43F9-9F3D-0B0FFA4E024A}" srcId="{79AF4B8B-E731-4F1A-B201-98C0E7054E43}" destId="{725EA06F-A3A3-448B-8E2A-7D61182B43C6}" srcOrd="2" destOrd="0" parTransId="{904C653C-0379-4948-8B29-A5DFD57B9203}" sibTransId="{A3EFC582-A375-4874-85C4-5CACBE88BEB2}"/>
    <dgm:cxn modelId="{871B7B98-6ADF-427B-B460-BD10CF762009}" type="presOf" srcId="{EAE799D5-0BC9-47DF-8479-14C0FDEAF735}" destId="{6A472701-27B2-4E90-A681-9B3BD670A169}" srcOrd="0" destOrd="0" presId="urn:microsoft.com/office/officeart/2005/8/layout/list1"/>
    <dgm:cxn modelId="{E936F505-1A83-43E8-BBC2-FF98451CE0C7}" type="presOf" srcId="{783025CA-27AD-4860-8467-EDEF555603A3}" destId="{F236BEB4-DA41-41C6-BBB0-2D9E4AC02016}" srcOrd="1" destOrd="0" presId="urn:microsoft.com/office/officeart/2005/8/layout/list1"/>
    <dgm:cxn modelId="{31A8964F-A593-47B7-AD10-C286B49D3BF6}" srcId="{7E6B6E8D-F29B-4BD0-9230-0B9B157D1B8C}" destId="{79AF4B8B-E731-4F1A-B201-98C0E7054E43}" srcOrd="1" destOrd="0" parTransId="{E5F96F27-69CC-43C3-86EC-BE48282BF652}" sibTransId="{FFDC5651-80B0-4FCC-9BA0-035E085F957A}"/>
    <dgm:cxn modelId="{BE735BCF-6325-4078-84B1-528379446D7D}" type="presOf" srcId="{61B02AE4-DFA4-4B5C-BA4F-43ED050ECE59}" destId="{6A472701-27B2-4E90-A681-9B3BD670A169}" srcOrd="0" destOrd="1" presId="urn:microsoft.com/office/officeart/2005/8/layout/list1"/>
    <dgm:cxn modelId="{B2E347DF-ADC1-42ED-8AC3-E84274356329}" srcId="{7E6B6E8D-F29B-4BD0-9230-0B9B157D1B8C}" destId="{3F0395CA-6F77-4166-B20B-DD5D0B38A440}" srcOrd="0" destOrd="0" parTransId="{DD33E606-CBCB-4FAB-8955-3EEF7080D020}" sibTransId="{A77464EB-5F8F-46A8-B504-B72CAC6CE154}"/>
    <dgm:cxn modelId="{6B08C432-6FB9-4BFF-B0B8-3B63D12B0B3D}" type="presOf" srcId="{6BDEDBD9-F145-463A-91A7-3C65C08EEB53}" destId="{46025AA5-8321-488D-8EF2-A0D4078A54B3}" srcOrd="0" destOrd="0" presId="urn:microsoft.com/office/officeart/2005/8/layout/list1"/>
    <dgm:cxn modelId="{8BD2E6AF-24C1-42A6-B022-67D1F633E5BA}" type="presOf" srcId="{F43FA5E3-2941-41E3-B159-A43D323241B0}" destId="{46025AA5-8321-488D-8EF2-A0D4078A54B3}" srcOrd="0" destOrd="2" presId="urn:microsoft.com/office/officeart/2005/8/layout/list1"/>
    <dgm:cxn modelId="{2A8E034C-A7D2-4D09-B300-8435F003FA88}" srcId="{79AF4B8B-E731-4F1A-B201-98C0E7054E43}" destId="{EAE799D5-0BC9-47DF-8479-14C0FDEAF735}" srcOrd="0" destOrd="0" parTransId="{8028EC75-288E-41B8-9CB3-463D73BB22FB}" sibTransId="{063F525C-0474-4577-8F85-AC02DCAF2BDA}"/>
    <dgm:cxn modelId="{5696DC20-DB01-461E-90E5-1959DD76F1FF}" type="presOf" srcId="{AAF5AAEF-13E8-4F42-9910-BB349DE7991D}" destId="{AF495B06-C533-4B3F-85B6-EA8654C92D06}" srcOrd="0" destOrd="0" presId="urn:microsoft.com/office/officeart/2005/8/layout/list1"/>
    <dgm:cxn modelId="{1AF58246-11FC-472C-8167-BF9E98C00B4F}" type="presOf" srcId="{79AF4B8B-E731-4F1A-B201-98C0E7054E43}" destId="{7B2BA4EF-59F8-42AF-BCCC-EDAA717819B2}" srcOrd="1" destOrd="0" presId="urn:microsoft.com/office/officeart/2005/8/layout/list1"/>
    <dgm:cxn modelId="{57D660DB-9487-48E9-A9E2-B922CF98AFF7}" srcId="{AAF5AAEF-13E8-4F42-9910-BB349DE7991D}" destId="{F43FA5E3-2941-41E3-B159-A43D323241B0}" srcOrd="2" destOrd="0" parTransId="{95688D26-44F1-4880-BC85-C88133B50EA3}" sibTransId="{0BA8BBA6-BB4A-4B79-84C4-76606552DFA0}"/>
    <dgm:cxn modelId="{DED5E7DC-C56B-40BA-B5EC-E37071E4CD21}" srcId="{AAF5AAEF-13E8-4F42-9910-BB349DE7991D}" destId="{18D77085-C691-4BD2-9A0A-6072E6B94A14}" srcOrd="1" destOrd="0" parTransId="{CCA0E898-FA23-49CE-806C-0E4F443BA5AF}" sibTransId="{2C66C040-D0A1-4851-9FD4-4E81F687FD24}"/>
    <dgm:cxn modelId="{69C6EFB0-E18A-438E-826C-0B962E059200}" srcId="{7E6B6E8D-F29B-4BD0-9230-0B9B157D1B8C}" destId="{AAF5AAEF-13E8-4F42-9910-BB349DE7991D}" srcOrd="3" destOrd="0" parTransId="{5B65F290-594C-474E-87C9-87F7AB45C560}" sibTransId="{04B46297-D898-4F46-A2E9-1E29826BC024}"/>
    <dgm:cxn modelId="{792CEDE8-5E59-4C5D-BEB7-C6B682DF51B1}" srcId="{AAF5AAEF-13E8-4F42-9910-BB349DE7991D}" destId="{C9AF578B-5D40-4312-8E31-5C98FCE17B3B}" srcOrd="3" destOrd="0" parTransId="{2C258707-9BEE-48C9-A49E-D823EB294165}" sibTransId="{E6BC6080-3A56-47B3-ABE3-260EF520598B}"/>
    <dgm:cxn modelId="{0EDEF17D-604E-4B41-93D0-3D918467131E}" type="presOf" srcId="{3F0395CA-6F77-4166-B20B-DD5D0B38A440}" destId="{30E263A2-CDE9-4C5A-99A2-BA47102C8668}" srcOrd="0" destOrd="0" presId="urn:microsoft.com/office/officeart/2005/8/layout/list1"/>
    <dgm:cxn modelId="{D1836745-A18C-41FB-951D-F2ABA7A2C13D}" type="presOf" srcId="{C9AF578B-5D40-4312-8E31-5C98FCE17B3B}" destId="{46025AA5-8321-488D-8EF2-A0D4078A54B3}" srcOrd="0" destOrd="3" presId="urn:microsoft.com/office/officeart/2005/8/layout/list1"/>
    <dgm:cxn modelId="{0D48F884-4201-4165-B27B-8369F7464388}" srcId="{7E6B6E8D-F29B-4BD0-9230-0B9B157D1B8C}" destId="{783025CA-27AD-4860-8467-EDEF555603A3}" srcOrd="2" destOrd="0" parTransId="{DAFF61FD-27E6-4ADA-B023-C2FCA57D8986}" sibTransId="{58E806DB-DE13-47CC-AABC-A4CD779FF321}"/>
    <dgm:cxn modelId="{9EA7B928-CA1B-4DC1-B729-99C6017C395D}" srcId="{79AF4B8B-E731-4F1A-B201-98C0E7054E43}" destId="{61B02AE4-DFA4-4B5C-BA4F-43ED050ECE59}" srcOrd="1" destOrd="0" parTransId="{C84167FB-65FF-4D78-92E0-00FA74952ACA}" sibTransId="{49FD97B5-E68A-4DB6-8C9F-AA23CBB7D846}"/>
    <dgm:cxn modelId="{6D07B65C-4ACD-41AE-A7A5-EE0D065DF968}" type="presOf" srcId="{18D77085-C691-4BD2-9A0A-6072E6B94A14}" destId="{46025AA5-8321-488D-8EF2-A0D4078A54B3}" srcOrd="0" destOrd="1" presId="urn:microsoft.com/office/officeart/2005/8/layout/list1"/>
    <dgm:cxn modelId="{228234DE-0464-47C2-B517-4523112226B6}" type="presOf" srcId="{725EA06F-A3A3-448B-8E2A-7D61182B43C6}" destId="{6A472701-27B2-4E90-A681-9B3BD670A169}" srcOrd="0" destOrd="2" presId="urn:microsoft.com/office/officeart/2005/8/layout/list1"/>
    <dgm:cxn modelId="{75915B05-C299-449A-9739-C9DDACBE3407}" type="presOf" srcId="{79AF4B8B-E731-4F1A-B201-98C0E7054E43}" destId="{76DCA01D-F0A2-4336-AB1A-F553C37FC990}" srcOrd="0" destOrd="0" presId="urn:microsoft.com/office/officeart/2005/8/layout/list1"/>
    <dgm:cxn modelId="{59411E14-6849-43E3-8521-97C918E469BF}" type="presOf" srcId="{783025CA-27AD-4860-8467-EDEF555603A3}" destId="{F99FA349-F4A2-4173-889A-2FBA987EC0D6}" srcOrd="0" destOrd="0" presId="urn:microsoft.com/office/officeart/2005/8/layout/list1"/>
    <dgm:cxn modelId="{CF86A5E8-8086-4226-8246-BA06B184ADEC}" type="presOf" srcId="{E0263FA8-DE24-4B07-ABBE-936790A7A5BE}" destId="{6A472701-27B2-4E90-A681-9B3BD670A169}" srcOrd="0" destOrd="3" presId="urn:microsoft.com/office/officeart/2005/8/layout/list1"/>
    <dgm:cxn modelId="{49057E81-768E-46F8-8E55-3338C832C06E}" srcId="{79AF4B8B-E731-4F1A-B201-98C0E7054E43}" destId="{E0263FA8-DE24-4B07-ABBE-936790A7A5BE}" srcOrd="3" destOrd="0" parTransId="{E56EDF8B-063D-4B5E-B159-6FECB606033D}" sibTransId="{BD58B24B-0FDB-42DE-A3DF-20F2667C9F8D}"/>
    <dgm:cxn modelId="{343EA31A-8BB4-43CB-A93B-3FC467C4941F}" type="presParOf" srcId="{1C7B4786-30F1-4287-A0AE-120E077367CB}" destId="{556C87BF-29A6-42BB-85B4-6A561F108CFD}" srcOrd="0" destOrd="0" presId="urn:microsoft.com/office/officeart/2005/8/layout/list1"/>
    <dgm:cxn modelId="{DBC71941-BCCE-4A1D-8511-88014C7E518C}" type="presParOf" srcId="{556C87BF-29A6-42BB-85B4-6A561F108CFD}" destId="{30E263A2-CDE9-4C5A-99A2-BA47102C8668}" srcOrd="0" destOrd="0" presId="urn:microsoft.com/office/officeart/2005/8/layout/list1"/>
    <dgm:cxn modelId="{75F54A35-DF2E-4170-9711-0CD684FF4675}" type="presParOf" srcId="{556C87BF-29A6-42BB-85B4-6A561F108CFD}" destId="{48B924A0-162A-41CA-9F31-5A74C8A8E1F7}" srcOrd="1" destOrd="0" presId="urn:microsoft.com/office/officeart/2005/8/layout/list1"/>
    <dgm:cxn modelId="{05E06B6F-53D5-442E-9C2A-02468CC9CBE6}" type="presParOf" srcId="{1C7B4786-30F1-4287-A0AE-120E077367CB}" destId="{8F2306BC-0D54-46AC-A07A-F23D85023E67}" srcOrd="1" destOrd="0" presId="urn:microsoft.com/office/officeart/2005/8/layout/list1"/>
    <dgm:cxn modelId="{108024EC-8134-4B7A-9221-3092EE79AB07}" type="presParOf" srcId="{1C7B4786-30F1-4287-A0AE-120E077367CB}" destId="{2F881318-8645-48ED-A464-ADF5389E7C76}" srcOrd="2" destOrd="0" presId="urn:microsoft.com/office/officeart/2005/8/layout/list1"/>
    <dgm:cxn modelId="{9CCDA0E1-A8FD-4046-B095-B32710D7A3C5}" type="presParOf" srcId="{1C7B4786-30F1-4287-A0AE-120E077367CB}" destId="{CBE54C41-0601-448D-A93A-90335580137B}" srcOrd="3" destOrd="0" presId="urn:microsoft.com/office/officeart/2005/8/layout/list1"/>
    <dgm:cxn modelId="{8F08B3F7-7BF9-44C2-A2F8-0E1FEBD8E7D7}" type="presParOf" srcId="{1C7B4786-30F1-4287-A0AE-120E077367CB}" destId="{131EF99E-CDFA-4354-AEC9-771032B6F9EB}" srcOrd="4" destOrd="0" presId="urn:microsoft.com/office/officeart/2005/8/layout/list1"/>
    <dgm:cxn modelId="{C7E18617-3F62-49E1-BE5B-35C555AD3C1C}" type="presParOf" srcId="{131EF99E-CDFA-4354-AEC9-771032B6F9EB}" destId="{76DCA01D-F0A2-4336-AB1A-F553C37FC990}" srcOrd="0" destOrd="0" presId="urn:microsoft.com/office/officeart/2005/8/layout/list1"/>
    <dgm:cxn modelId="{A17F80AA-A322-4764-BFEB-490A23C0D8E6}" type="presParOf" srcId="{131EF99E-CDFA-4354-AEC9-771032B6F9EB}" destId="{7B2BA4EF-59F8-42AF-BCCC-EDAA717819B2}" srcOrd="1" destOrd="0" presId="urn:microsoft.com/office/officeart/2005/8/layout/list1"/>
    <dgm:cxn modelId="{9A4B7153-3DDF-44B5-A336-7140F75A1A74}" type="presParOf" srcId="{1C7B4786-30F1-4287-A0AE-120E077367CB}" destId="{76116FA7-46FA-4F3F-90BC-D309402F0402}" srcOrd="5" destOrd="0" presId="urn:microsoft.com/office/officeart/2005/8/layout/list1"/>
    <dgm:cxn modelId="{78BC707E-F56A-4BB9-B93D-FCF34B76F620}" type="presParOf" srcId="{1C7B4786-30F1-4287-A0AE-120E077367CB}" destId="{6A472701-27B2-4E90-A681-9B3BD670A169}" srcOrd="6" destOrd="0" presId="urn:microsoft.com/office/officeart/2005/8/layout/list1"/>
    <dgm:cxn modelId="{3D199DF7-40D8-43E6-889B-71BFC271E8E6}" type="presParOf" srcId="{1C7B4786-30F1-4287-A0AE-120E077367CB}" destId="{1B50AD5A-1880-49DE-B5DF-792613E4A182}" srcOrd="7" destOrd="0" presId="urn:microsoft.com/office/officeart/2005/8/layout/list1"/>
    <dgm:cxn modelId="{D4790777-E25B-4A6C-A9E8-73541C2418A4}" type="presParOf" srcId="{1C7B4786-30F1-4287-A0AE-120E077367CB}" destId="{1E2AC0DC-F256-4F4D-94A9-4598FEE4DC08}" srcOrd="8" destOrd="0" presId="urn:microsoft.com/office/officeart/2005/8/layout/list1"/>
    <dgm:cxn modelId="{FCF90EEA-18E9-47B2-995E-577CCB164CD4}" type="presParOf" srcId="{1E2AC0DC-F256-4F4D-94A9-4598FEE4DC08}" destId="{F99FA349-F4A2-4173-889A-2FBA987EC0D6}" srcOrd="0" destOrd="0" presId="urn:microsoft.com/office/officeart/2005/8/layout/list1"/>
    <dgm:cxn modelId="{DDC552EF-FF63-4BC9-8FC4-72551D0E2D89}" type="presParOf" srcId="{1E2AC0DC-F256-4F4D-94A9-4598FEE4DC08}" destId="{F236BEB4-DA41-41C6-BBB0-2D9E4AC02016}" srcOrd="1" destOrd="0" presId="urn:microsoft.com/office/officeart/2005/8/layout/list1"/>
    <dgm:cxn modelId="{3C8A4B21-DD83-4480-8499-07820602718B}" type="presParOf" srcId="{1C7B4786-30F1-4287-A0AE-120E077367CB}" destId="{730209B1-EC4F-40ED-808B-1CC7CEC6FE16}" srcOrd="9" destOrd="0" presId="urn:microsoft.com/office/officeart/2005/8/layout/list1"/>
    <dgm:cxn modelId="{1735FF8B-5AF8-4F2D-8DDA-9BAEDF859359}" type="presParOf" srcId="{1C7B4786-30F1-4287-A0AE-120E077367CB}" destId="{400524F9-D487-4F6E-8A4F-E8380245FB9D}" srcOrd="10" destOrd="0" presId="urn:microsoft.com/office/officeart/2005/8/layout/list1"/>
    <dgm:cxn modelId="{50EAA224-2A69-4A5A-B78D-DE6B6C9A7E4D}" type="presParOf" srcId="{1C7B4786-30F1-4287-A0AE-120E077367CB}" destId="{C1F5DD70-B49F-47AB-84FA-B5A86DFF2A80}" srcOrd="11" destOrd="0" presId="urn:microsoft.com/office/officeart/2005/8/layout/list1"/>
    <dgm:cxn modelId="{9601588D-1B49-472C-8157-F52A8866E679}" type="presParOf" srcId="{1C7B4786-30F1-4287-A0AE-120E077367CB}" destId="{87EDB6B5-F43D-4A67-9EDE-DB29CDDFE008}" srcOrd="12" destOrd="0" presId="urn:microsoft.com/office/officeart/2005/8/layout/list1"/>
    <dgm:cxn modelId="{127C11AB-3DD8-4601-B013-3EE5B776334C}" type="presParOf" srcId="{87EDB6B5-F43D-4A67-9EDE-DB29CDDFE008}" destId="{AF495B06-C533-4B3F-85B6-EA8654C92D06}" srcOrd="0" destOrd="0" presId="urn:microsoft.com/office/officeart/2005/8/layout/list1"/>
    <dgm:cxn modelId="{33155498-82B9-4983-9C22-FB0BCD7850F4}" type="presParOf" srcId="{87EDB6B5-F43D-4A67-9EDE-DB29CDDFE008}" destId="{BBC6F708-1CD1-4F24-AC42-CB114A60F8FB}" srcOrd="1" destOrd="0" presId="urn:microsoft.com/office/officeart/2005/8/layout/list1"/>
    <dgm:cxn modelId="{07CEF3AB-37B8-4129-B3BD-89B65D68B694}" type="presParOf" srcId="{1C7B4786-30F1-4287-A0AE-120E077367CB}" destId="{E74523C8-839C-401B-AC2C-58B063B6457F}" srcOrd="13" destOrd="0" presId="urn:microsoft.com/office/officeart/2005/8/layout/list1"/>
    <dgm:cxn modelId="{EF95B859-8C4F-40B2-B09D-83571FC40D02}" type="presParOf" srcId="{1C7B4786-30F1-4287-A0AE-120E077367CB}" destId="{46025AA5-8321-488D-8EF2-A0D4078A54B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92B5C-1D37-4094-A19E-1B777D3947F2}">
      <dsp:nvSpPr>
        <dsp:cNvPr id="0" name=""/>
        <dsp:cNvSpPr/>
      </dsp:nvSpPr>
      <dsp:spPr>
        <a:xfrm>
          <a:off x="228600" y="2050"/>
          <a:ext cx="8153399" cy="1193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sng" kern="1200" dirty="0" smtClean="0"/>
            <a:t>Grab an agenda packet and feedback form</a:t>
          </a:r>
          <a:r>
            <a:rPr lang="en-US" sz="2900" b="1" u="none" kern="1200" dirty="0" smtClean="0"/>
            <a:t> from one of the carts – </a:t>
          </a:r>
          <a:r>
            <a:rPr lang="en-US" sz="2900" b="1" i="1" u="none" kern="1200" dirty="0" smtClean="0"/>
            <a:t>1 packet per family, please!</a:t>
          </a:r>
          <a:endParaRPr lang="en-US" sz="2900" b="1" kern="1200" dirty="0"/>
        </a:p>
      </dsp:txBody>
      <dsp:txXfrm>
        <a:off x="263553" y="37003"/>
        <a:ext cx="8083493" cy="1123472"/>
      </dsp:txXfrm>
    </dsp:sp>
    <dsp:sp modelId="{D66750C0-DD6D-4759-BF9B-2C7AFA676353}">
      <dsp:nvSpPr>
        <dsp:cNvPr id="0" name=""/>
        <dsp:cNvSpPr/>
      </dsp:nvSpPr>
      <dsp:spPr>
        <a:xfrm rot="5400000">
          <a:off x="4200879" y="1299849"/>
          <a:ext cx="208841" cy="2088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50BD9-E17C-48E5-B455-1BF7836196D9}">
      <dsp:nvSpPr>
        <dsp:cNvPr id="0" name=""/>
        <dsp:cNvSpPr/>
      </dsp:nvSpPr>
      <dsp:spPr>
        <a:xfrm>
          <a:off x="228600" y="1613110"/>
          <a:ext cx="8153399" cy="1193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After the presentation, </a:t>
          </a:r>
          <a:endParaRPr lang="en-US" sz="2900" b="1" kern="1200" dirty="0" smtClean="0"/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please </a:t>
          </a:r>
          <a:r>
            <a:rPr lang="en-US" sz="2900" b="1" u="sng" kern="1200" dirty="0"/>
            <a:t>complete the feedback form</a:t>
          </a:r>
          <a:endParaRPr lang="en-US" sz="2900" b="1" kern="1200" dirty="0"/>
        </a:p>
      </dsp:txBody>
      <dsp:txXfrm>
        <a:off x="263553" y="1648063"/>
        <a:ext cx="8083493" cy="1123472"/>
      </dsp:txXfrm>
    </dsp:sp>
    <dsp:sp modelId="{22259FB9-5A41-4530-B0CC-42CADDA32E48}">
      <dsp:nvSpPr>
        <dsp:cNvPr id="0" name=""/>
        <dsp:cNvSpPr/>
      </dsp:nvSpPr>
      <dsp:spPr>
        <a:xfrm rot="5400000">
          <a:off x="4200879" y="2910909"/>
          <a:ext cx="208841" cy="2088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C0D8C-2389-4B17-9D4C-234B980C7751}">
      <dsp:nvSpPr>
        <dsp:cNvPr id="0" name=""/>
        <dsp:cNvSpPr/>
      </dsp:nvSpPr>
      <dsp:spPr>
        <a:xfrm>
          <a:off x="228600" y="3224171"/>
          <a:ext cx="8153399" cy="1193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sng" kern="1200" dirty="0"/>
            <a:t>Turn in your feedback form</a:t>
          </a:r>
          <a:r>
            <a:rPr lang="en-US" sz="2900" b="1" kern="1200" dirty="0"/>
            <a:t> to one of the crates 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as you leave</a:t>
          </a:r>
        </a:p>
      </dsp:txBody>
      <dsp:txXfrm>
        <a:off x="263553" y="3259124"/>
        <a:ext cx="8083493" cy="11234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5D51-5EEC-44CA-B018-383885F18355}">
      <dsp:nvSpPr>
        <dsp:cNvPr id="0" name=""/>
        <dsp:cNvSpPr/>
      </dsp:nvSpPr>
      <dsp:spPr>
        <a:xfrm rot="10800000">
          <a:off x="580777" y="1474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Review list of available 9</a:t>
          </a:r>
          <a:r>
            <a:rPr lang="en-US" sz="2200" b="1" kern="1200" baseline="30000" dirty="0"/>
            <a:t>th</a:t>
          </a:r>
          <a:r>
            <a:rPr lang="en-US" sz="2200" b="1" kern="1200" dirty="0"/>
            <a:t> Grade elective options</a:t>
          </a:r>
        </a:p>
      </dsp:txBody>
      <dsp:txXfrm rot="10800000">
        <a:off x="780568" y="1474"/>
        <a:ext cx="7554053" cy="799164"/>
      </dsp:txXfrm>
    </dsp:sp>
    <dsp:sp modelId="{382EB48C-74AB-4200-BBD7-18F9375CC961}">
      <dsp:nvSpPr>
        <dsp:cNvPr id="0" name=""/>
        <dsp:cNvSpPr/>
      </dsp:nvSpPr>
      <dsp:spPr>
        <a:xfrm>
          <a:off x="673993" y="360847"/>
          <a:ext cx="174026" cy="115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E8DDD1-F6DD-4E36-8076-081982293CE5}">
      <dsp:nvSpPr>
        <dsp:cNvPr id="0" name=""/>
        <dsp:cNvSpPr/>
      </dsp:nvSpPr>
      <dsp:spPr>
        <a:xfrm rot="10800000">
          <a:off x="580777" y="1039195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Use CHS Course Catalog (online) to read the course description of the classes of interest</a:t>
          </a:r>
        </a:p>
      </dsp:txBody>
      <dsp:txXfrm rot="10800000">
        <a:off x="780568" y="1039195"/>
        <a:ext cx="7554053" cy="799164"/>
      </dsp:txXfrm>
    </dsp:sp>
    <dsp:sp modelId="{61909194-46B7-4BAB-A6A2-8D5E51F52EBB}">
      <dsp:nvSpPr>
        <dsp:cNvPr id="0" name=""/>
        <dsp:cNvSpPr/>
      </dsp:nvSpPr>
      <dsp:spPr>
        <a:xfrm>
          <a:off x="670293" y="1408761"/>
          <a:ext cx="174026" cy="11523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D02B3C-EDF4-4D5E-BAB9-D6BC81CA9B32}">
      <dsp:nvSpPr>
        <dsp:cNvPr id="0" name=""/>
        <dsp:cNvSpPr/>
      </dsp:nvSpPr>
      <dsp:spPr>
        <a:xfrm rot="10800000">
          <a:off x="580777" y="2076917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Rank your elective choices on your elective form in order of preference (#1 for top choice, #2 for next choice, etc.)  </a:t>
          </a:r>
        </a:p>
      </dsp:txBody>
      <dsp:txXfrm rot="10800000">
        <a:off x="780568" y="2076917"/>
        <a:ext cx="7554053" cy="799164"/>
      </dsp:txXfrm>
    </dsp:sp>
    <dsp:sp modelId="{FF314E6B-6170-4163-A99E-D0409DDB4B23}">
      <dsp:nvSpPr>
        <dsp:cNvPr id="0" name=""/>
        <dsp:cNvSpPr/>
      </dsp:nvSpPr>
      <dsp:spPr>
        <a:xfrm>
          <a:off x="553479" y="2349308"/>
          <a:ext cx="174026" cy="115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0C7027-EDFC-4E94-8B1E-494F23A35E5B}">
      <dsp:nvSpPr>
        <dsp:cNvPr id="0" name=""/>
        <dsp:cNvSpPr/>
      </dsp:nvSpPr>
      <dsp:spPr>
        <a:xfrm rot="10800000">
          <a:off x="609591" y="3114638"/>
          <a:ext cx="7696217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/>
            <a:t>Choose at least 4 electives  </a:t>
          </a:r>
        </a:p>
      </dsp:txBody>
      <dsp:txXfrm rot="10800000">
        <a:off x="809382" y="3114638"/>
        <a:ext cx="7496426" cy="799164"/>
      </dsp:txXfrm>
    </dsp:sp>
    <dsp:sp modelId="{8DBA2FAF-749C-4DE1-963D-53F7B3C924C8}">
      <dsp:nvSpPr>
        <dsp:cNvPr id="0" name=""/>
        <dsp:cNvSpPr/>
      </dsp:nvSpPr>
      <dsp:spPr>
        <a:xfrm>
          <a:off x="457192" y="3287969"/>
          <a:ext cx="304809" cy="43041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29E962-6EB1-4DA0-ADBD-E111B6F754CC}">
      <dsp:nvSpPr>
        <dsp:cNvPr id="0" name=""/>
        <dsp:cNvSpPr/>
      </dsp:nvSpPr>
      <dsp:spPr>
        <a:xfrm rot="10800000">
          <a:off x="580777" y="4152359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/>
            <a:t>Changes may be made within the designated registration period (Spring 2018). </a:t>
          </a:r>
        </a:p>
      </dsp:txBody>
      <dsp:txXfrm rot="10800000">
        <a:off x="780568" y="4152359"/>
        <a:ext cx="7554053" cy="799164"/>
      </dsp:txXfrm>
    </dsp:sp>
    <dsp:sp modelId="{B8B6CCA2-B9F7-4038-90F2-EEDFD97756E1}">
      <dsp:nvSpPr>
        <dsp:cNvPr id="0" name=""/>
        <dsp:cNvSpPr/>
      </dsp:nvSpPr>
      <dsp:spPr>
        <a:xfrm>
          <a:off x="553483" y="4471637"/>
          <a:ext cx="174034" cy="115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E6983-D3F0-40F8-BA96-75C249E157E2}">
      <dsp:nvSpPr>
        <dsp:cNvPr id="0" name=""/>
        <dsp:cNvSpPr/>
      </dsp:nvSpPr>
      <dsp:spPr>
        <a:xfrm>
          <a:off x="0" y="0"/>
          <a:ext cx="8763000" cy="0"/>
        </a:xfrm>
        <a:prstGeom prst="lin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5">
              <a:shade val="8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A35E99-9F07-4DBD-A722-7F20B2FA2059}">
      <dsp:nvSpPr>
        <dsp:cNvPr id="0" name=""/>
        <dsp:cNvSpPr/>
      </dsp:nvSpPr>
      <dsp:spPr>
        <a:xfrm>
          <a:off x="0" y="0"/>
          <a:ext cx="1752600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accent5"/>
              </a:solidFill>
            </a:rPr>
            <a:t>Thru Spring Registration Period &amp; End of the </a:t>
          </a:r>
          <a:r>
            <a:rPr lang="en-US" sz="2000" b="1" kern="1200" dirty="0" smtClean="0">
              <a:solidFill>
                <a:schemeClr val="accent5"/>
              </a:solidFill>
            </a:rPr>
            <a:t>2017-18 </a:t>
          </a:r>
          <a:r>
            <a:rPr lang="en-US" sz="2000" b="1" kern="1200" dirty="0">
              <a:solidFill>
                <a:schemeClr val="accent5"/>
              </a:solidFill>
            </a:rPr>
            <a:t>School Year</a:t>
          </a:r>
        </a:p>
      </dsp:txBody>
      <dsp:txXfrm>
        <a:off x="0" y="0"/>
        <a:ext cx="1752600" cy="1600200"/>
      </dsp:txXfrm>
    </dsp:sp>
    <dsp:sp modelId="{DEEF2E3C-4E73-4AA6-9196-6FC6927FFECB}">
      <dsp:nvSpPr>
        <dsp:cNvPr id="0" name=""/>
        <dsp:cNvSpPr/>
      </dsp:nvSpPr>
      <dsp:spPr>
        <a:xfrm>
          <a:off x="1884045" y="37192"/>
          <a:ext cx="6878955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tx1"/>
              </a:solidFill>
            </a:rPr>
            <a:t>Academic Recommendations &amp; Placement for 9th Grade:     </a:t>
          </a:r>
          <a:r>
            <a:rPr lang="en-US" sz="2000" b="1" i="1" kern="1200" dirty="0">
              <a:solidFill>
                <a:srgbClr val="00B0F0"/>
              </a:solidFill>
            </a:rPr>
            <a:t>Current 8th Grade Teacher(s) or Middle School Counselor</a:t>
          </a:r>
        </a:p>
      </dsp:txBody>
      <dsp:txXfrm>
        <a:off x="1884045" y="37192"/>
        <a:ext cx="6878955" cy="743842"/>
      </dsp:txXfrm>
    </dsp:sp>
    <dsp:sp modelId="{CC897835-3D9A-4A09-8960-FBA2C54BD3A1}">
      <dsp:nvSpPr>
        <dsp:cNvPr id="0" name=""/>
        <dsp:cNvSpPr/>
      </dsp:nvSpPr>
      <dsp:spPr>
        <a:xfrm>
          <a:off x="1752600" y="781035"/>
          <a:ext cx="70104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BA69A-ECFE-4A34-BE66-E8139E3012C7}">
      <dsp:nvSpPr>
        <dsp:cNvPr id="0" name=""/>
        <dsp:cNvSpPr/>
      </dsp:nvSpPr>
      <dsp:spPr>
        <a:xfrm>
          <a:off x="1884045" y="818227"/>
          <a:ext cx="6878955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tx1"/>
              </a:solidFill>
            </a:rPr>
            <a:t>Course Selection, Options and Scheduling:</a:t>
          </a:r>
        </a:p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i="1" kern="1200" dirty="0">
              <a:solidFill>
                <a:srgbClr val="00B0F0"/>
              </a:solidFill>
            </a:rPr>
            <a:t>Current Middle School Counselor</a:t>
          </a:r>
        </a:p>
      </dsp:txBody>
      <dsp:txXfrm>
        <a:off x="1884045" y="818227"/>
        <a:ext cx="6878955" cy="743842"/>
      </dsp:txXfrm>
    </dsp:sp>
    <dsp:sp modelId="{1EF11A2D-0775-4949-9F91-143D2FF292AE}">
      <dsp:nvSpPr>
        <dsp:cNvPr id="0" name=""/>
        <dsp:cNvSpPr/>
      </dsp:nvSpPr>
      <dsp:spPr>
        <a:xfrm>
          <a:off x="1752600" y="1562070"/>
          <a:ext cx="70104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CCDA7-8ECF-4498-8655-3E557BF50460}">
      <dsp:nvSpPr>
        <dsp:cNvPr id="0" name=""/>
        <dsp:cNvSpPr/>
      </dsp:nvSpPr>
      <dsp:spPr>
        <a:xfrm>
          <a:off x="0" y="0"/>
          <a:ext cx="876300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shade val="5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46BD3-6BF0-4839-BE96-4F0E4D179B0F}">
      <dsp:nvSpPr>
        <dsp:cNvPr id="0" name=""/>
        <dsp:cNvSpPr/>
      </dsp:nvSpPr>
      <dsp:spPr>
        <a:xfrm>
          <a:off x="0" y="0"/>
          <a:ext cx="1752600" cy="365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FF00"/>
              </a:solidFill>
            </a:rPr>
            <a:t>After the      </a:t>
          </a:r>
          <a:r>
            <a:rPr lang="en-US" sz="2000" b="1" kern="1200" dirty="0" smtClean="0">
              <a:solidFill>
                <a:srgbClr val="FFFF00"/>
              </a:solidFill>
            </a:rPr>
            <a:t>2017-18 </a:t>
          </a:r>
          <a:r>
            <a:rPr lang="en-US" sz="2000" b="1" kern="1200" dirty="0">
              <a:solidFill>
                <a:srgbClr val="FFFF00"/>
              </a:solidFill>
            </a:rPr>
            <a:t>School Year has Ended and Beyond</a:t>
          </a:r>
        </a:p>
      </dsp:txBody>
      <dsp:txXfrm>
        <a:off x="0" y="0"/>
        <a:ext cx="1752600" cy="3657600"/>
      </dsp:txXfrm>
    </dsp:sp>
    <dsp:sp modelId="{84231694-A8AB-4858-94D4-88FECEB8646B}">
      <dsp:nvSpPr>
        <dsp:cNvPr id="0" name=""/>
        <dsp:cNvSpPr/>
      </dsp:nvSpPr>
      <dsp:spPr>
        <a:xfrm>
          <a:off x="1884045" y="34468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Grades, Assignments, Course Content, Academic Placement, Classroom Consequences, </a:t>
          </a:r>
          <a:r>
            <a:rPr lang="en-US" sz="2000" b="1" kern="1200" dirty="0" err="1">
              <a:solidFill>
                <a:schemeClr val="tx1"/>
              </a:solidFill>
            </a:rPr>
            <a:t>etc</a:t>
          </a:r>
          <a:r>
            <a:rPr lang="en-US" sz="2000" b="1" kern="1200" dirty="0">
              <a:solidFill>
                <a:schemeClr val="tx1"/>
              </a:solidFill>
            </a:rPr>
            <a:t>:</a:t>
          </a:r>
          <a:r>
            <a:rPr lang="en-US" sz="2000" b="1" kern="1200" dirty="0">
              <a:solidFill>
                <a:srgbClr val="16DA29"/>
              </a:solidFill>
            </a:rPr>
            <a:t>  </a:t>
          </a:r>
          <a:r>
            <a:rPr lang="en-US" sz="2000" b="1" i="1" kern="1200" dirty="0">
              <a:solidFill>
                <a:srgbClr val="16DA29"/>
              </a:solidFill>
            </a:rPr>
            <a:t>The Classroom Teacher</a:t>
          </a:r>
        </a:p>
      </dsp:txBody>
      <dsp:txXfrm>
        <a:off x="1884045" y="34468"/>
        <a:ext cx="6878955" cy="689371"/>
      </dsp:txXfrm>
    </dsp:sp>
    <dsp:sp modelId="{73B8B992-5A35-494C-A21B-477410E17E1C}">
      <dsp:nvSpPr>
        <dsp:cNvPr id="0" name=""/>
        <dsp:cNvSpPr/>
      </dsp:nvSpPr>
      <dsp:spPr>
        <a:xfrm>
          <a:off x="1752600" y="723840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26D0BD-062A-4DBE-B5FD-62CA4D669BB7}">
      <dsp:nvSpPr>
        <dsp:cNvPr id="0" name=""/>
        <dsp:cNvSpPr/>
      </dsp:nvSpPr>
      <dsp:spPr>
        <a:xfrm>
          <a:off x="1884045" y="758309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solidFill>
                <a:schemeClr val="tx1"/>
              </a:solidFill>
            </a:rPr>
            <a:t>Class Schedules, Academic, Social/Emotional, College/Career Support &amp; Planning:</a:t>
          </a:r>
          <a:r>
            <a:rPr lang="en-US" sz="2000" b="1" kern="1200" dirty="0">
              <a:solidFill>
                <a:schemeClr val="tx1"/>
              </a:solidFill>
            </a:rPr>
            <a:t>  </a:t>
          </a:r>
          <a:r>
            <a:rPr lang="en-US" sz="2000" b="1" i="1" kern="1200" dirty="0">
              <a:solidFill>
                <a:srgbClr val="16DA29"/>
              </a:solidFill>
            </a:rPr>
            <a:t>Assigned Centennial HS Counselor</a:t>
          </a:r>
        </a:p>
      </dsp:txBody>
      <dsp:txXfrm>
        <a:off x="1884045" y="758309"/>
        <a:ext cx="6878955" cy="689371"/>
      </dsp:txXfrm>
    </dsp:sp>
    <dsp:sp modelId="{950B5AD4-B0B7-4446-8CCF-9F365035261B}">
      <dsp:nvSpPr>
        <dsp:cNvPr id="0" name=""/>
        <dsp:cNvSpPr/>
      </dsp:nvSpPr>
      <dsp:spPr>
        <a:xfrm>
          <a:off x="1752600" y="1447680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7B0ABA-86D8-4141-8623-A6C2D895A5C7}">
      <dsp:nvSpPr>
        <dsp:cNvPr id="0" name=""/>
        <dsp:cNvSpPr/>
      </dsp:nvSpPr>
      <dsp:spPr>
        <a:xfrm>
          <a:off x="1884045" y="1482149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Coordinating a Conference with All of Your Student’s Teachers:                                                                    </a:t>
          </a:r>
          <a:r>
            <a:rPr lang="en-US" sz="2000" b="1" i="1" kern="1200" dirty="0">
              <a:solidFill>
                <a:srgbClr val="16DA29"/>
              </a:solidFill>
            </a:rPr>
            <a:t>Assigned Centennial HS Counselor</a:t>
          </a:r>
        </a:p>
      </dsp:txBody>
      <dsp:txXfrm>
        <a:off x="1884045" y="1482149"/>
        <a:ext cx="6878955" cy="689371"/>
      </dsp:txXfrm>
    </dsp:sp>
    <dsp:sp modelId="{E6526199-C341-4A7B-BB71-96E4CE3D68EF}">
      <dsp:nvSpPr>
        <dsp:cNvPr id="0" name=""/>
        <dsp:cNvSpPr/>
      </dsp:nvSpPr>
      <dsp:spPr>
        <a:xfrm>
          <a:off x="1752600" y="2171521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19AA05-993E-451E-BF03-EA04E905FE0B}">
      <dsp:nvSpPr>
        <dsp:cNvPr id="0" name=""/>
        <dsp:cNvSpPr/>
      </dsp:nvSpPr>
      <dsp:spPr>
        <a:xfrm>
          <a:off x="1884045" y="2205990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>
              <a:solidFill>
                <a:schemeClr val="tx1"/>
              </a:solidFill>
            </a:rPr>
            <a:t>Students with IEPs or served through ESOL: </a:t>
          </a:r>
          <a:r>
            <a:rPr lang="en-US" sz="2000" b="1" i="1" kern="1200" dirty="0">
              <a:solidFill>
                <a:srgbClr val="16DA29"/>
              </a:solidFill>
            </a:rPr>
            <a:t>Student’s Assigned Caseload Manager (Teacher)</a:t>
          </a:r>
        </a:p>
      </dsp:txBody>
      <dsp:txXfrm>
        <a:off x="1884045" y="2205990"/>
        <a:ext cx="6878955" cy="689371"/>
      </dsp:txXfrm>
    </dsp:sp>
    <dsp:sp modelId="{AD674F07-AAA5-45E9-8AE7-764A6983C38C}">
      <dsp:nvSpPr>
        <dsp:cNvPr id="0" name=""/>
        <dsp:cNvSpPr/>
      </dsp:nvSpPr>
      <dsp:spPr>
        <a:xfrm>
          <a:off x="1752600" y="2895361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4421D5-8DB9-4FFB-8823-8504C4BDC46E}">
      <dsp:nvSpPr>
        <dsp:cNvPr id="0" name=""/>
        <dsp:cNvSpPr/>
      </dsp:nvSpPr>
      <dsp:spPr>
        <a:xfrm>
          <a:off x="1884045" y="2929830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Questions and/or Concerns after contact has been initiated and made with the teacher:  </a:t>
          </a:r>
          <a:r>
            <a:rPr lang="en-US" sz="2000" b="1" i="1" kern="1200" dirty="0">
              <a:solidFill>
                <a:srgbClr val="16DA29"/>
              </a:solidFill>
            </a:rPr>
            <a:t>Assigned CHS Administrator</a:t>
          </a:r>
        </a:p>
      </dsp:txBody>
      <dsp:txXfrm>
        <a:off x="1884045" y="2929830"/>
        <a:ext cx="6878955" cy="689371"/>
      </dsp:txXfrm>
    </dsp:sp>
    <dsp:sp modelId="{5BEF08BC-AAF2-48EC-9385-911B3C681612}">
      <dsp:nvSpPr>
        <dsp:cNvPr id="0" name=""/>
        <dsp:cNvSpPr/>
      </dsp:nvSpPr>
      <dsp:spPr>
        <a:xfrm>
          <a:off x="1752600" y="3619202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20F87-193A-4234-97EE-542147317334}">
      <dsp:nvSpPr>
        <dsp:cNvPr id="0" name=""/>
        <dsp:cNvSpPr/>
      </dsp:nvSpPr>
      <dsp:spPr>
        <a:xfrm>
          <a:off x="2362204" y="200853"/>
          <a:ext cx="3559198" cy="1022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/>
            <a:t>Karina </a:t>
          </a:r>
          <a:r>
            <a:rPr lang="en-US" sz="2600" b="0" kern="1200" dirty="0" smtClean="0"/>
            <a:t>Bennie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Benniek@fultonschools.org</a:t>
          </a:r>
          <a:endParaRPr lang="en-US" sz="2600" kern="1200" dirty="0"/>
        </a:p>
      </dsp:txBody>
      <dsp:txXfrm>
        <a:off x="2362204" y="328690"/>
        <a:ext cx="3175687" cy="767023"/>
      </dsp:txXfrm>
    </dsp:sp>
    <dsp:sp modelId="{C604E95F-7654-4DAD-A5B9-DF3CBC7232AA}">
      <dsp:nvSpPr>
        <dsp:cNvPr id="0" name=""/>
        <dsp:cNvSpPr/>
      </dsp:nvSpPr>
      <dsp:spPr>
        <a:xfrm>
          <a:off x="0" y="155054"/>
          <a:ext cx="2372798" cy="10958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/>
            <a:t>Talented</a:t>
          </a:r>
          <a:r>
            <a:rPr lang="en-US" sz="2200" b="1" kern="1200" dirty="0"/>
            <a:t> and Gifted (TAG):</a:t>
          </a:r>
        </a:p>
      </dsp:txBody>
      <dsp:txXfrm>
        <a:off x="53496" y="208550"/>
        <a:ext cx="2265806" cy="988882"/>
      </dsp:txXfrm>
    </dsp:sp>
    <dsp:sp modelId="{29117F9B-7888-4766-BA65-A5783206CE9C}">
      <dsp:nvSpPr>
        <dsp:cNvPr id="0" name=""/>
        <dsp:cNvSpPr/>
      </dsp:nvSpPr>
      <dsp:spPr>
        <a:xfrm>
          <a:off x="2384401" y="1317004"/>
          <a:ext cx="3559198" cy="10669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/>
            <a:t>Becky Hostler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Hostler@fultonschools.org</a:t>
          </a:r>
          <a:endParaRPr lang="en-US" sz="2000" kern="1200" dirty="0"/>
        </a:p>
      </dsp:txBody>
      <dsp:txXfrm>
        <a:off x="2384401" y="1450368"/>
        <a:ext cx="3159106" cy="800184"/>
      </dsp:txXfrm>
    </dsp:sp>
    <dsp:sp modelId="{A086B04F-8105-40D9-8943-0C248D5F6DC2}">
      <dsp:nvSpPr>
        <dsp:cNvPr id="0" name=""/>
        <dsp:cNvSpPr/>
      </dsp:nvSpPr>
      <dsp:spPr>
        <a:xfrm>
          <a:off x="0" y="1375374"/>
          <a:ext cx="2372798" cy="9533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AP Human Geography:</a:t>
          </a:r>
        </a:p>
      </dsp:txBody>
      <dsp:txXfrm>
        <a:off x="46538" y="1421912"/>
        <a:ext cx="2279722" cy="860251"/>
      </dsp:txXfrm>
    </dsp:sp>
    <dsp:sp modelId="{4731A9FC-2332-4CD0-A421-2C592F458B92}">
      <dsp:nvSpPr>
        <dsp:cNvPr id="0" name=""/>
        <dsp:cNvSpPr/>
      </dsp:nvSpPr>
      <dsp:spPr>
        <a:xfrm>
          <a:off x="2362204" y="2410709"/>
          <a:ext cx="3559198" cy="9953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Bob Kuhn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Kuhn@fultonschools.org</a:t>
          </a:r>
          <a:endParaRPr lang="en-US" sz="2000" kern="1200" dirty="0"/>
        </a:p>
      </dsp:txBody>
      <dsp:txXfrm>
        <a:off x="2362204" y="2535131"/>
        <a:ext cx="3185931" cy="746535"/>
      </dsp:txXfrm>
    </dsp:sp>
    <dsp:sp modelId="{B2C38AFA-6C4D-404E-B0A9-3A57786CA11C}">
      <dsp:nvSpPr>
        <dsp:cNvPr id="0" name=""/>
        <dsp:cNvSpPr/>
      </dsp:nvSpPr>
      <dsp:spPr>
        <a:xfrm>
          <a:off x="0" y="4497840"/>
          <a:ext cx="2372798" cy="9142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Music Department - Band</a:t>
          </a:r>
          <a:endParaRPr lang="en-US" sz="2200" b="1" kern="1200" dirty="0"/>
        </a:p>
      </dsp:txBody>
      <dsp:txXfrm>
        <a:off x="44628" y="4542468"/>
        <a:ext cx="2283542" cy="824953"/>
      </dsp:txXfrm>
    </dsp:sp>
    <dsp:sp modelId="{2D3BE47F-D2E5-4A23-AAD0-E30B197310C7}">
      <dsp:nvSpPr>
        <dsp:cNvPr id="0" name=""/>
        <dsp:cNvSpPr/>
      </dsp:nvSpPr>
      <dsp:spPr>
        <a:xfrm>
          <a:off x="2362204" y="3393098"/>
          <a:ext cx="3559198" cy="10164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Pam Bullard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Bullardp@fultonschools.org</a:t>
          </a:r>
          <a:endParaRPr lang="en-US" sz="2000" kern="1200" dirty="0"/>
        </a:p>
      </dsp:txBody>
      <dsp:txXfrm>
        <a:off x="2362204" y="3520156"/>
        <a:ext cx="3178025" cy="762345"/>
      </dsp:txXfrm>
    </dsp:sp>
    <dsp:sp modelId="{888D877F-7EA3-4388-B8C8-590138FD1483}">
      <dsp:nvSpPr>
        <dsp:cNvPr id="0" name=""/>
        <dsp:cNvSpPr/>
      </dsp:nvSpPr>
      <dsp:spPr>
        <a:xfrm>
          <a:off x="0" y="5562599"/>
          <a:ext cx="2372798" cy="90752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CTAE Pathways:</a:t>
          </a:r>
        </a:p>
      </dsp:txBody>
      <dsp:txXfrm>
        <a:off x="44302" y="5606901"/>
        <a:ext cx="2284194" cy="818917"/>
      </dsp:txXfrm>
    </dsp:sp>
    <dsp:sp modelId="{76120607-0056-4588-8FE7-2D16A14C96FD}">
      <dsp:nvSpPr>
        <dsp:cNvPr id="0" name=""/>
        <dsp:cNvSpPr/>
      </dsp:nvSpPr>
      <dsp:spPr>
        <a:xfrm>
          <a:off x="2362202" y="4495800"/>
          <a:ext cx="3562677" cy="9775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Tyler Ehrlich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EhrlichTL@fultonschools.org</a:t>
          </a:r>
          <a:endParaRPr lang="en-US" sz="2000" kern="1200" dirty="0"/>
        </a:p>
      </dsp:txBody>
      <dsp:txXfrm>
        <a:off x="2362202" y="4617996"/>
        <a:ext cx="3196091" cy="733173"/>
      </dsp:txXfrm>
    </dsp:sp>
    <dsp:sp modelId="{8437A677-C82F-4C1F-B4B1-59FE69AE0469}">
      <dsp:nvSpPr>
        <dsp:cNvPr id="0" name=""/>
        <dsp:cNvSpPr/>
      </dsp:nvSpPr>
      <dsp:spPr>
        <a:xfrm>
          <a:off x="0" y="3392020"/>
          <a:ext cx="2375118" cy="93239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/>
            <a:t>Math Pathways (Accelerated):</a:t>
          </a:r>
          <a:endParaRPr lang="en-US" sz="2200" b="1" kern="1200" dirty="0"/>
        </a:p>
      </dsp:txBody>
      <dsp:txXfrm>
        <a:off x="45516" y="3437536"/>
        <a:ext cx="2284086" cy="841359"/>
      </dsp:txXfrm>
    </dsp:sp>
    <dsp:sp modelId="{B214910F-1E9C-4B31-8523-0B85AF810157}">
      <dsp:nvSpPr>
        <dsp:cNvPr id="0" name=""/>
        <dsp:cNvSpPr/>
      </dsp:nvSpPr>
      <dsp:spPr>
        <a:xfrm>
          <a:off x="2362202" y="5410203"/>
          <a:ext cx="3562677" cy="12203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Marie Robinson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RobinsonMM@fultonschools.org</a:t>
          </a:r>
          <a:endParaRPr lang="en-US" sz="2000" kern="1200" dirty="0"/>
        </a:p>
      </dsp:txBody>
      <dsp:txXfrm>
        <a:off x="2362202" y="5562747"/>
        <a:ext cx="3105045" cy="915265"/>
      </dsp:txXfrm>
    </dsp:sp>
    <dsp:sp modelId="{BAA7A6AD-2958-437E-84B8-F4C1BCC90513}">
      <dsp:nvSpPr>
        <dsp:cNvPr id="0" name=""/>
        <dsp:cNvSpPr/>
      </dsp:nvSpPr>
      <dsp:spPr>
        <a:xfrm>
          <a:off x="0" y="2431815"/>
          <a:ext cx="2375118" cy="851308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/>
            <a:t>Honors Biology:</a:t>
          </a:r>
          <a:endParaRPr lang="en-US" sz="2200" b="1" kern="1200" dirty="0"/>
        </a:p>
      </dsp:txBody>
      <dsp:txXfrm>
        <a:off x="41557" y="2473372"/>
        <a:ext cx="2292004" cy="7681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1A8-2309-4E76-833C-8FE0887DFD14}">
      <dsp:nvSpPr>
        <dsp:cNvPr id="0" name=""/>
        <dsp:cNvSpPr/>
      </dsp:nvSpPr>
      <dsp:spPr>
        <a:xfrm>
          <a:off x="0" y="4531287"/>
          <a:ext cx="4800600" cy="991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>
              <a:solidFill>
                <a:schemeClr val="bg1"/>
              </a:solidFill>
            </a:rPr>
            <a:t>Please complete and return the feedback form. THANK YOU!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0" y="4531287"/>
        <a:ext cx="4800600" cy="991334"/>
      </dsp:txXfrm>
    </dsp:sp>
    <dsp:sp modelId="{6299EDF0-2C3C-4AEF-9E5E-F5C9168D98D1}">
      <dsp:nvSpPr>
        <dsp:cNvPr id="0" name=""/>
        <dsp:cNvSpPr/>
      </dsp:nvSpPr>
      <dsp:spPr>
        <a:xfrm rot="10800000">
          <a:off x="0" y="3021484"/>
          <a:ext cx="4800600" cy="152467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PowerPoint from this program is available on </a:t>
          </a:r>
          <a:r>
            <a:rPr lang="en-US" sz="2000" b="1" i="1" u="sng" kern="1200" dirty="0">
              <a:solidFill>
                <a:schemeClr val="accent2">
                  <a:lumMod val="60000"/>
                  <a:lumOff val="40000"/>
                </a:schemeClr>
              </a:solidFill>
            </a:rPr>
            <a:t>www.MyCentennialCounseling.com</a:t>
          </a:r>
          <a:r>
            <a:rPr lang="en-US" sz="2000" b="1" i="1" u="none" kern="1200" dirty="0">
              <a:solidFill>
                <a:srgbClr val="16DA29"/>
              </a:solidFill>
            </a:rPr>
            <a:t> </a:t>
          </a:r>
          <a:r>
            <a:rPr lang="en-US" sz="2000" b="1" i="1" u="none" kern="1200" dirty="0">
              <a:solidFill>
                <a:schemeClr val="bg1"/>
              </a:solidFill>
            </a:rPr>
            <a:t>     </a:t>
          </a:r>
          <a:r>
            <a:rPr lang="en-US" sz="2000" b="1" i="0" u="none" kern="1200" dirty="0">
              <a:solidFill>
                <a:schemeClr val="bg1"/>
              </a:solidFill>
            </a:rPr>
            <a:t>under </a:t>
          </a:r>
          <a:r>
            <a:rPr lang="en-US" sz="2000" b="1" i="0" u="none" kern="1200" dirty="0">
              <a:solidFill>
                <a:schemeClr val="tx1"/>
              </a:solidFill>
            </a:rPr>
            <a:t>Events </a:t>
          </a:r>
          <a:r>
            <a:rPr lang="en-US" sz="2000" b="1" i="0" u="none" kern="1200" dirty="0" smtClean="0">
              <a:solidFill>
                <a:schemeClr val="tx1"/>
              </a:solidFill>
            </a:rPr>
            <a:t>Calendar - Parent Info </a:t>
          </a:r>
          <a:r>
            <a:rPr lang="en-US" sz="2000" b="1" i="0" u="none" kern="1200" dirty="0">
              <a:solidFill>
                <a:schemeClr val="tx1"/>
              </a:solidFill>
            </a:rPr>
            <a:t>Nights</a:t>
          </a:r>
        </a:p>
      </dsp:txBody>
      <dsp:txXfrm rot="10800000">
        <a:off x="0" y="3021484"/>
        <a:ext cx="4800600" cy="990686"/>
      </dsp:txXfrm>
    </dsp:sp>
    <dsp:sp modelId="{2DDBF95B-6F37-437F-A030-8F75CADB6CBE}">
      <dsp:nvSpPr>
        <dsp:cNvPr id="0" name=""/>
        <dsp:cNvSpPr/>
      </dsp:nvSpPr>
      <dsp:spPr>
        <a:xfrm rot="10800000">
          <a:off x="0" y="1511681"/>
          <a:ext cx="4800600" cy="152467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Check www.CHSKNIGHTS.COM website for information regarding the summer “Knights Camp” and Orientation.</a:t>
          </a:r>
        </a:p>
      </dsp:txBody>
      <dsp:txXfrm rot="10800000">
        <a:off x="0" y="1511681"/>
        <a:ext cx="4800600" cy="990686"/>
      </dsp:txXfrm>
    </dsp:sp>
    <dsp:sp modelId="{E2F05CE5-A094-461A-B621-8FA183AF7D7A}">
      <dsp:nvSpPr>
        <dsp:cNvPr id="0" name=""/>
        <dsp:cNvSpPr/>
      </dsp:nvSpPr>
      <dsp:spPr>
        <a:xfrm rot="10800000">
          <a:off x="0" y="1878"/>
          <a:ext cx="4800600" cy="152467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Rising </a:t>
          </a:r>
          <a:r>
            <a:rPr lang="en-US" sz="2000" b="1" kern="1200" dirty="0">
              <a:solidFill>
                <a:schemeClr val="bg1"/>
              </a:solidFill>
            </a:rPr>
            <a:t>Freshman </a:t>
          </a:r>
          <a:r>
            <a:rPr lang="en-US" sz="2000" b="1" kern="1200" dirty="0" smtClean="0">
              <a:solidFill>
                <a:schemeClr val="bg1"/>
              </a:solidFill>
            </a:rPr>
            <a:t>Enrollment Dates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(Non-Feeder ONLY): Wed. March 28 and Wed. April 11 at 4PM</a:t>
          </a:r>
          <a:endParaRPr lang="en-US" sz="2000" b="1" kern="1200" dirty="0">
            <a:solidFill>
              <a:schemeClr val="bg1"/>
            </a:solidFill>
          </a:endParaRPr>
        </a:p>
      </dsp:txBody>
      <dsp:txXfrm rot="10800000">
        <a:off x="0" y="1878"/>
        <a:ext cx="4800600" cy="990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8338-123D-45BC-B9EF-A803FBB135EB}">
      <dsp:nvSpPr>
        <dsp:cNvPr id="0" name=""/>
        <dsp:cNvSpPr/>
      </dsp:nvSpPr>
      <dsp:spPr>
        <a:xfrm>
          <a:off x="-7403555" y="-1132550"/>
          <a:ext cx="8818300" cy="8818300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BF9BE-21EF-45D2-9834-63A36F297A4A}">
      <dsp:nvSpPr>
        <dsp:cNvPr id="0" name=""/>
        <dsp:cNvSpPr/>
      </dsp:nvSpPr>
      <dsp:spPr>
        <a:xfrm>
          <a:off x="680910" y="381000"/>
          <a:ext cx="5428526" cy="524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72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Kibbey Crumbley</a:t>
          </a:r>
          <a:r>
            <a:rPr lang="en-US" sz="2300" kern="1200" dirty="0"/>
            <a:t>, Principal</a:t>
          </a:r>
        </a:p>
      </dsp:txBody>
      <dsp:txXfrm>
        <a:off x="680910" y="381000"/>
        <a:ext cx="5428526" cy="524790"/>
      </dsp:txXfrm>
    </dsp:sp>
    <dsp:sp modelId="{9F10941E-5AE7-46CF-91E7-C3BF4B4E94F7}">
      <dsp:nvSpPr>
        <dsp:cNvPr id="0" name=""/>
        <dsp:cNvSpPr/>
      </dsp:nvSpPr>
      <dsp:spPr>
        <a:xfrm>
          <a:off x="0" y="82183"/>
          <a:ext cx="744443" cy="74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657BC-827C-463A-AFE0-C5E5272BE830}">
      <dsp:nvSpPr>
        <dsp:cNvPr id="0" name=""/>
        <dsp:cNvSpPr/>
      </dsp:nvSpPr>
      <dsp:spPr>
        <a:xfrm>
          <a:off x="997001" y="1118321"/>
          <a:ext cx="5085679" cy="601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72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Jennifer </a:t>
          </a:r>
          <a:r>
            <a:rPr lang="en-US" sz="2300" b="1" kern="1200" dirty="0" smtClean="0"/>
            <a:t>Lee &amp; </a:t>
          </a:r>
          <a:r>
            <a:rPr lang="en-US" sz="2300" b="1" kern="1200" dirty="0" smtClean="0"/>
            <a:t>Amy </a:t>
          </a:r>
          <a:r>
            <a:rPr lang="en-US" sz="2300" b="1" kern="1200" dirty="0" smtClean="0"/>
            <a:t>Hastings</a:t>
          </a:r>
          <a:r>
            <a:rPr lang="en-US" sz="2300" kern="1200" dirty="0" smtClean="0"/>
            <a:t>, </a:t>
          </a:r>
          <a:r>
            <a:rPr lang="en-US" sz="2300" kern="1200" dirty="0"/>
            <a:t>PTSA </a:t>
          </a:r>
          <a:r>
            <a:rPr lang="en-US" sz="2300" kern="1200" dirty="0" smtClean="0"/>
            <a:t>Co-Presidents</a:t>
          </a:r>
          <a:endParaRPr lang="en-US" sz="2300" kern="1200" dirty="0"/>
        </a:p>
      </dsp:txBody>
      <dsp:txXfrm>
        <a:off x="997001" y="1118321"/>
        <a:ext cx="5085679" cy="601248"/>
      </dsp:txXfrm>
    </dsp:sp>
    <dsp:sp modelId="{3C92E7EC-A33D-4FFF-834E-80127DE1E655}">
      <dsp:nvSpPr>
        <dsp:cNvPr id="0" name=""/>
        <dsp:cNvSpPr/>
      </dsp:nvSpPr>
      <dsp:spPr>
        <a:xfrm>
          <a:off x="277215" y="933048"/>
          <a:ext cx="744443" cy="74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CD990-DA26-49D1-85CC-A4948F4F9F8C}">
      <dsp:nvSpPr>
        <dsp:cNvPr id="0" name=""/>
        <dsp:cNvSpPr/>
      </dsp:nvSpPr>
      <dsp:spPr>
        <a:xfrm>
          <a:off x="1308284" y="1930723"/>
          <a:ext cx="4790130" cy="476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72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Jeff Burch</a:t>
          </a:r>
          <a:r>
            <a:rPr lang="en-US" sz="2300" kern="1200" dirty="0"/>
            <a:t>, Athletic Director</a:t>
          </a:r>
        </a:p>
      </dsp:txBody>
      <dsp:txXfrm>
        <a:off x="1308284" y="1930723"/>
        <a:ext cx="4790130" cy="476420"/>
      </dsp:txXfrm>
    </dsp:sp>
    <dsp:sp modelId="{CC24A96E-0F06-44E1-8812-8A4F919F5F23}">
      <dsp:nvSpPr>
        <dsp:cNvPr id="0" name=""/>
        <dsp:cNvSpPr/>
      </dsp:nvSpPr>
      <dsp:spPr>
        <a:xfrm>
          <a:off x="625508" y="1792414"/>
          <a:ext cx="744443" cy="74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B5A70-1D13-4B24-B719-6421D750D0FD}">
      <dsp:nvSpPr>
        <dsp:cNvPr id="0" name=""/>
        <dsp:cNvSpPr/>
      </dsp:nvSpPr>
      <dsp:spPr>
        <a:xfrm>
          <a:off x="1426375" y="2548501"/>
          <a:ext cx="4695764" cy="528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72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Heidi Graver</a:t>
          </a:r>
          <a:r>
            <a:rPr lang="en-US" sz="2300" kern="1200" dirty="0"/>
            <a:t>, School Counselor</a:t>
          </a:r>
        </a:p>
      </dsp:txBody>
      <dsp:txXfrm>
        <a:off x="1426375" y="2548501"/>
        <a:ext cx="4695764" cy="528787"/>
      </dsp:txXfrm>
    </dsp:sp>
    <dsp:sp modelId="{52120CF1-4167-4211-9EEA-B0BA6E89448F}">
      <dsp:nvSpPr>
        <dsp:cNvPr id="0" name=""/>
        <dsp:cNvSpPr/>
      </dsp:nvSpPr>
      <dsp:spPr>
        <a:xfrm>
          <a:off x="868614" y="2596640"/>
          <a:ext cx="744443" cy="74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7A7A-DD54-4C41-8C0F-C7D98BEC1A21}">
      <dsp:nvSpPr>
        <dsp:cNvPr id="0" name=""/>
        <dsp:cNvSpPr/>
      </dsp:nvSpPr>
      <dsp:spPr>
        <a:xfrm>
          <a:off x="1295398" y="3190286"/>
          <a:ext cx="4790130" cy="543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72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Caroline Miley</a:t>
          </a:r>
          <a:r>
            <a:rPr lang="en-US" sz="2300" kern="1200" dirty="0"/>
            <a:t>, Assistant Principal</a:t>
          </a:r>
        </a:p>
      </dsp:txBody>
      <dsp:txXfrm>
        <a:off x="1295398" y="3190286"/>
        <a:ext cx="4790130" cy="543515"/>
      </dsp:txXfrm>
    </dsp:sp>
    <dsp:sp modelId="{6CBDF1B3-B1B0-4C27-BB34-7668D71549A2}">
      <dsp:nvSpPr>
        <dsp:cNvPr id="0" name=""/>
        <dsp:cNvSpPr/>
      </dsp:nvSpPr>
      <dsp:spPr>
        <a:xfrm>
          <a:off x="647722" y="4392069"/>
          <a:ext cx="744443" cy="74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5F091-7BFD-47B1-B11D-F0531F826F81}">
      <dsp:nvSpPr>
        <dsp:cNvPr id="0" name=""/>
        <dsp:cNvSpPr/>
      </dsp:nvSpPr>
      <dsp:spPr>
        <a:xfrm>
          <a:off x="1019632" y="4807813"/>
          <a:ext cx="5085679" cy="1386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72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  CHS Teachers</a:t>
          </a:r>
          <a:r>
            <a:rPr lang="en-US" sz="2200" kern="1200" dirty="0"/>
            <a:t>: AP Human Geography,   </a:t>
          </a:r>
          <a:r>
            <a:rPr lang="en-US" sz="2200" kern="1200" dirty="0" smtClean="0"/>
            <a:t>Honors </a:t>
          </a:r>
          <a:r>
            <a:rPr lang="en-US" sz="2200" kern="1200" dirty="0"/>
            <a:t>Science, Accelerated Math, </a:t>
          </a:r>
          <a:r>
            <a:rPr lang="en-US" sz="2200" kern="1200" dirty="0" smtClean="0"/>
            <a:t>TAG Program</a:t>
          </a:r>
          <a:r>
            <a:rPr lang="en-US" sz="2200" kern="1200" dirty="0"/>
            <a:t>, </a:t>
          </a:r>
          <a:r>
            <a:rPr lang="en-US" sz="2200" kern="1200" dirty="0" smtClean="0"/>
            <a:t>CTAE Department</a:t>
          </a:r>
          <a:r>
            <a:rPr lang="en-US" sz="2200" kern="1200" dirty="0"/>
            <a:t>, </a:t>
          </a:r>
          <a:r>
            <a:rPr lang="en-US" sz="2200" kern="1200" dirty="0" smtClean="0"/>
            <a:t>Band/Music </a:t>
          </a:r>
          <a:r>
            <a:rPr lang="en-US" sz="2200" kern="1200" dirty="0"/>
            <a:t>Department</a:t>
          </a:r>
        </a:p>
      </dsp:txBody>
      <dsp:txXfrm>
        <a:off x="1019632" y="4807813"/>
        <a:ext cx="5085679" cy="1386546"/>
      </dsp:txXfrm>
    </dsp:sp>
    <dsp:sp modelId="{15F1DFAC-82DD-4327-85B2-3C18AEC9DB18}">
      <dsp:nvSpPr>
        <dsp:cNvPr id="0" name=""/>
        <dsp:cNvSpPr/>
      </dsp:nvSpPr>
      <dsp:spPr>
        <a:xfrm>
          <a:off x="440233" y="5309123"/>
          <a:ext cx="744443" cy="74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DC03C-0B1D-41FA-BA1F-F8876006A7F0}">
      <dsp:nvSpPr>
        <dsp:cNvPr id="0" name=""/>
        <dsp:cNvSpPr/>
      </dsp:nvSpPr>
      <dsp:spPr>
        <a:xfrm>
          <a:off x="1248979" y="3910872"/>
          <a:ext cx="4862987" cy="712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72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Marchele Nelson, </a:t>
          </a:r>
          <a:r>
            <a:rPr lang="en-US" sz="2300" b="0" kern="1200" dirty="0" smtClean="0"/>
            <a:t>Assistant Admin/ IB </a:t>
          </a:r>
          <a:r>
            <a:rPr lang="en-US" sz="2300" b="0" kern="1200" dirty="0" smtClean="0"/>
            <a:t>Coordinator</a:t>
          </a:r>
          <a:endParaRPr lang="en-US" sz="2300" b="0" kern="1200" dirty="0"/>
        </a:p>
      </dsp:txBody>
      <dsp:txXfrm>
        <a:off x="1248979" y="3910872"/>
        <a:ext cx="4862987" cy="712450"/>
      </dsp:txXfrm>
    </dsp:sp>
    <dsp:sp modelId="{78E441D8-C081-4A8E-901E-513024AEAA3A}">
      <dsp:nvSpPr>
        <dsp:cNvPr id="0" name=""/>
        <dsp:cNvSpPr/>
      </dsp:nvSpPr>
      <dsp:spPr>
        <a:xfrm>
          <a:off x="854783" y="3426770"/>
          <a:ext cx="744443" cy="74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F2D-D3D7-4973-87F8-1201BA912E53}">
      <dsp:nvSpPr>
        <dsp:cNvPr id="0" name=""/>
        <dsp:cNvSpPr/>
      </dsp:nvSpPr>
      <dsp:spPr>
        <a:xfrm>
          <a:off x="0" y="0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700" b="1" kern="1200" dirty="0"/>
            <a:t>Exempt Personal Fitness through participation in 1 of 3 possible CHS activities: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Athletics/Fencing	</a:t>
          </a:r>
          <a:r>
            <a:rPr lang="en-US" sz="1700" b="1" kern="1200" dirty="0">
              <a:sym typeface="Wingdings"/>
            </a:rPr>
            <a:t>  </a:t>
          </a:r>
          <a:r>
            <a:rPr lang="en-US" sz="1700" kern="1200" dirty="0"/>
            <a:t>Marching Band	</a:t>
          </a: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JROTC</a:t>
          </a:r>
          <a:endParaRPr lang="en-US" sz="1700" b="1" kern="1200" dirty="0"/>
        </a:p>
      </dsp:txBody>
      <dsp:txXfrm>
        <a:off x="1847079" y="0"/>
        <a:ext cx="6915920" cy="944798"/>
      </dsp:txXfrm>
    </dsp:sp>
    <dsp:sp modelId="{5040A9AB-D74E-485A-A4F2-ECFDD662A676}">
      <dsp:nvSpPr>
        <dsp:cNvPr id="0" name=""/>
        <dsp:cNvSpPr/>
      </dsp:nvSpPr>
      <dsp:spPr>
        <a:xfrm>
          <a:off x="188962" y="94479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D3E24-A35C-4653-92A6-AA18A177A4BC}">
      <dsp:nvSpPr>
        <dsp:cNvPr id="0" name=""/>
        <dsp:cNvSpPr/>
      </dsp:nvSpPr>
      <dsp:spPr>
        <a:xfrm>
          <a:off x="0" y="1039277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1" u="sng" kern="1200" dirty="0"/>
            <a:t>Intent to Exempt Contract:</a:t>
          </a:r>
          <a:r>
            <a:rPr lang="en-US" sz="1700" b="0" kern="1200" dirty="0"/>
            <a:t> In 8</a:t>
          </a:r>
          <a:r>
            <a:rPr lang="en-US" sz="1700" b="0" kern="1200" baseline="30000" dirty="0"/>
            <a:t>th</a:t>
          </a:r>
          <a:r>
            <a:rPr lang="en-US" sz="1700" b="0" kern="1200" dirty="0"/>
            <a:t> Grade, students indicate their plan to exempt on the back of their elective sheet. Those students will not be scheduled for Personal Fitness course in grades 9-11. </a:t>
          </a:r>
        </a:p>
      </dsp:txBody>
      <dsp:txXfrm>
        <a:off x="1847079" y="1039277"/>
        <a:ext cx="6915920" cy="944798"/>
      </dsp:txXfrm>
    </dsp:sp>
    <dsp:sp modelId="{12F06DF6-E0C1-4E4C-AB2F-19B4D084DCBC}">
      <dsp:nvSpPr>
        <dsp:cNvPr id="0" name=""/>
        <dsp:cNvSpPr/>
      </dsp:nvSpPr>
      <dsp:spPr>
        <a:xfrm>
          <a:off x="188962" y="1133757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CB024-16F5-4A6F-BC5F-278BB30B94CB}">
      <dsp:nvSpPr>
        <dsp:cNvPr id="0" name=""/>
        <dsp:cNvSpPr/>
      </dsp:nvSpPr>
      <dsp:spPr>
        <a:xfrm>
          <a:off x="0" y="2078555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0" kern="1200" dirty="0"/>
            <a:t>Once criteria has been met, student will pick up a Personal Fitness Exemption form in the Centennial High School Assistant Principal’s Office.</a:t>
          </a:r>
        </a:p>
      </dsp:txBody>
      <dsp:txXfrm>
        <a:off x="1847079" y="2078555"/>
        <a:ext cx="6915920" cy="944798"/>
      </dsp:txXfrm>
    </dsp:sp>
    <dsp:sp modelId="{996D9FFF-9CBD-4389-95DE-B2D1F78D24EB}">
      <dsp:nvSpPr>
        <dsp:cNvPr id="0" name=""/>
        <dsp:cNvSpPr/>
      </dsp:nvSpPr>
      <dsp:spPr>
        <a:xfrm>
          <a:off x="188962" y="2173035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236225-9788-45F8-B7FC-47F6C5AEFC83}">
      <dsp:nvSpPr>
        <dsp:cNvPr id="0" name=""/>
        <dsp:cNvSpPr/>
      </dsp:nvSpPr>
      <dsp:spPr>
        <a:xfrm>
          <a:off x="0" y="3117833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/>
            <a:t>Exemption Form requires a signature from the designated school staff for their activity verifying the student completed the participation criteria. </a:t>
          </a:r>
        </a:p>
      </dsp:txBody>
      <dsp:txXfrm>
        <a:off x="1847079" y="3117833"/>
        <a:ext cx="6915920" cy="944798"/>
      </dsp:txXfrm>
    </dsp:sp>
    <dsp:sp modelId="{1073FB59-838D-49DC-907A-06C818CE315A}">
      <dsp:nvSpPr>
        <dsp:cNvPr id="0" name=""/>
        <dsp:cNvSpPr/>
      </dsp:nvSpPr>
      <dsp:spPr>
        <a:xfrm>
          <a:off x="188962" y="3212313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9A0B6-372B-4266-846C-689644129918}">
      <dsp:nvSpPr>
        <dsp:cNvPr id="0" name=""/>
        <dsp:cNvSpPr/>
      </dsp:nvSpPr>
      <dsp:spPr>
        <a:xfrm>
          <a:off x="0" y="4157111"/>
          <a:ext cx="8763000" cy="944798"/>
        </a:xfrm>
        <a:prstGeom prst="roundRect">
          <a:avLst>
            <a:gd name="adj" fmla="val 10000"/>
          </a:avLst>
        </a:prstGeom>
        <a:solidFill>
          <a:schemeClr val="accent2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Deadline </a:t>
          </a:r>
          <a:r>
            <a:rPr lang="en-US" sz="1800" b="0" kern="1200" dirty="0">
              <a:solidFill>
                <a:schemeClr val="tx1"/>
              </a:solidFill>
            </a:rPr>
            <a:t>to meet criteria </a:t>
          </a:r>
          <a:r>
            <a:rPr lang="en-US" sz="1800" b="0" u="sng" kern="1200" dirty="0">
              <a:solidFill>
                <a:schemeClr val="tx1"/>
              </a:solidFill>
            </a:rPr>
            <a:t>and submit completed Exemption Form to the CHS </a:t>
          </a:r>
          <a:r>
            <a:rPr lang="en-US" sz="1800" b="0" kern="1200" dirty="0">
              <a:solidFill>
                <a:schemeClr val="tx1"/>
              </a:solidFill>
            </a:rPr>
            <a:t>Assistant Principal’s Office: </a:t>
          </a:r>
          <a:r>
            <a:rPr lang="en-US" sz="1800" b="1" i="1" u="none" kern="1200" dirty="0">
              <a:solidFill>
                <a:schemeClr val="tx1"/>
              </a:solidFill>
            </a:rPr>
            <a:t>Last Day of School Junior Year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847079" y="4157111"/>
        <a:ext cx="6915920" cy="944798"/>
      </dsp:txXfrm>
    </dsp:sp>
    <dsp:sp modelId="{CCB4C0E1-491E-420B-A0C4-6EEA4B8B705E}">
      <dsp:nvSpPr>
        <dsp:cNvPr id="0" name=""/>
        <dsp:cNvSpPr/>
      </dsp:nvSpPr>
      <dsp:spPr>
        <a:xfrm>
          <a:off x="188962" y="4251591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077200" cy="21945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44007" y="292608"/>
          <a:ext cx="2377451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48247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Zyer Beaty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</a:rPr>
            <a:t>Head Counselor                            </a:t>
          </a:r>
          <a:r>
            <a:rPr lang="en-US" sz="3600" b="1" kern="1200" dirty="0">
              <a:solidFill>
                <a:schemeClr val="bg1"/>
              </a:solidFill>
            </a:rPr>
            <a:t>A - </a:t>
          </a:r>
          <a:r>
            <a:rPr lang="en-US" sz="3600" b="1" kern="1200" dirty="0" err="1">
              <a:solidFill>
                <a:schemeClr val="bg1"/>
              </a:solidFill>
            </a:rPr>
            <a:t>Cas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321101" y="2194559"/>
        <a:ext cx="2223262" cy="2609386"/>
      </dsp:txXfrm>
    </dsp:sp>
    <dsp:sp modelId="{D0D601E9-C7AF-40BB-ADA2-8923EA1ACF48}">
      <dsp:nvSpPr>
        <dsp:cNvPr id="0" name=""/>
        <dsp:cNvSpPr/>
      </dsp:nvSpPr>
      <dsp:spPr>
        <a:xfrm>
          <a:off x="2858355" y="292608"/>
          <a:ext cx="2368970" cy="160934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193086"/>
            <a:satOff val="44245"/>
            <a:lumOff val="152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2858355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Nsikan </a:t>
          </a:r>
          <a:r>
            <a:rPr lang="en-US" sz="3600" kern="1200" dirty="0">
              <a:solidFill>
                <a:schemeClr val="bg1"/>
              </a:solidFill>
            </a:rPr>
            <a:t>Ekpo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 </a:t>
          </a:r>
          <a:r>
            <a:rPr lang="en-US" sz="3600" b="1" kern="1200" dirty="0">
              <a:solidFill>
                <a:schemeClr val="bg1"/>
              </a:solidFill>
            </a:rPr>
            <a:t>Cat - Harp</a:t>
          </a:r>
        </a:p>
      </dsp:txBody>
      <dsp:txXfrm rot="10800000">
        <a:off x="2931209" y="2194559"/>
        <a:ext cx="2223262" cy="2609386"/>
      </dsp:txXfrm>
    </dsp:sp>
    <dsp:sp modelId="{2EDDA36D-E964-47F2-84F0-1C2302A6F9D2}">
      <dsp:nvSpPr>
        <dsp:cNvPr id="0" name=""/>
        <dsp:cNvSpPr/>
      </dsp:nvSpPr>
      <dsp:spPr>
        <a:xfrm>
          <a:off x="5464222" y="292608"/>
          <a:ext cx="2368970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6C9765-2238-4103-A880-956356A2A43E}">
      <dsp:nvSpPr>
        <dsp:cNvPr id="0" name=""/>
        <dsp:cNvSpPr/>
      </dsp:nvSpPr>
      <dsp:spPr>
        <a:xfrm rot="10800000">
          <a:off x="5464222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Heidi Graver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bg1"/>
              </a:solidFill>
            </a:rPr>
            <a:t>Harq</a:t>
          </a:r>
          <a:r>
            <a:rPr lang="en-US" sz="3600" b="1" kern="1200" dirty="0">
              <a:solidFill>
                <a:schemeClr val="bg1"/>
              </a:solidFill>
            </a:rPr>
            <a:t> - </a:t>
          </a:r>
          <a:r>
            <a:rPr lang="en-US" sz="3600" b="1" kern="1200" dirty="0" err="1">
              <a:solidFill>
                <a:schemeClr val="bg1"/>
              </a:solidFill>
            </a:rPr>
            <a:t>Mep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537076" y="2194559"/>
        <a:ext cx="2223262" cy="2609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614954" cy="24688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58448" y="329184"/>
          <a:ext cx="2530642" cy="181051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ln>
          <a:noFill/>
        </a:ln>
        <a:effectLst>
          <a:softEdge rad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58448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Melissa Freeman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bg1"/>
              </a:solidFill>
            </a:rPr>
            <a:t>Meq</a:t>
          </a:r>
          <a:r>
            <a:rPr lang="en-US" sz="3600" b="1" kern="1200" dirty="0">
              <a:solidFill>
                <a:schemeClr val="bg1"/>
              </a:solidFill>
            </a:rPr>
            <a:t> - Sal</a:t>
          </a:r>
        </a:p>
      </dsp:txBody>
      <dsp:txXfrm rot="10800000">
        <a:off x="336274" y="2468880"/>
        <a:ext cx="2374990" cy="2939694"/>
      </dsp:txXfrm>
    </dsp:sp>
    <dsp:sp modelId="{D0D601E9-C7AF-40BB-ADA2-8923EA1ACF48}">
      <dsp:nvSpPr>
        <dsp:cNvPr id="0" name=""/>
        <dsp:cNvSpPr/>
      </dsp:nvSpPr>
      <dsp:spPr>
        <a:xfrm>
          <a:off x="3042155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193086"/>
            <a:satOff val="44245"/>
            <a:lumOff val="152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3042155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Hella Peart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</a:rPr>
            <a:t> Sam - Z</a:t>
          </a:r>
        </a:p>
      </dsp:txBody>
      <dsp:txXfrm rot="10800000">
        <a:off x="3119981" y="2468880"/>
        <a:ext cx="2374990" cy="2939694"/>
      </dsp:txXfrm>
    </dsp:sp>
    <dsp:sp modelId="{42E635E0-7599-41DF-B257-E76751DAC7D5}">
      <dsp:nvSpPr>
        <dsp:cNvPr id="0" name=""/>
        <dsp:cNvSpPr/>
      </dsp:nvSpPr>
      <dsp:spPr>
        <a:xfrm>
          <a:off x="5825862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6386172"/>
            <a:satOff val="88489"/>
            <a:lumOff val="304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0BD5E-D1C9-498F-A6E6-92CC11FEF761}">
      <dsp:nvSpPr>
        <dsp:cNvPr id="0" name=""/>
        <dsp:cNvSpPr/>
      </dsp:nvSpPr>
      <dsp:spPr>
        <a:xfrm rot="10800000">
          <a:off x="5825862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Anne Rigsbey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bg1"/>
              </a:solidFill>
            </a:rPr>
            <a:t>Graduation Coach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903688" y="2468880"/>
        <a:ext cx="2374990" cy="2939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CBCF-E375-4151-B6B0-E102EE100405}">
      <dsp:nvSpPr>
        <dsp:cNvPr id="0" name=""/>
        <dsp:cNvSpPr/>
      </dsp:nvSpPr>
      <dsp:spPr>
        <a:xfrm>
          <a:off x="0" y="91982"/>
          <a:ext cx="4181772" cy="25301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>
              <a:solidFill>
                <a:schemeClr val="bg1"/>
              </a:solidFill>
              <a:effectLst/>
            </a:rPr>
            <a:t>9</a:t>
          </a:r>
          <a:r>
            <a:rPr lang="en-US" sz="2300" b="1" u="sng" kern="1200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kern="1200" dirty="0">
              <a:solidFill>
                <a:schemeClr val="bg1"/>
              </a:solidFill>
              <a:effectLst/>
            </a:rPr>
            <a:t> Grade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effectLst/>
            </a:rPr>
            <a:t>Counseling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Services &amp; Goal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Setting; Earning &amp; Tracking Credits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(Lesson)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4-Year Academic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Plan (Lesson)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Signs of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Suicide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9</a:t>
          </a:r>
          <a:r>
            <a:rPr lang="en-US" sz="2000" b="0" i="0" kern="1200" baseline="30000" dirty="0" smtClean="0">
              <a:solidFill>
                <a:schemeClr val="bg1"/>
              </a:solidFill>
            </a:rPr>
            <a:t>th</a:t>
          </a:r>
          <a:r>
            <a:rPr lang="en-US" sz="2000" b="0" i="0" kern="120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kern="1200" dirty="0" smtClean="0">
              <a:solidFill>
                <a:schemeClr val="bg1"/>
              </a:solidFill>
            </a:rPr>
            <a:t>Career Interest Inventory</a:t>
          </a:r>
          <a:r>
            <a:rPr lang="en-US" sz="2000" b="1" i="0" kern="1200" dirty="0" smtClean="0"/>
            <a:t> 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effectLst/>
            </a:rPr>
            <a:t>Fall and Spring Parent Nights</a:t>
          </a:r>
          <a:endParaRPr lang="en-US" sz="2000" kern="1200" dirty="0">
            <a:solidFill>
              <a:schemeClr val="bg1"/>
            </a:solidFill>
            <a:effectLst/>
          </a:endParaRPr>
        </a:p>
      </dsp:txBody>
      <dsp:txXfrm>
        <a:off x="0" y="91982"/>
        <a:ext cx="4181772" cy="2530174"/>
      </dsp:txXfrm>
    </dsp:sp>
    <dsp:sp modelId="{6BEA5188-A05C-4EE2-947D-F18501B28227}">
      <dsp:nvSpPr>
        <dsp:cNvPr id="0" name=""/>
        <dsp:cNvSpPr/>
      </dsp:nvSpPr>
      <dsp:spPr>
        <a:xfrm>
          <a:off x="4505027" y="92999"/>
          <a:ext cx="4181772" cy="2530174"/>
        </a:xfrm>
        <a:prstGeom prst="rect">
          <a:avLst/>
        </a:prstGeom>
        <a:solidFill>
          <a:schemeClr val="accent4">
            <a:hueOff val="-1933517"/>
            <a:satOff val="28522"/>
            <a:lumOff val="-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>
              <a:solidFill>
                <a:schemeClr val="bg1"/>
              </a:solidFill>
              <a:effectLst/>
            </a:rPr>
            <a:t>10</a:t>
          </a:r>
          <a:r>
            <a:rPr lang="en-US" sz="2300" b="1" u="sng" kern="1200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kern="1200" dirty="0">
              <a:solidFill>
                <a:schemeClr val="bg1"/>
              </a:solidFill>
              <a:effectLst/>
            </a:rPr>
            <a:t> Grade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effectLst/>
            </a:rPr>
            <a:t>Cyber-Safety (Lesson)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10</a:t>
          </a:r>
          <a:r>
            <a:rPr lang="en-US" sz="2000" b="0" i="0" kern="1200" baseline="30000" dirty="0" smtClean="0">
              <a:solidFill>
                <a:schemeClr val="bg1"/>
              </a:solidFill>
            </a:rPr>
            <a:t>th</a:t>
          </a:r>
          <a:r>
            <a:rPr lang="en-US" sz="2000" b="0" i="0" kern="120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kern="1200" dirty="0" smtClean="0">
              <a:solidFill>
                <a:schemeClr val="bg1"/>
              </a:solidFill>
            </a:rPr>
            <a:t>Dual Enrollment Opportunities</a:t>
          </a:r>
          <a:endParaRPr lang="en-US" sz="2000" b="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PSAT Score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Interpretation; Online Resources for College Searches (Lesson)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Spring Parent Night</a:t>
          </a:r>
        </a:p>
      </dsp:txBody>
      <dsp:txXfrm>
        <a:off x="4505027" y="92999"/>
        <a:ext cx="4181772" cy="2530174"/>
      </dsp:txXfrm>
    </dsp:sp>
    <dsp:sp modelId="{AC60881E-3FB5-4167-A951-E6E72416D589}">
      <dsp:nvSpPr>
        <dsp:cNvPr id="0" name=""/>
        <dsp:cNvSpPr/>
      </dsp:nvSpPr>
      <dsp:spPr>
        <a:xfrm>
          <a:off x="26597" y="2817709"/>
          <a:ext cx="4181772" cy="2530174"/>
        </a:xfrm>
        <a:prstGeom prst="rect">
          <a:avLst/>
        </a:prstGeom>
        <a:solidFill>
          <a:schemeClr val="accent4">
            <a:hueOff val="-3867035"/>
            <a:satOff val="57045"/>
            <a:lumOff val="-431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>
              <a:solidFill>
                <a:schemeClr val="bg1"/>
              </a:solidFill>
              <a:effectLst/>
            </a:rPr>
            <a:t>11</a:t>
          </a:r>
          <a:r>
            <a:rPr lang="en-US" sz="2300" b="1" u="sng" kern="1200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kern="1200" dirty="0">
              <a:solidFill>
                <a:schemeClr val="bg1"/>
              </a:solidFill>
              <a:effectLst/>
            </a:rPr>
            <a:t> Grade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College Admissions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Criteria (Lesson)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Finding the Right College Fit (Lesson)</a:t>
          </a:r>
          <a:endParaRPr lang="en-US" sz="2000" b="0" i="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11</a:t>
          </a:r>
          <a:r>
            <a:rPr lang="en-US" sz="2000" b="0" i="0" kern="1200" baseline="30000" dirty="0" smtClean="0">
              <a:solidFill>
                <a:schemeClr val="bg1"/>
              </a:solidFill>
            </a:rPr>
            <a:t>th</a:t>
          </a:r>
          <a:r>
            <a:rPr lang="en-US" sz="2000" b="0" i="0" kern="120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kern="1200" dirty="0" smtClean="0">
              <a:solidFill>
                <a:schemeClr val="bg1"/>
              </a:solidFill>
            </a:rPr>
            <a:t>Virtual College Search</a:t>
          </a:r>
          <a:endParaRPr lang="en-US" sz="2000" b="0" i="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Junior Advisement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Fall Parent Night</a:t>
          </a:r>
        </a:p>
      </dsp:txBody>
      <dsp:txXfrm>
        <a:off x="26597" y="2817709"/>
        <a:ext cx="4181772" cy="2530174"/>
      </dsp:txXfrm>
    </dsp:sp>
    <dsp:sp modelId="{76E07217-31ED-4A73-AE3A-BF6F2997A77A}">
      <dsp:nvSpPr>
        <dsp:cNvPr id="0" name=""/>
        <dsp:cNvSpPr/>
      </dsp:nvSpPr>
      <dsp:spPr>
        <a:xfrm>
          <a:off x="4505027" y="2817709"/>
          <a:ext cx="4181772" cy="2530174"/>
        </a:xfrm>
        <a:prstGeom prst="rect">
          <a:avLst/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>
              <a:solidFill>
                <a:schemeClr val="bg1"/>
              </a:solidFill>
              <a:effectLst/>
            </a:rPr>
            <a:t>12</a:t>
          </a:r>
          <a:r>
            <a:rPr lang="en-US" sz="2300" b="1" u="sng" kern="1200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kern="1200" dirty="0">
              <a:solidFill>
                <a:schemeClr val="bg1"/>
              </a:solidFill>
              <a:effectLst/>
            </a:rPr>
            <a:t> Grade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bg1"/>
              </a:solidFill>
              <a:effectLst/>
            </a:rPr>
            <a:t>Senior </a:t>
          </a:r>
          <a:r>
            <a:rPr lang="en-US" sz="1900" kern="1200" dirty="0" smtClean="0">
              <a:solidFill>
                <a:schemeClr val="bg1"/>
              </a:solidFill>
              <a:effectLst/>
            </a:rPr>
            <a:t>Blitz – Graduation Status Checks</a:t>
          </a:r>
          <a:endParaRPr lang="en-US" sz="1900" kern="1200" dirty="0">
            <a:solidFill>
              <a:schemeClr val="bg1"/>
            </a:solidFill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bg1"/>
              </a:solidFill>
              <a:effectLst/>
            </a:rPr>
            <a:t>College Application </a:t>
          </a:r>
          <a:r>
            <a:rPr lang="en-US" sz="1900" kern="1200" dirty="0" smtClean="0">
              <a:solidFill>
                <a:schemeClr val="bg1"/>
              </a:solidFill>
              <a:effectLst/>
            </a:rPr>
            <a:t>Process (Lesson)</a:t>
          </a:r>
          <a:endParaRPr lang="en-US" sz="1900" kern="1200" dirty="0">
            <a:solidFill>
              <a:schemeClr val="bg1"/>
            </a:solidFill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>
              <a:solidFill>
                <a:schemeClr val="bg1"/>
              </a:solidFill>
            </a:rPr>
            <a:t>Scholarships and Financial Aid (Lesson)</a:t>
          </a:r>
          <a:endParaRPr lang="en-US" sz="1900" b="0" i="0" kern="1200" dirty="0">
            <a:solidFill>
              <a:schemeClr val="bg1"/>
            </a:solidFill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bg1"/>
              </a:solidFill>
              <a:effectLst/>
            </a:rPr>
            <a:t>Georgia “Apply to College </a:t>
          </a:r>
          <a:r>
            <a:rPr lang="en-US" sz="1900" kern="1200" dirty="0" smtClean="0">
              <a:solidFill>
                <a:schemeClr val="bg1"/>
              </a:solidFill>
              <a:effectLst/>
            </a:rPr>
            <a:t>Day”</a:t>
          </a:r>
          <a:endParaRPr lang="en-US" sz="1900" kern="1200" dirty="0">
            <a:solidFill>
              <a:schemeClr val="bg1"/>
            </a:solidFill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>
              <a:solidFill>
                <a:schemeClr val="bg1"/>
              </a:solidFill>
            </a:rPr>
            <a:t>12</a:t>
          </a:r>
          <a:r>
            <a:rPr lang="en-US" sz="1900" b="0" i="0" kern="1200" baseline="30000" dirty="0" smtClean="0">
              <a:solidFill>
                <a:schemeClr val="bg1"/>
              </a:solidFill>
            </a:rPr>
            <a:t>th</a:t>
          </a:r>
          <a:r>
            <a:rPr lang="en-US" sz="1900" b="0" i="0" kern="1200" dirty="0" smtClean="0">
              <a:solidFill>
                <a:schemeClr val="bg1"/>
              </a:solidFill>
            </a:rPr>
            <a:t> Grade BRIDGE Benchmark Activity</a:t>
          </a:r>
          <a:r>
            <a:rPr lang="en-US" sz="1900" b="0" i="1" kern="1200" dirty="0" smtClean="0">
              <a:solidFill>
                <a:schemeClr val="bg1"/>
              </a:solidFill>
            </a:rPr>
            <a:t>: Documenting Post-Secondary Plans</a:t>
          </a:r>
          <a:endParaRPr lang="en-US" sz="1900" b="0" kern="1200" dirty="0">
            <a:solidFill>
              <a:schemeClr val="bg1"/>
            </a:solidFill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1"/>
              </a:solidFill>
              <a:effectLst/>
            </a:rPr>
            <a:t>Fall Parent Night</a:t>
          </a:r>
          <a:endParaRPr lang="en-US" sz="1900" kern="1200" dirty="0">
            <a:solidFill>
              <a:schemeClr val="bg1"/>
            </a:solidFill>
            <a:effectLst/>
          </a:endParaRPr>
        </a:p>
      </dsp:txBody>
      <dsp:txXfrm>
        <a:off x="4505027" y="2817709"/>
        <a:ext cx="4181772" cy="25301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FACE8-1C8D-4AE1-8BED-6E76F671150E}">
      <dsp:nvSpPr>
        <dsp:cNvPr id="0" name=""/>
        <dsp:cNvSpPr/>
      </dsp:nvSpPr>
      <dsp:spPr>
        <a:xfrm>
          <a:off x="385826" y="245156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1F4E4B0-1B7F-4594-BEDD-E916CDA31F7B}">
      <dsp:nvSpPr>
        <dsp:cNvPr id="0" name=""/>
        <dsp:cNvSpPr/>
      </dsp:nvSpPr>
      <dsp:spPr>
        <a:xfrm>
          <a:off x="761999" y="274069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5"/>
              </a:solidFill>
              <a:hlinkClick xmlns:r="http://schemas.openxmlformats.org/officeDocument/2006/relationships" r:id="rId1"/>
            </a:rPr>
            <a:t>www.MyCentennialCounseling.com</a:t>
          </a:r>
          <a:r>
            <a:rPr lang="en-US" sz="2800" b="1" kern="1200" dirty="0" smtClean="0">
              <a:solidFill>
                <a:schemeClr val="accent5"/>
              </a:solidFill>
            </a:rPr>
            <a:t> </a:t>
          </a:r>
          <a:endParaRPr lang="en-US" sz="2800" b="1" kern="1200" dirty="0">
            <a:solidFill>
              <a:schemeClr val="accent5"/>
            </a:solidFill>
          </a:endParaRPr>
        </a:p>
      </dsp:txBody>
      <dsp:txXfrm>
        <a:off x="761999" y="274069"/>
        <a:ext cx="5334000" cy="999744"/>
      </dsp:txXfrm>
    </dsp:sp>
    <dsp:sp modelId="{D8FE9558-FEF5-450B-815B-A3673BFB25A9}">
      <dsp:nvSpPr>
        <dsp:cNvPr id="0" name=""/>
        <dsp:cNvSpPr/>
      </dsp:nvSpPr>
      <dsp:spPr>
        <a:xfrm>
          <a:off x="385826" y="1244900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160110"/>
                <a:satOff val="17113"/>
                <a:lumOff val="-1294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1160110"/>
                <a:satOff val="17113"/>
                <a:lumOff val="-1294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1160110"/>
                <a:satOff val="17113"/>
                <a:lumOff val="-12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1160110"/>
                <a:satOff val="17113"/>
                <a:lumOff val="-12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F2C7B75-2EC9-435B-8BD2-AF40BCB7E70D}">
      <dsp:nvSpPr>
        <dsp:cNvPr id="0" name=""/>
        <dsp:cNvSpPr/>
      </dsp:nvSpPr>
      <dsp:spPr>
        <a:xfrm>
          <a:off x="761999" y="1295397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College Representative Visits</a:t>
          </a:r>
        </a:p>
      </dsp:txBody>
      <dsp:txXfrm>
        <a:off x="761999" y="1295397"/>
        <a:ext cx="5334000" cy="999744"/>
      </dsp:txXfrm>
    </dsp:sp>
    <dsp:sp modelId="{AF9ADF8C-1A9D-4C60-BC2B-73994B8EEB1B}">
      <dsp:nvSpPr>
        <dsp:cNvPr id="0" name=""/>
        <dsp:cNvSpPr/>
      </dsp:nvSpPr>
      <dsp:spPr>
        <a:xfrm>
          <a:off x="385826" y="2244644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320221"/>
                <a:satOff val="34227"/>
                <a:lumOff val="-2588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2320221"/>
                <a:satOff val="34227"/>
                <a:lumOff val="-2588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2320221"/>
                <a:satOff val="34227"/>
                <a:lumOff val="-25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2320221"/>
                <a:satOff val="34227"/>
                <a:lumOff val="-25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99F79C63-BEAC-4D8A-9A15-64F4308D0E00}">
      <dsp:nvSpPr>
        <dsp:cNvPr id="0" name=""/>
        <dsp:cNvSpPr/>
      </dsp:nvSpPr>
      <dsp:spPr>
        <a:xfrm>
          <a:off x="761999" y="2286003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Scholarship Information</a:t>
          </a:r>
        </a:p>
      </dsp:txBody>
      <dsp:txXfrm>
        <a:off x="761999" y="2286003"/>
        <a:ext cx="5334000" cy="999744"/>
      </dsp:txXfrm>
    </dsp:sp>
    <dsp:sp modelId="{616CFE75-0FFD-41A2-8843-1A9B42D2BE51}">
      <dsp:nvSpPr>
        <dsp:cNvPr id="0" name=""/>
        <dsp:cNvSpPr/>
      </dsp:nvSpPr>
      <dsp:spPr>
        <a:xfrm>
          <a:off x="385826" y="3244388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3480331"/>
                <a:satOff val="51340"/>
                <a:lumOff val="-3882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3480331"/>
                <a:satOff val="51340"/>
                <a:lumOff val="-3882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3480331"/>
                <a:satOff val="51340"/>
                <a:lumOff val="-3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3480331"/>
                <a:satOff val="51340"/>
                <a:lumOff val="-3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D9D9D22-BA2A-4130-BD78-7F75A45B2902}">
      <dsp:nvSpPr>
        <dsp:cNvPr id="0" name=""/>
        <dsp:cNvSpPr/>
      </dsp:nvSpPr>
      <dsp:spPr>
        <a:xfrm>
          <a:off x="761999" y="3200399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Credit Recovery/Virtual Learning</a:t>
          </a:r>
        </a:p>
      </dsp:txBody>
      <dsp:txXfrm>
        <a:off x="761999" y="3200399"/>
        <a:ext cx="5334000" cy="999744"/>
      </dsp:txXfrm>
    </dsp:sp>
    <dsp:sp modelId="{ADDB9488-38B1-4755-B155-70A1B73E52A2}">
      <dsp:nvSpPr>
        <dsp:cNvPr id="0" name=""/>
        <dsp:cNvSpPr/>
      </dsp:nvSpPr>
      <dsp:spPr>
        <a:xfrm>
          <a:off x="385826" y="4244132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640441"/>
                <a:satOff val="68454"/>
                <a:lumOff val="-5176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4640441"/>
                <a:satOff val="68454"/>
                <a:lumOff val="-5176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4640441"/>
                <a:satOff val="68454"/>
                <a:lumOff val="-5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4640441"/>
                <a:satOff val="68454"/>
                <a:lumOff val="-5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B5718FA-B8E6-4461-8749-FCC9AADE2C46}">
      <dsp:nvSpPr>
        <dsp:cNvPr id="0" name=""/>
        <dsp:cNvSpPr/>
      </dsp:nvSpPr>
      <dsp:spPr>
        <a:xfrm>
          <a:off x="761999" y="4267196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SAT/ACT Test-Prep Opportunities</a:t>
          </a:r>
        </a:p>
      </dsp:txBody>
      <dsp:txXfrm>
        <a:off x="761999" y="4267196"/>
        <a:ext cx="5334000" cy="999744"/>
      </dsp:txXfrm>
    </dsp:sp>
    <dsp:sp modelId="{A97ACC8D-437C-4EAF-B397-03F7C5440E8D}">
      <dsp:nvSpPr>
        <dsp:cNvPr id="0" name=""/>
        <dsp:cNvSpPr/>
      </dsp:nvSpPr>
      <dsp:spPr>
        <a:xfrm>
          <a:off x="385826" y="5243876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5800551"/>
                <a:satOff val="85567"/>
                <a:lumOff val="-6470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5800551"/>
                <a:satOff val="85567"/>
                <a:lumOff val="-6470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5800551"/>
                <a:satOff val="85567"/>
                <a:lumOff val="-6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5800551"/>
                <a:satOff val="85567"/>
                <a:lumOff val="-6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6B46C1D-839F-4D82-90F7-20E4B7B8387F}">
      <dsp:nvSpPr>
        <dsp:cNvPr id="0" name=""/>
        <dsp:cNvSpPr/>
      </dsp:nvSpPr>
      <dsp:spPr>
        <a:xfrm>
          <a:off x="761999" y="5257802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Consultations &amp; Collaboration</a:t>
          </a:r>
        </a:p>
      </dsp:txBody>
      <dsp:txXfrm>
        <a:off x="761999" y="5257802"/>
        <a:ext cx="5334000" cy="999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F2501-D857-4EDE-AEA9-118177645C01}">
      <dsp:nvSpPr>
        <dsp:cNvPr id="0" name=""/>
        <dsp:cNvSpPr/>
      </dsp:nvSpPr>
      <dsp:spPr>
        <a:xfrm>
          <a:off x="0" y="457334"/>
          <a:ext cx="8610600" cy="3827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562356" rIns="668278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4 English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4 Mathematics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4 Science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3 Social Studies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1 Health/Physical Education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3 “Pathway” Credits: CTAE and/or World Language and/or Fine Arts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4 additional elective credits</a:t>
          </a:r>
        </a:p>
      </dsp:txBody>
      <dsp:txXfrm>
        <a:off x="0" y="457334"/>
        <a:ext cx="8610600" cy="3827250"/>
      </dsp:txXfrm>
    </dsp:sp>
    <dsp:sp modelId="{71977B7B-2E2D-47F5-A6A1-623765609EB6}">
      <dsp:nvSpPr>
        <dsp:cNvPr id="0" name=""/>
        <dsp:cNvSpPr/>
      </dsp:nvSpPr>
      <dsp:spPr>
        <a:xfrm>
          <a:off x="430530" y="58814"/>
          <a:ext cx="6824727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Students must earn a total of 23 credits:</a:t>
          </a:r>
        </a:p>
      </dsp:txBody>
      <dsp:txXfrm>
        <a:off x="469438" y="97722"/>
        <a:ext cx="6746911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81318-8645-48ED-A464-ADF5389E7C76}">
      <dsp:nvSpPr>
        <dsp:cNvPr id="0" name=""/>
        <dsp:cNvSpPr/>
      </dsp:nvSpPr>
      <dsp:spPr>
        <a:xfrm>
          <a:off x="0" y="444531"/>
          <a:ext cx="8610600" cy="428400"/>
        </a:xfrm>
        <a:prstGeom prst="rect">
          <a:avLst/>
        </a:prstGeom>
        <a:solidFill>
          <a:schemeClr val="bg2">
            <a:lumMod val="90000"/>
            <a:lumOff val="10000"/>
            <a:alpha val="9000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924A0-162A-41CA-9F31-5A74C8A8E1F7}">
      <dsp:nvSpPr>
        <dsp:cNvPr id="0" name=""/>
        <dsp:cNvSpPr/>
      </dsp:nvSpPr>
      <dsp:spPr>
        <a:xfrm>
          <a:off x="183504" y="80622"/>
          <a:ext cx="8198561" cy="6457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2"/>
              </a:solidFill>
            </a:rPr>
            <a:t>Interim progress reports will be issued to students at the 6 week and 12 week progress marks.</a:t>
          </a:r>
        </a:p>
      </dsp:txBody>
      <dsp:txXfrm>
        <a:off x="215028" y="112146"/>
        <a:ext cx="8135513" cy="582719"/>
      </dsp:txXfrm>
    </dsp:sp>
    <dsp:sp modelId="{6A472701-27B2-4E90-A681-9B3BD670A169}">
      <dsp:nvSpPr>
        <dsp:cNvPr id="0" name=""/>
        <dsp:cNvSpPr/>
      </dsp:nvSpPr>
      <dsp:spPr>
        <a:xfrm>
          <a:off x="0" y="1219200"/>
          <a:ext cx="8610600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9496"/>
              <a:satOff val="-25629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354076" rIns="66827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A 	=	90 or higher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B	=	80-89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C	=	70-79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F	=	69 or below		</a:t>
          </a:r>
        </a:p>
      </dsp:txBody>
      <dsp:txXfrm>
        <a:off x="0" y="1219200"/>
        <a:ext cx="8610600" cy="1445850"/>
      </dsp:txXfrm>
    </dsp:sp>
    <dsp:sp modelId="{7B2BA4EF-59F8-42AF-BCCC-EDAA717819B2}">
      <dsp:nvSpPr>
        <dsp:cNvPr id="0" name=""/>
        <dsp:cNvSpPr/>
      </dsp:nvSpPr>
      <dsp:spPr>
        <a:xfrm>
          <a:off x="169282" y="990601"/>
          <a:ext cx="8182332" cy="501840"/>
        </a:xfrm>
        <a:prstGeom prst="roundRect">
          <a:avLst/>
        </a:prstGeom>
        <a:solidFill>
          <a:schemeClr val="accent2">
            <a:hueOff val="9496"/>
            <a:satOff val="-25629"/>
            <a:lumOff val="3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2"/>
              </a:solidFill>
            </a:rPr>
            <a:t>Fulton County Grading Scale:</a:t>
          </a:r>
        </a:p>
      </dsp:txBody>
      <dsp:txXfrm>
        <a:off x="193780" y="1015099"/>
        <a:ext cx="8133336" cy="452844"/>
      </dsp:txXfrm>
    </dsp:sp>
    <dsp:sp modelId="{400524F9-D487-4F6E-8A4F-E8380245FB9D}">
      <dsp:nvSpPr>
        <dsp:cNvPr id="0" name=""/>
        <dsp:cNvSpPr/>
      </dsp:nvSpPr>
      <dsp:spPr>
        <a:xfrm>
          <a:off x="0" y="3295946"/>
          <a:ext cx="8610600" cy="42840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2">
              <a:hueOff val="18993"/>
              <a:satOff val="-51259"/>
              <a:lumOff val="7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6BEB4-DA41-41C6-BBB0-2D9E4AC02016}">
      <dsp:nvSpPr>
        <dsp:cNvPr id="0" name=""/>
        <dsp:cNvSpPr/>
      </dsp:nvSpPr>
      <dsp:spPr>
        <a:xfrm>
          <a:off x="167918" y="2743385"/>
          <a:ext cx="8198561" cy="793564"/>
        </a:xfrm>
        <a:prstGeom prst="roundRect">
          <a:avLst/>
        </a:prstGeom>
        <a:solidFill>
          <a:schemeClr val="accent2">
            <a:hueOff val="18993"/>
            <a:satOff val="-51259"/>
            <a:lumOff val="78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2"/>
              </a:solidFill>
            </a:rPr>
            <a:t>Honors, AP, </a:t>
          </a:r>
          <a:r>
            <a:rPr lang="en-US" sz="2400" b="1" kern="1200" dirty="0" smtClean="0">
              <a:solidFill>
                <a:schemeClr val="bg2"/>
              </a:solidFill>
            </a:rPr>
            <a:t>IB, and </a:t>
          </a:r>
          <a:r>
            <a:rPr lang="en-US" sz="2400" b="1" kern="1200" dirty="0">
              <a:solidFill>
                <a:schemeClr val="bg2"/>
              </a:solidFill>
            </a:rPr>
            <a:t>college courses receive an additional 7 points added to the final passing grade.</a:t>
          </a:r>
        </a:p>
      </dsp:txBody>
      <dsp:txXfrm>
        <a:off x="206657" y="2782124"/>
        <a:ext cx="8121083" cy="716086"/>
      </dsp:txXfrm>
    </dsp:sp>
    <dsp:sp modelId="{46025AA5-8321-488D-8EF2-A0D4078A54B3}">
      <dsp:nvSpPr>
        <dsp:cNvPr id="0" name=""/>
        <dsp:cNvSpPr/>
      </dsp:nvSpPr>
      <dsp:spPr>
        <a:xfrm>
          <a:off x="0" y="4067066"/>
          <a:ext cx="8610600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8489"/>
              <a:satOff val="-76888"/>
              <a:lumOff val="11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354076" rIns="66827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Freshmen	= 	Less than 5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Sophomore	=	5 – 10.5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Junior		=	11 – 16.5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Senior		=	17 or more credits	</a:t>
          </a:r>
        </a:p>
      </dsp:txBody>
      <dsp:txXfrm>
        <a:off x="0" y="4067066"/>
        <a:ext cx="8610600" cy="1445850"/>
      </dsp:txXfrm>
    </dsp:sp>
    <dsp:sp modelId="{BBC6F708-1CD1-4F24-AC42-CB114A60F8FB}">
      <dsp:nvSpPr>
        <dsp:cNvPr id="0" name=""/>
        <dsp:cNvSpPr/>
      </dsp:nvSpPr>
      <dsp:spPr>
        <a:xfrm>
          <a:off x="183438" y="3809998"/>
          <a:ext cx="8198561" cy="501840"/>
        </a:xfrm>
        <a:prstGeom prst="roundRect">
          <a:avLst/>
        </a:prstGeom>
        <a:solidFill>
          <a:schemeClr val="accent2">
            <a:hueOff val="28489"/>
            <a:satOff val="-76888"/>
            <a:lumOff val="117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2"/>
              </a:solidFill>
            </a:rPr>
            <a:t>Grade Level Placement:</a:t>
          </a:r>
        </a:p>
      </dsp:txBody>
      <dsp:txXfrm>
        <a:off x="207936" y="3834496"/>
        <a:ext cx="814956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4E5425-3ADD-433F-9670-70340D48139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1332FB-C1B2-4066-98F7-72A1ADA5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30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A1214D-6C44-4F5E-B3B9-0AE464B6DBCF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93AC7C-3DDB-405F-8327-7A50CD7317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8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2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6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1450" y="2667000"/>
            <a:ext cx="1352550" cy="220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3800" y="2667000"/>
            <a:ext cx="3905250" cy="220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B04EF-324F-4A9A-9050-8A922EFDEE4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83839-8384-4145-A9FC-3842044CD31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AD339-DCD5-4AD8-80A1-8D7F129E25D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3AB88-7EE1-41F5-8B11-CE5275E1729C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11451-82AA-4468-93E6-2F4957C6618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64BD3-C326-4EB6-A018-E37F668B84D3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2424-3155-47F7-810D-1AFD1E02908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986D1-03B2-4974-8711-ACB7DEFD91B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57348-D810-43DB-B405-796E1122ACD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582F1-51A2-4F61-B4AF-45F520947717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150495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36245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16CD-A31D-4B51-B360-1FFFEDA0DCF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5B0A2-5861-4C19-B6BD-80EAED9D1EB4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8E88D-B5CE-49F9-B2A2-2A0A96C42CA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7EA05-C65D-43E4-84B7-E34E1E0CCAEE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31BD0-0C34-4004-BAD4-D16F7F5C1942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778FE-5DC9-4CFF-BEAF-6666AA12955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8BC3-C67D-438E-9C22-F694CC38B20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243BC-056C-44F3-B26C-EF472B39F21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1B62-6EA6-4FCF-9EDD-7AF2E51D3CBC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2321-E313-420D-B1FE-7340680BCC18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C2088-8A99-4284-8239-C56B3BC2501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533400"/>
            <a:ext cx="161925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70535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C336F-2B19-4743-B1CE-AF6EBC4A7928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E1254-6E78-45E4-87FD-CA20963E9F8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0032A-FD01-4485-86F2-F53753B7C3F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AA47-E702-4D5F-9A80-C59C5DA44D3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86A52-784E-4DBF-BACC-E9094D82BFD3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E13A3-B067-4977-BF4E-FC2614E8F2C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9447-30EC-463F-9C63-549EA39AF31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116E-4A10-4D82-923B-2046EF219AB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6663B-9C96-4B9D-9A5D-8288B2CD0DB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F1538-E4BA-4371-8DD6-109944A325A2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6AF3F-ED62-4547-B735-D2AD60C0AA2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990600"/>
            <a:ext cx="211455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19125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105B7-0644-4928-B578-DC45CF1059F4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45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85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25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38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29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69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41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6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77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60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2ECBA5-2870-4670-8BB1-5E2E8D643A95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r>
              <a:rPr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F5D92D-6C89-4469-89ED-8DD8D99357BE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94358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27B-F925-41CF-B7B2-9ED96D08FD01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90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BCC3-4661-4D01-B1B6-58000C1B7903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3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B0C0-4970-4F97-B80E-59E7C0DBA930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98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010B-CB74-4370-B6DF-86DFDE292E27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302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9682-8775-4402-A0FE-4DDB78C3AD8E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70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625-79BA-4E52-9AAC-3D04F37F42F4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55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E27-2FB8-4DB1-A3AC-22FA1FEB120B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615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A0A6-8FE5-4DB0-A42A-4187FE22C2A1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328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4AF-4695-4C18-8BBE-985A6808FC3E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54053"/>
      </p:ext>
    </p:extLst>
  </p:cSld>
  <p:clrMapOvr>
    <a:masterClrMapping/>
  </p:clrMapOvr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4AF-4695-4C18-8BBE-985A6808FC3E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24195"/>
      </p:ext>
    </p:extLst>
  </p:cSld>
  <p:clrMapOvr>
    <a:masterClrMapping/>
  </p:clrMapOvr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4AF-4695-4C18-8BBE-985A6808FC3E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841717"/>
      </p:ext>
    </p:extLst>
  </p:cSld>
  <p:clrMapOvr>
    <a:masterClrMapping/>
  </p:clrMapOvr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4AF-4695-4C18-8BBE-985A6808FC3E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690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4AF-4695-4C18-8BBE-985A6808FC3E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16550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4AF-4695-4C18-8BBE-985A6808FC3E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52191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F39-F0F2-440D-9709-B7C5C6EF2493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76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C85C-7DC0-44AF-AFBD-DC4583D6077F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8.jp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667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ONLINE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3800" y="4419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PLACE YOUR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609600"/>
            <a:ext cx="6019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76400"/>
            <a:ext cx="60198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A4C621-FBF5-46A3-9F24-E7E102B53E99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477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PLACE YOUR TOPIC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77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109084-167E-463E-A3D8-4ECBCF9F023A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990600"/>
            <a:ext cx="525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TRANSITIONAL PAGE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2920ED-C6C8-457A-8EF0-AE2FE89DFE4F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1DA7603-2944-498F-B8CC-BC4FAB596532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 thruBlk="1"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1/23/2018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BF4DF4AF-4695-4C18-8BBE-985A6808FC3E}" type="datetime1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 defTabSz="457200"/>
              <a:t>1/23/2018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D8F5D92D-6C89-4469-89ED-8DD8D99357BE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8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tonschools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doe.org/Curriculum-Instruction-and-Assessment/CTAE/Documents/Introduction-to-Law-Public-Safety-Corrections-Security.pdf" TargetMode="External"/><Relationship Id="rId3" Type="http://schemas.openxmlformats.org/officeDocument/2006/relationships/hyperlink" Target="https://www.gadoe.org/Curriculum-Instruction-and-Assessment/CTAE/Documents/Audio-Video-Technology-and-Film-II.pdf" TargetMode="External"/><Relationship Id="rId7" Type="http://schemas.openxmlformats.org/officeDocument/2006/relationships/hyperlink" Target="https://www.gadoe.org/Curriculum-Instruction-and-Assessment/CTAE/Documents/Engineering-Applications.pdf" TargetMode="External"/><Relationship Id="rId2" Type="http://schemas.openxmlformats.org/officeDocument/2006/relationships/hyperlink" Target="https://www.gadoe.org/Curriculum-Instruction-and-Assessment/CTAE/Documents/Audio-Video-Technology-Film.pdf" TargetMode="Externa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gadoe.org/Curriculum-Instruction-and-Assessment/CTAE/Documents/Engineering-Concepts.pdf" TargetMode="External"/><Relationship Id="rId5" Type="http://schemas.openxmlformats.org/officeDocument/2006/relationships/hyperlink" Target="https://www.gadoe.org/Curriculum-Instruction-and-Assessment/CTAE/Documents/Foundations-Engineering-Technology.pdf" TargetMode="External"/><Relationship Id="rId10" Type="http://schemas.openxmlformats.org/officeDocument/2006/relationships/hyperlink" Target="https://www.gadoe.org/Curriculum-Instruction-and-Assessment/CTAE/Documents/Forensic-Science-Criminal-Investigations.pdf" TargetMode="External"/><Relationship Id="rId4" Type="http://schemas.openxmlformats.org/officeDocument/2006/relationships/hyperlink" Target="https://www.gadoe.org/Curriculum-Instruction-and-Assessment/CTAE/Documents/Audio-Video-Technology-and-Film-III.pdf" TargetMode="External"/><Relationship Id="rId9" Type="http://schemas.openxmlformats.org/officeDocument/2006/relationships/hyperlink" Target="https://www.gadoe.org/Curriculum-Instruction-and-Assessment/CTAE/Documents/Criminal-Justice-Essential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Curriculum-Instruction-and-Assessment/CTAE/Documents/Food-Science.pdf" TargetMode="External"/><Relationship Id="rId7" Type="http://schemas.openxmlformats.org/officeDocument/2006/relationships/hyperlink" Target="https://www.gadoe.org/Curriculum-Instruction-and-Assessment/CTAE/Documents/Allied-Health-Medicine.pdf" TargetMode="External"/><Relationship Id="rId2" Type="http://schemas.openxmlformats.org/officeDocument/2006/relationships/hyperlink" Target="https://www.gadoe.org/Curriculum-Instruction-and-Assessment/CTAE/Documents/Food-Nutrition-Wellness.pdf" TargetMode="Externa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gadoe.org/Curriculum-Instruction-and-Assessment/CTAE/Documents/Emergency-Medical-Responder-HS.pdf" TargetMode="External"/><Relationship Id="rId5" Type="http://schemas.openxmlformats.org/officeDocument/2006/relationships/hyperlink" Target="https://www.gadoe.org/Curriculum-Instruction-and-Assessment/CTAE/Documents/Essentials-of-Healthcare.pdf" TargetMode="External"/><Relationship Id="rId4" Type="http://schemas.openxmlformats.org/officeDocument/2006/relationships/hyperlink" Target="https://www.gadoe.org/Curriculum-Instruction-and-Assessment/CTAE/Documents/Introduction-to-Health-Scienc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Agenda &amp; Feedback Forms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391473"/>
              </p:ext>
            </p:extLst>
          </p:nvPr>
        </p:nvGraphicFramePr>
        <p:xfrm>
          <a:off x="304800" y="1371600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95300" y="5372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9912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Coming this summer: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00200"/>
            <a:ext cx="7796030" cy="37743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/>
              <a:t> freshmen </a:t>
            </a:r>
            <a:r>
              <a:rPr lang="en-US" sz="4000" dirty="0" err="1"/>
              <a:t>enews</a:t>
            </a:r>
            <a:r>
              <a:rPr lang="en-US" sz="4000" dirty="0"/>
              <a:t>:</a:t>
            </a:r>
          </a:p>
          <a:p>
            <a:pPr algn="ctr">
              <a:buNone/>
            </a:pPr>
            <a:r>
              <a:rPr lang="en-US" sz="4000" i="1" dirty="0"/>
              <a:t>Everything you need to know before school starts</a:t>
            </a:r>
          </a:p>
          <a:p>
            <a:pPr algn="ctr">
              <a:buNone/>
            </a:pPr>
            <a:r>
              <a:rPr lang="en-US" sz="4000" dirty="0"/>
              <a:t>Join the </a:t>
            </a:r>
            <a:r>
              <a:rPr lang="en-US" sz="4000" dirty="0" err="1"/>
              <a:t>ptsa</a:t>
            </a:r>
            <a:r>
              <a:rPr lang="en-US" sz="4000" dirty="0"/>
              <a:t> &amp; Secure a top locker</a:t>
            </a:r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4006427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6DD47-78B8-4F98-A354-FC32EC69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79586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Want to serve next year?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454344-8F31-4CFC-B3B5-5EC251EF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8CABBFBA-F055-407F-A48D-D8AB53879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1" y="3780412"/>
            <a:ext cx="3650582" cy="1676400"/>
          </a:xfr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CAC441-98EB-415B-A833-1CA8F495DC69}"/>
              </a:ext>
            </a:extLst>
          </p:cNvPr>
          <p:cNvSpPr txBox="1"/>
          <p:nvPr/>
        </p:nvSpPr>
        <p:spPr>
          <a:xfrm>
            <a:off x="1166581" y="1371600"/>
            <a:ext cx="6477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love to have your help!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at back of auditorium or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an Executive Committee Member for more information at </a:t>
            </a:r>
          </a:p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www.centptsa.org</a:t>
            </a:r>
          </a:p>
          <a:p>
            <a:pPr defTabSz="457200"/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EBCF2A-61AE-4668-BF21-0AF12FFFFC6A}"/>
              </a:ext>
            </a:extLst>
          </p:cNvPr>
          <p:cNvSpPr txBox="1"/>
          <p:nvPr/>
        </p:nvSpPr>
        <p:spPr>
          <a:xfrm>
            <a:off x="4513042" y="4363478"/>
            <a:ext cx="313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be graduating before you know it!</a:t>
            </a:r>
          </a:p>
        </p:txBody>
      </p:sp>
    </p:spTree>
    <p:extLst>
      <p:ext uri="{BB962C8B-B14F-4D97-AF65-F5344CB8AC3E}">
        <p14:creationId xmlns:p14="http://schemas.microsoft.com/office/powerpoint/2010/main" val="28563348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252169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Coach Jeff Burch,  Athletic Director</a:t>
            </a:r>
            <a:b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Centennial’s Personal Fitness Exemption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240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C:\Users\caplinger\AppData\Local\Microsoft\Windows\Temporary Internet Files\Content.IE5\XNU394UB\large-attention-66.6-9009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" y="5892735"/>
            <a:ext cx="733657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4835867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" y="3778999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1" y="2730278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1691305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5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24744" cy="648736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Curriculum FAQs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caplinger\AppData\Local\Microsoft\Windows\Temporary Internet Files\Content.IE5\QBHLV3RW\MP9004422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7592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152400" y="1734929"/>
            <a:ext cx="6095999" cy="2379871"/>
          </a:xfrm>
          <a:custGeom>
            <a:avLst/>
            <a:gdLst>
              <a:gd name="connsiteX0" fmla="*/ 0 w 5371338"/>
              <a:gd name="connsiteY0" fmla="*/ 0 h 1355573"/>
              <a:gd name="connsiteX1" fmla="*/ 4693552 w 5371338"/>
              <a:gd name="connsiteY1" fmla="*/ 0 h 1355573"/>
              <a:gd name="connsiteX2" fmla="*/ 5371338 w 5371338"/>
              <a:gd name="connsiteY2" fmla="*/ 677787 h 1355573"/>
              <a:gd name="connsiteX3" fmla="*/ 4693552 w 5371338"/>
              <a:gd name="connsiteY3" fmla="*/ 1355573 h 1355573"/>
              <a:gd name="connsiteX4" fmla="*/ 0 w 5371338"/>
              <a:gd name="connsiteY4" fmla="*/ 1355573 h 1355573"/>
              <a:gd name="connsiteX5" fmla="*/ 0 w 5371338"/>
              <a:gd name="connsiteY5" fmla="*/ 0 h 13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1355573">
                <a:moveTo>
                  <a:pt x="5371338" y="1355572"/>
                </a:moveTo>
                <a:lnTo>
                  <a:pt x="677786" y="1355572"/>
                </a:lnTo>
                <a:lnTo>
                  <a:pt x="0" y="677786"/>
                </a:lnTo>
                <a:lnTo>
                  <a:pt x="677786" y="1"/>
                </a:lnTo>
                <a:lnTo>
                  <a:pt x="5371338" y="1"/>
                </a:lnTo>
                <a:lnTo>
                  <a:pt x="5371338" y="1355572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663" tIns="106681" rIns="199136" bIns="106680" numCol="1" spcCol="1270" anchor="ctr" anchorCtr="1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bg2"/>
                </a:solidFill>
              </a:rPr>
              <a:t>Counseling Department Programs,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bg2"/>
                </a:solidFill>
              </a:rPr>
              <a:t>Credits and Graduation Requirements</a:t>
            </a:r>
          </a:p>
        </p:txBody>
      </p:sp>
      <p:sp>
        <p:nvSpPr>
          <p:cNvPr id="10" name="Freeform 9"/>
          <p:cNvSpPr/>
          <p:nvPr/>
        </p:nvSpPr>
        <p:spPr>
          <a:xfrm>
            <a:off x="228600" y="4495801"/>
            <a:ext cx="6019799" cy="1128698"/>
          </a:xfrm>
          <a:custGeom>
            <a:avLst/>
            <a:gdLst>
              <a:gd name="connsiteX0" fmla="*/ 0 w 5371338"/>
              <a:gd name="connsiteY0" fmla="*/ 0 h 1355573"/>
              <a:gd name="connsiteX1" fmla="*/ 4693552 w 5371338"/>
              <a:gd name="connsiteY1" fmla="*/ 0 h 1355573"/>
              <a:gd name="connsiteX2" fmla="*/ 5371338 w 5371338"/>
              <a:gd name="connsiteY2" fmla="*/ 677787 h 1355573"/>
              <a:gd name="connsiteX3" fmla="*/ 4693552 w 5371338"/>
              <a:gd name="connsiteY3" fmla="*/ 1355573 h 1355573"/>
              <a:gd name="connsiteX4" fmla="*/ 0 w 5371338"/>
              <a:gd name="connsiteY4" fmla="*/ 1355573 h 1355573"/>
              <a:gd name="connsiteX5" fmla="*/ 0 w 5371338"/>
              <a:gd name="connsiteY5" fmla="*/ 0 h 13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1355573">
                <a:moveTo>
                  <a:pt x="5371338" y="1355572"/>
                </a:moveTo>
                <a:lnTo>
                  <a:pt x="677786" y="1355572"/>
                </a:lnTo>
                <a:lnTo>
                  <a:pt x="0" y="677786"/>
                </a:lnTo>
                <a:lnTo>
                  <a:pt x="677786" y="1"/>
                </a:lnTo>
                <a:lnTo>
                  <a:pt x="5371338" y="1"/>
                </a:lnTo>
                <a:lnTo>
                  <a:pt x="5371338" y="1355572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663" tIns="106681" rIns="199136" bIns="106680" numCol="1" spcCol="1270" anchor="ctr" anchorCtr="1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solidFill>
                  <a:schemeClr val="bg2"/>
                </a:solidFill>
              </a:rPr>
              <a:t>Heidi Graver,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solidFill>
                  <a:schemeClr val="bg2"/>
                </a:solidFill>
              </a:rPr>
              <a:t>School Counselor</a:t>
            </a:r>
          </a:p>
        </p:txBody>
      </p:sp>
    </p:spTree>
    <p:extLst>
      <p:ext uri="{BB962C8B-B14F-4D97-AF65-F5344CB8AC3E}">
        <p14:creationId xmlns:p14="http://schemas.microsoft.com/office/powerpoint/2010/main" val="3185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</a:rPr>
              <a:t>2017-18 </a:t>
            </a:r>
            <a:r>
              <a:rPr lang="en-US" sz="4500" b="1" dirty="0">
                <a:solidFill>
                  <a:schemeClr val="tx1"/>
                </a:solidFill>
              </a:rPr>
              <a:t>Counseling </a:t>
            </a:r>
            <a:r>
              <a:rPr lang="en-US" sz="4500" b="1" dirty="0" smtClean="0">
                <a:solidFill>
                  <a:schemeClr val="tx1"/>
                </a:solidFill>
              </a:rPr>
              <a:t>Dept. </a:t>
            </a:r>
            <a:r>
              <a:rPr lang="en-US" sz="4500" b="1" dirty="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3246603"/>
              </p:ext>
            </p:extLst>
          </p:nvPr>
        </p:nvGraphicFramePr>
        <p:xfrm>
          <a:off x="533400" y="14478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1400" y="1828800"/>
            <a:ext cx="1828800" cy="148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10952" r="1"/>
          <a:stretch/>
        </p:blipFill>
        <p:spPr>
          <a:xfrm>
            <a:off x="3768012" y="1757059"/>
            <a:ext cx="1642188" cy="1595571"/>
          </a:xfrm>
          <a:prstGeom prst="rect">
            <a:avLst/>
          </a:prstGeom>
          <a:effectLst>
            <a:outerShdw blurRad="381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7256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</a:rPr>
              <a:t>2017-18 </a:t>
            </a:r>
            <a:r>
              <a:rPr lang="en-US" sz="4500" b="1" dirty="0">
                <a:solidFill>
                  <a:schemeClr val="tx1"/>
                </a:solidFill>
              </a:rPr>
              <a:t>Counseling </a:t>
            </a:r>
            <a:r>
              <a:rPr lang="en-US" sz="4500" b="1" dirty="0" smtClean="0">
                <a:solidFill>
                  <a:schemeClr val="tx1"/>
                </a:solidFill>
              </a:rPr>
              <a:t>Dept. </a:t>
            </a:r>
            <a:r>
              <a:rPr lang="en-US" sz="4500" b="1" dirty="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9086449"/>
              </p:ext>
            </p:extLst>
          </p:nvPr>
        </p:nvGraphicFramePr>
        <p:xfrm>
          <a:off x="300446" y="1143000"/>
          <a:ext cx="861495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Hella Peart"/>
          <p:cNvPicPr/>
          <p:nvPr/>
        </p:nvPicPr>
        <p:blipFill rotWithShape="1">
          <a:blip r:embed="rId7" cstate="print"/>
          <a:srcRect l="-1136" t="5492" r="-1136" b="5492"/>
          <a:stretch/>
        </p:blipFill>
        <p:spPr bwMode="auto">
          <a:xfrm>
            <a:off x="3638006" y="1491886"/>
            <a:ext cx="2057399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433097" y="1600200"/>
            <a:ext cx="1752600" cy="139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80178"/>
            <a:ext cx="1708697" cy="179929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2113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Centennial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 Curriculum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260777"/>
              </p:ext>
            </p:extLst>
          </p:nvPr>
        </p:nvGraphicFramePr>
        <p:xfrm>
          <a:off x="228600" y="10668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503544"/>
              </p:ext>
            </p:extLst>
          </p:nvPr>
        </p:nvGraphicFramePr>
        <p:xfrm>
          <a:off x="2895600" y="228600"/>
          <a:ext cx="6096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0"/>
            <a:ext cx="2529840" cy="28194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800" dirty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</a:rPr>
              <a:t>Counseling Program 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5848" y="217714"/>
            <a:ext cx="407825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ALL NEW Website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79486" y="217714"/>
            <a:ext cx="381000" cy="6625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Graduation Requirements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315010"/>
              </p:ext>
            </p:extLst>
          </p:nvPr>
        </p:nvGraphicFramePr>
        <p:xfrm>
          <a:off x="228600" y="990600"/>
          <a:ext cx="8610600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" y="5735708"/>
            <a:ext cx="86106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ebdings" panose="05030102010509060703" pitchFamily="18" charset="2"/>
              <a:buChar char=""/>
            </a:pPr>
            <a:r>
              <a:rPr lang="en-US" sz="2200" i="1" dirty="0">
                <a:solidFill>
                  <a:schemeClr val="bg2"/>
                </a:solidFill>
              </a:rPr>
              <a:t>CHS Counselors deliver classroom guidance lessons and supplementary parent nights to support students in meeting these requirements.</a:t>
            </a:r>
          </a:p>
        </p:txBody>
      </p:sp>
      <p:pic>
        <p:nvPicPr>
          <p:cNvPr id="3080" name="Picture 8" descr="C:\Users\caplinger\AppData\Local\Microsoft\Windows\Temporary Internet Files\Content.IE5\PB60MICT\MC9003108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16" y="1905000"/>
            <a:ext cx="2085784" cy="15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u="sng" dirty="0">
                <a:solidFill>
                  <a:schemeClr val="tx1"/>
                </a:solidFill>
              </a:rPr>
              <a:t>General Grading Policies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082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5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7957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Rising Freshman Parent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441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Class of 2022</a:t>
            </a:r>
          </a:p>
        </p:txBody>
      </p:sp>
    </p:spTree>
    <p:extLst>
      <p:ext uri="{BB962C8B-B14F-4D97-AF65-F5344CB8AC3E}">
        <p14:creationId xmlns:p14="http://schemas.microsoft.com/office/powerpoint/2010/main" val="18268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-34212"/>
            <a:ext cx="8534400" cy="1752600"/>
          </a:xfrm>
        </p:spPr>
        <p:txBody>
          <a:bodyPr>
            <a:normAutofit/>
          </a:bodyPr>
          <a:lstStyle/>
          <a:p>
            <a:pPr lvl="0" algn="ctr"/>
            <a:r>
              <a:rPr lang="en-US" u="sng" dirty="0">
                <a:solidFill>
                  <a:schemeClr val="accent2"/>
                </a:solidFill>
              </a:rPr>
              <a:t>Home Access Center (HAC):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3300" dirty="0">
                <a:solidFill>
                  <a:schemeClr val="tx1"/>
                </a:solidFill>
              </a:rPr>
              <a:t/>
            </a:r>
            <a:br>
              <a:rPr lang="en-US" sz="33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Track assignments, grades, attendance, discipline, etc. during the semester.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507" y="1644334"/>
            <a:ext cx="7465435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627" y="6126406"/>
            <a:ext cx="810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at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www.fultonschools.org</a:t>
            </a:r>
            <a:r>
              <a:rPr lang="en-US" dirty="0" smtClean="0"/>
              <a:t> under “Students and Parents” Tab – Drop down Menu to “Home Access”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725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Rising 9</a:t>
            </a:r>
            <a:r>
              <a:rPr lang="en-US" sz="4400" u="sng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4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graders: How do they get their courses</a:t>
            </a:r>
            <a:br>
              <a:rPr lang="en-US" sz="44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4400" b="0" dirty="0">
                <a:solidFill>
                  <a:srgbClr val="00B050"/>
                </a:solidFill>
              </a:rPr>
              <a:t>Caroline Miley, Assistant Principal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are Academic courses chosen?</a:t>
            </a:r>
          </a:p>
          <a:p>
            <a:pPr algn="ctr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are elective courses chosen?</a:t>
            </a:r>
          </a:p>
          <a:p>
            <a:pPr marL="0" indent="0" algn="ctr">
              <a:buNone/>
            </a:pP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the process?</a:t>
            </a:r>
          </a:p>
          <a:p>
            <a:pPr marL="0" indent="0" algn="ctr">
              <a:buNone/>
            </a:pP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Verification Forms –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291626686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Tentative Timeline for Rising 9</a:t>
            </a:r>
            <a:r>
              <a:rPr lang="en-US" baseline="30000" dirty="0"/>
              <a:t>th</a:t>
            </a:r>
            <a:r>
              <a:rPr lang="en-US" dirty="0"/>
              <a:t> grade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D644A-2545-4118-8B85-00CF7A81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01/30 – Holcomb Bridge students visit</a:t>
            </a:r>
          </a:p>
          <a:p>
            <a:r>
              <a:rPr lang="en-US" dirty="0"/>
              <a:t>01/31 – Haynes Bridge students visit</a:t>
            </a:r>
          </a:p>
          <a:p>
            <a:r>
              <a:rPr lang="en-US" dirty="0"/>
              <a:t>02/05 – Mrs. Miley and Ms. Graver go to Haynes Bridge</a:t>
            </a:r>
          </a:p>
          <a:p>
            <a:r>
              <a:rPr lang="en-US" dirty="0"/>
              <a:t>Week of 02/20 – 1</a:t>
            </a:r>
            <a:r>
              <a:rPr lang="en-US" baseline="30000" dirty="0"/>
              <a:t>st</a:t>
            </a:r>
            <a:r>
              <a:rPr lang="en-US" dirty="0"/>
              <a:t> round of Verifications will go home with students</a:t>
            </a:r>
          </a:p>
          <a:p>
            <a:r>
              <a:rPr lang="en-US" dirty="0"/>
              <a:t>Week 03/01 – 2</a:t>
            </a:r>
            <a:r>
              <a:rPr lang="en-US" baseline="30000" dirty="0"/>
              <a:t>nd</a:t>
            </a:r>
            <a:r>
              <a:rPr lang="en-US" dirty="0"/>
              <a:t> round of Verifications will go home with students</a:t>
            </a:r>
          </a:p>
          <a:p>
            <a:r>
              <a:rPr lang="en-US" dirty="0"/>
              <a:t>Week of 03/16 – 3</a:t>
            </a:r>
            <a:r>
              <a:rPr lang="en-US" baseline="30000" dirty="0"/>
              <a:t>rd</a:t>
            </a:r>
            <a:r>
              <a:rPr lang="en-US" dirty="0"/>
              <a:t> round of verifications will go home with students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06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" cy="6354762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en-US" sz="5000" dirty="0"/>
              <a:t>Elective Form Sample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C86F9B3-8F6C-42D5-8F22-22B83F1E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22" y="0"/>
            <a:ext cx="5208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/>
              <a:t>Choosing Your Electives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855102"/>
              </p:ext>
            </p:extLst>
          </p:nvPr>
        </p:nvGraphicFramePr>
        <p:xfrm>
          <a:off x="76200" y="1676400"/>
          <a:ext cx="89154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657610"/>
            <a:ext cx="914400" cy="933189"/>
          </a:xfrm>
          <a:prstGeom prst="rect">
            <a:avLst/>
          </a:prstGeom>
          <a:noFill/>
        </p:spPr>
      </p:pic>
      <p:pic>
        <p:nvPicPr>
          <p:cNvPr id="7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460" y="2724409"/>
            <a:ext cx="914400" cy="933189"/>
          </a:xfrm>
          <a:prstGeom prst="rect">
            <a:avLst/>
          </a:prstGeom>
          <a:noFill/>
        </p:spPr>
      </p:pic>
      <p:pic>
        <p:nvPicPr>
          <p:cNvPr id="8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794" y="4753378"/>
            <a:ext cx="914400" cy="933189"/>
          </a:xfrm>
          <a:prstGeom prst="rect">
            <a:avLst/>
          </a:prstGeom>
          <a:noFill/>
        </p:spPr>
      </p:pic>
      <p:pic>
        <p:nvPicPr>
          <p:cNvPr id="10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715000"/>
            <a:ext cx="914400" cy="93318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155448"/>
            <a:ext cx="1889924" cy="1164437"/>
          </a:xfrm>
          <a:prstGeom prst="rect">
            <a:avLst/>
          </a:prstGeom>
        </p:spPr>
      </p:pic>
      <p:pic>
        <p:nvPicPr>
          <p:cNvPr id="9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833" y="3736891"/>
            <a:ext cx="914400" cy="93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411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385"/>
            <a:ext cx="8610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</a:rPr>
              <a:t>Parent Questions &amp; Concerns: Who Is Your Best Point of Contact?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422426"/>
              </p:ext>
            </p:extLst>
          </p:nvPr>
        </p:nvGraphicFramePr>
        <p:xfrm>
          <a:off x="228600" y="1143000"/>
          <a:ext cx="8763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962788"/>
              </p:ext>
            </p:extLst>
          </p:nvPr>
        </p:nvGraphicFramePr>
        <p:xfrm>
          <a:off x="228600" y="2971800"/>
          <a:ext cx="876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2892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International </a:t>
            </a:r>
            <a:r>
              <a:rPr lang="en-US" dirty="0"/>
              <a:t>Baccalaureate </a:t>
            </a:r>
            <a:r>
              <a:rPr lang="en-US" dirty="0" smtClean="0"/>
              <a:t>(IB)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Marchele Nelson,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Assistant Administrator/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IB 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Coordinator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71800"/>
            <a:ext cx="42672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4953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IB Informational Night is rescheduled for</a:t>
            </a:r>
          </a:p>
          <a:p>
            <a:r>
              <a:rPr lang="en-US" sz="2400" dirty="0" smtClean="0"/>
              <a:t>Thursday, January </a:t>
            </a:r>
            <a:r>
              <a:rPr lang="en-US" sz="2400" dirty="0" smtClean="0"/>
              <a:t>25, 2018 at 6PM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4810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5000"/>
            <a:ext cx="2377440" cy="2362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Guest Speakers from Departments at Centennial High!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4249431"/>
              </p:ext>
            </p:extLst>
          </p:nvPr>
        </p:nvGraphicFramePr>
        <p:xfrm>
          <a:off x="2971800" y="152400"/>
          <a:ext cx="5943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6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273050"/>
          <a:ext cx="5715000" cy="620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8183">
                <a:tc>
                  <a:txBody>
                    <a:bodyPr/>
                    <a:lstStyle/>
                    <a:p>
                      <a:r>
                        <a:rPr lang="en-US" dirty="0"/>
                        <a:t>Program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8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effectLst/>
                        </a:rPr>
                        <a:t>Audio-Video Technology and Film</a:t>
                      </a:r>
                      <a:endParaRPr lang="en-US" dirty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​</a:t>
                      </a:r>
                      <a:r>
                        <a:rPr lang="en-US" dirty="0">
                          <a:effectLst/>
                          <a:hlinkClick r:id="rId2" tooltip="Audio-Video Technology and Film I"/>
                        </a:rPr>
                        <a:t>Audio and Video Technology and Film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3" tooltip="Audio-Video Technology and Film II"/>
                        </a:rPr>
                        <a:t>Audio-Video Technology and Film II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4" tooltip="Audio-Video Technology and Film III"/>
                        </a:rPr>
                        <a:t>Audio-Video Technology and Film III</a:t>
                      </a:r>
                      <a:endParaRPr lang="en-US" dirty="0">
                        <a:effectLst/>
                      </a:endParaRPr>
                    </a:p>
                    <a:p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8280">
                <a:tc>
                  <a:txBody>
                    <a:bodyPr/>
                    <a:lstStyle/>
                    <a:p>
                      <a:r>
                        <a:rPr lang="en-US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Foundations of Engineering and Technology"/>
                        </a:rPr>
                        <a:t>Foundations of Engineering and Technology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tooltip="Engineering Concepts"/>
                        </a:rPr>
                        <a:t>Engineering Concepts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tooltip="Engineering Applications"/>
                        </a:rPr>
                        <a:t>Engineering Applications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9207">
                <a:tc>
                  <a:txBody>
                    <a:bodyPr/>
                    <a:lstStyle/>
                    <a:p>
                      <a:r>
                        <a:rPr lang="en-US" dirty="0"/>
                        <a:t>Law and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tooltip="Introduction to LPSCS"/>
                        </a:rPr>
                        <a:t>Introduction to Law, Public Safety, Corrections and Security</a:t>
                      </a:r>
                      <a:endParaRPr lang="en-US" sz="1800" b="0" i="0" kern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Criminal Justice Essentials"/>
                        </a:rPr>
                        <a:t>Criminal Justice Essentials</a:t>
                      </a:r>
                      <a:endParaRPr lang="en-US" sz="1800" b="0" i="0" kern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tooltip="Forensic Science and Criminal Investigations"/>
                        </a:rPr>
                        <a:t>Forensic Science and Criminal Investigations</a:t>
                      </a:r>
                      <a:endParaRPr lang="en-US" sz="1800" b="0" i="0" kern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and Technical Education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Program Areas</a:t>
            </a:r>
          </a:p>
        </p:txBody>
      </p:sp>
    </p:spTree>
    <p:extLst>
      <p:ext uri="{BB962C8B-B14F-4D97-AF65-F5344CB8AC3E}">
        <p14:creationId xmlns:p14="http://schemas.microsoft.com/office/powerpoint/2010/main" val="591487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273050"/>
          <a:ext cx="5486400" cy="657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0079">
                <a:tc>
                  <a:txBody>
                    <a:bodyPr/>
                    <a:lstStyle/>
                    <a:p>
                      <a:r>
                        <a:rPr lang="en-US" dirty="0"/>
                        <a:t>Program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2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effectLst/>
                        </a:rPr>
                        <a:t>Family and Consumer Science</a:t>
                      </a:r>
                      <a:endParaRPr lang="en-US" dirty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​</a:t>
                      </a:r>
                      <a:r>
                        <a:rPr lang="en-US" b="1" dirty="0">
                          <a:effectLst/>
                        </a:rPr>
                        <a:t>Nutrition and Food Science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2" tooltip="Food, Nutrition and Wellness"/>
                        </a:rPr>
                        <a:t>Food, Nutrition, and Wellness</a:t>
                      </a:r>
                      <a:endParaRPr lang="en-US" dirty="0">
                        <a:effectLst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u="sng" kern="12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~Food</a:t>
                      </a:r>
                      <a:r>
                        <a:rPr lang="en-US" sz="1800" u="sng" kern="12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Life</a:t>
                      </a:r>
                      <a:endParaRPr lang="en-US" sz="1800" u="sng" kern="12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>
                          <a:effectLst/>
                          <a:hlinkClick r:id="rId3" tooltip="Food Science"/>
                        </a:rPr>
                        <a:t>~Food Science</a:t>
                      </a: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b="1" dirty="0"/>
                        <a:t>Healthcare Science</a:t>
                      </a:r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~4</a:t>
                      </a:r>
                      <a:r>
                        <a:rPr lang="en-US" b="1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</a:rPr>
                        <a:t> Science Credit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Therapeutic Services/</a:t>
                      </a:r>
                      <a:br>
                        <a:rPr lang="en-US" b="1" dirty="0">
                          <a:effectLst/>
                        </a:rPr>
                      </a:br>
                      <a:r>
                        <a:rPr lang="en-US" b="1" dirty="0">
                          <a:effectLst/>
                        </a:rPr>
                        <a:t>Emergency Medical Responder 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4" tooltip="Introduction to Healthcare Science"/>
                        </a:rPr>
                        <a:t>Introduction to Healthcare Science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5" tooltip="Essentials of Healthcare"/>
                        </a:rPr>
                        <a:t>~Essentials of Healthcare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6" tooltip="Emergency Medical Responder"/>
                        </a:rPr>
                        <a:t>Emergency Medical Responder</a:t>
                      </a:r>
                      <a:endParaRPr lang="en-US" dirty="0">
                        <a:effectLst/>
                      </a:endParaRPr>
                    </a:p>
                    <a:p>
                      <a:endParaRPr lang="en-US" dirty="0">
                        <a:effectLst/>
                      </a:endParaRPr>
                    </a:p>
                    <a:p>
                      <a:r>
                        <a:rPr lang="en-US" b="1" dirty="0">
                          <a:effectLst/>
                        </a:rPr>
                        <a:t>Therapeutic Services/</a:t>
                      </a:r>
                      <a:br>
                        <a:rPr lang="en-US" b="1" dirty="0">
                          <a:effectLst/>
                        </a:rPr>
                      </a:br>
                      <a:r>
                        <a:rPr lang="en-US" b="1" dirty="0">
                          <a:effectLst/>
                        </a:rPr>
                        <a:t>Allied Health and Medicine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hlinkClick r:id="rId4" tooltip="Introduction to Healthcare Science"/>
                        </a:rPr>
                        <a:t>Introduction to Healthcare Science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hlinkClick r:id="rId5" tooltip="Essentials of Healthcare"/>
                        </a:rPr>
                        <a:t>~Essentials of Healthcare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hlinkClick r:id="rId7" tooltip="Allied Health and Medicine"/>
                        </a:rPr>
                        <a:t>Allied Health and Medicine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b="1" dirty="0"/>
                        <a:t>JROTC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JROTC I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JROTC II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JROTC</a:t>
                      </a:r>
                      <a:r>
                        <a:rPr lang="en-US" sz="18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and Technical Education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88792"/>
            <a:ext cx="2377440" cy="2883408"/>
          </a:xfrm>
        </p:spPr>
        <p:txBody>
          <a:bodyPr/>
          <a:lstStyle/>
          <a:p>
            <a:r>
              <a:rPr lang="en-US" dirty="0"/>
              <a:t>Program Areas</a:t>
            </a:r>
          </a:p>
        </p:txBody>
      </p:sp>
    </p:spTree>
    <p:extLst>
      <p:ext uri="{BB962C8B-B14F-4D97-AF65-F5344CB8AC3E}">
        <p14:creationId xmlns:p14="http://schemas.microsoft.com/office/powerpoint/2010/main" val="104962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5000"/>
                <a:shade val="95000"/>
                <a:satMod val="200000"/>
              </a:schemeClr>
            </a:gs>
            <a:gs pos="50000">
              <a:schemeClr val="bg2">
                <a:shade val="60000"/>
                <a:satMod val="220000"/>
              </a:schemeClr>
            </a:gs>
            <a:gs pos="100000">
              <a:schemeClr val="bg2">
                <a:shade val="45000"/>
                <a:satMod val="2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861194"/>
              </p:ext>
            </p:extLst>
          </p:nvPr>
        </p:nvGraphicFramePr>
        <p:xfrm>
          <a:off x="2819400" y="228600"/>
          <a:ext cx="6172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551" y="1136805"/>
            <a:ext cx="2377440" cy="1556163"/>
          </a:xfrm>
        </p:spPr>
        <p:txBody>
          <a:bodyPr anchor="ctr" anchorCtr="0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4000" b="1" u="sng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100680"/>
            <a:ext cx="2743200" cy="19812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Tonight’s PowerPoint </a:t>
            </a:r>
            <a:r>
              <a:rPr lang="en-US" sz="2000" b="1" dirty="0" smtClean="0">
                <a:solidFill>
                  <a:schemeClr val="bg1"/>
                </a:solidFill>
              </a:rPr>
              <a:t>is posted on </a:t>
            </a:r>
            <a:r>
              <a:rPr lang="en-US" sz="2000" b="1" dirty="0">
                <a:solidFill>
                  <a:schemeClr val="bg1"/>
                </a:solidFill>
              </a:rPr>
              <a:t>CHS’s counseling website under </a:t>
            </a:r>
            <a:r>
              <a:rPr lang="en-US" sz="2000" b="1" u="sng" dirty="0">
                <a:solidFill>
                  <a:schemeClr val="bg1"/>
                </a:solidFill>
              </a:rPr>
              <a:t>Events Calendar </a:t>
            </a:r>
            <a:r>
              <a:rPr lang="en-US" sz="2000" b="1" u="sng" dirty="0" smtClean="0">
                <a:solidFill>
                  <a:schemeClr val="bg1"/>
                </a:solidFill>
              </a:rPr>
              <a:t>-Parent Information Nights: </a:t>
            </a:r>
            <a:r>
              <a:rPr lang="en-US" sz="2400" b="1" u="sng" dirty="0" smtClean="0">
                <a:solidFill>
                  <a:schemeClr val="bg1"/>
                </a:solidFill>
              </a:rPr>
              <a:t>www.MyCentennial </a:t>
            </a:r>
            <a:r>
              <a:rPr lang="en-US" sz="2400" b="1" u="sng" dirty="0">
                <a:solidFill>
                  <a:schemeClr val="bg1"/>
                </a:solidFill>
              </a:rPr>
              <a:t>Counseling.com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1" y="77268"/>
            <a:ext cx="910940" cy="1178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50" y="935893"/>
            <a:ext cx="910940" cy="1178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05" y="1801390"/>
            <a:ext cx="910940" cy="1178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85" y="2584762"/>
            <a:ext cx="924852" cy="1209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52" y="3459590"/>
            <a:ext cx="910940" cy="1178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15" y="5316231"/>
            <a:ext cx="910940" cy="1178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05" y="4387911"/>
            <a:ext cx="910940" cy="11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273050"/>
          <a:ext cx="5791200" cy="556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0079">
                <a:tc>
                  <a:txBody>
                    <a:bodyPr/>
                    <a:lstStyle/>
                    <a:p>
                      <a:r>
                        <a:rPr lang="en-US" dirty="0"/>
                        <a:t>Program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4071">
                <a:tc>
                  <a:txBody>
                    <a:bodyPr/>
                    <a:lstStyle/>
                    <a:p>
                      <a:r>
                        <a:rPr lang="en-US" sz="2800" dirty="0"/>
                        <a:t>Business and Computer</a:t>
                      </a:r>
                      <a:r>
                        <a:rPr lang="en-US" sz="2800" baseline="0" dirty="0"/>
                        <a:t> Science</a:t>
                      </a:r>
                    </a:p>
                    <a:p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~4</a:t>
                      </a:r>
                      <a:r>
                        <a:rPr lang="en-US" sz="2000" b="1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Science Credit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Financial Services</a:t>
                      </a:r>
                    </a:p>
                    <a:p>
                      <a:r>
                        <a:rPr lang="en-US" dirty="0"/>
                        <a:t>Introduction</a:t>
                      </a:r>
                      <a:r>
                        <a:rPr lang="en-US" baseline="0" dirty="0"/>
                        <a:t> to Business and Technology</a:t>
                      </a:r>
                    </a:p>
                    <a:p>
                      <a:r>
                        <a:rPr lang="en-US" baseline="0" dirty="0"/>
                        <a:t>Financial Literacy</a:t>
                      </a:r>
                    </a:p>
                    <a:p>
                      <a:r>
                        <a:rPr lang="en-US" baseline="0" dirty="0"/>
                        <a:t>Banking, Investing, &amp; Insurance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Programming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Digital Technology/</a:t>
                      </a:r>
                    </a:p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~Computer Science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</a:t>
                      </a: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~AP Computer Science Principles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~Programming,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Games, Apps and Society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Science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Digital Technology/</a:t>
                      </a:r>
                    </a:p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~Computer Science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~AP Computer Science Principles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~AP Computer Science</a:t>
                      </a: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*Merged 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and Technical Education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Program Areas</a:t>
            </a:r>
          </a:p>
        </p:txBody>
      </p:sp>
    </p:spTree>
    <p:extLst>
      <p:ext uri="{BB962C8B-B14F-4D97-AF65-F5344CB8AC3E}">
        <p14:creationId xmlns:p14="http://schemas.microsoft.com/office/powerpoint/2010/main" val="2532027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ctr" anchorCtr="0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4500" b="1" dirty="0">
                <a:solidFill>
                  <a:schemeClr val="tx1"/>
                </a:solidFill>
              </a:rPr>
              <a:t>Moving Forward…</a:t>
            </a:r>
          </a:p>
        </p:txBody>
      </p:sp>
      <p:pic>
        <p:nvPicPr>
          <p:cNvPr id="6149" name="Picture 5" descr="C:\Users\caplinger\AppData\Local\Microsoft\Windows\Temporary Internet Files\Content.IE5\3KORNW7J\MP9004424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6300"/>
            <a:ext cx="3886200" cy="582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544476"/>
              </p:ext>
            </p:extLst>
          </p:nvPr>
        </p:nvGraphicFramePr>
        <p:xfrm>
          <a:off x="4114800" y="1028700"/>
          <a:ext cx="4800600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6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rgbClr val="FFC000"/>
                </a:solidFill>
              </a:rPr>
              <a:t>Welcome to Centennial High School!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Holcomb Bridge Middle School</a:t>
            </a:r>
          </a:p>
          <a:p>
            <a:pPr marL="0" indent="0" algn="ctr">
              <a:buNone/>
            </a:pPr>
            <a:r>
              <a:rPr lang="en-US" sz="4000" b="1" dirty="0"/>
              <a:t>Haynes Bridge Middle School</a:t>
            </a:r>
          </a:p>
          <a:p>
            <a:pPr marL="0" indent="0" algn="ctr">
              <a:buNone/>
            </a:pPr>
            <a:r>
              <a:rPr lang="en-US" sz="4000" b="1" dirty="0"/>
              <a:t>Private Schools</a:t>
            </a:r>
          </a:p>
          <a:p>
            <a:pPr marL="0" indent="0" algn="ctr">
              <a:buNone/>
            </a:pPr>
            <a:r>
              <a:rPr lang="en-US" sz="4000" b="1" dirty="0"/>
              <a:t>Home Schools</a:t>
            </a:r>
          </a:p>
          <a:p>
            <a:pPr marL="0" indent="0" algn="ctr">
              <a:buNone/>
            </a:pPr>
            <a:r>
              <a:rPr lang="en-US" sz="4000" b="1" dirty="0"/>
              <a:t>Fulton County Non-Feeder Schools</a:t>
            </a:r>
          </a:p>
          <a:p>
            <a:pPr marL="0" indent="0" algn="ctr">
              <a:buNone/>
            </a:pPr>
            <a:r>
              <a:rPr lang="en-US" sz="4000" b="1" dirty="0"/>
              <a:t>Non-Fulton County Public Schools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943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838" y="607021"/>
            <a:ext cx="7533524" cy="30397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+mn-lt"/>
              </a:rPr>
              <a:t> </a:t>
            </a:r>
            <a:br>
              <a:rPr lang="en-US" sz="4400" dirty="0">
                <a:solidFill>
                  <a:srgbClr val="0070C0"/>
                </a:solidFill>
                <a:latin typeface="+mn-lt"/>
              </a:rPr>
            </a:br>
            <a:r>
              <a:rPr lang="en-US" sz="5400" dirty="0">
                <a:solidFill>
                  <a:srgbClr val="0070C0"/>
                </a:solidFill>
                <a:latin typeface="+mn-lt"/>
              </a:rPr>
              <a:t>Centennial High School</a:t>
            </a:r>
            <a:br>
              <a:rPr lang="en-US" sz="5400" dirty="0">
                <a:solidFill>
                  <a:srgbClr val="0070C0"/>
                </a:solidFill>
                <a:latin typeface="+mn-lt"/>
              </a:rPr>
            </a:br>
            <a:r>
              <a:rPr lang="en-US" sz="5400" dirty="0">
                <a:solidFill>
                  <a:srgbClr val="0070C0"/>
                </a:solidFill>
                <a:latin typeface="+mn-lt"/>
              </a:rPr>
              <a:t>Class of 2022</a:t>
            </a:r>
            <a:br>
              <a:rPr lang="en-US" sz="5400" dirty="0">
                <a:solidFill>
                  <a:srgbClr val="0070C0"/>
                </a:solidFill>
                <a:latin typeface="+mn-lt"/>
              </a:rPr>
            </a:br>
            <a:r>
              <a:rPr lang="en-US" sz="540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5400" dirty="0">
                <a:solidFill>
                  <a:srgbClr val="0070C0"/>
                </a:solidFill>
                <a:latin typeface="+mn-lt"/>
              </a:rPr>
            </a:br>
            <a:r>
              <a:rPr lang="en-US" sz="5400" i="1" dirty="0">
                <a:solidFill>
                  <a:srgbClr val="0070C0"/>
                </a:solidFill>
                <a:latin typeface="+mn-lt"/>
              </a:rPr>
              <a:t>Welcome Parents!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5B959D-4F69-424B-8A2F-B0D9AB253F53}"/>
              </a:ext>
            </a:extLst>
          </p:cNvPr>
          <p:cNvSpPr txBox="1"/>
          <p:nvPr/>
        </p:nvSpPr>
        <p:spPr>
          <a:xfrm rot="21436580">
            <a:off x="3886200" y="4988868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Centennial High School PTSA</a:t>
            </a:r>
          </a:p>
        </p:txBody>
      </p:sp>
    </p:spTree>
    <p:extLst>
      <p:ext uri="{BB962C8B-B14F-4D97-AF65-F5344CB8AC3E}">
        <p14:creationId xmlns:p14="http://schemas.microsoft.com/office/powerpoint/2010/main" val="38531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115924-B6FD-4FFE-823A-C1E64C42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304800"/>
            <a:ext cx="7715249" cy="1844509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Now that </a:t>
            </a:r>
            <a:r>
              <a:rPr lang="en-US" sz="3600" dirty="0" err="1">
                <a:solidFill>
                  <a:srgbClr val="0070C0"/>
                </a:solidFill>
              </a:rPr>
              <a:t>suzie</a:t>
            </a:r>
            <a:r>
              <a:rPr lang="en-US" sz="3600" dirty="0">
                <a:solidFill>
                  <a:srgbClr val="0070C0"/>
                </a:solidFill>
              </a:rPr>
              <a:t> is in high school,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/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do I still need to join the </a:t>
            </a:r>
            <a:r>
              <a:rPr lang="en-US" sz="3600" i="1" dirty="0" err="1">
                <a:solidFill>
                  <a:srgbClr val="0070C0"/>
                </a:solidFill>
              </a:rPr>
              <a:t>pta</a:t>
            </a:r>
            <a:r>
              <a:rPr lang="en-US" sz="36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F94186-4C09-4DA2-9B2D-6D4C6EB1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="" xmlns:a16="http://schemas.microsoft.com/office/drawing/2014/main" id="{B0B5C05F-A4D1-4929-AAA4-B9E0F6E6AF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392759"/>
            <a:ext cx="3200400" cy="2120265"/>
          </a:xfrm>
        </p:spPr>
      </p:pic>
      <p:sp>
        <p:nvSpPr>
          <p:cNvPr id="23" name="Speech Bubble: Oval 22">
            <a:extLst>
              <a:ext uri="{FF2B5EF4-FFF2-40B4-BE49-F238E27FC236}">
                <a16:creationId xmlns="" xmlns:a16="http://schemas.microsoft.com/office/drawing/2014/main" id="{7C723CA4-FD23-4EFE-AF9B-938E9E2ADB01}"/>
              </a:ext>
            </a:extLst>
          </p:cNvPr>
          <p:cNvSpPr/>
          <p:nvPr/>
        </p:nvSpPr>
        <p:spPr>
          <a:xfrm>
            <a:off x="3200400" y="2090038"/>
            <a:ext cx="4214580" cy="1254889"/>
          </a:xfrm>
          <a:prstGeom prst="wedgeEllipseCallout">
            <a:avLst>
              <a:gd name="adj1" fmla="val -29937"/>
              <a:gd name="adj2" fmla="val 842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</a:rPr>
              <a:t>Of Course You Do!</a:t>
            </a:r>
          </a:p>
        </p:txBody>
      </p:sp>
    </p:spTree>
    <p:extLst>
      <p:ext uri="{BB962C8B-B14F-4D97-AF65-F5344CB8AC3E}">
        <p14:creationId xmlns:p14="http://schemas.microsoft.com/office/powerpoint/2010/main" val="35728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33F110-9E24-4FD7-82C2-04EB1829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Why stay involved?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6AA51BA8-867B-4E55-AB84-A1BB5A5F130B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14350" y="2063750"/>
          <a:ext cx="7796213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E0E7DE-17FF-4866-875D-5D04AC5D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195860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2"/>
            <a:ext cx="7797662" cy="79761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Centennial PTSA sponsors: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Centennial PTSA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449636FD-41B5-45AC-B9AA-89B25D1A246C}"/>
              </a:ext>
            </a:extLst>
          </p:cNvPr>
          <p:cNvSpPr/>
          <p:nvPr/>
        </p:nvSpPr>
        <p:spPr>
          <a:xfrm>
            <a:off x="3162300" y="1900659"/>
            <a:ext cx="1981200" cy="7976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Mini Grants for Teachers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569DE4C-B17A-472A-B649-62BD791CB1BA}"/>
              </a:ext>
            </a:extLst>
          </p:cNvPr>
          <p:cNvSpPr/>
          <p:nvPr/>
        </p:nvSpPr>
        <p:spPr>
          <a:xfrm>
            <a:off x="5943600" y="1918466"/>
            <a:ext cx="1981200" cy="762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Teacher Appreciation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204CC46-A65A-4A3B-9B1F-F745971D67D1}"/>
              </a:ext>
            </a:extLst>
          </p:cNvPr>
          <p:cNvSpPr/>
          <p:nvPr/>
        </p:nvSpPr>
        <p:spPr>
          <a:xfrm>
            <a:off x="304352" y="1889993"/>
            <a:ext cx="2362200" cy="76200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Mock SAT / ACT Classes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53157FA-B759-405D-9C1C-B120963A6EA7}"/>
              </a:ext>
            </a:extLst>
          </p:cNvPr>
          <p:cNvSpPr/>
          <p:nvPr/>
        </p:nvSpPr>
        <p:spPr>
          <a:xfrm>
            <a:off x="304800" y="4419600"/>
            <a:ext cx="2133600" cy="7976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Red Ribbon Week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ACEA7C4-2152-4FA8-AAE4-D803BF55B1B3}"/>
              </a:ext>
            </a:extLst>
          </p:cNvPr>
          <p:cNvSpPr/>
          <p:nvPr/>
        </p:nvSpPr>
        <p:spPr>
          <a:xfrm>
            <a:off x="5951764" y="3083368"/>
            <a:ext cx="2133600" cy="8378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Service Scholarships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6D6D431-DFA5-499F-B44C-93C65791AD0A}"/>
              </a:ext>
            </a:extLst>
          </p:cNvPr>
          <p:cNvSpPr/>
          <p:nvPr/>
        </p:nvSpPr>
        <p:spPr>
          <a:xfrm>
            <a:off x="418652" y="3123614"/>
            <a:ext cx="2133600" cy="7976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Senior Treats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EEE5F60-416E-4501-8D05-E4DC98B8F6FA}"/>
              </a:ext>
            </a:extLst>
          </p:cNvPr>
          <p:cNvSpPr/>
          <p:nvPr/>
        </p:nvSpPr>
        <p:spPr>
          <a:xfrm>
            <a:off x="2866755" y="3034528"/>
            <a:ext cx="2814819" cy="9560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Volunteers in the Office &amp; Learning Commons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DAB74E4-0176-49F2-9838-1BD2104A3B5F}"/>
              </a:ext>
            </a:extLst>
          </p:cNvPr>
          <p:cNvSpPr/>
          <p:nvPr/>
        </p:nvSpPr>
        <p:spPr>
          <a:xfrm>
            <a:off x="2895600" y="4384204"/>
            <a:ext cx="2514600" cy="9101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Monthly </a:t>
            </a:r>
            <a:r>
              <a:rPr lang="en-US" dirty="0" err="1">
                <a:solidFill>
                  <a:prstClr val="white"/>
                </a:solidFill>
              </a:rPr>
              <a:t>eNewsletter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AB5ACD8-E76B-4D78-9394-915801F7CBB1}"/>
              </a:ext>
            </a:extLst>
          </p:cNvPr>
          <p:cNvSpPr/>
          <p:nvPr/>
        </p:nvSpPr>
        <p:spPr>
          <a:xfrm>
            <a:off x="5976257" y="4384204"/>
            <a:ext cx="2133600" cy="837860"/>
          </a:xfrm>
          <a:prstGeom prst="ellipse">
            <a:avLst/>
          </a:prstGeom>
          <a:solidFill>
            <a:srgbClr val="9E2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Principal Coffees</a:t>
            </a:r>
          </a:p>
        </p:txBody>
      </p:sp>
    </p:spTree>
    <p:extLst>
      <p:ext uri="{BB962C8B-B14F-4D97-AF65-F5344CB8AC3E}">
        <p14:creationId xmlns:p14="http://schemas.microsoft.com/office/powerpoint/2010/main" val="27013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934029-B206-4D05-B6F5-133D87F7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t>Centennial PTSA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21E4A48-B858-4A54-BD9C-B827D47BAA38}"/>
              </a:ext>
            </a:extLst>
          </p:cNvPr>
          <p:cNvSpPr txBox="1">
            <a:spLocks/>
          </p:cNvSpPr>
          <p:nvPr/>
        </p:nvSpPr>
        <p:spPr>
          <a:xfrm>
            <a:off x="67140" y="128919"/>
            <a:ext cx="8467260" cy="247477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prstClr val="white"/>
                </a:solidFill>
              </a:rPr>
              <a:t>Want a </a:t>
            </a:r>
            <a:r>
              <a:rPr lang="en-US" sz="4000" i="1" dirty="0">
                <a:solidFill>
                  <a:prstClr val="white"/>
                </a:solidFill>
              </a:rPr>
              <a:t>SNEAK PEEK  </a:t>
            </a:r>
          </a:p>
          <a:p>
            <a:r>
              <a:rPr lang="en-US" sz="4000" dirty="0">
                <a:solidFill>
                  <a:prstClr val="white"/>
                </a:solidFill>
              </a:rPr>
              <a:t>into life at Centennial High School?</a:t>
            </a:r>
          </a:p>
          <a:p>
            <a:endParaRPr lang="en-US" sz="4000" dirty="0">
              <a:solidFill>
                <a:prstClr val="white"/>
              </a:solidFill>
            </a:endParaRPr>
          </a:p>
          <a:p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7DC41A3A-16D7-413B-8A7E-FCA469D717A8}"/>
              </a:ext>
            </a:extLst>
          </p:cNvPr>
          <p:cNvSpPr txBox="1">
            <a:spLocks/>
          </p:cNvSpPr>
          <p:nvPr/>
        </p:nvSpPr>
        <p:spPr>
          <a:xfrm>
            <a:off x="67140" y="2603696"/>
            <a:ext cx="8467260" cy="29589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46492">
                  <a:lumMod val="60000"/>
                  <a:lumOff val="40000"/>
                </a:srgbClr>
              </a:buClr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centptsa.org</a:t>
            </a:r>
          </a:p>
          <a:p>
            <a:pPr>
              <a:buClr>
                <a:srgbClr val="346492">
                  <a:lumMod val="60000"/>
                  <a:lumOff val="40000"/>
                </a:srgbClr>
              </a:buClr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this button                         </a:t>
            </a:r>
          </a:p>
          <a:p>
            <a:pPr>
              <a:buClr>
                <a:srgbClr val="346492">
                  <a:lumMod val="60000"/>
                  <a:lumOff val="40000"/>
                </a:srgbClr>
              </a:buClr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You’ll receive the monthly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eNews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the #1 news source at CHS! </a:t>
            </a:r>
          </a:p>
          <a:p>
            <a:pPr marL="0" indent="0">
              <a:buClr>
                <a:srgbClr val="346492">
                  <a:lumMod val="60000"/>
                  <a:lumOff val="40000"/>
                </a:srgbClr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>
              <a:buClr>
                <a:srgbClr val="346492">
                  <a:lumMod val="60000"/>
                  <a:lumOff val="40000"/>
                </a:srgbClr>
              </a:buClr>
            </a:pPr>
            <a:r>
              <a:rPr lang="en-US" sz="16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us on </a:t>
            </a:r>
            <a:r>
              <a:rPr lang="en-US" sz="16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 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Centennial High School – Home of the Knights</a:t>
            </a:r>
          </a:p>
          <a:p>
            <a:pPr>
              <a:buClr>
                <a:srgbClr val="346492">
                  <a:lumMod val="60000"/>
                  <a:lumOff val="40000"/>
                </a:srgbClr>
              </a:buClr>
            </a:pPr>
            <a:r>
              <a:rPr lang="en-US" sz="16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us on twitter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  @</a:t>
            </a:r>
            <a:r>
              <a:rPr lang="en-US" sz="1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gochsknights</a:t>
            </a:r>
            <a:endParaRPr 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A9E211-5094-427D-8FE0-2EFE45345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87" y="2979374"/>
            <a:ext cx="2370025" cy="525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61E5F8-296C-4C41-9040-172684C19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89" y="1346518"/>
            <a:ext cx="3033023" cy="1295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164912A6-A705-4E3D-9619-5026E17BAC4C}"/>
              </a:ext>
            </a:extLst>
          </p:cNvPr>
          <p:cNvCxnSpPr/>
          <p:nvPr/>
        </p:nvCxnSpPr>
        <p:spPr>
          <a:xfrm>
            <a:off x="2743200" y="3352800"/>
            <a:ext cx="395055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408367"/>
      </p:ext>
    </p:extLst>
  </p:cSld>
  <p:clrMapOvr>
    <a:masterClrMapping/>
  </p:clrMapOvr>
  <p:transition spd="slow">
    <p:push dir="u"/>
  </p:transition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4onlin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FederationBold"/>
        <a:ea typeface=""/>
        <a:cs typeface=""/>
      </a:majorFont>
      <a:minorFont>
        <a:latin typeface="Federation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Federation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dul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20104</TotalTime>
  <Words>1421</Words>
  <Application>Microsoft Office PowerPoint</Application>
  <PresentationFormat>On-screen Show (4:3)</PresentationFormat>
  <Paragraphs>287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Arial Unicode MS</vt:lpstr>
      <vt:lpstr>Arial</vt:lpstr>
      <vt:lpstr>Calibri</vt:lpstr>
      <vt:lpstr>FederationBold</vt:lpstr>
      <vt:lpstr>Gill Sans MT</vt:lpstr>
      <vt:lpstr>Impact</vt:lpstr>
      <vt:lpstr>Tahoma</vt:lpstr>
      <vt:lpstr>Times New Roman</vt:lpstr>
      <vt:lpstr>Tw Cen MT</vt:lpstr>
      <vt:lpstr>Webdings</vt:lpstr>
      <vt:lpstr>Wingdings</vt:lpstr>
      <vt:lpstr>Wingdings 2</vt:lpstr>
      <vt:lpstr>Wingdings 3</vt:lpstr>
      <vt:lpstr>14online</vt:lpstr>
      <vt:lpstr>Custom Design</vt:lpstr>
      <vt:lpstr>1_Custom Design</vt:lpstr>
      <vt:lpstr>2_Custom Design</vt:lpstr>
      <vt:lpstr>Thatch</vt:lpstr>
      <vt:lpstr>Module</vt:lpstr>
      <vt:lpstr>Main Event</vt:lpstr>
      <vt:lpstr>Agenda &amp; Feedback Forms</vt:lpstr>
      <vt:lpstr>Rising Freshman Parent Night</vt:lpstr>
      <vt:lpstr>Agenda</vt:lpstr>
      <vt:lpstr>Welcome to Centennial High School!</vt:lpstr>
      <vt:lpstr>  Centennial High School Class of 2022  Welcome Parents!</vt:lpstr>
      <vt:lpstr>Now that suzie is in high school,   do I still need to join the pta?</vt:lpstr>
      <vt:lpstr>Why stay involved?</vt:lpstr>
      <vt:lpstr>Centennial PTSA sponsors:</vt:lpstr>
      <vt:lpstr>PowerPoint Presentation</vt:lpstr>
      <vt:lpstr>Coming this summer:</vt:lpstr>
      <vt:lpstr>Want to serve next year?</vt:lpstr>
      <vt:lpstr>Coach Jeff Burch,  Athletic Director Centennial’s Personal Fitness Exemption</vt:lpstr>
      <vt:lpstr>Curriculum FAQs</vt:lpstr>
      <vt:lpstr>2017-18 Counseling Dept. Staff</vt:lpstr>
      <vt:lpstr>2017-18 Counseling Dept. Staff</vt:lpstr>
      <vt:lpstr>Centennial Counseling Curriculum</vt:lpstr>
      <vt:lpstr>Counseling Program Resources</vt:lpstr>
      <vt:lpstr>Graduation Requirements</vt:lpstr>
      <vt:lpstr>General Grading Policies</vt:lpstr>
      <vt:lpstr>Home Access Center (HAC):  Track assignments, grades, attendance, discipline, etc. during the semester.</vt:lpstr>
      <vt:lpstr>Rising 9th graders: How do they get their courses Caroline Miley, Assistant Principal</vt:lpstr>
      <vt:lpstr>Tentative Timeline for Rising 9th grade Courses</vt:lpstr>
      <vt:lpstr>Elective Form Sample</vt:lpstr>
      <vt:lpstr>Choosing Your Electives</vt:lpstr>
      <vt:lpstr>Parent Questions &amp; Concerns: Who Is Your Best Point of Contact?</vt:lpstr>
      <vt:lpstr>International Baccalaureate (IB) Program </vt:lpstr>
      <vt:lpstr>Guest Speakers from Departments at Centennial High!</vt:lpstr>
      <vt:lpstr>Career and Technical Education</vt:lpstr>
      <vt:lpstr>Career and Technical Education</vt:lpstr>
      <vt:lpstr>Career and Technical Education</vt:lpstr>
      <vt:lpstr>Moving Forward…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 CHS Staff!</dc:title>
  <dc:creator>Caplinger, Shellie J</dc:creator>
  <cp:lastModifiedBy>Graver, Heidi M</cp:lastModifiedBy>
  <cp:revision>282</cp:revision>
  <cp:lastPrinted>2016-01-21T14:02:05Z</cp:lastPrinted>
  <dcterms:created xsi:type="dcterms:W3CDTF">2012-07-29T15:34:56Z</dcterms:created>
  <dcterms:modified xsi:type="dcterms:W3CDTF">2018-01-23T19:59:58Z</dcterms:modified>
</cp:coreProperties>
</file>