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D24E"/>
    <a:srgbClr val="201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1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8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8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3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7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9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76F36-7FD9-5849-9F73-1AEC2B1242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1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30" y="60637"/>
            <a:ext cx="8037696" cy="26010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9733" y="2940242"/>
            <a:ext cx="7054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201545"/>
                </a:solidFill>
                <a:latin typeface="Gotham Book"/>
                <a:cs typeface="Gotham Book"/>
              </a:rPr>
              <a:t>Meet with college representatives from across the country!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6205" y="4056861"/>
            <a:ext cx="74515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201545"/>
                </a:solidFill>
                <a:latin typeface="Gotham Book"/>
                <a:cs typeface="Gotham Book"/>
              </a:rPr>
              <a:t>Gainesville Fair</a:t>
            </a:r>
            <a:endParaRPr lang="en-US" sz="3500" b="1" dirty="0">
              <a:solidFill>
                <a:srgbClr val="201545"/>
              </a:solidFill>
              <a:latin typeface="Gotham Book"/>
              <a:cs typeface="Gotham Book"/>
            </a:endParaRPr>
          </a:p>
          <a:p>
            <a:pPr algn="ctr"/>
            <a:r>
              <a:rPr lang="en-US" sz="3500" b="1" dirty="0" smtClean="0">
                <a:solidFill>
                  <a:srgbClr val="201545"/>
                </a:solidFill>
                <a:latin typeface="Gotham Book"/>
                <a:cs typeface="Gotham Book"/>
              </a:rPr>
              <a:t>Brenau Downtown Center</a:t>
            </a:r>
            <a:endParaRPr lang="en-US" sz="3500" b="1" dirty="0">
              <a:solidFill>
                <a:srgbClr val="201545"/>
              </a:solidFill>
              <a:latin typeface="Gotham Book"/>
              <a:cs typeface="Gotham Book"/>
            </a:endParaRPr>
          </a:p>
          <a:p>
            <a:pPr algn="ctr"/>
            <a:r>
              <a:rPr lang="en-US" sz="3500" b="1" dirty="0" smtClean="0">
                <a:solidFill>
                  <a:srgbClr val="201545"/>
                </a:solidFill>
                <a:latin typeface="Gotham Book"/>
                <a:cs typeface="Gotham Book"/>
              </a:rPr>
              <a:t>Monday, October 21, 2019 </a:t>
            </a:r>
            <a:br>
              <a:rPr lang="en-US" sz="3500" b="1" dirty="0" smtClean="0">
                <a:solidFill>
                  <a:srgbClr val="201545"/>
                </a:solidFill>
                <a:latin typeface="Gotham Book"/>
                <a:cs typeface="Gotham Book"/>
              </a:rPr>
            </a:br>
            <a:r>
              <a:rPr lang="en-US" sz="3500" b="1" dirty="0" smtClean="0">
                <a:solidFill>
                  <a:srgbClr val="201545"/>
                </a:solidFill>
                <a:latin typeface="Gotham Book"/>
                <a:cs typeface="Gotham Book"/>
              </a:rPr>
              <a:t>at 6-9pm</a:t>
            </a:r>
            <a:endParaRPr lang="en-US" sz="3500" b="1" dirty="0">
              <a:solidFill>
                <a:srgbClr val="201545"/>
              </a:solidFill>
              <a:latin typeface="Gotham Book"/>
              <a:cs typeface="Gotham Boo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5638" y="2677200"/>
            <a:ext cx="8686800" cy="223641"/>
          </a:xfrm>
          <a:prstGeom prst="rect">
            <a:avLst/>
          </a:prstGeom>
          <a:solidFill>
            <a:srgbClr val="201545"/>
          </a:solidFill>
          <a:ln>
            <a:solidFill>
              <a:srgbClr val="2015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55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Gotham Book</vt:lpstr>
      <vt:lpstr>Office Theme</vt:lpstr>
      <vt:lpstr>PowerPoint Presentation</vt:lpstr>
    </vt:vector>
  </TitlesOfParts>
  <Company>DemandEngine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VanMatre</dc:creator>
  <cp:lastModifiedBy>Eck, Wendi</cp:lastModifiedBy>
  <cp:revision>19</cp:revision>
  <cp:lastPrinted>2016-07-21T15:18:49Z</cp:lastPrinted>
  <dcterms:created xsi:type="dcterms:W3CDTF">2016-07-11T14:34:44Z</dcterms:created>
  <dcterms:modified xsi:type="dcterms:W3CDTF">2019-09-27T17:56:37Z</dcterms:modified>
</cp:coreProperties>
</file>