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4"/>
  </p:sldMasterIdLst>
  <p:notesMasterIdLst>
    <p:notesMasterId r:id="rId39"/>
  </p:notesMasterIdLst>
  <p:handoutMasterIdLst>
    <p:handoutMasterId r:id="rId40"/>
  </p:handoutMasterIdLst>
  <p:sldIdLst>
    <p:sldId id="256" r:id="rId5"/>
    <p:sldId id="387" r:id="rId6"/>
    <p:sldId id="302" r:id="rId7"/>
    <p:sldId id="324" r:id="rId8"/>
    <p:sldId id="328" r:id="rId9"/>
    <p:sldId id="384" r:id="rId10"/>
    <p:sldId id="385" r:id="rId11"/>
    <p:sldId id="386" r:id="rId12"/>
    <p:sldId id="381" r:id="rId13"/>
    <p:sldId id="270" r:id="rId14"/>
    <p:sldId id="260" r:id="rId15"/>
    <p:sldId id="390" r:id="rId16"/>
    <p:sldId id="392" r:id="rId17"/>
    <p:sldId id="348" r:id="rId18"/>
    <p:sldId id="377" r:id="rId19"/>
    <p:sldId id="259" r:id="rId20"/>
    <p:sldId id="339" r:id="rId21"/>
    <p:sldId id="341" r:id="rId22"/>
    <p:sldId id="395" r:id="rId23"/>
    <p:sldId id="398" r:id="rId24"/>
    <p:sldId id="397" r:id="rId25"/>
    <p:sldId id="396" r:id="rId26"/>
    <p:sldId id="399" r:id="rId27"/>
    <p:sldId id="400" r:id="rId28"/>
    <p:sldId id="264" r:id="rId29"/>
    <p:sldId id="265" r:id="rId30"/>
    <p:sldId id="337" r:id="rId31"/>
    <p:sldId id="336" r:id="rId32"/>
    <p:sldId id="273" r:id="rId33"/>
    <p:sldId id="366" r:id="rId34"/>
    <p:sldId id="350" r:id="rId35"/>
    <p:sldId id="389" r:id="rId36"/>
    <p:sldId id="401" r:id="rId37"/>
    <p:sldId id="402"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6C0"/>
    <a:srgbClr val="EB5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8BB33-A3F3-40E8-84FE-06C372723C4F}" v="2" dt="2022-11-10T18:35:58.4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9" autoAdjust="0"/>
    <p:restoredTop sz="94660"/>
  </p:normalViewPr>
  <p:slideViewPr>
    <p:cSldViewPr snapToGrid="0">
      <p:cViewPr varScale="1">
        <p:scale>
          <a:sx n="108" d="100"/>
          <a:sy n="108" d="100"/>
        </p:scale>
        <p:origin x="1884" y="102"/>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jpg"/></Relationships>
</file>

<file path=ppt/diagrams/_rels/data6.xml.rels><?xml version="1.0" encoding="UTF-8" standalone="yes"?>
<Relationships xmlns="http://schemas.openxmlformats.org/package/2006/relationships"><Relationship Id="rId2" Type="http://schemas.openxmlformats.org/officeDocument/2006/relationships/hyperlink" Target="https://www.act.org/content/dam/act/unsecured/documents/pdfs/Test-Date-Schedule-National-2020-2021.pdf" TargetMode="External"/><Relationship Id="rId1" Type="http://schemas.openxmlformats.org/officeDocument/2006/relationships/hyperlink" Target="https://collegereadiness.collegeboard.org/sat/register/dates-deadline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jpg"/></Relationships>
</file>

<file path=ppt/diagrams/_rels/drawing6.xml.rels><?xml version="1.0" encoding="UTF-8" standalone="yes"?>
<Relationships xmlns="http://schemas.openxmlformats.org/package/2006/relationships"><Relationship Id="rId2" Type="http://schemas.openxmlformats.org/officeDocument/2006/relationships/hyperlink" Target="https://www.act.org/content/dam/act/unsecured/documents/pdfs/Test-Date-Schedule-National-2020-2021.pdf" TargetMode="External"/><Relationship Id="rId1" Type="http://schemas.openxmlformats.org/officeDocument/2006/relationships/hyperlink" Target="https://collegereadiness.collegeboard.org/sat/register/dates-deadline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A9ED8-1840-4924-8DB8-FCCE286404A2}" type="doc">
      <dgm:prSet loTypeId="urn:microsoft.com/office/officeart/2005/8/layout/vList3" loCatId="list" qsTypeId="urn:microsoft.com/office/officeart/2005/8/quickstyle/simple2" qsCatId="simple" csTypeId="urn:microsoft.com/office/officeart/2005/8/colors/colorful1" csCatId="colorful" phldr="1"/>
      <dgm:spPr/>
    </dgm:pt>
    <dgm:pt modelId="{4C9C01DB-5949-43D0-8560-F34C81889E83}">
      <dgm:prSet phldrT="[Text]" custT="1"/>
      <dgm:spPr/>
      <dgm:t>
        <a:bodyPr/>
        <a:lstStyle/>
        <a:p>
          <a:pPr>
            <a:spcAft>
              <a:spcPts val="1000"/>
            </a:spcAft>
          </a:pPr>
          <a:r>
            <a:rPr lang="en-US" sz="2400" b="1" u="sng" dirty="0">
              <a:solidFill>
                <a:schemeClr val="bg1"/>
              </a:solidFill>
            </a:rPr>
            <a:t>A-CO </a:t>
          </a:r>
          <a:r>
            <a:rPr lang="en-US" sz="2400" b="1" u="none" dirty="0">
              <a:solidFill>
                <a:schemeClr val="bg1"/>
              </a:solidFill>
            </a:rPr>
            <a:t>                                                                                                   </a:t>
          </a:r>
          <a:r>
            <a:rPr lang="en-US" sz="2400" u="none" dirty="0">
              <a:solidFill>
                <a:schemeClr val="bg1"/>
              </a:solidFill>
            </a:rPr>
            <a:t>Mr. Giles</a:t>
          </a:r>
        </a:p>
        <a:p>
          <a:pPr>
            <a:spcAft>
              <a:spcPts val="1000"/>
            </a:spcAft>
          </a:pPr>
          <a:r>
            <a:rPr lang="en-US" sz="1350" b="1" dirty="0">
              <a:solidFill>
                <a:schemeClr val="bg1"/>
              </a:solidFill>
            </a:rPr>
            <a:t>GilesJ@fultonschools.org</a:t>
          </a:r>
        </a:p>
      </dgm:t>
    </dgm:pt>
    <dgm:pt modelId="{107E1734-B5D6-4892-85E3-E36BF76342C9}" type="parTrans" cxnId="{FE21208C-1604-4B69-9540-AFA56CFF09F4}">
      <dgm:prSet/>
      <dgm:spPr/>
      <dgm:t>
        <a:bodyPr/>
        <a:lstStyle/>
        <a:p>
          <a:endParaRPr lang="en-US"/>
        </a:p>
      </dgm:t>
    </dgm:pt>
    <dgm:pt modelId="{AB18E8EC-E47D-4AC7-9DBE-F342405BF5E1}" type="sibTrans" cxnId="{FE21208C-1604-4B69-9540-AFA56CFF09F4}">
      <dgm:prSet/>
      <dgm:spPr/>
      <dgm:t>
        <a:bodyPr/>
        <a:lstStyle/>
        <a:p>
          <a:endParaRPr lang="en-US"/>
        </a:p>
      </dgm:t>
    </dgm:pt>
    <dgm:pt modelId="{A2E1CF6B-7030-4288-A53C-A92D530C3341}">
      <dgm:prSet phldrT="[Text]" custT="1"/>
      <dgm:spPr/>
      <dgm:t>
        <a:bodyPr/>
        <a:lstStyle/>
        <a:p>
          <a:pPr>
            <a:spcAft>
              <a:spcPts val="1000"/>
            </a:spcAft>
          </a:pPr>
          <a:r>
            <a:rPr lang="en-US" sz="2400" b="1" u="sng" dirty="0">
              <a:solidFill>
                <a:schemeClr val="bg1"/>
              </a:solidFill>
            </a:rPr>
            <a:t>CP-H </a:t>
          </a:r>
          <a:r>
            <a:rPr lang="en-US" sz="2400" b="1" u="none" dirty="0">
              <a:solidFill>
                <a:schemeClr val="bg1"/>
              </a:solidFill>
            </a:rPr>
            <a:t>                                                                                                   </a:t>
          </a:r>
          <a:r>
            <a:rPr lang="en-US" sz="2400" u="none" dirty="0">
              <a:solidFill>
                <a:schemeClr val="bg1"/>
              </a:solidFill>
            </a:rPr>
            <a:t>Ms. Ekpo</a:t>
          </a:r>
        </a:p>
        <a:p>
          <a:pPr>
            <a:spcAft>
              <a:spcPts val="1000"/>
            </a:spcAft>
          </a:pPr>
          <a:r>
            <a:rPr lang="en-US" sz="1350" b="1" dirty="0">
              <a:solidFill>
                <a:schemeClr val="bg1"/>
              </a:solidFill>
            </a:rPr>
            <a:t>EkpoN@fultonschools.org</a:t>
          </a:r>
          <a:endParaRPr lang="en-US" sz="1350" dirty="0">
            <a:solidFill>
              <a:schemeClr val="bg1"/>
            </a:solidFill>
          </a:endParaRPr>
        </a:p>
      </dgm:t>
    </dgm:pt>
    <dgm:pt modelId="{BCBDB3E6-5FE5-415E-8E48-276947048BEC}" type="parTrans" cxnId="{AF044B2C-431A-4900-A8E9-A13F7E090037}">
      <dgm:prSet/>
      <dgm:spPr/>
      <dgm:t>
        <a:bodyPr/>
        <a:lstStyle/>
        <a:p>
          <a:endParaRPr lang="en-US"/>
        </a:p>
      </dgm:t>
    </dgm:pt>
    <dgm:pt modelId="{755E4D63-AEC2-444E-BA34-FA4CE8BCCFB4}" type="sibTrans" cxnId="{AF044B2C-431A-4900-A8E9-A13F7E090037}">
      <dgm:prSet/>
      <dgm:spPr/>
      <dgm:t>
        <a:bodyPr/>
        <a:lstStyle/>
        <a:p>
          <a:endParaRPr lang="en-US"/>
        </a:p>
      </dgm:t>
    </dgm:pt>
    <dgm:pt modelId="{3D06F9D0-E49D-4917-81AB-4F1948C37691}">
      <dgm:prSet phldrT="[Text]" custT="1"/>
      <dgm:spPr/>
      <dgm:t>
        <a:bodyPr/>
        <a:lstStyle/>
        <a:p>
          <a:pPr>
            <a:spcAft>
              <a:spcPts val="1000"/>
            </a:spcAft>
          </a:pPr>
          <a:r>
            <a:rPr lang="en-US" sz="2400" b="1" u="sng" dirty="0">
              <a:solidFill>
                <a:schemeClr val="bg1"/>
              </a:solidFill>
            </a:rPr>
            <a:t>I-NH </a:t>
          </a:r>
          <a:r>
            <a:rPr lang="en-US" sz="2400" b="1" u="none" dirty="0">
              <a:solidFill>
                <a:schemeClr val="bg1"/>
              </a:solidFill>
            </a:rPr>
            <a:t>                                                                                                   </a:t>
          </a:r>
          <a:r>
            <a:rPr lang="en-US" sz="2400" u="none" dirty="0">
              <a:solidFill>
                <a:schemeClr val="bg1"/>
              </a:solidFill>
            </a:rPr>
            <a:t>Mrs. Ruppe</a:t>
          </a:r>
        </a:p>
        <a:p>
          <a:pPr>
            <a:spcAft>
              <a:spcPts val="1000"/>
            </a:spcAft>
          </a:pPr>
          <a:r>
            <a:rPr lang="en-US" sz="1350" b="1" dirty="0">
              <a:solidFill>
                <a:schemeClr val="bg1"/>
              </a:solidFill>
            </a:rPr>
            <a:t>Ruppe@fultonschools.org</a:t>
          </a:r>
          <a:endParaRPr lang="en-US" sz="1350" dirty="0">
            <a:solidFill>
              <a:schemeClr val="bg1"/>
            </a:solidFill>
          </a:endParaRPr>
        </a:p>
      </dgm:t>
    </dgm:pt>
    <dgm:pt modelId="{74943F47-6D59-4582-A97C-7638BC0ECA81}" type="parTrans" cxnId="{64650454-6A6C-4352-A81C-99BDE827111F}">
      <dgm:prSet/>
      <dgm:spPr/>
      <dgm:t>
        <a:bodyPr/>
        <a:lstStyle/>
        <a:p>
          <a:endParaRPr lang="en-US"/>
        </a:p>
      </dgm:t>
    </dgm:pt>
    <dgm:pt modelId="{DDBEE305-66A1-444D-A4B9-89AC7CD5225A}" type="sibTrans" cxnId="{64650454-6A6C-4352-A81C-99BDE827111F}">
      <dgm:prSet/>
      <dgm:spPr/>
      <dgm:t>
        <a:bodyPr/>
        <a:lstStyle/>
        <a:p>
          <a:endParaRPr lang="en-US"/>
        </a:p>
      </dgm:t>
    </dgm:pt>
    <dgm:pt modelId="{A9605DE7-A488-40B9-A2A7-E7C32A01780A}" type="pres">
      <dgm:prSet presAssocID="{E90A9ED8-1840-4924-8DB8-FCCE286404A2}" presName="linearFlow" presStyleCnt="0">
        <dgm:presLayoutVars>
          <dgm:dir/>
          <dgm:resizeHandles val="exact"/>
        </dgm:presLayoutVars>
      </dgm:prSet>
      <dgm:spPr/>
    </dgm:pt>
    <dgm:pt modelId="{99587173-1DB0-44C1-91BC-6A64C32D4A0E}" type="pres">
      <dgm:prSet presAssocID="{4C9C01DB-5949-43D0-8560-F34C81889E83}" presName="composite" presStyleCnt="0"/>
      <dgm:spPr/>
    </dgm:pt>
    <dgm:pt modelId="{89FF4F67-DB6E-4636-9CED-913F218E870B}" type="pres">
      <dgm:prSet presAssocID="{4C9C01DB-5949-43D0-8560-F34C81889E83}"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dgm:spPr>
    </dgm:pt>
    <dgm:pt modelId="{2AF61B23-691E-4643-AF70-EF6A3C98B116}" type="pres">
      <dgm:prSet presAssocID="{4C9C01DB-5949-43D0-8560-F34C81889E83}" presName="txShp" presStyleLbl="node1" presStyleIdx="0" presStyleCnt="3" custScaleX="109640">
        <dgm:presLayoutVars>
          <dgm:bulletEnabled val="1"/>
        </dgm:presLayoutVars>
      </dgm:prSet>
      <dgm:spPr/>
    </dgm:pt>
    <dgm:pt modelId="{16C9112C-9C97-4627-81A9-9C00B98B3F71}" type="pres">
      <dgm:prSet presAssocID="{AB18E8EC-E47D-4AC7-9DBE-F342405BF5E1}" presName="spacing" presStyleCnt="0"/>
      <dgm:spPr/>
    </dgm:pt>
    <dgm:pt modelId="{D17CF6FF-73BB-444B-9E26-E07F67313A3E}" type="pres">
      <dgm:prSet presAssocID="{A2E1CF6B-7030-4288-A53C-A92D530C3341}" presName="composite" presStyleCnt="0"/>
      <dgm:spPr/>
    </dgm:pt>
    <dgm:pt modelId="{556B3699-2911-4156-BCB3-84CE1F53A27D}" type="pres">
      <dgm:prSet presAssocID="{A2E1CF6B-7030-4288-A53C-A92D530C3341}" presName="imgShp" presStyleLbl="fgImgPlace1" presStyleIdx="1" presStyleCnt="3" custLinFactNeighborX="-2187" custLinFactNeighborY="-111"/>
      <dgm:spPr>
        <a:blipFill>
          <a:blip xmlns:r="http://schemas.openxmlformats.org/officeDocument/2006/relationships" r:embed="rId2"/>
          <a:srcRect/>
          <a:stretch>
            <a:fillRect t="-17000" b="-17000"/>
          </a:stretch>
        </a:blipFill>
      </dgm:spPr>
    </dgm:pt>
    <dgm:pt modelId="{FCD9D315-EC76-4CD4-9107-56B043ED0BDC}" type="pres">
      <dgm:prSet presAssocID="{A2E1CF6B-7030-4288-A53C-A92D530C3341}" presName="txShp" presStyleLbl="node1" presStyleIdx="1" presStyleCnt="3" custScaleX="103139">
        <dgm:presLayoutVars>
          <dgm:bulletEnabled val="1"/>
        </dgm:presLayoutVars>
      </dgm:prSet>
      <dgm:spPr/>
    </dgm:pt>
    <dgm:pt modelId="{0FDD0637-81ED-4F54-8C24-42A9197F9819}" type="pres">
      <dgm:prSet presAssocID="{755E4D63-AEC2-444E-BA34-FA4CE8BCCFB4}" presName="spacing" presStyleCnt="0"/>
      <dgm:spPr/>
    </dgm:pt>
    <dgm:pt modelId="{86BDD2E0-0DE0-4F9B-9D91-ADD0C1C3F219}" type="pres">
      <dgm:prSet presAssocID="{3D06F9D0-E49D-4917-81AB-4F1948C37691}" presName="composite" presStyleCnt="0"/>
      <dgm:spPr/>
    </dgm:pt>
    <dgm:pt modelId="{03C9FFE3-FAFD-4610-8B45-C3E276AACCAD}" type="pres">
      <dgm:prSet presAssocID="{3D06F9D0-E49D-4917-81AB-4F1948C37691}" presName="imgShp" presStyleLbl="fgImgPlace1" presStyleIdx="2" presStyleCnt="3" custLinFactNeighborX="-10149" custLinFactNeighborY="2132"/>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AF95BD42-54E4-4BB0-8F47-348F0034961F}" type="pres">
      <dgm:prSet presAssocID="{3D06F9D0-E49D-4917-81AB-4F1948C37691}" presName="txShp" presStyleLbl="node1" presStyleIdx="2" presStyleCnt="3" custScaleX="104709">
        <dgm:presLayoutVars>
          <dgm:bulletEnabled val="1"/>
        </dgm:presLayoutVars>
      </dgm:prSet>
      <dgm:spPr/>
    </dgm:pt>
  </dgm:ptLst>
  <dgm:cxnLst>
    <dgm:cxn modelId="{672BF407-6CBA-42F5-BBA6-5B61D36B4F5D}" type="presOf" srcId="{E90A9ED8-1840-4924-8DB8-FCCE286404A2}" destId="{A9605DE7-A488-40B9-A2A7-E7C32A01780A}" srcOrd="0" destOrd="0" presId="urn:microsoft.com/office/officeart/2005/8/layout/vList3"/>
    <dgm:cxn modelId="{B8AB2424-548C-453C-8F96-67090604AC8D}" type="presOf" srcId="{4C9C01DB-5949-43D0-8560-F34C81889E83}" destId="{2AF61B23-691E-4643-AF70-EF6A3C98B116}" srcOrd="0" destOrd="0" presId="urn:microsoft.com/office/officeart/2005/8/layout/vList3"/>
    <dgm:cxn modelId="{AF044B2C-431A-4900-A8E9-A13F7E090037}" srcId="{E90A9ED8-1840-4924-8DB8-FCCE286404A2}" destId="{A2E1CF6B-7030-4288-A53C-A92D530C3341}" srcOrd="1" destOrd="0" parTransId="{BCBDB3E6-5FE5-415E-8E48-276947048BEC}" sibTransId="{755E4D63-AEC2-444E-BA34-FA4CE8BCCFB4}"/>
    <dgm:cxn modelId="{BA88BD5B-B6BF-439B-8584-072CD242CDB0}" type="presOf" srcId="{A2E1CF6B-7030-4288-A53C-A92D530C3341}" destId="{FCD9D315-EC76-4CD4-9107-56B043ED0BDC}" srcOrd="0" destOrd="0" presId="urn:microsoft.com/office/officeart/2005/8/layout/vList3"/>
    <dgm:cxn modelId="{64650454-6A6C-4352-A81C-99BDE827111F}" srcId="{E90A9ED8-1840-4924-8DB8-FCCE286404A2}" destId="{3D06F9D0-E49D-4917-81AB-4F1948C37691}" srcOrd="2" destOrd="0" parTransId="{74943F47-6D59-4582-A97C-7638BC0ECA81}" sibTransId="{DDBEE305-66A1-444D-A4B9-89AC7CD5225A}"/>
    <dgm:cxn modelId="{53BDEE78-D302-4119-90D7-4372C5E77395}" type="presOf" srcId="{3D06F9D0-E49D-4917-81AB-4F1948C37691}" destId="{AF95BD42-54E4-4BB0-8F47-348F0034961F}" srcOrd="0" destOrd="0" presId="urn:microsoft.com/office/officeart/2005/8/layout/vList3"/>
    <dgm:cxn modelId="{FE21208C-1604-4B69-9540-AFA56CFF09F4}" srcId="{E90A9ED8-1840-4924-8DB8-FCCE286404A2}" destId="{4C9C01DB-5949-43D0-8560-F34C81889E83}" srcOrd="0" destOrd="0" parTransId="{107E1734-B5D6-4892-85E3-E36BF76342C9}" sibTransId="{AB18E8EC-E47D-4AC7-9DBE-F342405BF5E1}"/>
    <dgm:cxn modelId="{686F99EB-E8DF-4EC4-B6DE-6B052A7F3198}" type="presParOf" srcId="{A9605DE7-A488-40B9-A2A7-E7C32A01780A}" destId="{99587173-1DB0-44C1-91BC-6A64C32D4A0E}" srcOrd="0" destOrd="0" presId="urn:microsoft.com/office/officeart/2005/8/layout/vList3"/>
    <dgm:cxn modelId="{11DF9C35-8C5B-43E0-B98F-2DC8D25D7695}" type="presParOf" srcId="{99587173-1DB0-44C1-91BC-6A64C32D4A0E}" destId="{89FF4F67-DB6E-4636-9CED-913F218E870B}" srcOrd="0" destOrd="0" presId="urn:microsoft.com/office/officeart/2005/8/layout/vList3"/>
    <dgm:cxn modelId="{D6FE079B-2346-42F0-99D3-1E9494216871}" type="presParOf" srcId="{99587173-1DB0-44C1-91BC-6A64C32D4A0E}" destId="{2AF61B23-691E-4643-AF70-EF6A3C98B116}" srcOrd="1" destOrd="0" presId="urn:microsoft.com/office/officeart/2005/8/layout/vList3"/>
    <dgm:cxn modelId="{E0DCDABF-4FF3-4559-A433-E2B968B1E62A}" type="presParOf" srcId="{A9605DE7-A488-40B9-A2A7-E7C32A01780A}" destId="{16C9112C-9C97-4627-81A9-9C00B98B3F71}" srcOrd="1" destOrd="0" presId="urn:microsoft.com/office/officeart/2005/8/layout/vList3"/>
    <dgm:cxn modelId="{4A22B4D6-0297-4C0D-B140-E67B86E1BD24}" type="presParOf" srcId="{A9605DE7-A488-40B9-A2A7-E7C32A01780A}" destId="{D17CF6FF-73BB-444B-9E26-E07F67313A3E}" srcOrd="2" destOrd="0" presId="urn:microsoft.com/office/officeart/2005/8/layout/vList3"/>
    <dgm:cxn modelId="{B4F8BBA2-62D6-403A-8CB4-60F107B44139}" type="presParOf" srcId="{D17CF6FF-73BB-444B-9E26-E07F67313A3E}" destId="{556B3699-2911-4156-BCB3-84CE1F53A27D}" srcOrd="0" destOrd="0" presId="urn:microsoft.com/office/officeart/2005/8/layout/vList3"/>
    <dgm:cxn modelId="{2AB40FB5-C5B3-4467-B950-853910015102}" type="presParOf" srcId="{D17CF6FF-73BB-444B-9E26-E07F67313A3E}" destId="{FCD9D315-EC76-4CD4-9107-56B043ED0BDC}" srcOrd="1" destOrd="0" presId="urn:microsoft.com/office/officeart/2005/8/layout/vList3"/>
    <dgm:cxn modelId="{4A07C1F6-9B60-4D90-B1B2-01832E72809E}" type="presParOf" srcId="{A9605DE7-A488-40B9-A2A7-E7C32A01780A}" destId="{0FDD0637-81ED-4F54-8C24-42A9197F9819}" srcOrd="3" destOrd="0" presId="urn:microsoft.com/office/officeart/2005/8/layout/vList3"/>
    <dgm:cxn modelId="{15DB19A7-E58F-4DBF-9D64-4BCEF71C830A}" type="presParOf" srcId="{A9605DE7-A488-40B9-A2A7-E7C32A01780A}" destId="{86BDD2E0-0DE0-4F9B-9D91-ADD0C1C3F219}" srcOrd="4" destOrd="0" presId="urn:microsoft.com/office/officeart/2005/8/layout/vList3"/>
    <dgm:cxn modelId="{D1C96210-9661-43F0-8A9C-AF1CF511EDC1}" type="presParOf" srcId="{86BDD2E0-0DE0-4F9B-9D91-ADD0C1C3F219}" destId="{03C9FFE3-FAFD-4610-8B45-C3E276AACCAD}" srcOrd="0" destOrd="0" presId="urn:microsoft.com/office/officeart/2005/8/layout/vList3"/>
    <dgm:cxn modelId="{18C3366F-5DD1-43B1-A82D-25E8079F8FB5}" type="presParOf" srcId="{86BDD2E0-0DE0-4F9B-9D91-ADD0C1C3F219}" destId="{AF95BD42-54E4-4BB0-8F47-348F0034961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0A9ED8-1840-4924-8DB8-FCCE286404A2}" type="doc">
      <dgm:prSet loTypeId="urn:microsoft.com/office/officeart/2005/8/layout/vList3" loCatId="list" qsTypeId="urn:microsoft.com/office/officeart/2005/8/quickstyle/simple2" qsCatId="simple" csTypeId="urn:microsoft.com/office/officeart/2005/8/colors/colorful1" csCatId="colorful" phldr="1"/>
      <dgm:spPr/>
    </dgm:pt>
    <dgm:pt modelId="{4C9C01DB-5949-43D0-8560-F34C81889E83}">
      <dgm:prSet phldrT="[Text]" custT="1"/>
      <dgm:spPr/>
      <dgm:t>
        <a:bodyPr/>
        <a:lstStyle/>
        <a:p>
          <a:pPr>
            <a:spcAft>
              <a:spcPts val="1000"/>
            </a:spcAft>
          </a:pPr>
          <a:r>
            <a:rPr lang="en-US" sz="2400" b="1" u="sng" dirty="0">
              <a:solidFill>
                <a:schemeClr val="bg1"/>
              </a:solidFill>
            </a:rPr>
            <a:t>NI-SI </a:t>
          </a:r>
          <a:r>
            <a:rPr lang="en-US" sz="2400" b="1" u="none" dirty="0">
              <a:solidFill>
                <a:schemeClr val="bg1"/>
              </a:solidFill>
            </a:rPr>
            <a:t>                                                                                                   </a:t>
          </a:r>
          <a:r>
            <a:rPr lang="en-US" sz="2400" u="none" dirty="0">
              <a:solidFill>
                <a:schemeClr val="bg1"/>
              </a:solidFill>
            </a:rPr>
            <a:t>Ms. Freeman</a:t>
          </a:r>
        </a:p>
        <a:p>
          <a:pPr>
            <a:spcAft>
              <a:spcPts val="1000"/>
            </a:spcAft>
          </a:pPr>
          <a:r>
            <a:rPr lang="en-US" sz="1250" b="1" dirty="0">
              <a:solidFill>
                <a:schemeClr val="bg1"/>
              </a:solidFill>
            </a:rPr>
            <a:t>freemanMA@fultonschools.org</a:t>
          </a:r>
          <a:endParaRPr lang="en-US" sz="1250" dirty="0">
            <a:solidFill>
              <a:schemeClr val="bg1"/>
            </a:solidFill>
          </a:endParaRPr>
        </a:p>
      </dgm:t>
    </dgm:pt>
    <dgm:pt modelId="{107E1734-B5D6-4892-85E3-E36BF76342C9}" type="parTrans" cxnId="{FE21208C-1604-4B69-9540-AFA56CFF09F4}">
      <dgm:prSet/>
      <dgm:spPr/>
      <dgm:t>
        <a:bodyPr/>
        <a:lstStyle/>
        <a:p>
          <a:endParaRPr lang="en-US"/>
        </a:p>
      </dgm:t>
    </dgm:pt>
    <dgm:pt modelId="{AB18E8EC-E47D-4AC7-9DBE-F342405BF5E1}" type="sibTrans" cxnId="{FE21208C-1604-4B69-9540-AFA56CFF09F4}">
      <dgm:prSet/>
      <dgm:spPr/>
      <dgm:t>
        <a:bodyPr/>
        <a:lstStyle/>
        <a:p>
          <a:endParaRPr lang="en-US"/>
        </a:p>
      </dgm:t>
    </dgm:pt>
    <dgm:pt modelId="{A2E1CF6B-7030-4288-A53C-A92D530C3341}">
      <dgm:prSet phldrT="[Text]" custT="1"/>
      <dgm:spPr/>
      <dgm:t>
        <a:bodyPr/>
        <a:lstStyle/>
        <a:p>
          <a:pPr>
            <a:spcAft>
              <a:spcPts val="1000"/>
            </a:spcAft>
          </a:pPr>
          <a:r>
            <a:rPr lang="en-US" sz="2400" b="1" u="sng" dirty="0">
              <a:solidFill>
                <a:schemeClr val="bg1"/>
              </a:solidFill>
            </a:rPr>
            <a:t>SJ-Z</a:t>
          </a:r>
          <a:r>
            <a:rPr lang="en-US" sz="2400" b="1" u="none" dirty="0">
              <a:solidFill>
                <a:schemeClr val="bg1"/>
              </a:solidFill>
            </a:rPr>
            <a:t>                                                                                                   </a:t>
          </a:r>
          <a:r>
            <a:rPr lang="en-US" sz="2400" u="none" dirty="0">
              <a:solidFill>
                <a:schemeClr val="bg1"/>
              </a:solidFill>
            </a:rPr>
            <a:t>Ms. Peart</a:t>
          </a:r>
        </a:p>
        <a:p>
          <a:pPr>
            <a:spcAft>
              <a:spcPts val="1000"/>
            </a:spcAft>
          </a:pPr>
          <a:r>
            <a:rPr lang="en-US" sz="1350" b="1" dirty="0">
              <a:solidFill>
                <a:schemeClr val="bg1"/>
              </a:solidFill>
            </a:rPr>
            <a:t>Peart@fultonschools.org</a:t>
          </a:r>
          <a:endParaRPr lang="en-US" sz="1350" dirty="0">
            <a:solidFill>
              <a:schemeClr val="bg1"/>
            </a:solidFill>
          </a:endParaRPr>
        </a:p>
      </dgm:t>
    </dgm:pt>
    <dgm:pt modelId="{BCBDB3E6-5FE5-415E-8E48-276947048BEC}" type="parTrans" cxnId="{AF044B2C-431A-4900-A8E9-A13F7E090037}">
      <dgm:prSet/>
      <dgm:spPr/>
      <dgm:t>
        <a:bodyPr/>
        <a:lstStyle/>
        <a:p>
          <a:endParaRPr lang="en-US"/>
        </a:p>
      </dgm:t>
    </dgm:pt>
    <dgm:pt modelId="{755E4D63-AEC2-444E-BA34-FA4CE8BCCFB4}" type="sibTrans" cxnId="{AF044B2C-431A-4900-A8E9-A13F7E090037}">
      <dgm:prSet/>
      <dgm:spPr/>
      <dgm:t>
        <a:bodyPr/>
        <a:lstStyle/>
        <a:p>
          <a:endParaRPr lang="en-US"/>
        </a:p>
      </dgm:t>
    </dgm:pt>
    <dgm:pt modelId="{3D06F9D0-E49D-4917-81AB-4F1948C37691}">
      <dgm:prSet phldrT="[Text]" custT="1"/>
      <dgm:spPr/>
      <dgm:t>
        <a:bodyPr/>
        <a:lstStyle/>
        <a:p>
          <a:pPr>
            <a:lnSpc>
              <a:spcPct val="90000"/>
            </a:lnSpc>
            <a:spcAft>
              <a:spcPts val="1000"/>
            </a:spcAft>
          </a:pPr>
          <a:r>
            <a:rPr lang="en-US" sz="2300" b="1" u="sng" dirty="0">
              <a:solidFill>
                <a:schemeClr val="bg1"/>
              </a:solidFill>
            </a:rPr>
            <a:t>Graduation Coach </a:t>
          </a:r>
          <a:r>
            <a:rPr lang="en-US" sz="2300" b="1" u="none" dirty="0">
              <a:solidFill>
                <a:schemeClr val="bg1"/>
              </a:solidFill>
            </a:rPr>
            <a:t>                                                                                                   </a:t>
          </a:r>
          <a:r>
            <a:rPr lang="en-US" sz="2400" u="none" dirty="0">
              <a:solidFill>
                <a:schemeClr val="bg1"/>
              </a:solidFill>
            </a:rPr>
            <a:t>Mrs. Hollaway</a:t>
          </a:r>
        </a:p>
        <a:p>
          <a:pPr>
            <a:lnSpc>
              <a:spcPct val="90000"/>
            </a:lnSpc>
            <a:spcAft>
              <a:spcPts val="1000"/>
            </a:spcAft>
          </a:pPr>
          <a:r>
            <a:rPr lang="en-US" sz="1350" b="1" dirty="0">
              <a:solidFill>
                <a:schemeClr val="bg1"/>
              </a:solidFill>
            </a:rPr>
            <a:t>VealA@fultonschools.org</a:t>
          </a:r>
          <a:endParaRPr lang="en-US" sz="1350" dirty="0">
            <a:solidFill>
              <a:schemeClr val="bg1"/>
            </a:solidFill>
          </a:endParaRPr>
        </a:p>
      </dgm:t>
    </dgm:pt>
    <dgm:pt modelId="{74943F47-6D59-4582-A97C-7638BC0ECA81}" type="parTrans" cxnId="{64650454-6A6C-4352-A81C-99BDE827111F}">
      <dgm:prSet/>
      <dgm:spPr/>
      <dgm:t>
        <a:bodyPr/>
        <a:lstStyle/>
        <a:p>
          <a:endParaRPr lang="en-US"/>
        </a:p>
      </dgm:t>
    </dgm:pt>
    <dgm:pt modelId="{DDBEE305-66A1-444D-A4B9-89AC7CD5225A}" type="sibTrans" cxnId="{64650454-6A6C-4352-A81C-99BDE827111F}">
      <dgm:prSet/>
      <dgm:spPr/>
      <dgm:t>
        <a:bodyPr/>
        <a:lstStyle/>
        <a:p>
          <a:endParaRPr lang="en-US"/>
        </a:p>
      </dgm:t>
    </dgm:pt>
    <dgm:pt modelId="{A9605DE7-A488-40B9-A2A7-E7C32A01780A}" type="pres">
      <dgm:prSet presAssocID="{E90A9ED8-1840-4924-8DB8-FCCE286404A2}" presName="linearFlow" presStyleCnt="0">
        <dgm:presLayoutVars>
          <dgm:dir/>
          <dgm:resizeHandles val="exact"/>
        </dgm:presLayoutVars>
      </dgm:prSet>
      <dgm:spPr/>
    </dgm:pt>
    <dgm:pt modelId="{99587173-1DB0-44C1-91BC-6A64C32D4A0E}" type="pres">
      <dgm:prSet presAssocID="{4C9C01DB-5949-43D0-8560-F34C81889E83}" presName="composite" presStyleCnt="0"/>
      <dgm:spPr/>
    </dgm:pt>
    <dgm:pt modelId="{89FF4F67-DB6E-4636-9CED-913F218E870B}" type="pres">
      <dgm:prSet presAssocID="{4C9C01DB-5949-43D0-8560-F34C81889E83}"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2AF61B23-691E-4643-AF70-EF6A3C98B116}" type="pres">
      <dgm:prSet presAssocID="{4C9C01DB-5949-43D0-8560-F34C81889E83}" presName="txShp" presStyleLbl="node1" presStyleIdx="0" presStyleCnt="3" custScaleX="108052">
        <dgm:presLayoutVars>
          <dgm:bulletEnabled val="1"/>
        </dgm:presLayoutVars>
      </dgm:prSet>
      <dgm:spPr/>
    </dgm:pt>
    <dgm:pt modelId="{16C9112C-9C97-4627-81A9-9C00B98B3F71}" type="pres">
      <dgm:prSet presAssocID="{AB18E8EC-E47D-4AC7-9DBE-F342405BF5E1}" presName="spacing" presStyleCnt="0"/>
      <dgm:spPr/>
    </dgm:pt>
    <dgm:pt modelId="{D17CF6FF-73BB-444B-9E26-E07F67313A3E}" type="pres">
      <dgm:prSet presAssocID="{A2E1CF6B-7030-4288-A53C-A92D530C3341}" presName="composite" presStyleCnt="0"/>
      <dgm:spPr/>
    </dgm:pt>
    <dgm:pt modelId="{556B3699-2911-4156-BCB3-84CE1F53A27D}" type="pres">
      <dgm:prSet presAssocID="{A2E1CF6B-7030-4288-A53C-A92D530C3341}"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FCD9D315-EC76-4CD4-9107-56B043ED0BDC}" type="pres">
      <dgm:prSet presAssocID="{A2E1CF6B-7030-4288-A53C-A92D530C3341}" presName="txShp" presStyleLbl="node1" presStyleIdx="1" presStyleCnt="3" custLinFactNeighborX="1269" custLinFactNeighborY="109">
        <dgm:presLayoutVars>
          <dgm:bulletEnabled val="1"/>
        </dgm:presLayoutVars>
      </dgm:prSet>
      <dgm:spPr/>
    </dgm:pt>
    <dgm:pt modelId="{0FDD0637-81ED-4F54-8C24-42A9197F9819}" type="pres">
      <dgm:prSet presAssocID="{755E4D63-AEC2-444E-BA34-FA4CE8BCCFB4}" presName="spacing" presStyleCnt="0"/>
      <dgm:spPr/>
    </dgm:pt>
    <dgm:pt modelId="{86BDD2E0-0DE0-4F9B-9D91-ADD0C1C3F219}" type="pres">
      <dgm:prSet presAssocID="{3D06F9D0-E49D-4917-81AB-4F1948C37691}" presName="composite" presStyleCnt="0"/>
      <dgm:spPr/>
    </dgm:pt>
    <dgm:pt modelId="{03C9FFE3-FAFD-4610-8B45-C3E276AACCAD}" type="pres">
      <dgm:prSet presAssocID="{3D06F9D0-E49D-4917-81AB-4F1948C37691}"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dgm:spPr>
    </dgm:pt>
    <dgm:pt modelId="{AF95BD42-54E4-4BB0-8F47-348F0034961F}" type="pres">
      <dgm:prSet presAssocID="{3D06F9D0-E49D-4917-81AB-4F1948C37691}" presName="txShp" presStyleLbl="node1" presStyleIdx="2" presStyleCnt="3" custScaleX="107487" custLinFactNeighborX="1042" custLinFactNeighborY="973">
        <dgm:presLayoutVars>
          <dgm:bulletEnabled val="1"/>
        </dgm:presLayoutVars>
      </dgm:prSet>
      <dgm:spPr/>
    </dgm:pt>
  </dgm:ptLst>
  <dgm:cxnLst>
    <dgm:cxn modelId="{AF044B2C-431A-4900-A8E9-A13F7E090037}" srcId="{E90A9ED8-1840-4924-8DB8-FCCE286404A2}" destId="{A2E1CF6B-7030-4288-A53C-A92D530C3341}" srcOrd="1" destOrd="0" parTransId="{BCBDB3E6-5FE5-415E-8E48-276947048BEC}" sibTransId="{755E4D63-AEC2-444E-BA34-FA4CE8BCCFB4}"/>
    <dgm:cxn modelId="{7569753E-873C-4665-AC7D-C0CFCD139FCE}" type="presOf" srcId="{3D06F9D0-E49D-4917-81AB-4F1948C37691}" destId="{AF95BD42-54E4-4BB0-8F47-348F0034961F}" srcOrd="0" destOrd="0" presId="urn:microsoft.com/office/officeart/2005/8/layout/vList3"/>
    <dgm:cxn modelId="{64650454-6A6C-4352-A81C-99BDE827111F}" srcId="{E90A9ED8-1840-4924-8DB8-FCCE286404A2}" destId="{3D06F9D0-E49D-4917-81AB-4F1948C37691}" srcOrd="2" destOrd="0" parTransId="{74943F47-6D59-4582-A97C-7638BC0ECA81}" sibTransId="{DDBEE305-66A1-444D-A4B9-89AC7CD5225A}"/>
    <dgm:cxn modelId="{2AEFEB55-FF92-4039-8E88-EAB716ADB360}" type="presOf" srcId="{4C9C01DB-5949-43D0-8560-F34C81889E83}" destId="{2AF61B23-691E-4643-AF70-EF6A3C98B116}" srcOrd="0" destOrd="0" presId="urn:microsoft.com/office/officeart/2005/8/layout/vList3"/>
    <dgm:cxn modelId="{4FDA3C76-251E-4698-93C7-7C08E72D7667}" type="presOf" srcId="{E90A9ED8-1840-4924-8DB8-FCCE286404A2}" destId="{A9605DE7-A488-40B9-A2A7-E7C32A01780A}" srcOrd="0" destOrd="0" presId="urn:microsoft.com/office/officeart/2005/8/layout/vList3"/>
    <dgm:cxn modelId="{FE21208C-1604-4B69-9540-AFA56CFF09F4}" srcId="{E90A9ED8-1840-4924-8DB8-FCCE286404A2}" destId="{4C9C01DB-5949-43D0-8560-F34C81889E83}" srcOrd="0" destOrd="0" parTransId="{107E1734-B5D6-4892-85E3-E36BF76342C9}" sibTransId="{AB18E8EC-E47D-4AC7-9DBE-F342405BF5E1}"/>
    <dgm:cxn modelId="{3BA2EED4-0CD4-4FE3-AADE-D854736B2F1E}" type="presOf" srcId="{A2E1CF6B-7030-4288-A53C-A92D530C3341}" destId="{FCD9D315-EC76-4CD4-9107-56B043ED0BDC}" srcOrd="0" destOrd="0" presId="urn:microsoft.com/office/officeart/2005/8/layout/vList3"/>
    <dgm:cxn modelId="{F11098E4-E42E-4388-AB0A-668A0B74BEEE}" type="presParOf" srcId="{A9605DE7-A488-40B9-A2A7-E7C32A01780A}" destId="{99587173-1DB0-44C1-91BC-6A64C32D4A0E}" srcOrd="0" destOrd="0" presId="urn:microsoft.com/office/officeart/2005/8/layout/vList3"/>
    <dgm:cxn modelId="{97FF4498-2719-403D-9819-4F3E6237027A}" type="presParOf" srcId="{99587173-1DB0-44C1-91BC-6A64C32D4A0E}" destId="{89FF4F67-DB6E-4636-9CED-913F218E870B}" srcOrd="0" destOrd="0" presId="urn:microsoft.com/office/officeart/2005/8/layout/vList3"/>
    <dgm:cxn modelId="{D714A484-1103-4553-B76D-6889CE15DAD1}" type="presParOf" srcId="{99587173-1DB0-44C1-91BC-6A64C32D4A0E}" destId="{2AF61B23-691E-4643-AF70-EF6A3C98B116}" srcOrd="1" destOrd="0" presId="urn:microsoft.com/office/officeart/2005/8/layout/vList3"/>
    <dgm:cxn modelId="{B45DD434-7EA6-4A2C-B9F4-910149425642}" type="presParOf" srcId="{A9605DE7-A488-40B9-A2A7-E7C32A01780A}" destId="{16C9112C-9C97-4627-81A9-9C00B98B3F71}" srcOrd="1" destOrd="0" presId="urn:microsoft.com/office/officeart/2005/8/layout/vList3"/>
    <dgm:cxn modelId="{FC0A8FE8-CEDF-4C75-8A9A-410764305FF5}" type="presParOf" srcId="{A9605DE7-A488-40B9-A2A7-E7C32A01780A}" destId="{D17CF6FF-73BB-444B-9E26-E07F67313A3E}" srcOrd="2" destOrd="0" presId="urn:microsoft.com/office/officeart/2005/8/layout/vList3"/>
    <dgm:cxn modelId="{FE4A78BE-6CB4-4020-B59B-6F692FEDDB83}" type="presParOf" srcId="{D17CF6FF-73BB-444B-9E26-E07F67313A3E}" destId="{556B3699-2911-4156-BCB3-84CE1F53A27D}" srcOrd="0" destOrd="0" presId="urn:microsoft.com/office/officeart/2005/8/layout/vList3"/>
    <dgm:cxn modelId="{41878CD9-28EE-4798-B6C4-11000C46BB21}" type="presParOf" srcId="{D17CF6FF-73BB-444B-9E26-E07F67313A3E}" destId="{FCD9D315-EC76-4CD4-9107-56B043ED0BDC}" srcOrd="1" destOrd="0" presId="urn:microsoft.com/office/officeart/2005/8/layout/vList3"/>
    <dgm:cxn modelId="{AAA68496-CCE6-482D-9B1C-75AE91C4783E}" type="presParOf" srcId="{A9605DE7-A488-40B9-A2A7-E7C32A01780A}" destId="{0FDD0637-81ED-4F54-8C24-42A9197F9819}" srcOrd="3" destOrd="0" presId="urn:microsoft.com/office/officeart/2005/8/layout/vList3"/>
    <dgm:cxn modelId="{51DF6ABA-375A-4038-AD74-A94F743B29B0}" type="presParOf" srcId="{A9605DE7-A488-40B9-A2A7-E7C32A01780A}" destId="{86BDD2E0-0DE0-4F9B-9D91-ADD0C1C3F219}" srcOrd="4" destOrd="0" presId="urn:microsoft.com/office/officeart/2005/8/layout/vList3"/>
    <dgm:cxn modelId="{E3162002-9861-43FE-BE7B-5594573FA854}" type="presParOf" srcId="{86BDD2E0-0DE0-4F9B-9D91-ADD0C1C3F219}" destId="{03C9FFE3-FAFD-4610-8B45-C3E276AACCAD}" srcOrd="0" destOrd="0" presId="urn:microsoft.com/office/officeart/2005/8/layout/vList3"/>
    <dgm:cxn modelId="{AA69A774-4F99-4685-9DAC-C87BFA232F57}" type="presParOf" srcId="{86BDD2E0-0DE0-4F9B-9D91-ADD0C1C3F219}" destId="{AF95BD42-54E4-4BB0-8F47-348F0034961F}"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048B3A-392E-40B8-8361-60BF0DD0DD95}"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13BA06B5-96E6-4DA5-AF3A-345DF774AABE}">
      <dgm:prSet/>
      <dgm:spPr/>
      <dgm:t>
        <a:bodyPr/>
        <a:lstStyle/>
        <a:p>
          <a:r>
            <a:rPr lang="en-US"/>
            <a:t>Academic Postsecondary Options</a:t>
          </a:r>
        </a:p>
      </dgm:t>
    </dgm:pt>
    <dgm:pt modelId="{DB0F01A6-64C7-4600-A615-4F95270D52B2}" type="parTrans" cxnId="{A448BE7A-C124-4C75-890F-95152E8A7E5F}">
      <dgm:prSet/>
      <dgm:spPr/>
      <dgm:t>
        <a:bodyPr/>
        <a:lstStyle/>
        <a:p>
          <a:endParaRPr lang="en-US"/>
        </a:p>
      </dgm:t>
    </dgm:pt>
    <dgm:pt modelId="{8F15DFDB-D479-4624-8E4B-75C395ECC4E0}" type="sibTrans" cxnId="{A448BE7A-C124-4C75-890F-95152E8A7E5F}">
      <dgm:prSet/>
      <dgm:spPr/>
      <dgm:t>
        <a:bodyPr/>
        <a:lstStyle/>
        <a:p>
          <a:endParaRPr lang="en-US"/>
        </a:p>
      </dgm:t>
    </dgm:pt>
    <dgm:pt modelId="{82EE04DA-C8CF-44A3-B154-12F5DDBA982D}">
      <dgm:prSet/>
      <dgm:spPr/>
      <dgm:t>
        <a:bodyPr/>
        <a:lstStyle/>
        <a:p>
          <a:r>
            <a:rPr lang="en-US"/>
            <a:t>Building Your College List</a:t>
          </a:r>
        </a:p>
      </dgm:t>
    </dgm:pt>
    <dgm:pt modelId="{29A59FCE-CFE2-4A97-BC5A-9678F1467387}" type="parTrans" cxnId="{EB282445-377A-4309-9452-27610A738FFA}">
      <dgm:prSet/>
      <dgm:spPr/>
      <dgm:t>
        <a:bodyPr/>
        <a:lstStyle/>
        <a:p>
          <a:endParaRPr lang="en-US"/>
        </a:p>
      </dgm:t>
    </dgm:pt>
    <dgm:pt modelId="{8552C06F-946C-4A16-BC66-ED391E28F2B4}" type="sibTrans" cxnId="{EB282445-377A-4309-9452-27610A738FFA}">
      <dgm:prSet/>
      <dgm:spPr/>
      <dgm:t>
        <a:bodyPr/>
        <a:lstStyle/>
        <a:p>
          <a:endParaRPr lang="en-US"/>
        </a:p>
      </dgm:t>
    </dgm:pt>
    <dgm:pt modelId="{BD976948-9B02-4484-866B-E575B6EF7592}">
      <dgm:prSet/>
      <dgm:spPr/>
      <dgm:t>
        <a:bodyPr/>
        <a:lstStyle/>
        <a:p>
          <a:r>
            <a:rPr lang="en-US" dirty="0"/>
            <a:t>Finding Your College Fit</a:t>
          </a:r>
        </a:p>
      </dgm:t>
    </dgm:pt>
    <dgm:pt modelId="{4ADD9DAA-6759-4977-AC2F-2B7992600EF3}" type="parTrans" cxnId="{E6B8ADC8-0FDC-47E0-9773-9F28BE7C3418}">
      <dgm:prSet/>
      <dgm:spPr/>
      <dgm:t>
        <a:bodyPr/>
        <a:lstStyle/>
        <a:p>
          <a:endParaRPr lang="en-US"/>
        </a:p>
      </dgm:t>
    </dgm:pt>
    <dgm:pt modelId="{796C1A16-4662-4377-9C43-271B4DD012FD}" type="sibTrans" cxnId="{E6B8ADC8-0FDC-47E0-9773-9F28BE7C3418}">
      <dgm:prSet/>
      <dgm:spPr/>
      <dgm:t>
        <a:bodyPr/>
        <a:lstStyle/>
        <a:p>
          <a:endParaRPr lang="en-US"/>
        </a:p>
      </dgm:t>
    </dgm:pt>
    <dgm:pt modelId="{FF67D375-469C-4DAE-97CB-B87DD7A08E80}">
      <dgm:prSet/>
      <dgm:spPr/>
      <dgm:t>
        <a:bodyPr/>
        <a:lstStyle/>
        <a:p>
          <a:r>
            <a:rPr lang="en-US"/>
            <a:t>College Admissions</a:t>
          </a:r>
        </a:p>
      </dgm:t>
    </dgm:pt>
    <dgm:pt modelId="{6819BC0B-7A6D-4407-B505-D6279717A90E}" type="parTrans" cxnId="{92EF47B4-67CB-41CE-A87A-8F0ADCF8AC8B}">
      <dgm:prSet/>
      <dgm:spPr/>
      <dgm:t>
        <a:bodyPr/>
        <a:lstStyle/>
        <a:p>
          <a:endParaRPr lang="en-US"/>
        </a:p>
      </dgm:t>
    </dgm:pt>
    <dgm:pt modelId="{4D84FD7C-E6EE-40EE-82D6-186BBA1A05F7}" type="sibTrans" cxnId="{92EF47B4-67CB-41CE-A87A-8F0ADCF8AC8B}">
      <dgm:prSet/>
      <dgm:spPr/>
      <dgm:t>
        <a:bodyPr/>
        <a:lstStyle/>
        <a:p>
          <a:endParaRPr lang="en-US"/>
        </a:p>
      </dgm:t>
    </dgm:pt>
    <dgm:pt modelId="{DFA7F4BC-53C8-4EA7-B7AB-A56C279A0CD9}">
      <dgm:prSet/>
      <dgm:spPr/>
      <dgm:t>
        <a:bodyPr/>
        <a:lstStyle/>
        <a:p>
          <a:r>
            <a:rPr lang="en-US" dirty="0"/>
            <a:t>Freshmen Profiles</a:t>
          </a:r>
        </a:p>
      </dgm:t>
    </dgm:pt>
    <dgm:pt modelId="{9F9E6364-72FD-4FBF-A99B-05344B0B3DBA}" type="parTrans" cxnId="{2905393D-EA84-4C01-BB24-B9729AD4EB5B}">
      <dgm:prSet/>
      <dgm:spPr/>
      <dgm:t>
        <a:bodyPr/>
        <a:lstStyle/>
        <a:p>
          <a:endParaRPr lang="en-US"/>
        </a:p>
      </dgm:t>
    </dgm:pt>
    <dgm:pt modelId="{50F259F3-5676-4883-91EB-6D6FBC966346}" type="sibTrans" cxnId="{2905393D-EA84-4C01-BB24-B9729AD4EB5B}">
      <dgm:prSet/>
      <dgm:spPr/>
      <dgm:t>
        <a:bodyPr/>
        <a:lstStyle/>
        <a:p>
          <a:endParaRPr lang="en-US"/>
        </a:p>
      </dgm:t>
    </dgm:pt>
    <dgm:pt modelId="{8B65BC31-DEDD-427F-AF7B-86A38A1A7C24}">
      <dgm:prSet/>
      <dgm:spPr/>
      <dgm:t>
        <a:bodyPr/>
        <a:lstStyle/>
        <a:p>
          <a:r>
            <a:rPr lang="en-US" dirty="0"/>
            <a:t>Application Process</a:t>
          </a:r>
        </a:p>
      </dgm:t>
    </dgm:pt>
    <dgm:pt modelId="{38EE84EA-F2FA-4D75-9EBD-E3D7453F4515}" type="parTrans" cxnId="{06779333-CA83-44FA-9A3E-A3CE1139E103}">
      <dgm:prSet/>
      <dgm:spPr/>
      <dgm:t>
        <a:bodyPr/>
        <a:lstStyle/>
        <a:p>
          <a:endParaRPr lang="en-US"/>
        </a:p>
      </dgm:t>
    </dgm:pt>
    <dgm:pt modelId="{E649D6CF-DDD1-431C-A0D6-ECF63E01B9A0}" type="sibTrans" cxnId="{06779333-CA83-44FA-9A3E-A3CE1139E103}">
      <dgm:prSet/>
      <dgm:spPr/>
      <dgm:t>
        <a:bodyPr/>
        <a:lstStyle/>
        <a:p>
          <a:endParaRPr lang="en-US"/>
        </a:p>
      </dgm:t>
    </dgm:pt>
    <dgm:pt modelId="{334B4F61-DDDA-4FCC-AABF-2117D54F5C54}">
      <dgm:prSet/>
      <dgm:spPr/>
      <dgm:t>
        <a:bodyPr/>
        <a:lstStyle/>
        <a:p>
          <a:r>
            <a:rPr lang="en-US" dirty="0"/>
            <a:t>SAT/ACT</a:t>
          </a:r>
        </a:p>
      </dgm:t>
    </dgm:pt>
    <dgm:pt modelId="{01A1A865-5818-4CB7-A6D2-B63A87221B52}" type="parTrans" cxnId="{EFF6CE58-CCA3-4D1B-84AE-517DD8587D0A}">
      <dgm:prSet/>
      <dgm:spPr/>
      <dgm:t>
        <a:bodyPr/>
        <a:lstStyle/>
        <a:p>
          <a:endParaRPr lang="en-US"/>
        </a:p>
      </dgm:t>
    </dgm:pt>
    <dgm:pt modelId="{95B11882-FE6D-4451-A49D-5063E9F1F569}" type="sibTrans" cxnId="{EFF6CE58-CCA3-4D1B-84AE-517DD8587D0A}">
      <dgm:prSet/>
      <dgm:spPr/>
      <dgm:t>
        <a:bodyPr/>
        <a:lstStyle/>
        <a:p>
          <a:endParaRPr lang="en-US"/>
        </a:p>
      </dgm:t>
    </dgm:pt>
    <dgm:pt modelId="{812F092E-3B6D-43A1-9694-AAF2D3CBD694}">
      <dgm:prSet/>
      <dgm:spPr/>
      <dgm:t>
        <a:bodyPr/>
        <a:lstStyle/>
        <a:p>
          <a:r>
            <a:rPr lang="en-US" dirty="0"/>
            <a:t>Financial Aid</a:t>
          </a:r>
        </a:p>
      </dgm:t>
    </dgm:pt>
    <dgm:pt modelId="{29D1C972-804B-482B-B887-5D4D616CBF88}" type="parTrans" cxnId="{80201C3D-C990-4E20-A936-407168C6EDB0}">
      <dgm:prSet/>
      <dgm:spPr/>
      <dgm:t>
        <a:bodyPr/>
        <a:lstStyle/>
        <a:p>
          <a:endParaRPr lang="en-US"/>
        </a:p>
      </dgm:t>
    </dgm:pt>
    <dgm:pt modelId="{15B30267-5F4D-4809-99C6-E66D80515195}" type="sibTrans" cxnId="{80201C3D-C990-4E20-A936-407168C6EDB0}">
      <dgm:prSet/>
      <dgm:spPr/>
      <dgm:t>
        <a:bodyPr/>
        <a:lstStyle/>
        <a:p>
          <a:endParaRPr lang="en-US"/>
        </a:p>
      </dgm:t>
    </dgm:pt>
    <dgm:pt modelId="{D48BFF35-8659-4D77-A5F5-4E015F25B9DA}">
      <dgm:prSet/>
      <dgm:spPr/>
      <dgm:t>
        <a:bodyPr/>
        <a:lstStyle/>
        <a:p>
          <a:r>
            <a:rPr lang="en-US"/>
            <a:t>Junior Priorities &amp; Next Steps</a:t>
          </a:r>
        </a:p>
      </dgm:t>
    </dgm:pt>
    <dgm:pt modelId="{1CC50975-2EA1-4359-8FE8-2967B47087CD}" type="parTrans" cxnId="{0E827D42-40FC-4928-B51C-930DE07135DA}">
      <dgm:prSet/>
      <dgm:spPr/>
      <dgm:t>
        <a:bodyPr/>
        <a:lstStyle/>
        <a:p>
          <a:endParaRPr lang="en-US"/>
        </a:p>
      </dgm:t>
    </dgm:pt>
    <dgm:pt modelId="{7617882B-64F0-4C30-BA6E-3379340B4647}" type="sibTrans" cxnId="{0E827D42-40FC-4928-B51C-930DE07135DA}">
      <dgm:prSet/>
      <dgm:spPr/>
      <dgm:t>
        <a:bodyPr/>
        <a:lstStyle/>
        <a:p>
          <a:endParaRPr lang="en-US"/>
        </a:p>
      </dgm:t>
    </dgm:pt>
    <dgm:pt modelId="{BF5CF1EE-666F-4760-AC23-C5DF7D2EA8BA}" type="pres">
      <dgm:prSet presAssocID="{3B048B3A-392E-40B8-8361-60BF0DD0DD95}" presName="Name0" presStyleCnt="0">
        <dgm:presLayoutVars>
          <dgm:dir/>
          <dgm:resizeHandles val="exact"/>
        </dgm:presLayoutVars>
      </dgm:prSet>
      <dgm:spPr/>
    </dgm:pt>
    <dgm:pt modelId="{3A915B9B-F843-497E-9363-F52149507568}" type="pres">
      <dgm:prSet presAssocID="{13BA06B5-96E6-4DA5-AF3A-345DF774AABE}" presName="node" presStyleLbl="node1" presStyleIdx="0" presStyleCnt="9">
        <dgm:presLayoutVars>
          <dgm:bulletEnabled val="1"/>
        </dgm:presLayoutVars>
      </dgm:prSet>
      <dgm:spPr/>
    </dgm:pt>
    <dgm:pt modelId="{D6A0E3DF-89DD-4E9E-BF05-029BED64C1E2}" type="pres">
      <dgm:prSet presAssocID="{8F15DFDB-D479-4624-8E4B-75C395ECC4E0}" presName="sibTrans" presStyleLbl="sibTrans1D1" presStyleIdx="0" presStyleCnt="8"/>
      <dgm:spPr/>
    </dgm:pt>
    <dgm:pt modelId="{417DB674-B223-4AF0-9085-9B7C68D62AF7}" type="pres">
      <dgm:prSet presAssocID="{8F15DFDB-D479-4624-8E4B-75C395ECC4E0}" presName="connectorText" presStyleLbl="sibTrans1D1" presStyleIdx="0" presStyleCnt="8"/>
      <dgm:spPr/>
    </dgm:pt>
    <dgm:pt modelId="{2A7B7DCB-9BE7-447F-9477-966463260E89}" type="pres">
      <dgm:prSet presAssocID="{82EE04DA-C8CF-44A3-B154-12F5DDBA982D}" presName="node" presStyleLbl="node1" presStyleIdx="1" presStyleCnt="9">
        <dgm:presLayoutVars>
          <dgm:bulletEnabled val="1"/>
        </dgm:presLayoutVars>
      </dgm:prSet>
      <dgm:spPr/>
    </dgm:pt>
    <dgm:pt modelId="{F9252362-3F0A-45A6-B80A-312E8150D490}" type="pres">
      <dgm:prSet presAssocID="{8552C06F-946C-4A16-BC66-ED391E28F2B4}" presName="sibTrans" presStyleLbl="sibTrans1D1" presStyleIdx="1" presStyleCnt="8"/>
      <dgm:spPr/>
    </dgm:pt>
    <dgm:pt modelId="{F5324842-D17B-4772-9CDB-34E394620090}" type="pres">
      <dgm:prSet presAssocID="{8552C06F-946C-4A16-BC66-ED391E28F2B4}" presName="connectorText" presStyleLbl="sibTrans1D1" presStyleIdx="1" presStyleCnt="8"/>
      <dgm:spPr/>
    </dgm:pt>
    <dgm:pt modelId="{EC66E1B7-4239-46B1-9284-316347A5D66B}" type="pres">
      <dgm:prSet presAssocID="{BD976948-9B02-4484-866B-E575B6EF7592}" presName="node" presStyleLbl="node1" presStyleIdx="2" presStyleCnt="9">
        <dgm:presLayoutVars>
          <dgm:bulletEnabled val="1"/>
        </dgm:presLayoutVars>
      </dgm:prSet>
      <dgm:spPr/>
    </dgm:pt>
    <dgm:pt modelId="{B8C7E2A9-CB7E-412C-815D-81BC92F6966A}" type="pres">
      <dgm:prSet presAssocID="{796C1A16-4662-4377-9C43-271B4DD012FD}" presName="sibTrans" presStyleLbl="sibTrans1D1" presStyleIdx="2" presStyleCnt="8"/>
      <dgm:spPr/>
    </dgm:pt>
    <dgm:pt modelId="{F7CCD806-5121-400E-8979-8E17F608E54C}" type="pres">
      <dgm:prSet presAssocID="{796C1A16-4662-4377-9C43-271B4DD012FD}" presName="connectorText" presStyleLbl="sibTrans1D1" presStyleIdx="2" presStyleCnt="8"/>
      <dgm:spPr/>
    </dgm:pt>
    <dgm:pt modelId="{20ED43F9-2C03-49BB-9010-349182D6FF02}" type="pres">
      <dgm:prSet presAssocID="{FF67D375-469C-4DAE-97CB-B87DD7A08E80}" presName="node" presStyleLbl="node1" presStyleIdx="3" presStyleCnt="9">
        <dgm:presLayoutVars>
          <dgm:bulletEnabled val="1"/>
        </dgm:presLayoutVars>
      </dgm:prSet>
      <dgm:spPr/>
    </dgm:pt>
    <dgm:pt modelId="{3229BE27-FC50-4EFA-A02A-6BC5DF09516F}" type="pres">
      <dgm:prSet presAssocID="{4D84FD7C-E6EE-40EE-82D6-186BBA1A05F7}" presName="sibTrans" presStyleLbl="sibTrans1D1" presStyleIdx="3" presStyleCnt="8"/>
      <dgm:spPr/>
    </dgm:pt>
    <dgm:pt modelId="{F3836146-A9FE-495B-A38E-ECD169B9B890}" type="pres">
      <dgm:prSet presAssocID="{4D84FD7C-E6EE-40EE-82D6-186BBA1A05F7}" presName="connectorText" presStyleLbl="sibTrans1D1" presStyleIdx="3" presStyleCnt="8"/>
      <dgm:spPr/>
    </dgm:pt>
    <dgm:pt modelId="{F040E3FF-911F-4F1F-9AE4-C1F569D464F9}" type="pres">
      <dgm:prSet presAssocID="{DFA7F4BC-53C8-4EA7-B7AB-A56C279A0CD9}" presName="node" presStyleLbl="node1" presStyleIdx="4" presStyleCnt="9">
        <dgm:presLayoutVars>
          <dgm:bulletEnabled val="1"/>
        </dgm:presLayoutVars>
      </dgm:prSet>
      <dgm:spPr/>
    </dgm:pt>
    <dgm:pt modelId="{4A18D3DB-C2FC-4D9D-85F0-0AF53C12FE6A}" type="pres">
      <dgm:prSet presAssocID="{50F259F3-5676-4883-91EB-6D6FBC966346}" presName="sibTrans" presStyleLbl="sibTrans1D1" presStyleIdx="4" presStyleCnt="8"/>
      <dgm:spPr/>
    </dgm:pt>
    <dgm:pt modelId="{305450CA-0A1F-4A77-91D5-2CF711BD35BC}" type="pres">
      <dgm:prSet presAssocID="{50F259F3-5676-4883-91EB-6D6FBC966346}" presName="connectorText" presStyleLbl="sibTrans1D1" presStyleIdx="4" presStyleCnt="8"/>
      <dgm:spPr/>
    </dgm:pt>
    <dgm:pt modelId="{0221F2FE-0641-49FA-A5DA-76DAABFE2100}" type="pres">
      <dgm:prSet presAssocID="{8B65BC31-DEDD-427F-AF7B-86A38A1A7C24}" presName="node" presStyleLbl="node1" presStyleIdx="5" presStyleCnt="9">
        <dgm:presLayoutVars>
          <dgm:bulletEnabled val="1"/>
        </dgm:presLayoutVars>
      </dgm:prSet>
      <dgm:spPr/>
    </dgm:pt>
    <dgm:pt modelId="{D2959FBD-ED32-4086-B83B-ED29DD2126E9}" type="pres">
      <dgm:prSet presAssocID="{E649D6CF-DDD1-431C-A0D6-ECF63E01B9A0}" presName="sibTrans" presStyleLbl="sibTrans1D1" presStyleIdx="5" presStyleCnt="8"/>
      <dgm:spPr/>
    </dgm:pt>
    <dgm:pt modelId="{6AEAE141-32E8-48C3-B9CD-93BC81804CD4}" type="pres">
      <dgm:prSet presAssocID="{E649D6CF-DDD1-431C-A0D6-ECF63E01B9A0}" presName="connectorText" presStyleLbl="sibTrans1D1" presStyleIdx="5" presStyleCnt="8"/>
      <dgm:spPr/>
    </dgm:pt>
    <dgm:pt modelId="{A48D491C-CE8E-4ECA-93B6-14E2A676CCAB}" type="pres">
      <dgm:prSet presAssocID="{334B4F61-DDDA-4FCC-AABF-2117D54F5C54}" presName="node" presStyleLbl="node1" presStyleIdx="6" presStyleCnt="9">
        <dgm:presLayoutVars>
          <dgm:bulletEnabled val="1"/>
        </dgm:presLayoutVars>
      </dgm:prSet>
      <dgm:spPr/>
    </dgm:pt>
    <dgm:pt modelId="{348D66D5-377C-48CB-92A5-7EE872F97AEF}" type="pres">
      <dgm:prSet presAssocID="{95B11882-FE6D-4451-A49D-5063E9F1F569}" presName="sibTrans" presStyleLbl="sibTrans1D1" presStyleIdx="6" presStyleCnt="8"/>
      <dgm:spPr/>
    </dgm:pt>
    <dgm:pt modelId="{CABB682A-132E-4C33-ACE0-81B0982EB5D1}" type="pres">
      <dgm:prSet presAssocID="{95B11882-FE6D-4451-A49D-5063E9F1F569}" presName="connectorText" presStyleLbl="sibTrans1D1" presStyleIdx="6" presStyleCnt="8"/>
      <dgm:spPr/>
    </dgm:pt>
    <dgm:pt modelId="{D79D8539-FF72-432A-B73C-26FFB79AEE37}" type="pres">
      <dgm:prSet presAssocID="{812F092E-3B6D-43A1-9694-AAF2D3CBD694}" presName="node" presStyleLbl="node1" presStyleIdx="7" presStyleCnt="9">
        <dgm:presLayoutVars>
          <dgm:bulletEnabled val="1"/>
        </dgm:presLayoutVars>
      </dgm:prSet>
      <dgm:spPr/>
    </dgm:pt>
    <dgm:pt modelId="{E46AB640-E66D-4913-9DAF-597F8EBCB322}" type="pres">
      <dgm:prSet presAssocID="{15B30267-5F4D-4809-99C6-E66D80515195}" presName="sibTrans" presStyleLbl="sibTrans1D1" presStyleIdx="7" presStyleCnt="8"/>
      <dgm:spPr/>
    </dgm:pt>
    <dgm:pt modelId="{6DAEB8CE-C3BC-4E41-8365-83B82DDAE938}" type="pres">
      <dgm:prSet presAssocID="{15B30267-5F4D-4809-99C6-E66D80515195}" presName="connectorText" presStyleLbl="sibTrans1D1" presStyleIdx="7" presStyleCnt="8"/>
      <dgm:spPr/>
    </dgm:pt>
    <dgm:pt modelId="{AFD56CB1-C953-4628-9355-02DEDAB7E5C4}" type="pres">
      <dgm:prSet presAssocID="{D48BFF35-8659-4D77-A5F5-4E015F25B9DA}" presName="node" presStyleLbl="node1" presStyleIdx="8" presStyleCnt="9">
        <dgm:presLayoutVars>
          <dgm:bulletEnabled val="1"/>
        </dgm:presLayoutVars>
      </dgm:prSet>
      <dgm:spPr/>
    </dgm:pt>
  </dgm:ptLst>
  <dgm:cxnLst>
    <dgm:cxn modelId="{2DAE0307-5A97-40AE-8056-8955F870267F}" type="presOf" srcId="{8552C06F-946C-4A16-BC66-ED391E28F2B4}" destId="{F9252362-3F0A-45A6-B80A-312E8150D490}" srcOrd="0" destOrd="0" presId="urn:microsoft.com/office/officeart/2016/7/layout/RepeatingBendingProcessNew"/>
    <dgm:cxn modelId="{100A6A0B-531F-4C5F-A51B-3753B6B8179C}" type="presOf" srcId="{E649D6CF-DDD1-431C-A0D6-ECF63E01B9A0}" destId="{6AEAE141-32E8-48C3-B9CD-93BC81804CD4}" srcOrd="1" destOrd="0" presId="urn:microsoft.com/office/officeart/2016/7/layout/RepeatingBendingProcessNew"/>
    <dgm:cxn modelId="{E058270E-1636-48B7-A683-17209FA78D07}" type="presOf" srcId="{8F15DFDB-D479-4624-8E4B-75C395ECC4E0}" destId="{D6A0E3DF-89DD-4E9E-BF05-029BED64C1E2}" srcOrd="0" destOrd="0" presId="urn:microsoft.com/office/officeart/2016/7/layout/RepeatingBendingProcessNew"/>
    <dgm:cxn modelId="{381E0015-1D0B-4F37-A9DB-6CAC3EE2758C}" type="presOf" srcId="{15B30267-5F4D-4809-99C6-E66D80515195}" destId="{6DAEB8CE-C3BC-4E41-8365-83B82DDAE938}" srcOrd="1" destOrd="0" presId="urn:microsoft.com/office/officeart/2016/7/layout/RepeatingBendingProcessNew"/>
    <dgm:cxn modelId="{F347BF2D-2D03-41C8-956C-42771F2D5842}" type="presOf" srcId="{8F15DFDB-D479-4624-8E4B-75C395ECC4E0}" destId="{417DB674-B223-4AF0-9085-9B7C68D62AF7}" srcOrd="1" destOrd="0" presId="urn:microsoft.com/office/officeart/2016/7/layout/RepeatingBendingProcessNew"/>
    <dgm:cxn modelId="{164C2833-1639-467B-96A0-90996F0D822C}" type="presOf" srcId="{334B4F61-DDDA-4FCC-AABF-2117D54F5C54}" destId="{A48D491C-CE8E-4ECA-93B6-14E2A676CCAB}" srcOrd="0" destOrd="0" presId="urn:microsoft.com/office/officeart/2016/7/layout/RepeatingBendingProcessNew"/>
    <dgm:cxn modelId="{06779333-CA83-44FA-9A3E-A3CE1139E103}" srcId="{3B048B3A-392E-40B8-8361-60BF0DD0DD95}" destId="{8B65BC31-DEDD-427F-AF7B-86A38A1A7C24}" srcOrd="5" destOrd="0" parTransId="{38EE84EA-F2FA-4D75-9EBD-E3D7453F4515}" sibTransId="{E649D6CF-DDD1-431C-A0D6-ECF63E01B9A0}"/>
    <dgm:cxn modelId="{E656B234-1F5B-4DAC-9933-43C452C2D3C3}" type="presOf" srcId="{95B11882-FE6D-4451-A49D-5063E9F1F569}" destId="{348D66D5-377C-48CB-92A5-7EE872F97AEF}" srcOrd="0" destOrd="0" presId="urn:microsoft.com/office/officeart/2016/7/layout/RepeatingBendingProcessNew"/>
    <dgm:cxn modelId="{80201C3D-C990-4E20-A936-407168C6EDB0}" srcId="{3B048B3A-392E-40B8-8361-60BF0DD0DD95}" destId="{812F092E-3B6D-43A1-9694-AAF2D3CBD694}" srcOrd="7" destOrd="0" parTransId="{29D1C972-804B-482B-B887-5D4D616CBF88}" sibTransId="{15B30267-5F4D-4809-99C6-E66D80515195}"/>
    <dgm:cxn modelId="{2905393D-EA84-4C01-BB24-B9729AD4EB5B}" srcId="{3B048B3A-392E-40B8-8361-60BF0DD0DD95}" destId="{DFA7F4BC-53C8-4EA7-B7AB-A56C279A0CD9}" srcOrd="4" destOrd="0" parTransId="{9F9E6364-72FD-4FBF-A99B-05344B0B3DBA}" sibTransId="{50F259F3-5676-4883-91EB-6D6FBC966346}"/>
    <dgm:cxn modelId="{CE9FAB3D-009F-4649-80C0-099A408E3700}" type="presOf" srcId="{8B65BC31-DEDD-427F-AF7B-86A38A1A7C24}" destId="{0221F2FE-0641-49FA-A5DA-76DAABFE2100}" srcOrd="0" destOrd="0" presId="urn:microsoft.com/office/officeart/2016/7/layout/RepeatingBendingProcessNew"/>
    <dgm:cxn modelId="{E3F71C5E-9689-44F1-BAF2-C5BBF360EF49}" type="presOf" srcId="{D48BFF35-8659-4D77-A5F5-4E015F25B9DA}" destId="{AFD56CB1-C953-4628-9355-02DEDAB7E5C4}" srcOrd="0" destOrd="0" presId="urn:microsoft.com/office/officeart/2016/7/layout/RepeatingBendingProcessNew"/>
    <dgm:cxn modelId="{714F1842-1978-4DAC-9611-AFFFD804ACA3}" type="presOf" srcId="{DFA7F4BC-53C8-4EA7-B7AB-A56C279A0CD9}" destId="{F040E3FF-911F-4F1F-9AE4-C1F569D464F9}" srcOrd="0" destOrd="0" presId="urn:microsoft.com/office/officeart/2016/7/layout/RepeatingBendingProcessNew"/>
    <dgm:cxn modelId="{0E827D42-40FC-4928-B51C-930DE07135DA}" srcId="{3B048B3A-392E-40B8-8361-60BF0DD0DD95}" destId="{D48BFF35-8659-4D77-A5F5-4E015F25B9DA}" srcOrd="8" destOrd="0" parTransId="{1CC50975-2EA1-4359-8FE8-2967B47087CD}" sibTransId="{7617882B-64F0-4C30-BA6E-3379340B4647}"/>
    <dgm:cxn modelId="{EB282445-377A-4309-9452-27610A738FFA}" srcId="{3B048B3A-392E-40B8-8361-60BF0DD0DD95}" destId="{82EE04DA-C8CF-44A3-B154-12F5DDBA982D}" srcOrd="1" destOrd="0" parTransId="{29A59FCE-CFE2-4A97-BC5A-9678F1467387}" sibTransId="{8552C06F-946C-4A16-BC66-ED391E28F2B4}"/>
    <dgm:cxn modelId="{00E3994C-8773-4CBE-9CC0-6E2B75732A65}" type="presOf" srcId="{82EE04DA-C8CF-44A3-B154-12F5DDBA982D}" destId="{2A7B7DCB-9BE7-447F-9477-966463260E89}" srcOrd="0" destOrd="0" presId="urn:microsoft.com/office/officeart/2016/7/layout/RepeatingBendingProcessNew"/>
    <dgm:cxn modelId="{EB988057-FB41-453D-9FE4-94696CD311FB}" type="presOf" srcId="{95B11882-FE6D-4451-A49D-5063E9F1F569}" destId="{CABB682A-132E-4C33-ACE0-81B0982EB5D1}" srcOrd="1" destOrd="0" presId="urn:microsoft.com/office/officeart/2016/7/layout/RepeatingBendingProcessNew"/>
    <dgm:cxn modelId="{EFF6CE58-CCA3-4D1B-84AE-517DD8587D0A}" srcId="{3B048B3A-392E-40B8-8361-60BF0DD0DD95}" destId="{334B4F61-DDDA-4FCC-AABF-2117D54F5C54}" srcOrd="6" destOrd="0" parTransId="{01A1A865-5818-4CB7-A6D2-B63A87221B52}" sibTransId="{95B11882-FE6D-4451-A49D-5063E9F1F569}"/>
    <dgm:cxn modelId="{A448BE7A-C124-4C75-890F-95152E8A7E5F}" srcId="{3B048B3A-392E-40B8-8361-60BF0DD0DD95}" destId="{13BA06B5-96E6-4DA5-AF3A-345DF774AABE}" srcOrd="0" destOrd="0" parTransId="{DB0F01A6-64C7-4600-A615-4F95270D52B2}" sibTransId="{8F15DFDB-D479-4624-8E4B-75C395ECC4E0}"/>
    <dgm:cxn modelId="{09E5EB9E-C628-4EDF-B603-C95A9D0B7A9B}" type="presOf" srcId="{13BA06B5-96E6-4DA5-AF3A-345DF774AABE}" destId="{3A915B9B-F843-497E-9363-F52149507568}" srcOrd="0" destOrd="0" presId="urn:microsoft.com/office/officeart/2016/7/layout/RepeatingBendingProcessNew"/>
    <dgm:cxn modelId="{F584EBA2-026B-4BBE-A06D-C6D5554578E8}" type="presOf" srcId="{FF67D375-469C-4DAE-97CB-B87DD7A08E80}" destId="{20ED43F9-2C03-49BB-9010-349182D6FF02}" srcOrd="0" destOrd="0" presId="urn:microsoft.com/office/officeart/2016/7/layout/RepeatingBendingProcessNew"/>
    <dgm:cxn modelId="{E02702A6-E726-4B08-8E20-0C7669A1A34E}" type="presOf" srcId="{4D84FD7C-E6EE-40EE-82D6-186BBA1A05F7}" destId="{F3836146-A9FE-495B-A38E-ECD169B9B890}" srcOrd="1" destOrd="0" presId="urn:microsoft.com/office/officeart/2016/7/layout/RepeatingBendingProcessNew"/>
    <dgm:cxn modelId="{D0292BA7-0211-4456-9849-FB226B0DE025}" type="presOf" srcId="{50F259F3-5676-4883-91EB-6D6FBC966346}" destId="{4A18D3DB-C2FC-4D9D-85F0-0AF53C12FE6A}" srcOrd="0" destOrd="0" presId="urn:microsoft.com/office/officeart/2016/7/layout/RepeatingBendingProcessNew"/>
    <dgm:cxn modelId="{29EA2BAA-A862-4C03-BA09-A1268EB5180F}" type="presOf" srcId="{4D84FD7C-E6EE-40EE-82D6-186BBA1A05F7}" destId="{3229BE27-FC50-4EFA-A02A-6BC5DF09516F}" srcOrd="0" destOrd="0" presId="urn:microsoft.com/office/officeart/2016/7/layout/RepeatingBendingProcessNew"/>
    <dgm:cxn modelId="{B2EC43B1-66F8-43A0-A6D1-C0E8ADE742F1}" type="presOf" srcId="{812F092E-3B6D-43A1-9694-AAF2D3CBD694}" destId="{D79D8539-FF72-432A-B73C-26FFB79AEE37}" srcOrd="0" destOrd="0" presId="urn:microsoft.com/office/officeart/2016/7/layout/RepeatingBendingProcessNew"/>
    <dgm:cxn modelId="{92EF47B4-67CB-41CE-A87A-8F0ADCF8AC8B}" srcId="{3B048B3A-392E-40B8-8361-60BF0DD0DD95}" destId="{FF67D375-469C-4DAE-97CB-B87DD7A08E80}" srcOrd="3" destOrd="0" parTransId="{6819BC0B-7A6D-4407-B505-D6279717A90E}" sibTransId="{4D84FD7C-E6EE-40EE-82D6-186BBA1A05F7}"/>
    <dgm:cxn modelId="{E6B8ADC8-0FDC-47E0-9773-9F28BE7C3418}" srcId="{3B048B3A-392E-40B8-8361-60BF0DD0DD95}" destId="{BD976948-9B02-4484-866B-E575B6EF7592}" srcOrd="2" destOrd="0" parTransId="{4ADD9DAA-6759-4977-AC2F-2B7992600EF3}" sibTransId="{796C1A16-4662-4377-9C43-271B4DD012FD}"/>
    <dgm:cxn modelId="{B725F2D0-8A13-417C-B6FB-8B4E165BFE7C}" type="presOf" srcId="{796C1A16-4662-4377-9C43-271B4DD012FD}" destId="{B8C7E2A9-CB7E-412C-815D-81BC92F6966A}" srcOrd="0" destOrd="0" presId="urn:microsoft.com/office/officeart/2016/7/layout/RepeatingBendingProcessNew"/>
    <dgm:cxn modelId="{20EBE0DE-334C-43F0-B1E9-836DA05B02F1}" type="presOf" srcId="{796C1A16-4662-4377-9C43-271B4DD012FD}" destId="{F7CCD806-5121-400E-8979-8E17F608E54C}" srcOrd="1" destOrd="0" presId="urn:microsoft.com/office/officeart/2016/7/layout/RepeatingBendingProcessNew"/>
    <dgm:cxn modelId="{7B8033E2-4F23-4344-A882-160114E09BE2}" type="presOf" srcId="{8552C06F-946C-4A16-BC66-ED391E28F2B4}" destId="{F5324842-D17B-4772-9CDB-34E394620090}" srcOrd="1" destOrd="0" presId="urn:microsoft.com/office/officeart/2016/7/layout/RepeatingBendingProcessNew"/>
    <dgm:cxn modelId="{1D441AE5-602F-425B-AEC5-EF94E3DE92A7}" type="presOf" srcId="{15B30267-5F4D-4809-99C6-E66D80515195}" destId="{E46AB640-E66D-4913-9DAF-597F8EBCB322}" srcOrd="0" destOrd="0" presId="urn:microsoft.com/office/officeart/2016/7/layout/RepeatingBendingProcessNew"/>
    <dgm:cxn modelId="{92FF8CE5-26E2-4AAE-B781-D6F3284CA3FA}" type="presOf" srcId="{E649D6CF-DDD1-431C-A0D6-ECF63E01B9A0}" destId="{D2959FBD-ED32-4086-B83B-ED29DD2126E9}" srcOrd="0" destOrd="0" presId="urn:microsoft.com/office/officeart/2016/7/layout/RepeatingBendingProcessNew"/>
    <dgm:cxn modelId="{75AB14E9-14EE-4DA1-85E7-0C97A125DB06}" type="presOf" srcId="{3B048B3A-392E-40B8-8361-60BF0DD0DD95}" destId="{BF5CF1EE-666F-4760-AC23-C5DF7D2EA8BA}" srcOrd="0" destOrd="0" presId="urn:microsoft.com/office/officeart/2016/7/layout/RepeatingBendingProcessNew"/>
    <dgm:cxn modelId="{856C77F6-BA1A-453E-8047-FB63D74C86B2}" type="presOf" srcId="{50F259F3-5676-4883-91EB-6D6FBC966346}" destId="{305450CA-0A1F-4A77-91D5-2CF711BD35BC}" srcOrd="1" destOrd="0" presId="urn:microsoft.com/office/officeart/2016/7/layout/RepeatingBendingProcessNew"/>
    <dgm:cxn modelId="{FD3C7AF7-4895-47B4-B750-29E57DB8E0C0}" type="presOf" srcId="{BD976948-9B02-4484-866B-E575B6EF7592}" destId="{EC66E1B7-4239-46B1-9284-316347A5D66B}" srcOrd="0" destOrd="0" presId="urn:microsoft.com/office/officeart/2016/7/layout/RepeatingBendingProcessNew"/>
    <dgm:cxn modelId="{DCB2CDCE-468A-4CBF-9CDE-4E5C749E5FFC}" type="presParOf" srcId="{BF5CF1EE-666F-4760-AC23-C5DF7D2EA8BA}" destId="{3A915B9B-F843-497E-9363-F52149507568}" srcOrd="0" destOrd="0" presId="urn:microsoft.com/office/officeart/2016/7/layout/RepeatingBendingProcessNew"/>
    <dgm:cxn modelId="{4DF0322C-11A3-42B6-9ABF-F004C7DDD157}" type="presParOf" srcId="{BF5CF1EE-666F-4760-AC23-C5DF7D2EA8BA}" destId="{D6A0E3DF-89DD-4E9E-BF05-029BED64C1E2}" srcOrd="1" destOrd="0" presId="urn:microsoft.com/office/officeart/2016/7/layout/RepeatingBendingProcessNew"/>
    <dgm:cxn modelId="{600BA26A-132C-43E9-9E18-09E086361B16}" type="presParOf" srcId="{D6A0E3DF-89DD-4E9E-BF05-029BED64C1E2}" destId="{417DB674-B223-4AF0-9085-9B7C68D62AF7}" srcOrd="0" destOrd="0" presId="urn:microsoft.com/office/officeart/2016/7/layout/RepeatingBendingProcessNew"/>
    <dgm:cxn modelId="{F18E345D-48E0-46B9-AF1A-8704CC35DCD5}" type="presParOf" srcId="{BF5CF1EE-666F-4760-AC23-C5DF7D2EA8BA}" destId="{2A7B7DCB-9BE7-447F-9477-966463260E89}" srcOrd="2" destOrd="0" presId="urn:microsoft.com/office/officeart/2016/7/layout/RepeatingBendingProcessNew"/>
    <dgm:cxn modelId="{6066E956-7A33-46D2-960B-D79EE4A87075}" type="presParOf" srcId="{BF5CF1EE-666F-4760-AC23-C5DF7D2EA8BA}" destId="{F9252362-3F0A-45A6-B80A-312E8150D490}" srcOrd="3" destOrd="0" presId="urn:microsoft.com/office/officeart/2016/7/layout/RepeatingBendingProcessNew"/>
    <dgm:cxn modelId="{213DF38E-F984-424A-B1D7-5D2DBF3C72A9}" type="presParOf" srcId="{F9252362-3F0A-45A6-B80A-312E8150D490}" destId="{F5324842-D17B-4772-9CDB-34E394620090}" srcOrd="0" destOrd="0" presId="urn:microsoft.com/office/officeart/2016/7/layout/RepeatingBendingProcessNew"/>
    <dgm:cxn modelId="{17B8E6F8-0884-432E-91B7-AC26A86D9366}" type="presParOf" srcId="{BF5CF1EE-666F-4760-AC23-C5DF7D2EA8BA}" destId="{EC66E1B7-4239-46B1-9284-316347A5D66B}" srcOrd="4" destOrd="0" presId="urn:microsoft.com/office/officeart/2016/7/layout/RepeatingBendingProcessNew"/>
    <dgm:cxn modelId="{E7F3FFE2-3AB2-4938-9F8A-CFA41C9BF816}" type="presParOf" srcId="{BF5CF1EE-666F-4760-AC23-C5DF7D2EA8BA}" destId="{B8C7E2A9-CB7E-412C-815D-81BC92F6966A}" srcOrd="5" destOrd="0" presId="urn:microsoft.com/office/officeart/2016/7/layout/RepeatingBendingProcessNew"/>
    <dgm:cxn modelId="{4BE0D863-0D1D-45BF-A2A2-4D48E172C320}" type="presParOf" srcId="{B8C7E2A9-CB7E-412C-815D-81BC92F6966A}" destId="{F7CCD806-5121-400E-8979-8E17F608E54C}" srcOrd="0" destOrd="0" presId="urn:microsoft.com/office/officeart/2016/7/layout/RepeatingBendingProcessNew"/>
    <dgm:cxn modelId="{202D45A2-E34C-41E7-BB5C-3A392F4EB3F4}" type="presParOf" srcId="{BF5CF1EE-666F-4760-AC23-C5DF7D2EA8BA}" destId="{20ED43F9-2C03-49BB-9010-349182D6FF02}" srcOrd="6" destOrd="0" presId="urn:microsoft.com/office/officeart/2016/7/layout/RepeatingBendingProcessNew"/>
    <dgm:cxn modelId="{B577AED5-1B1D-47A7-8742-F7BDAF0E2FB8}" type="presParOf" srcId="{BF5CF1EE-666F-4760-AC23-C5DF7D2EA8BA}" destId="{3229BE27-FC50-4EFA-A02A-6BC5DF09516F}" srcOrd="7" destOrd="0" presId="urn:microsoft.com/office/officeart/2016/7/layout/RepeatingBendingProcessNew"/>
    <dgm:cxn modelId="{4F20EDF7-FC36-4E6E-9180-B19B234B25F8}" type="presParOf" srcId="{3229BE27-FC50-4EFA-A02A-6BC5DF09516F}" destId="{F3836146-A9FE-495B-A38E-ECD169B9B890}" srcOrd="0" destOrd="0" presId="urn:microsoft.com/office/officeart/2016/7/layout/RepeatingBendingProcessNew"/>
    <dgm:cxn modelId="{93C04F40-4998-463B-8BF5-BCAE090C61FD}" type="presParOf" srcId="{BF5CF1EE-666F-4760-AC23-C5DF7D2EA8BA}" destId="{F040E3FF-911F-4F1F-9AE4-C1F569D464F9}" srcOrd="8" destOrd="0" presId="urn:microsoft.com/office/officeart/2016/7/layout/RepeatingBendingProcessNew"/>
    <dgm:cxn modelId="{D65FFBBF-EF12-4A5E-8C10-4A475589231E}" type="presParOf" srcId="{BF5CF1EE-666F-4760-AC23-C5DF7D2EA8BA}" destId="{4A18D3DB-C2FC-4D9D-85F0-0AF53C12FE6A}" srcOrd="9" destOrd="0" presId="urn:microsoft.com/office/officeart/2016/7/layout/RepeatingBendingProcessNew"/>
    <dgm:cxn modelId="{9D5270BF-9ED0-4A3F-BDBB-A6CC5527C803}" type="presParOf" srcId="{4A18D3DB-C2FC-4D9D-85F0-0AF53C12FE6A}" destId="{305450CA-0A1F-4A77-91D5-2CF711BD35BC}" srcOrd="0" destOrd="0" presId="urn:microsoft.com/office/officeart/2016/7/layout/RepeatingBendingProcessNew"/>
    <dgm:cxn modelId="{3CBCA7DA-FBD3-4FEA-AE13-A801C877CE53}" type="presParOf" srcId="{BF5CF1EE-666F-4760-AC23-C5DF7D2EA8BA}" destId="{0221F2FE-0641-49FA-A5DA-76DAABFE2100}" srcOrd="10" destOrd="0" presId="urn:microsoft.com/office/officeart/2016/7/layout/RepeatingBendingProcessNew"/>
    <dgm:cxn modelId="{13B91CB7-2B9B-4E71-85B7-542D5D6AAA06}" type="presParOf" srcId="{BF5CF1EE-666F-4760-AC23-C5DF7D2EA8BA}" destId="{D2959FBD-ED32-4086-B83B-ED29DD2126E9}" srcOrd="11" destOrd="0" presId="urn:microsoft.com/office/officeart/2016/7/layout/RepeatingBendingProcessNew"/>
    <dgm:cxn modelId="{0CC3C2CF-2E21-40DA-A707-6F8CD7F59096}" type="presParOf" srcId="{D2959FBD-ED32-4086-B83B-ED29DD2126E9}" destId="{6AEAE141-32E8-48C3-B9CD-93BC81804CD4}" srcOrd="0" destOrd="0" presId="urn:microsoft.com/office/officeart/2016/7/layout/RepeatingBendingProcessNew"/>
    <dgm:cxn modelId="{DD8AC9A5-65AE-4FF0-AD70-1B087A39F1D4}" type="presParOf" srcId="{BF5CF1EE-666F-4760-AC23-C5DF7D2EA8BA}" destId="{A48D491C-CE8E-4ECA-93B6-14E2A676CCAB}" srcOrd="12" destOrd="0" presId="urn:microsoft.com/office/officeart/2016/7/layout/RepeatingBendingProcessNew"/>
    <dgm:cxn modelId="{5D9BAE48-127A-4000-B835-9DD05C26CD0B}" type="presParOf" srcId="{BF5CF1EE-666F-4760-AC23-C5DF7D2EA8BA}" destId="{348D66D5-377C-48CB-92A5-7EE872F97AEF}" srcOrd="13" destOrd="0" presId="urn:microsoft.com/office/officeart/2016/7/layout/RepeatingBendingProcessNew"/>
    <dgm:cxn modelId="{55F77F8B-0343-408F-90DE-A86DE0AC9DEA}" type="presParOf" srcId="{348D66D5-377C-48CB-92A5-7EE872F97AEF}" destId="{CABB682A-132E-4C33-ACE0-81B0982EB5D1}" srcOrd="0" destOrd="0" presId="urn:microsoft.com/office/officeart/2016/7/layout/RepeatingBendingProcessNew"/>
    <dgm:cxn modelId="{804A28F2-B3BC-4429-BB79-30B04EC44360}" type="presParOf" srcId="{BF5CF1EE-666F-4760-AC23-C5DF7D2EA8BA}" destId="{D79D8539-FF72-432A-B73C-26FFB79AEE37}" srcOrd="14" destOrd="0" presId="urn:microsoft.com/office/officeart/2016/7/layout/RepeatingBendingProcessNew"/>
    <dgm:cxn modelId="{6A45B219-D809-49B4-9EE8-F52D0340573A}" type="presParOf" srcId="{BF5CF1EE-666F-4760-AC23-C5DF7D2EA8BA}" destId="{E46AB640-E66D-4913-9DAF-597F8EBCB322}" srcOrd="15" destOrd="0" presId="urn:microsoft.com/office/officeart/2016/7/layout/RepeatingBendingProcessNew"/>
    <dgm:cxn modelId="{52D67CF9-DB65-4BB8-9180-A90D4FB02FB8}" type="presParOf" srcId="{E46AB640-E66D-4913-9DAF-597F8EBCB322}" destId="{6DAEB8CE-C3BC-4E41-8365-83B82DDAE938}" srcOrd="0" destOrd="0" presId="urn:microsoft.com/office/officeart/2016/7/layout/RepeatingBendingProcessNew"/>
    <dgm:cxn modelId="{9B9225A0-F771-4B41-B403-52474D6ACB2F}" type="presParOf" srcId="{BF5CF1EE-666F-4760-AC23-C5DF7D2EA8BA}" destId="{AFD56CB1-C953-4628-9355-02DEDAB7E5C4}"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D4D867-4E17-4834-ABD1-F88FC3A23609}" type="doc">
      <dgm:prSet loTypeId="urn:microsoft.com/office/officeart/2005/8/layout/hList2" loCatId="list" qsTypeId="urn:microsoft.com/office/officeart/2005/8/quickstyle/simple3" qsCatId="simple" csTypeId="urn:microsoft.com/office/officeart/2005/8/colors/colorful1" csCatId="colorful" phldr="1"/>
      <dgm:spPr/>
      <dgm:t>
        <a:bodyPr/>
        <a:lstStyle/>
        <a:p>
          <a:endParaRPr lang="en-US"/>
        </a:p>
      </dgm:t>
    </dgm:pt>
    <dgm:pt modelId="{C5A75658-97E6-4492-AC38-F1B2D74479EF}">
      <dgm:prSet phldrT="[Text]" custT="1"/>
      <dgm:spPr/>
      <dgm:t>
        <a:bodyPr/>
        <a:lstStyle/>
        <a:p>
          <a:r>
            <a:rPr lang="en-US" sz="2400"/>
            <a:t> GA State </a:t>
          </a:r>
        </a:p>
      </dgm:t>
    </dgm:pt>
    <dgm:pt modelId="{8C9C67C6-E225-45FD-998F-EA2DBB452831}" type="parTrans" cxnId="{F12F0452-4343-48F3-900A-DBF64D32703B}">
      <dgm:prSet/>
      <dgm:spPr/>
      <dgm:t>
        <a:bodyPr/>
        <a:lstStyle/>
        <a:p>
          <a:endParaRPr lang="en-US"/>
        </a:p>
      </dgm:t>
    </dgm:pt>
    <dgm:pt modelId="{7920AB3A-F887-4E78-B70B-F0FAF290518E}" type="sibTrans" cxnId="{F12F0452-4343-48F3-900A-DBF64D32703B}">
      <dgm:prSet/>
      <dgm:spPr/>
      <dgm:t>
        <a:bodyPr/>
        <a:lstStyle/>
        <a:p>
          <a:endParaRPr lang="en-US"/>
        </a:p>
      </dgm:t>
    </dgm:pt>
    <dgm:pt modelId="{8EC844F9-02DE-4823-9049-09269A159ABD}">
      <dgm:prSet phldrT="[Text]" custT="1"/>
      <dgm:spPr/>
      <dgm:t>
        <a:bodyPr/>
        <a:lstStyle/>
        <a:p>
          <a:r>
            <a:rPr lang="en-US" sz="2400"/>
            <a:t>GA College</a:t>
          </a:r>
        </a:p>
      </dgm:t>
    </dgm:pt>
    <dgm:pt modelId="{B1EF9A3A-BBEE-4EFA-9911-744223E72638}" type="parTrans" cxnId="{7C6ADABB-824A-4981-A39B-6A36DBC2EE24}">
      <dgm:prSet/>
      <dgm:spPr/>
      <dgm:t>
        <a:bodyPr/>
        <a:lstStyle/>
        <a:p>
          <a:endParaRPr lang="en-US"/>
        </a:p>
      </dgm:t>
    </dgm:pt>
    <dgm:pt modelId="{ABF2C073-8AC2-47D6-AC9F-36B53E5F1BBE}" type="sibTrans" cxnId="{7C6ADABB-824A-4981-A39B-6A36DBC2EE24}">
      <dgm:prSet/>
      <dgm:spPr/>
      <dgm:t>
        <a:bodyPr/>
        <a:lstStyle/>
        <a:p>
          <a:endParaRPr lang="en-US"/>
        </a:p>
      </dgm:t>
    </dgm:pt>
    <dgm:pt modelId="{02C5C684-5398-43D6-8AEF-8A9B06C5FB6C}">
      <dgm:prSet phldrT="[Text]" custT="1"/>
      <dgm:spPr/>
      <dgm:t>
        <a:bodyPr/>
        <a:lstStyle/>
        <a:p>
          <a:pPr>
            <a:lnSpc>
              <a:spcPct val="100000"/>
            </a:lnSpc>
            <a:spcAft>
              <a:spcPts val="600"/>
            </a:spcAft>
          </a:pPr>
          <a:endParaRPr lang="en-US" sz="1300" b="1"/>
        </a:p>
      </dgm:t>
    </dgm:pt>
    <dgm:pt modelId="{629C14DE-5C6A-4DF5-8418-84A588039890}" type="parTrans" cxnId="{39446946-151A-4EE7-819C-66A4C6D785FD}">
      <dgm:prSet/>
      <dgm:spPr/>
      <dgm:t>
        <a:bodyPr/>
        <a:lstStyle/>
        <a:p>
          <a:endParaRPr lang="en-US"/>
        </a:p>
      </dgm:t>
    </dgm:pt>
    <dgm:pt modelId="{18ECA1D5-A99D-477C-9CC2-0BD60AAF46F3}" type="sibTrans" cxnId="{39446946-151A-4EE7-819C-66A4C6D785FD}">
      <dgm:prSet/>
      <dgm:spPr/>
      <dgm:t>
        <a:bodyPr/>
        <a:lstStyle/>
        <a:p>
          <a:endParaRPr lang="en-US"/>
        </a:p>
      </dgm:t>
    </dgm:pt>
    <dgm:pt modelId="{EDC1C3EB-E411-4DE3-B909-459AACF4BAFE}">
      <dgm:prSet phldrT="[Text]" custT="1"/>
      <dgm:spPr/>
      <dgm:t>
        <a:bodyPr/>
        <a:lstStyle/>
        <a:p>
          <a:pPr>
            <a:lnSpc>
              <a:spcPct val="100000"/>
            </a:lnSpc>
            <a:spcAft>
              <a:spcPts val="600"/>
            </a:spcAft>
          </a:pPr>
          <a:endParaRPr lang="en-US" sz="1300" b="1"/>
        </a:p>
      </dgm:t>
    </dgm:pt>
    <dgm:pt modelId="{03ADD2C3-77A1-44AC-BA9E-0B492163390B}" type="parTrans" cxnId="{6D84C192-5AEE-429D-A7B9-0AB96C905DF9}">
      <dgm:prSet/>
      <dgm:spPr/>
      <dgm:t>
        <a:bodyPr/>
        <a:lstStyle/>
        <a:p>
          <a:endParaRPr lang="en-US"/>
        </a:p>
      </dgm:t>
    </dgm:pt>
    <dgm:pt modelId="{5CED0C76-CA43-4CC6-A2C6-C8D8876A9252}" type="sibTrans" cxnId="{6D84C192-5AEE-429D-A7B9-0AB96C905DF9}">
      <dgm:prSet/>
      <dgm:spPr/>
      <dgm:t>
        <a:bodyPr/>
        <a:lstStyle/>
        <a:p>
          <a:endParaRPr lang="en-US"/>
        </a:p>
      </dgm:t>
    </dgm:pt>
    <dgm:pt modelId="{7202A731-FC0A-4B28-96AB-8116442A1F7E}">
      <dgm:prSet phldrT="[Text]" custT="1"/>
      <dgm:spPr/>
      <dgm:t>
        <a:bodyPr/>
        <a:lstStyle/>
        <a:p>
          <a:pPr>
            <a:lnSpc>
              <a:spcPct val="100000"/>
            </a:lnSpc>
            <a:spcAft>
              <a:spcPts val="600"/>
            </a:spcAft>
          </a:pPr>
          <a:endParaRPr lang="en-US" sz="1300" b="1"/>
        </a:p>
      </dgm:t>
    </dgm:pt>
    <dgm:pt modelId="{2AEE4FF1-1EF1-42C0-AF62-475C053184B6}" type="parTrans" cxnId="{184C77A0-2ABC-4C50-8185-8B9D5F4B7400}">
      <dgm:prSet/>
      <dgm:spPr/>
      <dgm:t>
        <a:bodyPr/>
        <a:lstStyle/>
        <a:p>
          <a:endParaRPr lang="en-US"/>
        </a:p>
      </dgm:t>
    </dgm:pt>
    <dgm:pt modelId="{C7124747-3932-43AC-AC4C-5F8FA47C0A62}" type="sibTrans" cxnId="{184C77A0-2ABC-4C50-8185-8B9D5F4B7400}">
      <dgm:prSet/>
      <dgm:spPr/>
      <dgm:t>
        <a:bodyPr/>
        <a:lstStyle/>
        <a:p>
          <a:endParaRPr lang="en-US"/>
        </a:p>
      </dgm:t>
    </dgm:pt>
    <dgm:pt modelId="{B2B581A8-82DF-4B1A-BC74-26F1818E9348}">
      <dgm:prSet phldrT="[Text]" custT="1"/>
      <dgm:spPr/>
      <dgm:t>
        <a:bodyPr/>
        <a:lstStyle/>
        <a:p>
          <a:r>
            <a:rPr lang="en-US" sz="2400"/>
            <a:t>Columbus State</a:t>
          </a:r>
        </a:p>
      </dgm:t>
    </dgm:pt>
    <dgm:pt modelId="{41A44F57-C4BF-488B-9EF6-8DB712082CEF}" type="sibTrans" cxnId="{5AD585AC-F970-45AE-99B5-182A5ABF65D5}">
      <dgm:prSet/>
      <dgm:spPr/>
      <dgm:t>
        <a:bodyPr/>
        <a:lstStyle/>
        <a:p>
          <a:endParaRPr lang="en-US"/>
        </a:p>
      </dgm:t>
    </dgm:pt>
    <dgm:pt modelId="{596797BA-F3BA-40A5-8047-91C6DDB1BEFD}" type="parTrans" cxnId="{5AD585AC-F970-45AE-99B5-182A5ABF65D5}">
      <dgm:prSet/>
      <dgm:spPr/>
      <dgm:t>
        <a:bodyPr/>
        <a:lstStyle/>
        <a:p>
          <a:endParaRPr lang="en-US"/>
        </a:p>
      </dgm:t>
    </dgm:pt>
    <dgm:pt modelId="{447484D7-B014-4AE2-9429-8926B97FCB01}">
      <dgm:prSet phldrT="[Text]" custT="1"/>
      <dgm:spPr/>
      <dgm:t>
        <a:bodyPr/>
        <a:lstStyle/>
        <a:p>
          <a:r>
            <a:rPr lang="en-US" sz="2400"/>
            <a:t>Kennesaw State</a:t>
          </a:r>
        </a:p>
      </dgm:t>
    </dgm:pt>
    <dgm:pt modelId="{64473D99-E338-45B1-B808-18BFEDC8A0C9}" type="parTrans" cxnId="{64B7FDF1-6C0B-493F-A64F-730015F3AA78}">
      <dgm:prSet/>
      <dgm:spPr/>
      <dgm:t>
        <a:bodyPr/>
        <a:lstStyle/>
        <a:p>
          <a:endParaRPr lang="en-US"/>
        </a:p>
      </dgm:t>
    </dgm:pt>
    <dgm:pt modelId="{97E4778F-1E17-40A2-8450-066107036035}" type="sibTrans" cxnId="{64B7FDF1-6C0B-493F-A64F-730015F3AA78}">
      <dgm:prSet/>
      <dgm:spPr/>
      <dgm:t>
        <a:bodyPr/>
        <a:lstStyle/>
        <a:p>
          <a:endParaRPr lang="en-US"/>
        </a:p>
      </dgm:t>
    </dgm:pt>
    <dgm:pt modelId="{1148B959-2086-4EAA-9310-889C0869FF0E}">
      <dgm:prSet phldrT="[Text]" custT="1"/>
      <dgm:spPr/>
      <dgm:t>
        <a:bodyPr/>
        <a:lstStyle/>
        <a:p>
          <a:pPr>
            <a:lnSpc>
              <a:spcPct val="100000"/>
            </a:lnSpc>
            <a:spcAft>
              <a:spcPts val="600"/>
            </a:spcAft>
          </a:pPr>
          <a:endParaRPr lang="en-US" sz="1300" b="1"/>
        </a:p>
      </dgm:t>
    </dgm:pt>
    <dgm:pt modelId="{15389DAC-8D3E-4358-9632-1A1560387795}" type="parTrans" cxnId="{C648382F-D045-4C97-905F-E7D382EBF289}">
      <dgm:prSet/>
      <dgm:spPr/>
      <dgm:t>
        <a:bodyPr/>
        <a:lstStyle/>
        <a:p>
          <a:endParaRPr lang="en-US"/>
        </a:p>
      </dgm:t>
    </dgm:pt>
    <dgm:pt modelId="{10160574-CD16-4C05-8909-02F2BA4BAB67}" type="sibTrans" cxnId="{C648382F-D045-4C97-905F-E7D382EBF289}">
      <dgm:prSet/>
      <dgm:spPr/>
      <dgm:t>
        <a:bodyPr/>
        <a:lstStyle/>
        <a:p>
          <a:endParaRPr lang="en-US"/>
        </a:p>
      </dgm:t>
    </dgm:pt>
    <dgm:pt modelId="{4FABE794-3BFB-4468-BEFB-444B0FDBF288}">
      <dgm:prSet custT="1"/>
      <dgm:spPr/>
      <dgm:t>
        <a:bodyPr/>
        <a:lstStyle/>
        <a:p>
          <a:pPr>
            <a:lnSpc>
              <a:spcPct val="100000"/>
            </a:lnSpc>
            <a:spcAft>
              <a:spcPts val="600"/>
            </a:spcAft>
          </a:pPr>
          <a:r>
            <a:rPr lang="en-US" sz="1300" dirty="0"/>
            <a:t> Average SAT: 1070 - 1180</a:t>
          </a:r>
        </a:p>
      </dgm:t>
    </dgm:pt>
    <dgm:pt modelId="{44C2C494-79FA-4AA3-AF98-39EDBB2917E7}" type="parTrans" cxnId="{11D03870-6F92-4121-8894-279D0ABB4BE8}">
      <dgm:prSet/>
      <dgm:spPr/>
      <dgm:t>
        <a:bodyPr/>
        <a:lstStyle/>
        <a:p>
          <a:endParaRPr lang="en-US"/>
        </a:p>
      </dgm:t>
    </dgm:pt>
    <dgm:pt modelId="{962EF94A-60EA-4949-85B4-DD0D97AC09A3}" type="sibTrans" cxnId="{11D03870-6F92-4121-8894-279D0ABB4BE8}">
      <dgm:prSet/>
      <dgm:spPr/>
      <dgm:t>
        <a:bodyPr/>
        <a:lstStyle/>
        <a:p>
          <a:endParaRPr lang="en-US"/>
        </a:p>
      </dgm:t>
    </dgm:pt>
    <dgm:pt modelId="{5DF1A00A-5435-49DC-891C-6EB5A2661CE0}">
      <dgm:prSet custT="1"/>
      <dgm:spPr/>
      <dgm:t>
        <a:bodyPr/>
        <a:lstStyle/>
        <a:p>
          <a:pPr>
            <a:lnSpc>
              <a:spcPct val="100000"/>
            </a:lnSpc>
            <a:spcAft>
              <a:spcPts val="600"/>
            </a:spcAft>
          </a:pPr>
          <a:r>
            <a:rPr lang="en-US" sz="1300" dirty="0"/>
            <a:t> Average ACT:  24 -26</a:t>
          </a:r>
        </a:p>
      </dgm:t>
    </dgm:pt>
    <dgm:pt modelId="{DF2B70B5-2BCA-4B48-B703-E2CF723C759B}" type="parTrans" cxnId="{0A3457F7-83D3-45E7-BDE7-071282274B2E}">
      <dgm:prSet/>
      <dgm:spPr/>
      <dgm:t>
        <a:bodyPr/>
        <a:lstStyle/>
        <a:p>
          <a:endParaRPr lang="en-US"/>
        </a:p>
      </dgm:t>
    </dgm:pt>
    <dgm:pt modelId="{B550915E-2A10-4B0C-A37F-9D9418018D44}" type="sibTrans" cxnId="{0A3457F7-83D3-45E7-BDE7-071282274B2E}">
      <dgm:prSet/>
      <dgm:spPr/>
      <dgm:t>
        <a:bodyPr/>
        <a:lstStyle/>
        <a:p>
          <a:endParaRPr lang="en-US"/>
        </a:p>
      </dgm:t>
    </dgm:pt>
    <dgm:pt modelId="{62902DBF-807F-4128-A820-938DA09FE1ED}">
      <dgm:prSet custT="1"/>
      <dgm:spPr/>
      <dgm:t>
        <a:bodyPr/>
        <a:lstStyle/>
        <a:p>
          <a:pPr>
            <a:lnSpc>
              <a:spcPct val="100000"/>
            </a:lnSpc>
            <a:spcAft>
              <a:spcPts val="600"/>
            </a:spcAft>
          </a:pPr>
          <a:r>
            <a:rPr lang="en-US" sz="1300" dirty="0"/>
            <a:t> In-State Tuition/Fees: $13,076</a:t>
          </a:r>
        </a:p>
      </dgm:t>
    </dgm:pt>
    <dgm:pt modelId="{D8E46868-3C3B-487C-A471-D4139EF4D5BA}" type="parTrans" cxnId="{6AABD34F-9E0B-43E8-8800-997AAA974839}">
      <dgm:prSet/>
      <dgm:spPr/>
      <dgm:t>
        <a:bodyPr/>
        <a:lstStyle/>
        <a:p>
          <a:endParaRPr lang="en-US"/>
        </a:p>
      </dgm:t>
    </dgm:pt>
    <dgm:pt modelId="{107CB6D0-456C-431A-B173-66CA0985D476}" type="sibTrans" cxnId="{6AABD34F-9E0B-43E8-8800-997AAA974839}">
      <dgm:prSet/>
      <dgm:spPr/>
      <dgm:t>
        <a:bodyPr/>
        <a:lstStyle/>
        <a:p>
          <a:endParaRPr lang="en-US"/>
        </a:p>
      </dgm:t>
    </dgm:pt>
    <dgm:pt modelId="{F230C2C7-2642-4041-BB13-97C881E473A7}">
      <dgm:prSet custT="1"/>
      <dgm:spPr/>
      <dgm:t>
        <a:bodyPr/>
        <a:lstStyle/>
        <a:p>
          <a:pPr>
            <a:lnSpc>
              <a:spcPct val="100000"/>
            </a:lnSpc>
            <a:spcAft>
              <a:spcPts val="600"/>
            </a:spcAft>
          </a:pPr>
          <a:endParaRPr lang="en-US" sz="1300"/>
        </a:p>
      </dgm:t>
    </dgm:pt>
    <dgm:pt modelId="{AEA4CF4D-BB84-4F2C-AA87-FB3AD9401D43}" type="parTrans" cxnId="{F017EBCF-2EE3-4345-A428-9AB0DFF5EAAB}">
      <dgm:prSet/>
      <dgm:spPr/>
      <dgm:t>
        <a:bodyPr/>
        <a:lstStyle/>
        <a:p>
          <a:endParaRPr lang="en-US"/>
        </a:p>
      </dgm:t>
    </dgm:pt>
    <dgm:pt modelId="{2C2D8CC7-5A01-4BD5-92E2-54DFF6FE22A9}" type="sibTrans" cxnId="{F017EBCF-2EE3-4345-A428-9AB0DFF5EAAB}">
      <dgm:prSet/>
      <dgm:spPr/>
      <dgm:t>
        <a:bodyPr/>
        <a:lstStyle/>
        <a:p>
          <a:endParaRPr lang="en-US"/>
        </a:p>
      </dgm:t>
    </dgm:pt>
    <dgm:pt modelId="{5036AFCF-7F5B-452F-8D07-089BFD060D95}">
      <dgm:prSet custT="1"/>
      <dgm:spPr/>
      <dgm:t>
        <a:bodyPr/>
        <a:lstStyle/>
        <a:p>
          <a:pPr>
            <a:lnSpc>
              <a:spcPct val="100000"/>
            </a:lnSpc>
            <a:spcAft>
              <a:spcPts val="600"/>
            </a:spcAft>
          </a:pPr>
          <a:r>
            <a:rPr lang="en-US" sz="1300"/>
            <a:t> Average GPA: 3.39 – 3.87 (low - high “B”)</a:t>
          </a:r>
        </a:p>
      </dgm:t>
    </dgm:pt>
    <dgm:pt modelId="{6140E054-E96A-4D5F-8AC0-A54D6B3973F0}" type="parTrans" cxnId="{127C56CB-327F-4A64-A838-E7DC64AF0A0A}">
      <dgm:prSet/>
      <dgm:spPr/>
      <dgm:t>
        <a:bodyPr/>
        <a:lstStyle/>
        <a:p>
          <a:endParaRPr lang="en-US"/>
        </a:p>
      </dgm:t>
    </dgm:pt>
    <dgm:pt modelId="{97CB038F-AE35-405A-BACA-98C0B1E9E3C9}" type="sibTrans" cxnId="{127C56CB-327F-4A64-A838-E7DC64AF0A0A}">
      <dgm:prSet/>
      <dgm:spPr/>
      <dgm:t>
        <a:bodyPr/>
        <a:lstStyle/>
        <a:p>
          <a:endParaRPr lang="en-US"/>
        </a:p>
      </dgm:t>
    </dgm:pt>
    <dgm:pt modelId="{8A8D0F18-BB69-45AB-BF1F-AA78D2DE1418}">
      <dgm:prSet custT="1"/>
      <dgm:spPr/>
      <dgm:t>
        <a:bodyPr/>
        <a:lstStyle/>
        <a:p>
          <a:pPr>
            <a:lnSpc>
              <a:spcPct val="100000"/>
            </a:lnSpc>
            <a:spcAft>
              <a:spcPts val="600"/>
            </a:spcAft>
          </a:pPr>
          <a:r>
            <a:rPr lang="en-US" sz="1300" dirty="0"/>
            <a:t> Average SAT: 1125 - 1220</a:t>
          </a:r>
        </a:p>
      </dgm:t>
    </dgm:pt>
    <dgm:pt modelId="{16323D32-6628-4602-98B5-CFB600EC995E}" type="parTrans" cxnId="{4A990D64-1CAC-422B-8CCA-40C4E4CCA8E0}">
      <dgm:prSet/>
      <dgm:spPr/>
      <dgm:t>
        <a:bodyPr/>
        <a:lstStyle/>
        <a:p>
          <a:endParaRPr lang="en-US"/>
        </a:p>
      </dgm:t>
    </dgm:pt>
    <dgm:pt modelId="{BD649845-8273-4318-8261-E174EA6FE8E4}" type="sibTrans" cxnId="{4A990D64-1CAC-422B-8CCA-40C4E4CCA8E0}">
      <dgm:prSet/>
      <dgm:spPr/>
      <dgm:t>
        <a:bodyPr/>
        <a:lstStyle/>
        <a:p>
          <a:endParaRPr lang="en-US"/>
        </a:p>
      </dgm:t>
    </dgm:pt>
    <dgm:pt modelId="{FC92178E-F222-4E63-8D19-84C0D0014645}">
      <dgm:prSet custT="1"/>
      <dgm:spPr/>
      <dgm:t>
        <a:bodyPr/>
        <a:lstStyle/>
        <a:p>
          <a:pPr>
            <a:lnSpc>
              <a:spcPct val="100000"/>
            </a:lnSpc>
            <a:spcAft>
              <a:spcPts val="600"/>
            </a:spcAft>
          </a:pPr>
          <a:r>
            <a:rPr lang="en-US" sz="1300" dirty="0"/>
            <a:t> Average ACT:  25 -27</a:t>
          </a:r>
        </a:p>
      </dgm:t>
    </dgm:pt>
    <dgm:pt modelId="{17012FC9-3EC6-4031-8D2D-C42BA44EBBD2}" type="parTrans" cxnId="{5AE9C998-07BE-4D4E-86A3-FB14815F8659}">
      <dgm:prSet/>
      <dgm:spPr/>
      <dgm:t>
        <a:bodyPr/>
        <a:lstStyle/>
        <a:p>
          <a:endParaRPr lang="en-US"/>
        </a:p>
      </dgm:t>
    </dgm:pt>
    <dgm:pt modelId="{C37325FE-5138-4389-ACBD-2C2AC9952E00}" type="sibTrans" cxnId="{5AE9C998-07BE-4D4E-86A3-FB14815F8659}">
      <dgm:prSet/>
      <dgm:spPr/>
      <dgm:t>
        <a:bodyPr/>
        <a:lstStyle/>
        <a:p>
          <a:endParaRPr lang="en-US"/>
        </a:p>
      </dgm:t>
    </dgm:pt>
    <dgm:pt modelId="{EA14F872-77F4-4540-97E3-41016EA0AA52}">
      <dgm:prSet custT="1"/>
      <dgm:spPr/>
      <dgm:t>
        <a:bodyPr/>
        <a:lstStyle/>
        <a:p>
          <a:pPr>
            <a:lnSpc>
              <a:spcPct val="100000"/>
            </a:lnSpc>
            <a:spcAft>
              <a:spcPts val="600"/>
            </a:spcAft>
          </a:pPr>
          <a:r>
            <a:rPr lang="en-US" sz="1300" dirty="0"/>
            <a:t> In-State Tuition/Fees: $14,352</a:t>
          </a:r>
        </a:p>
      </dgm:t>
    </dgm:pt>
    <dgm:pt modelId="{D39E26FF-AAC5-4622-B480-328DB4092C86}" type="parTrans" cxnId="{4133AFFD-16B1-415D-BD24-C5F7829317F3}">
      <dgm:prSet/>
      <dgm:spPr/>
      <dgm:t>
        <a:bodyPr/>
        <a:lstStyle/>
        <a:p>
          <a:endParaRPr lang="en-US"/>
        </a:p>
      </dgm:t>
    </dgm:pt>
    <dgm:pt modelId="{21E21D56-81AD-4B15-8A16-75E4ECF91167}" type="sibTrans" cxnId="{4133AFFD-16B1-415D-BD24-C5F7829317F3}">
      <dgm:prSet/>
      <dgm:spPr/>
      <dgm:t>
        <a:bodyPr/>
        <a:lstStyle/>
        <a:p>
          <a:endParaRPr lang="en-US"/>
        </a:p>
      </dgm:t>
    </dgm:pt>
    <dgm:pt modelId="{E6170918-F887-4F46-940C-21EB5114623F}">
      <dgm:prSet custT="1"/>
      <dgm:spPr/>
      <dgm:t>
        <a:bodyPr/>
        <a:lstStyle/>
        <a:p>
          <a:pPr>
            <a:lnSpc>
              <a:spcPct val="100000"/>
            </a:lnSpc>
            <a:spcAft>
              <a:spcPts val="600"/>
            </a:spcAft>
          </a:pPr>
          <a:r>
            <a:rPr lang="en-US" sz="1300" dirty="0"/>
            <a:t> Average GPA:  3.36 (low “B”)</a:t>
          </a:r>
        </a:p>
      </dgm:t>
    </dgm:pt>
    <dgm:pt modelId="{649BD2FC-CD54-4DF6-B87F-E02FFCD24BA0}" type="parTrans" cxnId="{888ADE56-7D84-4A0A-9702-8DF2A6F857C7}">
      <dgm:prSet/>
      <dgm:spPr/>
      <dgm:t>
        <a:bodyPr/>
        <a:lstStyle/>
        <a:p>
          <a:endParaRPr lang="en-US"/>
        </a:p>
      </dgm:t>
    </dgm:pt>
    <dgm:pt modelId="{9AA1F3C9-F961-4A6D-AAAD-1B9B3F31556D}" type="sibTrans" cxnId="{888ADE56-7D84-4A0A-9702-8DF2A6F857C7}">
      <dgm:prSet/>
      <dgm:spPr/>
      <dgm:t>
        <a:bodyPr/>
        <a:lstStyle/>
        <a:p>
          <a:endParaRPr lang="en-US"/>
        </a:p>
      </dgm:t>
    </dgm:pt>
    <dgm:pt modelId="{CF0E4BDD-08DB-4FC8-8C16-5C3E2E8A775B}">
      <dgm:prSet custT="1"/>
      <dgm:spPr/>
      <dgm:t>
        <a:bodyPr/>
        <a:lstStyle/>
        <a:p>
          <a:pPr>
            <a:lnSpc>
              <a:spcPct val="100000"/>
            </a:lnSpc>
            <a:spcAft>
              <a:spcPts val="600"/>
            </a:spcAft>
          </a:pPr>
          <a:r>
            <a:rPr lang="en-US" sz="1300" dirty="0"/>
            <a:t> Average SAT: 1080 - 1170 </a:t>
          </a:r>
        </a:p>
      </dgm:t>
    </dgm:pt>
    <dgm:pt modelId="{D427198D-50A2-4126-8D32-E3E5B5BE10F8}" type="parTrans" cxnId="{E2F6DBA3-A971-4912-9867-2FA465F8D265}">
      <dgm:prSet/>
      <dgm:spPr/>
      <dgm:t>
        <a:bodyPr/>
        <a:lstStyle/>
        <a:p>
          <a:endParaRPr lang="en-US"/>
        </a:p>
      </dgm:t>
    </dgm:pt>
    <dgm:pt modelId="{769854FE-C669-4FF9-9197-D9D14CBC4569}" type="sibTrans" cxnId="{E2F6DBA3-A971-4912-9867-2FA465F8D265}">
      <dgm:prSet/>
      <dgm:spPr/>
      <dgm:t>
        <a:bodyPr/>
        <a:lstStyle/>
        <a:p>
          <a:endParaRPr lang="en-US"/>
        </a:p>
      </dgm:t>
    </dgm:pt>
    <dgm:pt modelId="{1809E150-9901-4105-BD60-78A182048599}">
      <dgm:prSet custT="1"/>
      <dgm:spPr/>
      <dgm:t>
        <a:bodyPr/>
        <a:lstStyle/>
        <a:p>
          <a:pPr>
            <a:lnSpc>
              <a:spcPct val="100000"/>
            </a:lnSpc>
            <a:spcAft>
              <a:spcPts val="600"/>
            </a:spcAft>
          </a:pPr>
          <a:r>
            <a:rPr lang="en-US" sz="1300" dirty="0"/>
            <a:t> </a:t>
          </a:r>
          <a:r>
            <a:rPr lang="pt-BR" sz="1300" dirty="0"/>
            <a:t>Average ACT: 23 - 26</a:t>
          </a:r>
          <a:endParaRPr lang="en-US" sz="1300" dirty="0"/>
        </a:p>
      </dgm:t>
    </dgm:pt>
    <dgm:pt modelId="{25EE0F1E-78B1-4325-A4E6-CDB2D62DEEDB}" type="parTrans" cxnId="{1EC89D60-3B0A-4DBD-9B60-4DCF75D8C566}">
      <dgm:prSet/>
      <dgm:spPr/>
      <dgm:t>
        <a:bodyPr/>
        <a:lstStyle/>
        <a:p>
          <a:endParaRPr lang="en-US"/>
        </a:p>
      </dgm:t>
    </dgm:pt>
    <dgm:pt modelId="{D787C0D5-874D-4F40-AAE2-2BDFD4F4AEEB}" type="sibTrans" cxnId="{1EC89D60-3B0A-4DBD-9B60-4DCF75D8C566}">
      <dgm:prSet/>
      <dgm:spPr/>
      <dgm:t>
        <a:bodyPr/>
        <a:lstStyle/>
        <a:p>
          <a:endParaRPr lang="en-US"/>
        </a:p>
      </dgm:t>
    </dgm:pt>
    <dgm:pt modelId="{DAE40DA0-DF97-405A-9BF1-4D0AC73972E5}">
      <dgm:prSet custT="1"/>
      <dgm:spPr/>
      <dgm:t>
        <a:bodyPr/>
        <a:lstStyle/>
        <a:p>
          <a:pPr>
            <a:lnSpc>
              <a:spcPct val="100000"/>
            </a:lnSpc>
            <a:spcAft>
              <a:spcPts val="600"/>
            </a:spcAft>
          </a:pPr>
          <a:r>
            <a:rPr lang="en-US" sz="1300" dirty="0"/>
            <a:t> In-State Tuition/Fees: $10,935 </a:t>
          </a:r>
          <a:endParaRPr lang="en-US" sz="1300" dirty="0">
            <a:solidFill>
              <a:srgbClr val="FF0000"/>
            </a:solidFill>
          </a:endParaRPr>
        </a:p>
      </dgm:t>
    </dgm:pt>
    <dgm:pt modelId="{2A76A5D5-555C-4271-B6D6-9C59E0BE7C49}" type="parTrans" cxnId="{595B6EF7-D817-4E2A-9EC4-2976F63F3305}">
      <dgm:prSet/>
      <dgm:spPr/>
      <dgm:t>
        <a:bodyPr/>
        <a:lstStyle/>
        <a:p>
          <a:endParaRPr lang="en-US"/>
        </a:p>
      </dgm:t>
    </dgm:pt>
    <dgm:pt modelId="{7988AA98-03E3-4E12-98C1-27FDA47CDE0B}" type="sibTrans" cxnId="{595B6EF7-D817-4E2A-9EC4-2976F63F3305}">
      <dgm:prSet/>
      <dgm:spPr/>
      <dgm:t>
        <a:bodyPr/>
        <a:lstStyle/>
        <a:p>
          <a:endParaRPr lang="en-US"/>
        </a:p>
      </dgm:t>
    </dgm:pt>
    <dgm:pt modelId="{24F9CFBC-D436-4421-9633-FF850D97FFBB}">
      <dgm:prSet custT="1"/>
      <dgm:spPr/>
      <dgm:t>
        <a:bodyPr/>
        <a:lstStyle/>
        <a:p>
          <a:pPr>
            <a:lnSpc>
              <a:spcPct val="100000"/>
            </a:lnSpc>
            <a:spcAft>
              <a:spcPts val="600"/>
            </a:spcAft>
          </a:pPr>
          <a:r>
            <a:rPr lang="en-US" sz="1300" dirty="0"/>
            <a:t> Average GPA: </a:t>
          </a:r>
          <a:r>
            <a:rPr lang="en-US" sz="1300" dirty="0">
              <a:solidFill>
                <a:schemeClr val="bg1"/>
              </a:solidFill>
            </a:rPr>
            <a:t>2.5  (mid ”C”)</a:t>
          </a:r>
        </a:p>
      </dgm:t>
    </dgm:pt>
    <dgm:pt modelId="{0AC3A9BA-0F4B-4A12-B190-780D37952810}" type="parTrans" cxnId="{7E66AA9B-C3DA-4B04-B48C-BA05C53C16CB}">
      <dgm:prSet/>
      <dgm:spPr/>
      <dgm:t>
        <a:bodyPr/>
        <a:lstStyle/>
        <a:p>
          <a:endParaRPr lang="en-US"/>
        </a:p>
      </dgm:t>
    </dgm:pt>
    <dgm:pt modelId="{22D96A0F-E743-4760-AB72-970A276C44A7}" type="sibTrans" cxnId="{7E66AA9B-C3DA-4B04-B48C-BA05C53C16CB}">
      <dgm:prSet/>
      <dgm:spPr/>
      <dgm:t>
        <a:bodyPr/>
        <a:lstStyle/>
        <a:p>
          <a:endParaRPr lang="en-US"/>
        </a:p>
      </dgm:t>
    </dgm:pt>
    <dgm:pt modelId="{B35DFFC5-01E4-4E3E-A274-89A23C573662}">
      <dgm:prSet custT="1"/>
      <dgm:spPr/>
      <dgm:t>
        <a:bodyPr/>
        <a:lstStyle/>
        <a:p>
          <a:pPr>
            <a:lnSpc>
              <a:spcPct val="100000"/>
            </a:lnSpc>
            <a:spcAft>
              <a:spcPts val="600"/>
            </a:spcAft>
          </a:pPr>
          <a:r>
            <a:rPr lang="en-US" sz="1300" dirty="0"/>
            <a:t> Average SAT:  975 - 1090</a:t>
          </a:r>
        </a:p>
      </dgm:t>
    </dgm:pt>
    <dgm:pt modelId="{A0D95B6A-2B67-4CFB-9B57-21A49D1E7973}" type="parTrans" cxnId="{161AA829-31A7-467E-9D2C-2C348A39B5EE}">
      <dgm:prSet/>
      <dgm:spPr/>
      <dgm:t>
        <a:bodyPr/>
        <a:lstStyle/>
        <a:p>
          <a:endParaRPr lang="en-US"/>
        </a:p>
      </dgm:t>
    </dgm:pt>
    <dgm:pt modelId="{3DC14BBF-7B34-404D-B25C-76CFE9FF3AB3}" type="sibTrans" cxnId="{161AA829-31A7-467E-9D2C-2C348A39B5EE}">
      <dgm:prSet/>
      <dgm:spPr/>
      <dgm:t>
        <a:bodyPr/>
        <a:lstStyle/>
        <a:p>
          <a:endParaRPr lang="en-US"/>
        </a:p>
      </dgm:t>
    </dgm:pt>
    <dgm:pt modelId="{3C08D557-37C3-4688-8771-49BBACE0159B}">
      <dgm:prSet custT="1"/>
      <dgm:spPr/>
      <dgm:t>
        <a:bodyPr/>
        <a:lstStyle/>
        <a:p>
          <a:pPr>
            <a:lnSpc>
              <a:spcPct val="100000"/>
            </a:lnSpc>
            <a:spcAft>
              <a:spcPts val="600"/>
            </a:spcAft>
          </a:pPr>
          <a:r>
            <a:rPr lang="pt-BR" sz="1300" dirty="0"/>
            <a:t> Average ACT:  20 - 23</a:t>
          </a:r>
          <a:endParaRPr lang="en-US" sz="1300" dirty="0"/>
        </a:p>
      </dgm:t>
    </dgm:pt>
    <dgm:pt modelId="{F13908D4-F785-4951-B9BA-0FB890BF1A30}" type="parTrans" cxnId="{35AB5145-00E7-4CD4-A908-2E5F9C599550}">
      <dgm:prSet/>
      <dgm:spPr/>
      <dgm:t>
        <a:bodyPr/>
        <a:lstStyle/>
        <a:p>
          <a:endParaRPr lang="en-US"/>
        </a:p>
      </dgm:t>
    </dgm:pt>
    <dgm:pt modelId="{80FE5617-FC83-4F96-9FAA-742A0350DF02}" type="sibTrans" cxnId="{35AB5145-00E7-4CD4-A908-2E5F9C599550}">
      <dgm:prSet/>
      <dgm:spPr/>
      <dgm:t>
        <a:bodyPr/>
        <a:lstStyle/>
        <a:p>
          <a:endParaRPr lang="en-US"/>
        </a:p>
      </dgm:t>
    </dgm:pt>
    <dgm:pt modelId="{748D38F1-DA64-4947-832A-29B903C1F0D1}">
      <dgm:prSet custT="1"/>
      <dgm:spPr/>
      <dgm:t>
        <a:bodyPr/>
        <a:lstStyle/>
        <a:p>
          <a:pPr>
            <a:lnSpc>
              <a:spcPct val="100000"/>
            </a:lnSpc>
            <a:spcAft>
              <a:spcPts val="600"/>
            </a:spcAft>
          </a:pPr>
          <a:r>
            <a:rPr lang="en-US" sz="1300" dirty="0"/>
            <a:t>In-State Tuition/Fees: $7,334</a:t>
          </a:r>
        </a:p>
      </dgm:t>
    </dgm:pt>
    <dgm:pt modelId="{EF470D93-31CA-4ED2-AD7F-1F5C4BBAC79D}" type="parTrans" cxnId="{FD66342B-50E5-440C-84F1-538EB26A8D2C}">
      <dgm:prSet/>
      <dgm:spPr/>
      <dgm:t>
        <a:bodyPr/>
        <a:lstStyle/>
        <a:p>
          <a:endParaRPr lang="en-US"/>
        </a:p>
      </dgm:t>
    </dgm:pt>
    <dgm:pt modelId="{B1829B74-41DF-4B6A-B326-B7FB15C634CF}" type="sibTrans" cxnId="{FD66342B-50E5-440C-84F1-538EB26A8D2C}">
      <dgm:prSet/>
      <dgm:spPr/>
      <dgm:t>
        <a:bodyPr/>
        <a:lstStyle/>
        <a:p>
          <a:endParaRPr lang="en-US"/>
        </a:p>
      </dgm:t>
    </dgm:pt>
    <dgm:pt modelId="{2A4D811B-4556-49F2-B3C5-A5CB05B8D52A}">
      <dgm:prSet phldrT="[Text]" custT="1"/>
      <dgm:spPr/>
      <dgm:t>
        <a:bodyPr/>
        <a:lstStyle/>
        <a:p>
          <a:pPr>
            <a:lnSpc>
              <a:spcPct val="100000"/>
            </a:lnSpc>
            <a:spcAft>
              <a:spcPts val="600"/>
            </a:spcAft>
          </a:pPr>
          <a:r>
            <a:rPr lang="en-US" sz="1300" dirty="0"/>
            <a:t>Incoming Freshmen</a:t>
          </a:r>
          <a:endParaRPr lang="en-US" sz="1300" b="1" dirty="0"/>
        </a:p>
      </dgm:t>
    </dgm:pt>
    <dgm:pt modelId="{4B928527-BB64-4CBF-9723-77DC177C3481}" type="parTrans" cxnId="{40B5299B-A88B-4052-B406-8DD3057D9B02}">
      <dgm:prSet/>
      <dgm:spPr/>
      <dgm:t>
        <a:bodyPr/>
        <a:lstStyle/>
        <a:p>
          <a:endParaRPr lang="en-US"/>
        </a:p>
      </dgm:t>
    </dgm:pt>
    <dgm:pt modelId="{E2B21327-75F0-4962-9752-4582A4CD0641}" type="sibTrans" cxnId="{40B5299B-A88B-4052-B406-8DD3057D9B02}">
      <dgm:prSet/>
      <dgm:spPr/>
      <dgm:t>
        <a:bodyPr/>
        <a:lstStyle/>
        <a:p>
          <a:endParaRPr lang="en-US"/>
        </a:p>
      </dgm:t>
    </dgm:pt>
    <dgm:pt modelId="{ACBD4FEC-CA30-4784-BD4A-221264FF68C9}">
      <dgm:prSet phldrT="[Text]" custT="1"/>
      <dgm:spPr/>
      <dgm:t>
        <a:bodyPr/>
        <a:lstStyle/>
        <a:p>
          <a:pPr>
            <a:lnSpc>
              <a:spcPct val="100000"/>
            </a:lnSpc>
            <a:spcAft>
              <a:spcPts val="600"/>
            </a:spcAft>
          </a:pPr>
          <a:r>
            <a:rPr lang="en-US" sz="1300" dirty="0"/>
            <a:t>Incoming Freshmen</a:t>
          </a:r>
          <a:endParaRPr lang="en-US" sz="1300" b="1" dirty="0"/>
        </a:p>
      </dgm:t>
    </dgm:pt>
    <dgm:pt modelId="{8B998355-7EA3-4BB5-B921-3A600C6B30B3}" type="parTrans" cxnId="{A468E5B7-9A56-43C6-8793-DC277DEB4093}">
      <dgm:prSet/>
      <dgm:spPr/>
      <dgm:t>
        <a:bodyPr/>
        <a:lstStyle/>
        <a:p>
          <a:endParaRPr lang="en-US"/>
        </a:p>
      </dgm:t>
    </dgm:pt>
    <dgm:pt modelId="{27AE3F78-6BC9-4837-8C4B-25E808720801}" type="sibTrans" cxnId="{A468E5B7-9A56-43C6-8793-DC277DEB4093}">
      <dgm:prSet/>
      <dgm:spPr/>
      <dgm:t>
        <a:bodyPr/>
        <a:lstStyle/>
        <a:p>
          <a:endParaRPr lang="en-US"/>
        </a:p>
      </dgm:t>
    </dgm:pt>
    <dgm:pt modelId="{EB5F91D6-82CE-44B2-BDD8-520399F8CBD5}">
      <dgm:prSet phldrT="[Text]" custT="1"/>
      <dgm:spPr/>
      <dgm:t>
        <a:bodyPr/>
        <a:lstStyle/>
        <a:p>
          <a:pPr>
            <a:lnSpc>
              <a:spcPct val="100000"/>
            </a:lnSpc>
            <a:spcAft>
              <a:spcPts val="600"/>
            </a:spcAft>
          </a:pPr>
          <a:r>
            <a:rPr lang="en-US" sz="1300" dirty="0"/>
            <a:t>Incoming Freshmen</a:t>
          </a:r>
          <a:endParaRPr lang="en-US" sz="1300" b="1" dirty="0"/>
        </a:p>
      </dgm:t>
    </dgm:pt>
    <dgm:pt modelId="{78ECBC61-D056-4579-A4AC-0B9CA60229A5}" type="parTrans" cxnId="{BC30B0CC-B12B-4521-A689-302F291E4949}">
      <dgm:prSet/>
      <dgm:spPr/>
      <dgm:t>
        <a:bodyPr/>
        <a:lstStyle/>
        <a:p>
          <a:endParaRPr lang="en-US"/>
        </a:p>
      </dgm:t>
    </dgm:pt>
    <dgm:pt modelId="{948C29EB-A83E-472C-9A37-9474EDBB58FE}" type="sibTrans" cxnId="{BC30B0CC-B12B-4521-A689-302F291E4949}">
      <dgm:prSet/>
      <dgm:spPr/>
      <dgm:t>
        <a:bodyPr/>
        <a:lstStyle/>
        <a:p>
          <a:endParaRPr lang="en-US"/>
        </a:p>
      </dgm:t>
    </dgm:pt>
    <dgm:pt modelId="{6211F4EB-E385-4796-9BD6-00AC18F7D75B}">
      <dgm:prSet phldrT="[Text]" custT="1"/>
      <dgm:spPr/>
      <dgm:t>
        <a:bodyPr/>
        <a:lstStyle/>
        <a:p>
          <a:pPr>
            <a:lnSpc>
              <a:spcPct val="100000"/>
            </a:lnSpc>
            <a:spcAft>
              <a:spcPts val="600"/>
            </a:spcAft>
          </a:pPr>
          <a:r>
            <a:rPr lang="en-US" sz="1300" dirty="0"/>
            <a:t>Incoming Freshmen</a:t>
          </a:r>
          <a:endParaRPr lang="en-US" sz="1300" b="1" dirty="0"/>
        </a:p>
      </dgm:t>
    </dgm:pt>
    <dgm:pt modelId="{AACA28B5-5B70-4AF0-A4A4-D5F657EC1D17}" type="parTrans" cxnId="{AC6502A7-FDC8-4C2E-A697-B4CA074042FB}">
      <dgm:prSet/>
      <dgm:spPr/>
      <dgm:t>
        <a:bodyPr/>
        <a:lstStyle/>
        <a:p>
          <a:endParaRPr lang="en-US"/>
        </a:p>
      </dgm:t>
    </dgm:pt>
    <dgm:pt modelId="{6A66C277-0989-4466-8ED1-ACC29D9E3826}" type="sibTrans" cxnId="{AC6502A7-FDC8-4C2E-A697-B4CA074042FB}">
      <dgm:prSet/>
      <dgm:spPr/>
      <dgm:t>
        <a:bodyPr/>
        <a:lstStyle/>
        <a:p>
          <a:endParaRPr lang="en-US"/>
        </a:p>
      </dgm:t>
    </dgm:pt>
    <dgm:pt modelId="{0C5A6E4E-A9C9-4B4D-8608-038C15305E25}">
      <dgm:prSet phldrT="[Text]" custT="1"/>
      <dgm:spPr/>
      <dgm:t>
        <a:bodyPr/>
        <a:lstStyle/>
        <a:p>
          <a:pPr>
            <a:lnSpc>
              <a:spcPct val="100000"/>
            </a:lnSpc>
            <a:spcAft>
              <a:spcPts val="600"/>
            </a:spcAft>
          </a:pPr>
          <a:endParaRPr lang="en-US" sz="1300" b="1"/>
        </a:p>
      </dgm:t>
    </dgm:pt>
    <dgm:pt modelId="{E9AA15F6-B839-4511-ABE4-276D09E44D96}" type="parTrans" cxnId="{0E837B59-8C74-46DE-8BBA-BAA9AE6252CF}">
      <dgm:prSet/>
      <dgm:spPr/>
      <dgm:t>
        <a:bodyPr/>
        <a:lstStyle/>
        <a:p>
          <a:endParaRPr lang="en-US"/>
        </a:p>
      </dgm:t>
    </dgm:pt>
    <dgm:pt modelId="{882EEB52-52B9-4C1C-8F94-4FEFBC6AAF74}" type="sibTrans" cxnId="{0E837B59-8C74-46DE-8BBA-BAA9AE6252CF}">
      <dgm:prSet/>
      <dgm:spPr/>
      <dgm:t>
        <a:bodyPr/>
        <a:lstStyle/>
        <a:p>
          <a:endParaRPr lang="en-US"/>
        </a:p>
      </dgm:t>
    </dgm:pt>
    <dgm:pt modelId="{7E9A6854-B7CC-4BCF-94B3-52D21DA522B9}">
      <dgm:prSet phldrT="[Text]" custT="1"/>
      <dgm:spPr/>
      <dgm:t>
        <a:bodyPr/>
        <a:lstStyle/>
        <a:p>
          <a:pPr>
            <a:lnSpc>
              <a:spcPct val="100000"/>
            </a:lnSpc>
            <a:spcAft>
              <a:spcPts val="600"/>
            </a:spcAft>
          </a:pPr>
          <a:endParaRPr lang="en-US" sz="1300" b="1"/>
        </a:p>
      </dgm:t>
    </dgm:pt>
    <dgm:pt modelId="{2150FAC2-6E64-4010-AF49-0BC9DBE34A43}" type="parTrans" cxnId="{22023D1A-E459-4512-B717-4AD4EA96CCD5}">
      <dgm:prSet/>
      <dgm:spPr/>
      <dgm:t>
        <a:bodyPr/>
        <a:lstStyle/>
        <a:p>
          <a:endParaRPr lang="en-US"/>
        </a:p>
      </dgm:t>
    </dgm:pt>
    <dgm:pt modelId="{978402DD-6A46-4627-BB90-EC9EC13DBC91}" type="sibTrans" cxnId="{22023D1A-E459-4512-B717-4AD4EA96CCD5}">
      <dgm:prSet/>
      <dgm:spPr/>
      <dgm:t>
        <a:bodyPr/>
        <a:lstStyle/>
        <a:p>
          <a:endParaRPr lang="en-US"/>
        </a:p>
      </dgm:t>
    </dgm:pt>
    <dgm:pt modelId="{58C3AE82-7330-4E71-933C-257317254EAC}">
      <dgm:prSet phldrT="[Text]" custT="1"/>
      <dgm:spPr/>
      <dgm:t>
        <a:bodyPr/>
        <a:lstStyle/>
        <a:p>
          <a:pPr>
            <a:lnSpc>
              <a:spcPct val="100000"/>
            </a:lnSpc>
            <a:spcAft>
              <a:spcPts val="600"/>
            </a:spcAft>
          </a:pPr>
          <a:endParaRPr lang="en-US" sz="1300" b="1"/>
        </a:p>
      </dgm:t>
    </dgm:pt>
    <dgm:pt modelId="{4A6ECF8A-C535-494B-817C-80E02619EE97}" type="parTrans" cxnId="{DBC9C792-C37E-49D9-BDB7-E7B0B78B0075}">
      <dgm:prSet/>
      <dgm:spPr/>
      <dgm:t>
        <a:bodyPr/>
        <a:lstStyle/>
        <a:p>
          <a:endParaRPr lang="en-US"/>
        </a:p>
      </dgm:t>
    </dgm:pt>
    <dgm:pt modelId="{0D4AE550-8516-4094-9945-DF858C9DB7CE}" type="sibTrans" cxnId="{DBC9C792-C37E-49D9-BDB7-E7B0B78B0075}">
      <dgm:prSet/>
      <dgm:spPr/>
      <dgm:t>
        <a:bodyPr/>
        <a:lstStyle/>
        <a:p>
          <a:endParaRPr lang="en-US"/>
        </a:p>
      </dgm:t>
    </dgm:pt>
    <dgm:pt modelId="{BDEE81E1-A0E5-49FF-BA9F-46DC9241F995}">
      <dgm:prSet phldrT="[Text]" custT="1"/>
      <dgm:spPr/>
      <dgm:t>
        <a:bodyPr/>
        <a:lstStyle/>
        <a:p>
          <a:pPr>
            <a:lnSpc>
              <a:spcPct val="100000"/>
            </a:lnSpc>
            <a:spcAft>
              <a:spcPts val="600"/>
            </a:spcAft>
          </a:pPr>
          <a:endParaRPr lang="en-US" sz="1300" b="1"/>
        </a:p>
      </dgm:t>
    </dgm:pt>
    <dgm:pt modelId="{D661E289-7A56-48D3-BE17-52228A2414F4}" type="parTrans" cxnId="{FCF6B40C-0AEB-4156-A4D8-9F4D82BFBA15}">
      <dgm:prSet/>
      <dgm:spPr/>
      <dgm:t>
        <a:bodyPr/>
        <a:lstStyle/>
        <a:p>
          <a:endParaRPr lang="en-US"/>
        </a:p>
      </dgm:t>
    </dgm:pt>
    <dgm:pt modelId="{8E2CAD04-1EA3-4F10-9F7A-B39A6BDDA227}" type="sibTrans" cxnId="{FCF6B40C-0AEB-4156-A4D8-9F4D82BFBA15}">
      <dgm:prSet/>
      <dgm:spPr/>
      <dgm:t>
        <a:bodyPr/>
        <a:lstStyle/>
        <a:p>
          <a:endParaRPr lang="en-US"/>
        </a:p>
      </dgm:t>
    </dgm:pt>
    <dgm:pt modelId="{3D23217A-DDE8-4BE3-A5D2-605E4AE777B5}">
      <dgm:prSet phldrT="[Text]" custT="1"/>
      <dgm:spPr/>
      <dgm:t>
        <a:bodyPr/>
        <a:lstStyle/>
        <a:p>
          <a:pPr>
            <a:lnSpc>
              <a:spcPct val="100000"/>
            </a:lnSpc>
            <a:spcAft>
              <a:spcPts val="600"/>
            </a:spcAft>
          </a:pPr>
          <a:r>
            <a:rPr lang="en-US" sz="1300" dirty="0"/>
            <a:t> Average GPA: 3.3 – 3.8 (low - high “B”)</a:t>
          </a:r>
          <a:endParaRPr lang="en-US" sz="1300" b="1" dirty="0"/>
        </a:p>
      </dgm:t>
    </dgm:pt>
    <dgm:pt modelId="{8B2416E5-8F5E-43C4-97AD-DCA8614AF69E}" type="parTrans" cxnId="{85936967-B6B1-43F1-B355-26246CF3E252}">
      <dgm:prSet/>
      <dgm:spPr/>
    </dgm:pt>
    <dgm:pt modelId="{E460D51E-BBE4-45FD-9E23-22F92B3ADBCC}" type="sibTrans" cxnId="{85936967-B6B1-43F1-B355-26246CF3E252}">
      <dgm:prSet/>
      <dgm:spPr/>
    </dgm:pt>
    <dgm:pt modelId="{221493DE-D384-4C2D-B347-D095F32E1971}" type="pres">
      <dgm:prSet presAssocID="{55D4D867-4E17-4834-ABD1-F88FC3A23609}" presName="linearFlow" presStyleCnt="0">
        <dgm:presLayoutVars>
          <dgm:dir/>
          <dgm:animLvl val="lvl"/>
          <dgm:resizeHandles/>
        </dgm:presLayoutVars>
      </dgm:prSet>
      <dgm:spPr/>
    </dgm:pt>
    <dgm:pt modelId="{13096E71-BDCF-4DA6-A368-73497B895157}" type="pres">
      <dgm:prSet presAssocID="{C5A75658-97E6-4492-AC38-F1B2D74479EF}" presName="compositeNode" presStyleCnt="0">
        <dgm:presLayoutVars>
          <dgm:bulletEnabled val="1"/>
        </dgm:presLayoutVars>
      </dgm:prSet>
      <dgm:spPr/>
    </dgm:pt>
    <dgm:pt modelId="{6ACF9738-82DA-4295-90F4-F1D6BA294BF1}" type="pres">
      <dgm:prSet presAssocID="{C5A75658-97E6-4492-AC38-F1B2D74479EF}" presName="image" presStyleLbl="fgImgPlace1" presStyleIdx="0" presStyleCnt="4" custLinFactNeighborX="4927" custLinFactNeighborY="-17213"/>
      <dgm:spPr>
        <a:blipFill rotWithShape="1">
          <a:blip xmlns:r="http://schemas.openxmlformats.org/officeDocument/2006/relationships" r:embed="rId1"/>
          <a:stretch>
            <a:fillRect/>
          </a:stretch>
        </a:blipFill>
      </dgm:spPr>
    </dgm:pt>
    <dgm:pt modelId="{4EEABECC-9407-4D9B-A7AD-180D44FD1313}" type="pres">
      <dgm:prSet presAssocID="{C5A75658-97E6-4492-AC38-F1B2D74479EF}" presName="childNode" presStyleLbl="node1" presStyleIdx="0" presStyleCnt="4" custScaleY="107317">
        <dgm:presLayoutVars>
          <dgm:bulletEnabled val="1"/>
        </dgm:presLayoutVars>
      </dgm:prSet>
      <dgm:spPr/>
    </dgm:pt>
    <dgm:pt modelId="{EC3186C6-A3A8-4FED-A5E1-751AF95BE699}" type="pres">
      <dgm:prSet presAssocID="{C5A75658-97E6-4492-AC38-F1B2D74479EF}" presName="parentNode" presStyleLbl="revTx" presStyleIdx="0" presStyleCnt="4">
        <dgm:presLayoutVars>
          <dgm:chMax val="0"/>
          <dgm:bulletEnabled val="1"/>
        </dgm:presLayoutVars>
      </dgm:prSet>
      <dgm:spPr/>
    </dgm:pt>
    <dgm:pt modelId="{D00BB8D4-AB6E-4491-911E-10137208F0D8}" type="pres">
      <dgm:prSet presAssocID="{7920AB3A-F887-4E78-B70B-F0FAF290518E}" presName="sibTrans" presStyleCnt="0"/>
      <dgm:spPr/>
    </dgm:pt>
    <dgm:pt modelId="{9CD42A7F-8EBF-4069-A040-F8FCD8411F1D}" type="pres">
      <dgm:prSet presAssocID="{8EC844F9-02DE-4823-9049-09269A159ABD}" presName="compositeNode" presStyleCnt="0">
        <dgm:presLayoutVars>
          <dgm:bulletEnabled val="1"/>
        </dgm:presLayoutVars>
      </dgm:prSet>
      <dgm:spPr/>
    </dgm:pt>
    <dgm:pt modelId="{157A3422-5E98-4516-8770-A456D1E1DBA1}" type="pres">
      <dgm:prSet presAssocID="{8EC844F9-02DE-4823-9049-09269A159ABD}" presName="image" presStyleLbl="fgImgPlace1" presStyleIdx="1" presStyleCnt="4" custLinFactNeighborX="549" custLinFactNeighborY="-1660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4000" r="-24000"/>
          </a:stretch>
        </a:blipFill>
      </dgm:spPr>
    </dgm:pt>
    <dgm:pt modelId="{A4E93CFA-8F2F-49A5-B097-342779E86F9E}" type="pres">
      <dgm:prSet presAssocID="{8EC844F9-02DE-4823-9049-09269A159ABD}" presName="childNode" presStyleLbl="node1" presStyleIdx="1" presStyleCnt="4" custScaleY="108865">
        <dgm:presLayoutVars>
          <dgm:bulletEnabled val="1"/>
        </dgm:presLayoutVars>
      </dgm:prSet>
      <dgm:spPr/>
    </dgm:pt>
    <dgm:pt modelId="{56D3D7B5-9BD1-44DB-A788-FC73ADE1A219}" type="pres">
      <dgm:prSet presAssocID="{8EC844F9-02DE-4823-9049-09269A159ABD}" presName="parentNode" presStyleLbl="revTx" presStyleIdx="1" presStyleCnt="4">
        <dgm:presLayoutVars>
          <dgm:chMax val="0"/>
          <dgm:bulletEnabled val="1"/>
        </dgm:presLayoutVars>
      </dgm:prSet>
      <dgm:spPr/>
    </dgm:pt>
    <dgm:pt modelId="{C7488FF6-4F84-4707-BD9E-50D1D8ECE415}" type="pres">
      <dgm:prSet presAssocID="{ABF2C073-8AC2-47D6-AC9F-36B53E5F1BBE}" presName="sibTrans" presStyleCnt="0"/>
      <dgm:spPr/>
    </dgm:pt>
    <dgm:pt modelId="{82FADB95-C4D3-4727-82CA-5BEA228B4625}" type="pres">
      <dgm:prSet presAssocID="{447484D7-B014-4AE2-9429-8926B97FCB01}" presName="compositeNode" presStyleCnt="0">
        <dgm:presLayoutVars>
          <dgm:bulletEnabled val="1"/>
        </dgm:presLayoutVars>
      </dgm:prSet>
      <dgm:spPr/>
    </dgm:pt>
    <dgm:pt modelId="{28A28D68-6311-44C9-8298-ECC654D6A86D}" type="pres">
      <dgm:prSet presAssocID="{447484D7-B014-4AE2-9429-8926B97FCB01}" presName="image" presStyleLbl="fgImgPlace1" presStyleIdx="2" presStyleCnt="4" custLinFactNeighborX="-1081" custLinFactNeighborY="-19145"/>
      <dgm:spPr>
        <a:blipFill rotWithShape="1">
          <a:blip xmlns:r="http://schemas.openxmlformats.org/officeDocument/2006/relationships" r:embed="rId3"/>
          <a:stretch>
            <a:fillRect/>
          </a:stretch>
        </a:blipFill>
      </dgm:spPr>
    </dgm:pt>
    <dgm:pt modelId="{5C92B1E3-23C8-4798-A548-05CEA6A821DB}" type="pres">
      <dgm:prSet presAssocID="{447484D7-B014-4AE2-9429-8926B97FCB01}" presName="childNode" presStyleLbl="node1" presStyleIdx="2" presStyleCnt="4" custScaleY="108143">
        <dgm:presLayoutVars>
          <dgm:bulletEnabled val="1"/>
        </dgm:presLayoutVars>
      </dgm:prSet>
      <dgm:spPr/>
    </dgm:pt>
    <dgm:pt modelId="{38289A6D-BD73-435E-9D1E-FF25AEA6BCA8}" type="pres">
      <dgm:prSet presAssocID="{447484D7-B014-4AE2-9429-8926B97FCB01}" presName="parentNode" presStyleLbl="revTx" presStyleIdx="2" presStyleCnt="4">
        <dgm:presLayoutVars>
          <dgm:chMax val="0"/>
          <dgm:bulletEnabled val="1"/>
        </dgm:presLayoutVars>
      </dgm:prSet>
      <dgm:spPr/>
    </dgm:pt>
    <dgm:pt modelId="{F051868C-7999-4A70-91CC-0022493F2FA9}" type="pres">
      <dgm:prSet presAssocID="{97E4778F-1E17-40A2-8450-066107036035}" presName="sibTrans" presStyleCnt="0"/>
      <dgm:spPr/>
    </dgm:pt>
    <dgm:pt modelId="{B41C7893-DDF4-46AF-8198-72265CB42B94}" type="pres">
      <dgm:prSet presAssocID="{B2B581A8-82DF-4B1A-BC74-26F1818E9348}" presName="compositeNode" presStyleCnt="0">
        <dgm:presLayoutVars>
          <dgm:bulletEnabled val="1"/>
        </dgm:presLayoutVars>
      </dgm:prSet>
      <dgm:spPr/>
    </dgm:pt>
    <dgm:pt modelId="{6E2D782A-5566-49F4-8A5B-B0E77109B814}" type="pres">
      <dgm:prSet presAssocID="{B2B581A8-82DF-4B1A-BC74-26F1818E9348}" presName="image" presStyleLbl="fgImgPlace1" presStyleIdx="3" presStyleCnt="4" custLinFactNeighborX="-9651" custLinFactNeighborY="-20111"/>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pt>
    <dgm:pt modelId="{3B65ADDA-B04B-45CE-AD43-4404B74A2E95}" type="pres">
      <dgm:prSet presAssocID="{B2B581A8-82DF-4B1A-BC74-26F1818E9348}" presName="childNode" presStyleLbl="node1" presStyleIdx="3" presStyleCnt="4" custScaleY="107316">
        <dgm:presLayoutVars>
          <dgm:bulletEnabled val="1"/>
        </dgm:presLayoutVars>
      </dgm:prSet>
      <dgm:spPr/>
    </dgm:pt>
    <dgm:pt modelId="{FAE25561-5391-4FC5-AF62-91213B0344DC}" type="pres">
      <dgm:prSet presAssocID="{B2B581A8-82DF-4B1A-BC74-26F1818E9348}" presName="parentNode" presStyleLbl="revTx" presStyleIdx="3" presStyleCnt="4">
        <dgm:presLayoutVars>
          <dgm:chMax val="0"/>
          <dgm:bulletEnabled val="1"/>
        </dgm:presLayoutVars>
      </dgm:prSet>
      <dgm:spPr/>
    </dgm:pt>
  </dgm:ptLst>
  <dgm:cxnLst>
    <dgm:cxn modelId="{5410A700-5982-4855-A4B8-6DF3D07E8BCD}" type="presOf" srcId="{7202A731-FC0A-4B28-96AB-8116442A1F7E}" destId="{3B65ADDA-B04B-45CE-AD43-4404B74A2E95}" srcOrd="0" destOrd="0" presId="urn:microsoft.com/office/officeart/2005/8/layout/hList2"/>
    <dgm:cxn modelId="{C0A6A801-9949-4769-8412-E2BAED762D01}" type="presOf" srcId="{EA14F872-77F4-4540-97E3-41016EA0AA52}" destId="{A4E93CFA-8F2F-49A5-B097-342779E86F9E}" srcOrd="0" destOrd="6" presId="urn:microsoft.com/office/officeart/2005/8/layout/hList2"/>
    <dgm:cxn modelId="{CF04CD03-9EC5-462A-95AB-30CA2C417080}" type="presOf" srcId="{1148B959-2086-4EAA-9310-889C0869FF0E}" destId="{5C92B1E3-23C8-4798-A548-05CEA6A821DB}" srcOrd="0" destOrd="0" presId="urn:microsoft.com/office/officeart/2005/8/layout/hList2"/>
    <dgm:cxn modelId="{D3D25D07-6B91-4F90-BCAC-07A0887D6483}" type="presOf" srcId="{3D23217A-DDE8-4BE3-A5D2-605E4AE777B5}" destId="{4EEABECC-9407-4D9B-A7AD-180D44FD1313}" srcOrd="0" destOrd="3" presId="urn:microsoft.com/office/officeart/2005/8/layout/hList2"/>
    <dgm:cxn modelId="{4BDE4907-D4AF-41B4-BCCC-FF1BC5A3108E}" type="presOf" srcId="{B2B581A8-82DF-4B1A-BC74-26F1818E9348}" destId="{FAE25561-5391-4FC5-AF62-91213B0344DC}" srcOrd="0" destOrd="0" presId="urn:microsoft.com/office/officeart/2005/8/layout/hList2"/>
    <dgm:cxn modelId="{C9D72108-B5B0-40DC-9D38-49FFD9CA9566}" type="presOf" srcId="{DAE40DA0-DF97-405A-9BF1-4D0AC73972E5}" destId="{5C92B1E3-23C8-4798-A548-05CEA6A821DB}" srcOrd="0" destOrd="6" presId="urn:microsoft.com/office/officeart/2005/8/layout/hList2"/>
    <dgm:cxn modelId="{FCF6B40C-0AEB-4156-A4D8-9F4D82BFBA15}" srcId="{B2B581A8-82DF-4B1A-BC74-26F1818E9348}" destId="{BDEE81E1-A0E5-49FF-BA9F-46DC9241F995}" srcOrd="1" destOrd="0" parTransId="{D661E289-7A56-48D3-BE17-52228A2414F4}" sibTransId="{8E2CAD04-1EA3-4F10-9F7A-B39A6BDDA227}"/>
    <dgm:cxn modelId="{CF7D280D-2BBB-47AA-AEA0-C4DF56CF0ED8}" type="presOf" srcId="{EDC1C3EB-E411-4DE3-B909-459AACF4BAFE}" destId="{A4E93CFA-8F2F-49A5-B097-342779E86F9E}" srcOrd="0" destOrd="0" presId="urn:microsoft.com/office/officeart/2005/8/layout/hList2"/>
    <dgm:cxn modelId="{52557A0E-DF29-40B5-B0CC-9EDE4FE2257D}" type="presOf" srcId="{748D38F1-DA64-4947-832A-29B903C1F0D1}" destId="{3B65ADDA-B04B-45CE-AD43-4404B74A2E95}" srcOrd="0" destOrd="6" presId="urn:microsoft.com/office/officeart/2005/8/layout/hList2"/>
    <dgm:cxn modelId="{42925316-9884-482E-9716-A3A186C574D3}" type="presOf" srcId="{24F9CFBC-D436-4421-9633-FF850D97FFBB}" destId="{3B65ADDA-B04B-45CE-AD43-4404B74A2E95}" srcOrd="0" destOrd="3" presId="urn:microsoft.com/office/officeart/2005/8/layout/hList2"/>
    <dgm:cxn modelId="{22023D1A-E459-4512-B717-4AD4EA96CCD5}" srcId="{8EC844F9-02DE-4823-9049-09269A159ABD}" destId="{7E9A6854-B7CC-4BCF-94B3-52D21DA522B9}" srcOrd="1" destOrd="0" parTransId="{2150FAC2-6E64-4010-AF49-0BC9DBE34A43}" sibTransId="{978402DD-6A46-4627-BB90-EC9EC13DBC91}"/>
    <dgm:cxn modelId="{00B6581B-CD9B-485D-ADA7-F0A78B29D024}" type="presOf" srcId="{FC92178E-F222-4E63-8D19-84C0D0014645}" destId="{A4E93CFA-8F2F-49A5-B097-342779E86F9E}" srcOrd="0" destOrd="5" presId="urn:microsoft.com/office/officeart/2005/8/layout/hList2"/>
    <dgm:cxn modelId="{F2A33E29-C797-48A3-AF5F-E9E01C16AF69}" type="presOf" srcId="{447484D7-B014-4AE2-9429-8926B97FCB01}" destId="{38289A6D-BD73-435E-9D1E-FF25AEA6BCA8}" srcOrd="0" destOrd="0" presId="urn:microsoft.com/office/officeart/2005/8/layout/hList2"/>
    <dgm:cxn modelId="{161AA829-31A7-467E-9D2C-2C348A39B5EE}" srcId="{B2B581A8-82DF-4B1A-BC74-26F1818E9348}" destId="{B35DFFC5-01E4-4E3E-A274-89A23C573662}" srcOrd="4" destOrd="0" parTransId="{A0D95B6A-2B67-4CFB-9B57-21A49D1E7973}" sibTransId="{3DC14BBF-7B34-404D-B25C-76CFE9FF3AB3}"/>
    <dgm:cxn modelId="{CC07AE2A-4C9D-4E4E-A8C0-10208083463C}" type="presOf" srcId="{8A8D0F18-BB69-45AB-BF1F-AA78D2DE1418}" destId="{A4E93CFA-8F2F-49A5-B097-342779E86F9E}" srcOrd="0" destOrd="4" presId="urn:microsoft.com/office/officeart/2005/8/layout/hList2"/>
    <dgm:cxn modelId="{FD66342B-50E5-440C-84F1-538EB26A8D2C}" srcId="{B2B581A8-82DF-4B1A-BC74-26F1818E9348}" destId="{748D38F1-DA64-4947-832A-29B903C1F0D1}" srcOrd="6" destOrd="0" parTransId="{EF470D93-31CA-4ED2-AD7F-1F5C4BBAC79D}" sibTransId="{B1829B74-41DF-4B6A-B326-B7FB15C634CF}"/>
    <dgm:cxn modelId="{C648382F-D045-4C97-905F-E7D382EBF289}" srcId="{447484D7-B014-4AE2-9429-8926B97FCB01}" destId="{1148B959-2086-4EAA-9310-889C0869FF0E}" srcOrd="0" destOrd="0" parTransId="{15389DAC-8D3E-4358-9632-1A1560387795}" sibTransId="{10160574-CD16-4C05-8909-02F2BA4BAB67}"/>
    <dgm:cxn modelId="{00329531-114B-49B4-A740-F7318B28E94C}" type="presOf" srcId="{BDEE81E1-A0E5-49FF-BA9F-46DC9241F995}" destId="{3B65ADDA-B04B-45CE-AD43-4404B74A2E95}" srcOrd="0" destOrd="1" presId="urn:microsoft.com/office/officeart/2005/8/layout/hList2"/>
    <dgm:cxn modelId="{C9C4163C-56DC-4ABD-9A33-CBA1727441A5}" type="presOf" srcId="{C5A75658-97E6-4492-AC38-F1B2D74479EF}" destId="{EC3186C6-A3A8-4FED-A5E1-751AF95BE699}" srcOrd="0" destOrd="0" presId="urn:microsoft.com/office/officeart/2005/8/layout/hList2"/>
    <dgm:cxn modelId="{EBD24C5B-BB7F-47B3-B705-B38499FF661D}" type="presOf" srcId="{55D4D867-4E17-4834-ABD1-F88FC3A23609}" destId="{221493DE-D384-4C2D-B347-D095F32E1971}" srcOrd="0" destOrd="0" presId="urn:microsoft.com/office/officeart/2005/8/layout/hList2"/>
    <dgm:cxn modelId="{1EC89D60-3B0A-4DBD-9B60-4DCF75D8C566}" srcId="{447484D7-B014-4AE2-9429-8926B97FCB01}" destId="{1809E150-9901-4105-BD60-78A182048599}" srcOrd="5" destOrd="0" parTransId="{25EE0F1E-78B1-4325-A4E6-CDB2D62DEEDB}" sibTransId="{D787C0D5-874D-4F40-AAE2-2BDFD4F4AEEB}"/>
    <dgm:cxn modelId="{3E673943-316E-4D30-B79A-B06DE5A34F16}" type="presOf" srcId="{EB5F91D6-82CE-44B2-BDD8-520399F8CBD5}" destId="{5C92B1E3-23C8-4798-A548-05CEA6A821DB}" srcOrd="0" destOrd="2" presId="urn:microsoft.com/office/officeart/2005/8/layout/hList2"/>
    <dgm:cxn modelId="{85547D43-B07A-454F-BE45-0AD2FA9DCA0A}" type="presOf" srcId="{ACBD4FEC-CA30-4784-BD4A-221264FF68C9}" destId="{A4E93CFA-8F2F-49A5-B097-342779E86F9E}" srcOrd="0" destOrd="2" presId="urn:microsoft.com/office/officeart/2005/8/layout/hList2"/>
    <dgm:cxn modelId="{4A990D64-1CAC-422B-8CCA-40C4E4CCA8E0}" srcId="{8EC844F9-02DE-4823-9049-09269A159ABD}" destId="{8A8D0F18-BB69-45AB-BF1F-AA78D2DE1418}" srcOrd="4" destOrd="0" parTransId="{16323D32-6628-4602-98B5-CFB600EC995E}" sibTransId="{BD649845-8273-4318-8261-E174EA6FE8E4}"/>
    <dgm:cxn modelId="{D3ADF464-8E08-4E87-A4D2-E892BFF07A14}" type="presOf" srcId="{7E9A6854-B7CC-4BCF-94B3-52D21DA522B9}" destId="{A4E93CFA-8F2F-49A5-B097-342779E86F9E}" srcOrd="0" destOrd="1" presId="urn:microsoft.com/office/officeart/2005/8/layout/hList2"/>
    <dgm:cxn modelId="{35AB5145-00E7-4CD4-A908-2E5F9C599550}" srcId="{B2B581A8-82DF-4B1A-BC74-26F1818E9348}" destId="{3C08D557-37C3-4688-8771-49BBACE0159B}" srcOrd="5" destOrd="0" parTransId="{F13908D4-F785-4951-B9BA-0FB890BF1A30}" sibTransId="{80FE5617-FC83-4F96-9FAA-742A0350DF02}"/>
    <dgm:cxn modelId="{0127FC65-0765-486F-9126-873883BA8E10}" type="presOf" srcId="{F230C2C7-2642-4041-BB13-97C881E473A7}" destId="{4EEABECC-9407-4D9B-A7AD-180D44FD1313}" srcOrd="0" destOrd="7" presId="urn:microsoft.com/office/officeart/2005/8/layout/hList2"/>
    <dgm:cxn modelId="{39446946-151A-4EE7-819C-66A4C6D785FD}" srcId="{C5A75658-97E6-4492-AC38-F1B2D74479EF}" destId="{02C5C684-5398-43D6-8AEF-8A9B06C5FB6C}" srcOrd="0" destOrd="0" parTransId="{629C14DE-5C6A-4DF5-8418-84A588039890}" sibTransId="{18ECA1D5-A99D-477C-9CC2-0BD60AAF46F3}"/>
    <dgm:cxn modelId="{85936967-B6B1-43F1-B355-26246CF3E252}" srcId="{C5A75658-97E6-4492-AC38-F1B2D74479EF}" destId="{3D23217A-DDE8-4BE3-A5D2-605E4AE777B5}" srcOrd="3" destOrd="0" parTransId="{8B2416E5-8F5E-43C4-97AD-DCA8614AF69E}" sibTransId="{E460D51E-BBE4-45FD-9E23-22F92B3ADBCC}"/>
    <dgm:cxn modelId="{1725544B-8D35-474E-95C3-ED21C543FC70}" type="presOf" srcId="{8EC844F9-02DE-4823-9049-09269A159ABD}" destId="{56D3D7B5-9BD1-44DB-A788-FC73ADE1A219}" srcOrd="0" destOrd="0" presId="urn:microsoft.com/office/officeart/2005/8/layout/hList2"/>
    <dgm:cxn modelId="{0B1E454E-64E0-4720-84D8-8238099FFB23}" type="presOf" srcId="{4FABE794-3BFB-4468-BEFB-444B0FDBF288}" destId="{4EEABECC-9407-4D9B-A7AD-180D44FD1313}" srcOrd="0" destOrd="4" presId="urn:microsoft.com/office/officeart/2005/8/layout/hList2"/>
    <dgm:cxn modelId="{6AABD34F-9E0B-43E8-8800-997AAA974839}" srcId="{C5A75658-97E6-4492-AC38-F1B2D74479EF}" destId="{62902DBF-807F-4128-A820-938DA09FE1ED}" srcOrd="6" destOrd="0" parTransId="{D8E46868-3C3B-487C-A471-D4139EF4D5BA}" sibTransId="{107CB6D0-456C-431A-B173-66CA0985D476}"/>
    <dgm:cxn modelId="{11D03870-6F92-4121-8894-279D0ABB4BE8}" srcId="{C5A75658-97E6-4492-AC38-F1B2D74479EF}" destId="{4FABE794-3BFB-4468-BEFB-444B0FDBF288}" srcOrd="4" destOrd="0" parTransId="{44C2C494-79FA-4AA3-AF98-39EDBB2917E7}" sibTransId="{962EF94A-60EA-4949-85B4-DD0D97AC09A3}"/>
    <dgm:cxn modelId="{F12F0452-4343-48F3-900A-DBF64D32703B}" srcId="{55D4D867-4E17-4834-ABD1-F88FC3A23609}" destId="{C5A75658-97E6-4492-AC38-F1B2D74479EF}" srcOrd="0" destOrd="0" parTransId="{8C9C67C6-E225-45FD-998F-EA2DBB452831}" sibTransId="{7920AB3A-F887-4E78-B70B-F0FAF290518E}"/>
    <dgm:cxn modelId="{40A00552-145B-4F78-8CEB-A91CB2338610}" type="presOf" srcId="{E6170918-F887-4F46-940C-21EB5114623F}" destId="{5C92B1E3-23C8-4798-A548-05CEA6A821DB}" srcOrd="0" destOrd="3" presId="urn:microsoft.com/office/officeart/2005/8/layout/hList2"/>
    <dgm:cxn modelId="{888ADE56-7D84-4A0A-9702-8DF2A6F857C7}" srcId="{447484D7-B014-4AE2-9429-8926B97FCB01}" destId="{E6170918-F887-4F46-940C-21EB5114623F}" srcOrd="3" destOrd="0" parTransId="{649BD2FC-CD54-4DF6-B87F-E02FFCD24BA0}" sibTransId="{9AA1F3C9-F961-4A6D-AAAD-1B9B3F31556D}"/>
    <dgm:cxn modelId="{D4377A78-14B1-4FAE-BD77-F3132D1852FB}" type="presOf" srcId="{CF0E4BDD-08DB-4FC8-8C16-5C3E2E8A775B}" destId="{5C92B1E3-23C8-4798-A548-05CEA6A821DB}" srcOrd="0" destOrd="4" presId="urn:microsoft.com/office/officeart/2005/8/layout/hList2"/>
    <dgm:cxn modelId="{0E837B59-8C74-46DE-8BBA-BAA9AE6252CF}" srcId="{C5A75658-97E6-4492-AC38-F1B2D74479EF}" destId="{0C5A6E4E-A9C9-4B4D-8608-038C15305E25}" srcOrd="1" destOrd="0" parTransId="{E9AA15F6-B839-4511-ABE4-276D09E44D96}" sibTransId="{882EEB52-52B9-4C1C-8F94-4FEFBC6AAF74}"/>
    <dgm:cxn modelId="{6D84C192-5AEE-429D-A7B9-0AB96C905DF9}" srcId="{8EC844F9-02DE-4823-9049-09269A159ABD}" destId="{EDC1C3EB-E411-4DE3-B909-459AACF4BAFE}" srcOrd="0" destOrd="0" parTransId="{03ADD2C3-77A1-44AC-BA9E-0B492163390B}" sibTransId="{5CED0C76-CA43-4CC6-A2C6-C8D8876A9252}"/>
    <dgm:cxn modelId="{DBC9C792-C37E-49D9-BDB7-E7B0B78B0075}" srcId="{447484D7-B014-4AE2-9429-8926B97FCB01}" destId="{58C3AE82-7330-4E71-933C-257317254EAC}" srcOrd="1" destOrd="0" parTransId="{4A6ECF8A-C535-494B-817C-80E02619EE97}" sibTransId="{0D4AE550-8516-4094-9945-DF858C9DB7CE}"/>
    <dgm:cxn modelId="{5AE9C998-07BE-4D4E-86A3-FB14815F8659}" srcId="{8EC844F9-02DE-4823-9049-09269A159ABD}" destId="{FC92178E-F222-4E63-8D19-84C0D0014645}" srcOrd="5" destOrd="0" parTransId="{17012FC9-3EC6-4031-8D2D-C42BA44EBBD2}" sibTransId="{C37325FE-5138-4389-ACBD-2C2AC9952E00}"/>
    <dgm:cxn modelId="{40B5299B-A88B-4052-B406-8DD3057D9B02}" srcId="{C5A75658-97E6-4492-AC38-F1B2D74479EF}" destId="{2A4D811B-4556-49F2-B3C5-A5CB05B8D52A}" srcOrd="2" destOrd="0" parTransId="{4B928527-BB64-4CBF-9723-77DC177C3481}" sibTransId="{E2B21327-75F0-4962-9752-4582A4CD0641}"/>
    <dgm:cxn modelId="{7E66AA9B-C3DA-4B04-B48C-BA05C53C16CB}" srcId="{B2B581A8-82DF-4B1A-BC74-26F1818E9348}" destId="{24F9CFBC-D436-4421-9633-FF850D97FFBB}" srcOrd="3" destOrd="0" parTransId="{0AC3A9BA-0F4B-4A12-B190-780D37952810}" sibTransId="{22D96A0F-E743-4760-AB72-970A276C44A7}"/>
    <dgm:cxn modelId="{184C77A0-2ABC-4C50-8185-8B9D5F4B7400}" srcId="{B2B581A8-82DF-4B1A-BC74-26F1818E9348}" destId="{7202A731-FC0A-4B28-96AB-8116442A1F7E}" srcOrd="0" destOrd="0" parTransId="{2AEE4FF1-1EF1-42C0-AF62-475C053184B6}" sibTransId="{C7124747-3932-43AC-AC4C-5F8FA47C0A62}"/>
    <dgm:cxn modelId="{E2F6DBA3-A971-4912-9867-2FA465F8D265}" srcId="{447484D7-B014-4AE2-9429-8926B97FCB01}" destId="{CF0E4BDD-08DB-4FC8-8C16-5C3E2E8A775B}" srcOrd="4" destOrd="0" parTransId="{D427198D-50A2-4126-8D32-E3E5B5BE10F8}" sibTransId="{769854FE-C669-4FF9-9197-D9D14CBC4569}"/>
    <dgm:cxn modelId="{AC6502A7-FDC8-4C2E-A697-B4CA074042FB}" srcId="{B2B581A8-82DF-4B1A-BC74-26F1818E9348}" destId="{6211F4EB-E385-4796-9BD6-00AC18F7D75B}" srcOrd="2" destOrd="0" parTransId="{AACA28B5-5B70-4AF0-A4A4-D5F657EC1D17}" sibTransId="{6A66C277-0989-4466-8ED1-ACC29D9E3826}"/>
    <dgm:cxn modelId="{C3A0A9A9-8119-4504-9345-EEF2F4473E93}" type="presOf" srcId="{02C5C684-5398-43D6-8AEF-8A9B06C5FB6C}" destId="{4EEABECC-9407-4D9B-A7AD-180D44FD1313}" srcOrd="0" destOrd="0" presId="urn:microsoft.com/office/officeart/2005/8/layout/hList2"/>
    <dgm:cxn modelId="{76CB5DAC-A75E-41FF-ADDA-6B53DE6FC336}" type="presOf" srcId="{3C08D557-37C3-4688-8771-49BBACE0159B}" destId="{3B65ADDA-B04B-45CE-AD43-4404B74A2E95}" srcOrd="0" destOrd="5" presId="urn:microsoft.com/office/officeart/2005/8/layout/hList2"/>
    <dgm:cxn modelId="{5AD585AC-F970-45AE-99B5-182A5ABF65D5}" srcId="{55D4D867-4E17-4834-ABD1-F88FC3A23609}" destId="{B2B581A8-82DF-4B1A-BC74-26F1818E9348}" srcOrd="3" destOrd="0" parTransId="{596797BA-F3BA-40A5-8047-91C6DDB1BEFD}" sibTransId="{41A44F57-C4BF-488B-9EF6-8DB712082CEF}"/>
    <dgm:cxn modelId="{A468E5B7-9A56-43C6-8793-DC277DEB4093}" srcId="{8EC844F9-02DE-4823-9049-09269A159ABD}" destId="{ACBD4FEC-CA30-4784-BD4A-221264FF68C9}" srcOrd="2" destOrd="0" parTransId="{8B998355-7EA3-4BB5-B921-3A600C6B30B3}" sibTransId="{27AE3F78-6BC9-4837-8C4B-25E808720801}"/>
    <dgm:cxn modelId="{7C6ADABB-824A-4981-A39B-6A36DBC2EE24}" srcId="{55D4D867-4E17-4834-ABD1-F88FC3A23609}" destId="{8EC844F9-02DE-4823-9049-09269A159ABD}" srcOrd="1" destOrd="0" parTransId="{B1EF9A3A-BBEE-4EFA-9911-744223E72638}" sibTransId="{ABF2C073-8AC2-47D6-AC9F-36B53E5F1BBE}"/>
    <dgm:cxn modelId="{282255BC-3354-45BD-A694-BC873592E15F}" type="presOf" srcId="{1809E150-9901-4105-BD60-78A182048599}" destId="{5C92B1E3-23C8-4798-A548-05CEA6A821DB}" srcOrd="0" destOrd="5" presId="urn:microsoft.com/office/officeart/2005/8/layout/hList2"/>
    <dgm:cxn modelId="{1D11F4C3-190C-44ED-99AC-A4557B68BAE3}" type="presOf" srcId="{5DF1A00A-5435-49DC-891C-6EB5A2661CE0}" destId="{4EEABECC-9407-4D9B-A7AD-180D44FD1313}" srcOrd="0" destOrd="5" presId="urn:microsoft.com/office/officeart/2005/8/layout/hList2"/>
    <dgm:cxn modelId="{127C56CB-327F-4A64-A838-E7DC64AF0A0A}" srcId="{8EC844F9-02DE-4823-9049-09269A159ABD}" destId="{5036AFCF-7F5B-452F-8D07-089BFD060D95}" srcOrd="3" destOrd="0" parTransId="{6140E054-E96A-4D5F-8AC0-A54D6B3973F0}" sibTransId="{97CB038F-AE35-405A-BACA-98C0B1E9E3C9}"/>
    <dgm:cxn modelId="{BC30B0CC-B12B-4521-A689-302F291E4949}" srcId="{447484D7-B014-4AE2-9429-8926B97FCB01}" destId="{EB5F91D6-82CE-44B2-BDD8-520399F8CBD5}" srcOrd="2" destOrd="0" parTransId="{78ECBC61-D056-4579-A4AC-0B9CA60229A5}" sibTransId="{948C29EB-A83E-472C-9A37-9474EDBB58FE}"/>
    <dgm:cxn modelId="{F017EBCF-2EE3-4345-A428-9AB0DFF5EAAB}" srcId="{C5A75658-97E6-4492-AC38-F1B2D74479EF}" destId="{F230C2C7-2642-4041-BB13-97C881E473A7}" srcOrd="7" destOrd="0" parTransId="{AEA4CF4D-BB84-4F2C-AA87-FB3AD9401D43}" sibTransId="{2C2D8CC7-5A01-4BD5-92E2-54DFF6FE22A9}"/>
    <dgm:cxn modelId="{DBBB86DA-0FA6-4C0A-B8DA-CBC664C375A4}" type="presOf" srcId="{6211F4EB-E385-4796-9BD6-00AC18F7D75B}" destId="{3B65ADDA-B04B-45CE-AD43-4404B74A2E95}" srcOrd="0" destOrd="2" presId="urn:microsoft.com/office/officeart/2005/8/layout/hList2"/>
    <dgm:cxn modelId="{B1CA40E4-4B83-4C18-8A0A-652126A23C80}" type="presOf" srcId="{62902DBF-807F-4128-A820-938DA09FE1ED}" destId="{4EEABECC-9407-4D9B-A7AD-180D44FD1313}" srcOrd="0" destOrd="6" presId="urn:microsoft.com/office/officeart/2005/8/layout/hList2"/>
    <dgm:cxn modelId="{8E1499E6-ED7D-41DF-A128-113DDECF7462}" type="presOf" srcId="{58C3AE82-7330-4E71-933C-257317254EAC}" destId="{5C92B1E3-23C8-4798-A548-05CEA6A821DB}" srcOrd="0" destOrd="1" presId="urn:microsoft.com/office/officeart/2005/8/layout/hList2"/>
    <dgm:cxn modelId="{781B72E8-0EE4-4660-9457-3B2EB57449BF}" type="presOf" srcId="{2A4D811B-4556-49F2-B3C5-A5CB05B8D52A}" destId="{4EEABECC-9407-4D9B-A7AD-180D44FD1313}" srcOrd="0" destOrd="2" presId="urn:microsoft.com/office/officeart/2005/8/layout/hList2"/>
    <dgm:cxn modelId="{F3CE77E9-4683-4098-B321-F4A54424DBCC}" type="presOf" srcId="{B35DFFC5-01E4-4E3E-A274-89A23C573662}" destId="{3B65ADDA-B04B-45CE-AD43-4404B74A2E95}" srcOrd="0" destOrd="4" presId="urn:microsoft.com/office/officeart/2005/8/layout/hList2"/>
    <dgm:cxn modelId="{904539ED-1301-4525-9688-9D5B79061971}" type="presOf" srcId="{5036AFCF-7F5B-452F-8D07-089BFD060D95}" destId="{A4E93CFA-8F2F-49A5-B097-342779E86F9E}" srcOrd="0" destOrd="3" presId="urn:microsoft.com/office/officeart/2005/8/layout/hList2"/>
    <dgm:cxn modelId="{64B7FDF1-6C0B-493F-A64F-730015F3AA78}" srcId="{55D4D867-4E17-4834-ABD1-F88FC3A23609}" destId="{447484D7-B014-4AE2-9429-8926B97FCB01}" srcOrd="2" destOrd="0" parTransId="{64473D99-E338-45B1-B808-18BFEDC8A0C9}" sibTransId="{97E4778F-1E17-40A2-8450-066107036035}"/>
    <dgm:cxn modelId="{595B6EF7-D817-4E2A-9EC4-2976F63F3305}" srcId="{447484D7-B014-4AE2-9429-8926B97FCB01}" destId="{DAE40DA0-DF97-405A-9BF1-4D0AC73972E5}" srcOrd="6" destOrd="0" parTransId="{2A76A5D5-555C-4271-B6D6-9C59E0BE7C49}" sibTransId="{7988AA98-03E3-4E12-98C1-27FDA47CDE0B}"/>
    <dgm:cxn modelId="{0A3457F7-83D3-45E7-BDE7-071282274B2E}" srcId="{C5A75658-97E6-4492-AC38-F1B2D74479EF}" destId="{5DF1A00A-5435-49DC-891C-6EB5A2661CE0}" srcOrd="5" destOrd="0" parTransId="{DF2B70B5-2BCA-4B48-B703-E2CF723C759B}" sibTransId="{B550915E-2A10-4B0C-A37F-9D9418018D44}"/>
    <dgm:cxn modelId="{6A306AFA-DA1D-4389-920C-EEE8E57F6E9C}" type="presOf" srcId="{0C5A6E4E-A9C9-4B4D-8608-038C15305E25}" destId="{4EEABECC-9407-4D9B-A7AD-180D44FD1313}" srcOrd="0" destOrd="1" presId="urn:microsoft.com/office/officeart/2005/8/layout/hList2"/>
    <dgm:cxn modelId="{4133AFFD-16B1-415D-BD24-C5F7829317F3}" srcId="{8EC844F9-02DE-4823-9049-09269A159ABD}" destId="{EA14F872-77F4-4540-97E3-41016EA0AA52}" srcOrd="6" destOrd="0" parTransId="{D39E26FF-AAC5-4622-B480-328DB4092C86}" sibTransId="{21E21D56-81AD-4B15-8A16-75E4ECF91167}"/>
    <dgm:cxn modelId="{50A5567F-E8A5-4D15-AC2B-5176247AE06F}" type="presParOf" srcId="{221493DE-D384-4C2D-B347-D095F32E1971}" destId="{13096E71-BDCF-4DA6-A368-73497B895157}" srcOrd="0" destOrd="0" presId="urn:microsoft.com/office/officeart/2005/8/layout/hList2"/>
    <dgm:cxn modelId="{7C45CB7C-6BB1-4A8D-AD9A-C9CA4D45C89F}" type="presParOf" srcId="{13096E71-BDCF-4DA6-A368-73497B895157}" destId="{6ACF9738-82DA-4295-90F4-F1D6BA294BF1}" srcOrd="0" destOrd="0" presId="urn:microsoft.com/office/officeart/2005/8/layout/hList2"/>
    <dgm:cxn modelId="{4C37360D-63BB-48D3-9C7F-5D3C3C883805}" type="presParOf" srcId="{13096E71-BDCF-4DA6-A368-73497B895157}" destId="{4EEABECC-9407-4D9B-A7AD-180D44FD1313}" srcOrd="1" destOrd="0" presId="urn:microsoft.com/office/officeart/2005/8/layout/hList2"/>
    <dgm:cxn modelId="{010B5EF0-04A9-4B92-8E19-7B86021A1E66}" type="presParOf" srcId="{13096E71-BDCF-4DA6-A368-73497B895157}" destId="{EC3186C6-A3A8-4FED-A5E1-751AF95BE699}" srcOrd="2" destOrd="0" presId="urn:microsoft.com/office/officeart/2005/8/layout/hList2"/>
    <dgm:cxn modelId="{13ECF9AA-7F70-4321-BBBA-1965CC7CDC6C}" type="presParOf" srcId="{221493DE-D384-4C2D-B347-D095F32E1971}" destId="{D00BB8D4-AB6E-4491-911E-10137208F0D8}" srcOrd="1" destOrd="0" presId="urn:microsoft.com/office/officeart/2005/8/layout/hList2"/>
    <dgm:cxn modelId="{2D0A42CF-5AC4-49D8-B667-C813485C088C}" type="presParOf" srcId="{221493DE-D384-4C2D-B347-D095F32E1971}" destId="{9CD42A7F-8EBF-4069-A040-F8FCD8411F1D}" srcOrd="2" destOrd="0" presId="urn:microsoft.com/office/officeart/2005/8/layout/hList2"/>
    <dgm:cxn modelId="{671C3948-8F9D-4155-9610-7F5D5CC8CCF9}" type="presParOf" srcId="{9CD42A7F-8EBF-4069-A040-F8FCD8411F1D}" destId="{157A3422-5E98-4516-8770-A456D1E1DBA1}" srcOrd="0" destOrd="0" presId="urn:microsoft.com/office/officeart/2005/8/layout/hList2"/>
    <dgm:cxn modelId="{080BA8FD-E196-4326-868A-14E09038F6F5}" type="presParOf" srcId="{9CD42A7F-8EBF-4069-A040-F8FCD8411F1D}" destId="{A4E93CFA-8F2F-49A5-B097-342779E86F9E}" srcOrd="1" destOrd="0" presId="urn:microsoft.com/office/officeart/2005/8/layout/hList2"/>
    <dgm:cxn modelId="{8B434606-97CA-4B7F-A886-DF8F1486EE67}" type="presParOf" srcId="{9CD42A7F-8EBF-4069-A040-F8FCD8411F1D}" destId="{56D3D7B5-9BD1-44DB-A788-FC73ADE1A219}" srcOrd="2" destOrd="0" presId="urn:microsoft.com/office/officeart/2005/8/layout/hList2"/>
    <dgm:cxn modelId="{1B64D0F5-3CE3-4E79-BD7B-539C8B260570}" type="presParOf" srcId="{221493DE-D384-4C2D-B347-D095F32E1971}" destId="{C7488FF6-4F84-4707-BD9E-50D1D8ECE415}" srcOrd="3" destOrd="0" presId="urn:microsoft.com/office/officeart/2005/8/layout/hList2"/>
    <dgm:cxn modelId="{9B961661-7A5D-4AB4-A494-92ACAE6A81C4}" type="presParOf" srcId="{221493DE-D384-4C2D-B347-D095F32E1971}" destId="{82FADB95-C4D3-4727-82CA-5BEA228B4625}" srcOrd="4" destOrd="0" presId="urn:microsoft.com/office/officeart/2005/8/layout/hList2"/>
    <dgm:cxn modelId="{19AE23F6-7468-4A2F-8E7D-A61FC60E1B47}" type="presParOf" srcId="{82FADB95-C4D3-4727-82CA-5BEA228B4625}" destId="{28A28D68-6311-44C9-8298-ECC654D6A86D}" srcOrd="0" destOrd="0" presId="urn:microsoft.com/office/officeart/2005/8/layout/hList2"/>
    <dgm:cxn modelId="{F18D80A3-9E6C-40A8-9225-13E92584DAE8}" type="presParOf" srcId="{82FADB95-C4D3-4727-82CA-5BEA228B4625}" destId="{5C92B1E3-23C8-4798-A548-05CEA6A821DB}" srcOrd="1" destOrd="0" presId="urn:microsoft.com/office/officeart/2005/8/layout/hList2"/>
    <dgm:cxn modelId="{27FF6F0F-9AEC-4F10-936E-5E287A1E188C}" type="presParOf" srcId="{82FADB95-C4D3-4727-82CA-5BEA228B4625}" destId="{38289A6D-BD73-435E-9D1E-FF25AEA6BCA8}" srcOrd="2" destOrd="0" presId="urn:microsoft.com/office/officeart/2005/8/layout/hList2"/>
    <dgm:cxn modelId="{8AE14761-B33D-46A5-950A-FE03B1880001}" type="presParOf" srcId="{221493DE-D384-4C2D-B347-D095F32E1971}" destId="{F051868C-7999-4A70-91CC-0022493F2FA9}" srcOrd="5" destOrd="0" presId="urn:microsoft.com/office/officeart/2005/8/layout/hList2"/>
    <dgm:cxn modelId="{0382DFB6-D6A8-4A62-B103-2669C17B13A7}" type="presParOf" srcId="{221493DE-D384-4C2D-B347-D095F32E1971}" destId="{B41C7893-DDF4-46AF-8198-72265CB42B94}" srcOrd="6" destOrd="0" presId="urn:microsoft.com/office/officeart/2005/8/layout/hList2"/>
    <dgm:cxn modelId="{F0A5BA76-E188-4366-BB0A-109C261C7CAB}" type="presParOf" srcId="{B41C7893-DDF4-46AF-8198-72265CB42B94}" destId="{6E2D782A-5566-49F4-8A5B-B0E77109B814}" srcOrd="0" destOrd="0" presId="urn:microsoft.com/office/officeart/2005/8/layout/hList2"/>
    <dgm:cxn modelId="{4A044218-45AC-421D-A628-EB24EBA54F5A}" type="presParOf" srcId="{B41C7893-DDF4-46AF-8198-72265CB42B94}" destId="{3B65ADDA-B04B-45CE-AD43-4404B74A2E95}" srcOrd="1" destOrd="0" presId="urn:microsoft.com/office/officeart/2005/8/layout/hList2"/>
    <dgm:cxn modelId="{296D2E17-E08A-4592-99E8-413F3CAF4EC7}" type="presParOf" srcId="{B41C7893-DDF4-46AF-8198-72265CB42B94}" destId="{FAE25561-5391-4FC5-AF62-91213B0344DC}"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4DA898-A46D-4451-BE96-B901E3CFDA8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1CF1A1A5-6785-4156-BD24-42E430B1CB00}">
      <dgm:prSet custT="1">
        <dgm:style>
          <a:lnRef idx="0">
            <a:schemeClr val="accent3"/>
          </a:lnRef>
          <a:fillRef idx="3">
            <a:schemeClr val="accent3"/>
          </a:fillRef>
          <a:effectRef idx="3">
            <a:schemeClr val="accent3"/>
          </a:effectRef>
          <a:fontRef idx="minor">
            <a:schemeClr val="lt1"/>
          </a:fontRef>
        </dgm:style>
      </dgm:prSet>
      <dgm:spPr/>
      <dgm:t>
        <a:bodyPr/>
        <a:lstStyle/>
        <a:p>
          <a:pPr algn="ctr" rtl="0"/>
          <a:r>
            <a:rPr lang="en-US" sz="3600" b="1" dirty="0">
              <a:solidFill>
                <a:schemeClr val="tx1"/>
              </a:solidFill>
            </a:rPr>
            <a:t>What is my GPA?</a:t>
          </a:r>
          <a:endParaRPr lang="en-US" sz="3600" dirty="0">
            <a:solidFill>
              <a:schemeClr val="tx1"/>
            </a:solidFill>
          </a:endParaRPr>
        </a:p>
      </dgm:t>
    </dgm:pt>
    <dgm:pt modelId="{F84FE2E7-D2F8-4F50-8F75-1DE5EF494778}" type="parTrans" cxnId="{1FA4F8CA-4E60-458A-BFE7-6DBDF24F4351}">
      <dgm:prSet/>
      <dgm:spPr/>
      <dgm:t>
        <a:bodyPr/>
        <a:lstStyle/>
        <a:p>
          <a:endParaRPr lang="en-US"/>
        </a:p>
      </dgm:t>
    </dgm:pt>
    <dgm:pt modelId="{11DBC1F5-1A84-4703-8821-D95F4E69E834}" type="sibTrans" cxnId="{1FA4F8CA-4E60-458A-BFE7-6DBDF24F4351}">
      <dgm:prSet/>
      <dgm:spPr/>
      <dgm:t>
        <a:bodyPr/>
        <a:lstStyle/>
        <a:p>
          <a:endParaRPr lang="en-US"/>
        </a:p>
      </dgm:t>
    </dgm:pt>
    <dgm:pt modelId="{319BF31C-F00E-45B2-AEB0-D270856503FC}">
      <dgm:prSet/>
      <dgm:spPr/>
      <dgm:t>
        <a:bodyPr/>
        <a:lstStyle/>
        <a:p>
          <a:pPr algn="ctr" rtl="0">
            <a:buNone/>
          </a:pPr>
          <a:r>
            <a:rPr lang="en-US" b="0" dirty="0"/>
            <a:t>The numeric average of semester course grades including EVERY attempted high school course. </a:t>
          </a:r>
        </a:p>
      </dgm:t>
    </dgm:pt>
    <dgm:pt modelId="{7DFC6176-6AD9-4534-B521-1DC27CDF8712}" type="parTrans" cxnId="{1A4D2FE7-A5B3-4B06-8D63-AE28CBA3357E}">
      <dgm:prSet/>
      <dgm:spPr/>
      <dgm:t>
        <a:bodyPr/>
        <a:lstStyle/>
        <a:p>
          <a:endParaRPr lang="en-US"/>
        </a:p>
      </dgm:t>
    </dgm:pt>
    <dgm:pt modelId="{9DCA3FE2-ACAD-43F4-ADC0-703DDD98BFDD}" type="sibTrans" cxnId="{1A4D2FE7-A5B3-4B06-8D63-AE28CBA3357E}">
      <dgm:prSet/>
      <dgm:spPr/>
      <dgm:t>
        <a:bodyPr/>
        <a:lstStyle/>
        <a:p>
          <a:endParaRPr lang="en-US"/>
        </a:p>
      </dgm:t>
    </dgm:pt>
    <dgm:pt modelId="{9E0742FF-A846-4D23-A1C4-B03ACB57978A}" type="pres">
      <dgm:prSet presAssocID="{EB4DA898-A46D-4451-BE96-B901E3CFDA80}" presName="linear" presStyleCnt="0">
        <dgm:presLayoutVars>
          <dgm:animLvl val="lvl"/>
          <dgm:resizeHandles val="exact"/>
        </dgm:presLayoutVars>
      </dgm:prSet>
      <dgm:spPr/>
    </dgm:pt>
    <dgm:pt modelId="{F60361BD-B145-488C-B5EC-5CFB82EA7716}" type="pres">
      <dgm:prSet presAssocID="{1CF1A1A5-6785-4156-BD24-42E430B1CB00}" presName="parentText" presStyleLbl="node1" presStyleIdx="0" presStyleCnt="1" custScaleX="90566" custScaleY="77157" custLinFactNeighborX="-943" custLinFactNeighborY="-4638">
        <dgm:presLayoutVars>
          <dgm:chMax val="0"/>
          <dgm:bulletEnabled val="1"/>
        </dgm:presLayoutVars>
      </dgm:prSet>
      <dgm:spPr/>
    </dgm:pt>
    <dgm:pt modelId="{963FF6A1-A917-4086-BBFF-E431E6E10596}" type="pres">
      <dgm:prSet presAssocID="{1CF1A1A5-6785-4156-BD24-42E430B1CB00}" presName="childText" presStyleLbl="revTx" presStyleIdx="0" presStyleCnt="1" custScaleY="60085">
        <dgm:presLayoutVars>
          <dgm:bulletEnabled val="1"/>
        </dgm:presLayoutVars>
      </dgm:prSet>
      <dgm:spPr/>
    </dgm:pt>
  </dgm:ptLst>
  <dgm:cxnLst>
    <dgm:cxn modelId="{A2DC455E-6F14-45B3-8C8A-BF99DC4016BA}" type="presOf" srcId="{EB4DA898-A46D-4451-BE96-B901E3CFDA80}" destId="{9E0742FF-A846-4D23-A1C4-B03ACB57978A}" srcOrd="0" destOrd="0" presId="urn:microsoft.com/office/officeart/2005/8/layout/vList2"/>
    <dgm:cxn modelId="{9457FB8E-8CEB-4FEC-8A2B-246498DFEEB8}" type="presOf" srcId="{319BF31C-F00E-45B2-AEB0-D270856503FC}" destId="{963FF6A1-A917-4086-BBFF-E431E6E10596}" srcOrd="0" destOrd="0" presId="urn:microsoft.com/office/officeart/2005/8/layout/vList2"/>
    <dgm:cxn modelId="{1FA4F8CA-4E60-458A-BFE7-6DBDF24F4351}" srcId="{EB4DA898-A46D-4451-BE96-B901E3CFDA80}" destId="{1CF1A1A5-6785-4156-BD24-42E430B1CB00}" srcOrd="0" destOrd="0" parTransId="{F84FE2E7-D2F8-4F50-8F75-1DE5EF494778}" sibTransId="{11DBC1F5-1A84-4703-8821-D95F4E69E834}"/>
    <dgm:cxn modelId="{47B1C3E1-1073-4254-B2C7-0992F189DC5C}" type="presOf" srcId="{1CF1A1A5-6785-4156-BD24-42E430B1CB00}" destId="{F60361BD-B145-488C-B5EC-5CFB82EA7716}" srcOrd="0" destOrd="0" presId="urn:microsoft.com/office/officeart/2005/8/layout/vList2"/>
    <dgm:cxn modelId="{1A4D2FE7-A5B3-4B06-8D63-AE28CBA3357E}" srcId="{1CF1A1A5-6785-4156-BD24-42E430B1CB00}" destId="{319BF31C-F00E-45B2-AEB0-D270856503FC}" srcOrd="0" destOrd="0" parTransId="{7DFC6176-6AD9-4534-B521-1DC27CDF8712}" sibTransId="{9DCA3FE2-ACAD-43F4-ADC0-703DDD98BFDD}"/>
    <dgm:cxn modelId="{A02B28C7-C0B0-48BB-B17C-96791BA3DD4E}" type="presParOf" srcId="{9E0742FF-A846-4D23-A1C4-B03ACB57978A}" destId="{F60361BD-B145-488C-B5EC-5CFB82EA7716}" srcOrd="0" destOrd="0" presId="urn:microsoft.com/office/officeart/2005/8/layout/vList2"/>
    <dgm:cxn modelId="{4B1214B9-8A3D-46FA-BC67-7348A51E35E5}" type="presParOf" srcId="{9E0742FF-A846-4D23-A1C4-B03ACB57978A}" destId="{963FF6A1-A917-4086-BBFF-E431E6E1059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A3147E-687D-4817-966C-5D2907B8BD22}"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DC648A4E-1127-4236-B496-C2A7E05B4FD4}">
      <dgm:prSet/>
      <dgm:spPr/>
      <dgm:t>
        <a:bodyPr/>
        <a:lstStyle/>
        <a:p>
          <a:r>
            <a:rPr lang="en-US" i="0" dirty="0"/>
            <a:t>Are you satisfied with your test score?</a:t>
          </a:r>
          <a:endParaRPr lang="en-US" dirty="0"/>
        </a:p>
      </dgm:t>
    </dgm:pt>
    <dgm:pt modelId="{D7BD1F35-6688-4766-8CC4-422E4F6ED7EF}" type="parTrans" cxnId="{C747A2BD-275E-443D-8D9A-F37781F4A530}">
      <dgm:prSet/>
      <dgm:spPr/>
      <dgm:t>
        <a:bodyPr/>
        <a:lstStyle/>
        <a:p>
          <a:endParaRPr lang="en-US"/>
        </a:p>
      </dgm:t>
    </dgm:pt>
    <dgm:pt modelId="{7810F598-5CF4-447D-B824-93FC05B0046D}" type="sibTrans" cxnId="{C747A2BD-275E-443D-8D9A-F37781F4A530}">
      <dgm:prSet/>
      <dgm:spPr/>
      <dgm:t>
        <a:bodyPr/>
        <a:lstStyle/>
        <a:p>
          <a:endParaRPr lang="en-US"/>
        </a:p>
      </dgm:t>
    </dgm:pt>
    <dgm:pt modelId="{717A6997-D5AC-43CA-A76D-3489FE846C11}">
      <dgm:prSet/>
      <dgm:spPr/>
      <dgm:t>
        <a:bodyPr/>
        <a:lstStyle/>
        <a:p>
          <a:r>
            <a:rPr lang="en-US" dirty="0"/>
            <a:t>Many colleges have minimum test scores required for admission.</a:t>
          </a:r>
        </a:p>
      </dgm:t>
    </dgm:pt>
    <dgm:pt modelId="{31A2A99E-879D-4F8D-9CDC-5EB7ECE9E029}" type="parTrans" cxnId="{D9CFCD14-8C40-46D5-939E-F03D6E2CDE57}">
      <dgm:prSet/>
      <dgm:spPr/>
      <dgm:t>
        <a:bodyPr/>
        <a:lstStyle/>
        <a:p>
          <a:endParaRPr lang="en-US"/>
        </a:p>
      </dgm:t>
    </dgm:pt>
    <dgm:pt modelId="{22A8991A-931C-4D2E-85D6-94F4CB8B9C26}" type="sibTrans" cxnId="{D9CFCD14-8C40-46D5-939E-F03D6E2CDE57}">
      <dgm:prSet/>
      <dgm:spPr/>
      <dgm:t>
        <a:bodyPr/>
        <a:lstStyle/>
        <a:p>
          <a:endParaRPr lang="en-US"/>
        </a:p>
      </dgm:t>
    </dgm:pt>
    <dgm:pt modelId="{72BE1A92-07CD-4A6C-9722-4914D551842A}">
      <dgm:prSet/>
      <dgm:spPr/>
      <dgm:t>
        <a:bodyPr/>
        <a:lstStyle/>
        <a:p>
          <a:r>
            <a:rPr lang="en-US" dirty="0"/>
            <a:t>Colleges will generally take scores from either test (SAT or ACT) and treat them equally</a:t>
          </a:r>
        </a:p>
      </dgm:t>
    </dgm:pt>
    <dgm:pt modelId="{62A4B83D-66F6-4A10-B268-D547F3CE469B}" type="parTrans" cxnId="{3AD33069-C310-415A-855D-6FB8AAA69C8E}">
      <dgm:prSet/>
      <dgm:spPr/>
      <dgm:t>
        <a:bodyPr/>
        <a:lstStyle/>
        <a:p>
          <a:endParaRPr lang="en-US"/>
        </a:p>
      </dgm:t>
    </dgm:pt>
    <dgm:pt modelId="{C1F59278-1E26-486E-8264-4A7D5A0ABFEA}" type="sibTrans" cxnId="{3AD33069-C310-415A-855D-6FB8AAA69C8E}">
      <dgm:prSet/>
      <dgm:spPr/>
      <dgm:t>
        <a:bodyPr/>
        <a:lstStyle/>
        <a:p>
          <a:endParaRPr lang="en-US"/>
        </a:p>
      </dgm:t>
    </dgm:pt>
    <dgm:pt modelId="{046E6B12-C8A5-4755-BB9D-F5D15035918C}">
      <dgm:prSet/>
      <dgm:spPr/>
      <dgm:t>
        <a:bodyPr/>
        <a:lstStyle/>
        <a:p>
          <a:r>
            <a:rPr lang="en-US" dirty="0"/>
            <a:t>Check Application Deadlines</a:t>
          </a:r>
        </a:p>
      </dgm:t>
    </dgm:pt>
    <dgm:pt modelId="{D258A335-9B4A-439B-B7D4-DBFABFF8F9F3}" type="parTrans" cxnId="{7A8C6125-5B61-42F5-91D9-C4320D0B65D8}">
      <dgm:prSet/>
      <dgm:spPr/>
      <dgm:t>
        <a:bodyPr/>
        <a:lstStyle/>
        <a:p>
          <a:endParaRPr lang="en-US"/>
        </a:p>
      </dgm:t>
    </dgm:pt>
    <dgm:pt modelId="{1C681925-4CBF-4502-A3C8-8B698CE87487}" type="sibTrans" cxnId="{7A8C6125-5B61-42F5-91D9-C4320D0B65D8}">
      <dgm:prSet/>
      <dgm:spPr/>
      <dgm:t>
        <a:bodyPr/>
        <a:lstStyle/>
        <a:p>
          <a:endParaRPr lang="en-US"/>
        </a:p>
      </dgm:t>
    </dgm:pt>
    <dgm:pt modelId="{564DADAE-46E2-4EA2-8599-D74FB35871D8}">
      <dgm:prSet/>
      <dgm:spPr/>
      <dgm:t>
        <a:bodyPr/>
        <a:lstStyle/>
        <a:p>
          <a:r>
            <a:rPr lang="en-US" dirty="0">
              <a:hlinkClick xmlns:r="http://schemas.openxmlformats.org/officeDocument/2006/relationships" r:id="rId1"/>
            </a:rPr>
            <a:t>SAT Test Dates</a:t>
          </a:r>
          <a:endParaRPr lang="en-US" dirty="0"/>
        </a:p>
      </dgm:t>
    </dgm:pt>
    <dgm:pt modelId="{E9F83F52-B627-4DEE-A289-1D106E8C5B38}" type="parTrans" cxnId="{0965CAC0-B392-4D55-9667-0D6A4FA52159}">
      <dgm:prSet/>
      <dgm:spPr/>
      <dgm:t>
        <a:bodyPr/>
        <a:lstStyle/>
        <a:p>
          <a:endParaRPr lang="en-US"/>
        </a:p>
      </dgm:t>
    </dgm:pt>
    <dgm:pt modelId="{3DD3EB50-A880-4705-8FCC-62182020C5C1}" type="sibTrans" cxnId="{0965CAC0-B392-4D55-9667-0D6A4FA52159}">
      <dgm:prSet/>
      <dgm:spPr/>
      <dgm:t>
        <a:bodyPr/>
        <a:lstStyle/>
        <a:p>
          <a:endParaRPr lang="en-US"/>
        </a:p>
      </dgm:t>
    </dgm:pt>
    <dgm:pt modelId="{50EA60B3-BC07-4127-822D-F177D1347345}">
      <dgm:prSet/>
      <dgm:spPr/>
      <dgm:t>
        <a:bodyPr/>
        <a:lstStyle/>
        <a:p>
          <a:r>
            <a:rPr lang="en-US" dirty="0">
              <a:hlinkClick xmlns:r="http://schemas.openxmlformats.org/officeDocument/2006/relationships" r:id="rId2"/>
            </a:rPr>
            <a:t>ACT Test Dates</a:t>
          </a:r>
          <a:endParaRPr lang="en-US" dirty="0"/>
        </a:p>
      </dgm:t>
    </dgm:pt>
    <dgm:pt modelId="{3289916B-3986-4536-A314-58185D01D6AF}" type="parTrans" cxnId="{2E800C1B-7F7B-4EB5-A1D4-65AE65E2A0D2}">
      <dgm:prSet/>
      <dgm:spPr/>
      <dgm:t>
        <a:bodyPr/>
        <a:lstStyle/>
        <a:p>
          <a:endParaRPr lang="en-US"/>
        </a:p>
      </dgm:t>
    </dgm:pt>
    <dgm:pt modelId="{C282EF4B-F826-4E89-A9ED-3D38FC159EAB}" type="sibTrans" cxnId="{2E800C1B-7F7B-4EB5-A1D4-65AE65E2A0D2}">
      <dgm:prSet/>
      <dgm:spPr/>
      <dgm:t>
        <a:bodyPr/>
        <a:lstStyle/>
        <a:p>
          <a:endParaRPr lang="en-US"/>
        </a:p>
      </dgm:t>
    </dgm:pt>
    <dgm:pt modelId="{F16ACF18-AE27-47E9-8CB2-999E79C0DDA0}">
      <dgm:prSet/>
      <dgm:spPr/>
      <dgm:t>
        <a:bodyPr/>
        <a:lstStyle/>
        <a:p>
          <a:r>
            <a:rPr lang="en-US" dirty="0"/>
            <a:t>Send your scores to schools for free if coded on registration before test day.</a:t>
          </a:r>
        </a:p>
      </dgm:t>
    </dgm:pt>
    <dgm:pt modelId="{515163B8-38A4-4184-BBEF-031058A32F87}" type="parTrans" cxnId="{BB576916-2997-45B0-9774-1A8942231C4B}">
      <dgm:prSet/>
      <dgm:spPr/>
      <dgm:t>
        <a:bodyPr/>
        <a:lstStyle/>
        <a:p>
          <a:endParaRPr lang="en-US"/>
        </a:p>
      </dgm:t>
    </dgm:pt>
    <dgm:pt modelId="{CB5C26E1-97D5-4B49-B479-B6D3131173B0}" type="sibTrans" cxnId="{BB576916-2997-45B0-9774-1A8942231C4B}">
      <dgm:prSet/>
      <dgm:spPr/>
      <dgm:t>
        <a:bodyPr/>
        <a:lstStyle/>
        <a:p>
          <a:endParaRPr lang="en-US"/>
        </a:p>
      </dgm:t>
    </dgm:pt>
    <dgm:pt modelId="{7F49A3ED-270E-4A19-9C01-D1A24B839EEB}">
      <dgm:prSet/>
      <dgm:spPr/>
      <dgm:t>
        <a:bodyPr/>
        <a:lstStyle/>
        <a:p>
          <a:pPr>
            <a:buFont typeface="Wingdings" panose="05000000000000000000" pitchFamily="2" charset="2"/>
            <a:buChar char="§"/>
          </a:pPr>
          <a:r>
            <a:rPr lang="en-US" dirty="0"/>
            <a:t>Some colleges may “super-score.”</a:t>
          </a:r>
        </a:p>
      </dgm:t>
    </dgm:pt>
    <dgm:pt modelId="{1B3288C3-5923-4711-9DC5-D83C635199B0}" type="parTrans" cxnId="{74DF3B13-06F8-4113-931A-8C3E940D5FB5}">
      <dgm:prSet/>
      <dgm:spPr/>
      <dgm:t>
        <a:bodyPr/>
        <a:lstStyle/>
        <a:p>
          <a:endParaRPr lang="en-US"/>
        </a:p>
      </dgm:t>
    </dgm:pt>
    <dgm:pt modelId="{38E4DABB-7520-4EEE-8AFD-F384080B1B42}" type="sibTrans" cxnId="{74DF3B13-06F8-4113-931A-8C3E940D5FB5}">
      <dgm:prSet/>
      <dgm:spPr/>
      <dgm:t>
        <a:bodyPr/>
        <a:lstStyle/>
        <a:p>
          <a:endParaRPr lang="en-US"/>
        </a:p>
      </dgm:t>
    </dgm:pt>
    <dgm:pt modelId="{CE93050C-4E3F-42C3-A875-DA3FA0A20C68}">
      <dgm:prSet/>
      <dgm:spPr/>
      <dgm:t>
        <a:bodyPr/>
        <a:lstStyle/>
        <a:p>
          <a:pPr>
            <a:buFont typeface="Wingdings" panose="05000000000000000000" pitchFamily="2" charset="2"/>
            <a:buChar char="§"/>
          </a:pPr>
          <a:r>
            <a:rPr lang="en-US" dirty="0"/>
            <a:t>It is recommended to send all your scores---colleges will use the highest available.</a:t>
          </a:r>
        </a:p>
      </dgm:t>
    </dgm:pt>
    <dgm:pt modelId="{F2EDD0DF-6873-4D04-B7B0-8CEF4FBEFE60}" type="parTrans" cxnId="{19F150B9-B134-4766-95A9-D9F614F71786}">
      <dgm:prSet/>
      <dgm:spPr/>
      <dgm:t>
        <a:bodyPr/>
        <a:lstStyle/>
        <a:p>
          <a:endParaRPr lang="en-US"/>
        </a:p>
      </dgm:t>
    </dgm:pt>
    <dgm:pt modelId="{7B9419C9-602F-48D1-9F80-CC925AF09E68}" type="sibTrans" cxnId="{19F150B9-B134-4766-95A9-D9F614F71786}">
      <dgm:prSet/>
      <dgm:spPr/>
      <dgm:t>
        <a:bodyPr/>
        <a:lstStyle/>
        <a:p>
          <a:endParaRPr lang="en-US"/>
        </a:p>
      </dgm:t>
    </dgm:pt>
    <dgm:pt modelId="{131314EA-CC1E-47E1-A45E-AB0395C4E3CF}" type="pres">
      <dgm:prSet presAssocID="{49A3147E-687D-4817-966C-5D2907B8BD22}" presName="linear" presStyleCnt="0">
        <dgm:presLayoutVars>
          <dgm:dir/>
          <dgm:animLvl val="lvl"/>
          <dgm:resizeHandles val="exact"/>
        </dgm:presLayoutVars>
      </dgm:prSet>
      <dgm:spPr/>
    </dgm:pt>
    <dgm:pt modelId="{4DC0401F-D794-409E-870E-99922556D8A9}" type="pres">
      <dgm:prSet presAssocID="{DC648A4E-1127-4236-B496-C2A7E05B4FD4}" presName="parentLin" presStyleCnt="0"/>
      <dgm:spPr/>
    </dgm:pt>
    <dgm:pt modelId="{99A2F8B0-0B7E-4396-A20F-93CAAC44C130}" type="pres">
      <dgm:prSet presAssocID="{DC648A4E-1127-4236-B496-C2A7E05B4FD4}" presName="parentLeftMargin" presStyleLbl="node1" presStyleIdx="0" presStyleCnt="3"/>
      <dgm:spPr/>
    </dgm:pt>
    <dgm:pt modelId="{C27F3061-4894-4B43-854E-80A957F913B5}" type="pres">
      <dgm:prSet presAssocID="{DC648A4E-1127-4236-B496-C2A7E05B4FD4}" presName="parentText" presStyleLbl="node1" presStyleIdx="0" presStyleCnt="3">
        <dgm:presLayoutVars>
          <dgm:chMax val="0"/>
          <dgm:bulletEnabled val="1"/>
        </dgm:presLayoutVars>
      </dgm:prSet>
      <dgm:spPr/>
    </dgm:pt>
    <dgm:pt modelId="{14054A22-925B-40F0-84C6-0D73D93527EE}" type="pres">
      <dgm:prSet presAssocID="{DC648A4E-1127-4236-B496-C2A7E05B4FD4}" presName="negativeSpace" presStyleCnt="0"/>
      <dgm:spPr/>
    </dgm:pt>
    <dgm:pt modelId="{A9342BAE-ED45-44CE-8FDD-1BEE501DD628}" type="pres">
      <dgm:prSet presAssocID="{DC648A4E-1127-4236-B496-C2A7E05B4FD4}" presName="childText" presStyleLbl="conFgAcc1" presStyleIdx="0" presStyleCnt="3">
        <dgm:presLayoutVars>
          <dgm:bulletEnabled val="1"/>
        </dgm:presLayoutVars>
      </dgm:prSet>
      <dgm:spPr/>
    </dgm:pt>
    <dgm:pt modelId="{28CE6531-5079-44CE-AAF5-6C7ECD2C0526}" type="pres">
      <dgm:prSet presAssocID="{7810F598-5CF4-447D-B824-93FC05B0046D}" presName="spaceBetweenRectangles" presStyleCnt="0"/>
      <dgm:spPr/>
    </dgm:pt>
    <dgm:pt modelId="{D52E464F-1436-474F-9B75-FC25CCE15CB0}" type="pres">
      <dgm:prSet presAssocID="{046E6B12-C8A5-4755-BB9D-F5D15035918C}" presName="parentLin" presStyleCnt="0"/>
      <dgm:spPr/>
    </dgm:pt>
    <dgm:pt modelId="{78B19D71-90BB-4846-9069-147A6B60127F}" type="pres">
      <dgm:prSet presAssocID="{046E6B12-C8A5-4755-BB9D-F5D15035918C}" presName="parentLeftMargin" presStyleLbl="node1" presStyleIdx="0" presStyleCnt="3"/>
      <dgm:spPr/>
    </dgm:pt>
    <dgm:pt modelId="{ED2CB639-CE53-432A-9A03-4DF816BA230C}" type="pres">
      <dgm:prSet presAssocID="{046E6B12-C8A5-4755-BB9D-F5D15035918C}" presName="parentText" presStyleLbl="node1" presStyleIdx="1" presStyleCnt="3">
        <dgm:presLayoutVars>
          <dgm:chMax val="0"/>
          <dgm:bulletEnabled val="1"/>
        </dgm:presLayoutVars>
      </dgm:prSet>
      <dgm:spPr/>
    </dgm:pt>
    <dgm:pt modelId="{F0D8B543-4854-4F0C-8EF9-555044A6C2F6}" type="pres">
      <dgm:prSet presAssocID="{046E6B12-C8A5-4755-BB9D-F5D15035918C}" presName="negativeSpace" presStyleCnt="0"/>
      <dgm:spPr/>
    </dgm:pt>
    <dgm:pt modelId="{463EBF40-BB4F-45F4-8666-9F4959D3B315}" type="pres">
      <dgm:prSet presAssocID="{046E6B12-C8A5-4755-BB9D-F5D15035918C}" presName="childText" presStyleLbl="conFgAcc1" presStyleIdx="1" presStyleCnt="3">
        <dgm:presLayoutVars>
          <dgm:bulletEnabled val="1"/>
        </dgm:presLayoutVars>
      </dgm:prSet>
      <dgm:spPr/>
    </dgm:pt>
    <dgm:pt modelId="{75857024-5972-4792-B637-8933C0B6FBC7}" type="pres">
      <dgm:prSet presAssocID="{1C681925-4CBF-4502-A3C8-8B698CE87487}" presName="spaceBetweenRectangles" presStyleCnt="0"/>
      <dgm:spPr/>
    </dgm:pt>
    <dgm:pt modelId="{948BD3D0-CFB4-43EF-A930-B4EB5FDA6781}" type="pres">
      <dgm:prSet presAssocID="{F16ACF18-AE27-47E9-8CB2-999E79C0DDA0}" presName="parentLin" presStyleCnt="0"/>
      <dgm:spPr/>
    </dgm:pt>
    <dgm:pt modelId="{8595D581-A343-4980-844C-8CFAA2581922}" type="pres">
      <dgm:prSet presAssocID="{F16ACF18-AE27-47E9-8CB2-999E79C0DDA0}" presName="parentLeftMargin" presStyleLbl="node1" presStyleIdx="1" presStyleCnt="3"/>
      <dgm:spPr/>
    </dgm:pt>
    <dgm:pt modelId="{084475C9-B3FF-47FB-BFE7-3A8119705D13}" type="pres">
      <dgm:prSet presAssocID="{F16ACF18-AE27-47E9-8CB2-999E79C0DDA0}" presName="parentText" presStyleLbl="node1" presStyleIdx="2" presStyleCnt="3">
        <dgm:presLayoutVars>
          <dgm:chMax val="0"/>
          <dgm:bulletEnabled val="1"/>
        </dgm:presLayoutVars>
      </dgm:prSet>
      <dgm:spPr/>
    </dgm:pt>
    <dgm:pt modelId="{1177B1CB-A546-46DB-A8B2-24F7196E8F7B}" type="pres">
      <dgm:prSet presAssocID="{F16ACF18-AE27-47E9-8CB2-999E79C0DDA0}" presName="negativeSpace" presStyleCnt="0"/>
      <dgm:spPr/>
    </dgm:pt>
    <dgm:pt modelId="{F0DD6B36-9893-466F-85C7-AAE8E8635125}" type="pres">
      <dgm:prSet presAssocID="{F16ACF18-AE27-47E9-8CB2-999E79C0DDA0}" presName="childText" presStyleLbl="conFgAcc1" presStyleIdx="2" presStyleCnt="3">
        <dgm:presLayoutVars>
          <dgm:bulletEnabled val="1"/>
        </dgm:presLayoutVars>
      </dgm:prSet>
      <dgm:spPr/>
    </dgm:pt>
  </dgm:ptLst>
  <dgm:cxnLst>
    <dgm:cxn modelId="{74DF3B13-06F8-4113-931A-8C3E940D5FB5}" srcId="{DC648A4E-1127-4236-B496-C2A7E05B4FD4}" destId="{7F49A3ED-270E-4A19-9C01-D1A24B839EEB}" srcOrd="1" destOrd="0" parTransId="{1B3288C3-5923-4711-9DC5-D83C635199B0}" sibTransId="{38E4DABB-7520-4EEE-8AFD-F384080B1B42}"/>
    <dgm:cxn modelId="{D9CFCD14-8C40-46D5-939E-F03D6E2CDE57}" srcId="{DC648A4E-1127-4236-B496-C2A7E05B4FD4}" destId="{717A6997-D5AC-43CA-A76D-3489FE846C11}" srcOrd="0" destOrd="0" parTransId="{31A2A99E-879D-4F8D-9CDC-5EB7ECE9E029}" sibTransId="{22A8991A-931C-4D2E-85D6-94F4CB8B9C26}"/>
    <dgm:cxn modelId="{7A31F415-4F53-4319-9EE6-D0CF9558BAF6}" type="presOf" srcId="{046E6B12-C8A5-4755-BB9D-F5D15035918C}" destId="{ED2CB639-CE53-432A-9A03-4DF816BA230C}" srcOrd="1" destOrd="0" presId="urn:microsoft.com/office/officeart/2005/8/layout/list1"/>
    <dgm:cxn modelId="{BB576916-2997-45B0-9774-1A8942231C4B}" srcId="{49A3147E-687D-4817-966C-5D2907B8BD22}" destId="{F16ACF18-AE27-47E9-8CB2-999E79C0DDA0}" srcOrd="2" destOrd="0" parTransId="{515163B8-38A4-4184-BBEF-031058A32F87}" sibTransId="{CB5C26E1-97D5-4B49-B479-B6D3131173B0}"/>
    <dgm:cxn modelId="{2E800C1B-7F7B-4EB5-A1D4-65AE65E2A0D2}" srcId="{046E6B12-C8A5-4755-BB9D-F5D15035918C}" destId="{50EA60B3-BC07-4127-822D-F177D1347345}" srcOrd="1" destOrd="0" parTransId="{3289916B-3986-4536-A314-58185D01D6AF}" sibTransId="{C282EF4B-F826-4E89-A9ED-3D38FC159EAB}"/>
    <dgm:cxn modelId="{7A8C6125-5B61-42F5-91D9-C4320D0B65D8}" srcId="{49A3147E-687D-4817-966C-5D2907B8BD22}" destId="{046E6B12-C8A5-4755-BB9D-F5D15035918C}" srcOrd="1" destOrd="0" parTransId="{D258A335-9B4A-439B-B7D4-DBFABFF8F9F3}" sibTransId="{1C681925-4CBF-4502-A3C8-8B698CE87487}"/>
    <dgm:cxn modelId="{B7D03B2C-4FDA-4EB7-B711-D26A2AE4195D}" type="presOf" srcId="{F16ACF18-AE27-47E9-8CB2-999E79C0DDA0}" destId="{8595D581-A343-4980-844C-8CFAA2581922}" srcOrd="0" destOrd="0" presId="urn:microsoft.com/office/officeart/2005/8/layout/list1"/>
    <dgm:cxn modelId="{42CAC639-8CFD-467E-A44B-A38D2C36E919}" type="presOf" srcId="{717A6997-D5AC-43CA-A76D-3489FE846C11}" destId="{A9342BAE-ED45-44CE-8FDD-1BEE501DD628}" srcOrd="0" destOrd="0" presId="urn:microsoft.com/office/officeart/2005/8/layout/list1"/>
    <dgm:cxn modelId="{DB78CD40-79EA-4187-A8C0-1C383E43A16F}" type="presOf" srcId="{72BE1A92-07CD-4A6C-9722-4914D551842A}" destId="{A9342BAE-ED45-44CE-8FDD-1BEE501DD628}" srcOrd="0" destOrd="3" presId="urn:microsoft.com/office/officeart/2005/8/layout/list1"/>
    <dgm:cxn modelId="{7C3B0865-1D36-450B-96FC-509B3A27EC85}" type="presOf" srcId="{50EA60B3-BC07-4127-822D-F177D1347345}" destId="{463EBF40-BB4F-45F4-8666-9F4959D3B315}" srcOrd="0" destOrd="1" presId="urn:microsoft.com/office/officeart/2005/8/layout/list1"/>
    <dgm:cxn modelId="{8F128148-E8F2-4911-87D8-873B8658147E}" type="presOf" srcId="{49A3147E-687D-4817-966C-5D2907B8BD22}" destId="{131314EA-CC1E-47E1-A45E-AB0395C4E3CF}" srcOrd="0" destOrd="0" presId="urn:microsoft.com/office/officeart/2005/8/layout/list1"/>
    <dgm:cxn modelId="{3AD33069-C310-415A-855D-6FB8AAA69C8E}" srcId="{DC648A4E-1127-4236-B496-C2A7E05B4FD4}" destId="{72BE1A92-07CD-4A6C-9722-4914D551842A}" srcOrd="3" destOrd="0" parTransId="{62A4B83D-66F6-4A10-B268-D547F3CE469B}" sibTransId="{C1F59278-1E26-486E-8264-4A7D5A0ABFEA}"/>
    <dgm:cxn modelId="{C400F984-ADC7-47FE-A1E5-E655FB77C8C8}" type="presOf" srcId="{7F49A3ED-270E-4A19-9C01-D1A24B839EEB}" destId="{A9342BAE-ED45-44CE-8FDD-1BEE501DD628}" srcOrd="0" destOrd="1" presId="urn:microsoft.com/office/officeart/2005/8/layout/list1"/>
    <dgm:cxn modelId="{25B35A90-A3AB-42DC-AD64-423A2337C1B6}" type="presOf" srcId="{CE93050C-4E3F-42C3-A875-DA3FA0A20C68}" destId="{A9342BAE-ED45-44CE-8FDD-1BEE501DD628}" srcOrd="0" destOrd="2" presId="urn:microsoft.com/office/officeart/2005/8/layout/list1"/>
    <dgm:cxn modelId="{9876869B-78DA-4107-90B7-9FC8C55CA42B}" type="presOf" srcId="{046E6B12-C8A5-4755-BB9D-F5D15035918C}" destId="{78B19D71-90BB-4846-9069-147A6B60127F}" srcOrd="0" destOrd="0" presId="urn:microsoft.com/office/officeart/2005/8/layout/list1"/>
    <dgm:cxn modelId="{CCA6EAAB-10BA-4C22-AB3C-160937A421E8}" type="presOf" srcId="{DC648A4E-1127-4236-B496-C2A7E05B4FD4}" destId="{99A2F8B0-0B7E-4396-A20F-93CAAC44C130}" srcOrd="0" destOrd="0" presId="urn:microsoft.com/office/officeart/2005/8/layout/list1"/>
    <dgm:cxn modelId="{19F150B9-B134-4766-95A9-D9F614F71786}" srcId="{DC648A4E-1127-4236-B496-C2A7E05B4FD4}" destId="{CE93050C-4E3F-42C3-A875-DA3FA0A20C68}" srcOrd="2" destOrd="0" parTransId="{F2EDD0DF-6873-4D04-B7B0-8CEF4FBEFE60}" sibTransId="{7B9419C9-602F-48D1-9F80-CC925AF09E68}"/>
    <dgm:cxn modelId="{C747A2BD-275E-443D-8D9A-F37781F4A530}" srcId="{49A3147E-687D-4817-966C-5D2907B8BD22}" destId="{DC648A4E-1127-4236-B496-C2A7E05B4FD4}" srcOrd="0" destOrd="0" parTransId="{D7BD1F35-6688-4766-8CC4-422E4F6ED7EF}" sibTransId="{7810F598-5CF4-447D-B824-93FC05B0046D}"/>
    <dgm:cxn modelId="{0965CAC0-B392-4D55-9667-0D6A4FA52159}" srcId="{046E6B12-C8A5-4755-BB9D-F5D15035918C}" destId="{564DADAE-46E2-4EA2-8599-D74FB35871D8}" srcOrd="0" destOrd="0" parTransId="{E9F83F52-B627-4DEE-A289-1D106E8C5B38}" sibTransId="{3DD3EB50-A880-4705-8FCC-62182020C5C1}"/>
    <dgm:cxn modelId="{7B1788C3-43E4-4325-A007-627F5B790F4D}" type="presOf" srcId="{564DADAE-46E2-4EA2-8599-D74FB35871D8}" destId="{463EBF40-BB4F-45F4-8666-9F4959D3B315}" srcOrd="0" destOrd="0" presId="urn:microsoft.com/office/officeart/2005/8/layout/list1"/>
    <dgm:cxn modelId="{633FFDD3-4837-4D21-B8B9-6F16E4C97D56}" type="presOf" srcId="{F16ACF18-AE27-47E9-8CB2-999E79C0DDA0}" destId="{084475C9-B3FF-47FB-BFE7-3A8119705D13}" srcOrd="1" destOrd="0" presId="urn:microsoft.com/office/officeart/2005/8/layout/list1"/>
    <dgm:cxn modelId="{7A4097F5-E979-46DB-9E74-F87089452B00}" type="presOf" srcId="{DC648A4E-1127-4236-B496-C2A7E05B4FD4}" destId="{C27F3061-4894-4B43-854E-80A957F913B5}" srcOrd="1" destOrd="0" presId="urn:microsoft.com/office/officeart/2005/8/layout/list1"/>
    <dgm:cxn modelId="{4D263A16-4EC7-4983-99EA-334382321C08}" type="presParOf" srcId="{131314EA-CC1E-47E1-A45E-AB0395C4E3CF}" destId="{4DC0401F-D794-409E-870E-99922556D8A9}" srcOrd="0" destOrd="0" presId="urn:microsoft.com/office/officeart/2005/8/layout/list1"/>
    <dgm:cxn modelId="{0A07150B-7AB9-42D1-9F39-1A64AEA59E75}" type="presParOf" srcId="{4DC0401F-D794-409E-870E-99922556D8A9}" destId="{99A2F8B0-0B7E-4396-A20F-93CAAC44C130}" srcOrd="0" destOrd="0" presId="urn:microsoft.com/office/officeart/2005/8/layout/list1"/>
    <dgm:cxn modelId="{E6B3314A-72A9-4DFF-85BF-562381021189}" type="presParOf" srcId="{4DC0401F-D794-409E-870E-99922556D8A9}" destId="{C27F3061-4894-4B43-854E-80A957F913B5}" srcOrd="1" destOrd="0" presId="urn:microsoft.com/office/officeart/2005/8/layout/list1"/>
    <dgm:cxn modelId="{75395878-E733-4CD0-98C9-9AACBF8FAA88}" type="presParOf" srcId="{131314EA-CC1E-47E1-A45E-AB0395C4E3CF}" destId="{14054A22-925B-40F0-84C6-0D73D93527EE}" srcOrd="1" destOrd="0" presId="urn:microsoft.com/office/officeart/2005/8/layout/list1"/>
    <dgm:cxn modelId="{CCAE84E6-FFF5-4D90-A143-417EE1504213}" type="presParOf" srcId="{131314EA-CC1E-47E1-A45E-AB0395C4E3CF}" destId="{A9342BAE-ED45-44CE-8FDD-1BEE501DD628}" srcOrd="2" destOrd="0" presId="urn:microsoft.com/office/officeart/2005/8/layout/list1"/>
    <dgm:cxn modelId="{1A255628-1995-4042-B0CF-7C2038BEC622}" type="presParOf" srcId="{131314EA-CC1E-47E1-A45E-AB0395C4E3CF}" destId="{28CE6531-5079-44CE-AAF5-6C7ECD2C0526}" srcOrd="3" destOrd="0" presId="urn:microsoft.com/office/officeart/2005/8/layout/list1"/>
    <dgm:cxn modelId="{F98ECCC0-8583-468C-8CA3-A567C526B441}" type="presParOf" srcId="{131314EA-CC1E-47E1-A45E-AB0395C4E3CF}" destId="{D52E464F-1436-474F-9B75-FC25CCE15CB0}" srcOrd="4" destOrd="0" presId="urn:microsoft.com/office/officeart/2005/8/layout/list1"/>
    <dgm:cxn modelId="{C1CD2E1A-443D-4C71-81DE-50A07C49EE40}" type="presParOf" srcId="{D52E464F-1436-474F-9B75-FC25CCE15CB0}" destId="{78B19D71-90BB-4846-9069-147A6B60127F}" srcOrd="0" destOrd="0" presId="urn:microsoft.com/office/officeart/2005/8/layout/list1"/>
    <dgm:cxn modelId="{4F22993C-0D40-45FB-8529-C05D42159BD0}" type="presParOf" srcId="{D52E464F-1436-474F-9B75-FC25CCE15CB0}" destId="{ED2CB639-CE53-432A-9A03-4DF816BA230C}" srcOrd="1" destOrd="0" presId="urn:microsoft.com/office/officeart/2005/8/layout/list1"/>
    <dgm:cxn modelId="{4C3D6FE7-B1C3-4CD9-A4AA-B2E5A6D733B6}" type="presParOf" srcId="{131314EA-CC1E-47E1-A45E-AB0395C4E3CF}" destId="{F0D8B543-4854-4F0C-8EF9-555044A6C2F6}" srcOrd="5" destOrd="0" presId="urn:microsoft.com/office/officeart/2005/8/layout/list1"/>
    <dgm:cxn modelId="{89E63833-A168-4140-919C-D3D46EB0A018}" type="presParOf" srcId="{131314EA-CC1E-47E1-A45E-AB0395C4E3CF}" destId="{463EBF40-BB4F-45F4-8666-9F4959D3B315}" srcOrd="6" destOrd="0" presId="urn:microsoft.com/office/officeart/2005/8/layout/list1"/>
    <dgm:cxn modelId="{8017BFD1-C8DC-4B7F-ADEF-688D11A42744}" type="presParOf" srcId="{131314EA-CC1E-47E1-A45E-AB0395C4E3CF}" destId="{75857024-5972-4792-B637-8933C0B6FBC7}" srcOrd="7" destOrd="0" presId="urn:microsoft.com/office/officeart/2005/8/layout/list1"/>
    <dgm:cxn modelId="{071C6C8A-357C-474B-8C08-662D4CEA6FCC}" type="presParOf" srcId="{131314EA-CC1E-47E1-A45E-AB0395C4E3CF}" destId="{948BD3D0-CFB4-43EF-A930-B4EB5FDA6781}" srcOrd="8" destOrd="0" presId="urn:microsoft.com/office/officeart/2005/8/layout/list1"/>
    <dgm:cxn modelId="{38373FB3-4190-49B6-B1E3-4A90974261BE}" type="presParOf" srcId="{948BD3D0-CFB4-43EF-A930-B4EB5FDA6781}" destId="{8595D581-A343-4980-844C-8CFAA2581922}" srcOrd="0" destOrd="0" presId="urn:microsoft.com/office/officeart/2005/8/layout/list1"/>
    <dgm:cxn modelId="{6C4FE8C7-79FE-4FFD-9410-3D7D11EE9A52}" type="presParOf" srcId="{948BD3D0-CFB4-43EF-A930-B4EB5FDA6781}" destId="{084475C9-B3FF-47FB-BFE7-3A8119705D13}" srcOrd="1" destOrd="0" presId="urn:microsoft.com/office/officeart/2005/8/layout/list1"/>
    <dgm:cxn modelId="{21C46F91-3F7F-4A18-B5F6-1757C958CA44}" type="presParOf" srcId="{131314EA-CC1E-47E1-A45E-AB0395C4E3CF}" destId="{1177B1CB-A546-46DB-A8B2-24F7196E8F7B}" srcOrd="9" destOrd="0" presId="urn:microsoft.com/office/officeart/2005/8/layout/list1"/>
    <dgm:cxn modelId="{3ED46881-C5C5-43F8-A709-97F1F2FA3E37}" type="presParOf" srcId="{131314EA-CC1E-47E1-A45E-AB0395C4E3CF}" destId="{F0DD6B36-9893-466F-85C7-AAE8E863512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61B23-691E-4643-AF70-EF6A3C98B116}">
      <dsp:nvSpPr>
        <dsp:cNvPr id="0" name=""/>
        <dsp:cNvSpPr/>
      </dsp:nvSpPr>
      <dsp:spPr>
        <a:xfrm rot="10800000">
          <a:off x="896132" y="56"/>
          <a:ext cx="3277914" cy="1436965"/>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3662" tIns="91440" rIns="170688" bIns="91440" numCol="1" spcCol="1270" anchor="ctr" anchorCtr="0">
          <a:noAutofit/>
        </a:bodyPr>
        <a:lstStyle/>
        <a:p>
          <a:pPr marL="0" lvl="0" indent="0" algn="ctr" defTabSz="1066800">
            <a:lnSpc>
              <a:spcPct val="90000"/>
            </a:lnSpc>
            <a:spcBef>
              <a:spcPct val="0"/>
            </a:spcBef>
            <a:spcAft>
              <a:spcPts val="1000"/>
            </a:spcAft>
            <a:buNone/>
          </a:pPr>
          <a:r>
            <a:rPr lang="en-US" sz="2400" b="1" u="sng" kern="1200" dirty="0">
              <a:solidFill>
                <a:schemeClr val="bg1"/>
              </a:solidFill>
            </a:rPr>
            <a:t>A-CO </a:t>
          </a:r>
          <a:r>
            <a:rPr lang="en-US" sz="2400" b="1" u="none" kern="1200" dirty="0">
              <a:solidFill>
                <a:schemeClr val="bg1"/>
              </a:solidFill>
            </a:rPr>
            <a:t>                                                                                                   </a:t>
          </a:r>
          <a:r>
            <a:rPr lang="en-US" sz="2400" u="none" kern="1200" dirty="0">
              <a:solidFill>
                <a:schemeClr val="bg1"/>
              </a:solidFill>
            </a:rPr>
            <a:t>Mr. Giles</a:t>
          </a:r>
        </a:p>
        <a:p>
          <a:pPr marL="0" lvl="0" indent="0" algn="ctr" defTabSz="1066800">
            <a:lnSpc>
              <a:spcPct val="90000"/>
            </a:lnSpc>
            <a:spcBef>
              <a:spcPct val="0"/>
            </a:spcBef>
            <a:spcAft>
              <a:spcPts val="1000"/>
            </a:spcAft>
            <a:buNone/>
          </a:pPr>
          <a:r>
            <a:rPr lang="en-US" sz="1350" b="1" kern="1200" dirty="0">
              <a:solidFill>
                <a:schemeClr val="bg1"/>
              </a:solidFill>
            </a:rPr>
            <a:t>GilesJ@fultonschools.org</a:t>
          </a:r>
        </a:p>
      </dsp:txBody>
      <dsp:txXfrm rot="10800000">
        <a:off x="1255373" y="56"/>
        <a:ext cx="2918673" cy="1436965"/>
      </dsp:txXfrm>
    </dsp:sp>
    <dsp:sp modelId="{89FF4F67-DB6E-4636-9CED-913F218E870B}">
      <dsp:nvSpPr>
        <dsp:cNvPr id="0" name=""/>
        <dsp:cNvSpPr/>
      </dsp:nvSpPr>
      <dsp:spPr>
        <a:xfrm>
          <a:off x="321753" y="56"/>
          <a:ext cx="1436965" cy="14369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CD9D315-EC76-4CD4-9107-56B043ED0BDC}">
      <dsp:nvSpPr>
        <dsp:cNvPr id="0" name=""/>
        <dsp:cNvSpPr/>
      </dsp:nvSpPr>
      <dsp:spPr>
        <a:xfrm rot="10800000">
          <a:off x="1041902" y="1865967"/>
          <a:ext cx="3083553" cy="1436965"/>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3662" tIns="91440" rIns="170688" bIns="91440" numCol="1" spcCol="1270" anchor="ctr" anchorCtr="0">
          <a:noAutofit/>
        </a:bodyPr>
        <a:lstStyle/>
        <a:p>
          <a:pPr marL="0" lvl="0" indent="0" algn="ctr" defTabSz="1066800">
            <a:lnSpc>
              <a:spcPct val="90000"/>
            </a:lnSpc>
            <a:spcBef>
              <a:spcPct val="0"/>
            </a:spcBef>
            <a:spcAft>
              <a:spcPts val="1000"/>
            </a:spcAft>
            <a:buNone/>
          </a:pPr>
          <a:r>
            <a:rPr lang="en-US" sz="2400" b="1" u="sng" kern="1200" dirty="0">
              <a:solidFill>
                <a:schemeClr val="bg1"/>
              </a:solidFill>
            </a:rPr>
            <a:t>CP-H </a:t>
          </a:r>
          <a:r>
            <a:rPr lang="en-US" sz="2400" b="1" u="none" kern="1200" dirty="0">
              <a:solidFill>
                <a:schemeClr val="bg1"/>
              </a:solidFill>
            </a:rPr>
            <a:t>                                                                                                   </a:t>
          </a:r>
          <a:r>
            <a:rPr lang="en-US" sz="2400" u="none" kern="1200" dirty="0">
              <a:solidFill>
                <a:schemeClr val="bg1"/>
              </a:solidFill>
            </a:rPr>
            <a:t>Ms. Ekpo</a:t>
          </a:r>
        </a:p>
        <a:p>
          <a:pPr marL="0" lvl="0" indent="0" algn="ctr" defTabSz="1066800">
            <a:lnSpc>
              <a:spcPct val="90000"/>
            </a:lnSpc>
            <a:spcBef>
              <a:spcPct val="0"/>
            </a:spcBef>
            <a:spcAft>
              <a:spcPts val="1000"/>
            </a:spcAft>
            <a:buNone/>
          </a:pPr>
          <a:r>
            <a:rPr lang="en-US" sz="1350" b="1" kern="1200" dirty="0">
              <a:solidFill>
                <a:schemeClr val="bg1"/>
              </a:solidFill>
            </a:rPr>
            <a:t>EkpoN@fultonschools.org</a:t>
          </a:r>
          <a:endParaRPr lang="en-US" sz="1350" kern="1200" dirty="0">
            <a:solidFill>
              <a:schemeClr val="bg1"/>
            </a:solidFill>
          </a:endParaRPr>
        </a:p>
      </dsp:txBody>
      <dsp:txXfrm rot="10800000">
        <a:off x="1401143" y="1865967"/>
        <a:ext cx="2724312" cy="1436965"/>
      </dsp:txXfrm>
    </dsp:sp>
    <dsp:sp modelId="{556B3699-2911-4156-BCB3-84CE1F53A27D}">
      <dsp:nvSpPr>
        <dsp:cNvPr id="0" name=""/>
        <dsp:cNvSpPr/>
      </dsp:nvSpPr>
      <dsp:spPr>
        <a:xfrm>
          <a:off x="338916" y="1864372"/>
          <a:ext cx="1436965" cy="1436965"/>
        </a:xfrm>
        <a:prstGeom prst="ellipse">
          <a:avLst/>
        </a:prstGeom>
        <a:blipFill>
          <a:blip xmlns:r="http://schemas.openxmlformats.org/officeDocument/2006/relationships" r:embed="rId2"/>
          <a:srcRect/>
          <a:stretch>
            <a:fillRect t="-17000" b="-17000"/>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F95BD42-54E4-4BB0-8F47-348F0034961F}">
      <dsp:nvSpPr>
        <dsp:cNvPr id="0" name=""/>
        <dsp:cNvSpPr/>
      </dsp:nvSpPr>
      <dsp:spPr>
        <a:xfrm rot="10800000">
          <a:off x="1006698" y="3731877"/>
          <a:ext cx="3130492" cy="1436965"/>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3662" tIns="91440" rIns="170688" bIns="91440" numCol="1" spcCol="1270" anchor="ctr" anchorCtr="0">
          <a:noAutofit/>
        </a:bodyPr>
        <a:lstStyle/>
        <a:p>
          <a:pPr marL="0" lvl="0" indent="0" algn="ctr" defTabSz="1066800">
            <a:lnSpc>
              <a:spcPct val="90000"/>
            </a:lnSpc>
            <a:spcBef>
              <a:spcPct val="0"/>
            </a:spcBef>
            <a:spcAft>
              <a:spcPts val="1000"/>
            </a:spcAft>
            <a:buNone/>
          </a:pPr>
          <a:r>
            <a:rPr lang="en-US" sz="2400" b="1" u="sng" kern="1200" dirty="0">
              <a:solidFill>
                <a:schemeClr val="bg1"/>
              </a:solidFill>
            </a:rPr>
            <a:t>I-NH </a:t>
          </a:r>
          <a:r>
            <a:rPr lang="en-US" sz="2400" b="1" u="none" kern="1200" dirty="0">
              <a:solidFill>
                <a:schemeClr val="bg1"/>
              </a:solidFill>
            </a:rPr>
            <a:t>                                                                                                   </a:t>
          </a:r>
          <a:r>
            <a:rPr lang="en-US" sz="2400" u="none" kern="1200" dirty="0">
              <a:solidFill>
                <a:schemeClr val="bg1"/>
              </a:solidFill>
            </a:rPr>
            <a:t>Mrs. Ruppe</a:t>
          </a:r>
        </a:p>
        <a:p>
          <a:pPr marL="0" lvl="0" indent="0" algn="ctr" defTabSz="1066800">
            <a:lnSpc>
              <a:spcPct val="90000"/>
            </a:lnSpc>
            <a:spcBef>
              <a:spcPct val="0"/>
            </a:spcBef>
            <a:spcAft>
              <a:spcPts val="1000"/>
            </a:spcAft>
            <a:buNone/>
          </a:pPr>
          <a:r>
            <a:rPr lang="en-US" sz="1350" b="1" kern="1200" dirty="0">
              <a:solidFill>
                <a:schemeClr val="bg1"/>
              </a:solidFill>
            </a:rPr>
            <a:t>Ruppe@fultonschools.org</a:t>
          </a:r>
          <a:endParaRPr lang="en-US" sz="1350" kern="1200" dirty="0">
            <a:solidFill>
              <a:schemeClr val="bg1"/>
            </a:solidFill>
          </a:endParaRPr>
        </a:p>
      </dsp:txBody>
      <dsp:txXfrm rot="10800000">
        <a:off x="1365939" y="3731877"/>
        <a:ext cx="2771251" cy="1436965"/>
      </dsp:txXfrm>
    </dsp:sp>
    <dsp:sp modelId="{03C9FFE3-FAFD-4610-8B45-C3E276AACCAD}">
      <dsp:nvSpPr>
        <dsp:cNvPr id="0" name=""/>
        <dsp:cNvSpPr/>
      </dsp:nvSpPr>
      <dsp:spPr>
        <a:xfrm>
          <a:off x="212771" y="3731934"/>
          <a:ext cx="1436965" cy="143696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61B23-691E-4643-AF70-EF6A3C98B116}">
      <dsp:nvSpPr>
        <dsp:cNvPr id="0" name=""/>
        <dsp:cNvSpPr/>
      </dsp:nvSpPr>
      <dsp:spPr>
        <a:xfrm rot="10800000">
          <a:off x="947531" y="703"/>
          <a:ext cx="3285191" cy="146132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4402" tIns="91440" rIns="170688" bIns="91440" numCol="1" spcCol="1270" anchor="ctr" anchorCtr="0">
          <a:noAutofit/>
        </a:bodyPr>
        <a:lstStyle/>
        <a:p>
          <a:pPr marL="0" lvl="0" indent="0" algn="ctr" defTabSz="1066800">
            <a:lnSpc>
              <a:spcPct val="90000"/>
            </a:lnSpc>
            <a:spcBef>
              <a:spcPct val="0"/>
            </a:spcBef>
            <a:spcAft>
              <a:spcPts val="1000"/>
            </a:spcAft>
            <a:buNone/>
          </a:pPr>
          <a:r>
            <a:rPr lang="en-US" sz="2400" b="1" u="sng" kern="1200" dirty="0">
              <a:solidFill>
                <a:schemeClr val="bg1"/>
              </a:solidFill>
            </a:rPr>
            <a:t>NI-SI </a:t>
          </a:r>
          <a:r>
            <a:rPr lang="en-US" sz="2400" b="1" u="none" kern="1200" dirty="0">
              <a:solidFill>
                <a:schemeClr val="bg1"/>
              </a:solidFill>
            </a:rPr>
            <a:t>                                                                                                   </a:t>
          </a:r>
          <a:r>
            <a:rPr lang="en-US" sz="2400" u="none" kern="1200" dirty="0">
              <a:solidFill>
                <a:schemeClr val="bg1"/>
              </a:solidFill>
            </a:rPr>
            <a:t>Ms. Freeman</a:t>
          </a:r>
        </a:p>
        <a:p>
          <a:pPr marL="0" lvl="0" indent="0" algn="ctr" defTabSz="1066800">
            <a:lnSpc>
              <a:spcPct val="90000"/>
            </a:lnSpc>
            <a:spcBef>
              <a:spcPct val="0"/>
            </a:spcBef>
            <a:spcAft>
              <a:spcPts val="1000"/>
            </a:spcAft>
            <a:buNone/>
          </a:pPr>
          <a:r>
            <a:rPr lang="en-US" sz="1250" b="1" kern="1200" dirty="0">
              <a:solidFill>
                <a:schemeClr val="bg1"/>
              </a:solidFill>
            </a:rPr>
            <a:t>freemanMA@fultonschools.org</a:t>
          </a:r>
          <a:endParaRPr lang="en-US" sz="1250" kern="1200" dirty="0">
            <a:solidFill>
              <a:schemeClr val="bg1"/>
            </a:solidFill>
          </a:endParaRPr>
        </a:p>
      </dsp:txBody>
      <dsp:txXfrm rot="10800000">
        <a:off x="1312861" y="703"/>
        <a:ext cx="2919861" cy="1461321"/>
      </dsp:txXfrm>
    </dsp:sp>
    <dsp:sp modelId="{89FF4F67-DB6E-4636-9CED-913F218E870B}">
      <dsp:nvSpPr>
        <dsp:cNvPr id="0" name=""/>
        <dsp:cNvSpPr/>
      </dsp:nvSpPr>
      <dsp:spPr>
        <a:xfrm>
          <a:off x="339276" y="703"/>
          <a:ext cx="1461321" cy="14613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CD9D315-EC76-4CD4-9107-56B043ED0BDC}">
      <dsp:nvSpPr>
        <dsp:cNvPr id="0" name=""/>
        <dsp:cNvSpPr/>
      </dsp:nvSpPr>
      <dsp:spPr>
        <a:xfrm rot="10800000">
          <a:off x="1169722" y="1899832"/>
          <a:ext cx="3040380" cy="1461321"/>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4402" tIns="91440" rIns="170688" bIns="91440" numCol="1" spcCol="1270" anchor="ctr" anchorCtr="0">
          <a:noAutofit/>
        </a:bodyPr>
        <a:lstStyle/>
        <a:p>
          <a:pPr marL="0" lvl="0" indent="0" algn="ctr" defTabSz="1066800">
            <a:lnSpc>
              <a:spcPct val="90000"/>
            </a:lnSpc>
            <a:spcBef>
              <a:spcPct val="0"/>
            </a:spcBef>
            <a:spcAft>
              <a:spcPts val="1000"/>
            </a:spcAft>
            <a:buNone/>
          </a:pPr>
          <a:r>
            <a:rPr lang="en-US" sz="2400" b="1" u="sng" kern="1200" dirty="0">
              <a:solidFill>
                <a:schemeClr val="bg1"/>
              </a:solidFill>
            </a:rPr>
            <a:t>SJ-Z</a:t>
          </a:r>
          <a:r>
            <a:rPr lang="en-US" sz="2400" b="1" u="none" kern="1200" dirty="0">
              <a:solidFill>
                <a:schemeClr val="bg1"/>
              </a:solidFill>
            </a:rPr>
            <a:t>                                                                                                   </a:t>
          </a:r>
          <a:r>
            <a:rPr lang="en-US" sz="2400" u="none" kern="1200" dirty="0">
              <a:solidFill>
                <a:schemeClr val="bg1"/>
              </a:solidFill>
            </a:rPr>
            <a:t>Ms. Peart</a:t>
          </a:r>
        </a:p>
        <a:p>
          <a:pPr marL="0" lvl="0" indent="0" algn="ctr" defTabSz="1066800">
            <a:lnSpc>
              <a:spcPct val="90000"/>
            </a:lnSpc>
            <a:spcBef>
              <a:spcPct val="0"/>
            </a:spcBef>
            <a:spcAft>
              <a:spcPts val="1000"/>
            </a:spcAft>
            <a:buNone/>
          </a:pPr>
          <a:r>
            <a:rPr lang="en-US" sz="1350" b="1" kern="1200" dirty="0">
              <a:solidFill>
                <a:schemeClr val="bg1"/>
              </a:solidFill>
            </a:rPr>
            <a:t>Peart@fultonschools.org</a:t>
          </a:r>
          <a:endParaRPr lang="en-US" sz="1350" kern="1200" dirty="0">
            <a:solidFill>
              <a:schemeClr val="bg1"/>
            </a:solidFill>
          </a:endParaRPr>
        </a:p>
      </dsp:txBody>
      <dsp:txXfrm rot="10800000">
        <a:off x="1535052" y="1899832"/>
        <a:ext cx="2675050" cy="1461321"/>
      </dsp:txXfrm>
    </dsp:sp>
    <dsp:sp modelId="{556B3699-2911-4156-BCB3-84CE1F53A27D}">
      <dsp:nvSpPr>
        <dsp:cNvPr id="0" name=""/>
        <dsp:cNvSpPr/>
      </dsp:nvSpPr>
      <dsp:spPr>
        <a:xfrm>
          <a:off x="400479" y="1898239"/>
          <a:ext cx="1461321" cy="14613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F95BD42-54E4-4BB0-8F47-348F0034961F}">
      <dsp:nvSpPr>
        <dsp:cNvPr id="0" name=""/>
        <dsp:cNvSpPr/>
      </dsp:nvSpPr>
      <dsp:spPr>
        <a:xfrm rot="10800000">
          <a:off x="992096" y="3796478"/>
          <a:ext cx="3268013" cy="1461321"/>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4402" tIns="87630" rIns="163576" bIns="87630" numCol="1" spcCol="1270" anchor="ctr" anchorCtr="0">
          <a:noAutofit/>
        </a:bodyPr>
        <a:lstStyle/>
        <a:p>
          <a:pPr marL="0" lvl="0" indent="0" algn="ctr" defTabSz="1022350">
            <a:lnSpc>
              <a:spcPct val="90000"/>
            </a:lnSpc>
            <a:spcBef>
              <a:spcPct val="0"/>
            </a:spcBef>
            <a:spcAft>
              <a:spcPts val="1000"/>
            </a:spcAft>
            <a:buNone/>
          </a:pPr>
          <a:r>
            <a:rPr lang="en-US" sz="2300" b="1" u="sng" kern="1200" dirty="0">
              <a:solidFill>
                <a:schemeClr val="bg1"/>
              </a:solidFill>
            </a:rPr>
            <a:t>Graduation Coach </a:t>
          </a:r>
          <a:r>
            <a:rPr lang="en-US" sz="2300" b="1" u="none" kern="1200" dirty="0">
              <a:solidFill>
                <a:schemeClr val="bg1"/>
              </a:solidFill>
            </a:rPr>
            <a:t>                                                                                                   </a:t>
          </a:r>
          <a:r>
            <a:rPr lang="en-US" sz="2400" u="none" kern="1200" dirty="0">
              <a:solidFill>
                <a:schemeClr val="bg1"/>
              </a:solidFill>
            </a:rPr>
            <a:t>Mrs. Hollaway</a:t>
          </a:r>
        </a:p>
        <a:p>
          <a:pPr marL="0" lvl="0" indent="0" algn="ctr" defTabSz="1022350">
            <a:lnSpc>
              <a:spcPct val="90000"/>
            </a:lnSpc>
            <a:spcBef>
              <a:spcPct val="0"/>
            </a:spcBef>
            <a:spcAft>
              <a:spcPts val="1000"/>
            </a:spcAft>
            <a:buNone/>
          </a:pPr>
          <a:r>
            <a:rPr lang="en-US" sz="1350" b="1" kern="1200" dirty="0">
              <a:solidFill>
                <a:schemeClr val="bg1"/>
              </a:solidFill>
            </a:rPr>
            <a:t>VealA@fultonschools.org</a:t>
          </a:r>
          <a:endParaRPr lang="en-US" sz="1350" kern="1200" dirty="0">
            <a:solidFill>
              <a:schemeClr val="bg1"/>
            </a:solidFill>
          </a:endParaRPr>
        </a:p>
      </dsp:txBody>
      <dsp:txXfrm rot="10800000">
        <a:off x="1357426" y="3796478"/>
        <a:ext cx="2902683" cy="1461321"/>
      </dsp:txXfrm>
    </dsp:sp>
    <dsp:sp modelId="{03C9FFE3-FAFD-4610-8B45-C3E276AACCAD}">
      <dsp:nvSpPr>
        <dsp:cNvPr id="0" name=""/>
        <dsp:cNvSpPr/>
      </dsp:nvSpPr>
      <dsp:spPr>
        <a:xfrm>
          <a:off x="343571" y="3795775"/>
          <a:ext cx="1461321" cy="146132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0E3DF-89DD-4E9E-BF05-029BED64C1E2}">
      <dsp:nvSpPr>
        <dsp:cNvPr id="0" name=""/>
        <dsp:cNvSpPr/>
      </dsp:nvSpPr>
      <dsp:spPr>
        <a:xfrm>
          <a:off x="1497792" y="1238628"/>
          <a:ext cx="313392" cy="91440"/>
        </a:xfrm>
        <a:custGeom>
          <a:avLst/>
          <a:gdLst/>
          <a:ahLst/>
          <a:cxnLst/>
          <a:rect l="0" t="0" r="0" b="0"/>
          <a:pathLst>
            <a:path>
              <a:moveTo>
                <a:pt x="0" y="45720"/>
              </a:moveTo>
              <a:lnTo>
                <a:pt x="313392"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45889" y="1282628"/>
        <a:ext cx="17199" cy="3439"/>
      </dsp:txXfrm>
    </dsp:sp>
    <dsp:sp modelId="{3A915B9B-F843-497E-9363-F52149507568}">
      <dsp:nvSpPr>
        <dsp:cNvPr id="0" name=""/>
        <dsp:cNvSpPr/>
      </dsp:nvSpPr>
      <dsp:spPr>
        <a:xfrm>
          <a:off x="3973" y="835662"/>
          <a:ext cx="1495619" cy="897371"/>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287" tIns="76927" rIns="73287" bIns="76927" numCol="1" spcCol="1270" anchor="ctr" anchorCtr="0">
          <a:noAutofit/>
        </a:bodyPr>
        <a:lstStyle/>
        <a:p>
          <a:pPr marL="0" lvl="0" indent="0" algn="ctr" defTabSz="755650">
            <a:lnSpc>
              <a:spcPct val="90000"/>
            </a:lnSpc>
            <a:spcBef>
              <a:spcPct val="0"/>
            </a:spcBef>
            <a:spcAft>
              <a:spcPct val="35000"/>
            </a:spcAft>
            <a:buNone/>
          </a:pPr>
          <a:r>
            <a:rPr lang="en-US" sz="1700" kern="1200"/>
            <a:t>Academic Postsecondary Options</a:t>
          </a:r>
        </a:p>
      </dsp:txBody>
      <dsp:txXfrm>
        <a:off x="3973" y="835662"/>
        <a:ext cx="1495619" cy="897371"/>
      </dsp:txXfrm>
    </dsp:sp>
    <dsp:sp modelId="{F9252362-3F0A-45A6-B80A-312E8150D490}">
      <dsp:nvSpPr>
        <dsp:cNvPr id="0" name=""/>
        <dsp:cNvSpPr/>
      </dsp:nvSpPr>
      <dsp:spPr>
        <a:xfrm>
          <a:off x="3337405" y="1238628"/>
          <a:ext cx="313392" cy="91440"/>
        </a:xfrm>
        <a:custGeom>
          <a:avLst/>
          <a:gdLst/>
          <a:ahLst/>
          <a:cxnLst/>
          <a:rect l="0" t="0" r="0" b="0"/>
          <a:pathLst>
            <a:path>
              <a:moveTo>
                <a:pt x="0" y="45720"/>
              </a:moveTo>
              <a:lnTo>
                <a:pt x="313392" y="45720"/>
              </a:lnTo>
            </a:path>
          </a:pathLst>
        </a:custGeom>
        <a:noFill/>
        <a:ln w="12700" cap="flat" cmpd="sng" algn="ctr">
          <a:solidFill>
            <a:schemeClr val="accent2">
              <a:hueOff val="-208509"/>
              <a:satOff val="-1819"/>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5501" y="1282628"/>
        <a:ext cx="17199" cy="3439"/>
      </dsp:txXfrm>
    </dsp:sp>
    <dsp:sp modelId="{2A7B7DCB-9BE7-447F-9477-966463260E89}">
      <dsp:nvSpPr>
        <dsp:cNvPr id="0" name=""/>
        <dsp:cNvSpPr/>
      </dsp:nvSpPr>
      <dsp:spPr>
        <a:xfrm>
          <a:off x="1843585" y="835662"/>
          <a:ext cx="1495619" cy="897371"/>
        </a:xfrm>
        <a:prstGeom prst="rect">
          <a:avLst/>
        </a:prstGeom>
        <a:gradFill rotWithShape="0">
          <a:gsLst>
            <a:gs pos="0">
              <a:schemeClr val="accent2">
                <a:hueOff val="-182445"/>
                <a:satOff val="-1592"/>
                <a:lumOff val="-2059"/>
                <a:alphaOff val="0"/>
                <a:shade val="85000"/>
                <a:satMod val="130000"/>
              </a:schemeClr>
            </a:gs>
            <a:gs pos="34000">
              <a:schemeClr val="accent2">
                <a:hueOff val="-182445"/>
                <a:satOff val="-1592"/>
                <a:lumOff val="-2059"/>
                <a:alphaOff val="0"/>
                <a:shade val="87000"/>
                <a:satMod val="125000"/>
              </a:schemeClr>
            </a:gs>
            <a:gs pos="70000">
              <a:schemeClr val="accent2">
                <a:hueOff val="-182445"/>
                <a:satOff val="-1592"/>
                <a:lumOff val="-2059"/>
                <a:alphaOff val="0"/>
                <a:tint val="100000"/>
                <a:shade val="90000"/>
                <a:satMod val="130000"/>
              </a:schemeClr>
            </a:gs>
            <a:gs pos="100000">
              <a:schemeClr val="accent2">
                <a:hueOff val="-182445"/>
                <a:satOff val="-1592"/>
                <a:lumOff val="-205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287" tIns="76927" rIns="73287" bIns="76927" numCol="1" spcCol="1270" anchor="ctr" anchorCtr="0">
          <a:noAutofit/>
        </a:bodyPr>
        <a:lstStyle/>
        <a:p>
          <a:pPr marL="0" lvl="0" indent="0" algn="ctr" defTabSz="755650">
            <a:lnSpc>
              <a:spcPct val="90000"/>
            </a:lnSpc>
            <a:spcBef>
              <a:spcPct val="0"/>
            </a:spcBef>
            <a:spcAft>
              <a:spcPct val="35000"/>
            </a:spcAft>
            <a:buNone/>
          </a:pPr>
          <a:r>
            <a:rPr lang="en-US" sz="1700" kern="1200"/>
            <a:t>Building Your College List</a:t>
          </a:r>
        </a:p>
      </dsp:txBody>
      <dsp:txXfrm>
        <a:off x="1843585" y="835662"/>
        <a:ext cx="1495619" cy="897371"/>
      </dsp:txXfrm>
    </dsp:sp>
    <dsp:sp modelId="{B8C7E2A9-CB7E-412C-815D-81BC92F6966A}">
      <dsp:nvSpPr>
        <dsp:cNvPr id="0" name=""/>
        <dsp:cNvSpPr/>
      </dsp:nvSpPr>
      <dsp:spPr>
        <a:xfrm>
          <a:off x="751783" y="1731233"/>
          <a:ext cx="3679224" cy="313392"/>
        </a:xfrm>
        <a:custGeom>
          <a:avLst/>
          <a:gdLst/>
          <a:ahLst/>
          <a:cxnLst/>
          <a:rect l="0" t="0" r="0" b="0"/>
          <a:pathLst>
            <a:path>
              <a:moveTo>
                <a:pt x="3679224" y="0"/>
              </a:moveTo>
              <a:lnTo>
                <a:pt x="3679224" y="173796"/>
              </a:lnTo>
              <a:lnTo>
                <a:pt x="0" y="173796"/>
              </a:lnTo>
              <a:lnTo>
                <a:pt x="0" y="313392"/>
              </a:lnTo>
            </a:path>
          </a:pathLst>
        </a:custGeom>
        <a:noFill/>
        <a:ln w="12700" cap="flat" cmpd="sng" algn="ctr">
          <a:solidFill>
            <a:schemeClr val="accent2">
              <a:hueOff val="-417018"/>
              <a:satOff val="-3638"/>
              <a:lumOff val="-4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99013" y="1886210"/>
        <a:ext cx="184763" cy="3439"/>
      </dsp:txXfrm>
    </dsp:sp>
    <dsp:sp modelId="{EC66E1B7-4239-46B1-9284-316347A5D66B}">
      <dsp:nvSpPr>
        <dsp:cNvPr id="0" name=""/>
        <dsp:cNvSpPr/>
      </dsp:nvSpPr>
      <dsp:spPr>
        <a:xfrm>
          <a:off x="3683198" y="835662"/>
          <a:ext cx="1495619" cy="897371"/>
        </a:xfrm>
        <a:prstGeom prst="rect">
          <a:avLst/>
        </a:prstGeom>
        <a:gradFill rotWithShape="0">
          <a:gsLst>
            <a:gs pos="0">
              <a:schemeClr val="accent2">
                <a:hueOff val="-364891"/>
                <a:satOff val="-3184"/>
                <a:lumOff val="-4118"/>
                <a:alphaOff val="0"/>
                <a:shade val="85000"/>
                <a:satMod val="130000"/>
              </a:schemeClr>
            </a:gs>
            <a:gs pos="34000">
              <a:schemeClr val="accent2">
                <a:hueOff val="-364891"/>
                <a:satOff val="-3184"/>
                <a:lumOff val="-4118"/>
                <a:alphaOff val="0"/>
                <a:shade val="87000"/>
                <a:satMod val="125000"/>
              </a:schemeClr>
            </a:gs>
            <a:gs pos="70000">
              <a:schemeClr val="accent2">
                <a:hueOff val="-364891"/>
                <a:satOff val="-3184"/>
                <a:lumOff val="-4118"/>
                <a:alphaOff val="0"/>
                <a:tint val="100000"/>
                <a:shade val="90000"/>
                <a:satMod val="130000"/>
              </a:schemeClr>
            </a:gs>
            <a:gs pos="100000">
              <a:schemeClr val="accent2">
                <a:hueOff val="-364891"/>
                <a:satOff val="-3184"/>
                <a:lumOff val="-411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287" tIns="76927" rIns="73287" bIns="76927" numCol="1" spcCol="1270" anchor="ctr" anchorCtr="0">
          <a:noAutofit/>
        </a:bodyPr>
        <a:lstStyle/>
        <a:p>
          <a:pPr marL="0" lvl="0" indent="0" algn="ctr" defTabSz="755650">
            <a:lnSpc>
              <a:spcPct val="90000"/>
            </a:lnSpc>
            <a:spcBef>
              <a:spcPct val="0"/>
            </a:spcBef>
            <a:spcAft>
              <a:spcPct val="35000"/>
            </a:spcAft>
            <a:buNone/>
          </a:pPr>
          <a:r>
            <a:rPr lang="en-US" sz="1700" kern="1200" dirty="0"/>
            <a:t>Finding Your College Fit</a:t>
          </a:r>
        </a:p>
      </dsp:txBody>
      <dsp:txXfrm>
        <a:off x="3683198" y="835662"/>
        <a:ext cx="1495619" cy="897371"/>
      </dsp:txXfrm>
    </dsp:sp>
    <dsp:sp modelId="{3229BE27-FC50-4EFA-A02A-6BC5DF09516F}">
      <dsp:nvSpPr>
        <dsp:cNvPr id="0" name=""/>
        <dsp:cNvSpPr/>
      </dsp:nvSpPr>
      <dsp:spPr>
        <a:xfrm>
          <a:off x="1497792" y="2479992"/>
          <a:ext cx="313392" cy="91440"/>
        </a:xfrm>
        <a:custGeom>
          <a:avLst/>
          <a:gdLst/>
          <a:ahLst/>
          <a:cxnLst/>
          <a:rect l="0" t="0" r="0" b="0"/>
          <a:pathLst>
            <a:path>
              <a:moveTo>
                <a:pt x="0" y="45720"/>
              </a:moveTo>
              <a:lnTo>
                <a:pt x="313392" y="45720"/>
              </a:lnTo>
            </a:path>
          </a:pathLst>
        </a:custGeom>
        <a:noFill/>
        <a:ln w="12700" cap="flat" cmpd="sng" algn="ctr">
          <a:solidFill>
            <a:schemeClr val="accent2">
              <a:hueOff val="-625527"/>
              <a:satOff val="-5457"/>
              <a:lumOff val="-70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45889" y="2523992"/>
        <a:ext cx="17199" cy="3439"/>
      </dsp:txXfrm>
    </dsp:sp>
    <dsp:sp modelId="{20ED43F9-2C03-49BB-9010-349182D6FF02}">
      <dsp:nvSpPr>
        <dsp:cNvPr id="0" name=""/>
        <dsp:cNvSpPr/>
      </dsp:nvSpPr>
      <dsp:spPr>
        <a:xfrm>
          <a:off x="3973" y="2077026"/>
          <a:ext cx="1495619" cy="897371"/>
        </a:xfrm>
        <a:prstGeom prst="rect">
          <a:avLst/>
        </a:prstGeom>
        <a:gradFill rotWithShape="0">
          <a:gsLst>
            <a:gs pos="0">
              <a:schemeClr val="accent2">
                <a:hueOff val="-547336"/>
                <a:satOff val="-4775"/>
                <a:lumOff val="-6177"/>
                <a:alphaOff val="0"/>
                <a:shade val="85000"/>
                <a:satMod val="130000"/>
              </a:schemeClr>
            </a:gs>
            <a:gs pos="34000">
              <a:schemeClr val="accent2">
                <a:hueOff val="-547336"/>
                <a:satOff val="-4775"/>
                <a:lumOff val="-6177"/>
                <a:alphaOff val="0"/>
                <a:shade val="87000"/>
                <a:satMod val="125000"/>
              </a:schemeClr>
            </a:gs>
            <a:gs pos="70000">
              <a:schemeClr val="accent2">
                <a:hueOff val="-547336"/>
                <a:satOff val="-4775"/>
                <a:lumOff val="-6177"/>
                <a:alphaOff val="0"/>
                <a:tint val="100000"/>
                <a:shade val="90000"/>
                <a:satMod val="130000"/>
              </a:schemeClr>
            </a:gs>
            <a:gs pos="100000">
              <a:schemeClr val="accent2">
                <a:hueOff val="-547336"/>
                <a:satOff val="-4775"/>
                <a:lumOff val="-617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287" tIns="76927" rIns="73287" bIns="76927" numCol="1" spcCol="1270" anchor="ctr" anchorCtr="0">
          <a:noAutofit/>
        </a:bodyPr>
        <a:lstStyle/>
        <a:p>
          <a:pPr marL="0" lvl="0" indent="0" algn="ctr" defTabSz="755650">
            <a:lnSpc>
              <a:spcPct val="90000"/>
            </a:lnSpc>
            <a:spcBef>
              <a:spcPct val="0"/>
            </a:spcBef>
            <a:spcAft>
              <a:spcPct val="35000"/>
            </a:spcAft>
            <a:buNone/>
          </a:pPr>
          <a:r>
            <a:rPr lang="en-US" sz="1700" kern="1200"/>
            <a:t>College Admissions</a:t>
          </a:r>
        </a:p>
      </dsp:txBody>
      <dsp:txXfrm>
        <a:off x="3973" y="2077026"/>
        <a:ext cx="1495619" cy="897371"/>
      </dsp:txXfrm>
    </dsp:sp>
    <dsp:sp modelId="{4A18D3DB-C2FC-4D9D-85F0-0AF53C12FE6A}">
      <dsp:nvSpPr>
        <dsp:cNvPr id="0" name=""/>
        <dsp:cNvSpPr/>
      </dsp:nvSpPr>
      <dsp:spPr>
        <a:xfrm>
          <a:off x="3337405" y="2479992"/>
          <a:ext cx="313392" cy="91440"/>
        </a:xfrm>
        <a:custGeom>
          <a:avLst/>
          <a:gdLst/>
          <a:ahLst/>
          <a:cxnLst/>
          <a:rect l="0" t="0" r="0" b="0"/>
          <a:pathLst>
            <a:path>
              <a:moveTo>
                <a:pt x="0" y="45720"/>
              </a:moveTo>
              <a:lnTo>
                <a:pt x="313392" y="45720"/>
              </a:lnTo>
            </a:path>
          </a:pathLst>
        </a:custGeom>
        <a:noFill/>
        <a:ln w="12700" cap="flat" cmpd="sng" algn="ctr">
          <a:solidFill>
            <a:schemeClr val="accent2">
              <a:hueOff val="-834036"/>
              <a:satOff val="-7277"/>
              <a:lumOff val="-941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5501" y="2523992"/>
        <a:ext cx="17199" cy="3439"/>
      </dsp:txXfrm>
    </dsp:sp>
    <dsp:sp modelId="{F040E3FF-911F-4F1F-9AE4-C1F569D464F9}">
      <dsp:nvSpPr>
        <dsp:cNvPr id="0" name=""/>
        <dsp:cNvSpPr/>
      </dsp:nvSpPr>
      <dsp:spPr>
        <a:xfrm>
          <a:off x="1843585" y="2077026"/>
          <a:ext cx="1495619" cy="897371"/>
        </a:xfrm>
        <a:prstGeom prst="rect">
          <a:avLst/>
        </a:prstGeom>
        <a:gradFill rotWithShape="0">
          <a:gsLst>
            <a:gs pos="0">
              <a:schemeClr val="accent2">
                <a:hueOff val="-729781"/>
                <a:satOff val="-6367"/>
                <a:lumOff val="-8236"/>
                <a:alphaOff val="0"/>
                <a:shade val="85000"/>
                <a:satMod val="130000"/>
              </a:schemeClr>
            </a:gs>
            <a:gs pos="34000">
              <a:schemeClr val="accent2">
                <a:hueOff val="-729781"/>
                <a:satOff val="-6367"/>
                <a:lumOff val="-8236"/>
                <a:alphaOff val="0"/>
                <a:shade val="87000"/>
                <a:satMod val="125000"/>
              </a:schemeClr>
            </a:gs>
            <a:gs pos="70000">
              <a:schemeClr val="accent2">
                <a:hueOff val="-729781"/>
                <a:satOff val="-6367"/>
                <a:lumOff val="-8236"/>
                <a:alphaOff val="0"/>
                <a:tint val="100000"/>
                <a:shade val="90000"/>
                <a:satMod val="130000"/>
              </a:schemeClr>
            </a:gs>
            <a:gs pos="100000">
              <a:schemeClr val="accent2">
                <a:hueOff val="-729781"/>
                <a:satOff val="-6367"/>
                <a:lumOff val="-823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287" tIns="76927" rIns="73287" bIns="76927" numCol="1" spcCol="1270" anchor="ctr" anchorCtr="0">
          <a:noAutofit/>
        </a:bodyPr>
        <a:lstStyle/>
        <a:p>
          <a:pPr marL="0" lvl="0" indent="0" algn="ctr" defTabSz="755650">
            <a:lnSpc>
              <a:spcPct val="90000"/>
            </a:lnSpc>
            <a:spcBef>
              <a:spcPct val="0"/>
            </a:spcBef>
            <a:spcAft>
              <a:spcPct val="35000"/>
            </a:spcAft>
            <a:buNone/>
          </a:pPr>
          <a:r>
            <a:rPr lang="en-US" sz="1700" kern="1200" dirty="0"/>
            <a:t>Freshmen Profiles</a:t>
          </a:r>
        </a:p>
      </dsp:txBody>
      <dsp:txXfrm>
        <a:off x="1843585" y="2077026"/>
        <a:ext cx="1495619" cy="897371"/>
      </dsp:txXfrm>
    </dsp:sp>
    <dsp:sp modelId="{D2959FBD-ED32-4086-B83B-ED29DD2126E9}">
      <dsp:nvSpPr>
        <dsp:cNvPr id="0" name=""/>
        <dsp:cNvSpPr/>
      </dsp:nvSpPr>
      <dsp:spPr>
        <a:xfrm>
          <a:off x="751783" y="2972598"/>
          <a:ext cx="3679224" cy="313392"/>
        </a:xfrm>
        <a:custGeom>
          <a:avLst/>
          <a:gdLst/>
          <a:ahLst/>
          <a:cxnLst/>
          <a:rect l="0" t="0" r="0" b="0"/>
          <a:pathLst>
            <a:path>
              <a:moveTo>
                <a:pt x="3679224" y="0"/>
              </a:moveTo>
              <a:lnTo>
                <a:pt x="3679224" y="173796"/>
              </a:lnTo>
              <a:lnTo>
                <a:pt x="0" y="173796"/>
              </a:lnTo>
              <a:lnTo>
                <a:pt x="0" y="313392"/>
              </a:lnTo>
            </a:path>
          </a:pathLst>
        </a:custGeom>
        <a:noFill/>
        <a:ln w="12700" cap="flat" cmpd="sng" algn="ctr">
          <a:solidFill>
            <a:schemeClr val="accent2">
              <a:hueOff val="-1042545"/>
              <a:satOff val="-9096"/>
              <a:lumOff val="-1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99013" y="3127574"/>
        <a:ext cx="184763" cy="3439"/>
      </dsp:txXfrm>
    </dsp:sp>
    <dsp:sp modelId="{0221F2FE-0641-49FA-A5DA-76DAABFE2100}">
      <dsp:nvSpPr>
        <dsp:cNvPr id="0" name=""/>
        <dsp:cNvSpPr/>
      </dsp:nvSpPr>
      <dsp:spPr>
        <a:xfrm>
          <a:off x="3683198" y="2077026"/>
          <a:ext cx="1495619" cy="897371"/>
        </a:xfrm>
        <a:prstGeom prst="rect">
          <a:avLst/>
        </a:prstGeom>
        <a:gradFill rotWithShape="0">
          <a:gsLst>
            <a:gs pos="0">
              <a:schemeClr val="accent2">
                <a:hueOff val="-912227"/>
                <a:satOff val="-7959"/>
                <a:lumOff val="-10294"/>
                <a:alphaOff val="0"/>
                <a:shade val="85000"/>
                <a:satMod val="130000"/>
              </a:schemeClr>
            </a:gs>
            <a:gs pos="34000">
              <a:schemeClr val="accent2">
                <a:hueOff val="-912227"/>
                <a:satOff val="-7959"/>
                <a:lumOff val="-10294"/>
                <a:alphaOff val="0"/>
                <a:shade val="87000"/>
                <a:satMod val="125000"/>
              </a:schemeClr>
            </a:gs>
            <a:gs pos="70000">
              <a:schemeClr val="accent2">
                <a:hueOff val="-912227"/>
                <a:satOff val="-7959"/>
                <a:lumOff val="-10294"/>
                <a:alphaOff val="0"/>
                <a:tint val="100000"/>
                <a:shade val="90000"/>
                <a:satMod val="130000"/>
              </a:schemeClr>
            </a:gs>
            <a:gs pos="100000">
              <a:schemeClr val="accent2">
                <a:hueOff val="-912227"/>
                <a:satOff val="-7959"/>
                <a:lumOff val="-1029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287" tIns="76927" rIns="73287" bIns="76927" numCol="1" spcCol="1270" anchor="ctr" anchorCtr="0">
          <a:noAutofit/>
        </a:bodyPr>
        <a:lstStyle/>
        <a:p>
          <a:pPr marL="0" lvl="0" indent="0" algn="ctr" defTabSz="755650">
            <a:lnSpc>
              <a:spcPct val="90000"/>
            </a:lnSpc>
            <a:spcBef>
              <a:spcPct val="0"/>
            </a:spcBef>
            <a:spcAft>
              <a:spcPct val="35000"/>
            </a:spcAft>
            <a:buNone/>
          </a:pPr>
          <a:r>
            <a:rPr lang="en-US" sz="1700" kern="1200" dirty="0"/>
            <a:t>Application Process</a:t>
          </a:r>
        </a:p>
      </dsp:txBody>
      <dsp:txXfrm>
        <a:off x="3683198" y="2077026"/>
        <a:ext cx="1495619" cy="897371"/>
      </dsp:txXfrm>
    </dsp:sp>
    <dsp:sp modelId="{348D66D5-377C-48CB-92A5-7EE872F97AEF}">
      <dsp:nvSpPr>
        <dsp:cNvPr id="0" name=""/>
        <dsp:cNvSpPr/>
      </dsp:nvSpPr>
      <dsp:spPr>
        <a:xfrm>
          <a:off x="1497792" y="3721356"/>
          <a:ext cx="313392" cy="91440"/>
        </a:xfrm>
        <a:custGeom>
          <a:avLst/>
          <a:gdLst/>
          <a:ahLst/>
          <a:cxnLst/>
          <a:rect l="0" t="0" r="0" b="0"/>
          <a:pathLst>
            <a:path>
              <a:moveTo>
                <a:pt x="0" y="45720"/>
              </a:moveTo>
              <a:lnTo>
                <a:pt x="313392" y="45720"/>
              </a:lnTo>
            </a:path>
          </a:pathLst>
        </a:custGeom>
        <a:noFill/>
        <a:ln w="12700" cap="flat" cmpd="sng" algn="ctr">
          <a:solidFill>
            <a:schemeClr val="accent2">
              <a:hueOff val="-1251054"/>
              <a:satOff val="-10915"/>
              <a:lumOff val="-1411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45889" y="3765357"/>
        <a:ext cx="17199" cy="3439"/>
      </dsp:txXfrm>
    </dsp:sp>
    <dsp:sp modelId="{A48D491C-CE8E-4ECA-93B6-14E2A676CCAB}">
      <dsp:nvSpPr>
        <dsp:cNvPr id="0" name=""/>
        <dsp:cNvSpPr/>
      </dsp:nvSpPr>
      <dsp:spPr>
        <a:xfrm>
          <a:off x="3973" y="3318391"/>
          <a:ext cx="1495619" cy="897371"/>
        </a:xfrm>
        <a:prstGeom prst="rect">
          <a:avLst/>
        </a:prstGeom>
        <a:gradFill rotWithShape="0">
          <a:gsLst>
            <a:gs pos="0">
              <a:schemeClr val="accent2">
                <a:hueOff val="-1094672"/>
                <a:satOff val="-9550"/>
                <a:lumOff val="-12353"/>
                <a:alphaOff val="0"/>
                <a:shade val="85000"/>
                <a:satMod val="130000"/>
              </a:schemeClr>
            </a:gs>
            <a:gs pos="34000">
              <a:schemeClr val="accent2">
                <a:hueOff val="-1094672"/>
                <a:satOff val="-9550"/>
                <a:lumOff val="-12353"/>
                <a:alphaOff val="0"/>
                <a:shade val="87000"/>
                <a:satMod val="125000"/>
              </a:schemeClr>
            </a:gs>
            <a:gs pos="70000">
              <a:schemeClr val="accent2">
                <a:hueOff val="-1094672"/>
                <a:satOff val="-9550"/>
                <a:lumOff val="-12353"/>
                <a:alphaOff val="0"/>
                <a:tint val="100000"/>
                <a:shade val="90000"/>
                <a:satMod val="130000"/>
              </a:schemeClr>
            </a:gs>
            <a:gs pos="100000">
              <a:schemeClr val="accent2">
                <a:hueOff val="-1094672"/>
                <a:satOff val="-9550"/>
                <a:lumOff val="-1235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287" tIns="76927" rIns="73287" bIns="76927" numCol="1" spcCol="1270" anchor="ctr" anchorCtr="0">
          <a:noAutofit/>
        </a:bodyPr>
        <a:lstStyle/>
        <a:p>
          <a:pPr marL="0" lvl="0" indent="0" algn="ctr" defTabSz="755650">
            <a:lnSpc>
              <a:spcPct val="90000"/>
            </a:lnSpc>
            <a:spcBef>
              <a:spcPct val="0"/>
            </a:spcBef>
            <a:spcAft>
              <a:spcPct val="35000"/>
            </a:spcAft>
            <a:buNone/>
          </a:pPr>
          <a:r>
            <a:rPr lang="en-US" sz="1700" kern="1200" dirty="0"/>
            <a:t>SAT/ACT</a:t>
          </a:r>
        </a:p>
      </dsp:txBody>
      <dsp:txXfrm>
        <a:off x="3973" y="3318391"/>
        <a:ext cx="1495619" cy="897371"/>
      </dsp:txXfrm>
    </dsp:sp>
    <dsp:sp modelId="{E46AB640-E66D-4913-9DAF-597F8EBCB322}">
      <dsp:nvSpPr>
        <dsp:cNvPr id="0" name=""/>
        <dsp:cNvSpPr/>
      </dsp:nvSpPr>
      <dsp:spPr>
        <a:xfrm>
          <a:off x="3337405" y="3721356"/>
          <a:ext cx="313392" cy="91440"/>
        </a:xfrm>
        <a:custGeom>
          <a:avLst/>
          <a:gdLst/>
          <a:ahLst/>
          <a:cxnLst/>
          <a:rect l="0" t="0" r="0" b="0"/>
          <a:pathLst>
            <a:path>
              <a:moveTo>
                <a:pt x="0" y="45720"/>
              </a:moveTo>
              <a:lnTo>
                <a:pt x="313392" y="45720"/>
              </a:lnTo>
            </a:path>
          </a:pathLst>
        </a:custGeom>
        <a:noFill/>
        <a:ln w="12700" cap="flat" cmpd="sng" algn="ctr">
          <a:solidFill>
            <a:schemeClr val="accent2">
              <a:hueOff val="-1459563"/>
              <a:satOff val="-12734"/>
              <a:lumOff val="-16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5501" y="3765357"/>
        <a:ext cx="17199" cy="3439"/>
      </dsp:txXfrm>
    </dsp:sp>
    <dsp:sp modelId="{D79D8539-FF72-432A-B73C-26FFB79AEE37}">
      <dsp:nvSpPr>
        <dsp:cNvPr id="0" name=""/>
        <dsp:cNvSpPr/>
      </dsp:nvSpPr>
      <dsp:spPr>
        <a:xfrm>
          <a:off x="1843585" y="3318391"/>
          <a:ext cx="1495619" cy="897371"/>
        </a:xfrm>
        <a:prstGeom prst="rect">
          <a:avLst/>
        </a:prstGeom>
        <a:gradFill rotWithShape="0">
          <a:gsLst>
            <a:gs pos="0">
              <a:schemeClr val="accent2">
                <a:hueOff val="-1277118"/>
                <a:satOff val="-11142"/>
                <a:lumOff val="-14412"/>
                <a:alphaOff val="0"/>
                <a:shade val="85000"/>
                <a:satMod val="130000"/>
              </a:schemeClr>
            </a:gs>
            <a:gs pos="34000">
              <a:schemeClr val="accent2">
                <a:hueOff val="-1277118"/>
                <a:satOff val="-11142"/>
                <a:lumOff val="-14412"/>
                <a:alphaOff val="0"/>
                <a:shade val="87000"/>
                <a:satMod val="125000"/>
              </a:schemeClr>
            </a:gs>
            <a:gs pos="70000">
              <a:schemeClr val="accent2">
                <a:hueOff val="-1277118"/>
                <a:satOff val="-11142"/>
                <a:lumOff val="-14412"/>
                <a:alphaOff val="0"/>
                <a:tint val="100000"/>
                <a:shade val="90000"/>
                <a:satMod val="130000"/>
              </a:schemeClr>
            </a:gs>
            <a:gs pos="100000">
              <a:schemeClr val="accent2">
                <a:hueOff val="-1277118"/>
                <a:satOff val="-11142"/>
                <a:lumOff val="-1441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287" tIns="76927" rIns="73287" bIns="76927" numCol="1" spcCol="1270" anchor="ctr" anchorCtr="0">
          <a:noAutofit/>
        </a:bodyPr>
        <a:lstStyle/>
        <a:p>
          <a:pPr marL="0" lvl="0" indent="0" algn="ctr" defTabSz="755650">
            <a:lnSpc>
              <a:spcPct val="90000"/>
            </a:lnSpc>
            <a:spcBef>
              <a:spcPct val="0"/>
            </a:spcBef>
            <a:spcAft>
              <a:spcPct val="35000"/>
            </a:spcAft>
            <a:buNone/>
          </a:pPr>
          <a:r>
            <a:rPr lang="en-US" sz="1700" kern="1200" dirty="0"/>
            <a:t>Financial Aid</a:t>
          </a:r>
        </a:p>
      </dsp:txBody>
      <dsp:txXfrm>
        <a:off x="1843585" y="3318391"/>
        <a:ext cx="1495619" cy="897371"/>
      </dsp:txXfrm>
    </dsp:sp>
    <dsp:sp modelId="{AFD56CB1-C953-4628-9355-02DEDAB7E5C4}">
      <dsp:nvSpPr>
        <dsp:cNvPr id="0" name=""/>
        <dsp:cNvSpPr/>
      </dsp:nvSpPr>
      <dsp:spPr>
        <a:xfrm>
          <a:off x="3683198" y="3318391"/>
          <a:ext cx="1495619" cy="897371"/>
        </a:xfrm>
        <a:prstGeom prst="rect">
          <a:avLst/>
        </a:prstGeom>
        <a:gradFill rotWithShape="0">
          <a:gsLst>
            <a:gs pos="0">
              <a:schemeClr val="accent2">
                <a:hueOff val="-1459563"/>
                <a:satOff val="-12734"/>
                <a:lumOff val="-16471"/>
                <a:alphaOff val="0"/>
                <a:shade val="85000"/>
                <a:satMod val="130000"/>
              </a:schemeClr>
            </a:gs>
            <a:gs pos="34000">
              <a:schemeClr val="accent2">
                <a:hueOff val="-1459563"/>
                <a:satOff val="-12734"/>
                <a:lumOff val="-16471"/>
                <a:alphaOff val="0"/>
                <a:shade val="87000"/>
                <a:satMod val="125000"/>
              </a:schemeClr>
            </a:gs>
            <a:gs pos="70000">
              <a:schemeClr val="accent2">
                <a:hueOff val="-1459563"/>
                <a:satOff val="-12734"/>
                <a:lumOff val="-16471"/>
                <a:alphaOff val="0"/>
                <a:tint val="100000"/>
                <a:shade val="90000"/>
                <a:satMod val="130000"/>
              </a:schemeClr>
            </a:gs>
            <a:gs pos="100000">
              <a:schemeClr val="accent2">
                <a:hueOff val="-1459563"/>
                <a:satOff val="-12734"/>
                <a:lumOff val="-1647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287" tIns="76927" rIns="73287" bIns="76927" numCol="1" spcCol="1270" anchor="ctr" anchorCtr="0">
          <a:noAutofit/>
        </a:bodyPr>
        <a:lstStyle/>
        <a:p>
          <a:pPr marL="0" lvl="0" indent="0" algn="ctr" defTabSz="755650">
            <a:lnSpc>
              <a:spcPct val="90000"/>
            </a:lnSpc>
            <a:spcBef>
              <a:spcPct val="0"/>
            </a:spcBef>
            <a:spcAft>
              <a:spcPct val="35000"/>
            </a:spcAft>
            <a:buNone/>
          </a:pPr>
          <a:r>
            <a:rPr lang="en-US" sz="1700" kern="1200"/>
            <a:t>Junior Priorities &amp; Next Steps</a:t>
          </a:r>
        </a:p>
      </dsp:txBody>
      <dsp:txXfrm>
        <a:off x="3683198" y="3318391"/>
        <a:ext cx="1495619" cy="897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186C6-A3A8-4FED-A5E1-751AF95BE699}">
      <dsp:nvSpPr>
        <dsp:cNvPr id="0" name=""/>
        <dsp:cNvSpPr/>
      </dsp:nvSpPr>
      <dsp:spPr>
        <a:xfrm rot="16200000">
          <a:off x="-1831393" y="2572735"/>
          <a:ext cx="4076526" cy="31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5188" bIns="0" numCol="1" spcCol="1270" anchor="t" anchorCtr="0">
          <a:noAutofit/>
        </a:bodyPr>
        <a:lstStyle/>
        <a:p>
          <a:pPr marL="0" lvl="0" indent="0" algn="r" defTabSz="1066800">
            <a:lnSpc>
              <a:spcPct val="90000"/>
            </a:lnSpc>
            <a:spcBef>
              <a:spcPct val="0"/>
            </a:spcBef>
            <a:spcAft>
              <a:spcPct val="35000"/>
            </a:spcAft>
            <a:buNone/>
          </a:pPr>
          <a:r>
            <a:rPr lang="en-US" sz="2400" kern="1200"/>
            <a:t> GA State </a:t>
          </a:r>
        </a:p>
      </dsp:txBody>
      <dsp:txXfrm>
        <a:off x="-1831393" y="2572735"/>
        <a:ext cx="4076526" cy="312023"/>
      </dsp:txXfrm>
    </dsp:sp>
    <dsp:sp modelId="{4EEABECC-9407-4D9B-A7AD-180D44FD1313}">
      <dsp:nvSpPr>
        <dsp:cNvPr id="0" name=""/>
        <dsp:cNvSpPr/>
      </dsp:nvSpPr>
      <dsp:spPr>
        <a:xfrm>
          <a:off x="362881" y="541344"/>
          <a:ext cx="1554208" cy="4374805"/>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275188" rIns="92456" bIns="92456" numCol="1" spcCol="1270" anchor="t" anchorCtr="0">
          <a:noAutofit/>
        </a:bodyPr>
        <a:lstStyle/>
        <a:p>
          <a:pPr marL="114300" lvl="1" indent="-114300" algn="l" defTabSz="577850">
            <a:lnSpc>
              <a:spcPct val="100000"/>
            </a:lnSpc>
            <a:spcBef>
              <a:spcPct val="0"/>
            </a:spcBef>
            <a:spcAft>
              <a:spcPts val="600"/>
            </a:spcAft>
            <a:buChar char="•"/>
          </a:pPr>
          <a:endParaRPr lang="en-US" sz="1300" b="1" kern="1200"/>
        </a:p>
        <a:p>
          <a:pPr marL="114300" lvl="1" indent="-114300" algn="l" defTabSz="577850">
            <a:lnSpc>
              <a:spcPct val="100000"/>
            </a:lnSpc>
            <a:spcBef>
              <a:spcPct val="0"/>
            </a:spcBef>
            <a:spcAft>
              <a:spcPts val="600"/>
            </a:spcAft>
            <a:buChar char="•"/>
          </a:pPr>
          <a:endParaRPr lang="en-US" sz="1300" b="1" kern="1200"/>
        </a:p>
        <a:p>
          <a:pPr marL="114300" lvl="1" indent="-114300" algn="l" defTabSz="577850">
            <a:lnSpc>
              <a:spcPct val="100000"/>
            </a:lnSpc>
            <a:spcBef>
              <a:spcPct val="0"/>
            </a:spcBef>
            <a:spcAft>
              <a:spcPts val="600"/>
            </a:spcAft>
            <a:buChar char="•"/>
          </a:pPr>
          <a:r>
            <a:rPr lang="en-US" sz="1300" kern="1200" dirty="0"/>
            <a:t>Incoming Freshmen</a:t>
          </a:r>
          <a:endParaRPr lang="en-US" sz="1300" b="1" kern="1200" dirty="0"/>
        </a:p>
        <a:p>
          <a:pPr marL="114300" lvl="1" indent="-114300" algn="l" defTabSz="577850">
            <a:lnSpc>
              <a:spcPct val="100000"/>
            </a:lnSpc>
            <a:spcBef>
              <a:spcPct val="0"/>
            </a:spcBef>
            <a:spcAft>
              <a:spcPts val="600"/>
            </a:spcAft>
            <a:buChar char="•"/>
          </a:pPr>
          <a:r>
            <a:rPr lang="en-US" sz="1300" kern="1200" dirty="0"/>
            <a:t> Average GPA: 3.3 – 3.8 (low - high “B”)</a:t>
          </a:r>
          <a:endParaRPr lang="en-US" sz="1300" b="1" kern="1200" dirty="0"/>
        </a:p>
        <a:p>
          <a:pPr marL="114300" lvl="1" indent="-114300" algn="l" defTabSz="577850">
            <a:lnSpc>
              <a:spcPct val="100000"/>
            </a:lnSpc>
            <a:spcBef>
              <a:spcPct val="0"/>
            </a:spcBef>
            <a:spcAft>
              <a:spcPts val="600"/>
            </a:spcAft>
            <a:buChar char="•"/>
          </a:pPr>
          <a:r>
            <a:rPr lang="en-US" sz="1300" kern="1200" dirty="0"/>
            <a:t> Average SAT: 1070 - 1180</a:t>
          </a:r>
        </a:p>
        <a:p>
          <a:pPr marL="114300" lvl="1" indent="-114300" algn="l" defTabSz="577850">
            <a:lnSpc>
              <a:spcPct val="100000"/>
            </a:lnSpc>
            <a:spcBef>
              <a:spcPct val="0"/>
            </a:spcBef>
            <a:spcAft>
              <a:spcPts val="600"/>
            </a:spcAft>
            <a:buChar char="•"/>
          </a:pPr>
          <a:r>
            <a:rPr lang="en-US" sz="1300" kern="1200" dirty="0"/>
            <a:t> Average ACT:  24 -26</a:t>
          </a:r>
        </a:p>
        <a:p>
          <a:pPr marL="114300" lvl="1" indent="-114300" algn="l" defTabSz="577850">
            <a:lnSpc>
              <a:spcPct val="100000"/>
            </a:lnSpc>
            <a:spcBef>
              <a:spcPct val="0"/>
            </a:spcBef>
            <a:spcAft>
              <a:spcPts val="600"/>
            </a:spcAft>
            <a:buChar char="•"/>
          </a:pPr>
          <a:r>
            <a:rPr lang="en-US" sz="1300" kern="1200" dirty="0"/>
            <a:t> In-State Tuition/Fees: $13,076</a:t>
          </a:r>
        </a:p>
        <a:p>
          <a:pPr marL="114300" lvl="1" indent="-114300" algn="l" defTabSz="577850">
            <a:lnSpc>
              <a:spcPct val="100000"/>
            </a:lnSpc>
            <a:spcBef>
              <a:spcPct val="0"/>
            </a:spcBef>
            <a:spcAft>
              <a:spcPts val="600"/>
            </a:spcAft>
            <a:buChar char="•"/>
          </a:pPr>
          <a:endParaRPr lang="en-US" sz="1300" kern="1200"/>
        </a:p>
      </dsp:txBody>
      <dsp:txXfrm>
        <a:off x="362881" y="541344"/>
        <a:ext cx="1554208" cy="4374805"/>
      </dsp:txXfrm>
    </dsp:sp>
    <dsp:sp modelId="{6ACF9738-82DA-4295-90F4-F1D6BA294BF1}">
      <dsp:nvSpPr>
        <dsp:cNvPr id="0" name=""/>
        <dsp:cNvSpPr/>
      </dsp:nvSpPr>
      <dsp:spPr>
        <a:xfrm>
          <a:off x="81604" y="171195"/>
          <a:ext cx="624047" cy="624047"/>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6D3D7B5-9BD1-44DB-A788-FC73ADE1A219}">
      <dsp:nvSpPr>
        <dsp:cNvPr id="0" name=""/>
        <dsp:cNvSpPr/>
      </dsp:nvSpPr>
      <dsp:spPr>
        <a:xfrm rot="16200000">
          <a:off x="433623" y="2572735"/>
          <a:ext cx="4076526" cy="31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5188" bIns="0" numCol="1" spcCol="1270" anchor="t" anchorCtr="0">
          <a:noAutofit/>
        </a:bodyPr>
        <a:lstStyle/>
        <a:p>
          <a:pPr marL="0" lvl="0" indent="0" algn="r" defTabSz="1066800">
            <a:lnSpc>
              <a:spcPct val="90000"/>
            </a:lnSpc>
            <a:spcBef>
              <a:spcPct val="0"/>
            </a:spcBef>
            <a:spcAft>
              <a:spcPct val="35000"/>
            </a:spcAft>
            <a:buNone/>
          </a:pPr>
          <a:r>
            <a:rPr lang="en-US" sz="2400" kern="1200"/>
            <a:t>GA College</a:t>
          </a:r>
        </a:p>
      </dsp:txBody>
      <dsp:txXfrm>
        <a:off x="433623" y="2572735"/>
        <a:ext cx="4076526" cy="312023"/>
      </dsp:txXfrm>
    </dsp:sp>
    <dsp:sp modelId="{A4E93CFA-8F2F-49A5-B097-342779E86F9E}">
      <dsp:nvSpPr>
        <dsp:cNvPr id="0" name=""/>
        <dsp:cNvSpPr/>
      </dsp:nvSpPr>
      <dsp:spPr>
        <a:xfrm>
          <a:off x="2627898" y="509792"/>
          <a:ext cx="1554208" cy="4437910"/>
        </a:xfrm>
        <a:prstGeom prst="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275188" rIns="92456" bIns="92456" numCol="1" spcCol="1270" anchor="t" anchorCtr="0">
          <a:noAutofit/>
        </a:bodyPr>
        <a:lstStyle/>
        <a:p>
          <a:pPr marL="114300" lvl="1" indent="-114300" algn="l" defTabSz="577850">
            <a:lnSpc>
              <a:spcPct val="100000"/>
            </a:lnSpc>
            <a:spcBef>
              <a:spcPct val="0"/>
            </a:spcBef>
            <a:spcAft>
              <a:spcPts val="600"/>
            </a:spcAft>
            <a:buChar char="•"/>
          </a:pPr>
          <a:endParaRPr lang="en-US" sz="1300" b="1" kern="1200"/>
        </a:p>
        <a:p>
          <a:pPr marL="114300" lvl="1" indent="-114300" algn="l" defTabSz="577850">
            <a:lnSpc>
              <a:spcPct val="100000"/>
            </a:lnSpc>
            <a:spcBef>
              <a:spcPct val="0"/>
            </a:spcBef>
            <a:spcAft>
              <a:spcPts val="600"/>
            </a:spcAft>
            <a:buChar char="•"/>
          </a:pPr>
          <a:endParaRPr lang="en-US" sz="1300" b="1" kern="1200"/>
        </a:p>
        <a:p>
          <a:pPr marL="114300" lvl="1" indent="-114300" algn="l" defTabSz="577850">
            <a:lnSpc>
              <a:spcPct val="100000"/>
            </a:lnSpc>
            <a:spcBef>
              <a:spcPct val="0"/>
            </a:spcBef>
            <a:spcAft>
              <a:spcPts val="600"/>
            </a:spcAft>
            <a:buChar char="•"/>
          </a:pPr>
          <a:r>
            <a:rPr lang="en-US" sz="1300" kern="1200" dirty="0"/>
            <a:t>Incoming Freshmen</a:t>
          </a:r>
          <a:endParaRPr lang="en-US" sz="1300" b="1" kern="1200" dirty="0"/>
        </a:p>
        <a:p>
          <a:pPr marL="114300" lvl="1" indent="-114300" algn="l" defTabSz="577850">
            <a:lnSpc>
              <a:spcPct val="100000"/>
            </a:lnSpc>
            <a:spcBef>
              <a:spcPct val="0"/>
            </a:spcBef>
            <a:spcAft>
              <a:spcPts val="600"/>
            </a:spcAft>
            <a:buChar char="•"/>
          </a:pPr>
          <a:r>
            <a:rPr lang="en-US" sz="1300" kern="1200"/>
            <a:t> Average GPA: 3.39 – 3.87 (low - high “B”)</a:t>
          </a:r>
        </a:p>
        <a:p>
          <a:pPr marL="114300" lvl="1" indent="-114300" algn="l" defTabSz="577850">
            <a:lnSpc>
              <a:spcPct val="100000"/>
            </a:lnSpc>
            <a:spcBef>
              <a:spcPct val="0"/>
            </a:spcBef>
            <a:spcAft>
              <a:spcPts val="600"/>
            </a:spcAft>
            <a:buChar char="•"/>
          </a:pPr>
          <a:r>
            <a:rPr lang="en-US" sz="1300" kern="1200" dirty="0"/>
            <a:t> Average SAT: 1125 - 1220</a:t>
          </a:r>
        </a:p>
        <a:p>
          <a:pPr marL="114300" lvl="1" indent="-114300" algn="l" defTabSz="577850">
            <a:lnSpc>
              <a:spcPct val="100000"/>
            </a:lnSpc>
            <a:spcBef>
              <a:spcPct val="0"/>
            </a:spcBef>
            <a:spcAft>
              <a:spcPts val="600"/>
            </a:spcAft>
            <a:buChar char="•"/>
          </a:pPr>
          <a:r>
            <a:rPr lang="en-US" sz="1300" kern="1200" dirty="0"/>
            <a:t> Average ACT:  25 -27</a:t>
          </a:r>
        </a:p>
        <a:p>
          <a:pPr marL="114300" lvl="1" indent="-114300" algn="l" defTabSz="577850">
            <a:lnSpc>
              <a:spcPct val="100000"/>
            </a:lnSpc>
            <a:spcBef>
              <a:spcPct val="0"/>
            </a:spcBef>
            <a:spcAft>
              <a:spcPts val="600"/>
            </a:spcAft>
            <a:buChar char="•"/>
          </a:pPr>
          <a:r>
            <a:rPr lang="en-US" sz="1300" kern="1200" dirty="0"/>
            <a:t> In-State Tuition/Fees: $14,352</a:t>
          </a:r>
        </a:p>
      </dsp:txBody>
      <dsp:txXfrm>
        <a:off x="2627898" y="509792"/>
        <a:ext cx="1554208" cy="4437910"/>
      </dsp:txXfrm>
    </dsp:sp>
    <dsp:sp modelId="{157A3422-5E98-4516-8770-A456D1E1DBA1}">
      <dsp:nvSpPr>
        <dsp:cNvPr id="0" name=""/>
        <dsp:cNvSpPr/>
      </dsp:nvSpPr>
      <dsp:spPr>
        <a:xfrm>
          <a:off x="2319300" y="174965"/>
          <a:ext cx="624047" cy="62404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8289A6D-BD73-435E-9D1E-FF25AEA6BCA8}">
      <dsp:nvSpPr>
        <dsp:cNvPr id="0" name=""/>
        <dsp:cNvSpPr/>
      </dsp:nvSpPr>
      <dsp:spPr>
        <a:xfrm rot="16200000">
          <a:off x="2698641" y="2572735"/>
          <a:ext cx="4076526" cy="31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5188" bIns="0" numCol="1" spcCol="1270" anchor="t" anchorCtr="0">
          <a:noAutofit/>
        </a:bodyPr>
        <a:lstStyle/>
        <a:p>
          <a:pPr marL="0" lvl="0" indent="0" algn="r" defTabSz="1066800">
            <a:lnSpc>
              <a:spcPct val="90000"/>
            </a:lnSpc>
            <a:spcBef>
              <a:spcPct val="0"/>
            </a:spcBef>
            <a:spcAft>
              <a:spcPct val="35000"/>
            </a:spcAft>
            <a:buNone/>
          </a:pPr>
          <a:r>
            <a:rPr lang="en-US" sz="2400" kern="1200"/>
            <a:t>Kennesaw State</a:t>
          </a:r>
        </a:p>
      </dsp:txBody>
      <dsp:txXfrm>
        <a:off x="2698641" y="2572735"/>
        <a:ext cx="4076526" cy="312023"/>
      </dsp:txXfrm>
    </dsp:sp>
    <dsp:sp modelId="{5C92B1E3-23C8-4798-A548-05CEA6A821DB}">
      <dsp:nvSpPr>
        <dsp:cNvPr id="0" name=""/>
        <dsp:cNvSpPr/>
      </dsp:nvSpPr>
      <dsp:spPr>
        <a:xfrm>
          <a:off x="4892916" y="524508"/>
          <a:ext cx="1554208" cy="4408478"/>
        </a:xfrm>
        <a:prstGeom prst="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275188" rIns="92456" bIns="92456" numCol="1" spcCol="1270" anchor="t" anchorCtr="0">
          <a:noAutofit/>
        </a:bodyPr>
        <a:lstStyle/>
        <a:p>
          <a:pPr marL="114300" lvl="1" indent="-114300" algn="l" defTabSz="577850">
            <a:lnSpc>
              <a:spcPct val="100000"/>
            </a:lnSpc>
            <a:spcBef>
              <a:spcPct val="0"/>
            </a:spcBef>
            <a:spcAft>
              <a:spcPts val="600"/>
            </a:spcAft>
            <a:buChar char="•"/>
          </a:pPr>
          <a:endParaRPr lang="en-US" sz="1300" b="1" kern="1200"/>
        </a:p>
        <a:p>
          <a:pPr marL="114300" lvl="1" indent="-114300" algn="l" defTabSz="577850">
            <a:lnSpc>
              <a:spcPct val="100000"/>
            </a:lnSpc>
            <a:spcBef>
              <a:spcPct val="0"/>
            </a:spcBef>
            <a:spcAft>
              <a:spcPts val="600"/>
            </a:spcAft>
            <a:buChar char="•"/>
          </a:pPr>
          <a:endParaRPr lang="en-US" sz="1300" b="1" kern="1200"/>
        </a:p>
        <a:p>
          <a:pPr marL="114300" lvl="1" indent="-114300" algn="l" defTabSz="577850">
            <a:lnSpc>
              <a:spcPct val="100000"/>
            </a:lnSpc>
            <a:spcBef>
              <a:spcPct val="0"/>
            </a:spcBef>
            <a:spcAft>
              <a:spcPts val="600"/>
            </a:spcAft>
            <a:buChar char="•"/>
          </a:pPr>
          <a:r>
            <a:rPr lang="en-US" sz="1300" kern="1200" dirty="0"/>
            <a:t>Incoming Freshmen</a:t>
          </a:r>
          <a:endParaRPr lang="en-US" sz="1300" b="1" kern="1200" dirty="0"/>
        </a:p>
        <a:p>
          <a:pPr marL="114300" lvl="1" indent="-114300" algn="l" defTabSz="577850">
            <a:lnSpc>
              <a:spcPct val="100000"/>
            </a:lnSpc>
            <a:spcBef>
              <a:spcPct val="0"/>
            </a:spcBef>
            <a:spcAft>
              <a:spcPts val="600"/>
            </a:spcAft>
            <a:buChar char="•"/>
          </a:pPr>
          <a:r>
            <a:rPr lang="en-US" sz="1300" kern="1200" dirty="0"/>
            <a:t> Average GPA:  3.36 (low “B”)</a:t>
          </a:r>
        </a:p>
        <a:p>
          <a:pPr marL="114300" lvl="1" indent="-114300" algn="l" defTabSz="577850">
            <a:lnSpc>
              <a:spcPct val="100000"/>
            </a:lnSpc>
            <a:spcBef>
              <a:spcPct val="0"/>
            </a:spcBef>
            <a:spcAft>
              <a:spcPts val="600"/>
            </a:spcAft>
            <a:buChar char="•"/>
          </a:pPr>
          <a:r>
            <a:rPr lang="en-US" sz="1300" kern="1200" dirty="0"/>
            <a:t> Average SAT: 1080 - 1170 </a:t>
          </a:r>
        </a:p>
        <a:p>
          <a:pPr marL="114300" lvl="1" indent="-114300" algn="l" defTabSz="577850">
            <a:lnSpc>
              <a:spcPct val="100000"/>
            </a:lnSpc>
            <a:spcBef>
              <a:spcPct val="0"/>
            </a:spcBef>
            <a:spcAft>
              <a:spcPts val="600"/>
            </a:spcAft>
            <a:buChar char="•"/>
          </a:pPr>
          <a:r>
            <a:rPr lang="en-US" sz="1300" kern="1200" dirty="0"/>
            <a:t> </a:t>
          </a:r>
          <a:r>
            <a:rPr lang="pt-BR" sz="1300" kern="1200" dirty="0"/>
            <a:t>Average ACT: 23 - 26</a:t>
          </a:r>
          <a:endParaRPr lang="en-US" sz="1300" kern="1200" dirty="0"/>
        </a:p>
        <a:p>
          <a:pPr marL="114300" lvl="1" indent="-114300" algn="l" defTabSz="577850">
            <a:lnSpc>
              <a:spcPct val="100000"/>
            </a:lnSpc>
            <a:spcBef>
              <a:spcPct val="0"/>
            </a:spcBef>
            <a:spcAft>
              <a:spcPts val="600"/>
            </a:spcAft>
            <a:buChar char="•"/>
          </a:pPr>
          <a:r>
            <a:rPr lang="en-US" sz="1300" kern="1200" dirty="0"/>
            <a:t> In-State Tuition/Fees: $10,935 </a:t>
          </a:r>
          <a:endParaRPr lang="en-US" sz="1300" kern="1200" dirty="0">
            <a:solidFill>
              <a:srgbClr val="FF0000"/>
            </a:solidFill>
          </a:endParaRPr>
        </a:p>
      </dsp:txBody>
      <dsp:txXfrm>
        <a:off x="4892916" y="524508"/>
        <a:ext cx="1554208" cy="4408478"/>
      </dsp:txXfrm>
    </dsp:sp>
    <dsp:sp modelId="{28A28D68-6311-44C9-8298-ECC654D6A86D}">
      <dsp:nvSpPr>
        <dsp:cNvPr id="0" name=""/>
        <dsp:cNvSpPr/>
      </dsp:nvSpPr>
      <dsp:spPr>
        <a:xfrm>
          <a:off x="4574146" y="159139"/>
          <a:ext cx="624047" cy="624047"/>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FAE25561-5391-4FC5-AF62-91213B0344DC}">
      <dsp:nvSpPr>
        <dsp:cNvPr id="0" name=""/>
        <dsp:cNvSpPr/>
      </dsp:nvSpPr>
      <dsp:spPr>
        <a:xfrm rot="16200000">
          <a:off x="4963658" y="2572735"/>
          <a:ext cx="4076526" cy="31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5188" bIns="0" numCol="1" spcCol="1270" anchor="t" anchorCtr="0">
          <a:noAutofit/>
        </a:bodyPr>
        <a:lstStyle/>
        <a:p>
          <a:pPr marL="0" lvl="0" indent="0" algn="r" defTabSz="1066800">
            <a:lnSpc>
              <a:spcPct val="90000"/>
            </a:lnSpc>
            <a:spcBef>
              <a:spcPct val="0"/>
            </a:spcBef>
            <a:spcAft>
              <a:spcPct val="35000"/>
            </a:spcAft>
            <a:buNone/>
          </a:pPr>
          <a:r>
            <a:rPr lang="en-US" sz="2400" kern="1200"/>
            <a:t>Columbus State</a:t>
          </a:r>
        </a:p>
      </dsp:txBody>
      <dsp:txXfrm>
        <a:off x="4963658" y="2572735"/>
        <a:ext cx="4076526" cy="312023"/>
      </dsp:txXfrm>
    </dsp:sp>
    <dsp:sp modelId="{3B65ADDA-B04B-45CE-AD43-4404B74A2E95}">
      <dsp:nvSpPr>
        <dsp:cNvPr id="0" name=""/>
        <dsp:cNvSpPr/>
      </dsp:nvSpPr>
      <dsp:spPr>
        <a:xfrm>
          <a:off x="7157933" y="541365"/>
          <a:ext cx="1554208" cy="4374765"/>
        </a:xfrm>
        <a:prstGeom prst="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275188" rIns="92456" bIns="92456" numCol="1" spcCol="1270" anchor="t" anchorCtr="0">
          <a:noAutofit/>
        </a:bodyPr>
        <a:lstStyle/>
        <a:p>
          <a:pPr marL="114300" lvl="1" indent="-114300" algn="l" defTabSz="577850">
            <a:lnSpc>
              <a:spcPct val="100000"/>
            </a:lnSpc>
            <a:spcBef>
              <a:spcPct val="0"/>
            </a:spcBef>
            <a:spcAft>
              <a:spcPts val="600"/>
            </a:spcAft>
            <a:buChar char="•"/>
          </a:pPr>
          <a:endParaRPr lang="en-US" sz="1300" b="1" kern="1200"/>
        </a:p>
        <a:p>
          <a:pPr marL="114300" lvl="1" indent="-114300" algn="l" defTabSz="577850">
            <a:lnSpc>
              <a:spcPct val="100000"/>
            </a:lnSpc>
            <a:spcBef>
              <a:spcPct val="0"/>
            </a:spcBef>
            <a:spcAft>
              <a:spcPts val="600"/>
            </a:spcAft>
            <a:buChar char="•"/>
          </a:pPr>
          <a:endParaRPr lang="en-US" sz="1300" b="1" kern="1200"/>
        </a:p>
        <a:p>
          <a:pPr marL="114300" lvl="1" indent="-114300" algn="l" defTabSz="577850">
            <a:lnSpc>
              <a:spcPct val="100000"/>
            </a:lnSpc>
            <a:spcBef>
              <a:spcPct val="0"/>
            </a:spcBef>
            <a:spcAft>
              <a:spcPts val="600"/>
            </a:spcAft>
            <a:buChar char="•"/>
          </a:pPr>
          <a:r>
            <a:rPr lang="en-US" sz="1300" kern="1200" dirty="0"/>
            <a:t>Incoming Freshmen</a:t>
          </a:r>
          <a:endParaRPr lang="en-US" sz="1300" b="1" kern="1200" dirty="0"/>
        </a:p>
        <a:p>
          <a:pPr marL="114300" lvl="1" indent="-114300" algn="l" defTabSz="577850">
            <a:lnSpc>
              <a:spcPct val="100000"/>
            </a:lnSpc>
            <a:spcBef>
              <a:spcPct val="0"/>
            </a:spcBef>
            <a:spcAft>
              <a:spcPts val="600"/>
            </a:spcAft>
            <a:buChar char="•"/>
          </a:pPr>
          <a:r>
            <a:rPr lang="en-US" sz="1300" kern="1200" dirty="0"/>
            <a:t> Average GPA: </a:t>
          </a:r>
          <a:r>
            <a:rPr lang="en-US" sz="1300" kern="1200" dirty="0">
              <a:solidFill>
                <a:schemeClr val="bg1"/>
              </a:solidFill>
            </a:rPr>
            <a:t>2.5  (mid ”C”)</a:t>
          </a:r>
        </a:p>
        <a:p>
          <a:pPr marL="114300" lvl="1" indent="-114300" algn="l" defTabSz="577850">
            <a:lnSpc>
              <a:spcPct val="100000"/>
            </a:lnSpc>
            <a:spcBef>
              <a:spcPct val="0"/>
            </a:spcBef>
            <a:spcAft>
              <a:spcPts val="600"/>
            </a:spcAft>
            <a:buChar char="•"/>
          </a:pPr>
          <a:r>
            <a:rPr lang="en-US" sz="1300" kern="1200" dirty="0"/>
            <a:t> Average SAT:  975 - 1090</a:t>
          </a:r>
        </a:p>
        <a:p>
          <a:pPr marL="114300" lvl="1" indent="-114300" algn="l" defTabSz="577850">
            <a:lnSpc>
              <a:spcPct val="100000"/>
            </a:lnSpc>
            <a:spcBef>
              <a:spcPct val="0"/>
            </a:spcBef>
            <a:spcAft>
              <a:spcPts val="600"/>
            </a:spcAft>
            <a:buChar char="•"/>
          </a:pPr>
          <a:r>
            <a:rPr lang="pt-BR" sz="1300" kern="1200" dirty="0"/>
            <a:t> Average ACT:  20 - 23</a:t>
          </a:r>
          <a:endParaRPr lang="en-US" sz="1300" kern="1200" dirty="0"/>
        </a:p>
        <a:p>
          <a:pPr marL="114300" lvl="1" indent="-114300" algn="l" defTabSz="577850">
            <a:lnSpc>
              <a:spcPct val="100000"/>
            </a:lnSpc>
            <a:spcBef>
              <a:spcPct val="0"/>
            </a:spcBef>
            <a:spcAft>
              <a:spcPts val="600"/>
            </a:spcAft>
            <a:buChar char="•"/>
          </a:pPr>
          <a:r>
            <a:rPr lang="en-US" sz="1300" kern="1200" dirty="0"/>
            <a:t>In-State Tuition/Fees: $7,334</a:t>
          </a:r>
        </a:p>
      </dsp:txBody>
      <dsp:txXfrm>
        <a:off x="7157933" y="541365"/>
        <a:ext cx="1554208" cy="4374765"/>
      </dsp:txXfrm>
    </dsp:sp>
    <dsp:sp modelId="{6E2D782A-5566-49F4-8A5B-B0E77109B814}">
      <dsp:nvSpPr>
        <dsp:cNvPr id="0" name=""/>
        <dsp:cNvSpPr/>
      </dsp:nvSpPr>
      <dsp:spPr>
        <a:xfrm>
          <a:off x="6785683" y="153110"/>
          <a:ext cx="624047" cy="62404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361BD-B145-488C-B5EC-5CFB82EA7716}">
      <dsp:nvSpPr>
        <dsp:cNvPr id="0" name=""/>
        <dsp:cNvSpPr/>
      </dsp:nvSpPr>
      <dsp:spPr>
        <a:xfrm>
          <a:off x="322088" y="0"/>
          <a:ext cx="7729264" cy="837739"/>
        </a:xfrm>
        <a:prstGeom prst="roundRect">
          <a:avLst/>
        </a:prstGeom>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3"/>
        </a:lnRef>
        <a:fillRef idx="3">
          <a:schemeClr val="accent3"/>
        </a:fillRef>
        <a:effectRef idx="3">
          <a:schemeClr val="accent3"/>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chemeClr val="tx1"/>
              </a:solidFill>
            </a:rPr>
            <a:t>What is my GPA?</a:t>
          </a:r>
          <a:endParaRPr lang="en-US" sz="3600" kern="1200" dirty="0">
            <a:solidFill>
              <a:schemeClr val="tx1"/>
            </a:solidFill>
          </a:endParaRPr>
        </a:p>
      </dsp:txBody>
      <dsp:txXfrm>
        <a:off x="362983" y="40895"/>
        <a:ext cx="7647474" cy="755949"/>
      </dsp:txXfrm>
    </dsp:sp>
    <dsp:sp modelId="{963FF6A1-A917-4086-BBFF-E431E6E10596}">
      <dsp:nvSpPr>
        <dsp:cNvPr id="0" name=""/>
        <dsp:cNvSpPr/>
      </dsp:nvSpPr>
      <dsp:spPr>
        <a:xfrm>
          <a:off x="0" y="870495"/>
          <a:ext cx="8534400" cy="1226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50800" rIns="284480" bIns="50800" numCol="1" spcCol="1270" anchor="t" anchorCtr="0">
          <a:noAutofit/>
        </a:bodyPr>
        <a:lstStyle/>
        <a:p>
          <a:pPr marL="285750" lvl="1" indent="-285750" algn="ctr" defTabSz="1377950" rtl="0">
            <a:lnSpc>
              <a:spcPct val="90000"/>
            </a:lnSpc>
            <a:spcBef>
              <a:spcPct val="0"/>
            </a:spcBef>
            <a:spcAft>
              <a:spcPct val="20000"/>
            </a:spcAft>
            <a:buNone/>
          </a:pPr>
          <a:r>
            <a:rPr lang="en-US" sz="3100" b="0" kern="1200" dirty="0"/>
            <a:t>The numeric average of semester course grades including EVERY attempted high school course. </a:t>
          </a:r>
        </a:p>
      </dsp:txBody>
      <dsp:txXfrm>
        <a:off x="0" y="870495"/>
        <a:ext cx="8534400" cy="12263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42BAE-ED45-44CE-8FDD-1BEE501DD628}">
      <dsp:nvSpPr>
        <dsp:cNvPr id="0" name=""/>
        <dsp:cNvSpPr/>
      </dsp:nvSpPr>
      <dsp:spPr>
        <a:xfrm>
          <a:off x="0" y="690729"/>
          <a:ext cx="7543800" cy="1096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5483" tIns="249936" rIns="58548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Many colleges have minimum test scores required for admission.</a:t>
          </a:r>
        </a:p>
        <a:p>
          <a:pPr marL="114300" lvl="1" indent="-114300" algn="l" defTabSz="533400">
            <a:lnSpc>
              <a:spcPct val="90000"/>
            </a:lnSpc>
            <a:spcBef>
              <a:spcPct val="0"/>
            </a:spcBef>
            <a:spcAft>
              <a:spcPct val="15000"/>
            </a:spcAft>
            <a:buFont typeface="Wingdings" panose="05000000000000000000" pitchFamily="2" charset="2"/>
            <a:buChar char="§"/>
          </a:pPr>
          <a:r>
            <a:rPr lang="en-US" sz="1200" kern="1200" dirty="0"/>
            <a:t>Some colleges may “super-score.”</a:t>
          </a:r>
        </a:p>
        <a:p>
          <a:pPr marL="114300" lvl="1" indent="-114300" algn="l" defTabSz="533400">
            <a:lnSpc>
              <a:spcPct val="90000"/>
            </a:lnSpc>
            <a:spcBef>
              <a:spcPct val="0"/>
            </a:spcBef>
            <a:spcAft>
              <a:spcPct val="15000"/>
            </a:spcAft>
            <a:buFont typeface="Wingdings" panose="05000000000000000000" pitchFamily="2" charset="2"/>
            <a:buChar char="§"/>
          </a:pPr>
          <a:r>
            <a:rPr lang="en-US" sz="1200" kern="1200" dirty="0"/>
            <a:t>It is recommended to send all your scores---colleges will use the highest available.</a:t>
          </a:r>
        </a:p>
        <a:p>
          <a:pPr marL="114300" lvl="1" indent="-114300" algn="l" defTabSz="533400">
            <a:lnSpc>
              <a:spcPct val="90000"/>
            </a:lnSpc>
            <a:spcBef>
              <a:spcPct val="0"/>
            </a:spcBef>
            <a:spcAft>
              <a:spcPct val="15000"/>
            </a:spcAft>
            <a:buChar char="•"/>
          </a:pPr>
          <a:r>
            <a:rPr lang="en-US" sz="1200" kern="1200" dirty="0"/>
            <a:t>Colleges will generally take scores from either test (SAT or ACT) and treat them equally</a:t>
          </a:r>
        </a:p>
      </dsp:txBody>
      <dsp:txXfrm>
        <a:off x="0" y="690729"/>
        <a:ext cx="7543800" cy="1096200"/>
      </dsp:txXfrm>
    </dsp:sp>
    <dsp:sp modelId="{C27F3061-4894-4B43-854E-80A957F913B5}">
      <dsp:nvSpPr>
        <dsp:cNvPr id="0" name=""/>
        <dsp:cNvSpPr/>
      </dsp:nvSpPr>
      <dsp:spPr>
        <a:xfrm>
          <a:off x="377190" y="513609"/>
          <a:ext cx="5280660" cy="35424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533400">
            <a:lnSpc>
              <a:spcPct val="90000"/>
            </a:lnSpc>
            <a:spcBef>
              <a:spcPct val="0"/>
            </a:spcBef>
            <a:spcAft>
              <a:spcPct val="35000"/>
            </a:spcAft>
            <a:buNone/>
          </a:pPr>
          <a:r>
            <a:rPr lang="en-US" sz="1200" i="0" kern="1200" dirty="0"/>
            <a:t>Are you satisfied with your test score?</a:t>
          </a:r>
          <a:endParaRPr lang="en-US" sz="1200" kern="1200" dirty="0"/>
        </a:p>
      </dsp:txBody>
      <dsp:txXfrm>
        <a:off x="394483" y="530902"/>
        <a:ext cx="5246074" cy="319654"/>
      </dsp:txXfrm>
    </dsp:sp>
    <dsp:sp modelId="{463EBF40-BB4F-45F4-8666-9F4959D3B315}">
      <dsp:nvSpPr>
        <dsp:cNvPr id="0" name=""/>
        <dsp:cNvSpPr/>
      </dsp:nvSpPr>
      <dsp:spPr>
        <a:xfrm>
          <a:off x="0" y="2028850"/>
          <a:ext cx="7543800" cy="6993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5483" tIns="249936" rIns="58548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hlinkClick xmlns:r="http://schemas.openxmlformats.org/officeDocument/2006/relationships" r:id="rId1"/>
            </a:rPr>
            <a:t>SAT Test Dates</a:t>
          </a:r>
          <a:endParaRPr lang="en-US" sz="1200" kern="1200" dirty="0"/>
        </a:p>
        <a:p>
          <a:pPr marL="114300" lvl="1" indent="-114300" algn="l" defTabSz="533400">
            <a:lnSpc>
              <a:spcPct val="90000"/>
            </a:lnSpc>
            <a:spcBef>
              <a:spcPct val="0"/>
            </a:spcBef>
            <a:spcAft>
              <a:spcPct val="15000"/>
            </a:spcAft>
            <a:buChar char="•"/>
          </a:pPr>
          <a:r>
            <a:rPr lang="en-US" sz="1200" kern="1200" dirty="0">
              <a:hlinkClick xmlns:r="http://schemas.openxmlformats.org/officeDocument/2006/relationships" r:id="rId2"/>
            </a:rPr>
            <a:t>ACT Test Dates</a:t>
          </a:r>
          <a:endParaRPr lang="en-US" sz="1200" kern="1200" dirty="0"/>
        </a:p>
      </dsp:txBody>
      <dsp:txXfrm>
        <a:off x="0" y="2028850"/>
        <a:ext cx="7543800" cy="699300"/>
      </dsp:txXfrm>
    </dsp:sp>
    <dsp:sp modelId="{ED2CB639-CE53-432A-9A03-4DF816BA230C}">
      <dsp:nvSpPr>
        <dsp:cNvPr id="0" name=""/>
        <dsp:cNvSpPr/>
      </dsp:nvSpPr>
      <dsp:spPr>
        <a:xfrm>
          <a:off x="377190" y="1851730"/>
          <a:ext cx="5280660" cy="354240"/>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533400">
            <a:lnSpc>
              <a:spcPct val="90000"/>
            </a:lnSpc>
            <a:spcBef>
              <a:spcPct val="0"/>
            </a:spcBef>
            <a:spcAft>
              <a:spcPct val="35000"/>
            </a:spcAft>
            <a:buNone/>
          </a:pPr>
          <a:r>
            <a:rPr lang="en-US" sz="1200" kern="1200" dirty="0"/>
            <a:t>Check Application Deadlines</a:t>
          </a:r>
        </a:p>
      </dsp:txBody>
      <dsp:txXfrm>
        <a:off x="394483" y="1869023"/>
        <a:ext cx="5246074" cy="319654"/>
      </dsp:txXfrm>
    </dsp:sp>
    <dsp:sp modelId="{F0DD6B36-9893-466F-85C7-AAE8E8635125}">
      <dsp:nvSpPr>
        <dsp:cNvPr id="0" name=""/>
        <dsp:cNvSpPr/>
      </dsp:nvSpPr>
      <dsp:spPr>
        <a:xfrm>
          <a:off x="0" y="2970069"/>
          <a:ext cx="7543800" cy="302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84475C9-B3FF-47FB-BFE7-3A8119705D13}">
      <dsp:nvSpPr>
        <dsp:cNvPr id="0" name=""/>
        <dsp:cNvSpPr/>
      </dsp:nvSpPr>
      <dsp:spPr>
        <a:xfrm>
          <a:off x="377190" y="2792950"/>
          <a:ext cx="5280660" cy="354240"/>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533400">
            <a:lnSpc>
              <a:spcPct val="90000"/>
            </a:lnSpc>
            <a:spcBef>
              <a:spcPct val="0"/>
            </a:spcBef>
            <a:spcAft>
              <a:spcPct val="35000"/>
            </a:spcAft>
            <a:buNone/>
          </a:pPr>
          <a:r>
            <a:rPr lang="en-US" sz="1200" kern="1200" dirty="0"/>
            <a:t>Send your scores to schools for free if coded on registration before test day.</a:t>
          </a:r>
        </a:p>
      </dsp:txBody>
      <dsp:txXfrm>
        <a:off x="394483" y="2810243"/>
        <a:ext cx="524607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630" cy="464268"/>
          </a:xfrm>
          <a:prstGeom prst="rect">
            <a:avLst/>
          </a:prstGeom>
        </p:spPr>
        <p:txBody>
          <a:bodyPr vert="horz" lIns="90622" tIns="45311" rIns="90622" bIns="45311" rtlCol="0"/>
          <a:lstStyle>
            <a:lvl1pPr algn="l">
              <a:defRPr sz="1200"/>
            </a:lvl1pPr>
          </a:lstStyle>
          <a:p>
            <a:endParaRPr lang="en-US" dirty="0"/>
          </a:p>
        </p:txBody>
      </p:sp>
      <p:sp>
        <p:nvSpPr>
          <p:cNvPr id="3" name="Date Placeholder 2"/>
          <p:cNvSpPr>
            <a:spLocks noGrp="1"/>
          </p:cNvSpPr>
          <p:nvPr>
            <p:ph type="dt" sz="quarter" idx="1"/>
          </p:nvPr>
        </p:nvSpPr>
        <p:spPr>
          <a:xfrm>
            <a:off x="3971192" y="1"/>
            <a:ext cx="3037630" cy="464268"/>
          </a:xfrm>
          <a:prstGeom prst="rect">
            <a:avLst/>
          </a:prstGeom>
        </p:spPr>
        <p:txBody>
          <a:bodyPr vert="horz" lIns="90622" tIns="45311" rIns="90622" bIns="45311" rtlCol="0"/>
          <a:lstStyle>
            <a:lvl1pPr algn="r">
              <a:defRPr sz="1200"/>
            </a:lvl1pPr>
          </a:lstStyle>
          <a:p>
            <a:fld id="{3C0077B6-20DD-4533-994E-A0BB113AFC84}" type="datetimeFigureOut">
              <a:rPr lang="en-US" smtClean="0"/>
              <a:t>11/16/2022</a:t>
            </a:fld>
            <a:endParaRPr lang="en-US" dirty="0"/>
          </a:p>
        </p:txBody>
      </p:sp>
      <p:sp>
        <p:nvSpPr>
          <p:cNvPr id="4" name="Footer Placeholder 3"/>
          <p:cNvSpPr>
            <a:spLocks noGrp="1"/>
          </p:cNvSpPr>
          <p:nvPr>
            <p:ph type="ftr" sz="quarter" idx="2"/>
          </p:nvPr>
        </p:nvSpPr>
        <p:spPr>
          <a:xfrm>
            <a:off x="1" y="8830554"/>
            <a:ext cx="3037630" cy="464268"/>
          </a:xfrm>
          <a:prstGeom prst="rect">
            <a:avLst/>
          </a:prstGeom>
        </p:spPr>
        <p:txBody>
          <a:bodyPr vert="horz" lIns="90622" tIns="45311" rIns="90622" bIns="453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92" y="8830554"/>
            <a:ext cx="3037630" cy="464268"/>
          </a:xfrm>
          <a:prstGeom prst="rect">
            <a:avLst/>
          </a:prstGeom>
        </p:spPr>
        <p:txBody>
          <a:bodyPr vert="horz" lIns="90622" tIns="45311" rIns="90622" bIns="45311" rtlCol="0" anchor="b"/>
          <a:lstStyle>
            <a:lvl1pPr algn="r">
              <a:defRPr sz="1200"/>
            </a:lvl1pPr>
          </a:lstStyle>
          <a:p>
            <a:fld id="{CAD25346-8019-4A9B-96E3-C8389F12814C}" type="slidenum">
              <a:rPr lang="en-US" smtClean="0"/>
              <a:t>‹#›</a:t>
            </a:fld>
            <a:endParaRPr lang="en-US" dirty="0"/>
          </a:p>
        </p:txBody>
      </p:sp>
    </p:spTree>
    <p:extLst>
      <p:ext uri="{BB962C8B-B14F-4D97-AF65-F5344CB8AC3E}">
        <p14:creationId xmlns:p14="http://schemas.microsoft.com/office/powerpoint/2010/main" val="268925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630" cy="464268"/>
          </a:xfrm>
          <a:prstGeom prst="rect">
            <a:avLst/>
          </a:prstGeom>
        </p:spPr>
        <p:txBody>
          <a:bodyPr vert="horz" lIns="92824" tIns="46412" rIns="92824" bIns="4641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1192" y="1"/>
            <a:ext cx="3037630" cy="464268"/>
          </a:xfrm>
          <a:prstGeom prst="rect">
            <a:avLst/>
          </a:prstGeom>
        </p:spPr>
        <p:txBody>
          <a:bodyPr vert="horz" lIns="92824" tIns="46412" rIns="92824" bIns="46412" rtlCol="0"/>
          <a:lstStyle>
            <a:lvl1pPr algn="r" fontAlgn="auto">
              <a:spcBef>
                <a:spcPts val="0"/>
              </a:spcBef>
              <a:spcAft>
                <a:spcPts val="0"/>
              </a:spcAft>
              <a:defRPr sz="1200">
                <a:latin typeface="+mn-lt"/>
              </a:defRPr>
            </a:lvl1pPr>
          </a:lstStyle>
          <a:p>
            <a:pPr>
              <a:defRPr/>
            </a:pPr>
            <a:fld id="{170AF143-61FD-457A-91AF-F0743F468132}" type="datetimeFigureOut">
              <a:rPr lang="en-US"/>
              <a:pPr>
                <a:defRPr/>
              </a:pPr>
              <a:t>11/16/2022</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824" tIns="46412" rIns="92824" bIns="46412" rtlCol="0" anchor="ctr"/>
          <a:lstStyle/>
          <a:p>
            <a:pPr lvl="0"/>
            <a:endParaRPr lang="en-US" noProof="0" dirty="0"/>
          </a:p>
        </p:txBody>
      </p:sp>
      <p:sp>
        <p:nvSpPr>
          <p:cNvPr id="5" name="Notes Placeholder 4"/>
          <p:cNvSpPr>
            <a:spLocks noGrp="1"/>
          </p:cNvSpPr>
          <p:nvPr>
            <p:ph type="body" sz="quarter" idx="3"/>
          </p:nvPr>
        </p:nvSpPr>
        <p:spPr>
          <a:xfrm>
            <a:off x="701356" y="4415277"/>
            <a:ext cx="5607688" cy="4183144"/>
          </a:xfrm>
          <a:prstGeom prst="rect">
            <a:avLst/>
          </a:prstGeom>
        </p:spPr>
        <p:txBody>
          <a:bodyPr vert="horz" lIns="92824" tIns="46412" rIns="92824" bIns="4641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554"/>
            <a:ext cx="3037630" cy="464268"/>
          </a:xfrm>
          <a:prstGeom prst="rect">
            <a:avLst/>
          </a:prstGeom>
        </p:spPr>
        <p:txBody>
          <a:bodyPr vert="horz" lIns="92824" tIns="46412" rIns="92824" bIns="4641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1192" y="8830554"/>
            <a:ext cx="3037630" cy="464268"/>
          </a:xfrm>
          <a:prstGeom prst="rect">
            <a:avLst/>
          </a:prstGeom>
        </p:spPr>
        <p:txBody>
          <a:bodyPr vert="horz" lIns="92824" tIns="46412" rIns="92824" bIns="46412" rtlCol="0" anchor="b"/>
          <a:lstStyle>
            <a:lvl1pPr algn="r" fontAlgn="auto">
              <a:spcBef>
                <a:spcPts val="0"/>
              </a:spcBef>
              <a:spcAft>
                <a:spcPts val="0"/>
              </a:spcAft>
              <a:defRPr sz="1200">
                <a:latin typeface="+mn-lt"/>
              </a:defRPr>
            </a:lvl1pPr>
          </a:lstStyle>
          <a:p>
            <a:pPr>
              <a:defRPr/>
            </a:pPr>
            <a:fld id="{047F3655-57EC-4900-AAAA-C49A25AFA47A}" type="slidenum">
              <a:rPr lang="en-US"/>
              <a:pPr>
                <a:defRPr/>
              </a:pPr>
              <a:t>‹#›</a:t>
            </a:fld>
            <a:endParaRPr lang="en-US" dirty="0"/>
          </a:p>
        </p:txBody>
      </p:sp>
    </p:spTree>
    <p:extLst>
      <p:ext uri="{BB962C8B-B14F-4D97-AF65-F5344CB8AC3E}">
        <p14:creationId xmlns:p14="http://schemas.microsoft.com/office/powerpoint/2010/main" val="2207889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esearch.collegeboard.org/trends/college-pricing/figures-tables/average-published-charges-2017-18-and-2018-19"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esearch.collegeboard.org/trends/college-pricing/figures-tables/average-published-charges-2017-18-and-2018-19"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search.collegeboard.org/trends/college-pricing/figures-tables/average-published-charges-2017-18-and-2018-19"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search.collegeboard.org/trends/college-pricing/figures-tables/average-published-charges-2017-18-and-2018-1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earch.collegeboard.org/trends/college-pricing/figures-tables/average-published-charges-2017-18-and-2018-1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47F3655-57EC-4900-AAAA-C49A25AFA47A}" type="slidenum">
              <a:rPr lang="en-US" smtClean="0"/>
              <a:pPr>
                <a:defRPr/>
              </a:pPr>
              <a:t>1</a:t>
            </a:fld>
            <a:endParaRPr lang="en-US" dirty="0"/>
          </a:p>
        </p:txBody>
      </p:sp>
    </p:spTree>
    <p:extLst>
      <p:ext uri="{BB962C8B-B14F-4D97-AF65-F5344CB8AC3E}">
        <p14:creationId xmlns:p14="http://schemas.microsoft.com/office/powerpoint/2010/main" val="715661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47F3655-57EC-4900-AAAA-C49A25AFA47A}" type="slidenum">
              <a:rPr lang="en-US" smtClean="0"/>
              <a:pPr>
                <a:defRPr/>
              </a:pPr>
              <a:t>19</a:t>
            </a:fld>
            <a:endParaRPr lang="en-US" dirty="0"/>
          </a:p>
        </p:txBody>
      </p:sp>
    </p:spTree>
    <p:extLst>
      <p:ext uri="{BB962C8B-B14F-4D97-AF65-F5344CB8AC3E}">
        <p14:creationId xmlns:p14="http://schemas.microsoft.com/office/powerpoint/2010/main" val="3927498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fd52c798d_11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3fd52c798d_11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400" b="0" i="0" u="none" strike="noStrike" cap="none">
                <a:solidFill>
                  <a:srgbClr val="000000"/>
                </a:solidFill>
                <a:latin typeface="Arial"/>
                <a:ea typeface="Arial"/>
                <a:cs typeface="Arial"/>
                <a:sym typeface="Arial"/>
              </a:rPr>
              <a:t>What do colleges look at for admission?</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fd52c798d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3fd52c798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400" b="0" i="0" u="none" strike="noStrike" cap="none">
                <a:solidFill>
                  <a:srgbClr val="000000"/>
                </a:solidFill>
                <a:latin typeface="Arial"/>
                <a:ea typeface="Arial"/>
                <a:cs typeface="Arial"/>
                <a:sym typeface="Arial"/>
              </a:rPr>
              <a:t>What do colleges look at for admission?</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32CC9F-5ACA-A14B-A3BD-684FAD91E7C4}" type="slidenum">
              <a:rPr lang="en-US" smtClean="0"/>
              <a:t>28</a:t>
            </a:fld>
            <a:endParaRPr lang="en-US"/>
          </a:p>
        </p:txBody>
      </p:sp>
    </p:spTree>
    <p:extLst>
      <p:ext uri="{BB962C8B-B14F-4D97-AF65-F5344CB8AC3E}">
        <p14:creationId xmlns:p14="http://schemas.microsoft.com/office/powerpoint/2010/main" val="183573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https://research.collegeboard.org/trends/college-pricing/figures-tables/average-published-charges-2017-18-and-2018-19</a:t>
            </a:r>
            <a:endParaRPr lang="en-US" dirty="0"/>
          </a:p>
        </p:txBody>
      </p:sp>
      <p:sp>
        <p:nvSpPr>
          <p:cNvPr id="4" name="Slide Number Placeholder 3"/>
          <p:cNvSpPr>
            <a:spLocks noGrp="1"/>
          </p:cNvSpPr>
          <p:nvPr>
            <p:ph type="sldNum" sz="quarter" idx="5"/>
          </p:nvPr>
        </p:nvSpPr>
        <p:spPr/>
        <p:txBody>
          <a:bodyPr/>
          <a:lstStyle/>
          <a:p>
            <a:pPr>
              <a:defRPr/>
            </a:pPr>
            <a:fld id="{047F3655-57EC-4900-AAAA-C49A25AFA47A}" type="slidenum">
              <a:rPr lang="en-US" smtClean="0"/>
              <a:pPr>
                <a:defRPr/>
              </a:pPr>
              <a:t>32</a:t>
            </a:fld>
            <a:endParaRPr lang="en-US" dirty="0"/>
          </a:p>
        </p:txBody>
      </p:sp>
    </p:spTree>
    <p:extLst>
      <p:ext uri="{BB962C8B-B14F-4D97-AF65-F5344CB8AC3E}">
        <p14:creationId xmlns:p14="http://schemas.microsoft.com/office/powerpoint/2010/main" val="3695262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https://research.collegeboard.org/trends/college-pricing/figures-tables/average-published-charges-2017-18-and-2018-19</a:t>
            </a:r>
            <a:endParaRPr lang="en-US" dirty="0"/>
          </a:p>
        </p:txBody>
      </p:sp>
      <p:sp>
        <p:nvSpPr>
          <p:cNvPr id="4" name="Slide Number Placeholder 3"/>
          <p:cNvSpPr>
            <a:spLocks noGrp="1"/>
          </p:cNvSpPr>
          <p:nvPr>
            <p:ph type="sldNum" sz="quarter" idx="5"/>
          </p:nvPr>
        </p:nvSpPr>
        <p:spPr/>
        <p:txBody>
          <a:bodyPr/>
          <a:lstStyle/>
          <a:p>
            <a:pPr>
              <a:defRPr/>
            </a:pPr>
            <a:fld id="{047F3655-57EC-4900-AAAA-C49A25AFA47A}" type="slidenum">
              <a:rPr lang="en-US" smtClean="0"/>
              <a:pPr>
                <a:defRPr/>
              </a:pPr>
              <a:t>33</a:t>
            </a:fld>
            <a:endParaRPr lang="en-US" dirty="0"/>
          </a:p>
        </p:txBody>
      </p:sp>
    </p:spTree>
    <p:extLst>
      <p:ext uri="{BB962C8B-B14F-4D97-AF65-F5344CB8AC3E}">
        <p14:creationId xmlns:p14="http://schemas.microsoft.com/office/powerpoint/2010/main" val="3100155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https://research.collegeboard.org/trends/college-pricing/figures-tables/average-published-charges-2017-18-and-2018-19</a:t>
            </a:r>
            <a:endParaRPr lang="en-US" dirty="0"/>
          </a:p>
        </p:txBody>
      </p:sp>
      <p:sp>
        <p:nvSpPr>
          <p:cNvPr id="4" name="Slide Number Placeholder 3"/>
          <p:cNvSpPr>
            <a:spLocks noGrp="1"/>
          </p:cNvSpPr>
          <p:nvPr>
            <p:ph type="sldNum" sz="quarter" idx="5"/>
          </p:nvPr>
        </p:nvSpPr>
        <p:spPr/>
        <p:txBody>
          <a:bodyPr/>
          <a:lstStyle/>
          <a:p>
            <a:pPr>
              <a:defRPr/>
            </a:pPr>
            <a:fld id="{047F3655-57EC-4900-AAAA-C49A25AFA47A}" type="slidenum">
              <a:rPr lang="en-US" smtClean="0"/>
              <a:pPr>
                <a:defRPr/>
              </a:pPr>
              <a:t>34</a:t>
            </a:fld>
            <a:endParaRPr lang="en-US" dirty="0"/>
          </a:p>
        </p:txBody>
      </p:sp>
    </p:spTree>
    <p:extLst>
      <p:ext uri="{BB962C8B-B14F-4D97-AF65-F5344CB8AC3E}">
        <p14:creationId xmlns:p14="http://schemas.microsoft.com/office/powerpoint/2010/main" val="246066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https://research.collegeboard.org/trends/college-pricing/figures-tables/average-published-charges-2017-18-and-2018-19</a:t>
            </a:r>
            <a:endParaRPr lang="en-US" dirty="0"/>
          </a:p>
        </p:txBody>
      </p:sp>
      <p:sp>
        <p:nvSpPr>
          <p:cNvPr id="4" name="Slide Number Placeholder 3"/>
          <p:cNvSpPr>
            <a:spLocks noGrp="1"/>
          </p:cNvSpPr>
          <p:nvPr>
            <p:ph type="sldNum" sz="quarter" idx="5"/>
          </p:nvPr>
        </p:nvSpPr>
        <p:spPr/>
        <p:txBody>
          <a:bodyPr/>
          <a:lstStyle/>
          <a:p>
            <a:pPr>
              <a:defRPr/>
            </a:pPr>
            <a:fld id="{047F3655-57EC-4900-AAAA-C49A25AFA47A}" type="slidenum">
              <a:rPr lang="en-US" smtClean="0"/>
              <a:pPr>
                <a:defRPr/>
              </a:pPr>
              <a:t>2</a:t>
            </a:fld>
            <a:endParaRPr lang="en-US" dirty="0"/>
          </a:p>
        </p:txBody>
      </p:sp>
    </p:spTree>
    <p:extLst>
      <p:ext uri="{BB962C8B-B14F-4D97-AF65-F5344CB8AC3E}">
        <p14:creationId xmlns:p14="http://schemas.microsoft.com/office/powerpoint/2010/main" val="68379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entire Centennial counseling team is noted here.  Student counselors are assigned by student last name.  If your students last name is…   Mrs. Hollaway is our graduation coach.  She stands in the gap between struggle and success; her goal is to address the barriers that stifle the graduation potential of our Centennial students.</a:t>
            </a:r>
          </a:p>
        </p:txBody>
      </p:sp>
      <p:sp>
        <p:nvSpPr>
          <p:cNvPr id="4" name="Slide Number Placeholder 3"/>
          <p:cNvSpPr>
            <a:spLocks noGrp="1"/>
          </p:cNvSpPr>
          <p:nvPr>
            <p:ph type="sldNum" sz="quarter" idx="10"/>
          </p:nvPr>
        </p:nvSpPr>
        <p:spPr/>
        <p:txBody>
          <a:bodyPr/>
          <a:lstStyle/>
          <a:p>
            <a:fld id="{72018F08-DC35-4779-B43D-85BBA30CDD04}" type="slidenum">
              <a:rPr lang="en-US" smtClean="0"/>
              <a:t>3</a:t>
            </a:fld>
            <a:endParaRPr lang="en-US" dirty="0"/>
          </a:p>
        </p:txBody>
      </p:sp>
    </p:spTree>
    <p:extLst>
      <p:ext uri="{BB962C8B-B14F-4D97-AF65-F5344CB8AC3E}">
        <p14:creationId xmlns:p14="http://schemas.microsoft.com/office/powerpoint/2010/main" val="333050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https://research.collegeboard.org/pdf/trends-college-pricing-2019-full-report.pdf</a:t>
            </a:r>
          </a:p>
          <a:p>
            <a:r>
              <a:rPr lang="en-US" dirty="0">
                <a:hlinkClick r:id="rId3"/>
              </a:rPr>
              <a:t>https://research.collegeboard.org/trends/college-pricing/figures-tables/average-published-charges-2017-18-and-2018-19</a:t>
            </a:r>
            <a:endParaRPr lang="en-US" dirty="0"/>
          </a:p>
        </p:txBody>
      </p:sp>
      <p:sp>
        <p:nvSpPr>
          <p:cNvPr id="4" name="Slide Number Placeholder 3"/>
          <p:cNvSpPr>
            <a:spLocks noGrp="1"/>
          </p:cNvSpPr>
          <p:nvPr>
            <p:ph type="sldNum" sz="quarter" idx="5"/>
          </p:nvPr>
        </p:nvSpPr>
        <p:spPr/>
        <p:txBody>
          <a:bodyPr/>
          <a:lstStyle/>
          <a:p>
            <a:pPr>
              <a:defRPr/>
            </a:pPr>
            <a:fld id="{047F3655-57EC-4900-AAAA-C49A25AFA47A}" type="slidenum">
              <a:rPr lang="en-US" smtClean="0"/>
              <a:pPr>
                <a:defRPr/>
              </a:pPr>
              <a:t>9</a:t>
            </a:fld>
            <a:endParaRPr lang="en-US"/>
          </a:p>
        </p:txBody>
      </p:sp>
    </p:spTree>
    <p:extLst>
      <p:ext uri="{BB962C8B-B14F-4D97-AF65-F5344CB8AC3E}">
        <p14:creationId xmlns:p14="http://schemas.microsoft.com/office/powerpoint/2010/main" val="3820056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fd52c798d_11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79" name="Google Shape;479;g3fd52c798d_11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fd52c798d_7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74" name="Google Shape;374;g3fd52c798d_7_2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fd52c798d_11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g3fd52c798d_1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400" b="0" i="0" u="none" strike="noStrike" cap="none" dirty="0">
                <a:solidFill>
                  <a:srgbClr val="000000"/>
                </a:solidFill>
                <a:latin typeface="Arial"/>
                <a:ea typeface="Arial"/>
                <a:cs typeface="Arial"/>
                <a:sym typeface="Arial"/>
              </a:rPr>
              <a:t>Factors for students to consider in regards to colleges...</a:t>
            </a:r>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fd52c798d_11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g3fd52c798d_1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400" b="0" i="0" u="none" strike="noStrike" cap="none" dirty="0">
                <a:solidFill>
                  <a:srgbClr val="000000"/>
                </a:solidFill>
                <a:latin typeface="Arial"/>
                <a:ea typeface="Arial"/>
                <a:cs typeface="Arial"/>
                <a:sym typeface="Arial"/>
              </a:rPr>
              <a:t>What do colleges look at for admission?</a:t>
            </a:r>
          </a:p>
          <a:p>
            <a:pPr marL="0" marR="0" lvl="0" indent="0" algn="ctr" defTabSz="914400" rtl="0" eaLnBrk="0" fontAlgn="base" latinLnBrk="0" hangingPunct="0">
              <a:lnSpc>
                <a:spcPct val="100000"/>
              </a:lnSpc>
              <a:spcBef>
                <a:spcPts val="0"/>
              </a:spcBef>
              <a:spcAft>
                <a:spcPts val="0"/>
              </a:spcAft>
              <a:buClr>
                <a:srgbClr val="000000"/>
              </a:buClr>
              <a:buSzPts val="1100"/>
              <a:buFont typeface="Arial"/>
              <a:buNone/>
              <a:tabLst/>
              <a:defRPr/>
            </a:pPr>
            <a:r>
              <a:rPr lang="en-US" sz="1400" dirty="0">
                <a:solidFill>
                  <a:schemeClr val="bg1"/>
                </a:solidFill>
              </a:rPr>
              <a:t>The college is looking for evidence that the applicant will be successful at their college.</a:t>
            </a:r>
          </a:p>
          <a:p>
            <a:pPr marL="0" marR="0" lvl="0" indent="0" algn="ctr" defTabSz="914400" rtl="0" eaLnBrk="0" fontAlgn="base" latinLnBrk="0" hangingPunct="0">
              <a:lnSpc>
                <a:spcPct val="100000"/>
              </a:lnSpc>
              <a:spcBef>
                <a:spcPts val="0"/>
              </a:spcBef>
              <a:spcAft>
                <a:spcPts val="0"/>
              </a:spcAft>
              <a:buClr>
                <a:srgbClr val="000000"/>
              </a:buClr>
              <a:buSzPts val="1100"/>
              <a:buFont typeface="Arial"/>
              <a:buNone/>
              <a:tabLst/>
              <a:defRPr/>
            </a:pPr>
            <a:r>
              <a:rPr lang="en-US" sz="1400" dirty="0">
                <a:solidFill>
                  <a:schemeClr val="bg1"/>
                </a:solidFill>
              </a:rPr>
              <a:t>College admission officers set a goal of crafting a well-rounded freshman class.</a:t>
            </a:r>
          </a:p>
          <a:p>
            <a:pPr marL="285750" indent="-285750" algn="ctr">
              <a:lnSpc>
                <a:spcPct val="120000"/>
              </a:lnSpc>
              <a:spcAft>
                <a:spcPts val="2400"/>
              </a:spcAft>
              <a:buFont typeface="Arial" panose="020B0604020202020204" pitchFamily="34" charset="0"/>
              <a:buChar char="•"/>
            </a:pPr>
            <a:r>
              <a:rPr lang="en-US" sz="1400" dirty="0">
                <a:solidFill>
                  <a:schemeClr val="bg1"/>
                </a:solidFill>
              </a:rPr>
              <a:t>Are you demonstrating “intellectual curiosity”?</a:t>
            </a:r>
          </a:p>
          <a:p>
            <a:pPr marL="285750" indent="-285750" algn="ctr">
              <a:lnSpc>
                <a:spcPct val="120000"/>
              </a:lnSpc>
              <a:spcAft>
                <a:spcPts val="2400"/>
              </a:spcAft>
              <a:buFont typeface="Arial" panose="020B0604020202020204" pitchFamily="34" charset="0"/>
              <a:buChar char="•"/>
            </a:pPr>
            <a:r>
              <a:rPr lang="en-US" sz="1400" dirty="0">
                <a:solidFill>
                  <a:schemeClr val="bg1"/>
                </a:solidFill>
              </a:rPr>
              <a:t>What classes have you taken to prepare you for success?</a:t>
            </a:r>
            <a:endParaRPr lang="en-US" sz="1800" dirty="0">
              <a:solidFill>
                <a:schemeClr val="bg1"/>
              </a:solidFill>
            </a:endParaRPr>
          </a:p>
          <a:p>
            <a:pPr marL="285750" indent="-285750" algn="ctr">
              <a:lnSpc>
                <a:spcPct val="120000"/>
              </a:lnSpc>
              <a:spcAft>
                <a:spcPts val="2400"/>
              </a:spcAft>
              <a:buFont typeface="Arial" panose="020B0604020202020204" pitchFamily="34" charset="0"/>
              <a:buChar char="•"/>
            </a:pPr>
            <a:r>
              <a:rPr lang="en-US" sz="1400" dirty="0">
                <a:solidFill>
                  <a:schemeClr val="bg1"/>
                </a:solidFill>
              </a:rPr>
              <a:t>Have you maintained high grades in on-level classes but never taken Honors or AP courses? </a:t>
            </a:r>
          </a:p>
          <a:p>
            <a:pPr marL="285750" indent="-285750" algn="ctr">
              <a:lnSpc>
                <a:spcPct val="120000"/>
              </a:lnSpc>
              <a:spcAft>
                <a:spcPts val="2400"/>
              </a:spcAft>
              <a:buFont typeface="Arial" panose="020B0604020202020204" pitchFamily="34" charset="0"/>
              <a:buChar char="•"/>
            </a:pPr>
            <a:r>
              <a:rPr lang="en-US" sz="1400" dirty="0">
                <a:solidFill>
                  <a:schemeClr val="bg1"/>
                </a:solidFill>
              </a:rPr>
              <a:t>What is the evidence that you are “college ready”?</a:t>
            </a:r>
          </a:p>
          <a:p>
            <a:pPr marL="0" marR="0" lvl="0" indent="0" algn="ctr" defTabSz="914400" rtl="0" eaLnBrk="0" fontAlgn="base" latinLnBrk="0" hangingPunct="0">
              <a:lnSpc>
                <a:spcPct val="100000"/>
              </a:lnSpc>
              <a:spcBef>
                <a:spcPts val="0"/>
              </a:spcBef>
              <a:spcAft>
                <a:spcPts val="0"/>
              </a:spcAft>
              <a:buClr>
                <a:srgbClr val="000000"/>
              </a:buClr>
              <a:buSzPts val="1100"/>
              <a:buFont typeface="Arial"/>
              <a:buNone/>
              <a:tabLst/>
              <a:defRPr/>
            </a:pPr>
            <a:endParaRPr lang="en-US" sz="1400" dirty="0">
              <a:solidFill>
                <a:schemeClr val="bg1"/>
              </a:solidFill>
            </a:endParaRPr>
          </a:p>
        </p:txBody>
      </p:sp>
    </p:spTree>
    <p:extLst>
      <p:ext uri="{BB962C8B-B14F-4D97-AF65-F5344CB8AC3E}">
        <p14:creationId xmlns:p14="http://schemas.microsoft.com/office/powerpoint/2010/main" val="23208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fd52c798d_11_90:notes"/>
          <p:cNvSpPr>
            <a:spLocks noGrp="1" noRot="1" noChangeAspect="1"/>
          </p:cNvSpPr>
          <p:nvPr>
            <p:ph type="sldImg" idx="2"/>
          </p:nvPr>
        </p:nvSpPr>
        <p:spPr>
          <a:xfrm>
            <a:off x="1144588" y="687388"/>
            <a:ext cx="4570412" cy="34274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2" name="Google Shape;342;g3fd52c798d_11_90:notes"/>
          <p:cNvSpPr txBox="1">
            <a:spLocks noGrp="1"/>
          </p:cNvSpPr>
          <p:nvPr>
            <p:ph type="body" idx="1"/>
          </p:nvPr>
        </p:nvSpPr>
        <p:spPr>
          <a:xfrm>
            <a:off x="914400" y="4344025"/>
            <a:ext cx="5029200" cy="411285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a:t>Less than a year from now you should be applying to college... </a:t>
            </a:r>
            <a:r>
              <a:rPr lang="en"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 sz="1800" b="0" i="0" u="none" strike="noStrike" cap="none">
                <a:solidFill>
                  <a:srgbClr val="000000"/>
                </a:solidFill>
                <a:latin typeface="Arial"/>
                <a:ea typeface="Arial"/>
                <a:cs typeface="Arial"/>
                <a:sym typeface="Arial"/>
              </a:rPr>
              <a:t>Ask teachers who have taught you in 11th or 12th grade core academic subjects who can speak to your ability.</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343" name="Google Shape;343;g3fd52c798d_11_90:notes"/>
          <p:cNvSpPr txBox="1">
            <a:spLocks noGrp="1"/>
          </p:cNvSpPr>
          <p:nvPr>
            <p:ph type="sldNum" idx="12"/>
          </p:nvPr>
        </p:nvSpPr>
        <p:spPr>
          <a:xfrm>
            <a:off x="3886200" y="8686487"/>
            <a:ext cx="2971800" cy="457377"/>
          </a:xfrm>
          <a:prstGeom prst="rect">
            <a:avLst/>
          </a:prstGeom>
          <a:noFill/>
          <a:ln>
            <a:noFill/>
          </a:ln>
        </p:spPr>
        <p:txBody>
          <a:bodyPr spcFirstLastPara="1" wrap="square" lIns="92500" tIns="46250" rIns="92500" bIns="46250" anchor="b" anchorCtr="0">
            <a:noAutofit/>
          </a:bodyPr>
          <a:lstStyle/>
          <a:p>
            <a:pPr marL="0" marR="0" lvl="0" indent="0" algn="l" rtl="0">
              <a:lnSpc>
                <a:spcPct val="100000"/>
              </a:lnSpc>
              <a:spcBef>
                <a:spcPts val="0"/>
              </a:spcBef>
              <a:spcAft>
                <a:spcPts val="0"/>
              </a:spcAft>
              <a:buClr>
                <a:srgbClr val="000000"/>
              </a:buClr>
              <a:buSzPts val="1400"/>
              <a:buFont typeface="Times New Roman"/>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3470ACFE-ADBB-4075-AA87-37C246DD357A}" type="datetimeFigureOut">
              <a:rPr lang="en-US" smtClean="0"/>
              <a:pPr>
                <a:defRPr/>
              </a:pPr>
              <a:t>11/16/2022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5A8D149-873D-43C1-B7D1-363BA4EE7DAE}"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29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0D80690-4002-4867-A909-5AD88399C71D}" type="datetimeFigureOut">
              <a:rPr lang="en-US" smtClean="0"/>
              <a:pPr>
                <a:defRPr/>
              </a:pPr>
              <a:t>11/16/2022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9E57E4D-1F6E-4488-BAE4-05D06367C586}" type="slidenum">
              <a:rPr lang="en-US" smtClean="0"/>
              <a:pPr>
                <a:defRPr/>
              </a:pPr>
              <a:t>‹#›</a:t>
            </a:fld>
            <a:endParaRPr lang="en-US" dirty="0"/>
          </a:p>
        </p:txBody>
      </p:sp>
    </p:spTree>
    <p:extLst>
      <p:ext uri="{BB962C8B-B14F-4D97-AF65-F5344CB8AC3E}">
        <p14:creationId xmlns:p14="http://schemas.microsoft.com/office/powerpoint/2010/main" val="882922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0D80690-4002-4867-A909-5AD88399C71D}" type="datetimeFigureOut">
              <a:rPr lang="en-US" smtClean="0"/>
              <a:pPr>
                <a:defRPr/>
              </a:pPr>
              <a:t>11/16/2022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9E57E4D-1F6E-4488-BAE4-05D06367C586}" type="slidenum">
              <a:rPr lang="en-US" smtClean="0"/>
              <a:pPr>
                <a:defRPr/>
              </a:pPr>
              <a:t>‹#›</a:t>
            </a:fld>
            <a:endParaRPr lang="en-US" dirty="0"/>
          </a:p>
        </p:txBody>
      </p:sp>
    </p:spTree>
    <p:extLst>
      <p:ext uri="{BB962C8B-B14F-4D97-AF65-F5344CB8AC3E}">
        <p14:creationId xmlns:p14="http://schemas.microsoft.com/office/powerpoint/2010/main" val="2639466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19981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 Content">
    <p:bg>
      <p:bgPr>
        <a:gradFill rotWithShape="1">
          <a:gsLst>
            <a:gs pos="0">
              <a:schemeClr val="bg2">
                <a:tint val="98000"/>
                <a:shade val="100000"/>
                <a:hueMod val="108000"/>
                <a:satMod val="130000"/>
                <a:lumMod val="108000"/>
              </a:schemeClr>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03CEC41E-48BD-4881-B6FF-D82EEBBCD904}"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
        <p:nvSpPr>
          <p:cNvPr id="12" name="Content Placeholder 2"/>
          <p:cNvSpPr>
            <a:spLocks noGrp="1"/>
          </p:cNvSpPr>
          <p:nvPr>
            <p:ph sz="half" idx="17"/>
          </p:nvPr>
        </p:nvSpPr>
        <p:spPr>
          <a:xfrm>
            <a:off x="502921" y="1985963"/>
            <a:ext cx="3657413"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1" y="4164965"/>
            <a:ext cx="3657413"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2605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0D80690-4002-4867-A909-5AD88399C71D}" type="datetimeFigureOut">
              <a:rPr lang="en-US" smtClean="0"/>
              <a:pPr>
                <a:defRPr/>
              </a:pPr>
              <a:t>11/16/2022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9E57E4D-1F6E-4488-BAE4-05D06367C586}" type="slidenum">
              <a:rPr lang="en-US" smtClean="0"/>
              <a:pPr>
                <a:defRPr/>
              </a:pPr>
              <a:t>‹#›</a:t>
            </a:fld>
            <a:endParaRPr lang="en-US" dirty="0"/>
          </a:p>
        </p:txBody>
      </p:sp>
    </p:spTree>
    <p:extLst>
      <p:ext uri="{BB962C8B-B14F-4D97-AF65-F5344CB8AC3E}">
        <p14:creationId xmlns:p14="http://schemas.microsoft.com/office/powerpoint/2010/main" val="303641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87DD09E-5710-44DF-B0F1-650E4B12CEBE}" type="datetimeFigureOut">
              <a:rPr lang="en-US" smtClean="0"/>
              <a:pPr>
                <a:defRPr/>
              </a:pPr>
              <a:t>11/16/2022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C0B9CED-3845-4E2B-A188-93529B30815B}"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49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F0D80690-4002-4867-A909-5AD88399C71D}" type="datetimeFigureOut">
              <a:rPr lang="en-US" smtClean="0"/>
              <a:pPr>
                <a:defRPr/>
              </a:pPr>
              <a:t>11/16/2022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9E57E4D-1F6E-4488-BAE4-05D06367C586}" type="slidenum">
              <a:rPr lang="en-US" smtClean="0"/>
              <a:pPr>
                <a:defRPr/>
              </a:pPr>
              <a:t>‹#›</a:t>
            </a:fld>
            <a:endParaRPr lang="en-US" dirty="0"/>
          </a:p>
        </p:txBody>
      </p:sp>
    </p:spTree>
    <p:extLst>
      <p:ext uri="{BB962C8B-B14F-4D97-AF65-F5344CB8AC3E}">
        <p14:creationId xmlns:p14="http://schemas.microsoft.com/office/powerpoint/2010/main" val="63163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0D80690-4002-4867-A909-5AD88399C71D}" type="datetimeFigureOut">
              <a:rPr lang="en-US" smtClean="0"/>
              <a:pPr>
                <a:defRPr/>
              </a:pPr>
              <a:t>11/16/2022</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9E57E4D-1F6E-4488-BAE4-05D06367C586}" type="slidenum">
              <a:rPr lang="en-US" smtClean="0"/>
              <a:pPr>
                <a:defRPr/>
              </a:pPr>
              <a:t>‹#›</a:t>
            </a:fld>
            <a:endParaRPr lang="en-US" dirty="0"/>
          </a:p>
        </p:txBody>
      </p:sp>
    </p:spTree>
    <p:extLst>
      <p:ext uri="{BB962C8B-B14F-4D97-AF65-F5344CB8AC3E}">
        <p14:creationId xmlns:p14="http://schemas.microsoft.com/office/powerpoint/2010/main" val="1841713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12041FE-AD80-4509-AA51-CC57303D37AC}" type="datetimeFigureOut">
              <a:rPr lang="en-US" smtClean="0"/>
              <a:pPr>
                <a:defRPr/>
              </a:pPr>
              <a:t>11/16/2022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A375444-1BD7-4112-B52F-F2B54BE69C14}" type="slidenum">
              <a:rPr lang="en-US" smtClean="0"/>
              <a:pPr>
                <a:defRPr/>
              </a:pPr>
              <a:t>‹#›</a:t>
            </a:fld>
            <a:endParaRPr lang="en-US" dirty="0"/>
          </a:p>
        </p:txBody>
      </p:sp>
    </p:spTree>
    <p:extLst>
      <p:ext uri="{BB962C8B-B14F-4D97-AF65-F5344CB8AC3E}">
        <p14:creationId xmlns:p14="http://schemas.microsoft.com/office/powerpoint/2010/main" val="191828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1AFCB2FE-6F6E-4148-8E71-D77F91E8BC0C}" type="datetimeFigureOut">
              <a:rPr lang="en-US" smtClean="0"/>
              <a:pPr>
                <a:defRPr/>
              </a:pPr>
              <a:t>11/16/2022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6E75C73E-C020-43DC-9C08-E9E14F8098D6}" type="slidenum">
              <a:rPr lang="en-US" smtClean="0"/>
              <a:pPr>
                <a:defRPr/>
              </a:pPr>
              <a:t>‹#›</a:t>
            </a:fld>
            <a:endParaRPr lang="en-US" dirty="0"/>
          </a:p>
        </p:txBody>
      </p:sp>
    </p:spTree>
    <p:extLst>
      <p:ext uri="{BB962C8B-B14F-4D97-AF65-F5344CB8AC3E}">
        <p14:creationId xmlns:p14="http://schemas.microsoft.com/office/powerpoint/2010/main" val="114840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F0D80690-4002-4867-A909-5AD88399C71D}" type="datetimeFigureOut">
              <a:rPr lang="en-US" smtClean="0"/>
              <a:pPr>
                <a:defRPr/>
              </a:pPr>
              <a:t>11/16/2022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D9E57E4D-1F6E-4488-BAE4-05D06367C586}" type="slidenum">
              <a:rPr lang="en-US" smtClean="0"/>
              <a:pPr>
                <a:defRPr/>
              </a:pPr>
              <a:t>‹#›</a:t>
            </a:fld>
            <a:endParaRPr lang="en-US" dirty="0"/>
          </a:p>
        </p:txBody>
      </p:sp>
    </p:spTree>
    <p:extLst>
      <p:ext uri="{BB962C8B-B14F-4D97-AF65-F5344CB8AC3E}">
        <p14:creationId xmlns:p14="http://schemas.microsoft.com/office/powerpoint/2010/main" val="242498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0D80690-4002-4867-A909-5AD88399C71D}" type="datetimeFigureOut">
              <a:rPr lang="en-US" smtClean="0"/>
              <a:pPr>
                <a:defRPr/>
              </a:pPr>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D9E57E4D-1F6E-4488-BAE4-05D06367C586}" type="slidenum">
              <a:rPr lang="en-US" smtClean="0"/>
              <a:pPr>
                <a:defRPr/>
              </a:pPr>
              <a:t>‹#›</a:t>
            </a:fld>
            <a:endParaRPr lang="en-US" dirty="0"/>
          </a:p>
        </p:txBody>
      </p:sp>
    </p:spTree>
    <p:extLst>
      <p:ext uri="{BB962C8B-B14F-4D97-AF65-F5344CB8AC3E}">
        <p14:creationId xmlns:p14="http://schemas.microsoft.com/office/powerpoint/2010/main" val="46382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F0D80690-4002-4867-A909-5AD88399C71D}" type="datetimeFigureOut">
              <a:rPr lang="en-US" smtClean="0"/>
              <a:pPr>
                <a:defRPr/>
              </a:pPr>
              <a:t>11/16/2022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D9E57E4D-1F6E-4488-BAE4-05D06367C586}"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907862"/>
      </p:ext>
    </p:extLst>
  </p:cSld>
  <p:clrMap bg1="dk1" tx1="lt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8" r:id="rId12"/>
    <p:sldLayoutId id="2147483949"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ycentennialcounseling.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myapps.classlink.com/home" TargetMode="External"/><Relationship Id="rId4" Type="http://schemas.openxmlformats.org/officeDocument/2006/relationships/hyperlink" Target="https://www.screencast.com/t/I4G09d3Ml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questionpro.com/t/ATljuZuR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creencast.com/t/I4G09d3MlI"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creencast.com/t/I4G09d3MlI"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creencast.com/t/I4G09d3MlI"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creencast.com/t/I4G09d3MlI"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screencast.com/t/I4G09d3MlI"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s://www.act.org/" TargetMode="External"/><Relationship Id="rId3" Type="http://schemas.openxmlformats.org/officeDocument/2006/relationships/hyperlink" Target="https://www.khanacademy.org/sat" TargetMode="External"/><Relationship Id="rId7" Type="http://schemas.openxmlformats.org/officeDocument/2006/relationships/hyperlink" Target="https://www.collegeboard.or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kaplan.com/" TargetMode="External"/><Relationship Id="rId5" Type="http://schemas.openxmlformats.org/officeDocument/2006/relationships/hyperlink" Target="http://www.princetonreview.com/" TargetMode="External"/><Relationship Id="rId4" Type="http://schemas.openxmlformats.org/officeDocument/2006/relationships/hyperlink" Target="http://www.cornerstoneacademic.com/" TargetMode="External"/><Relationship Id="rId9" Type="http://schemas.openxmlformats.org/officeDocument/2006/relationships/hyperlink" Target="https://www.march2success.com/"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www.mycentennialcounseling.com/"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gafutures.org/media/113414/rigor-course-list-july-2016.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questionpro.com/t/ATljuZuRS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046024-F5F1-486F-B583-84ED04960329}"/>
              </a:ext>
            </a:extLst>
          </p:cNvPr>
          <p:cNvPicPr>
            <a:picLocks noChangeAspect="1"/>
          </p:cNvPicPr>
          <p:nvPr/>
        </p:nvPicPr>
        <p:blipFill rotWithShape="1">
          <a:blip r:embed="rId3">
            <a:duotone>
              <a:prstClr val="black"/>
              <a:schemeClr val="accent2">
                <a:tint val="45000"/>
                <a:satMod val="400000"/>
              </a:schemeClr>
            </a:duotone>
            <a:alphaModFix amt="35000"/>
          </a:blip>
          <a:srcRect/>
          <a:stretch/>
        </p:blipFill>
        <p:spPr>
          <a:xfrm>
            <a:off x="20" y="10"/>
            <a:ext cx="9143980" cy="6857990"/>
          </a:xfrm>
          <a:prstGeom prst="rect">
            <a:avLst/>
          </a:prstGeom>
        </p:spPr>
      </p:pic>
      <p:sp>
        <p:nvSpPr>
          <p:cNvPr id="5" name="Title 4">
            <a:extLst>
              <a:ext uri="{FF2B5EF4-FFF2-40B4-BE49-F238E27FC236}">
                <a16:creationId xmlns:a16="http://schemas.microsoft.com/office/drawing/2014/main" id="{8F878AA6-5B46-489F-9540-EB5B708261BE}"/>
              </a:ext>
            </a:extLst>
          </p:cNvPr>
          <p:cNvSpPr>
            <a:spLocks noGrp="1"/>
          </p:cNvSpPr>
          <p:nvPr>
            <p:ph type="ctrTitle"/>
          </p:nvPr>
        </p:nvSpPr>
        <p:spPr>
          <a:xfrm>
            <a:off x="822960" y="758952"/>
            <a:ext cx="7543800" cy="3566160"/>
          </a:xfrm>
        </p:spPr>
        <p:txBody>
          <a:bodyPr>
            <a:normAutofit/>
          </a:bodyPr>
          <a:lstStyle/>
          <a:p>
            <a:pPr algn="ctr"/>
            <a:r>
              <a:rPr lang="en-US" b="1" dirty="0">
                <a:effectLst>
                  <a:outerShdw blurRad="38100" dist="38100" dir="2700000" algn="tl">
                    <a:srgbClr val="000000">
                      <a:alpha val="43137"/>
                    </a:srgbClr>
                  </a:outerShdw>
                </a:effectLst>
              </a:rPr>
              <a:t>Preparing for Postsecondary  Success </a:t>
            </a:r>
            <a:endParaRPr lang="en-US" dirty="0"/>
          </a:p>
        </p:txBody>
      </p:sp>
      <p:sp>
        <p:nvSpPr>
          <p:cNvPr id="3" name="Subtitle 2"/>
          <p:cNvSpPr>
            <a:spLocks noGrp="1"/>
          </p:cNvSpPr>
          <p:nvPr>
            <p:ph type="subTitle" idx="1"/>
          </p:nvPr>
        </p:nvSpPr>
        <p:spPr>
          <a:xfrm>
            <a:off x="825038" y="4455621"/>
            <a:ext cx="7543800" cy="1143000"/>
          </a:xfrm>
        </p:spPr>
        <p:txBody>
          <a:bodyPr rtlCol="0">
            <a:normAutofit/>
          </a:bodyPr>
          <a:lstStyle/>
          <a:p>
            <a:pPr>
              <a:spcAft>
                <a:spcPts val="0"/>
              </a:spcAft>
              <a:defRPr/>
            </a:pPr>
            <a:r>
              <a:rPr lang="en-US" sz="1000" b="1" dirty="0">
                <a:solidFill>
                  <a:schemeClr val="tx1">
                    <a:lumMod val="85000"/>
                    <a:lumOff val="15000"/>
                  </a:schemeClr>
                </a:solidFill>
              </a:rPr>
              <a:t>Junior Classroom Guidance</a:t>
            </a:r>
          </a:p>
          <a:p>
            <a:pPr>
              <a:spcAft>
                <a:spcPts val="0"/>
              </a:spcAft>
              <a:defRPr/>
            </a:pPr>
            <a:r>
              <a:rPr lang="en-US" sz="1000" b="1" dirty="0">
                <a:solidFill>
                  <a:schemeClr val="tx1">
                    <a:lumMod val="85000"/>
                    <a:lumOff val="15000"/>
                  </a:schemeClr>
                </a:solidFill>
              </a:rPr>
              <a:t>Counseling Department</a:t>
            </a:r>
          </a:p>
          <a:p>
            <a:pPr eaLnBrk="1" fontAlgn="auto" hangingPunct="1">
              <a:spcAft>
                <a:spcPts val="0"/>
              </a:spcAft>
              <a:buFont typeface="Arial" pitchFamily="34" charset="0"/>
              <a:buNone/>
              <a:defRPr/>
            </a:pPr>
            <a:r>
              <a:rPr lang="en-US" sz="1000" b="1" dirty="0">
                <a:solidFill>
                  <a:schemeClr val="tx1">
                    <a:lumMod val="85000"/>
                    <a:lumOff val="15000"/>
                  </a:schemeClr>
                </a:solidFill>
              </a:rPr>
              <a:t>November 2022</a:t>
            </a:r>
          </a:p>
          <a:p>
            <a:pPr eaLnBrk="1" fontAlgn="auto" hangingPunct="1">
              <a:spcAft>
                <a:spcPts val="0"/>
              </a:spcAft>
              <a:buFont typeface="Arial" pitchFamily="34" charset="0"/>
              <a:buNone/>
              <a:defRPr/>
            </a:pPr>
            <a:r>
              <a:rPr lang="en-US" sz="1000" b="1" dirty="0">
                <a:solidFill>
                  <a:schemeClr val="tx1">
                    <a:lumMod val="85000"/>
                    <a:lumOff val="15000"/>
                  </a:schemeClr>
                </a:solidFill>
                <a:hlinkClick r:id="rId4"/>
              </a:rPr>
              <a:t>www.mycentennialcounseling.com</a:t>
            </a:r>
            <a:endParaRPr lang="en-US" sz="1000" b="1" dirty="0">
              <a:solidFill>
                <a:schemeClr val="tx1">
                  <a:lumMod val="85000"/>
                  <a:lumOff val="15000"/>
                </a:schemeClr>
              </a:solidFill>
            </a:endParaRPr>
          </a:p>
          <a:p>
            <a:pPr eaLnBrk="1" fontAlgn="auto" hangingPunct="1">
              <a:spcAft>
                <a:spcPts val="0"/>
              </a:spcAft>
              <a:buFont typeface="Arial" pitchFamily="34" charset="0"/>
              <a:buNone/>
              <a:defRPr/>
            </a:pPr>
            <a:endParaRPr lang="en-US" sz="1000" b="1" dirty="0">
              <a:solidFill>
                <a:schemeClr val="tx1">
                  <a:lumMod val="85000"/>
                  <a:lumOff val="15000"/>
                </a:schemeClr>
              </a:solidFill>
            </a:endParaRPr>
          </a:p>
          <a:p>
            <a:pPr eaLnBrk="1" fontAlgn="auto" hangingPunct="1">
              <a:spcAft>
                <a:spcPts val="0"/>
              </a:spcAft>
              <a:buFont typeface="Arial" pitchFamily="34" charset="0"/>
              <a:buNone/>
              <a:defRPr/>
            </a:pPr>
            <a:endParaRPr lang="en-US" sz="1000" b="1" dirty="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1E48FC5F-D999-4EDB-950D-72D888AF13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FD78646-135E-4557-B29D-3FF781EE5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45E9F4B-134E-4C8F-A439-E2CC9100B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1"/>
          <p:cNvSpPr txBox="1">
            <a:spLocks noGrp="1"/>
          </p:cNvSpPr>
          <p:nvPr>
            <p:ph type="title"/>
          </p:nvPr>
        </p:nvSpPr>
        <p:spPr>
          <a:xfrm>
            <a:off x="457200" y="1240665"/>
            <a:ext cx="8229600" cy="857400"/>
          </a:xfrm>
          <a:prstGeom prst="rect">
            <a:avLst/>
          </a:prstGeom>
          <a:noFill/>
          <a:ln>
            <a:noFill/>
          </a:ln>
          <a:effectLst>
            <a:outerShdw blurRad="57150" dist="19050" dir="5400000" algn="bl" rotWithShape="0">
              <a:srgbClr val="000000">
                <a:alpha val="50000"/>
              </a:srgbClr>
            </a:outerShdw>
          </a:effectLst>
        </p:spPr>
        <p:txBody>
          <a:bodyPr spcFirstLastPara="1" vert="horz" wrap="square" lIns="91425" tIns="45700" rIns="91425" bIns="45700" rtlCol="0" anchor="b" anchorCtr="0">
            <a:noAutofit/>
          </a:bodyPr>
          <a:lstStyle/>
          <a:p>
            <a:pPr algn="ctr">
              <a:lnSpc>
                <a:spcPct val="100000"/>
              </a:lnSpc>
              <a:spcBef>
                <a:spcPts val="0"/>
              </a:spcBef>
              <a:buClr>
                <a:schemeClr val="dk1"/>
              </a:buClr>
              <a:buSzPts val="1400"/>
            </a:pPr>
            <a:r>
              <a:rPr lang="en" sz="3200" dirty="0">
                <a:solidFill>
                  <a:srgbClr val="6FA8DC"/>
                </a:solidFill>
                <a:latin typeface="Merienda"/>
                <a:ea typeface="Merienda"/>
                <a:cs typeface="Merienda"/>
                <a:sym typeface="Merienda"/>
              </a:rPr>
              <a:t>Technical Schools vs.  Four Year Colleges</a:t>
            </a:r>
            <a:br>
              <a:rPr lang="en" sz="3200" dirty="0">
                <a:solidFill>
                  <a:srgbClr val="6FA8DC"/>
                </a:solidFill>
                <a:latin typeface="Merienda"/>
                <a:ea typeface="Merienda"/>
                <a:cs typeface="Merienda"/>
                <a:sym typeface="Merienda"/>
              </a:rPr>
            </a:br>
            <a:endParaRPr sz="3200" dirty="0">
              <a:solidFill>
                <a:srgbClr val="6FA8DC"/>
              </a:solidFill>
              <a:latin typeface="Merienda"/>
              <a:ea typeface="Merienda"/>
              <a:cs typeface="Merienda"/>
              <a:sym typeface="Merienda"/>
            </a:endParaRPr>
          </a:p>
        </p:txBody>
      </p:sp>
      <p:sp>
        <p:nvSpPr>
          <p:cNvPr id="482" name="Google Shape;482;p41"/>
          <p:cNvSpPr txBox="1">
            <a:spLocks noGrp="1"/>
          </p:cNvSpPr>
          <p:nvPr>
            <p:ph type="body" idx="1"/>
          </p:nvPr>
        </p:nvSpPr>
        <p:spPr>
          <a:xfrm>
            <a:off x="457200" y="2020956"/>
            <a:ext cx="4038600" cy="3394500"/>
          </a:xfrm>
          <a:prstGeom prst="rect">
            <a:avLst/>
          </a:prstGeom>
          <a:noFill/>
          <a:ln>
            <a:noFill/>
          </a:ln>
          <a:effectLst>
            <a:outerShdw blurRad="57150" dist="19050" dir="5400000" algn="bl" rotWithShape="0">
              <a:srgbClr val="8E7CC3">
                <a:alpha val="50000"/>
              </a:srgbClr>
            </a:outerShdw>
          </a:effectLst>
        </p:spPr>
        <p:txBody>
          <a:bodyPr spcFirstLastPara="1" vert="horz" wrap="square" lIns="91425" tIns="45700" rIns="91425" bIns="45700" rtlCol="0" anchor="t" anchorCtr="0">
            <a:noAutofit/>
          </a:bodyPr>
          <a:lstStyle/>
          <a:p>
            <a:pPr marL="274320" indent="-238125">
              <a:lnSpc>
                <a:spcPct val="115000"/>
              </a:lnSpc>
              <a:spcBef>
                <a:spcPts val="0"/>
              </a:spcBef>
              <a:spcAft>
                <a:spcPts val="0"/>
              </a:spcAft>
              <a:buClr>
                <a:srgbClr val="C5E670"/>
              </a:buClr>
              <a:buSzPts val="1600"/>
              <a:buFont typeface="Michroma"/>
              <a:buChar char="•"/>
            </a:pPr>
            <a:r>
              <a:rPr lang="en" dirty="0">
                <a:solidFill>
                  <a:schemeClr val="tx1"/>
                </a:solidFill>
                <a:latin typeface="Michroma"/>
                <a:ea typeface="Michroma"/>
                <a:cs typeface="Michroma"/>
                <a:sym typeface="Michroma"/>
              </a:rPr>
              <a:t>Shorter Duration</a:t>
            </a:r>
            <a:endParaRPr dirty="0">
              <a:solidFill>
                <a:schemeClr val="tx1"/>
              </a:solidFill>
              <a:latin typeface="Michroma"/>
              <a:ea typeface="Michroma"/>
              <a:cs typeface="Michroma"/>
              <a:sym typeface="Michroma"/>
            </a:endParaRPr>
          </a:p>
          <a:p>
            <a:pPr marL="274320" indent="-238125">
              <a:lnSpc>
                <a:spcPct val="115000"/>
              </a:lnSpc>
              <a:spcBef>
                <a:spcPts val="434"/>
              </a:spcBef>
              <a:spcAft>
                <a:spcPts val="0"/>
              </a:spcAft>
              <a:buClr>
                <a:srgbClr val="8E7CC3"/>
              </a:buClr>
              <a:buSzPts val="1600"/>
              <a:buFont typeface="Michroma"/>
              <a:buChar char="•"/>
            </a:pPr>
            <a:r>
              <a:rPr lang="en" dirty="0">
                <a:solidFill>
                  <a:srgbClr val="8E7CC3"/>
                </a:solidFill>
                <a:latin typeface="Michroma"/>
                <a:ea typeface="Michroma"/>
                <a:cs typeface="Michroma"/>
                <a:sym typeface="Michroma"/>
              </a:rPr>
              <a:t>Hands-On Experience</a:t>
            </a:r>
            <a:endParaRPr dirty="0">
              <a:solidFill>
                <a:srgbClr val="8E7CC3"/>
              </a:solidFill>
              <a:latin typeface="Michroma"/>
              <a:ea typeface="Michroma"/>
              <a:cs typeface="Michroma"/>
              <a:sym typeface="Michroma"/>
            </a:endParaRPr>
          </a:p>
          <a:p>
            <a:pPr marL="274320" indent="-238125">
              <a:lnSpc>
                <a:spcPct val="115000"/>
              </a:lnSpc>
              <a:spcBef>
                <a:spcPts val="434"/>
              </a:spcBef>
              <a:spcAft>
                <a:spcPts val="0"/>
              </a:spcAft>
              <a:buClr>
                <a:srgbClr val="C5E670"/>
              </a:buClr>
              <a:buSzPts val="1600"/>
              <a:buFont typeface="Michroma"/>
              <a:buChar char="•"/>
            </a:pPr>
            <a:r>
              <a:rPr lang="en" dirty="0">
                <a:solidFill>
                  <a:schemeClr val="tx1"/>
                </a:solidFill>
                <a:latin typeface="Michroma"/>
                <a:ea typeface="Michroma"/>
                <a:cs typeface="Michroma"/>
                <a:sym typeface="Michroma"/>
              </a:rPr>
              <a:t>Targeted Career Paths</a:t>
            </a:r>
            <a:endParaRPr dirty="0">
              <a:solidFill>
                <a:schemeClr val="tx1"/>
              </a:solidFill>
              <a:latin typeface="Michroma"/>
              <a:ea typeface="Michroma"/>
              <a:cs typeface="Michroma"/>
              <a:sym typeface="Michroma"/>
            </a:endParaRPr>
          </a:p>
          <a:p>
            <a:pPr marL="274320" indent="-238125">
              <a:lnSpc>
                <a:spcPct val="115000"/>
              </a:lnSpc>
              <a:spcBef>
                <a:spcPts val="434"/>
              </a:spcBef>
              <a:spcAft>
                <a:spcPts val="0"/>
              </a:spcAft>
              <a:buClr>
                <a:srgbClr val="8E7CC3"/>
              </a:buClr>
              <a:buSzPts val="1600"/>
              <a:buFont typeface="Michroma"/>
              <a:buChar char="•"/>
            </a:pPr>
            <a:r>
              <a:rPr lang="en" dirty="0">
                <a:solidFill>
                  <a:srgbClr val="8E7CC3"/>
                </a:solidFill>
                <a:latin typeface="Michroma"/>
                <a:ea typeface="Michroma"/>
                <a:cs typeface="Michroma"/>
                <a:sym typeface="Michroma"/>
              </a:rPr>
              <a:t>Limited Flexibility in Course Selection and Range</a:t>
            </a:r>
            <a:endParaRPr dirty="0">
              <a:solidFill>
                <a:srgbClr val="8E7CC3"/>
              </a:solidFill>
              <a:latin typeface="Michroma"/>
              <a:ea typeface="Michroma"/>
              <a:cs typeface="Michroma"/>
              <a:sym typeface="Michroma"/>
            </a:endParaRPr>
          </a:p>
          <a:p>
            <a:pPr marL="274320" indent="-238125">
              <a:lnSpc>
                <a:spcPct val="115000"/>
              </a:lnSpc>
              <a:spcBef>
                <a:spcPts val="434"/>
              </a:spcBef>
              <a:spcAft>
                <a:spcPts val="0"/>
              </a:spcAft>
              <a:buClr>
                <a:srgbClr val="C5E670"/>
              </a:buClr>
              <a:buSzPts val="1600"/>
              <a:buFont typeface="Michroma"/>
              <a:buChar char="•"/>
            </a:pPr>
            <a:r>
              <a:rPr lang="en" dirty="0">
                <a:solidFill>
                  <a:schemeClr val="tx1"/>
                </a:solidFill>
                <a:latin typeface="Michroma"/>
                <a:ea typeface="Michroma"/>
                <a:cs typeface="Michroma"/>
                <a:sym typeface="Michroma"/>
              </a:rPr>
              <a:t>HOPE Grant</a:t>
            </a:r>
            <a:endParaRPr dirty="0">
              <a:solidFill>
                <a:schemeClr val="tx1"/>
              </a:solidFill>
              <a:latin typeface="Michroma"/>
              <a:ea typeface="Michroma"/>
              <a:cs typeface="Michroma"/>
              <a:sym typeface="Michroma"/>
            </a:endParaRPr>
          </a:p>
          <a:p>
            <a:pPr marL="274320" indent="-238125">
              <a:lnSpc>
                <a:spcPct val="115000"/>
              </a:lnSpc>
              <a:spcBef>
                <a:spcPts val="434"/>
              </a:spcBef>
              <a:spcAft>
                <a:spcPts val="0"/>
              </a:spcAft>
              <a:buClr>
                <a:srgbClr val="8E7CC3"/>
              </a:buClr>
              <a:buSzPts val="1600"/>
              <a:buFont typeface="Arial"/>
              <a:buChar char="•"/>
            </a:pPr>
            <a:r>
              <a:rPr lang="en" b="1" dirty="0">
                <a:solidFill>
                  <a:srgbClr val="8E7CC3"/>
                </a:solidFill>
                <a:latin typeface="Michroma"/>
                <a:ea typeface="Michroma"/>
                <a:cs typeface="Michroma"/>
                <a:sym typeface="Michroma"/>
              </a:rPr>
              <a:t>Examples: </a:t>
            </a:r>
            <a:r>
              <a:rPr lang="en" dirty="0">
                <a:solidFill>
                  <a:srgbClr val="8E7CC3"/>
                </a:solidFill>
                <a:latin typeface="Michroma"/>
                <a:ea typeface="Michroma"/>
                <a:cs typeface="Michroma"/>
                <a:sym typeface="Michroma"/>
              </a:rPr>
              <a:t>Gwinnett Tech, Lanier Tech</a:t>
            </a:r>
            <a:endParaRPr dirty="0">
              <a:solidFill>
                <a:srgbClr val="8E7CC3"/>
              </a:solidFill>
              <a:latin typeface="Michroma"/>
              <a:ea typeface="Michroma"/>
              <a:cs typeface="Michroma"/>
              <a:sym typeface="Michroma"/>
            </a:endParaRPr>
          </a:p>
          <a:p>
            <a:pPr marL="274320" indent="-136525">
              <a:lnSpc>
                <a:spcPct val="80000"/>
              </a:lnSpc>
              <a:spcBef>
                <a:spcPts val="434"/>
              </a:spcBef>
              <a:spcAft>
                <a:spcPts val="0"/>
              </a:spcAft>
              <a:buClr>
                <a:srgbClr val="C5E670"/>
              </a:buClr>
              <a:buSzPts val="2170"/>
              <a:buNone/>
            </a:pPr>
            <a:endParaRPr sz="2170" dirty="0">
              <a:solidFill>
                <a:schemeClr val="lt2"/>
              </a:solidFill>
              <a:latin typeface="Questrial"/>
              <a:ea typeface="Questrial"/>
              <a:cs typeface="Questrial"/>
              <a:sym typeface="Questrial"/>
            </a:endParaRPr>
          </a:p>
        </p:txBody>
      </p:sp>
      <p:sp>
        <p:nvSpPr>
          <p:cNvPr id="483" name="Google Shape;483;p41"/>
          <p:cNvSpPr txBox="1">
            <a:spLocks noGrp="1"/>
          </p:cNvSpPr>
          <p:nvPr>
            <p:ph type="body" idx="2"/>
          </p:nvPr>
        </p:nvSpPr>
        <p:spPr>
          <a:xfrm>
            <a:off x="4648200" y="2020947"/>
            <a:ext cx="4038600" cy="3394500"/>
          </a:xfrm>
          <a:prstGeom prst="rect">
            <a:avLst/>
          </a:prstGeom>
          <a:noFill/>
          <a:ln>
            <a:noFill/>
          </a:ln>
          <a:effectLst>
            <a:outerShdw blurRad="57150" dist="19050" dir="5400000" algn="bl" rotWithShape="0">
              <a:srgbClr val="8E7CC3">
                <a:alpha val="50000"/>
              </a:srgbClr>
            </a:outerShdw>
          </a:effectLst>
        </p:spPr>
        <p:txBody>
          <a:bodyPr spcFirstLastPara="1" vert="horz" wrap="square" lIns="91425" tIns="45700" rIns="91425" bIns="45700" rtlCol="0" anchor="t" anchorCtr="0">
            <a:noAutofit/>
          </a:bodyPr>
          <a:lstStyle/>
          <a:p>
            <a:pPr marL="274320" indent="-238125">
              <a:lnSpc>
                <a:spcPct val="115000"/>
              </a:lnSpc>
              <a:spcBef>
                <a:spcPts val="0"/>
              </a:spcBef>
              <a:spcAft>
                <a:spcPts val="0"/>
              </a:spcAft>
              <a:buClr>
                <a:srgbClr val="C5E670"/>
              </a:buClr>
              <a:buSzPts val="1600"/>
              <a:buFont typeface="Michroma"/>
              <a:buChar char="•"/>
            </a:pPr>
            <a:r>
              <a:rPr lang="en" dirty="0">
                <a:solidFill>
                  <a:schemeClr val="tx1"/>
                </a:solidFill>
                <a:latin typeface="Michroma"/>
                <a:ea typeface="Michroma"/>
                <a:cs typeface="Michroma"/>
                <a:sym typeface="Michroma"/>
              </a:rPr>
              <a:t>4-Year Programs</a:t>
            </a:r>
            <a:endParaRPr dirty="0">
              <a:solidFill>
                <a:schemeClr val="tx1"/>
              </a:solidFill>
              <a:latin typeface="Michroma"/>
              <a:ea typeface="Michroma"/>
              <a:cs typeface="Michroma"/>
              <a:sym typeface="Michroma"/>
            </a:endParaRPr>
          </a:p>
          <a:p>
            <a:pPr marL="274320" indent="-238125">
              <a:lnSpc>
                <a:spcPct val="115000"/>
              </a:lnSpc>
              <a:spcBef>
                <a:spcPts val="434"/>
              </a:spcBef>
              <a:spcAft>
                <a:spcPts val="0"/>
              </a:spcAft>
              <a:buClr>
                <a:srgbClr val="8E7CC3"/>
              </a:buClr>
              <a:buSzPts val="1600"/>
              <a:buFont typeface="Michroma"/>
              <a:buChar char="•"/>
            </a:pPr>
            <a:r>
              <a:rPr lang="en" dirty="0">
                <a:solidFill>
                  <a:srgbClr val="8E7CC3"/>
                </a:solidFill>
                <a:latin typeface="Michroma"/>
                <a:ea typeface="Michroma"/>
                <a:cs typeface="Michroma"/>
                <a:sym typeface="Michroma"/>
              </a:rPr>
              <a:t>Academic Focus</a:t>
            </a:r>
            <a:endParaRPr dirty="0">
              <a:solidFill>
                <a:srgbClr val="8E7CC3"/>
              </a:solidFill>
              <a:latin typeface="Michroma"/>
              <a:ea typeface="Michroma"/>
              <a:cs typeface="Michroma"/>
              <a:sym typeface="Michroma"/>
            </a:endParaRPr>
          </a:p>
          <a:p>
            <a:pPr marL="274320" indent="-238125">
              <a:lnSpc>
                <a:spcPct val="115000"/>
              </a:lnSpc>
              <a:spcBef>
                <a:spcPts val="434"/>
              </a:spcBef>
              <a:spcAft>
                <a:spcPts val="0"/>
              </a:spcAft>
              <a:buClr>
                <a:srgbClr val="C5E670"/>
              </a:buClr>
              <a:buSzPts val="1600"/>
              <a:buFont typeface="Michroma"/>
              <a:buChar char="•"/>
            </a:pPr>
            <a:r>
              <a:rPr lang="en" dirty="0">
                <a:solidFill>
                  <a:schemeClr val="tx1"/>
                </a:solidFill>
                <a:latin typeface="Michroma"/>
                <a:ea typeface="Michroma"/>
                <a:cs typeface="Michroma"/>
                <a:sym typeface="Michroma"/>
              </a:rPr>
              <a:t>Traditional College Experience</a:t>
            </a:r>
            <a:endParaRPr dirty="0">
              <a:solidFill>
                <a:schemeClr val="tx1"/>
              </a:solidFill>
              <a:latin typeface="Michroma"/>
              <a:ea typeface="Michroma"/>
              <a:cs typeface="Michroma"/>
              <a:sym typeface="Michroma"/>
            </a:endParaRPr>
          </a:p>
          <a:p>
            <a:pPr marL="274320" indent="-238125">
              <a:lnSpc>
                <a:spcPct val="115000"/>
              </a:lnSpc>
              <a:spcBef>
                <a:spcPts val="434"/>
              </a:spcBef>
              <a:spcAft>
                <a:spcPts val="0"/>
              </a:spcAft>
              <a:buClr>
                <a:srgbClr val="C5E670"/>
              </a:buClr>
              <a:buSzPts val="1600"/>
              <a:buFont typeface="Michroma"/>
              <a:buChar char="•"/>
            </a:pPr>
            <a:r>
              <a:rPr lang="en" dirty="0">
                <a:solidFill>
                  <a:srgbClr val="8E7CC3"/>
                </a:solidFill>
                <a:latin typeface="Michroma"/>
                <a:ea typeface="Michroma"/>
                <a:cs typeface="Michroma"/>
                <a:sym typeface="Michroma"/>
              </a:rPr>
              <a:t>Broad Educational Options</a:t>
            </a:r>
            <a:r>
              <a:rPr lang="en" dirty="0">
                <a:solidFill>
                  <a:schemeClr val="dk1"/>
                </a:solidFill>
                <a:latin typeface="Michroma"/>
                <a:ea typeface="Michroma"/>
                <a:cs typeface="Michroma"/>
                <a:sym typeface="Michroma"/>
              </a:rPr>
              <a:t> </a:t>
            </a:r>
            <a:endParaRPr dirty="0">
              <a:solidFill>
                <a:schemeClr val="dk1"/>
              </a:solidFill>
              <a:latin typeface="Michroma"/>
              <a:ea typeface="Michroma"/>
              <a:cs typeface="Michroma"/>
              <a:sym typeface="Michroma"/>
            </a:endParaRPr>
          </a:p>
          <a:p>
            <a:pPr marL="274320" indent="-238125">
              <a:lnSpc>
                <a:spcPct val="115000"/>
              </a:lnSpc>
              <a:spcBef>
                <a:spcPts val="434"/>
              </a:spcBef>
              <a:spcAft>
                <a:spcPts val="0"/>
              </a:spcAft>
              <a:buClr>
                <a:srgbClr val="C5E670"/>
              </a:buClr>
              <a:buSzPts val="1600"/>
              <a:buFont typeface="Michroma"/>
              <a:buChar char="•"/>
            </a:pPr>
            <a:r>
              <a:rPr lang="en" dirty="0">
                <a:solidFill>
                  <a:schemeClr val="tx1"/>
                </a:solidFill>
                <a:latin typeface="Michroma"/>
                <a:ea typeface="Michroma"/>
                <a:cs typeface="Michroma"/>
                <a:sym typeface="Michroma"/>
              </a:rPr>
              <a:t>HOPE Scholarship / Zell Miller Scholarship</a:t>
            </a:r>
            <a:endParaRPr dirty="0">
              <a:solidFill>
                <a:schemeClr val="tx1"/>
              </a:solidFill>
              <a:latin typeface="Michroma"/>
              <a:ea typeface="Michroma"/>
              <a:cs typeface="Michroma"/>
              <a:sym typeface="Michroma"/>
            </a:endParaRPr>
          </a:p>
          <a:p>
            <a:pPr marL="274320" indent="-238125">
              <a:lnSpc>
                <a:spcPct val="115000"/>
              </a:lnSpc>
              <a:spcBef>
                <a:spcPts val="434"/>
              </a:spcBef>
              <a:spcAft>
                <a:spcPts val="0"/>
              </a:spcAft>
              <a:buClr>
                <a:srgbClr val="8E7CC3"/>
              </a:buClr>
              <a:buSzPts val="1600"/>
              <a:buFont typeface="Arial"/>
              <a:buChar char="•"/>
            </a:pPr>
            <a:r>
              <a:rPr lang="en" b="1" dirty="0">
                <a:solidFill>
                  <a:srgbClr val="8E7CC3"/>
                </a:solidFill>
                <a:latin typeface="Michroma"/>
                <a:ea typeface="Michroma"/>
                <a:cs typeface="Michroma"/>
                <a:sym typeface="Michroma"/>
              </a:rPr>
              <a:t>Examples: </a:t>
            </a:r>
            <a:r>
              <a:rPr lang="en" dirty="0">
                <a:solidFill>
                  <a:srgbClr val="8E7CC3"/>
                </a:solidFill>
                <a:latin typeface="Michroma"/>
                <a:ea typeface="Michroma"/>
                <a:cs typeface="Michroma"/>
                <a:sym typeface="Michroma"/>
              </a:rPr>
              <a:t>GGC, UGA, Georgia State, Georgia Southern</a:t>
            </a:r>
            <a:endParaRPr dirty="0">
              <a:solidFill>
                <a:srgbClr val="8E7CC3"/>
              </a:solidFill>
              <a:latin typeface="Michroma"/>
              <a:ea typeface="Michroma"/>
              <a:cs typeface="Michroma"/>
              <a:sym typeface="Michroma"/>
            </a:endParaRPr>
          </a:p>
          <a:p>
            <a:pPr marL="274320" indent="-136525">
              <a:lnSpc>
                <a:spcPct val="115000"/>
              </a:lnSpc>
              <a:spcBef>
                <a:spcPts val="434"/>
              </a:spcBef>
              <a:spcAft>
                <a:spcPts val="0"/>
              </a:spcAft>
              <a:buClr>
                <a:srgbClr val="C5E670"/>
              </a:buClr>
              <a:buSzPts val="2170"/>
              <a:buNone/>
            </a:pPr>
            <a:endParaRPr sz="1600" dirty="0">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1000"/>
                                        <p:tgtEl>
                                          <p:spTgt spid="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3"/>
                                        </p:tgtEl>
                                        <p:attrNameLst>
                                          <p:attrName>style.visibility</p:attrName>
                                        </p:attrNameLst>
                                      </p:cBhvr>
                                      <p:to>
                                        <p:strVal val="visible"/>
                                      </p:to>
                                    </p:set>
                                    <p:animEffect transition="in" filter="fade">
                                      <p:cBhvr>
                                        <p:cTn id="12" dur="1000"/>
                                        <p:tgtEl>
                                          <p:spTgt spid="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1"/>
          <p:cNvSpPr txBox="1"/>
          <p:nvPr/>
        </p:nvSpPr>
        <p:spPr>
          <a:xfrm>
            <a:off x="121800" y="867639"/>
            <a:ext cx="8900400" cy="1040625"/>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228600" indent="-228600" algn="ctr">
              <a:buClr>
                <a:srgbClr val="FFFFFF"/>
              </a:buClr>
              <a:buSzPts val="4800"/>
            </a:pPr>
            <a:r>
              <a:rPr lang="en" sz="4800" b="1" u="sng" cap="all" dirty="0">
                <a:solidFill>
                  <a:schemeClr val="accent1"/>
                </a:solidFill>
                <a:effectLst>
                  <a:outerShdw blurRad="50800" dist="38100" dir="18900000" algn="bl" rotWithShape="0">
                    <a:prstClr val="black">
                      <a:alpha val="40000"/>
                    </a:prstClr>
                  </a:outerShdw>
                </a:effectLst>
                <a:uFill>
                  <a:solidFill>
                    <a:schemeClr val="tx1"/>
                  </a:solidFill>
                </a:uFill>
                <a:ea typeface="Merienda"/>
                <a:cs typeface="Merienda"/>
                <a:sym typeface="Merienda"/>
              </a:rPr>
              <a:t>Building Your College List</a:t>
            </a:r>
            <a:endParaRPr sz="1400" b="1" u="sng" cap="all" dirty="0">
              <a:solidFill>
                <a:schemeClr val="accent1"/>
              </a:solidFill>
              <a:effectLst>
                <a:outerShdw blurRad="50800" dist="38100" dir="18900000" algn="bl" rotWithShape="0">
                  <a:prstClr val="black">
                    <a:alpha val="40000"/>
                  </a:prstClr>
                </a:outerShdw>
              </a:effectLst>
              <a:uFill>
                <a:solidFill>
                  <a:schemeClr val="tx1"/>
                </a:solidFill>
              </a:uFill>
              <a:ea typeface="Merienda"/>
              <a:cs typeface="Merienda"/>
              <a:sym typeface="Merienda"/>
            </a:endParaRPr>
          </a:p>
        </p:txBody>
      </p:sp>
      <p:grpSp>
        <p:nvGrpSpPr>
          <p:cNvPr id="377" name="Google Shape;377;p31"/>
          <p:cNvGrpSpPr/>
          <p:nvPr/>
        </p:nvGrpSpPr>
        <p:grpSpPr>
          <a:xfrm>
            <a:off x="917668" y="4417943"/>
            <a:ext cx="4417920" cy="975124"/>
            <a:chOff x="1917842" y="3643314"/>
            <a:chExt cx="5583116" cy="1643074"/>
          </a:xfrm>
        </p:grpSpPr>
        <p:sp>
          <p:nvSpPr>
            <p:cNvPr id="378" name="Google Shape;378;p31"/>
            <p:cNvSpPr/>
            <p:nvPr/>
          </p:nvSpPr>
          <p:spPr>
            <a:xfrm>
              <a:off x="1917842" y="3928194"/>
              <a:ext cx="5583116" cy="1358194"/>
            </a:xfrm>
            <a:prstGeom prst="rect">
              <a:avLst/>
            </a:prstGeom>
            <a:solidFill>
              <a:schemeClr val="accent2"/>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79" name="Google Shape;379;p31"/>
            <p:cNvSpPr/>
            <p:nvPr/>
          </p:nvSpPr>
          <p:spPr>
            <a:xfrm>
              <a:off x="2066297" y="3643314"/>
              <a:ext cx="643975" cy="284880"/>
            </a:xfrm>
            <a:prstGeom prst="rect">
              <a:avLst/>
            </a:prstGeom>
            <a:solidFill>
              <a:schemeClr val="accent2"/>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80" name="Google Shape;380;p31"/>
            <p:cNvSpPr/>
            <p:nvPr/>
          </p:nvSpPr>
          <p:spPr>
            <a:xfrm>
              <a:off x="2995145" y="3643314"/>
              <a:ext cx="643974" cy="284880"/>
            </a:xfrm>
            <a:prstGeom prst="rect">
              <a:avLst/>
            </a:prstGeom>
            <a:solidFill>
              <a:schemeClr val="accent2"/>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81" name="Google Shape;381;p31"/>
            <p:cNvSpPr/>
            <p:nvPr/>
          </p:nvSpPr>
          <p:spPr>
            <a:xfrm>
              <a:off x="3923992" y="3643314"/>
              <a:ext cx="643975" cy="284880"/>
            </a:xfrm>
            <a:prstGeom prst="rect">
              <a:avLst/>
            </a:prstGeom>
            <a:solidFill>
              <a:schemeClr val="accent2"/>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82" name="Google Shape;382;p31"/>
            <p:cNvSpPr/>
            <p:nvPr/>
          </p:nvSpPr>
          <p:spPr>
            <a:xfrm>
              <a:off x="4852840" y="3643314"/>
              <a:ext cx="643974" cy="284880"/>
            </a:xfrm>
            <a:prstGeom prst="rect">
              <a:avLst/>
            </a:prstGeom>
            <a:solidFill>
              <a:schemeClr val="accent2"/>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83" name="Google Shape;383;p31"/>
            <p:cNvSpPr/>
            <p:nvPr/>
          </p:nvSpPr>
          <p:spPr>
            <a:xfrm>
              <a:off x="5791718" y="3643314"/>
              <a:ext cx="641968" cy="284880"/>
            </a:xfrm>
            <a:prstGeom prst="rect">
              <a:avLst/>
            </a:prstGeom>
            <a:solidFill>
              <a:schemeClr val="accent2"/>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84" name="Google Shape;384;p31"/>
            <p:cNvSpPr/>
            <p:nvPr/>
          </p:nvSpPr>
          <p:spPr>
            <a:xfrm>
              <a:off x="6718560" y="3643314"/>
              <a:ext cx="643974" cy="284880"/>
            </a:xfrm>
            <a:prstGeom prst="rect">
              <a:avLst/>
            </a:prstGeom>
            <a:solidFill>
              <a:schemeClr val="accent2"/>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grpSp>
      <p:grpSp>
        <p:nvGrpSpPr>
          <p:cNvPr id="385" name="Google Shape;385;p31"/>
          <p:cNvGrpSpPr/>
          <p:nvPr/>
        </p:nvGrpSpPr>
        <p:grpSpPr>
          <a:xfrm>
            <a:off x="1553509" y="3616722"/>
            <a:ext cx="4417920" cy="975124"/>
            <a:chOff x="1917842" y="3643314"/>
            <a:chExt cx="5583116" cy="1643074"/>
          </a:xfrm>
        </p:grpSpPr>
        <p:sp>
          <p:nvSpPr>
            <p:cNvPr id="386" name="Google Shape;386;p31"/>
            <p:cNvSpPr/>
            <p:nvPr/>
          </p:nvSpPr>
          <p:spPr>
            <a:xfrm>
              <a:off x="1917842" y="3928194"/>
              <a:ext cx="5583116" cy="1358194"/>
            </a:xfrm>
            <a:prstGeom prst="rect">
              <a:avLst/>
            </a:prstGeom>
            <a:solidFill>
              <a:srgbClr val="8E7CC3"/>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87" name="Google Shape;387;p31"/>
            <p:cNvSpPr/>
            <p:nvPr/>
          </p:nvSpPr>
          <p:spPr>
            <a:xfrm>
              <a:off x="2066297" y="3643314"/>
              <a:ext cx="643975" cy="284880"/>
            </a:xfrm>
            <a:prstGeom prst="rect">
              <a:avLst/>
            </a:prstGeom>
            <a:solidFill>
              <a:schemeClr val="accent1"/>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88" name="Google Shape;388;p31"/>
            <p:cNvSpPr/>
            <p:nvPr/>
          </p:nvSpPr>
          <p:spPr>
            <a:xfrm>
              <a:off x="2995145" y="3643314"/>
              <a:ext cx="643974" cy="284880"/>
            </a:xfrm>
            <a:prstGeom prst="rect">
              <a:avLst/>
            </a:prstGeom>
            <a:solidFill>
              <a:schemeClr val="accent1"/>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89" name="Google Shape;389;p31"/>
            <p:cNvSpPr/>
            <p:nvPr/>
          </p:nvSpPr>
          <p:spPr>
            <a:xfrm>
              <a:off x="3923992" y="3643314"/>
              <a:ext cx="643975" cy="284880"/>
            </a:xfrm>
            <a:prstGeom prst="rect">
              <a:avLst/>
            </a:prstGeom>
            <a:solidFill>
              <a:schemeClr val="accent1"/>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90" name="Google Shape;390;p31"/>
            <p:cNvSpPr/>
            <p:nvPr/>
          </p:nvSpPr>
          <p:spPr>
            <a:xfrm>
              <a:off x="4852840" y="3643314"/>
              <a:ext cx="643974" cy="284880"/>
            </a:xfrm>
            <a:prstGeom prst="rect">
              <a:avLst/>
            </a:prstGeom>
            <a:solidFill>
              <a:schemeClr val="accent1"/>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91" name="Google Shape;391;p31"/>
            <p:cNvSpPr/>
            <p:nvPr/>
          </p:nvSpPr>
          <p:spPr>
            <a:xfrm>
              <a:off x="5791718" y="3643314"/>
              <a:ext cx="641968" cy="284880"/>
            </a:xfrm>
            <a:prstGeom prst="rect">
              <a:avLst/>
            </a:prstGeom>
            <a:solidFill>
              <a:schemeClr val="accent1"/>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392" name="Google Shape;392;p31"/>
            <p:cNvSpPr/>
            <p:nvPr/>
          </p:nvSpPr>
          <p:spPr>
            <a:xfrm>
              <a:off x="6718560" y="3643314"/>
              <a:ext cx="643974" cy="284880"/>
            </a:xfrm>
            <a:prstGeom prst="rect">
              <a:avLst/>
            </a:prstGeom>
            <a:solidFill>
              <a:srgbClr val="8E7CC3"/>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grpSp>
      <p:sp>
        <p:nvSpPr>
          <p:cNvPr id="393" name="Google Shape;393;p31"/>
          <p:cNvSpPr txBox="1"/>
          <p:nvPr/>
        </p:nvSpPr>
        <p:spPr>
          <a:xfrm>
            <a:off x="983580" y="3067433"/>
            <a:ext cx="4163100" cy="346275"/>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 sz="1200">
                <a:solidFill>
                  <a:srgbClr val="000000"/>
                </a:solidFill>
                <a:latin typeface="Arial"/>
                <a:ea typeface="Arial"/>
                <a:cs typeface="Arial"/>
                <a:sym typeface="Arial"/>
              </a:rPr>
              <a:t>1.This is an example text. Go ahead and replace it with your own text</a:t>
            </a:r>
            <a:r>
              <a:rPr lang="en" sz="1200" b="1">
                <a:solidFill>
                  <a:srgbClr val="000000"/>
                </a:solidFill>
                <a:latin typeface="Arial"/>
                <a:ea typeface="Arial"/>
                <a:cs typeface="Arial"/>
                <a:sym typeface="Arial"/>
              </a:rPr>
              <a:t> </a:t>
            </a:r>
            <a:r>
              <a:rPr lang="en" sz="1200">
                <a:solidFill>
                  <a:srgbClr val="000000"/>
                </a:solidFill>
                <a:latin typeface="Arial"/>
                <a:ea typeface="Arial"/>
                <a:cs typeface="Arial"/>
                <a:sym typeface="Arial"/>
              </a:rPr>
              <a:t>This is an example text.</a:t>
            </a:r>
            <a:endParaRPr sz="1400">
              <a:solidFill>
                <a:srgbClr val="000000"/>
              </a:solidFill>
              <a:latin typeface="Arial"/>
              <a:ea typeface="Arial"/>
              <a:cs typeface="Arial"/>
              <a:sym typeface="Arial"/>
            </a:endParaRPr>
          </a:p>
        </p:txBody>
      </p:sp>
      <p:grpSp>
        <p:nvGrpSpPr>
          <p:cNvPr id="394" name="Google Shape;394;p31"/>
          <p:cNvGrpSpPr/>
          <p:nvPr/>
        </p:nvGrpSpPr>
        <p:grpSpPr>
          <a:xfrm>
            <a:off x="6515288" y="2440172"/>
            <a:ext cx="2294631" cy="964366"/>
            <a:chOff x="5012503" y="1428736"/>
            <a:chExt cx="3919766" cy="1500199"/>
          </a:xfrm>
        </p:grpSpPr>
        <p:sp>
          <p:nvSpPr>
            <p:cNvPr id="395" name="Google Shape;395;p31"/>
            <p:cNvSpPr/>
            <p:nvPr/>
          </p:nvSpPr>
          <p:spPr>
            <a:xfrm>
              <a:off x="5012503" y="1428736"/>
              <a:ext cx="3899484" cy="1500199"/>
            </a:xfrm>
            <a:prstGeom prst="roundRect">
              <a:avLst>
                <a:gd name="adj" fmla="val 4189"/>
              </a:avLst>
            </a:prstGeom>
            <a:solidFill>
              <a:schemeClr val="dk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Arial"/>
                <a:ea typeface="Arial"/>
                <a:cs typeface="Arial"/>
                <a:sym typeface="Arial"/>
              </a:endParaRPr>
            </a:p>
          </p:txBody>
        </p:sp>
        <p:sp>
          <p:nvSpPr>
            <p:cNvPr id="396" name="Google Shape;396;p31"/>
            <p:cNvSpPr/>
            <p:nvPr/>
          </p:nvSpPr>
          <p:spPr>
            <a:xfrm>
              <a:off x="5027521" y="1428736"/>
              <a:ext cx="3904748" cy="357190"/>
            </a:xfrm>
            <a:prstGeom prst="roundRect">
              <a:avLst>
                <a:gd name="adj" fmla="val 15230"/>
              </a:avLst>
            </a:prstGeom>
            <a:solidFill>
              <a:srgbClr val="C27BA0"/>
            </a:solid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Arial"/>
                <a:ea typeface="Arial"/>
                <a:cs typeface="Arial"/>
                <a:sym typeface="Arial"/>
              </a:endParaRPr>
            </a:p>
          </p:txBody>
        </p:sp>
      </p:grpSp>
      <p:sp>
        <p:nvSpPr>
          <p:cNvPr id="397" name="Google Shape;397;p31"/>
          <p:cNvSpPr txBox="1"/>
          <p:nvPr/>
        </p:nvSpPr>
        <p:spPr>
          <a:xfrm>
            <a:off x="1132012" y="3094475"/>
            <a:ext cx="3819600" cy="346275"/>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 sz="1200">
                <a:solidFill>
                  <a:srgbClr val="000000"/>
                </a:solidFill>
                <a:latin typeface="Arial"/>
                <a:ea typeface="Arial"/>
                <a:cs typeface="Arial"/>
                <a:sym typeface="Arial"/>
              </a:rPr>
              <a:t>2.This is an example text. Go ahead and replace it with your own text</a:t>
            </a:r>
            <a:r>
              <a:rPr lang="en" sz="1200" b="1">
                <a:solidFill>
                  <a:srgbClr val="000000"/>
                </a:solidFill>
                <a:latin typeface="Arial"/>
                <a:ea typeface="Arial"/>
                <a:cs typeface="Arial"/>
                <a:sym typeface="Arial"/>
              </a:rPr>
              <a:t> </a:t>
            </a:r>
            <a:r>
              <a:rPr lang="en" sz="1200">
                <a:solidFill>
                  <a:srgbClr val="000000"/>
                </a:solidFill>
                <a:latin typeface="Arial"/>
                <a:ea typeface="Arial"/>
                <a:cs typeface="Arial"/>
                <a:sym typeface="Arial"/>
              </a:rPr>
              <a:t>This is an example text.</a:t>
            </a:r>
            <a:endParaRPr sz="1400">
              <a:solidFill>
                <a:srgbClr val="000000"/>
              </a:solidFill>
              <a:latin typeface="Arial"/>
              <a:ea typeface="Arial"/>
              <a:cs typeface="Arial"/>
              <a:sym typeface="Arial"/>
            </a:endParaRPr>
          </a:p>
        </p:txBody>
      </p:sp>
      <p:grpSp>
        <p:nvGrpSpPr>
          <p:cNvPr id="398" name="Google Shape;398;p31"/>
          <p:cNvGrpSpPr/>
          <p:nvPr/>
        </p:nvGrpSpPr>
        <p:grpSpPr>
          <a:xfrm>
            <a:off x="917668" y="2774881"/>
            <a:ext cx="4417920" cy="975124"/>
            <a:chOff x="1917842" y="3643314"/>
            <a:chExt cx="5583116" cy="1643074"/>
          </a:xfrm>
        </p:grpSpPr>
        <p:sp>
          <p:nvSpPr>
            <p:cNvPr id="399" name="Google Shape;399;p31"/>
            <p:cNvSpPr/>
            <p:nvPr/>
          </p:nvSpPr>
          <p:spPr>
            <a:xfrm>
              <a:off x="1917842" y="3928194"/>
              <a:ext cx="5583116" cy="1358194"/>
            </a:xfrm>
            <a:prstGeom prst="rect">
              <a:avLst/>
            </a:prstGeom>
            <a:solidFill>
              <a:srgbClr val="C27BA0"/>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400" name="Google Shape;400;p31"/>
            <p:cNvSpPr/>
            <p:nvPr/>
          </p:nvSpPr>
          <p:spPr>
            <a:xfrm>
              <a:off x="2066297" y="3643314"/>
              <a:ext cx="643975" cy="284880"/>
            </a:xfrm>
            <a:prstGeom prst="rect">
              <a:avLst/>
            </a:prstGeom>
            <a:solidFill>
              <a:srgbClr val="C27BA0"/>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401" name="Google Shape;401;p31"/>
            <p:cNvSpPr/>
            <p:nvPr/>
          </p:nvSpPr>
          <p:spPr>
            <a:xfrm>
              <a:off x="2995145" y="3643314"/>
              <a:ext cx="643974" cy="284880"/>
            </a:xfrm>
            <a:prstGeom prst="rect">
              <a:avLst/>
            </a:prstGeom>
            <a:solidFill>
              <a:srgbClr val="C27BA0"/>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402" name="Google Shape;402;p31"/>
            <p:cNvSpPr/>
            <p:nvPr/>
          </p:nvSpPr>
          <p:spPr>
            <a:xfrm>
              <a:off x="3923992" y="3643314"/>
              <a:ext cx="643975" cy="284880"/>
            </a:xfrm>
            <a:prstGeom prst="rect">
              <a:avLst/>
            </a:prstGeom>
            <a:solidFill>
              <a:srgbClr val="C27BA0"/>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403" name="Google Shape;403;p31"/>
            <p:cNvSpPr/>
            <p:nvPr/>
          </p:nvSpPr>
          <p:spPr>
            <a:xfrm>
              <a:off x="4852840" y="3643314"/>
              <a:ext cx="643974" cy="284880"/>
            </a:xfrm>
            <a:prstGeom prst="rect">
              <a:avLst/>
            </a:prstGeom>
            <a:solidFill>
              <a:srgbClr val="C27BA0"/>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404" name="Google Shape;404;p31"/>
            <p:cNvSpPr/>
            <p:nvPr/>
          </p:nvSpPr>
          <p:spPr>
            <a:xfrm>
              <a:off x="5791718" y="3643314"/>
              <a:ext cx="641968" cy="284880"/>
            </a:xfrm>
            <a:prstGeom prst="rect">
              <a:avLst/>
            </a:prstGeom>
            <a:solidFill>
              <a:srgbClr val="C27BA0"/>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sp>
          <p:nvSpPr>
            <p:cNvPr id="405" name="Google Shape;405;p31"/>
            <p:cNvSpPr/>
            <p:nvPr/>
          </p:nvSpPr>
          <p:spPr>
            <a:xfrm>
              <a:off x="6718560" y="3643314"/>
              <a:ext cx="643974" cy="284880"/>
            </a:xfrm>
            <a:prstGeom prst="rect">
              <a:avLst/>
            </a:prstGeom>
            <a:solidFill>
              <a:srgbClr val="C27BA0"/>
            </a:solidFill>
            <a:ln w="38100" cap="flat" cmpd="sng">
              <a:solidFill>
                <a:schemeClr val="lt1"/>
              </a:solidFill>
              <a:prstDash val="solid"/>
              <a:round/>
              <a:headEnd type="none" w="sm" len="sm"/>
              <a:tailEnd type="none" w="sm" len="sm"/>
            </a:ln>
            <a:effectLst>
              <a:outerShdw blurRad="63500" dist="25400" dir="5400000" rotWithShape="0">
                <a:srgbClr val="000000">
                  <a:alpha val="42352"/>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Questrial"/>
                <a:ea typeface="Questrial"/>
                <a:cs typeface="Questrial"/>
                <a:sym typeface="Questrial"/>
              </a:endParaRPr>
            </a:p>
          </p:txBody>
        </p:sp>
      </p:grpSp>
      <p:sp>
        <p:nvSpPr>
          <p:cNvPr id="406" name="Google Shape;406;p31"/>
          <p:cNvSpPr txBox="1"/>
          <p:nvPr/>
        </p:nvSpPr>
        <p:spPr>
          <a:xfrm>
            <a:off x="960845" y="4644709"/>
            <a:ext cx="4208569" cy="715500"/>
          </a:xfrm>
          <a:prstGeom prst="rect">
            <a:avLst/>
          </a:prstGeom>
          <a:noFill/>
          <a:ln>
            <a:noFill/>
          </a:ln>
        </p:spPr>
        <p:txBody>
          <a:bodyPr spcFirstLastPara="1" wrap="square" lIns="91425" tIns="45700" rIns="91425" bIns="45700" anchor="t" anchorCtr="0">
            <a:noAutofit/>
          </a:bodyPr>
          <a:lstStyle/>
          <a:p>
            <a:pPr>
              <a:lnSpc>
                <a:spcPct val="115000"/>
              </a:lnSpc>
              <a:buClr>
                <a:srgbClr val="FFFFFF"/>
              </a:buClr>
              <a:buSzPts val="1400"/>
            </a:pPr>
            <a:r>
              <a:rPr lang="en" sz="1200" b="1" dirty="0">
                <a:latin typeface="Michroma"/>
                <a:ea typeface="Michroma"/>
                <a:cs typeface="Michroma"/>
                <a:sym typeface="Michroma"/>
              </a:rPr>
              <a:t>“Safety schools” are schools you will almost definitely get into because your academic credentials are much better than the typical range for their freshman class. </a:t>
            </a:r>
            <a:endParaRPr sz="1200" b="1" dirty="0">
              <a:latin typeface="Michroma"/>
              <a:ea typeface="Michroma"/>
              <a:cs typeface="Michroma"/>
              <a:sym typeface="Michroma"/>
            </a:endParaRPr>
          </a:p>
        </p:txBody>
      </p:sp>
      <p:sp>
        <p:nvSpPr>
          <p:cNvPr id="407" name="Google Shape;407;p31"/>
          <p:cNvSpPr txBox="1"/>
          <p:nvPr/>
        </p:nvSpPr>
        <p:spPr>
          <a:xfrm>
            <a:off x="6521100" y="2881225"/>
            <a:ext cx="2274000" cy="300300"/>
          </a:xfrm>
          <a:prstGeom prst="rect">
            <a:avLst/>
          </a:prstGeom>
          <a:noFill/>
          <a:ln>
            <a:noFill/>
          </a:ln>
        </p:spPr>
        <p:txBody>
          <a:bodyPr spcFirstLastPara="1" wrap="square" lIns="91425" tIns="45700" rIns="91425" bIns="45700" anchor="t" anchorCtr="0">
            <a:noAutofit/>
          </a:bodyPr>
          <a:lstStyle/>
          <a:p>
            <a:pPr algn="ctr">
              <a:buClr>
                <a:srgbClr val="FFFFFF"/>
              </a:buClr>
              <a:buSzPts val="2000"/>
            </a:pPr>
            <a:r>
              <a:rPr lang="en" cap="small" dirty="0">
                <a:solidFill>
                  <a:srgbClr val="FFFFFF"/>
                </a:solidFill>
                <a:latin typeface="Michroma"/>
                <a:ea typeface="Michroma"/>
                <a:cs typeface="Michroma"/>
                <a:sym typeface="Michroma"/>
              </a:rPr>
              <a:t>Apply to Multiple</a:t>
            </a:r>
            <a:endParaRPr cap="small" dirty="0">
              <a:solidFill>
                <a:srgbClr val="FFFFFF"/>
              </a:solidFill>
              <a:latin typeface="Michroma"/>
              <a:ea typeface="Michroma"/>
              <a:cs typeface="Michroma"/>
              <a:sym typeface="Michroma"/>
            </a:endParaRPr>
          </a:p>
        </p:txBody>
      </p:sp>
      <p:sp>
        <p:nvSpPr>
          <p:cNvPr id="408" name="Google Shape;408;p31"/>
          <p:cNvSpPr txBox="1"/>
          <p:nvPr/>
        </p:nvSpPr>
        <p:spPr>
          <a:xfrm>
            <a:off x="6939625" y="2423954"/>
            <a:ext cx="1600200" cy="2076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228600" indent="-228600">
              <a:buClr>
                <a:srgbClr val="FFFFFF"/>
              </a:buClr>
              <a:buSzPts val="1200"/>
            </a:pPr>
            <a:r>
              <a:rPr lang="en" sz="1200" b="1">
                <a:solidFill>
                  <a:srgbClr val="FFFFFF"/>
                </a:solidFill>
                <a:latin typeface="Merienda"/>
                <a:ea typeface="Merienda"/>
                <a:cs typeface="Merienda"/>
                <a:sym typeface="Merienda"/>
              </a:rPr>
              <a:t>REACH SCHOOLS</a:t>
            </a:r>
            <a:endParaRPr sz="1200">
              <a:solidFill>
                <a:srgbClr val="FFFFFF"/>
              </a:solidFill>
              <a:latin typeface="Merienda"/>
              <a:ea typeface="Merienda"/>
              <a:cs typeface="Merienda"/>
              <a:sym typeface="Merienda"/>
            </a:endParaRPr>
          </a:p>
        </p:txBody>
      </p:sp>
      <p:grpSp>
        <p:nvGrpSpPr>
          <p:cNvPr id="409" name="Google Shape;409;p31"/>
          <p:cNvGrpSpPr/>
          <p:nvPr/>
        </p:nvGrpSpPr>
        <p:grpSpPr>
          <a:xfrm>
            <a:off x="6510588" y="3602249"/>
            <a:ext cx="2294631" cy="964366"/>
            <a:chOff x="5012503" y="1428736"/>
            <a:chExt cx="3919766" cy="1500199"/>
          </a:xfrm>
        </p:grpSpPr>
        <p:sp>
          <p:nvSpPr>
            <p:cNvPr id="410" name="Google Shape;410;p31"/>
            <p:cNvSpPr/>
            <p:nvPr/>
          </p:nvSpPr>
          <p:spPr>
            <a:xfrm>
              <a:off x="5012503" y="1428736"/>
              <a:ext cx="3899484" cy="1500199"/>
            </a:xfrm>
            <a:prstGeom prst="roundRect">
              <a:avLst>
                <a:gd name="adj" fmla="val 4189"/>
              </a:avLst>
            </a:prstGeom>
            <a:solidFill>
              <a:schemeClr val="dk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Arial"/>
                <a:ea typeface="Arial"/>
                <a:cs typeface="Arial"/>
                <a:sym typeface="Arial"/>
              </a:endParaRPr>
            </a:p>
          </p:txBody>
        </p:sp>
        <p:sp>
          <p:nvSpPr>
            <p:cNvPr id="411" name="Google Shape;411;p31"/>
            <p:cNvSpPr/>
            <p:nvPr/>
          </p:nvSpPr>
          <p:spPr>
            <a:xfrm>
              <a:off x="5027521" y="1428736"/>
              <a:ext cx="3904748" cy="357190"/>
            </a:xfrm>
            <a:prstGeom prst="roundRect">
              <a:avLst>
                <a:gd name="adj" fmla="val 15230"/>
              </a:avLst>
            </a:prstGeom>
            <a:solidFill>
              <a:srgbClr val="8E7CC3"/>
            </a:solid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Arial"/>
                <a:ea typeface="Arial"/>
                <a:cs typeface="Arial"/>
                <a:sym typeface="Arial"/>
              </a:endParaRPr>
            </a:p>
          </p:txBody>
        </p:sp>
      </p:grpSp>
      <p:sp>
        <p:nvSpPr>
          <p:cNvPr id="412" name="Google Shape;412;p31"/>
          <p:cNvSpPr txBox="1"/>
          <p:nvPr/>
        </p:nvSpPr>
        <p:spPr>
          <a:xfrm>
            <a:off x="6939625" y="3594135"/>
            <a:ext cx="1600200" cy="2076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228600" indent="-228600">
              <a:buClr>
                <a:srgbClr val="FFFFFF"/>
              </a:buClr>
              <a:buSzPts val="1200"/>
            </a:pPr>
            <a:r>
              <a:rPr lang="en" sz="1200" b="1" dirty="0">
                <a:solidFill>
                  <a:srgbClr val="FFFFFF"/>
                </a:solidFill>
                <a:latin typeface="Merienda"/>
                <a:ea typeface="Merienda"/>
                <a:cs typeface="Merienda"/>
                <a:sym typeface="Merienda"/>
              </a:rPr>
              <a:t>MATCH SCHOOLS</a:t>
            </a:r>
            <a:endParaRPr sz="1200" dirty="0">
              <a:solidFill>
                <a:srgbClr val="FFFFFF"/>
              </a:solidFill>
              <a:latin typeface="Merienda"/>
              <a:ea typeface="Merienda"/>
              <a:cs typeface="Merienda"/>
              <a:sym typeface="Merienda"/>
            </a:endParaRPr>
          </a:p>
        </p:txBody>
      </p:sp>
      <p:grpSp>
        <p:nvGrpSpPr>
          <p:cNvPr id="413" name="Google Shape;413;p31"/>
          <p:cNvGrpSpPr/>
          <p:nvPr/>
        </p:nvGrpSpPr>
        <p:grpSpPr>
          <a:xfrm>
            <a:off x="6520013" y="4764310"/>
            <a:ext cx="2294631" cy="964328"/>
            <a:chOff x="5012503" y="1428736"/>
            <a:chExt cx="3919766" cy="1500199"/>
          </a:xfrm>
        </p:grpSpPr>
        <p:sp>
          <p:nvSpPr>
            <p:cNvPr id="414" name="Google Shape;414;p31"/>
            <p:cNvSpPr/>
            <p:nvPr/>
          </p:nvSpPr>
          <p:spPr>
            <a:xfrm>
              <a:off x="5012503" y="1428736"/>
              <a:ext cx="3899484" cy="1500199"/>
            </a:xfrm>
            <a:prstGeom prst="roundRect">
              <a:avLst>
                <a:gd name="adj" fmla="val 4189"/>
              </a:avLst>
            </a:prstGeom>
            <a:solidFill>
              <a:schemeClr val="dk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Arial"/>
                <a:ea typeface="Arial"/>
                <a:cs typeface="Arial"/>
                <a:sym typeface="Arial"/>
              </a:endParaRPr>
            </a:p>
          </p:txBody>
        </p:sp>
        <p:sp>
          <p:nvSpPr>
            <p:cNvPr id="415" name="Google Shape;415;p31"/>
            <p:cNvSpPr/>
            <p:nvPr/>
          </p:nvSpPr>
          <p:spPr>
            <a:xfrm>
              <a:off x="5027521" y="1428736"/>
              <a:ext cx="3904748" cy="357190"/>
            </a:xfrm>
            <a:prstGeom prst="roundRect">
              <a:avLst>
                <a:gd name="adj" fmla="val 15230"/>
              </a:avLst>
            </a:prstGeom>
            <a:solidFill>
              <a:schemeClr val="accent2"/>
            </a:solidFill>
            <a:ln w="3810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buClr>
                  <a:schemeClr val="lt1"/>
                </a:buClr>
                <a:buSzPts val="1800"/>
              </a:pPr>
              <a:endParaRPr>
                <a:solidFill>
                  <a:srgbClr val="FFFFFF"/>
                </a:solidFill>
                <a:latin typeface="Arial"/>
                <a:ea typeface="Arial"/>
                <a:cs typeface="Arial"/>
                <a:sym typeface="Arial"/>
              </a:endParaRPr>
            </a:p>
          </p:txBody>
        </p:sp>
      </p:grpSp>
      <p:sp>
        <p:nvSpPr>
          <p:cNvPr id="416" name="Google Shape;416;p31"/>
          <p:cNvSpPr txBox="1"/>
          <p:nvPr/>
        </p:nvSpPr>
        <p:spPr>
          <a:xfrm>
            <a:off x="6939625" y="4748135"/>
            <a:ext cx="1600200" cy="2076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228600" indent="-228600">
              <a:buClr>
                <a:srgbClr val="FFFFFF"/>
              </a:buClr>
              <a:buSzPts val="1200"/>
            </a:pPr>
            <a:r>
              <a:rPr lang="en" sz="1200" b="1">
                <a:solidFill>
                  <a:srgbClr val="FFFFFF"/>
                </a:solidFill>
                <a:latin typeface="Merienda"/>
                <a:ea typeface="Merienda"/>
                <a:cs typeface="Merienda"/>
                <a:sym typeface="Merienda"/>
              </a:rPr>
              <a:t>SAFETY SCHOOLS</a:t>
            </a:r>
            <a:endParaRPr sz="1200">
              <a:solidFill>
                <a:srgbClr val="FFFFFF"/>
              </a:solidFill>
              <a:latin typeface="Merienda"/>
              <a:ea typeface="Merienda"/>
              <a:cs typeface="Merienda"/>
              <a:sym typeface="Merienda"/>
            </a:endParaRPr>
          </a:p>
        </p:txBody>
      </p:sp>
      <p:sp>
        <p:nvSpPr>
          <p:cNvPr id="417" name="Google Shape;417;p31"/>
          <p:cNvSpPr txBox="1"/>
          <p:nvPr/>
        </p:nvSpPr>
        <p:spPr>
          <a:xfrm>
            <a:off x="1709750" y="3839300"/>
            <a:ext cx="4272300" cy="715500"/>
          </a:xfrm>
          <a:prstGeom prst="rect">
            <a:avLst/>
          </a:prstGeom>
          <a:noFill/>
          <a:ln>
            <a:noFill/>
          </a:ln>
        </p:spPr>
        <p:txBody>
          <a:bodyPr spcFirstLastPara="1" wrap="square" lIns="91425" tIns="45700" rIns="91425" bIns="45700" anchor="t" anchorCtr="0">
            <a:noAutofit/>
          </a:bodyPr>
          <a:lstStyle/>
          <a:p>
            <a:pPr>
              <a:lnSpc>
                <a:spcPct val="115000"/>
              </a:lnSpc>
              <a:buClr>
                <a:srgbClr val="FFFFFF"/>
              </a:buClr>
              <a:buSzPts val="1200"/>
            </a:pPr>
            <a:r>
              <a:rPr lang="en" sz="1200" b="1" dirty="0">
                <a:latin typeface="Michroma"/>
                <a:ea typeface="Michroma"/>
                <a:cs typeface="Michroma"/>
                <a:sym typeface="Michroma"/>
              </a:rPr>
              <a:t>“Match schools” are schools where your academic credentials fall within or perhaps slightly exceed the school’s range for the freshman class. </a:t>
            </a:r>
            <a:endParaRPr sz="1200" b="1" dirty="0">
              <a:latin typeface="Michroma"/>
              <a:ea typeface="Michroma"/>
              <a:cs typeface="Michroma"/>
              <a:sym typeface="Michroma"/>
            </a:endParaRPr>
          </a:p>
        </p:txBody>
      </p:sp>
      <p:sp>
        <p:nvSpPr>
          <p:cNvPr id="418" name="Google Shape;418;p31"/>
          <p:cNvSpPr txBox="1"/>
          <p:nvPr/>
        </p:nvSpPr>
        <p:spPr>
          <a:xfrm>
            <a:off x="1033062" y="2992015"/>
            <a:ext cx="3963300" cy="553950"/>
          </a:xfrm>
          <a:prstGeom prst="rect">
            <a:avLst/>
          </a:prstGeom>
          <a:noFill/>
          <a:ln>
            <a:noFill/>
          </a:ln>
        </p:spPr>
        <p:txBody>
          <a:bodyPr spcFirstLastPara="1" wrap="square" lIns="91425" tIns="45700" rIns="91425" bIns="45700" anchor="t" anchorCtr="0">
            <a:noAutofit/>
          </a:bodyPr>
          <a:lstStyle/>
          <a:p>
            <a:pPr>
              <a:lnSpc>
                <a:spcPct val="115000"/>
              </a:lnSpc>
              <a:buClr>
                <a:srgbClr val="FFFFFF"/>
              </a:buClr>
              <a:buSzPts val="1400"/>
            </a:pPr>
            <a:r>
              <a:rPr lang="en" sz="1200" b="1" dirty="0">
                <a:latin typeface="Michroma"/>
                <a:ea typeface="Michroma"/>
                <a:cs typeface="Michroma"/>
                <a:sym typeface="Michroma"/>
              </a:rPr>
              <a:t>“Reach schools” are those where your academic credentials fall below the school’s range for the freshman class. </a:t>
            </a:r>
            <a:endParaRPr sz="1200" b="1" dirty="0">
              <a:latin typeface="Michroma"/>
              <a:ea typeface="Michroma"/>
              <a:cs typeface="Michroma"/>
              <a:sym typeface="Michroma"/>
            </a:endParaRPr>
          </a:p>
        </p:txBody>
      </p:sp>
      <p:sp>
        <p:nvSpPr>
          <p:cNvPr id="419" name="Google Shape;419;p31"/>
          <p:cNvSpPr txBox="1"/>
          <p:nvPr/>
        </p:nvSpPr>
        <p:spPr>
          <a:xfrm>
            <a:off x="6530325" y="4035050"/>
            <a:ext cx="2274000" cy="300300"/>
          </a:xfrm>
          <a:prstGeom prst="rect">
            <a:avLst/>
          </a:prstGeom>
          <a:noFill/>
          <a:ln>
            <a:noFill/>
          </a:ln>
        </p:spPr>
        <p:txBody>
          <a:bodyPr spcFirstLastPara="1" wrap="square" lIns="91425" tIns="45700" rIns="91425" bIns="45700" anchor="t" anchorCtr="0">
            <a:noAutofit/>
          </a:bodyPr>
          <a:lstStyle/>
          <a:p>
            <a:pPr algn="ctr">
              <a:buClr>
                <a:srgbClr val="FFFFFF"/>
              </a:buClr>
              <a:buSzPts val="2000"/>
            </a:pPr>
            <a:r>
              <a:rPr lang="en-US" cap="small" dirty="0">
                <a:solidFill>
                  <a:srgbClr val="FFFFFF"/>
                </a:solidFill>
                <a:latin typeface="Michroma"/>
                <a:ea typeface="Michroma"/>
                <a:cs typeface="Michroma"/>
                <a:sym typeface="Michroma"/>
              </a:rPr>
              <a:t>Apply to Multiple</a:t>
            </a:r>
          </a:p>
        </p:txBody>
      </p:sp>
      <p:sp>
        <p:nvSpPr>
          <p:cNvPr id="420" name="Google Shape;420;p31"/>
          <p:cNvSpPr txBox="1"/>
          <p:nvPr/>
        </p:nvSpPr>
        <p:spPr>
          <a:xfrm>
            <a:off x="6530325" y="5137300"/>
            <a:ext cx="2274000" cy="300300"/>
          </a:xfrm>
          <a:prstGeom prst="rect">
            <a:avLst/>
          </a:prstGeom>
          <a:noFill/>
          <a:ln>
            <a:noFill/>
          </a:ln>
        </p:spPr>
        <p:txBody>
          <a:bodyPr spcFirstLastPara="1" wrap="square" lIns="91425" tIns="45700" rIns="91425" bIns="45700" anchor="t" anchorCtr="0">
            <a:noAutofit/>
          </a:bodyPr>
          <a:lstStyle/>
          <a:p>
            <a:pPr algn="ctr">
              <a:buClr>
                <a:srgbClr val="FFFFFF"/>
              </a:buClr>
              <a:buSzPts val="2000"/>
            </a:pPr>
            <a:r>
              <a:rPr lang="en-US" cap="small" dirty="0">
                <a:solidFill>
                  <a:srgbClr val="FFFFFF"/>
                </a:solidFill>
                <a:latin typeface="Michroma"/>
                <a:ea typeface="Michroma"/>
                <a:cs typeface="Michroma"/>
                <a:sym typeface="Michroma"/>
              </a:rPr>
              <a:t>Apply to a Few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424"/>
        <p:cNvGrpSpPr/>
        <p:nvPr/>
      </p:nvGrpSpPr>
      <p:grpSpPr>
        <a:xfrm>
          <a:off x="0" y="0"/>
          <a:ext cx="0" cy="0"/>
          <a:chOff x="0" y="0"/>
          <a:chExt cx="0" cy="0"/>
        </a:xfrm>
      </p:grpSpPr>
      <p:sp>
        <p:nvSpPr>
          <p:cNvPr id="435" name="Rectangle 110">
            <a:extLst>
              <a:ext uri="{FF2B5EF4-FFF2-40B4-BE49-F238E27FC236}">
                <a16:creationId xmlns:a16="http://schemas.microsoft.com/office/drawing/2014/main" id="{D5200A7C-00CA-4483-907A-D57448F67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6" name="Rectangle 112">
            <a:extLst>
              <a:ext uri="{FF2B5EF4-FFF2-40B4-BE49-F238E27FC236}">
                <a16:creationId xmlns:a16="http://schemas.microsoft.com/office/drawing/2014/main" id="{DC1E3C34-EAB1-41B5-B013-8483D377F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7" name="Straight Connector 114">
            <a:extLst>
              <a:ext uri="{FF2B5EF4-FFF2-40B4-BE49-F238E27FC236}">
                <a16:creationId xmlns:a16="http://schemas.microsoft.com/office/drawing/2014/main" id="{55A397AF-FDE3-40F0-A143-AEC3B4F1DE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38" name="Rectangle 1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39" name="Rectangle 1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5" name="Google Shape;425;p32"/>
          <p:cNvSpPr txBox="1">
            <a:spLocks noGrp="1"/>
          </p:cNvSpPr>
          <p:nvPr>
            <p:ph type="title"/>
          </p:nvPr>
        </p:nvSpPr>
        <p:spPr>
          <a:xfrm>
            <a:off x="369277" y="605896"/>
            <a:ext cx="2313633" cy="5646208"/>
          </a:xfrm>
          <a:prstGeom prst="rect">
            <a:avLst/>
          </a:prstGeom>
        </p:spPr>
        <p:txBody>
          <a:bodyPr spcFirstLastPara="1" vert="horz" lIns="91440" tIns="45720" rIns="91440" bIns="45720" rtlCol="0" anchor="ctr" anchorCtr="0">
            <a:normAutofit/>
          </a:bodyPr>
          <a:lstStyle/>
          <a:p>
            <a:pPr marL="228600" marR="0" lvl="0" indent="-228600" fontAlgn="auto">
              <a:spcBef>
                <a:spcPct val="0"/>
              </a:spcBef>
              <a:spcAft>
                <a:spcPts val="0"/>
              </a:spcAft>
              <a:buClr>
                <a:srgbClr val="FFFFFF"/>
              </a:buClr>
              <a:buSzPts val="4800"/>
              <a:tabLst/>
              <a:defRPr/>
            </a:pPr>
            <a:r>
              <a:rPr kumimoji="0" lang="en-US" sz="3100" b="1" i="0" strike="noStrike" cap="none" normalizeH="0" noProof="0">
                <a:ln>
                  <a:noFill/>
                </a:ln>
                <a:solidFill>
                  <a:srgbClr val="FFFFFF"/>
                </a:solidFill>
                <a:effectLst>
                  <a:outerShdw blurRad="50800" dist="38100" dir="18900000" algn="bl" rotWithShape="0">
                    <a:prstClr val="black">
                      <a:alpha val="40000"/>
                    </a:prstClr>
                  </a:outerShdw>
                </a:effectLst>
                <a:uLnTx/>
                <a:uFill>
                  <a:solidFill>
                    <a:prstClr val="white"/>
                  </a:solidFill>
                </a:uFill>
                <a:sym typeface="Merienda"/>
              </a:rPr>
              <a:t>Finding Your College Fit</a:t>
            </a:r>
          </a:p>
        </p:txBody>
      </p:sp>
      <p:sp>
        <p:nvSpPr>
          <p:cNvPr id="440" name="Rectangle 1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6" name="Google Shape;426;p32"/>
          <p:cNvSpPr txBox="1">
            <a:spLocks noGrp="1"/>
          </p:cNvSpPr>
          <p:nvPr>
            <p:ph type="body" idx="1"/>
          </p:nvPr>
        </p:nvSpPr>
        <p:spPr>
          <a:xfrm>
            <a:off x="3208782" y="605896"/>
            <a:ext cx="5565941" cy="5646208"/>
          </a:xfrm>
          <a:prstGeom prst="rect">
            <a:avLst/>
          </a:prstGeom>
        </p:spPr>
        <p:txBody>
          <a:bodyPr spcFirstLastPara="1" vert="horz" lIns="0" tIns="45720" rIns="0" bIns="45720" rtlCol="0" anchor="ctr" anchorCtr="0">
            <a:normAutofit/>
          </a:bodyPr>
          <a:lstStyle/>
          <a:p>
            <a:pPr>
              <a:lnSpc>
                <a:spcPct val="150000"/>
              </a:lnSpc>
              <a:spcBef>
                <a:spcPts val="480"/>
              </a:spcBef>
              <a:buFont typeface="Calibri" panose="020F0502020204030204" pitchFamily="34" charset="0"/>
              <a:buChar char="●"/>
            </a:pPr>
            <a:r>
              <a:rPr lang="en-US" b="1" i="1" u="none" strike="noStrike" cap="none" dirty="0">
                <a:sym typeface="Michroma"/>
              </a:rPr>
              <a:t>Location (ex: City vs Rural, Distance from Home)</a:t>
            </a:r>
          </a:p>
          <a:p>
            <a:pPr>
              <a:lnSpc>
                <a:spcPct val="150000"/>
              </a:lnSpc>
              <a:buFont typeface="Calibri" panose="020F0502020204030204" pitchFamily="34" charset="0"/>
              <a:buChar char="●"/>
            </a:pPr>
            <a:r>
              <a:rPr lang="en-US" b="1" i="1" u="none" strike="noStrike" cap="none" dirty="0">
                <a:sym typeface="Michroma"/>
              </a:rPr>
              <a:t>Size of Student Body (Class Size)</a:t>
            </a:r>
          </a:p>
          <a:p>
            <a:pPr>
              <a:lnSpc>
                <a:spcPct val="150000"/>
              </a:lnSpc>
              <a:buFont typeface="Calibri" panose="020F0502020204030204" pitchFamily="34" charset="0"/>
              <a:buChar char="●"/>
            </a:pPr>
            <a:r>
              <a:rPr lang="en-US" b="1" i="1" u="none" strike="noStrike" cap="none" dirty="0">
                <a:sym typeface="Michroma"/>
              </a:rPr>
              <a:t>Academic Programs</a:t>
            </a:r>
          </a:p>
          <a:p>
            <a:pPr>
              <a:lnSpc>
                <a:spcPct val="150000"/>
              </a:lnSpc>
              <a:buFont typeface="Calibri" panose="020F0502020204030204" pitchFamily="34" charset="0"/>
              <a:buChar char="●"/>
            </a:pPr>
            <a:r>
              <a:rPr lang="en-US" b="1" i="1" u="none" strike="noStrike" cap="none" dirty="0">
                <a:sym typeface="Michroma"/>
              </a:rPr>
              <a:t>Campus Life &amp; Student Activities</a:t>
            </a:r>
          </a:p>
          <a:p>
            <a:pPr>
              <a:lnSpc>
                <a:spcPct val="150000"/>
              </a:lnSpc>
              <a:buFont typeface="Calibri" panose="020F0502020204030204" pitchFamily="34" charset="0"/>
              <a:buChar char="●"/>
            </a:pPr>
            <a:r>
              <a:rPr lang="en-US" b="1" i="1" u="none" strike="noStrike" cap="none" dirty="0">
                <a:sym typeface="Michroma"/>
              </a:rPr>
              <a:t>Financial Aid/Scholarship Opportunities</a:t>
            </a:r>
          </a:p>
          <a:p>
            <a:pPr>
              <a:lnSpc>
                <a:spcPct val="150000"/>
              </a:lnSpc>
              <a:buFont typeface="Calibri" panose="020F0502020204030204" pitchFamily="34" charset="0"/>
              <a:buChar char="●"/>
            </a:pPr>
            <a:r>
              <a:rPr lang="en-US" b="1" i="1" dirty="0">
                <a:sym typeface="Michroma"/>
              </a:rPr>
              <a:t>Student Housing &amp; Dining Options</a:t>
            </a:r>
            <a:endParaRPr lang="en-US" b="1" i="1" u="none" strike="noStrike" cap="none" dirty="0">
              <a:sym typeface="Michroma"/>
            </a:endParaRPr>
          </a:p>
          <a:p>
            <a:pPr>
              <a:lnSpc>
                <a:spcPct val="150000"/>
              </a:lnSpc>
              <a:buFont typeface="Calibri" panose="020F0502020204030204" pitchFamily="34" charset="0"/>
              <a:buChar char="●"/>
            </a:pPr>
            <a:r>
              <a:rPr lang="en-US" b="1" i="1" u="none" strike="noStrike" cap="none" dirty="0">
                <a:sym typeface="Michroma"/>
              </a:rPr>
              <a:t>Prestige</a:t>
            </a:r>
            <a:r>
              <a:rPr lang="en-US" b="1" i="1" dirty="0">
                <a:sym typeface="Michroma"/>
              </a:rPr>
              <a:t>, </a:t>
            </a:r>
            <a:r>
              <a:rPr lang="en-US" b="1" i="1" u="none" strike="noStrike" cap="none" dirty="0">
                <a:sym typeface="Michroma"/>
              </a:rPr>
              <a:t>Reputation and/or National Ranking</a:t>
            </a:r>
          </a:p>
          <a:p>
            <a:pPr>
              <a:lnSpc>
                <a:spcPct val="150000"/>
              </a:lnSpc>
              <a:buFont typeface="Calibri" panose="020F0502020204030204" pitchFamily="34" charset="0"/>
              <a:buChar char="●"/>
            </a:pPr>
            <a:r>
              <a:rPr lang="en-US" b="1" i="1" u="none" strike="noStrike" cap="none" dirty="0">
                <a:sym typeface="Michroma"/>
              </a:rPr>
              <a:t>Diversity of Student Body</a:t>
            </a:r>
          </a:p>
          <a:p>
            <a:pPr marL="114300" indent="0">
              <a:buFont typeface="Calibri" panose="020F0502020204030204" pitchFamily="34" charset="0"/>
              <a:buNone/>
            </a:pPr>
            <a:endParaRPr lang="en-US" b="1" i="1" u="none" strike="noStrike" cap="none" dirty="0">
              <a:sym typeface="Michr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424"/>
        <p:cNvGrpSpPr/>
        <p:nvPr/>
      </p:nvGrpSpPr>
      <p:grpSpPr>
        <a:xfrm>
          <a:off x="0" y="0"/>
          <a:ext cx="0" cy="0"/>
          <a:chOff x="0" y="0"/>
          <a:chExt cx="0" cy="0"/>
        </a:xfrm>
      </p:grpSpPr>
      <p:sp>
        <p:nvSpPr>
          <p:cNvPr id="435" name="Rectangle 110">
            <a:extLst>
              <a:ext uri="{FF2B5EF4-FFF2-40B4-BE49-F238E27FC236}">
                <a16:creationId xmlns:a16="http://schemas.microsoft.com/office/drawing/2014/main" id="{D5200A7C-00CA-4483-907A-D57448F67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6" name="Rectangle 112">
            <a:extLst>
              <a:ext uri="{FF2B5EF4-FFF2-40B4-BE49-F238E27FC236}">
                <a16:creationId xmlns:a16="http://schemas.microsoft.com/office/drawing/2014/main" id="{DC1E3C34-EAB1-41B5-B013-8483D377F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7" name="Straight Connector 114">
            <a:extLst>
              <a:ext uri="{FF2B5EF4-FFF2-40B4-BE49-F238E27FC236}">
                <a16:creationId xmlns:a16="http://schemas.microsoft.com/office/drawing/2014/main" id="{55A397AF-FDE3-40F0-A143-AEC3B4F1DE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38" name="Rectangle 1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39" name="Rectangle 1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5" name="Google Shape;425;p32"/>
          <p:cNvSpPr txBox="1">
            <a:spLocks noGrp="1"/>
          </p:cNvSpPr>
          <p:nvPr>
            <p:ph type="title"/>
          </p:nvPr>
        </p:nvSpPr>
        <p:spPr>
          <a:xfrm>
            <a:off x="3369857" y="148696"/>
            <a:ext cx="5245899" cy="1737840"/>
          </a:xfrm>
          <a:prstGeom prst="rect">
            <a:avLst/>
          </a:prstGeom>
        </p:spPr>
        <p:txBody>
          <a:bodyPr spcFirstLastPara="1" vert="horz" lIns="91440" tIns="45720" rIns="91440" bIns="45720" rtlCol="0" anchor="ctr" anchorCtr="0">
            <a:normAutofit/>
          </a:bodyPr>
          <a:lstStyle/>
          <a:p>
            <a:pPr marL="228600" marR="0" lvl="0" indent="-228600" fontAlgn="auto">
              <a:spcBef>
                <a:spcPct val="0"/>
              </a:spcBef>
              <a:spcAft>
                <a:spcPts val="0"/>
              </a:spcAft>
              <a:buClr>
                <a:srgbClr val="FFFFFF"/>
              </a:buClr>
              <a:buSzPts val="4800"/>
              <a:tabLst/>
              <a:defRPr/>
            </a:pPr>
            <a:r>
              <a:rPr kumimoji="0" lang="en-US" b="1" i="0" strike="noStrike" cap="none" normalizeH="0" noProof="0" dirty="0">
                <a:ln>
                  <a:noFill/>
                </a:ln>
                <a:solidFill>
                  <a:srgbClr val="FFFFFF"/>
                </a:solidFill>
                <a:effectLst>
                  <a:outerShdw blurRad="50800" dist="38100" dir="18900000" algn="bl" rotWithShape="0">
                    <a:prstClr val="black">
                      <a:alpha val="40000"/>
                    </a:prstClr>
                  </a:outerShdw>
                </a:effectLst>
                <a:uLnTx/>
                <a:uFill>
                  <a:solidFill>
                    <a:prstClr val="white"/>
                  </a:solidFill>
                </a:uFill>
                <a:sym typeface="Merienda"/>
              </a:rPr>
              <a:t>Admission to Selective Colleges</a:t>
            </a:r>
          </a:p>
        </p:txBody>
      </p:sp>
      <p:sp>
        <p:nvSpPr>
          <p:cNvPr id="440" name="Rectangle 1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6" name="Google Shape;426;p32"/>
          <p:cNvSpPr txBox="1">
            <a:spLocks noGrp="1"/>
          </p:cNvSpPr>
          <p:nvPr>
            <p:ph type="body" idx="1"/>
          </p:nvPr>
        </p:nvSpPr>
        <p:spPr>
          <a:xfrm>
            <a:off x="3209835" y="1211792"/>
            <a:ext cx="5565941" cy="5646208"/>
          </a:xfrm>
          <a:prstGeom prst="rect">
            <a:avLst/>
          </a:prstGeom>
        </p:spPr>
        <p:txBody>
          <a:bodyPr spcFirstLastPara="1" vert="horz" lIns="0" tIns="45720" rIns="0" bIns="45720" rtlCol="0" anchor="ctr" anchorCtr="0">
            <a:normAutofit/>
          </a:bodyPr>
          <a:lstStyle/>
          <a:p>
            <a:pPr>
              <a:lnSpc>
                <a:spcPct val="150000"/>
              </a:lnSpc>
              <a:spcBef>
                <a:spcPts val="480"/>
              </a:spcBef>
              <a:buFont typeface="Calibri" panose="020F0502020204030204" pitchFamily="34" charset="0"/>
              <a:buChar char="●"/>
            </a:pPr>
            <a:r>
              <a:rPr lang="en-US" b="1" i="1" u="none" strike="noStrike" cap="none" dirty="0">
                <a:sym typeface="Michroma"/>
              </a:rPr>
              <a:t>Rigor of Past Academic Classes*</a:t>
            </a:r>
          </a:p>
          <a:p>
            <a:pPr>
              <a:lnSpc>
                <a:spcPct val="150000"/>
              </a:lnSpc>
              <a:spcBef>
                <a:spcPts val="480"/>
              </a:spcBef>
              <a:buFont typeface="Calibri" panose="020F0502020204030204" pitchFamily="34" charset="0"/>
              <a:buChar char="●"/>
            </a:pPr>
            <a:r>
              <a:rPr lang="en-US" b="1" i="1" u="none" strike="noStrike" cap="none" dirty="0">
                <a:sym typeface="Michroma"/>
              </a:rPr>
              <a:t>Courses in Progress Senior Year</a:t>
            </a:r>
          </a:p>
          <a:p>
            <a:pPr>
              <a:lnSpc>
                <a:spcPct val="150000"/>
              </a:lnSpc>
              <a:spcBef>
                <a:spcPts val="480"/>
              </a:spcBef>
              <a:buFont typeface="Calibri" panose="020F0502020204030204" pitchFamily="34" charset="0"/>
              <a:buChar char="●"/>
            </a:pPr>
            <a:r>
              <a:rPr lang="en-US" b="1" i="1" u="none" strike="noStrike" cap="none" dirty="0">
                <a:sym typeface="Michroma"/>
              </a:rPr>
              <a:t>GPA &amp; Test Scores</a:t>
            </a:r>
          </a:p>
          <a:p>
            <a:pPr>
              <a:lnSpc>
                <a:spcPct val="150000"/>
              </a:lnSpc>
              <a:spcBef>
                <a:spcPts val="480"/>
              </a:spcBef>
              <a:buFont typeface="Calibri" panose="020F0502020204030204" pitchFamily="34" charset="0"/>
              <a:buChar char="●"/>
            </a:pPr>
            <a:r>
              <a:rPr lang="en-US" b="1" i="1" u="none" strike="noStrike" cap="none" dirty="0">
                <a:sym typeface="Michroma"/>
              </a:rPr>
              <a:t>Extracurricular Activities/Community Service</a:t>
            </a:r>
          </a:p>
          <a:p>
            <a:pPr>
              <a:lnSpc>
                <a:spcPct val="150000"/>
              </a:lnSpc>
              <a:spcBef>
                <a:spcPts val="480"/>
              </a:spcBef>
              <a:buFont typeface="Calibri" panose="020F0502020204030204" pitchFamily="34" charset="0"/>
              <a:buChar char="●"/>
            </a:pPr>
            <a:r>
              <a:rPr lang="en-US" b="1" i="1" u="none" strike="noStrike" cap="none" dirty="0">
                <a:sym typeface="Michroma"/>
              </a:rPr>
              <a:t>College Essay(s)</a:t>
            </a:r>
          </a:p>
          <a:p>
            <a:pPr>
              <a:lnSpc>
                <a:spcPct val="150000"/>
              </a:lnSpc>
              <a:spcBef>
                <a:spcPts val="480"/>
              </a:spcBef>
              <a:buFont typeface="Calibri" panose="020F0502020204030204" pitchFamily="34" charset="0"/>
              <a:buChar char="●"/>
            </a:pPr>
            <a:r>
              <a:rPr lang="en-US" b="1" i="1" dirty="0">
                <a:sym typeface="Michroma"/>
              </a:rPr>
              <a:t>Academic &amp; Athletic Awards</a:t>
            </a:r>
            <a:endParaRPr lang="en-US" b="1" i="1" u="none" strike="noStrike" cap="none" dirty="0">
              <a:sym typeface="Michroma"/>
            </a:endParaRPr>
          </a:p>
          <a:p>
            <a:pPr>
              <a:lnSpc>
                <a:spcPct val="150000"/>
              </a:lnSpc>
              <a:spcBef>
                <a:spcPts val="480"/>
              </a:spcBef>
              <a:buFont typeface="Calibri" panose="020F0502020204030204" pitchFamily="34" charset="0"/>
              <a:buChar char="●"/>
            </a:pPr>
            <a:r>
              <a:rPr lang="en-US" b="1" i="1" u="none" strike="noStrike" cap="none" dirty="0">
                <a:sym typeface="Michroma"/>
              </a:rPr>
              <a:t>Letters of Recommendation</a:t>
            </a:r>
          </a:p>
          <a:p>
            <a:pPr>
              <a:lnSpc>
                <a:spcPct val="150000"/>
              </a:lnSpc>
              <a:spcBef>
                <a:spcPts val="480"/>
              </a:spcBef>
              <a:buFont typeface="Calibri" panose="020F0502020204030204" pitchFamily="34" charset="0"/>
              <a:buChar char="●"/>
            </a:pPr>
            <a:r>
              <a:rPr lang="en-US" b="1" i="1" u="none" strike="noStrike" cap="none" dirty="0">
                <a:sym typeface="Michroma"/>
              </a:rPr>
              <a:t>Demonstrated Interest</a:t>
            </a:r>
          </a:p>
          <a:p>
            <a:pPr marL="114300" indent="0">
              <a:buFont typeface="Calibri" panose="020F0502020204030204" pitchFamily="34" charset="0"/>
              <a:buNone/>
            </a:pPr>
            <a:endParaRPr lang="en-US" b="1" i="1" u="none" strike="noStrike" cap="none" dirty="0">
              <a:sym typeface="Michroma"/>
            </a:endParaRPr>
          </a:p>
        </p:txBody>
      </p:sp>
      <p:sp>
        <p:nvSpPr>
          <p:cNvPr id="11" name="TextBox 10">
            <a:extLst>
              <a:ext uri="{FF2B5EF4-FFF2-40B4-BE49-F238E27FC236}">
                <a16:creationId xmlns:a16="http://schemas.microsoft.com/office/drawing/2014/main" id="{77F52C01-9325-4670-83A4-3D1BC1F4203D}"/>
              </a:ext>
            </a:extLst>
          </p:cNvPr>
          <p:cNvSpPr txBox="1"/>
          <p:nvPr/>
        </p:nvSpPr>
        <p:spPr>
          <a:xfrm>
            <a:off x="781364" y="1017616"/>
            <a:ext cx="1475387" cy="4893647"/>
          </a:xfrm>
          <a:prstGeom prst="rect">
            <a:avLst/>
          </a:prstGeom>
          <a:noFill/>
        </p:spPr>
        <p:txBody>
          <a:bodyPr wrap="square">
            <a:spAutoFit/>
          </a:bodyPr>
          <a:lstStyle/>
          <a:p>
            <a:pPr algn="ctr"/>
            <a:r>
              <a:rPr lang="en-US" sz="2400" i="1" cap="small" dirty="0"/>
              <a:t>Just as students should search for the best college “fit,” selective colleges search for the best student “fit.”  </a:t>
            </a:r>
          </a:p>
        </p:txBody>
      </p:sp>
      <p:sp>
        <p:nvSpPr>
          <p:cNvPr id="5" name="TextBox 4">
            <a:extLst>
              <a:ext uri="{FF2B5EF4-FFF2-40B4-BE49-F238E27FC236}">
                <a16:creationId xmlns:a16="http://schemas.microsoft.com/office/drawing/2014/main" id="{5D8DFFEB-F9F9-4C5E-A536-D701848A9D73}"/>
              </a:ext>
            </a:extLst>
          </p:cNvPr>
          <p:cNvSpPr txBox="1"/>
          <p:nvPr/>
        </p:nvSpPr>
        <p:spPr>
          <a:xfrm>
            <a:off x="3151852" y="6430244"/>
            <a:ext cx="5834182" cy="584775"/>
          </a:xfrm>
          <a:prstGeom prst="rect">
            <a:avLst/>
          </a:prstGeom>
          <a:noFill/>
        </p:spPr>
        <p:txBody>
          <a:bodyPr wrap="square" rtlCol="0">
            <a:spAutoFit/>
          </a:bodyPr>
          <a:lstStyle/>
          <a:p>
            <a:pPr algn="ctr"/>
            <a:r>
              <a:rPr lang="en-US" sz="1400" b="1" i="1" dirty="0">
                <a:highlight>
                  <a:srgbClr val="000000"/>
                </a:highlight>
                <a:latin typeface="Lucida Sans" panose="020B0602040502020204" pitchFamily="34" charset="0"/>
              </a:rPr>
              <a:t>*There is no magic number of AP classes to get into a college.</a:t>
            </a:r>
          </a:p>
          <a:p>
            <a:pPr algn="ctr"/>
            <a:endParaRPr lang="en-US" dirty="0"/>
          </a:p>
        </p:txBody>
      </p:sp>
    </p:spTree>
    <p:extLst>
      <p:ext uri="{BB962C8B-B14F-4D97-AF65-F5344CB8AC3E}">
        <p14:creationId xmlns:p14="http://schemas.microsoft.com/office/powerpoint/2010/main" val="2705495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CF5E813-B6A1-43A8-91F7-EC345F98CF0B}"/>
              </a:ext>
            </a:extLst>
          </p:cNvPr>
          <p:cNvSpPr>
            <a:spLocks noGrp="1"/>
          </p:cNvSpPr>
          <p:nvPr>
            <p:ph type="title"/>
          </p:nvPr>
        </p:nvSpPr>
        <p:spPr>
          <a:xfrm>
            <a:off x="800100" y="323872"/>
            <a:ext cx="7543800" cy="1282986"/>
          </a:xfrm>
        </p:spPr>
        <p:txBody>
          <a:bodyPr vert="horz" lIns="91440" tIns="45720" rIns="91440" bIns="45720" rtlCol="0" anchor="b">
            <a:noAutofit/>
          </a:bodyPr>
          <a:lstStyle/>
          <a:p>
            <a:pPr algn="ctr"/>
            <a:r>
              <a:rPr lang="en-US" sz="6000" dirty="0">
                <a:solidFill>
                  <a:srgbClr val="FFFFFF"/>
                </a:solidFill>
              </a:rPr>
              <a:t>Freshman Class Profile</a:t>
            </a:r>
            <a:br>
              <a:rPr lang="en-US" dirty="0">
                <a:solidFill>
                  <a:srgbClr val="FFFFFF"/>
                </a:solidFill>
              </a:rPr>
            </a:br>
            <a:r>
              <a:rPr lang="en-US" sz="2400" dirty="0">
                <a:solidFill>
                  <a:srgbClr val="FFFFFF"/>
                </a:solidFill>
              </a:rPr>
              <a:t>UGA vs GA TECH</a:t>
            </a:r>
            <a:endParaRPr lang="en-US" dirty="0">
              <a:solidFill>
                <a:srgbClr val="FFFFFF"/>
              </a:solidFill>
            </a:endParaRPr>
          </a:p>
        </p:txBody>
      </p:sp>
      <p:sp>
        <p:nvSpPr>
          <p:cNvPr id="13" name="Content Placeholder 10"/>
          <p:cNvSpPr txBox="1">
            <a:spLocks/>
          </p:cNvSpPr>
          <p:nvPr/>
        </p:nvSpPr>
        <p:spPr>
          <a:xfrm>
            <a:off x="852261" y="3447690"/>
            <a:ext cx="8077200" cy="1066801"/>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Font typeface="Wingdings 2" pitchFamily="18" charset="2"/>
              <a:buNone/>
            </a:pPr>
            <a:endParaRPr lang="en-US" sz="1450"/>
          </a:p>
        </p:txBody>
      </p:sp>
      <p:sp>
        <p:nvSpPr>
          <p:cNvPr id="12" name="Rectangle 11"/>
          <p:cNvSpPr/>
          <p:nvPr/>
        </p:nvSpPr>
        <p:spPr>
          <a:xfrm>
            <a:off x="852260" y="3509244"/>
            <a:ext cx="7986717" cy="2600712"/>
          </a:xfrm>
          <a:prstGeom prst="rect">
            <a:avLst/>
          </a:prstGeom>
        </p:spPr>
        <p:txBody>
          <a:bodyPr wrap="square">
            <a:spAutoFit/>
          </a:bodyPr>
          <a:lstStyle/>
          <a:p>
            <a:pPr algn="ctr">
              <a:spcAft>
                <a:spcPts val="600"/>
              </a:spcAft>
            </a:pPr>
            <a:endParaRPr lang="en-US" sz="1600"/>
          </a:p>
          <a:p>
            <a:pPr algn="ctr">
              <a:spcAft>
                <a:spcPts val="600"/>
              </a:spcAft>
            </a:pPr>
            <a:endParaRPr lang="en-US" sz="1600"/>
          </a:p>
          <a:p>
            <a:pPr algn="ctr">
              <a:spcAft>
                <a:spcPts val="600"/>
              </a:spcAft>
            </a:pPr>
            <a:endParaRPr lang="en-US" sz="1600"/>
          </a:p>
          <a:p>
            <a:pPr algn="ctr">
              <a:spcAft>
                <a:spcPts val="600"/>
              </a:spcAft>
            </a:pPr>
            <a:endParaRPr lang="en-US" sz="1600"/>
          </a:p>
          <a:p>
            <a:pPr algn="ctr">
              <a:spcAft>
                <a:spcPts val="600"/>
              </a:spcAft>
            </a:pPr>
            <a:endParaRPr lang="en-US" sz="1600"/>
          </a:p>
          <a:p>
            <a:pPr algn="ctr">
              <a:spcAft>
                <a:spcPts val="600"/>
              </a:spcAft>
            </a:pPr>
            <a:endParaRPr lang="en-US" sz="1600"/>
          </a:p>
          <a:p>
            <a:pPr algn="ctr">
              <a:spcAft>
                <a:spcPts val="600"/>
              </a:spcAft>
            </a:pPr>
            <a:endParaRPr lang="en-US" sz="1600"/>
          </a:p>
          <a:p>
            <a:pPr algn="ctr">
              <a:spcAft>
                <a:spcPts val="600"/>
              </a:spcAft>
            </a:pPr>
            <a:endParaRPr lang="en-US" sz="1600"/>
          </a:p>
        </p:txBody>
      </p:sp>
      <p:pic>
        <p:nvPicPr>
          <p:cNvPr id="4" name="Picture 3" descr="Diagram&#10;&#10;Description automatically generated">
            <a:extLst>
              <a:ext uri="{FF2B5EF4-FFF2-40B4-BE49-F238E27FC236}">
                <a16:creationId xmlns:a16="http://schemas.microsoft.com/office/drawing/2014/main" id="{6DD273E8-56FF-83DA-197C-B11DEB85C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2884"/>
            <a:ext cx="6105095" cy="3745799"/>
          </a:xfrm>
          <a:prstGeom prst="rect">
            <a:avLst/>
          </a:prstGeom>
        </p:spPr>
      </p:pic>
      <p:pic>
        <p:nvPicPr>
          <p:cNvPr id="6" name="Picture 5" descr="Timeline&#10;&#10;Description automatically generated">
            <a:extLst>
              <a:ext uri="{FF2B5EF4-FFF2-40B4-BE49-F238E27FC236}">
                <a16:creationId xmlns:a16="http://schemas.microsoft.com/office/drawing/2014/main" id="{D2A4641E-E1A0-C276-B0A6-2EB452CD5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293" y="2112884"/>
            <a:ext cx="3081707" cy="3745798"/>
          </a:xfrm>
          <a:prstGeom prst="rect">
            <a:avLst/>
          </a:prstGeom>
        </p:spPr>
      </p:pic>
    </p:spTree>
    <p:extLst>
      <p:ext uri="{BB962C8B-B14F-4D97-AF65-F5344CB8AC3E}">
        <p14:creationId xmlns:p14="http://schemas.microsoft.com/office/powerpoint/2010/main" val="191456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F8111BA2-0344-4E17-8B33-B1F13F7B5DD3}"/>
              </a:ext>
            </a:extLst>
          </p:cNvPr>
          <p:cNvSpPr>
            <a:spLocks noGrp="1"/>
          </p:cNvSpPr>
          <p:nvPr>
            <p:ph type="title"/>
          </p:nvPr>
        </p:nvSpPr>
        <p:spPr>
          <a:xfrm>
            <a:off x="304800" y="213174"/>
            <a:ext cx="8610600" cy="724936"/>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sz="4400" b="1" dirty="0"/>
              <a:t>College Freshman Class Profiles</a:t>
            </a:r>
            <a:endParaRPr lang="en-US" sz="4000" b="1" dirty="0">
              <a:solidFill>
                <a:schemeClr val="bg1"/>
              </a:solidFill>
            </a:endParaRPr>
          </a:p>
        </p:txBody>
      </p:sp>
      <p:sp>
        <p:nvSpPr>
          <p:cNvPr id="11" name="Content Placeholder 10"/>
          <p:cNvSpPr>
            <a:spLocks noGrp="1"/>
          </p:cNvSpPr>
          <p:nvPr>
            <p:ph idx="1"/>
          </p:nvPr>
        </p:nvSpPr>
        <p:spPr>
          <a:xfrm>
            <a:off x="-1676400" y="6096000"/>
            <a:ext cx="8305800" cy="762000"/>
          </a:xfrm>
        </p:spPr>
        <p:txBody>
          <a:bodyPr>
            <a:normAutofit/>
          </a:bodyPr>
          <a:lstStyle/>
          <a:p>
            <a:pPr marL="68580" indent="0">
              <a:buNone/>
            </a:pPr>
            <a:endParaRPr lang="en-US" sz="1600">
              <a:solidFill>
                <a:schemeClr val="accent3">
                  <a:lumMod val="75000"/>
                </a:schemeClr>
              </a:solidFill>
            </a:endParaRPr>
          </a:p>
          <a:p>
            <a:pPr marL="68580" indent="0">
              <a:buNone/>
            </a:pPr>
            <a:endParaRPr lang="en-US" sz="1600">
              <a:solidFill>
                <a:schemeClr val="accent3">
                  <a:lumMod val="75000"/>
                </a:schemeClr>
              </a:solidFill>
            </a:endParaRPr>
          </a:p>
          <a:p>
            <a:pPr marL="68580" indent="0">
              <a:buNone/>
            </a:pPr>
            <a:endParaRPr lang="en-US" sz="1600">
              <a:solidFill>
                <a:schemeClr val="accent3">
                  <a:lumMod val="75000"/>
                </a:schemeClr>
              </a:solidFill>
            </a:endParaRPr>
          </a:p>
          <a:p>
            <a:pPr marL="68580" indent="0">
              <a:buNone/>
            </a:pPr>
            <a:endParaRPr lang="en-US" sz="1600">
              <a:solidFill>
                <a:schemeClr val="accent3">
                  <a:lumMod val="75000"/>
                </a:schemeClr>
              </a:solidFill>
            </a:endParaRPr>
          </a:p>
          <a:p>
            <a:pPr marL="68580" indent="0">
              <a:buNone/>
            </a:pPr>
            <a:endParaRPr lang="en-US" sz="1600">
              <a:solidFill>
                <a:schemeClr val="accent3">
                  <a:lumMod val="75000"/>
                </a:schemeClr>
              </a:solidFill>
            </a:endParaRPr>
          </a:p>
        </p:txBody>
      </p:sp>
      <p:sp>
        <p:nvSpPr>
          <p:cNvPr id="15" name="Content Placeholder 10">
            <a:extLst>
              <a:ext uri="{FF2B5EF4-FFF2-40B4-BE49-F238E27FC236}">
                <a16:creationId xmlns:a16="http://schemas.microsoft.com/office/drawing/2014/main" id="{80CA1935-5F8A-4AEE-AF0E-E332C1C451EA}"/>
              </a:ext>
            </a:extLst>
          </p:cNvPr>
          <p:cNvSpPr txBox="1">
            <a:spLocks/>
          </p:cNvSpPr>
          <p:nvPr/>
        </p:nvSpPr>
        <p:spPr>
          <a:xfrm>
            <a:off x="547683" y="3505200"/>
            <a:ext cx="8077200" cy="1066801"/>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Font typeface="Wingdings 2" pitchFamily="18" charset="2"/>
              <a:buNone/>
            </a:pPr>
            <a:endParaRPr lang="en-US" sz="1450"/>
          </a:p>
        </p:txBody>
      </p:sp>
      <p:sp>
        <p:nvSpPr>
          <p:cNvPr id="16" name="Rectangle 15">
            <a:extLst>
              <a:ext uri="{FF2B5EF4-FFF2-40B4-BE49-F238E27FC236}">
                <a16:creationId xmlns:a16="http://schemas.microsoft.com/office/drawing/2014/main" id="{22AC5226-C709-429B-B2C3-C468C98A1236}"/>
              </a:ext>
            </a:extLst>
          </p:cNvPr>
          <p:cNvSpPr/>
          <p:nvPr/>
        </p:nvSpPr>
        <p:spPr>
          <a:xfrm>
            <a:off x="547682" y="3566754"/>
            <a:ext cx="7986717" cy="2062103"/>
          </a:xfrm>
          <a:prstGeom prst="rect">
            <a:avLst/>
          </a:prstGeom>
        </p:spPr>
        <p:txBody>
          <a:bodyPr wrap="square">
            <a:spAutoFit/>
          </a:bodyPr>
          <a:lstStyle/>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a:p>
            <a:pPr algn="ctr"/>
            <a:endParaRPr lang="en-US" sz="1600"/>
          </a:p>
        </p:txBody>
      </p:sp>
      <p:graphicFrame>
        <p:nvGraphicFramePr>
          <p:cNvPr id="17" name="Diagram 16">
            <a:extLst>
              <a:ext uri="{FF2B5EF4-FFF2-40B4-BE49-F238E27FC236}">
                <a16:creationId xmlns:a16="http://schemas.microsoft.com/office/drawing/2014/main" id="{3A351449-FC5C-4FA7-8606-F0E82AAF8C34}"/>
              </a:ext>
            </a:extLst>
          </p:cNvPr>
          <p:cNvGraphicFramePr/>
          <p:nvPr>
            <p:extLst>
              <p:ext uri="{D42A27DB-BD31-4B8C-83A1-F6EECF244321}">
                <p14:modId xmlns:p14="http://schemas.microsoft.com/office/powerpoint/2010/main" val="3423399651"/>
              </p:ext>
            </p:extLst>
          </p:nvPr>
        </p:nvGraphicFramePr>
        <p:xfrm>
          <a:off x="152400" y="1267744"/>
          <a:ext cx="8763000" cy="5226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571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cxnSp>
        <p:nvCxnSpPr>
          <p:cNvPr id="345" name="Google Shape;345;p30"/>
          <p:cNvCxnSpPr/>
          <p:nvPr/>
        </p:nvCxnSpPr>
        <p:spPr>
          <a:xfrm>
            <a:off x="4630100" y="2924025"/>
            <a:ext cx="0" cy="2467500"/>
          </a:xfrm>
          <a:prstGeom prst="straightConnector1">
            <a:avLst/>
          </a:prstGeom>
          <a:noFill/>
          <a:ln w="9525" cap="flat" cmpd="sng">
            <a:solidFill>
              <a:srgbClr val="9900FF"/>
            </a:solidFill>
            <a:prstDash val="solid"/>
            <a:round/>
            <a:headEnd type="none" w="sm" len="sm"/>
            <a:tailEnd type="none" w="sm" len="sm"/>
          </a:ln>
        </p:spPr>
      </p:cxnSp>
      <p:cxnSp>
        <p:nvCxnSpPr>
          <p:cNvPr id="346" name="Google Shape;346;p30"/>
          <p:cNvCxnSpPr/>
          <p:nvPr/>
        </p:nvCxnSpPr>
        <p:spPr>
          <a:xfrm>
            <a:off x="2019925" y="3177675"/>
            <a:ext cx="0" cy="2467500"/>
          </a:xfrm>
          <a:prstGeom prst="straightConnector1">
            <a:avLst/>
          </a:prstGeom>
          <a:noFill/>
          <a:ln w="9525" cap="flat" cmpd="sng">
            <a:solidFill>
              <a:srgbClr val="9900FF"/>
            </a:solidFill>
            <a:prstDash val="solid"/>
            <a:round/>
            <a:headEnd type="none" w="sm" len="sm"/>
            <a:tailEnd type="none" w="sm" len="sm"/>
          </a:ln>
        </p:spPr>
      </p:cxnSp>
      <p:sp>
        <p:nvSpPr>
          <p:cNvPr id="347" name="Google Shape;347;p30"/>
          <p:cNvSpPr txBox="1">
            <a:spLocks noGrp="1"/>
          </p:cNvSpPr>
          <p:nvPr>
            <p:ph type="title"/>
          </p:nvPr>
        </p:nvSpPr>
        <p:spPr>
          <a:xfrm>
            <a:off x="522425" y="617009"/>
            <a:ext cx="8229600" cy="857250"/>
          </a:xfrm>
          <a:prstGeom prst="rect">
            <a:avLst/>
          </a:prstGeom>
          <a:noFill/>
          <a:ln>
            <a:noFill/>
          </a:ln>
        </p:spPr>
        <p:txBody>
          <a:bodyPr spcFirstLastPara="1" vert="horz" wrap="square" lIns="91425" tIns="91425" rIns="91425" bIns="91425" rtlCol="0" anchor="ctr" anchorCtr="0">
            <a:noAutofit/>
          </a:bodyPr>
          <a:lstStyle/>
          <a:p>
            <a:pPr algn="ctr">
              <a:lnSpc>
                <a:spcPct val="100000"/>
              </a:lnSpc>
              <a:spcBef>
                <a:spcPts val="0"/>
              </a:spcBef>
              <a:buClr>
                <a:srgbClr val="000000"/>
              </a:buClr>
              <a:buSzPts val="1400"/>
            </a:pPr>
            <a:r>
              <a:rPr lang="en" sz="4000" cap="all" dirty="0">
                <a:solidFill>
                  <a:srgbClr val="8E7CC3"/>
                </a:solidFill>
                <a:latin typeface="Allan"/>
                <a:ea typeface="Allan"/>
                <a:cs typeface="Allan"/>
                <a:sym typeface="Allan"/>
              </a:rPr>
              <a:t>College Application, </a:t>
            </a:r>
            <a:br>
              <a:rPr lang="en" sz="4000" cap="all" dirty="0">
                <a:solidFill>
                  <a:srgbClr val="8E7CC3"/>
                </a:solidFill>
                <a:latin typeface="Allan"/>
                <a:ea typeface="Allan"/>
                <a:cs typeface="Allan"/>
                <a:sym typeface="Allan"/>
              </a:rPr>
            </a:br>
            <a:r>
              <a:rPr lang="en" sz="4000" cap="all" dirty="0">
                <a:solidFill>
                  <a:srgbClr val="8E7CC3"/>
                </a:solidFill>
                <a:latin typeface="Allan"/>
                <a:ea typeface="Allan"/>
                <a:cs typeface="Allan"/>
                <a:sym typeface="Allan"/>
              </a:rPr>
              <a:t>Step-by-Step</a:t>
            </a:r>
            <a:endParaRPr sz="4000" cap="all" dirty="0">
              <a:solidFill>
                <a:srgbClr val="8E7CC3"/>
              </a:solidFill>
              <a:latin typeface="Allan"/>
              <a:ea typeface="Allan"/>
              <a:cs typeface="Allan"/>
              <a:sym typeface="Allan"/>
            </a:endParaRPr>
          </a:p>
        </p:txBody>
      </p:sp>
      <p:grpSp>
        <p:nvGrpSpPr>
          <p:cNvPr id="348" name="Google Shape;348;p30"/>
          <p:cNvGrpSpPr/>
          <p:nvPr/>
        </p:nvGrpSpPr>
        <p:grpSpPr>
          <a:xfrm>
            <a:off x="157376" y="1995363"/>
            <a:ext cx="8758025" cy="1914750"/>
            <a:chOff x="-71225" y="120484"/>
            <a:chExt cx="8758025" cy="2553000"/>
          </a:xfrm>
        </p:grpSpPr>
        <p:sp>
          <p:nvSpPr>
            <p:cNvPr id="349" name="Google Shape;349;p30"/>
            <p:cNvSpPr/>
            <p:nvPr/>
          </p:nvSpPr>
          <p:spPr>
            <a:xfrm>
              <a:off x="0" y="120484"/>
              <a:ext cx="8686800" cy="2553000"/>
            </a:xfrm>
            <a:prstGeom prst="rightArrow">
              <a:avLst>
                <a:gd name="adj1" fmla="val 50000"/>
                <a:gd name="adj2" fmla="val 50000"/>
              </a:avLst>
            </a:prstGeom>
            <a:solidFill>
              <a:srgbClr val="6FA8DC"/>
            </a:solidFill>
            <a:ln w="158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0" name="Google Shape;350;p30"/>
            <p:cNvSpPr/>
            <p:nvPr/>
          </p:nvSpPr>
          <p:spPr>
            <a:xfrm>
              <a:off x="6732785" y="758742"/>
              <a:ext cx="1255500" cy="1276500"/>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1" name="Google Shape;351;p30"/>
            <p:cNvSpPr/>
            <p:nvPr/>
          </p:nvSpPr>
          <p:spPr>
            <a:xfrm>
              <a:off x="5226169" y="758742"/>
              <a:ext cx="1255500" cy="1276500"/>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2" name="Google Shape;352;p30"/>
            <p:cNvSpPr/>
            <p:nvPr/>
          </p:nvSpPr>
          <p:spPr>
            <a:xfrm>
              <a:off x="3719552" y="758742"/>
              <a:ext cx="1255500" cy="1276500"/>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3" name="Google Shape;353;p30"/>
            <p:cNvSpPr/>
            <p:nvPr/>
          </p:nvSpPr>
          <p:spPr>
            <a:xfrm>
              <a:off x="2212935" y="758742"/>
              <a:ext cx="1255500" cy="1276500"/>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4" name="Google Shape;354;p30"/>
            <p:cNvSpPr/>
            <p:nvPr/>
          </p:nvSpPr>
          <p:spPr>
            <a:xfrm>
              <a:off x="706318" y="758742"/>
              <a:ext cx="1255500" cy="1276500"/>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5" name="Google Shape;355;p30"/>
            <p:cNvSpPr txBox="1"/>
            <p:nvPr/>
          </p:nvSpPr>
          <p:spPr>
            <a:xfrm>
              <a:off x="-71225" y="792200"/>
              <a:ext cx="1616400" cy="1209600"/>
            </a:xfrm>
            <a:prstGeom prst="rect">
              <a:avLst/>
            </a:prstGeom>
            <a:noFill/>
            <a:ln>
              <a:noFill/>
            </a:ln>
          </p:spPr>
          <p:txBody>
            <a:bodyPr spcFirstLastPara="1" wrap="square" lIns="0" tIns="182875" rIns="0" bIns="182875" anchor="ctr" anchorCtr="0">
              <a:noAutofit/>
            </a:bodyPr>
            <a:lstStyle/>
            <a:p>
              <a:pPr algn="ctr">
                <a:lnSpc>
                  <a:spcPct val="90000"/>
                </a:lnSpc>
                <a:buClr>
                  <a:srgbClr val="000000"/>
                </a:buClr>
                <a:buSzPts val="1800"/>
              </a:pPr>
              <a:r>
                <a:rPr lang="en" sz="1400" b="1">
                  <a:solidFill>
                    <a:srgbClr val="000000"/>
                  </a:solidFill>
                  <a:latin typeface="Changa"/>
                  <a:ea typeface="Changa"/>
                  <a:cs typeface="Changa"/>
                  <a:sym typeface="Changa"/>
                </a:rPr>
                <a:t>COLLEGE APPLICATIONS</a:t>
              </a:r>
              <a:endParaRPr sz="1400" b="1">
                <a:solidFill>
                  <a:srgbClr val="000000"/>
                </a:solidFill>
                <a:latin typeface="Changa"/>
                <a:ea typeface="Changa"/>
                <a:cs typeface="Changa"/>
                <a:sym typeface="Changa"/>
              </a:endParaRPr>
            </a:p>
          </p:txBody>
        </p:sp>
      </p:grpSp>
      <p:sp>
        <p:nvSpPr>
          <p:cNvPr id="356" name="Google Shape;356;p30"/>
          <p:cNvSpPr txBox="1"/>
          <p:nvPr/>
        </p:nvSpPr>
        <p:spPr>
          <a:xfrm>
            <a:off x="1648476" y="2474100"/>
            <a:ext cx="1449600" cy="957300"/>
          </a:xfrm>
          <a:prstGeom prst="rect">
            <a:avLst/>
          </a:prstGeom>
          <a:noFill/>
          <a:ln>
            <a:noFill/>
          </a:ln>
        </p:spPr>
        <p:txBody>
          <a:bodyPr spcFirstLastPara="1" wrap="square" lIns="0" tIns="182875" rIns="0" bIns="182875" anchor="ctr" anchorCtr="0">
            <a:noAutofit/>
          </a:bodyPr>
          <a:lstStyle/>
          <a:p>
            <a:pPr algn="ctr">
              <a:lnSpc>
                <a:spcPct val="90000"/>
              </a:lnSpc>
              <a:buClr>
                <a:srgbClr val="000000"/>
              </a:buClr>
              <a:buSzPts val="1800"/>
            </a:pPr>
            <a:r>
              <a:rPr lang="en" sz="1400" b="1" dirty="0">
                <a:solidFill>
                  <a:srgbClr val="000000"/>
                </a:solidFill>
                <a:latin typeface="Changa"/>
                <a:ea typeface="Changa"/>
                <a:cs typeface="Changa"/>
                <a:sym typeface="Changa"/>
              </a:rPr>
              <a:t>NAVIANCE</a:t>
            </a:r>
            <a:endParaRPr sz="1400" b="1" dirty="0">
              <a:solidFill>
                <a:srgbClr val="000000"/>
              </a:solidFill>
              <a:latin typeface="Changa"/>
              <a:ea typeface="Changa"/>
              <a:cs typeface="Changa"/>
              <a:sym typeface="Changa"/>
            </a:endParaRPr>
          </a:p>
        </p:txBody>
      </p:sp>
      <p:sp>
        <p:nvSpPr>
          <p:cNvPr id="357" name="Google Shape;357;p30"/>
          <p:cNvSpPr txBox="1"/>
          <p:nvPr/>
        </p:nvSpPr>
        <p:spPr>
          <a:xfrm>
            <a:off x="2976951" y="2474100"/>
            <a:ext cx="1449600" cy="957300"/>
          </a:xfrm>
          <a:prstGeom prst="rect">
            <a:avLst/>
          </a:prstGeom>
          <a:noFill/>
          <a:ln>
            <a:noFill/>
          </a:ln>
        </p:spPr>
        <p:txBody>
          <a:bodyPr spcFirstLastPara="1" wrap="square" lIns="0" tIns="182875" rIns="0" bIns="182875" anchor="ctr" anchorCtr="0">
            <a:noAutofit/>
          </a:bodyPr>
          <a:lstStyle/>
          <a:p>
            <a:pPr algn="ctr">
              <a:lnSpc>
                <a:spcPct val="90000"/>
              </a:lnSpc>
              <a:buClr>
                <a:srgbClr val="000000"/>
              </a:buClr>
              <a:buSzPts val="1800"/>
            </a:pPr>
            <a:r>
              <a:rPr lang="en" sz="1400" b="1">
                <a:solidFill>
                  <a:srgbClr val="000000"/>
                </a:solidFill>
                <a:latin typeface="Changa"/>
                <a:ea typeface="Changa"/>
                <a:cs typeface="Changa"/>
                <a:sym typeface="Changa"/>
              </a:rPr>
              <a:t>SEND TEST SCORES</a:t>
            </a:r>
            <a:endParaRPr sz="1400" b="1">
              <a:solidFill>
                <a:srgbClr val="000000"/>
              </a:solidFill>
              <a:latin typeface="Changa"/>
              <a:ea typeface="Changa"/>
              <a:cs typeface="Changa"/>
              <a:sym typeface="Changa"/>
            </a:endParaRPr>
          </a:p>
        </p:txBody>
      </p:sp>
      <p:sp>
        <p:nvSpPr>
          <p:cNvPr id="358" name="Google Shape;358;p30"/>
          <p:cNvSpPr txBox="1"/>
          <p:nvPr/>
        </p:nvSpPr>
        <p:spPr>
          <a:xfrm>
            <a:off x="4268525" y="2474088"/>
            <a:ext cx="2036100" cy="957300"/>
          </a:xfrm>
          <a:prstGeom prst="rect">
            <a:avLst/>
          </a:prstGeom>
          <a:noFill/>
          <a:ln>
            <a:noFill/>
          </a:ln>
        </p:spPr>
        <p:txBody>
          <a:bodyPr spcFirstLastPara="1" wrap="square" lIns="0" tIns="182875" rIns="0" bIns="182875" anchor="ctr" anchorCtr="0">
            <a:noAutofit/>
          </a:bodyPr>
          <a:lstStyle/>
          <a:p>
            <a:pPr algn="ctr">
              <a:lnSpc>
                <a:spcPct val="90000"/>
              </a:lnSpc>
              <a:buClr>
                <a:srgbClr val="000000"/>
              </a:buClr>
              <a:buSzPts val="1800"/>
            </a:pPr>
            <a:r>
              <a:rPr lang="en" sz="1400" b="1">
                <a:solidFill>
                  <a:srgbClr val="000000"/>
                </a:solidFill>
                <a:latin typeface="Changa"/>
                <a:ea typeface="Changa"/>
                <a:cs typeface="Changa"/>
                <a:sym typeface="Changa"/>
              </a:rPr>
              <a:t>LETTERS OF RECOMMENDATION </a:t>
            </a:r>
            <a:endParaRPr sz="1400" b="1">
              <a:solidFill>
                <a:srgbClr val="000000"/>
              </a:solidFill>
              <a:latin typeface="Changa"/>
              <a:ea typeface="Changa"/>
              <a:cs typeface="Changa"/>
              <a:sym typeface="Changa"/>
            </a:endParaRPr>
          </a:p>
          <a:p>
            <a:pPr algn="ctr">
              <a:lnSpc>
                <a:spcPct val="90000"/>
              </a:lnSpc>
              <a:buClr>
                <a:srgbClr val="000000"/>
              </a:buClr>
              <a:buSzPts val="1800"/>
            </a:pPr>
            <a:r>
              <a:rPr lang="en" sz="1400" b="1">
                <a:solidFill>
                  <a:srgbClr val="000000"/>
                </a:solidFill>
                <a:latin typeface="Changa"/>
                <a:ea typeface="Changa"/>
                <a:cs typeface="Changa"/>
                <a:sym typeface="Changa"/>
              </a:rPr>
              <a:t>(IF REQUIRED)</a:t>
            </a:r>
            <a:endParaRPr sz="1400" b="1">
              <a:solidFill>
                <a:srgbClr val="000000"/>
              </a:solidFill>
              <a:latin typeface="Changa"/>
              <a:ea typeface="Changa"/>
              <a:cs typeface="Changa"/>
              <a:sym typeface="Changa"/>
            </a:endParaRPr>
          </a:p>
        </p:txBody>
      </p:sp>
      <p:sp>
        <p:nvSpPr>
          <p:cNvPr id="359" name="Google Shape;359;p30"/>
          <p:cNvSpPr txBox="1"/>
          <p:nvPr/>
        </p:nvSpPr>
        <p:spPr>
          <a:xfrm>
            <a:off x="6304625" y="2474088"/>
            <a:ext cx="2036100" cy="957300"/>
          </a:xfrm>
          <a:prstGeom prst="rect">
            <a:avLst/>
          </a:prstGeom>
          <a:noFill/>
          <a:ln>
            <a:noFill/>
          </a:ln>
        </p:spPr>
        <p:txBody>
          <a:bodyPr spcFirstLastPara="1" wrap="square" lIns="0" tIns="182875" rIns="0" bIns="182875" anchor="ctr" anchorCtr="0">
            <a:noAutofit/>
          </a:bodyPr>
          <a:lstStyle/>
          <a:p>
            <a:pPr algn="ctr">
              <a:lnSpc>
                <a:spcPct val="90000"/>
              </a:lnSpc>
              <a:buClr>
                <a:srgbClr val="000000"/>
              </a:buClr>
              <a:buSzPts val="1800"/>
            </a:pPr>
            <a:r>
              <a:rPr lang="en-US" sz="1400" b="1" dirty="0">
                <a:solidFill>
                  <a:srgbClr val="000000"/>
                </a:solidFill>
                <a:latin typeface="Changa"/>
                <a:ea typeface="Changa"/>
                <a:cs typeface="Changa"/>
                <a:sym typeface="Changa"/>
              </a:rPr>
              <a:t>FILL OUT FASFA &amp; RESEARCH FINANCIAL AID/SCHOLARSHIPS</a:t>
            </a:r>
            <a:endParaRPr sz="1400" b="1" dirty="0">
              <a:solidFill>
                <a:srgbClr val="000000"/>
              </a:solidFill>
              <a:latin typeface="Changa"/>
              <a:ea typeface="Changa"/>
              <a:cs typeface="Changa"/>
              <a:sym typeface="Changa"/>
            </a:endParaRPr>
          </a:p>
        </p:txBody>
      </p:sp>
      <p:sp>
        <p:nvSpPr>
          <p:cNvPr id="360" name="Google Shape;360;p30"/>
          <p:cNvSpPr txBox="1"/>
          <p:nvPr/>
        </p:nvSpPr>
        <p:spPr>
          <a:xfrm>
            <a:off x="2296025" y="3477413"/>
            <a:ext cx="1830900" cy="762300"/>
          </a:xfrm>
          <a:prstGeom prst="rect">
            <a:avLst/>
          </a:prstGeom>
          <a:noFill/>
          <a:ln>
            <a:noFill/>
          </a:ln>
        </p:spPr>
        <p:txBody>
          <a:bodyPr spcFirstLastPara="1" wrap="square" lIns="91425" tIns="91425" rIns="91425" bIns="91425" anchor="t" anchorCtr="0">
            <a:noAutofit/>
          </a:bodyPr>
          <a:lstStyle/>
          <a:p>
            <a:pPr>
              <a:buClr>
                <a:srgbClr val="000000"/>
              </a:buClr>
              <a:buSzPts val="1400"/>
            </a:pPr>
            <a:r>
              <a:rPr lang="en-US" sz="1200" dirty="0">
                <a:latin typeface="Changa"/>
                <a:ea typeface="Changa"/>
                <a:cs typeface="Changa"/>
                <a:sym typeface="Changa"/>
              </a:rPr>
              <a:t>LOG IN NAVIANCE ACCOUNT &amp; LINK WITH COMMON APP</a:t>
            </a:r>
            <a:endParaRPr sz="1200" dirty="0">
              <a:latin typeface="Changa"/>
              <a:ea typeface="Changa"/>
              <a:cs typeface="Changa"/>
              <a:sym typeface="Changa"/>
            </a:endParaRPr>
          </a:p>
        </p:txBody>
      </p:sp>
      <p:sp>
        <p:nvSpPr>
          <p:cNvPr id="361" name="Google Shape;361;p30"/>
          <p:cNvSpPr txBox="1"/>
          <p:nvPr/>
        </p:nvSpPr>
        <p:spPr>
          <a:xfrm>
            <a:off x="2296025" y="4173088"/>
            <a:ext cx="1830900" cy="762300"/>
          </a:xfrm>
          <a:prstGeom prst="rect">
            <a:avLst/>
          </a:prstGeom>
          <a:noFill/>
          <a:ln>
            <a:noFill/>
          </a:ln>
        </p:spPr>
        <p:txBody>
          <a:bodyPr spcFirstLastPara="1" wrap="square" lIns="91425" tIns="91425" rIns="91425" bIns="91425" anchor="t" anchorCtr="0">
            <a:noAutofit/>
          </a:bodyPr>
          <a:lstStyle/>
          <a:p>
            <a:pPr>
              <a:buClr>
                <a:srgbClr val="000000"/>
              </a:buClr>
              <a:buSzPts val="1400"/>
            </a:pPr>
            <a:r>
              <a:rPr lang="en-US" sz="1200" dirty="0">
                <a:latin typeface="Changa"/>
                <a:ea typeface="Changa"/>
                <a:cs typeface="Changa"/>
                <a:sym typeface="Changa"/>
              </a:rPr>
              <a:t>SIGN FERPA WAIVER (COMMON APP)  &amp; THEN REQUEST TRANSCRIPT  (NAVIANCE)</a:t>
            </a:r>
            <a:endParaRPr sz="1200" dirty="0">
              <a:latin typeface="Changa"/>
              <a:ea typeface="Changa"/>
              <a:cs typeface="Changa"/>
              <a:sym typeface="Changa"/>
            </a:endParaRPr>
          </a:p>
        </p:txBody>
      </p:sp>
      <p:sp>
        <p:nvSpPr>
          <p:cNvPr id="362" name="Google Shape;362;p30"/>
          <p:cNvSpPr txBox="1"/>
          <p:nvPr/>
        </p:nvSpPr>
        <p:spPr>
          <a:xfrm>
            <a:off x="2296025" y="5010375"/>
            <a:ext cx="1830900" cy="762300"/>
          </a:xfrm>
          <a:prstGeom prst="rect">
            <a:avLst/>
          </a:prstGeom>
          <a:noFill/>
          <a:ln>
            <a:noFill/>
          </a:ln>
        </p:spPr>
        <p:txBody>
          <a:bodyPr spcFirstLastPara="1" wrap="square" lIns="91425" tIns="91425" rIns="91425" bIns="91425" anchor="t" anchorCtr="0">
            <a:noAutofit/>
          </a:bodyPr>
          <a:lstStyle/>
          <a:p>
            <a:pPr>
              <a:buClr>
                <a:srgbClr val="000000"/>
              </a:buClr>
              <a:buSzPts val="1400"/>
            </a:pPr>
            <a:r>
              <a:rPr lang="en-US" sz="1200" dirty="0">
                <a:latin typeface="Changa"/>
                <a:ea typeface="Changa"/>
                <a:cs typeface="Changa"/>
                <a:sym typeface="Changa"/>
              </a:rPr>
              <a:t>FINISH COLLEGE APPLICATIONS &amp; ESSAYS</a:t>
            </a:r>
            <a:endParaRPr sz="1200" dirty="0">
              <a:latin typeface="Changa"/>
              <a:ea typeface="Changa"/>
              <a:cs typeface="Changa"/>
              <a:sym typeface="Changa"/>
            </a:endParaRPr>
          </a:p>
          <a:p>
            <a:pPr>
              <a:buClr>
                <a:srgbClr val="000000"/>
              </a:buClr>
              <a:buSzPts val="1200"/>
            </a:pPr>
            <a:r>
              <a:rPr lang="en" sz="1200" dirty="0">
                <a:solidFill>
                  <a:srgbClr val="000000"/>
                </a:solidFill>
                <a:latin typeface="Changa"/>
                <a:ea typeface="Changa"/>
                <a:cs typeface="Changa"/>
                <a:sym typeface="Changa"/>
              </a:rPr>
              <a:t>($5 COUNSELING OFFICE)</a:t>
            </a:r>
            <a:endParaRPr sz="1200" dirty="0">
              <a:solidFill>
                <a:srgbClr val="000000"/>
              </a:solidFill>
              <a:latin typeface="Changa"/>
              <a:ea typeface="Changa"/>
              <a:cs typeface="Changa"/>
              <a:sym typeface="Changa"/>
            </a:endParaRPr>
          </a:p>
        </p:txBody>
      </p:sp>
      <p:cxnSp>
        <p:nvCxnSpPr>
          <p:cNvPr id="363" name="Google Shape;363;p30"/>
          <p:cNvCxnSpPr/>
          <p:nvPr/>
        </p:nvCxnSpPr>
        <p:spPr>
          <a:xfrm>
            <a:off x="2019925" y="3858563"/>
            <a:ext cx="309600" cy="0"/>
          </a:xfrm>
          <a:prstGeom prst="straightConnector1">
            <a:avLst/>
          </a:prstGeom>
          <a:noFill/>
          <a:ln w="9525" cap="flat" cmpd="sng">
            <a:solidFill>
              <a:srgbClr val="9900FF"/>
            </a:solidFill>
            <a:prstDash val="solid"/>
            <a:round/>
            <a:headEnd type="none" w="sm" len="sm"/>
            <a:tailEnd type="none" w="sm" len="sm"/>
          </a:ln>
        </p:spPr>
      </p:cxnSp>
      <p:cxnSp>
        <p:nvCxnSpPr>
          <p:cNvPr id="364" name="Google Shape;364;p30"/>
          <p:cNvCxnSpPr/>
          <p:nvPr/>
        </p:nvCxnSpPr>
        <p:spPr>
          <a:xfrm>
            <a:off x="2019925" y="4445513"/>
            <a:ext cx="309600" cy="0"/>
          </a:xfrm>
          <a:prstGeom prst="straightConnector1">
            <a:avLst/>
          </a:prstGeom>
          <a:noFill/>
          <a:ln w="9525" cap="flat" cmpd="sng">
            <a:solidFill>
              <a:srgbClr val="9900FF"/>
            </a:solidFill>
            <a:prstDash val="solid"/>
            <a:round/>
            <a:headEnd type="none" w="sm" len="sm"/>
            <a:tailEnd type="none" w="sm" len="sm"/>
          </a:ln>
        </p:spPr>
      </p:cxnSp>
      <p:cxnSp>
        <p:nvCxnSpPr>
          <p:cNvPr id="365" name="Google Shape;365;p30"/>
          <p:cNvCxnSpPr/>
          <p:nvPr/>
        </p:nvCxnSpPr>
        <p:spPr>
          <a:xfrm>
            <a:off x="2019925" y="5173713"/>
            <a:ext cx="309600" cy="0"/>
          </a:xfrm>
          <a:prstGeom prst="straightConnector1">
            <a:avLst/>
          </a:prstGeom>
          <a:noFill/>
          <a:ln w="9525" cap="flat" cmpd="sng">
            <a:solidFill>
              <a:srgbClr val="9900FF"/>
            </a:solidFill>
            <a:prstDash val="solid"/>
            <a:round/>
            <a:headEnd type="none" w="sm" len="sm"/>
            <a:tailEnd type="none" w="sm" len="sm"/>
          </a:ln>
        </p:spPr>
      </p:cxnSp>
      <p:cxnSp>
        <p:nvCxnSpPr>
          <p:cNvPr id="366" name="Google Shape;366;p30"/>
          <p:cNvCxnSpPr/>
          <p:nvPr/>
        </p:nvCxnSpPr>
        <p:spPr>
          <a:xfrm>
            <a:off x="4637225" y="3858563"/>
            <a:ext cx="309600" cy="0"/>
          </a:xfrm>
          <a:prstGeom prst="straightConnector1">
            <a:avLst/>
          </a:prstGeom>
          <a:noFill/>
          <a:ln w="9525" cap="flat" cmpd="sng">
            <a:solidFill>
              <a:srgbClr val="9900FF"/>
            </a:solidFill>
            <a:prstDash val="solid"/>
            <a:round/>
            <a:headEnd type="none" w="sm" len="sm"/>
            <a:tailEnd type="none" w="sm" len="sm"/>
          </a:ln>
        </p:spPr>
      </p:cxnSp>
      <p:cxnSp>
        <p:nvCxnSpPr>
          <p:cNvPr id="367" name="Google Shape;367;p30"/>
          <p:cNvCxnSpPr/>
          <p:nvPr/>
        </p:nvCxnSpPr>
        <p:spPr>
          <a:xfrm>
            <a:off x="4637225" y="4445513"/>
            <a:ext cx="309600" cy="0"/>
          </a:xfrm>
          <a:prstGeom prst="straightConnector1">
            <a:avLst/>
          </a:prstGeom>
          <a:noFill/>
          <a:ln w="9525" cap="flat" cmpd="sng">
            <a:solidFill>
              <a:srgbClr val="9900FF"/>
            </a:solidFill>
            <a:prstDash val="solid"/>
            <a:round/>
            <a:headEnd type="none" w="sm" len="sm"/>
            <a:tailEnd type="none" w="sm" len="sm"/>
          </a:ln>
        </p:spPr>
      </p:cxnSp>
      <p:cxnSp>
        <p:nvCxnSpPr>
          <p:cNvPr id="368" name="Google Shape;368;p30"/>
          <p:cNvCxnSpPr/>
          <p:nvPr/>
        </p:nvCxnSpPr>
        <p:spPr>
          <a:xfrm>
            <a:off x="4630100" y="5173713"/>
            <a:ext cx="309600" cy="0"/>
          </a:xfrm>
          <a:prstGeom prst="straightConnector1">
            <a:avLst/>
          </a:prstGeom>
          <a:noFill/>
          <a:ln w="9525" cap="flat" cmpd="sng">
            <a:solidFill>
              <a:srgbClr val="9900FF"/>
            </a:solidFill>
            <a:prstDash val="solid"/>
            <a:round/>
            <a:headEnd type="none" w="sm" len="sm"/>
            <a:tailEnd type="none" w="sm" len="sm"/>
          </a:ln>
        </p:spPr>
      </p:cxnSp>
      <p:sp>
        <p:nvSpPr>
          <p:cNvPr id="369" name="Google Shape;369;p30"/>
          <p:cNvSpPr txBox="1"/>
          <p:nvPr/>
        </p:nvSpPr>
        <p:spPr>
          <a:xfrm>
            <a:off x="4939699" y="3486987"/>
            <a:ext cx="1830900" cy="762300"/>
          </a:xfrm>
          <a:prstGeom prst="rect">
            <a:avLst/>
          </a:prstGeom>
          <a:noFill/>
          <a:ln>
            <a:noFill/>
          </a:ln>
        </p:spPr>
        <p:txBody>
          <a:bodyPr spcFirstLastPara="1" wrap="square" lIns="91425" tIns="91425" rIns="91425" bIns="91425" anchor="t" anchorCtr="0">
            <a:noAutofit/>
          </a:bodyPr>
          <a:lstStyle/>
          <a:p>
            <a:pPr>
              <a:buClr>
                <a:srgbClr val="000000"/>
              </a:buClr>
              <a:buSzPts val="1400"/>
            </a:pPr>
            <a:r>
              <a:rPr lang="en" sz="1200" dirty="0">
                <a:latin typeface="Changa"/>
                <a:ea typeface="Changa"/>
                <a:cs typeface="Changa"/>
                <a:sym typeface="Changa"/>
              </a:rPr>
              <a:t>10 DAYS NOTICE TO COUNSELORS &amp;/OR TEACHERS</a:t>
            </a:r>
            <a:endParaRPr sz="1200" dirty="0">
              <a:latin typeface="Changa"/>
              <a:ea typeface="Changa"/>
              <a:cs typeface="Changa"/>
              <a:sym typeface="Changa"/>
            </a:endParaRPr>
          </a:p>
        </p:txBody>
      </p:sp>
      <p:sp>
        <p:nvSpPr>
          <p:cNvPr id="370" name="Google Shape;370;p30"/>
          <p:cNvSpPr txBox="1"/>
          <p:nvPr/>
        </p:nvSpPr>
        <p:spPr>
          <a:xfrm>
            <a:off x="4941120" y="4950463"/>
            <a:ext cx="1830900" cy="762300"/>
          </a:xfrm>
          <a:prstGeom prst="rect">
            <a:avLst/>
          </a:prstGeom>
          <a:noFill/>
          <a:ln>
            <a:noFill/>
          </a:ln>
        </p:spPr>
        <p:txBody>
          <a:bodyPr spcFirstLastPara="1" wrap="square" lIns="91425" tIns="91425" rIns="91425" bIns="91425" anchor="t" anchorCtr="0">
            <a:noAutofit/>
          </a:bodyPr>
          <a:lstStyle/>
          <a:p>
            <a:pPr>
              <a:buClr>
                <a:srgbClr val="000000"/>
              </a:buClr>
              <a:buSzPts val="1400"/>
            </a:pPr>
            <a:r>
              <a:rPr lang="en" sz="1200" dirty="0">
                <a:latin typeface="Changa"/>
                <a:ea typeface="Changa"/>
                <a:cs typeface="Changa"/>
                <a:sym typeface="Changa"/>
              </a:rPr>
              <a:t>POLITELY ASK FOR THE LOR</a:t>
            </a:r>
            <a:endParaRPr sz="1100" dirty="0">
              <a:latin typeface="Changa"/>
              <a:ea typeface="Changa"/>
              <a:cs typeface="Changa"/>
              <a:sym typeface="Changa"/>
            </a:endParaRPr>
          </a:p>
        </p:txBody>
      </p:sp>
      <p:sp>
        <p:nvSpPr>
          <p:cNvPr id="371" name="Google Shape;371;p30"/>
          <p:cNvSpPr txBox="1"/>
          <p:nvPr/>
        </p:nvSpPr>
        <p:spPr>
          <a:xfrm>
            <a:off x="4946825" y="4239713"/>
            <a:ext cx="1830900" cy="762300"/>
          </a:xfrm>
          <a:prstGeom prst="rect">
            <a:avLst/>
          </a:prstGeom>
          <a:noFill/>
          <a:ln>
            <a:noFill/>
          </a:ln>
        </p:spPr>
        <p:txBody>
          <a:bodyPr spcFirstLastPara="1" wrap="square" lIns="91425" tIns="91425" rIns="91425" bIns="91425" anchor="t" anchorCtr="0">
            <a:noAutofit/>
          </a:bodyPr>
          <a:lstStyle/>
          <a:p>
            <a:pPr>
              <a:buClr>
                <a:srgbClr val="000000"/>
              </a:buClr>
              <a:buSzPts val="1200"/>
            </a:pPr>
            <a:r>
              <a:rPr lang="en-US" sz="1200" dirty="0">
                <a:latin typeface="Changa"/>
                <a:ea typeface="Changa"/>
                <a:cs typeface="Changa"/>
                <a:sym typeface="Changa"/>
              </a:rPr>
              <a:t>FILL OUT YOUR SENIOR PROFILE FOR RECOMMENDER</a:t>
            </a:r>
            <a:endParaRPr sz="1200" dirty="0">
              <a:latin typeface="Changa"/>
              <a:ea typeface="Changa"/>
              <a:cs typeface="Changa"/>
              <a:sym typeface="Chang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21D93D80-461F-4246-B178-A4035FAC6DE5}"/>
              </a:ext>
            </a:extLst>
          </p:cNvPr>
          <p:cNvGraphicFramePr/>
          <p:nvPr>
            <p:extLst>
              <p:ext uri="{D42A27DB-BD31-4B8C-83A1-F6EECF244321}">
                <p14:modId xmlns:p14="http://schemas.microsoft.com/office/powerpoint/2010/main" val="110427100"/>
              </p:ext>
            </p:extLst>
          </p:nvPr>
        </p:nvGraphicFramePr>
        <p:xfrm>
          <a:off x="304800" y="381001"/>
          <a:ext cx="8534400" cy="2129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rot="2394753">
            <a:off x="1843179" y="2563172"/>
            <a:ext cx="1504381" cy="5371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36C9D1-4D26-420F-B1F3-31BDD03773AF}"/>
              </a:ext>
            </a:extLst>
          </p:cNvPr>
          <p:cNvSpPr txBox="1"/>
          <p:nvPr/>
        </p:nvSpPr>
        <p:spPr>
          <a:xfrm>
            <a:off x="240803" y="3663693"/>
            <a:ext cx="1498294" cy="1754326"/>
          </a:xfrm>
          <a:prstGeom prst="rect">
            <a:avLst/>
          </a:prstGeom>
          <a:noFill/>
        </p:spPr>
        <p:txBody>
          <a:bodyPr wrap="square" rtlCol="0">
            <a:spAutoFit/>
          </a:bodyPr>
          <a:lstStyle/>
          <a:p>
            <a:pPr lvl="0" algn="l" rtl="0"/>
            <a:r>
              <a:rPr lang="en-US" b="0" dirty="0"/>
              <a:t>GPAs are weighted and on a 100 pt. scale (Fulton </a:t>
            </a:r>
            <a:r>
              <a:rPr lang="en-US" b="1" u="sng" dirty="0"/>
              <a:t>does not</a:t>
            </a:r>
            <a:r>
              <a:rPr lang="en-US" b="1" u="none" dirty="0"/>
              <a:t> </a:t>
            </a:r>
            <a:r>
              <a:rPr lang="en-US" b="0" dirty="0"/>
              <a:t>use a 4.0 scale)</a:t>
            </a:r>
          </a:p>
        </p:txBody>
      </p:sp>
      <p:sp>
        <p:nvSpPr>
          <p:cNvPr id="4" name="TextBox 3">
            <a:extLst>
              <a:ext uri="{FF2B5EF4-FFF2-40B4-BE49-F238E27FC236}">
                <a16:creationId xmlns:a16="http://schemas.microsoft.com/office/drawing/2014/main" id="{1BD5B50F-334A-432A-8195-3DF125FACE4B}"/>
              </a:ext>
            </a:extLst>
          </p:cNvPr>
          <p:cNvSpPr txBox="1"/>
          <p:nvPr/>
        </p:nvSpPr>
        <p:spPr>
          <a:xfrm>
            <a:off x="7524520" y="5219012"/>
            <a:ext cx="1619480" cy="1200329"/>
          </a:xfrm>
          <a:prstGeom prst="rect">
            <a:avLst/>
          </a:prstGeom>
          <a:noFill/>
        </p:spPr>
        <p:txBody>
          <a:bodyPr wrap="square" rtlCol="0">
            <a:spAutoFit/>
          </a:bodyPr>
          <a:lstStyle/>
          <a:p>
            <a:r>
              <a:rPr lang="en-US" b="0" dirty="0"/>
              <a:t>Look up YOUR GPA on Infinite Campus.</a:t>
            </a:r>
          </a:p>
          <a:p>
            <a:endParaRPr lang="en-US" dirty="0"/>
          </a:p>
        </p:txBody>
      </p:sp>
      <p:pic>
        <p:nvPicPr>
          <p:cNvPr id="7" name="Picture 6">
            <a:extLst>
              <a:ext uri="{FF2B5EF4-FFF2-40B4-BE49-F238E27FC236}">
                <a16:creationId xmlns:a16="http://schemas.microsoft.com/office/drawing/2014/main" id="{0378CB9E-E199-4845-ABAF-55EE8BB5DD3D}"/>
              </a:ext>
            </a:extLst>
          </p:cNvPr>
          <p:cNvPicPr/>
          <p:nvPr/>
        </p:nvPicPr>
        <p:blipFill rotWithShape="1">
          <a:blip r:embed="rId7"/>
          <a:srcRect r="-3368" b="35828"/>
          <a:stretch/>
        </p:blipFill>
        <p:spPr bwMode="auto">
          <a:xfrm>
            <a:off x="1846090" y="2348047"/>
            <a:ext cx="5651500" cy="3594100"/>
          </a:xfrm>
          <a:prstGeom prst="rect">
            <a:avLst/>
          </a:prstGeom>
          <a:ln>
            <a:noFill/>
          </a:ln>
          <a:extLst>
            <a:ext uri="{53640926-AAD7-44D8-BBD7-CCE9431645EC}">
              <a14:shadowObscured xmlns:a14="http://schemas.microsoft.com/office/drawing/2010/main"/>
            </a:ext>
          </a:extLst>
        </p:spPr>
      </p:pic>
      <p:sp>
        <p:nvSpPr>
          <p:cNvPr id="10" name="Arrow: Right 9">
            <a:extLst>
              <a:ext uri="{FF2B5EF4-FFF2-40B4-BE49-F238E27FC236}">
                <a16:creationId xmlns:a16="http://schemas.microsoft.com/office/drawing/2014/main" id="{05F0FDA3-4907-473B-AC58-BFB0BB41290C}"/>
              </a:ext>
            </a:extLst>
          </p:cNvPr>
          <p:cNvSpPr/>
          <p:nvPr/>
        </p:nvSpPr>
        <p:spPr>
          <a:xfrm rot="5400000">
            <a:off x="2900875" y="2376877"/>
            <a:ext cx="887546" cy="829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326DA742-409A-48BA-845D-D987BDD06988}"/>
              </a:ext>
            </a:extLst>
          </p:cNvPr>
          <p:cNvSpPr/>
          <p:nvPr/>
        </p:nvSpPr>
        <p:spPr>
          <a:xfrm>
            <a:off x="917250" y="2911566"/>
            <a:ext cx="887546" cy="829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554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481" y="987545"/>
            <a:ext cx="7924801" cy="914400"/>
          </a:xfrm>
          <a:prstGeom prst="parallelogram">
            <a:avLst/>
          </a:prstGeom>
          <a:ln w="38100"/>
        </p:spPr>
        <p:style>
          <a:lnRef idx="2">
            <a:schemeClr val="accent6"/>
          </a:lnRef>
          <a:fillRef idx="1">
            <a:schemeClr val="lt1"/>
          </a:fillRef>
          <a:effectRef idx="0">
            <a:schemeClr val="accent6"/>
          </a:effectRef>
          <a:fontRef idx="minor">
            <a:schemeClr val="dk1"/>
          </a:fontRef>
        </p:style>
        <p:txBody>
          <a:bodyPr anchor="ctr" anchorCtr="0">
            <a:normAutofit/>
          </a:bodyPr>
          <a:lstStyle/>
          <a:p>
            <a:pPr algn="ctr"/>
            <a:r>
              <a:rPr lang="en-US" sz="4000" b="1" cap="all" dirty="0">
                <a:solidFill>
                  <a:schemeClr val="accent1"/>
                </a:solidFill>
              </a:rPr>
              <a:t> 100 pt. Scale vs. 4.0 Scale</a:t>
            </a:r>
            <a:endParaRPr lang="en-US" sz="4000" cap="all" dirty="0">
              <a:solidFill>
                <a:schemeClr val="accent1"/>
              </a:solidFill>
            </a:endParaRPr>
          </a:p>
        </p:txBody>
      </p:sp>
      <p:graphicFrame>
        <p:nvGraphicFramePr>
          <p:cNvPr id="6" name="Content Placeholder 5"/>
          <p:cNvGraphicFramePr>
            <a:graphicFrameLocks noGrp="1"/>
          </p:cNvGraphicFramePr>
          <p:nvPr>
            <p:ph sz="half" idx="1"/>
          </p:nvPr>
        </p:nvGraphicFramePr>
        <p:xfrm>
          <a:off x="1814005" y="2590800"/>
          <a:ext cx="2382837" cy="3592079"/>
        </p:xfrm>
        <a:graphic>
          <a:graphicData uri="http://schemas.openxmlformats.org/drawingml/2006/table">
            <a:tbl>
              <a:tblPr firstRow="1" bandRow="1">
                <a:tableStyleId>{5940675A-B579-460E-94D1-54222C63F5DA}</a:tableStyleId>
              </a:tblPr>
              <a:tblGrid>
                <a:gridCol w="2382837">
                  <a:extLst>
                    <a:ext uri="{9D8B030D-6E8A-4147-A177-3AD203B41FA5}">
                      <a16:colId xmlns:a16="http://schemas.microsoft.com/office/drawing/2014/main" val="20000"/>
                    </a:ext>
                  </a:extLst>
                </a:gridCol>
              </a:tblGrid>
              <a:tr h="434777">
                <a:tc>
                  <a:txBody>
                    <a:bodyPr/>
                    <a:lstStyle/>
                    <a:p>
                      <a:pPr algn="ctr"/>
                      <a:r>
                        <a:rPr lang="en-US" b="1"/>
                        <a:t>Course Grades</a:t>
                      </a:r>
                    </a:p>
                  </a:txBody>
                  <a:tcPr marL="241375" marR="241375"/>
                </a:tc>
                <a:extLst>
                  <a:ext uri="{0D108BD9-81ED-4DB2-BD59-A6C34878D82A}">
                    <a16:rowId xmlns:a16="http://schemas.microsoft.com/office/drawing/2014/main" val="10000"/>
                  </a:ext>
                </a:extLst>
              </a:tr>
              <a:tr h="434777">
                <a:tc>
                  <a:txBody>
                    <a:bodyPr/>
                    <a:lstStyle/>
                    <a:p>
                      <a:pPr algn="ctr"/>
                      <a:r>
                        <a:rPr lang="en-US" dirty="0"/>
                        <a:t>81</a:t>
                      </a:r>
                    </a:p>
                  </a:txBody>
                  <a:tcPr marL="241375" marR="241375"/>
                </a:tc>
                <a:extLst>
                  <a:ext uri="{0D108BD9-81ED-4DB2-BD59-A6C34878D82A}">
                    <a16:rowId xmlns:a16="http://schemas.microsoft.com/office/drawing/2014/main" val="10001"/>
                  </a:ext>
                </a:extLst>
              </a:tr>
              <a:tr h="434777">
                <a:tc>
                  <a:txBody>
                    <a:bodyPr/>
                    <a:lstStyle/>
                    <a:p>
                      <a:pPr algn="ctr"/>
                      <a:r>
                        <a:rPr lang="en-US"/>
                        <a:t>82</a:t>
                      </a:r>
                    </a:p>
                  </a:txBody>
                  <a:tcPr marL="241375" marR="241375"/>
                </a:tc>
                <a:extLst>
                  <a:ext uri="{0D108BD9-81ED-4DB2-BD59-A6C34878D82A}">
                    <a16:rowId xmlns:a16="http://schemas.microsoft.com/office/drawing/2014/main" val="10002"/>
                  </a:ext>
                </a:extLst>
              </a:tr>
              <a:tr h="434777">
                <a:tc>
                  <a:txBody>
                    <a:bodyPr/>
                    <a:lstStyle/>
                    <a:p>
                      <a:pPr algn="ctr"/>
                      <a:r>
                        <a:rPr lang="en-US"/>
                        <a:t>80</a:t>
                      </a:r>
                    </a:p>
                  </a:txBody>
                  <a:tcPr marL="241375" marR="241375"/>
                </a:tc>
                <a:extLst>
                  <a:ext uri="{0D108BD9-81ED-4DB2-BD59-A6C34878D82A}">
                    <a16:rowId xmlns:a16="http://schemas.microsoft.com/office/drawing/2014/main" val="10003"/>
                  </a:ext>
                </a:extLst>
              </a:tr>
              <a:tr h="434777">
                <a:tc>
                  <a:txBody>
                    <a:bodyPr/>
                    <a:lstStyle/>
                    <a:p>
                      <a:pPr algn="ctr"/>
                      <a:r>
                        <a:rPr lang="en-US"/>
                        <a:t>70</a:t>
                      </a:r>
                    </a:p>
                  </a:txBody>
                  <a:tcPr marL="241375" marR="241375"/>
                </a:tc>
                <a:extLst>
                  <a:ext uri="{0D108BD9-81ED-4DB2-BD59-A6C34878D82A}">
                    <a16:rowId xmlns:a16="http://schemas.microsoft.com/office/drawing/2014/main" val="10004"/>
                  </a:ext>
                </a:extLst>
              </a:tr>
              <a:tr h="434777">
                <a:tc>
                  <a:txBody>
                    <a:bodyPr/>
                    <a:lstStyle/>
                    <a:p>
                      <a:pPr algn="ctr"/>
                      <a:r>
                        <a:rPr lang="en-US"/>
                        <a:t>90</a:t>
                      </a:r>
                    </a:p>
                  </a:txBody>
                  <a:tcPr marL="241375" marR="241375"/>
                </a:tc>
                <a:extLst>
                  <a:ext uri="{0D108BD9-81ED-4DB2-BD59-A6C34878D82A}">
                    <a16:rowId xmlns:a16="http://schemas.microsoft.com/office/drawing/2014/main" val="10005"/>
                  </a:ext>
                </a:extLst>
              </a:tr>
              <a:tr h="434777">
                <a:tc>
                  <a:txBody>
                    <a:bodyPr/>
                    <a:lstStyle/>
                    <a:p>
                      <a:pPr algn="ctr"/>
                      <a:r>
                        <a:rPr lang="en-US"/>
                        <a:t>81</a:t>
                      </a:r>
                    </a:p>
                  </a:txBody>
                  <a:tcPr marL="241375" marR="241375"/>
                </a:tc>
                <a:extLst>
                  <a:ext uri="{0D108BD9-81ED-4DB2-BD59-A6C34878D82A}">
                    <a16:rowId xmlns:a16="http://schemas.microsoft.com/office/drawing/2014/main" val="10006"/>
                  </a:ext>
                </a:extLst>
              </a:tr>
              <a:tr h="434777">
                <a:tc>
                  <a:txBody>
                    <a:bodyPr/>
                    <a:lstStyle/>
                    <a:p>
                      <a:pPr algn="ctr"/>
                      <a:r>
                        <a:rPr lang="en-US" dirty="0"/>
                        <a:t>3.0 GPA </a:t>
                      </a:r>
                    </a:p>
                    <a:p>
                      <a:pPr algn="ctr"/>
                      <a:r>
                        <a:rPr lang="en-US" sz="1200" dirty="0"/>
                        <a:t>on a 4.0 scale</a:t>
                      </a:r>
                    </a:p>
                  </a:txBody>
                  <a:tcPr marL="241375" marR="241375"/>
                </a:tc>
                <a:extLst>
                  <a:ext uri="{0D108BD9-81ED-4DB2-BD59-A6C34878D82A}">
                    <a16:rowId xmlns:a16="http://schemas.microsoft.com/office/drawing/2014/main" val="10007"/>
                  </a:ext>
                </a:extLst>
              </a:tr>
            </a:tbl>
          </a:graphicData>
        </a:graphic>
      </p:graphicFrame>
      <p:graphicFrame>
        <p:nvGraphicFramePr>
          <p:cNvPr id="7" name="Content Placeholder 5"/>
          <p:cNvGraphicFramePr>
            <a:graphicFrameLocks noGrp="1"/>
          </p:cNvGraphicFramePr>
          <p:nvPr>
            <p:ph sz="half" idx="2"/>
          </p:nvPr>
        </p:nvGraphicFramePr>
        <p:xfrm>
          <a:off x="4572000" y="2590800"/>
          <a:ext cx="2382837" cy="3592079"/>
        </p:xfrm>
        <a:graphic>
          <a:graphicData uri="http://schemas.openxmlformats.org/drawingml/2006/table">
            <a:tbl>
              <a:tblPr firstRow="1" bandRow="1">
                <a:tableStyleId>{5940675A-B579-460E-94D1-54222C63F5DA}</a:tableStyleId>
              </a:tblPr>
              <a:tblGrid>
                <a:gridCol w="2382837">
                  <a:extLst>
                    <a:ext uri="{9D8B030D-6E8A-4147-A177-3AD203B41FA5}">
                      <a16:colId xmlns:a16="http://schemas.microsoft.com/office/drawing/2014/main" val="20000"/>
                    </a:ext>
                  </a:extLst>
                </a:gridCol>
              </a:tblGrid>
              <a:tr h="434777">
                <a:tc>
                  <a:txBody>
                    <a:bodyPr/>
                    <a:lstStyle/>
                    <a:p>
                      <a:pPr algn="ctr"/>
                      <a:r>
                        <a:rPr lang="en-US" b="1"/>
                        <a:t>Course Grade</a:t>
                      </a:r>
                    </a:p>
                  </a:txBody>
                  <a:tcPr marL="241375" marR="241375"/>
                </a:tc>
                <a:extLst>
                  <a:ext uri="{0D108BD9-81ED-4DB2-BD59-A6C34878D82A}">
                    <a16:rowId xmlns:a16="http://schemas.microsoft.com/office/drawing/2014/main" val="10000"/>
                  </a:ext>
                </a:extLst>
              </a:tr>
              <a:tr h="434777">
                <a:tc>
                  <a:txBody>
                    <a:bodyPr/>
                    <a:lstStyle/>
                    <a:p>
                      <a:pPr algn="ctr"/>
                      <a:r>
                        <a:rPr lang="en-US" dirty="0"/>
                        <a:t>89</a:t>
                      </a:r>
                    </a:p>
                  </a:txBody>
                  <a:tcPr marL="241375" marR="241375"/>
                </a:tc>
                <a:extLst>
                  <a:ext uri="{0D108BD9-81ED-4DB2-BD59-A6C34878D82A}">
                    <a16:rowId xmlns:a16="http://schemas.microsoft.com/office/drawing/2014/main" val="10001"/>
                  </a:ext>
                </a:extLst>
              </a:tr>
              <a:tr h="434777">
                <a:tc>
                  <a:txBody>
                    <a:bodyPr/>
                    <a:lstStyle/>
                    <a:p>
                      <a:pPr algn="ctr"/>
                      <a:r>
                        <a:rPr lang="en-US"/>
                        <a:t>88</a:t>
                      </a:r>
                    </a:p>
                  </a:txBody>
                  <a:tcPr marL="241375" marR="241375"/>
                </a:tc>
                <a:extLst>
                  <a:ext uri="{0D108BD9-81ED-4DB2-BD59-A6C34878D82A}">
                    <a16:rowId xmlns:a16="http://schemas.microsoft.com/office/drawing/2014/main" val="10002"/>
                  </a:ext>
                </a:extLst>
              </a:tr>
              <a:tr h="434777">
                <a:tc>
                  <a:txBody>
                    <a:bodyPr/>
                    <a:lstStyle/>
                    <a:p>
                      <a:pPr algn="ctr"/>
                      <a:r>
                        <a:rPr lang="en-US"/>
                        <a:t>89</a:t>
                      </a:r>
                    </a:p>
                  </a:txBody>
                  <a:tcPr marL="241375" marR="241375"/>
                </a:tc>
                <a:extLst>
                  <a:ext uri="{0D108BD9-81ED-4DB2-BD59-A6C34878D82A}">
                    <a16:rowId xmlns:a16="http://schemas.microsoft.com/office/drawing/2014/main" val="10003"/>
                  </a:ext>
                </a:extLst>
              </a:tr>
              <a:tr h="434777">
                <a:tc>
                  <a:txBody>
                    <a:bodyPr/>
                    <a:lstStyle/>
                    <a:p>
                      <a:pPr algn="ctr"/>
                      <a:r>
                        <a:rPr lang="en-US"/>
                        <a:t>87</a:t>
                      </a:r>
                    </a:p>
                  </a:txBody>
                  <a:tcPr marL="241375" marR="241375"/>
                </a:tc>
                <a:extLst>
                  <a:ext uri="{0D108BD9-81ED-4DB2-BD59-A6C34878D82A}">
                    <a16:rowId xmlns:a16="http://schemas.microsoft.com/office/drawing/2014/main" val="10004"/>
                  </a:ext>
                </a:extLst>
              </a:tr>
              <a:tr h="434777">
                <a:tc>
                  <a:txBody>
                    <a:bodyPr/>
                    <a:lstStyle/>
                    <a:p>
                      <a:pPr algn="ctr"/>
                      <a:r>
                        <a:rPr lang="en-US"/>
                        <a:t>89</a:t>
                      </a:r>
                    </a:p>
                  </a:txBody>
                  <a:tcPr marL="241375" marR="241375"/>
                </a:tc>
                <a:extLst>
                  <a:ext uri="{0D108BD9-81ED-4DB2-BD59-A6C34878D82A}">
                    <a16:rowId xmlns:a16="http://schemas.microsoft.com/office/drawing/2014/main" val="10005"/>
                  </a:ext>
                </a:extLst>
              </a:tr>
              <a:tr h="434777">
                <a:tc>
                  <a:txBody>
                    <a:bodyPr/>
                    <a:lstStyle/>
                    <a:p>
                      <a:pPr algn="ctr"/>
                      <a:r>
                        <a:rPr lang="en-US"/>
                        <a:t>89</a:t>
                      </a:r>
                    </a:p>
                  </a:txBody>
                  <a:tcPr marL="241375" marR="241375"/>
                </a:tc>
                <a:extLst>
                  <a:ext uri="{0D108BD9-81ED-4DB2-BD59-A6C34878D82A}">
                    <a16:rowId xmlns:a16="http://schemas.microsoft.com/office/drawing/2014/main" val="10006"/>
                  </a:ext>
                </a:extLst>
              </a:tr>
              <a:tr h="434777">
                <a:tc>
                  <a:txBody>
                    <a:bodyPr/>
                    <a:lstStyle/>
                    <a:p>
                      <a:pPr algn="ctr"/>
                      <a:r>
                        <a:rPr lang="en-US" dirty="0"/>
                        <a:t>3.0 GPA </a:t>
                      </a:r>
                    </a:p>
                    <a:p>
                      <a:pPr algn="ctr"/>
                      <a:r>
                        <a:rPr lang="en-US" sz="1200" dirty="0"/>
                        <a:t>on a 4.0 scale</a:t>
                      </a:r>
                    </a:p>
                  </a:txBody>
                  <a:tcPr marL="241375" marR="241375"/>
                </a:tc>
                <a:extLst>
                  <a:ext uri="{0D108BD9-81ED-4DB2-BD59-A6C34878D82A}">
                    <a16:rowId xmlns:a16="http://schemas.microsoft.com/office/drawing/2014/main" val="10007"/>
                  </a:ext>
                </a:extLst>
              </a:tr>
            </a:tbl>
          </a:graphicData>
        </a:graphic>
      </p:graphicFrame>
      <p:sp>
        <p:nvSpPr>
          <p:cNvPr id="13" name="Explosion 1 12"/>
          <p:cNvSpPr/>
          <p:nvPr/>
        </p:nvSpPr>
        <p:spPr>
          <a:xfrm>
            <a:off x="6248400" y="3346086"/>
            <a:ext cx="2667000" cy="2583737"/>
          </a:xfrm>
          <a:prstGeom prst="irregularSeal1">
            <a:avLst/>
          </a:prstGeo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000" b="1" dirty="0">
                <a:solidFill>
                  <a:schemeClr val="bg1"/>
                </a:solidFill>
              </a:rPr>
              <a:t>88.5 </a:t>
            </a:r>
          </a:p>
          <a:p>
            <a:pPr algn="ctr"/>
            <a:r>
              <a:rPr lang="en-US" sz="1200" b="1" dirty="0">
                <a:solidFill>
                  <a:schemeClr val="bg1"/>
                </a:solidFill>
              </a:rPr>
              <a:t>GPA on a 100pt scale</a:t>
            </a:r>
          </a:p>
          <a:p>
            <a:pPr algn="ctr"/>
            <a:endParaRPr lang="en-US" dirty="0"/>
          </a:p>
        </p:txBody>
      </p:sp>
      <p:sp>
        <p:nvSpPr>
          <p:cNvPr id="14" name="Explosion 2 13"/>
          <p:cNvSpPr/>
          <p:nvPr/>
        </p:nvSpPr>
        <p:spPr>
          <a:xfrm>
            <a:off x="228600" y="3261815"/>
            <a:ext cx="2667000" cy="2645152"/>
          </a:xfrm>
          <a:prstGeom prst="irregularSeal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000" b="1">
                <a:solidFill>
                  <a:schemeClr val="bg1"/>
                </a:solidFill>
              </a:rPr>
              <a:t>80.6 </a:t>
            </a:r>
          </a:p>
          <a:p>
            <a:pPr algn="ctr"/>
            <a:r>
              <a:rPr lang="en-US" sz="1200" b="1">
                <a:solidFill>
                  <a:schemeClr val="bg1"/>
                </a:solidFill>
              </a:rPr>
              <a:t>GPA on a 100pt scale</a:t>
            </a:r>
          </a:p>
          <a:p>
            <a:pPr algn="ctr"/>
            <a:endParaRPr lang="en-US"/>
          </a:p>
        </p:txBody>
      </p:sp>
      <p:sp>
        <p:nvSpPr>
          <p:cNvPr id="3" name="TextBox 2">
            <a:extLst>
              <a:ext uri="{FF2B5EF4-FFF2-40B4-BE49-F238E27FC236}">
                <a16:creationId xmlns:a16="http://schemas.microsoft.com/office/drawing/2014/main" id="{5B58E42F-ED57-4DAE-A8CF-9039B5EC5ECB}"/>
              </a:ext>
            </a:extLst>
          </p:cNvPr>
          <p:cNvSpPr txBox="1"/>
          <p:nvPr/>
        </p:nvSpPr>
        <p:spPr>
          <a:xfrm>
            <a:off x="1814005" y="1523777"/>
            <a:ext cx="7934899" cy="369332"/>
          </a:xfrm>
          <a:prstGeom prst="rect">
            <a:avLst/>
          </a:prstGeom>
          <a:noFill/>
        </p:spPr>
        <p:txBody>
          <a:bodyPr wrap="square" rtlCol="0">
            <a:spAutoFit/>
          </a:bodyPr>
          <a:lstStyle/>
          <a:p>
            <a:r>
              <a:rPr lang="en-US" b="1" i="1" dirty="0">
                <a:solidFill>
                  <a:schemeClr val="bg1"/>
                </a:solidFill>
              </a:rPr>
              <a:t>The numeric scale provides improved accuracy &amp; clarity…</a:t>
            </a:r>
          </a:p>
        </p:txBody>
      </p:sp>
    </p:spTree>
    <p:extLst>
      <p:ext uri="{BB962C8B-B14F-4D97-AF65-F5344CB8AC3E}">
        <p14:creationId xmlns:p14="http://schemas.microsoft.com/office/powerpoint/2010/main" val="196540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5F29F7-4E67-4821-A819-5923E4199FCD}"/>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40E42F80-C8C8-43AE-AAEF-41BF1390B95C}"/>
              </a:ext>
            </a:extLst>
          </p:cNvPr>
          <p:cNvSpPr>
            <a:spLocks noGrp="1"/>
          </p:cNvSpPr>
          <p:nvPr>
            <p:ph sz="half" idx="2"/>
          </p:nvPr>
        </p:nvSpPr>
        <p:spPr/>
        <p:txBody>
          <a:bodyPr/>
          <a:lstStyle/>
          <a:p>
            <a:endParaRPr lang="en-US"/>
          </a:p>
        </p:txBody>
      </p:sp>
      <p:pic>
        <p:nvPicPr>
          <p:cNvPr id="2050" name="Picture 2">
            <a:extLst>
              <a:ext uri="{FF2B5EF4-FFF2-40B4-BE49-F238E27FC236}">
                <a16:creationId xmlns:a16="http://schemas.microsoft.com/office/drawing/2014/main" id="{33A1428A-FB33-4627-844F-7D2BEEA62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E424EC07-08D2-4170-A52E-80299BC9118A}"/>
              </a:ext>
            </a:extLst>
          </p:cNvPr>
          <p:cNvSpPr>
            <a:spLocks noGrp="1"/>
          </p:cNvSpPr>
          <p:nvPr>
            <p:ph type="title"/>
          </p:nvPr>
        </p:nvSpPr>
        <p:spPr>
          <a:xfrm>
            <a:off x="2009625" y="124733"/>
            <a:ext cx="5307630" cy="1728344"/>
          </a:xfrm>
        </p:spPr>
        <p:txBody>
          <a:bodyPr vert="horz" lIns="91440" tIns="45720" rIns="91440" bIns="45720" rtlCol="0" anchor="b">
            <a:normAutofit/>
          </a:bodyPr>
          <a:lstStyle/>
          <a:p>
            <a:pPr algn="ctr"/>
            <a:r>
              <a:rPr lang="en-US" dirty="0">
                <a:solidFill>
                  <a:srgbClr val="FFFFFF"/>
                </a:solidFill>
                <a:hlinkClick r:id="rId4"/>
              </a:rPr>
              <a:t>Naviance Overview</a:t>
            </a:r>
            <a:br>
              <a:rPr lang="en-US" dirty="0">
                <a:solidFill>
                  <a:srgbClr val="FFFFFF"/>
                </a:solidFill>
              </a:rPr>
            </a:br>
            <a:endParaRPr lang="en-US" dirty="0">
              <a:solidFill>
                <a:srgbClr val="FFFFFF"/>
              </a:solidFill>
            </a:endParaRPr>
          </a:p>
        </p:txBody>
      </p:sp>
      <p:sp>
        <p:nvSpPr>
          <p:cNvPr id="2" name="TextBox 1">
            <a:extLst>
              <a:ext uri="{FF2B5EF4-FFF2-40B4-BE49-F238E27FC236}">
                <a16:creationId xmlns:a16="http://schemas.microsoft.com/office/drawing/2014/main" id="{D901FAB9-7F31-4C17-829A-DCB92F5B0E54}"/>
              </a:ext>
            </a:extLst>
          </p:cNvPr>
          <p:cNvSpPr txBox="1"/>
          <p:nvPr/>
        </p:nvSpPr>
        <p:spPr>
          <a:xfrm>
            <a:off x="0" y="18226"/>
            <a:ext cx="1099128" cy="369332"/>
          </a:xfrm>
          <a:prstGeom prst="rect">
            <a:avLst/>
          </a:prstGeom>
          <a:noFill/>
        </p:spPr>
        <p:txBody>
          <a:bodyPr wrap="square" rtlCol="0">
            <a:spAutoFit/>
          </a:bodyPr>
          <a:lstStyle/>
          <a:p>
            <a:r>
              <a:rPr lang="en-US" dirty="0">
                <a:hlinkClick r:id="rId5"/>
              </a:rPr>
              <a:t>Class Link</a:t>
            </a:r>
            <a:endParaRPr lang="en-US" dirty="0"/>
          </a:p>
        </p:txBody>
      </p:sp>
    </p:spTree>
    <p:extLst>
      <p:ext uri="{BB962C8B-B14F-4D97-AF65-F5344CB8AC3E}">
        <p14:creationId xmlns:p14="http://schemas.microsoft.com/office/powerpoint/2010/main" val="128147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AD0ACA03-FC39-4E1D-8A50-8453A83B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05FD7B22-47FD-4909-9BE1-B8F33D0CC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0" name="Straight Connector 89">
            <a:extLst>
              <a:ext uri="{FF2B5EF4-FFF2-40B4-BE49-F238E27FC236}">
                <a16:creationId xmlns:a16="http://schemas.microsoft.com/office/drawing/2014/main" id="{38BB4A3C-C45F-4412-B720-A78D3B93A3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2" name="Rectangle 91">
            <a:extLst>
              <a:ext uri="{FF2B5EF4-FFF2-40B4-BE49-F238E27FC236}">
                <a16:creationId xmlns:a16="http://schemas.microsoft.com/office/drawing/2014/main" id="{EE637C68-4DAB-434E-B6C3-8C15AA50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01822274-F712-4C75-AEAF-4C317C68E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6862"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Rectangle 95">
            <a:extLst>
              <a:ext uri="{FF2B5EF4-FFF2-40B4-BE49-F238E27FC236}">
                <a16:creationId xmlns:a16="http://schemas.microsoft.com/office/drawing/2014/main" id="{76511003-BF2E-4407-91FC-D04719D7E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004868" y="0"/>
            <a:ext cx="5143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1">
            <a:extLst>
              <a:ext uri="{FF2B5EF4-FFF2-40B4-BE49-F238E27FC236}">
                <a16:creationId xmlns:a16="http://schemas.microsoft.com/office/drawing/2014/main" id="{1FCC577A-D72D-4B54-8567-9DDCFCB964C8}"/>
              </a:ext>
            </a:extLst>
          </p:cNvPr>
          <p:cNvSpPr>
            <a:spLocks noGrp="1"/>
          </p:cNvSpPr>
          <p:nvPr>
            <p:ph type="title"/>
          </p:nvPr>
        </p:nvSpPr>
        <p:spPr>
          <a:xfrm>
            <a:off x="4471008" y="758952"/>
            <a:ext cx="4156798" cy="3566160"/>
          </a:xfrm>
        </p:spPr>
        <p:txBody>
          <a:bodyPr vert="horz" lIns="91440" tIns="45720" rIns="91440" bIns="45720" rtlCol="0" anchor="b">
            <a:normAutofit/>
          </a:bodyPr>
          <a:lstStyle/>
          <a:p>
            <a:pPr fontAlgn="auto">
              <a:spcAft>
                <a:spcPts val="0"/>
              </a:spcAft>
            </a:pPr>
            <a:r>
              <a:rPr lang="en-US" sz="8000" b="1">
                <a:solidFill>
                  <a:srgbClr val="FFFFFF"/>
                </a:solidFill>
                <a:effectLst>
                  <a:outerShdw blurRad="38100" dist="38100" dir="2700000" algn="tl">
                    <a:srgbClr val="000000">
                      <a:alpha val="43137"/>
                    </a:srgbClr>
                  </a:outerShdw>
                </a:effectLst>
              </a:rPr>
              <a:t>Pre-Test</a:t>
            </a:r>
          </a:p>
        </p:txBody>
      </p:sp>
      <p:sp>
        <p:nvSpPr>
          <p:cNvPr id="3" name="Content Placeholder 2">
            <a:extLst>
              <a:ext uri="{FF2B5EF4-FFF2-40B4-BE49-F238E27FC236}">
                <a16:creationId xmlns:a16="http://schemas.microsoft.com/office/drawing/2014/main" id="{1E08AEA0-FFE6-4EFA-90A8-D3032058C9CA}"/>
              </a:ext>
            </a:extLst>
          </p:cNvPr>
          <p:cNvSpPr>
            <a:spLocks noGrp="1"/>
          </p:cNvSpPr>
          <p:nvPr>
            <p:ph idx="1"/>
          </p:nvPr>
        </p:nvSpPr>
        <p:spPr>
          <a:xfrm>
            <a:off x="4471007" y="4455620"/>
            <a:ext cx="4156799" cy="1143000"/>
          </a:xfrm>
        </p:spPr>
        <p:txBody>
          <a:bodyPr vert="horz" lIns="91440" tIns="45720" rIns="91440" bIns="45720" rtlCol="0">
            <a:normAutofit/>
          </a:bodyPr>
          <a:lstStyle/>
          <a:p>
            <a:pPr marL="0" indent="0">
              <a:buNone/>
            </a:pPr>
            <a:r>
              <a:rPr lang="en-US" sz="2400" cap="all" spc="200" dirty="0">
                <a:solidFill>
                  <a:srgbClr val="FFFFFF"/>
                </a:solidFill>
                <a:latin typeface="+mj-lt"/>
                <a:hlinkClick r:id="rId3"/>
              </a:rPr>
              <a:t>Pre-Test Link</a:t>
            </a:r>
            <a:endParaRPr lang="en-US" sz="2400" cap="all" spc="200" dirty="0">
              <a:solidFill>
                <a:srgbClr val="FFFFFF"/>
              </a:solidFill>
              <a:latin typeface="+mj-lt"/>
            </a:endParaRPr>
          </a:p>
        </p:txBody>
      </p:sp>
      <p:pic>
        <p:nvPicPr>
          <p:cNvPr id="4098" name="Picture 2" descr="Image result for survey">
            <a:extLst>
              <a:ext uri="{FF2B5EF4-FFF2-40B4-BE49-F238E27FC236}">
                <a16:creationId xmlns:a16="http://schemas.microsoft.com/office/drawing/2014/main" id="{3FF57A43-7DB5-4875-8778-48BC68338A4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00718" y="236670"/>
            <a:ext cx="2842540" cy="2700414"/>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Straight Connector 97">
            <a:extLst>
              <a:ext uri="{FF2B5EF4-FFF2-40B4-BE49-F238E27FC236}">
                <a16:creationId xmlns:a16="http://schemas.microsoft.com/office/drawing/2014/main" id="{D1402A33-7DAE-4EE8-BD56-11D9BEBAAC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1007" y="4343400"/>
            <a:ext cx="3901962" cy="0"/>
          </a:xfrm>
          <a:prstGeom prst="line">
            <a:avLst/>
          </a:prstGeom>
          <a:ln w="6350">
            <a:solidFill>
              <a:schemeClr val="tx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5987386-C519-4428-9C6D-216C5BC437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54171"/>
            <a:ext cx="4003829" cy="4003829"/>
          </a:xfrm>
          <a:prstGeom prst="rect">
            <a:avLst/>
          </a:prstGeom>
        </p:spPr>
      </p:pic>
      <p:pic>
        <p:nvPicPr>
          <p:cNvPr id="15" name="Picture 14" descr="Qr code&#10;&#10;Description automatically generated">
            <a:extLst>
              <a:ext uri="{FF2B5EF4-FFF2-40B4-BE49-F238E27FC236}">
                <a16:creationId xmlns:a16="http://schemas.microsoft.com/office/drawing/2014/main" id="{115FCDCC-33CE-6C69-69CF-C5B04593CC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0" y="2854170"/>
            <a:ext cx="4003829" cy="4003829"/>
          </a:xfrm>
          <a:prstGeom prst="rect">
            <a:avLst/>
          </a:prstGeom>
        </p:spPr>
      </p:pic>
    </p:spTree>
    <p:extLst>
      <p:ext uri="{BB962C8B-B14F-4D97-AF65-F5344CB8AC3E}">
        <p14:creationId xmlns:p14="http://schemas.microsoft.com/office/powerpoint/2010/main" val="237793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5F29F7-4E67-4821-A819-5923E4199FCD}"/>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40E42F80-C8C8-43AE-AAEF-41BF1390B95C}"/>
              </a:ext>
            </a:extLst>
          </p:cNvPr>
          <p:cNvSpPr>
            <a:spLocks noGrp="1"/>
          </p:cNvSpPr>
          <p:nvPr>
            <p:ph sz="half" idx="2"/>
          </p:nvPr>
        </p:nvSpPr>
        <p:spPr/>
        <p:txBody>
          <a:bodyPr/>
          <a:lstStyle/>
          <a:p>
            <a:endParaRPr lang="en-US"/>
          </a:p>
        </p:txBody>
      </p:sp>
      <p:sp>
        <p:nvSpPr>
          <p:cNvPr id="6" name="Title 1">
            <a:extLst>
              <a:ext uri="{FF2B5EF4-FFF2-40B4-BE49-F238E27FC236}">
                <a16:creationId xmlns:a16="http://schemas.microsoft.com/office/drawing/2014/main" id="{E424EC07-08D2-4170-A52E-80299BC9118A}"/>
              </a:ext>
            </a:extLst>
          </p:cNvPr>
          <p:cNvSpPr>
            <a:spLocks noGrp="1"/>
          </p:cNvSpPr>
          <p:nvPr>
            <p:ph type="title"/>
          </p:nvPr>
        </p:nvSpPr>
        <p:spPr>
          <a:xfrm>
            <a:off x="2009625" y="124733"/>
            <a:ext cx="5307630" cy="1728344"/>
          </a:xfrm>
        </p:spPr>
        <p:txBody>
          <a:bodyPr vert="horz" lIns="91440" tIns="45720" rIns="91440" bIns="45720" rtlCol="0" anchor="b">
            <a:normAutofit/>
          </a:bodyPr>
          <a:lstStyle/>
          <a:p>
            <a:pPr algn="ctr"/>
            <a:r>
              <a:rPr lang="en-US" dirty="0">
                <a:solidFill>
                  <a:srgbClr val="FFFFFF"/>
                </a:solidFill>
                <a:hlinkClick r:id="rId2"/>
              </a:rPr>
              <a:t>Naviance Overview</a:t>
            </a:r>
            <a:br>
              <a:rPr lang="en-US" dirty="0">
                <a:solidFill>
                  <a:srgbClr val="FFFFFF"/>
                </a:solidFill>
              </a:rPr>
            </a:br>
            <a:endParaRPr lang="en-US" dirty="0">
              <a:solidFill>
                <a:srgbClr val="FFFFFF"/>
              </a:solidFill>
            </a:endParaRPr>
          </a:p>
        </p:txBody>
      </p:sp>
      <p:pic>
        <p:nvPicPr>
          <p:cNvPr id="4098" name="Picture 2">
            <a:extLst>
              <a:ext uri="{FF2B5EF4-FFF2-40B4-BE49-F238E27FC236}">
                <a16:creationId xmlns:a16="http://schemas.microsoft.com/office/drawing/2014/main" id="{05FD8B69-F042-4CAE-BFA1-827D646E0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1133"/>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142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5F29F7-4E67-4821-A819-5923E4199FCD}"/>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40E42F80-C8C8-43AE-AAEF-41BF1390B95C}"/>
              </a:ext>
            </a:extLst>
          </p:cNvPr>
          <p:cNvSpPr>
            <a:spLocks noGrp="1"/>
          </p:cNvSpPr>
          <p:nvPr>
            <p:ph sz="half" idx="2"/>
          </p:nvPr>
        </p:nvSpPr>
        <p:spPr/>
        <p:txBody>
          <a:bodyPr/>
          <a:lstStyle/>
          <a:p>
            <a:endParaRPr lang="en-US"/>
          </a:p>
        </p:txBody>
      </p:sp>
      <p:sp>
        <p:nvSpPr>
          <p:cNvPr id="6" name="Title 1">
            <a:extLst>
              <a:ext uri="{FF2B5EF4-FFF2-40B4-BE49-F238E27FC236}">
                <a16:creationId xmlns:a16="http://schemas.microsoft.com/office/drawing/2014/main" id="{E424EC07-08D2-4170-A52E-80299BC9118A}"/>
              </a:ext>
            </a:extLst>
          </p:cNvPr>
          <p:cNvSpPr>
            <a:spLocks noGrp="1"/>
          </p:cNvSpPr>
          <p:nvPr>
            <p:ph type="title"/>
          </p:nvPr>
        </p:nvSpPr>
        <p:spPr>
          <a:xfrm>
            <a:off x="2009625" y="124733"/>
            <a:ext cx="5307630" cy="1728344"/>
          </a:xfrm>
        </p:spPr>
        <p:txBody>
          <a:bodyPr vert="horz" lIns="91440" tIns="45720" rIns="91440" bIns="45720" rtlCol="0" anchor="b">
            <a:normAutofit/>
          </a:bodyPr>
          <a:lstStyle/>
          <a:p>
            <a:pPr algn="ctr"/>
            <a:r>
              <a:rPr lang="en-US" dirty="0">
                <a:solidFill>
                  <a:srgbClr val="FFFFFF"/>
                </a:solidFill>
                <a:hlinkClick r:id="rId2"/>
              </a:rPr>
              <a:t>Naviance Overview</a:t>
            </a:r>
            <a:br>
              <a:rPr lang="en-US" dirty="0">
                <a:solidFill>
                  <a:srgbClr val="FFFFFF"/>
                </a:solidFill>
              </a:rPr>
            </a:br>
            <a:endParaRPr lang="en-US" dirty="0">
              <a:solidFill>
                <a:srgbClr val="FFFFFF"/>
              </a:solidFill>
            </a:endParaRPr>
          </a:p>
        </p:txBody>
      </p:sp>
      <p:pic>
        <p:nvPicPr>
          <p:cNvPr id="5122" name="Picture 2">
            <a:extLst>
              <a:ext uri="{FF2B5EF4-FFF2-40B4-BE49-F238E27FC236}">
                <a16:creationId xmlns:a16="http://schemas.microsoft.com/office/drawing/2014/main" id="{4A71E9E6-39D0-4B4F-B69B-8FC1360CB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998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5F29F7-4E67-4821-A819-5923E4199FCD}"/>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40E42F80-C8C8-43AE-AAEF-41BF1390B95C}"/>
              </a:ext>
            </a:extLst>
          </p:cNvPr>
          <p:cNvSpPr>
            <a:spLocks noGrp="1"/>
          </p:cNvSpPr>
          <p:nvPr>
            <p:ph sz="half" idx="2"/>
          </p:nvPr>
        </p:nvSpPr>
        <p:spPr/>
        <p:txBody>
          <a:bodyPr/>
          <a:lstStyle/>
          <a:p>
            <a:endParaRPr lang="en-US"/>
          </a:p>
        </p:txBody>
      </p:sp>
      <p:sp>
        <p:nvSpPr>
          <p:cNvPr id="6" name="Title 1">
            <a:extLst>
              <a:ext uri="{FF2B5EF4-FFF2-40B4-BE49-F238E27FC236}">
                <a16:creationId xmlns:a16="http://schemas.microsoft.com/office/drawing/2014/main" id="{E424EC07-08D2-4170-A52E-80299BC9118A}"/>
              </a:ext>
            </a:extLst>
          </p:cNvPr>
          <p:cNvSpPr>
            <a:spLocks noGrp="1"/>
          </p:cNvSpPr>
          <p:nvPr>
            <p:ph type="title"/>
          </p:nvPr>
        </p:nvSpPr>
        <p:spPr>
          <a:xfrm>
            <a:off x="2009625" y="124733"/>
            <a:ext cx="5307630" cy="1728344"/>
          </a:xfrm>
        </p:spPr>
        <p:txBody>
          <a:bodyPr vert="horz" lIns="91440" tIns="45720" rIns="91440" bIns="45720" rtlCol="0" anchor="b">
            <a:normAutofit/>
          </a:bodyPr>
          <a:lstStyle/>
          <a:p>
            <a:pPr algn="ctr"/>
            <a:r>
              <a:rPr lang="en-US" dirty="0">
                <a:solidFill>
                  <a:srgbClr val="FFFFFF"/>
                </a:solidFill>
                <a:hlinkClick r:id="rId2"/>
              </a:rPr>
              <a:t>Naviance Overview</a:t>
            </a:r>
            <a:br>
              <a:rPr lang="en-US" dirty="0">
                <a:solidFill>
                  <a:srgbClr val="FFFFFF"/>
                </a:solidFill>
              </a:rPr>
            </a:br>
            <a:endParaRPr lang="en-US" dirty="0">
              <a:solidFill>
                <a:srgbClr val="FFFFFF"/>
              </a:solidFill>
            </a:endParaRPr>
          </a:p>
        </p:txBody>
      </p:sp>
      <p:pic>
        <p:nvPicPr>
          <p:cNvPr id="6146" name="Picture 2">
            <a:extLst>
              <a:ext uri="{FF2B5EF4-FFF2-40B4-BE49-F238E27FC236}">
                <a16:creationId xmlns:a16="http://schemas.microsoft.com/office/drawing/2014/main" id="{4CA4864D-AEF8-4AB7-8082-A397C1610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22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5F29F7-4E67-4821-A819-5923E4199FCD}"/>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40E42F80-C8C8-43AE-AAEF-41BF1390B95C}"/>
              </a:ext>
            </a:extLst>
          </p:cNvPr>
          <p:cNvSpPr>
            <a:spLocks noGrp="1"/>
          </p:cNvSpPr>
          <p:nvPr>
            <p:ph sz="half" idx="2"/>
          </p:nvPr>
        </p:nvSpPr>
        <p:spPr/>
        <p:txBody>
          <a:bodyPr/>
          <a:lstStyle/>
          <a:p>
            <a:endParaRPr lang="en-US"/>
          </a:p>
        </p:txBody>
      </p:sp>
      <p:sp>
        <p:nvSpPr>
          <p:cNvPr id="6" name="Title 1">
            <a:extLst>
              <a:ext uri="{FF2B5EF4-FFF2-40B4-BE49-F238E27FC236}">
                <a16:creationId xmlns:a16="http://schemas.microsoft.com/office/drawing/2014/main" id="{E424EC07-08D2-4170-A52E-80299BC9118A}"/>
              </a:ext>
            </a:extLst>
          </p:cNvPr>
          <p:cNvSpPr>
            <a:spLocks noGrp="1"/>
          </p:cNvSpPr>
          <p:nvPr>
            <p:ph type="title"/>
          </p:nvPr>
        </p:nvSpPr>
        <p:spPr>
          <a:xfrm>
            <a:off x="2009625" y="124733"/>
            <a:ext cx="5307630" cy="1728344"/>
          </a:xfrm>
        </p:spPr>
        <p:txBody>
          <a:bodyPr vert="horz" lIns="91440" tIns="45720" rIns="91440" bIns="45720" rtlCol="0" anchor="b">
            <a:normAutofit/>
          </a:bodyPr>
          <a:lstStyle/>
          <a:p>
            <a:pPr algn="ctr"/>
            <a:r>
              <a:rPr lang="en-US" dirty="0">
                <a:solidFill>
                  <a:srgbClr val="FFFFFF"/>
                </a:solidFill>
                <a:hlinkClick r:id="rId2"/>
              </a:rPr>
              <a:t>Naviance Overview</a:t>
            </a:r>
            <a:br>
              <a:rPr lang="en-US" dirty="0">
                <a:solidFill>
                  <a:srgbClr val="FFFFFF"/>
                </a:solidFill>
              </a:rPr>
            </a:br>
            <a:endParaRPr lang="en-US" dirty="0">
              <a:solidFill>
                <a:srgbClr val="FFFFFF"/>
              </a:solidFill>
            </a:endParaRPr>
          </a:p>
        </p:txBody>
      </p:sp>
      <p:pic>
        <p:nvPicPr>
          <p:cNvPr id="7170" name="Picture 2">
            <a:extLst>
              <a:ext uri="{FF2B5EF4-FFF2-40B4-BE49-F238E27FC236}">
                <a16:creationId xmlns:a16="http://schemas.microsoft.com/office/drawing/2014/main" id="{76767AAC-45A1-4A34-91FE-D1331E1C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126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D45E58F8-D11F-19E2-62ED-67087C347D2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467653"/>
            <a:ext cx="9144000" cy="4913914"/>
          </a:xfrm>
        </p:spPr>
      </p:pic>
      <p:sp>
        <p:nvSpPr>
          <p:cNvPr id="6" name="Title 1">
            <a:extLst>
              <a:ext uri="{FF2B5EF4-FFF2-40B4-BE49-F238E27FC236}">
                <a16:creationId xmlns:a16="http://schemas.microsoft.com/office/drawing/2014/main" id="{E424EC07-08D2-4170-A52E-80299BC9118A}"/>
              </a:ext>
            </a:extLst>
          </p:cNvPr>
          <p:cNvSpPr>
            <a:spLocks noGrp="1"/>
          </p:cNvSpPr>
          <p:nvPr>
            <p:ph type="title"/>
          </p:nvPr>
        </p:nvSpPr>
        <p:spPr>
          <a:xfrm>
            <a:off x="2009625" y="124733"/>
            <a:ext cx="5307630" cy="1728344"/>
          </a:xfrm>
        </p:spPr>
        <p:txBody>
          <a:bodyPr vert="horz" lIns="91440" tIns="45720" rIns="91440" bIns="45720" rtlCol="0" anchor="b">
            <a:normAutofit/>
          </a:bodyPr>
          <a:lstStyle/>
          <a:p>
            <a:pPr algn="ctr"/>
            <a:r>
              <a:rPr lang="en-US" dirty="0">
                <a:solidFill>
                  <a:srgbClr val="FFFFFF"/>
                </a:solidFill>
                <a:hlinkClick r:id="rId3"/>
              </a:rPr>
              <a:t>Naviance Overview</a:t>
            </a:r>
            <a:br>
              <a:rPr lang="en-US" dirty="0">
                <a:solidFill>
                  <a:srgbClr val="FFFFFF"/>
                </a:solidFill>
              </a:rPr>
            </a:br>
            <a:endParaRPr lang="en-US" dirty="0">
              <a:solidFill>
                <a:srgbClr val="FFFFFF"/>
              </a:solidFill>
            </a:endParaRPr>
          </a:p>
        </p:txBody>
      </p:sp>
      <p:sp>
        <p:nvSpPr>
          <p:cNvPr id="10" name="TextBox 9">
            <a:extLst>
              <a:ext uri="{FF2B5EF4-FFF2-40B4-BE49-F238E27FC236}">
                <a16:creationId xmlns:a16="http://schemas.microsoft.com/office/drawing/2014/main" id="{0BE85D78-7F1E-4073-A9E3-23D2D8036130}"/>
              </a:ext>
            </a:extLst>
          </p:cNvPr>
          <p:cNvSpPr txBox="1"/>
          <p:nvPr/>
        </p:nvSpPr>
        <p:spPr>
          <a:xfrm>
            <a:off x="1980829" y="1559932"/>
            <a:ext cx="5153546" cy="830997"/>
          </a:xfrm>
          <a:prstGeom prst="rect">
            <a:avLst/>
          </a:prstGeom>
          <a:noFill/>
        </p:spPr>
        <p:txBody>
          <a:bodyPr wrap="square">
            <a:spAutoFit/>
          </a:bodyPr>
          <a:lstStyle/>
          <a:p>
            <a:pPr algn="ctr"/>
            <a:r>
              <a:rPr lang="en-US" sz="2400" b="1" i="1" u="sng" dirty="0">
                <a:solidFill>
                  <a:srgbClr val="FFFF00"/>
                </a:solidFill>
                <a:highlight>
                  <a:srgbClr val="000000"/>
                </a:highlight>
              </a:rPr>
              <a:t>11</a:t>
            </a:r>
            <a:r>
              <a:rPr lang="en-US" sz="2400" b="1" i="1" u="sng" baseline="30000" dirty="0">
                <a:solidFill>
                  <a:srgbClr val="FFFF00"/>
                </a:solidFill>
                <a:highlight>
                  <a:srgbClr val="000000"/>
                </a:highlight>
              </a:rPr>
              <a:t>th</a:t>
            </a:r>
            <a:r>
              <a:rPr lang="en-US" sz="2400" b="1" i="1" u="sng" dirty="0">
                <a:solidFill>
                  <a:srgbClr val="FFFF00"/>
                </a:solidFill>
                <a:highlight>
                  <a:srgbClr val="000000"/>
                </a:highlight>
              </a:rPr>
              <a:t> Grade Assigned Bridge Bill Tasks</a:t>
            </a:r>
            <a:br>
              <a:rPr lang="en-US" sz="2400" b="1" i="1" u="sng" dirty="0">
                <a:solidFill>
                  <a:srgbClr val="FFFF00"/>
                </a:solidFill>
                <a:highlight>
                  <a:srgbClr val="000000"/>
                </a:highlight>
              </a:rPr>
            </a:br>
            <a:endParaRPr lang="en-US" sz="2400" b="1" i="1" dirty="0">
              <a:solidFill>
                <a:schemeClr val="bg1"/>
              </a:solidFill>
              <a:highlight>
                <a:srgbClr val="FFFF00"/>
              </a:highlight>
            </a:endParaRPr>
          </a:p>
        </p:txBody>
      </p:sp>
    </p:spTree>
    <p:extLst>
      <p:ext uri="{BB962C8B-B14F-4D97-AF65-F5344CB8AC3E}">
        <p14:creationId xmlns:p14="http://schemas.microsoft.com/office/powerpoint/2010/main" val="3378524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442"/>
        <p:cNvGrpSpPr/>
        <p:nvPr/>
      </p:nvGrpSpPr>
      <p:grpSpPr>
        <a:xfrm>
          <a:off x="0" y="0"/>
          <a:ext cx="0" cy="0"/>
          <a:chOff x="0" y="0"/>
          <a:chExt cx="0" cy="0"/>
        </a:xfrm>
      </p:grpSpPr>
      <p:sp>
        <p:nvSpPr>
          <p:cNvPr id="130" name="Rectangle 129">
            <a:extLst>
              <a:ext uri="{FF2B5EF4-FFF2-40B4-BE49-F238E27FC236}">
                <a16:creationId xmlns:a16="http://schemas.microsoft.com/office/drawing/2014/main" id="{3F644A85-C3C1-4379-B895-07833E37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Rectangle 131">
            <a:extLst>
              <a:ext uri="{FF2B5EF4-FFF2-40B4-BE49-F238E27FC236}">
                <a16:creationId xmlns:a16="http://schemas.microsoft.com/office/drawing/2014/main" id="{F3BEE37D-1E11-4F16-B8E0-7F45B2E3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4" name="Straight Connector 133">
            <a:extLst>
              <a:ext uri="{FF2B5EF4-FFF2-40B4-BE49-F238E27FC236}">
                <a16:creationId xmlns:a16="http://schemas.microsoft.com/office/drawing/2014/main" id="{4A5385E6-DE8D-4149-9250-04378099F8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43" name="Google Shape;443;p35"/>
          <p:cNvSpPr txBox="1">
            <a:spLocks noGrp="1"/>
          </p:cNvSpPr>
          <p:nvPr>
            <p:ph type="title"/>
          </p:nvPr>
        </p:nvSpPr>
        <p:spPr>
          <a:xfrm>
            <a:off x="822960" y="286603"/>
            <a:ext cx="7543800" cy="1450757"/>
          </a:xfrm>
          <a:prstGeom prst="rect">
            <a:avLst/>
          </a:prstGeom>
        </p:spPr>
        <p:txBody>
          <a:bodyPr spcFirstLastPara="1" vert="horz" lIns="91440" tIns="45720" rIns="91440" bIns="45720" rtlCol="0" anchor="b" anchorCtr="0">
            <a:normAutofit/>
          </a:bodyPr>
          <a:lstStyle/>
          <a:p>
            <a:pPr>
              <a:spcBef>
                <a:spcPct val="0"/>
              </a:spcBef>
              <a:buClr>
                <a:schemeClr val="lt1"/>
              </a:buClr>
              <a:buSzPts val="2400"/>
            </a:pPr>
            <a:r>
              <a:rPr lang="en-US" b="1">
                <a:sym typeface="Merienda"/>
              </a:rPr>
              <a:t>SAT/ACT</a:t>
            </a:r>
            <a:endParaRPr lang="en-US">
              <a:sym typeface="Merienda"/>
            </a:endParaRPr>
          </a:p>
        </p:txBody>
      </p:sp>
      <p:graphicFrame>
        <p:nvGraphicFramePr>
          <p:cNvPr id="446" name="Google Shape;444;p35">
            <a:extLst>
              <a:ext uri="{FF2B5EF4-FFF2-40B4-BE49-F238E27FC236}">
                <a16:creationId xmlns:a16="http://schemas.microsoft.com/office/drawing/2014/main" id="{A23ED9C3-C2C1-46F1-BA8F-E52482667CD0}"/>
              </a:ext>
            </a:extLst>
          </p:cNvPr>
          <p:cNvGraphicFramePr/>
          <p:nvPr>
            <p:extLst>
              <p:ext uri="{D42A27DB-BD31-4B8C-83A1-F6EECF244321}">
                <p14:modId xmlns:p14="http://schemas.microsoft.com/office/powerpoint/2010/main" val="1833817279"/>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6"/>
          <p:cNvSpPr txBox="1">
            <a:spLocks noGrp="1"/>
          </p:cNvSpPr>
          <p:nvPr>
            <p:ph type="title"/>
          </p:nvPr>
        </p:nvSpPr>
        <p:spPr>
          <a:xfrm>
            <a:off x="1052550" y="607900"/>
            <a:ext cx="7038900" cy="914100"/>
          </a:xfrm>
          <a:prstGeom prst="rect">
            <a:avLst/>
          </a:prstGeom>
          <a:noFill/>
          <a:ln>
            <a:noFill/>
          </a:ln>
          <a:effectLst>
            <a:outerShdw blurRad="57150" dist="19050" dir="5400000" algn="bl" rotWithShape="0">
              <a:srgbClr val="000000">
                <a:alpha val="49800"/>
              </a:srgbClr>
            </a:outerShdw>
          </a:effectLst>
        </p:spPr>
        <p:txBody>
          <a:bodyPr spcFirstLastPara="1" vert="horz" wrap="square" lIns="91425" tIns="91425" rIns="91425" bIns="91425" rtlCol="0" anchor="t" anchorCtr="0">
            <a:noAutofit/>
          </a:bodyPr>
          <a:lstStyle/>
          <a:p>
            <a:pPr algn="ctr">
              <a:lnSpc>
                <a:spcPct val="100000"/>
              </a:lnSpc>
              <a:buClr>
                <a:schemeClr val="lt1"/>
              </a:buClr>
              <a:buSzPts val="2400"/>
            </a:pPr>
            <a:r>
              <a:rPr lang="en" sz="5500" b="1" dirty="0">
                <a:solidFill>
                  <a:srgbClr val="FFFFFF"/>
                </a:solidFill>
                <a:latin typeface="Merienda"/>
                <a:ea typeface="Merienda"/>
                <a:cs typeface="Merienda"/>
                <a:sym typeface="Merienda"/>
              </a:rPr>
              <a:t>Test Prep...</a:t>
            </a:r>
            <a:endParaRPr sz="5500" dirty="0">
              <a:solidFill>
                <a:srgbClr val="FFFFFF"/>
              </a:solidFill>
              <a:latin typeface="Merienda"/>
              <a:ea typeface="Merienda"/>
              <a:cs typeface="Merienda"/>
              <a:sym typeface="Merienda"/>
            </a:endParaRPr>
          </a:p>
        </p:txBody>
      </p:sp>
      <p:sp>
        <p:nvSpPr>
          <p:cNvPr id="450" name="Google Shape;450;p36"/>
          <p:cNvSpPr txBox="1">
            <a:spLocks noGrp="1"/>
          </p:cNvSpPr>
          <p:nvPr>
            <p:ph type="body" idx="1"/>
          </p:nvPr>
        </p:nvSpPr>
        <p:spPr>
          <a:xfrm>
            <a:off x="703650" y="2424800"/>
            <a:ext cx="3758181" cy="2911200"/>
          </a:xfrm>
          <a:prstGeom prst="rect">
            <a:avLst/>
          </a:prstGeom>
          <a:noFill/>
          <a:ln>
            <a:noFill/>
          </a:ln>
        </p:spPr>
        <p:txBody>
          <a:bodyPr spcFirstLastPara="1" vert="horz" wrap="square" lIns="91425" tIns="91425" rIns="91425" bIns="91425" rtlCol="0" anchor="t" anchorCtr="0">
            <a:noAutofit/>
          </a:bodyPr>
          <a:lstStyle/>
          <a:p>
            <a:pPr marL="0" indent="0" algn="ctr">
              <a:lnSpc>
                <a:spcPct val="130000"/>
              </a:lnSpc>
              <a:spcBef>
                <a:spcPts val="480"/>
              </a:spcBef>
              <a:buClr>
                <a:srgbClr val="000000"/>
              </a:buClr>
              <a:buSzPts val="1100"/>
              <a:buNone/>
            </a:pPr>
            <a:r>
              <a:rPr lang="en" sz="1400" u="sng" dirty="0">
                <a:solidFill>
                  <a:schemeClr val="hlink"/>
                </a:solidFill>
                <a:latin typeface="Michroma"/>
                <a:ea typeface="Michroma"/>
                <a:cs typeface="Michroma"/>
                <a:sym typeface="Michroma"/>
                <a:hlinkClick r:id="rId3"/>
              </a:rPr>
              <a:t>https://www.khanacademy.org/sat</a:t>
            </a:r>
            <a:endParaRPr sz="1400" dirty="0">
              <a:solidFill>
                <a:srgbClr val="8E7CC3"/>
              </a:solidFill>
              <a:latin typeface="Michroma"/>
              <a:ea typeface="Michroma"/>
              <a:cs typeface="Michroma"/>
              <a:sym typeface="Michroma"/>
            </a:endParaRPr>
          </a:p>
          <a:p>
            <a:pPr marL="0" indent="0" algn="ctr">
              <a:lnSpc>
                <a:spcPct val="130000"/>
              </a:lnSpc>
              <a:spcBef>
                <a:spcPts val="480"/>
              </a:spcBef>
              <a:buClr>
                <a:srgbClr val="000000"/>
              </a:buClr>
              <a:buSzPts val="1100"/>
              <a:buNone/>
            </a:pPr>
            <a:r>
              <a:rPr lang="en" sz="1400" dirty="0">
                <a:solidFill>
                  <a:srgbClr val="8E7CC3"/>
                </a:solidFill>
                <a:latin typeface="Michroma"/>
                <a:ea typeface="Michroma"/>
                <a:cs typeface="Michroma"/>
                <a:sym typeface="Michroma"/>
              </a:rPr>
              <a:t>Free SAT Prep</a:t>
            </a:r>
            <a:endParaRPr sz="1400" dirty="0">
              <a:solidFill>
                <a:srgbClr val="8E7CC3"/>
              </a:solidFill>
              <a:latin typeface="Michroma"/>
              <a:ea typeface="Michroma"/>
              <a:cs typeface="Michroma"/>
              <a:sym typeface="Michroma"/>
            </a:endParaRPr>
          </a:p>
          <a:p>
            <a:pPr marL="0" indent="0" algn="ctr">
              <a:lnSpc>
                <a:spcPct val="130000"/>
              </a:lnSpc>
              <a:spcBef>
                <a:spcPts val="480"/>
              </a:spcBef>
              <a:buClr>
                <a:srgbClr val="000000"/>
              </a:buClr>
              <a:buSzPts val="1100"/>
              <a:buNone/>
            </a:pPr>
            <a:r>
              <a:rPr lang="en" sz="1400" u="sng" dirty="0">
                <a:solidFill>
                  <a:schemeClr val="hlink"/>
                </a:solidFill>
                <a:latin typeface="Michroma"/>
                <a:ea typeface="Michroma"/>
                <a:cs typeface="Michroma"/>
                <a:sym typeface="Michroma"/>
                <a:hlinkClick r:id="rId4"/>
              </a:rPr>
              <a:t>www.cornerstoneacademic.com</a:t>
            </a:r>
            <a:endParaRPr sz="1400" dirty="0">
              <a:solidFill>
                <a:srgbClr val="8E7CC3"/>
              </a:solidFill>
              <a:latin typeface="Michroma"/>
              <a:ea typeface="Michroma"/>
              <a:cs typeface="Michroma"/>
              <a:sym typeface="Michroma"/>
            </a:endParaRPr>
          </a:p>
          <a:p>
            <a:pPr marL="0" indent="0" algn="ctr">
              <a:lnSpc>
                <a:spcPct val="130000"/>
              </a:lnSpc>
              <a:spcBef>
                <a:spcPts val="480"/>
              </a:spcBef>
              <a:buClr>
                <a:srgbClr val="000000"/>
              </a:buClr>
              <a:buSzPts val="1100"/>
              <a:buNone/>
            </a:pPr>
            <a:r>
              <a:rPr lang="en" sz="1400" dirty="0">
                <a:solidFill>
                  <a:srgbClr val="8E7CC3"/>
                </a:solidFill>
                <a:latin typeface="Michroma"/>
                <a:ea typeface="Michroma"/>
                <a:cs typeface="Michroma"/>
                <a:sym typeface="Michroma"/>
              </a:rPr>
              <a:t>Free Diagnostic SAT/ACT Test</a:t>
            </a:r>
            <a:endParaRPr sz="1400" dirty="0">
              <a:solidFill>
                <a:srgbClr val="8E7CC3"/>
              </a:solidFill>
              <a:latin typeface="Michroma"/>
              <a:ea typeface="Michroma"/>
              <a:cs typeface="Michroma"/>
              <a:sym typeface="Michroma"/>
            </a:endParaRPr>
          </a:p>
          <a:p>
            <a:pPr marL="0" indent="0" algn="ctr">
              <a:lnSpc>
                <a:spcPct val="130000"/>
              </a:lnSpc>
              <a:spcBef>
                <a:spcPts val="480"/>
              </a:spcBef>
              <a:buClr>
                <a:srgbClr val="000000"/>
              </a:buClr>
              <a:buSzPts val="1100"/>
              <a:buNone/>
            </a:pPr>
            <a:r>
              <a:rPr lang="en" sz="1400" u="sng" dirty="0">
                <a:solidFill>
                  <a:schemeClr val="hlink"/>
                </a:solidFill>
                <a:latin typeface="Michroma"/>
                <a:ea typeface="Michroma"/>
                <a:cs typeface="Michroma"/>
                <a:sym typeface="Michroma"/>
                <a:hlinkClick r:id="rId5"/>
              </a:rPr>
              <a:t>www.princetonreview.com</a:t>
            </a:r>
            <a:endParaRPr sz="1400" dirty="0">
              <a:solidFill>
                <a:srgbClr val="8E7CC3"/>
              </a:solidFill>
              <a:latin typeface="Michroma"/>
              <a:ea typeface="Michroma"/>
              <a:cs typeface="Michroma"/>
              <a:sym typeface="Michroma"/>
            </a:endParaRPr>
          </a:p>
          <a:p>
            <a:pPr marL="0" indent="0" algn="ctr">
              <a:lnSpc>
                <a:spcPct val="130000"/>
              </a:lnSpc>
              <a:spcBef>
                <a:spcPts val="480"/>
              </a:spcBef>
              <a:buClr>
                <a:srgbClr val="000000"/>
              </a:buClr>
              <a:buSzPts val="1100"/>
              <a:buNone/>
            </a:pPr>
            <a:r>
              <a:rPr lang="en" sz="1400" dirty="0">
                <a:solidFill>
                  <a:srgbClr val="8E7CC3"/>
                </a:solidFill>
                <a:latin typeface="Michroma"/>
                <a:ea typeface="Michroma"/>
                <a:cs typeface="Michroma"/>
                <a:sym typeface="Michroma"/>
              </a:rPr>
              <a:t>Offers Free Live Sessions!</a:t>
            </a:r>
            <a:endParaRPr sz="1400" dirty="0">
              <a:solidFill>
                <a:srgbClr val="8E7CC3"/>
              </a:solidFill>
              <a:latin typeface="Michroma"/>
              <a:ea typeface="Michroma"/>
              <a:cs typeface="Michroma"/>
              <a:sym typeface="Michroma"/>
            </a:endParaRPr>
          </a:p>
          <a:p>
            <a:pPr marL="0" indent="0" algn="ctr">
              <a:lnSpc>
                <a:spcPct val="130000"/>
              </a:lnSpc>
              <a:spcBef>
                <a:spcPts val="480"/>
              </a:spcBef>
              <a:buClr>
                <a:srgbClr val="000000"/>
              </a:buClr>
              <a:buSzPts val="1100"/>
              <a:buNone/>
            </a:pPr>
            <a:r>
              <a:rPr lang="en" sz="1400" u="sng" dirty="0">
                <a:solidFill>
                  <a:schemeClr val="hlink"/>
                </a:solidFill>
                <a:latin typeface="Michroma"/>
                <a:ea typeface="Michroma"/>
                <a:cs typeface="Michroma"/>
                <a:sym typeface="Michroma"/>
                <a:hlinkClick r:id="rId6"/>
              </a:rPr>
              <a:t>www.kaplan.com</a:t>
            </a:r>
            <a:endParaRPr sz="1400" dirty="0">
              <a:solidFill>
                <a:srgbClr val="8E7CC3"/>
              </a:solidFill>
              <a:latin typeface="Michroma"/>
              <a:ea typeface="Michroma"/>
              <a:cs typeface="Michroma"/>
              <a:sym typeface="Michroma"/>
            </a:endParaRPr>
          </a:p>
          <a:p>
            <a:pPr marL="0" indent="0" algn="ctr">
              <a:lnSpc>
                <a:spcPct val="130000"/>
              </a:lnSpc>
              <a:spcBef>
                <a:spcPts val="480"/>
              </a:spcBef>
              <a:buClr>
                <a:srgbClr val="000000"/>
              </a:buClr>
              <a:buSzPts val="1100"/>
              <a:buNone/>
            </a:pPr>
            <a:r>
              <a:rPr lang="en" sz="1400" dirty="0">
                <a:solidFill>
                  <a:srgbClr val="8E7CC3"/>
                </a:solidFill>
                <a:latin typeface="Michroma"/>
                <a:ea typeface="Michroma"/>
                <a:cs typeface="Michroma"/>
                <a:sym typeface="Michroma"/>
              </a:rPr>
              <a:t>Free Practice Test &amp; Score Review!</a:t>
            </a:r>
            <a:endParaRPr sz="1400" dirty="0">
              <a:solidFill>
                <a:srgbClr val="8E7CC3"/>
              </a:solidFill>
              <a:latin typeface="Michroma"/>
              <a:ea typeface="Michroma"/>
              <a:cs typeface="Michroma"/>
              <a:sym typeface="Michroma"/>
            </a:endParaRPr>
          </a:p>
          <a:p>
            <a:pPr marL="0" indent="0" algn="ctr">
              <a:lnSpc>
                <a:spcPct val="130000"/>
              </a:lnSpc>
              <a:spcBef>
                <a:spcPts val="480"/>
              </a:spcBef>
              <a:buClr>
                <a:schemeClr val="lt1"/>
              </a:buClr>
              <a:buSzPts val="1300"/>
              <a:buNone/>
            </a:pPr>
            <a:endParaRPr dirty="0">
              <a:solidFill>
                <a:srgbClr val="8E7CC3"/>
              </a:solidFill>
              <a:latin typeface="Michroma"/>
              <a:ea typeface="Michroma"/>
              <a:cs typeface="Michroma"/>
              <a:sym typeface="Michroma"/>
            </a:endParaRPr>
          </a:p>
        </p:txBody>
      </p:sp>
      <p:sp>
        <p:nvSpPr>
          <p:cNvPr id="4" name="Google Shape;450;p36">
            <a:extLst>
              <a:ext uri="{FF2B5EF4-FFF2-40B4-BE49-F238E27FC236}">
                <a16:creationId xmlns:a16="http://schemas.microsoft.com/office/drawing/2014/main" id="{26044FD1-717A-4548-9DBB-1B54583E81CC}"/>
              </a:ext>
            </a:extLst>
          </p:cNvPr>
          <p:cNvSpPr txBox="1">
            <a:spLocks/>
          </p:cNvSpPr>
          <p:nvPr/>
        </p:nvSpPr>
        <p:spPr>
          <a:xfrm>
            <a:off x="4461831" y="2424800"/>
            <a:ext cx="3758181" cy="2911200"/>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90000"/>
              </a:lnSpc>
              <a:spcBef>
                <a:spcPts val="0"/>
              </a:spcBef>
              <a:spcAft>
                <a:spcPts val="0"/>
              </a:spcAft>
              <a:buClr>
                <a:schemeClr val="accent1"/>
              </a:buClr>
              <a:buSzPts val="1800"/>
              <a:buFont typeface="Calibri" panose="020F0502020204030204" pitchFamily="34" charset="0"/>
              <a:buChar char="●"/>
              <a:defRPr sz="2000" kern="1200">
                <a:solidFill>
                  <a:schemeClr val="tx1">
                    <a:lumMod val="75000"/>
                    <a:lumOff val="25000"/>
                  </a:schemeClr>
                </a:solidFill>
                <a:latin typeface="+mn-lt"/>
                <a:ea typeface="+mn-ea"/>
                <a:cs typeface="+mn-cs"/>
              </a:defRPr>
            </a:lvl1pPr>
            <a:lvl2pPr marL="914400" lvl="1" indent="-317500" algn="l" defTabSz="914400" rtl="0" eaLnBrk="1" latinLnBrk="0" hangingPunct="1">
              <a:lnSpc>
                <a:spcPct val="90000"/>
              </a:lnSpc>
              <a:spcBef>
                <a:spcPts val="1600"/>
              </a:spcBef>
              <a:spcAft>
                <a:spcPts val="0"/>
              </a:spcAft>
              <a:buClr>
                <a:schemeClr val="accent1"/>
              </a:buClr>
              <a:buSzPts val="1400"/>
              <a:buFont typeface="Calibri" pitchFamily="34" charset="0"/>
              <a:buChar char="○"/>
              <a:defRPr sz="1800" kern="1200">
                <a:solidFill>
                  <a:schemeClr val="tx1">
                    <a:lumMod val="75000"/>
                    <a:lumOff val="25000"/>
                  </a:schemeClr>
                </a:solidFill>
                <a:latin typeface="+mn-lt"/>
                <a:ea typeface="+mn-ea"/>
                <a:cs typeface="+mn-cs"/>
              </a:defRPr>
            </a:lvl2pPr>
            <a:lvl3pPr marL="1371600" lvl="2" indent="-317500" algn="l" defTabSz="914400" rtl="0" eaLnBrk="1" latinLnBrk="0" hangingPunct="1">
              <a:lnSpc>
                <a:spcPct val="90000"/>
              </a:lnSpc>
              <a:spcBef>
                <a:spcPts val="1600"/>
              </a:spcBef>
              <a:spcAft>
                <a:spcPts val="0"/>
              </a:spcAft>
              <a:buClr>
                <a:schemeClr val="accent1"/>
              </a:buClr>
              <a:buSzPts val="1400"/>
              <a:buFont typeface="Calibri" pitchFamily="34" charset="0"/>
              <a:buChar char="■"/>
              <a:defRPr sz="1400" kern="1200">
                <a:solidFill>
                  <a:schemeClr val="tx1">
                    <a:lumMod val="75000"/>
                    <a:lumOff val="25000"/>
                  </a:schemeClr>
                </a:solidFill>
                <a:latin typeface="+mn-lt"/>
                <a:ea typeface="+mn-ea"/>
                <a:cs typeface="+mn-cs"/>
              </a:defRPr>
            </a:lvl3pPr>
            <a:lvl4pPr marL="1828800" lvl="3" indent="-317500" algn="l" defTabSz="914400" rtl="0" eaLnBrk="1" latinLnBrk="0" hangingPunct="1">
              <a:lnSpc>
                <a:spcPct val="90000"/>
              </a:lnSpc>
              <a:spcBef>
                <a:spcPts val="1600"/>
              </a:spcBef>
              <a:spcAft>
                <a:spcPts val="0"/>
              </a:spcAft>
              <a:buClr>
                <a:schemeClr val="accent1"/>
              </a:buClr>
              <a:buSzPts val="1400"/>
              <a:buFont typeface="Calibri" pitchFamily="34" charset="0"/>
              <a:buChar char="●"/>
              <a:defRPr sz="1400" kern="1200">
                <a:solidFill>
                  <a:schemeClr val="tx1">
                    <a:lumMod val="75000"/>
                    <a:lumOff val="25000"/>
                  </a:schemeClr>
                </a:solidFill>
                <a:latin typeface="+mn-lt"/>
                <a:ea typeface="+mn-ea"/>
                <a:cs typeface="+mn-cs"/>
              </a:defRPr>
            </a:lvl4pPr>
            <a:lvl5pPr marL="2286000" lvl="4" indent="-317500" algn="l" defTabSz="914400" rtl="0" eaLnBrk="1" latinLnBrk="0" hangingPunct="1">
              <a:lnSpc>
                <a:spcPct val="90000"/>
              </a:lnSpc>
              <a:spcBef>
                <a:spcPts val="1600"/>
              </a:spcBef>
              <a:spcAft>
                <a:spcPts val="0"/>
              </a:spcAft>
              <a:buClr>
                <a:schemeClr val="accent1"/>
              </a:buClr>
              <a:buSzPts val="1400"/>
              <a:buFont typeface="Calibri" pitchFamily="34" charset="0"/>
              <a:buChar char="○"/>
              <a:defRPr sz="1400" kern="1200">
                <a:solidFill>
                  <a:schemeClr val="tx1">
                    <a:lumMod val="75000"/>
                    <a:lumOff val="25000"/>
                  </a:schemeClr>
                </a:solidFill>
                <a:latin typeface="+mn-lt"/>
                <a:ea typeface="+mn-ea"/>
                <a:cs typeface="+mn-cs"/>
              </a:defRPr>
            </a:lvl5pPr>
            <a:lvl6pPr marL="2743200" lvl="5" indent="-317500" algn="l" defTabSz="914400" rtl="0" eaLnBrk="1" latinLnBrk="0" hangingPunct="1">
              <a:lnSpc>
                <a:spcPct val="90000"/>
              </a:lnSpc>
              <a:spcBef>
                <a:spcPts val="1600"/>
              </a:spcBef>
              <a:spcAft>
                <a:spcPts val="0"/>
              </a:spcAft>
              <a:buClr>
                <a:schemeClr val="accent1"/>
              </a:buClr>
              <a:buSzPts val="1400"/>
              <a:buFont typeface="Calibri" pitchFamily="34" charset="0"/>
              <a:buChar char="■"/>
              <a:defRPr sz="1400" kern="1200">
                <a:solidFill>
                  <a:schemeClr val="tx1">
                    <a:lumMod val="75000"/>
                    <a:lumOff val="25000"/>
                  </a:schemeClr>
                </a:solidFill>
                <a:latin typeface="+mn-lt"/>
                <a:ea typeface="+mn-ea"/>
                <a:cs typeface="+mn-cs"/>
              </a:defRPr>
            </a:lvl6pPr>
            <a:lvl7pPr marL="3200400" lvl="6" indent="-317500" algn="l" defTabSz="914400" rtl="0" eaLnBrk="1" latinLnBrk="0" hangingPunct="1">
              <a:lnSpc>
                <a:spcPct val="90000"/>
              </a:lnSpc>
              <a:spcBef>
                <a:spcPts val="1600"/>
              </a:spcBef>
              <a:spcAft>
                <a:spcPts val="0"/>
              </a:spcAft>
              <a:buClr>
                <a:schemeClr val="accent1"/>
              </a:buClr>
              <a:buSzPts val="1400"/>
              <a:buFont typeface="Calibri" pitchFamily="34" charset="0"/>
              <a:buChar char="●"/>
              <a:defRPr sz="1400" kern="1200">
                <a:solidFill>
                  <a:schemeClr val="tx1">
                    <a:lumMod val="75000"/>
                    <a:lumOff val="25000"/>
                  </a:schemeClr>
                </a:solidFill>
                <a:latin typeface="+mn-lt"/>
                <a:ea typeface="+mn-ea"/>
                <a:cs typeface="+mn-cs"/>
              </a:defRPr>
            </a:lvl7pPr>
            <a:lvl8pPr marL="3657600" lvl="7" indent="-317500" algn="l" defTabSz="914400" rtl="0" eaLnBrk="1" latinLnBrk="0" hangingPunct="1">
              <a:lnSpc>
                <a:spcPct val="90000"/>
              </a:lnSpc>
              <a:spcBef>
                <a:spcPts val="1600"/>
              </a:spcBef>
              <a:spcAft>
                <a:spcPts val="0"/>
              </a:spcAft>
              <a:buClr>
                <a:schemeClr val="accent1"/>
              </a:buClr>
              <a:buSzPts val="1400"/>
              <a:buFont typeface="Calibri" pitchFamily="34" charset="0"/>
              <a:buChar char="○"/>
              <a:defRPr sz="1400" kern="1200">
                <a:solidFill>
                  <a:schemeClr val="tx1">
                    <a:lumMod val="75000"/>
                    <a:lumOff val="25000"/>
                  </a:schemeClr>
                </a:solidFill>
                <a:latin typeface="+mn-lt"/>
                <a:ea typeface="+mn-ea"/>
                <a:cs typeface="+mn-cs"/>
              </a:defRPr>
            </a:lvl8pPr>
            <a:lvl9pPr marL="4114800" lvl="8" indent="-317500" algn="l" defTabSz="914400" rtl="0" eaLnBrk="1" latinLnBrk="0" hangingPunct="1">
              <a:lnSpc>
                <a:spcPct val="90000"/>
              </a:lnSpc>
              <a:spcBef>
                <a:spcPts val="1600"/>
              </a:spcBef>
              <a:spcAft>
                <a:spcPts val="1600"/>
              </a:spcAft>
              <a:buClr>
                <a:schemeClr val="accent1"/>
              </a:buClr>
              <a:buSzPts val="1400"/>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30000"/>
              </a:lnSpc>
              <a:spcBef>
                <a:spcPts val="480"/>
              </a:spcBef>
              <a:buClr>
                <a:srgbClr val="000000"/>
              </a:buClr>
              <a:buSzPts val="1100"/>
              <a:buFont typeface="Calibri" panose="020F0502020204030204" pitchFamily="34" charset="0"/>
              <a:buNone/>
            </a:pPr>
            <a:r>
              <a:rPr lang="en-US" sz="1400" u="sng" dirty="0">
                <a:solidFill>
                  <a:schemeClr val="hlink"/>
                </a:solidFill>
                <a:latin typeface="Michroma"/>
                <a:ea typeface="Michroma"/>
                <a:cs typeface="Michroma"/>
                <a:sym typeface="Michroma"/>
                <a:hlinkClick r:id="rId7"/>
              </a:rPr>
              <a:t>https://www.collegeboard.org/</a:t>
            </a:r>
            <a:endParaRPr lang="en-US" sz="1400" u="sng" dirty="0">
              <a:solidFill>
                <a:schemeClr val="hlink"/>
              </a:solidFill>
              <a:latin typeface="Michroma"/>
              <a:ea typeface="Michroma"/>
              <a:cs typeface="Michroma"/>
              <a:sym typeface="Michroma"/>
            </a:endParaRPr>
          </a:p>
          <a:p>
            <a:pPr marL="0" indent="0" algn="ctr">
              <a:lnSpc>
                <a:spcPct val="130000"/>
              </a:lnSpc>
              <a:spcBef>
                <a:spcPts val="480"/>
              </a:spcBef>
              <a:buClr>
                <a:srgbClr val="000000"/>
              </a:buClr>
              <a:buSzPts val="1100"/>
              <a:buFont typeface="Calibri" panose="020F0502020204030204" pitchFamily="34" charset="0"/>
              <a:buNone/>
            </a:pPr>
            <a:r>
              <a:rPr lang="en-US" sz="1400" dirty="0">
                <a:solidFill>
                  <a:srgbClr val="8E7CC3"/>
                </a:solidFill>
                <a:latin typeface="Michroma"/>
                <a:ea typeface="Michroma"/>
                <a:cs typeface="Michroma"/>
                <a:sym typeface="Michroma"/>
              </a:rPr>
              <a:t>---</a:t>
            </a:r>
          </a:p>
          <a:p>
            <a:pPr marL="0" indent="0" algn="ctr">
              <a:lnSpc>
                <a:spcPct val="130000"/>
              </a:lnSpc>
              <a:spcBef>
                <a:spcPts val="480"/>
              </a:spcBef>
              <a:buClr>
                <a:srgbClr val="000000"/>
              </a:buClr>
              <a:buSzPts val="1100"/>
              <a:buFont typeface="Calibri" panose="020F0502020204030204" pitchFamily="34" charset="0"/>
              <a:buNone/>
            </a:pPr>
            <a:r>
              <a:rPr lang="en-US" sz="1400" u="sng" dirty="0">
                <a:solidFill>
                  <a:schemeClr val="hlink"/>
                </a:solidFill>
                <a:latin typeface="Michroma"/>
                <a:ea typeface="Michroma"/>
                <a:cs typeface="Michroma"/>
                <a:sym typeface="Michroma"/>
                <a:hlinkClick r:id="rId8"/>
              </a:rPr>
              <a:t>https://www.act.org/</a:t>
            </a:r>
            <a:endParaRPr lang="en-US" sz="1400" u="sng" dirty="0">
              <a:solidFill>
                <a:schemeClr val="hlink"/>
              </a:solidFill>
              <a:latin typeface="Michroma"/>
              <a:ea typeface="Michroma"/>
              <a:cs typeface="Michroma"/>
              <a:sym typeface="Michroma"/>
            </a:endParaRPr>
          </a:p>
          <a:p>
            <a:pPr marL="0" indent="0" algn="ctr">
              <a:lnSpc>
                <a:spcPct val="130000"/>
              </a:lnSpc>
              <a:spcBef>
                <a:spcPts val="480"/>
              </a:spcBef>
              <a:buClr>
                <a:srgbClr val="000000"/>
              </a:buClr>
              <a:buSzPts val="1100"/>
              <a:buFont typeface="Calibri" panose="020F0502020204030204" pitchFamily="34" charset="0"/>
              <a:buNone/>
            </a:pPr>
            <a:r>
              <a:rPr lang="en-US" sz="1400" dirty="0">
                <a:solidFill>
                  <a:srgbClr val="8E7CC3"/>
                </a:solidFill>
                <a:latin typeface="Michroma"/>
                <a:ea typeface="Michroma"/>
                <a:cs typeface="Michroma"/>
                <a:sym typeface="Michroma"/>
              </a:rPr>
              <a:t>Test Prep Books/Apps</a:t>
            </a:r>
          </a:p>
          <a:p>
            <a:pPr marL="0" indent="0" algn="ctr">
              <a:lnSpc>
                <a:spcPct val="130000"/>
              </a:lnSpc>
              <a:spcBef>
                <a:spcPts val="480"/>
              </a:spcBef>
              <a:buClr>
                <a:srgbClr val="000000"/>
              </a:buClr>
              <a:buSzPts val="1100"/>
              <a:buFont typeface="Calibri" panose="020F0502020204030204" pitchFamily="34" charset="0"/>
              <a:buNone/>
            </a:pPr>
            <a:r>
              <a:rPr lang="en-US" sz="1400" dirty="0">
                <a:solidFill>
                  <a:srgbClr val="8E7CC3"/>
                </a:solidFill>
                <a:latin typeface="Michroma"/>
                <a:ea typeface="Michroma"/>
                <a:cs typeface="Michroma"/>
                <a:sym typeface="Michroma"/>
                <a:hlinkClick r:id="rId9"/>
              </a:rPr>
              <a:t>https://www.march2success.com</a:t>
            </a:r>
            <a:endParaRPr lang="en-US" sz="1400" dirty="0">
              <a:solidFill>
                <a:srgbClr val="8E7CC3"/>
              </a:solidFill>
              <a:latin typeface="Michroma"/>
              <a:ea typeface="Michroma"/>
              <a:cs typeface="Michroma"/>
              <a:sym typeface="Michroma"/>
            </a:endParaRPr>
          </a:p>
          <a:p>
            <a:pPr marL="0" indent="0" algn="ctr">
              <a:lnSpc>
                <a:spcPct val="130000"/>
              </a:lnSpc>
              <a:spcBef>
                <a:spcPts val="480"/>
              </a:spcBef>
              <a:buClr>
                <a:srgbClr val="000000"/>
              </a:buClr>
              <a:buSzPts val="1100"/>
              <a:buFont typeface="Calibri" panose="020F0502020204030204" pitchFamily="34" charset="0"/>
              <a:buNone/>
            </a:pPr>
            <a:r>
              <a:rPr lang="en-US" sz="1400" dirty="0">
                <a:solidFill>
                  <a:srgbClr val="8E7CC3"/>
                </a:solidFill>
                <a:latin typeface="Michroma"/>
                <a:ea typeface="Michroma"/>
                <a:cs typeface="Michroma"/>
                <a:sym typeface="Michroma"/>
              </a:rPr>
              <a:t>Private Tutoring</a:t>
            </a:r>
          </a:p>
          <a:p>
            <a:pPr marL="0" indent="0" algn="ctr">
              <a:lnSpc>
                <a:spcPct val="130000"/>
              </a:lnSpc>
              <a:spcBef>
                <a:spcPts val="480"/>
              </a:spcBef>
              <a:buClr>
                <a:srgbClr val="000000"/>
              </a:buClr>
              <a:buSzPts val="1100"/>
              <a:buFont typeface="Calibri" panose="020F0502020204030204" pitchFamily="34" charset="0"/>
              <a:buNone/>
            </a:pPr>
            <a:r>
              <a:rPr lang="en-US" sz="1400" dirty="0">
                <a:solidFill>
                  <a:srgbClr val="8E7CC3"/>
                </a:solidFill>
                <a:latin typeface="Michroma"/>
                <a:ea typeface="Michroma"/>
                <a:cs typeface="Michroma"/>
                <a:sym typeface="Michroma"/>
              </a:rPr>
              <a:t>SAT/ACT Classes</a:t>
            </a:r>
          </a:p>
          <a:p>
            <a:pPr marL="0" indent="0" algn="ctr">
              <a:lnSpc>
                <a:spcPct val="130000"/>
              </a:lnSpc>
              <a:spcBef>
                <a:spcPts val="480"/>
              </a:spcBef>
              <a:buClr>
                <a:srgbClr val="000000"/>
              </a:buClr>
              <a:buSzPts val="1100"/>
              <a:buFont typeface="Calibri" panose="020F0502020204030204" pitchFamily="34" charset="0"/>
              <a:buNone/>
            </a:pPr>
            <a:r>
              <a:rPr lang="en-US" sz="1400" dirty="0" err="1">
                <a:solidFill>
                  <a:srgbClr val="8E7CC3"/>
                </a:solidFill>
                <a:latin typeface="Michroma"/>
                <a:ea typeface="Michroma"/>
                <a:cs typeface="Michroma"/>
                <a:sym typeface="Michroma"/>
              </a:rPr>
              <a:t>Applerouth</a:t>
            </a:r>
            <a:r>
              <a:rPr lang="en-US" sz="1400" dirty="0">
                <a:solidFill>
                  <a:srgbClr val="8E7CC3"/>
                </a:solidFill>
                <a:latin typeface="Michroma"/>
                <a:ea typeface="Michroma"/>
                <a:cs typeface="Michroma"/>
                <a:sym typeface="Michroma"/>
              </a:rPr>
              <a:t>, C2 &amp; </a:t>
            </a:r>
            <a:r>
              <a:rPr lang="en-US" sz="1400" dirty="0" err="1">
                <a:solidFill>
                  <a:srgbClr val="8E7CC3"/>
                </a:solidFill>
                <a:latin typeface="Michroma"/>
                <a:ea typeface="Michroma"/>
                <a:cs typeface="Michroma"/>
                <a:sym typeface="Michroma"/>
              </a:rPr>
              <a:t>Studyworks</a:t>
            </a:r>
            <a:endParaRPr lang="en-US" sz="1400" dirty="0">
              <a:solidFill>
                <a:srgbClr val="8E7CC3"/>
              </a:solidFill>
              <a:latin typeface="Michroma"/>
              <a:ea typeface="Michroma"/>
              <a:cs typeface="Michroma"/>
              <a:sym typeface="Michroma"/>
            </a:endParaRPr>
          </a:p>
          <a:p>
            <a:pPr marL="0" indent="0" algn="ctr">
              <a:lnSpc>
                <a:spcPct val="130000"/>
              </a:lnSpc>
              <a:spcBef>
                <a:spcPts val="480"/>
              </a:spcBef>
              <a:buClr>
                <a:schemeClr val="lt1"/>
              </a:buClr>
              <a:buSzPts val="1300"/>
              <a:buFont typeface="Calibri" panose="020F0502020204030204" pitchFamily="34" charset="0"/>
              <a:buNone/>
            </a:pPr>
            <a:endParaRPr lang="en-US" dirty="0">
              <a:solidFill>
                <a:srgbClr val="8E7CC3"/>
              </a:solidFill>
              <a:latin typeface="Michroma"/>
              <a:ea typeface="Michroma"/>
              <a:cs typeface="Michroma"/>
              <a:sym typeface="Michrom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100000"/>
                <a:hueMod val="108000"/>
                <a:satMod val="130000"/>
                <a:lumMod val="108000"/>
              </a:schemeClr>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164" y="685800"/>
            <a:ext cx="7698346" cy="693356"/>
          </a:xfrm>
          <a:noFill/>
        </p:spPr>
        <p:txBody>
          <a:bodyPr>
            <a:normAutofit fontScale="90000"/>
          </a:bodyPr>
          <a:lstStyle/>
          <a:p>
            <a:pPr algn="ctr"/>
            <a:r>
              <a:rPr lang="en-US" b="1" dirty="0"/>
              <a:t>Types of Financial Aid</a:t>
            </a:r>
          </a:p>
        </p:txBody>
      </p:sp>
      <p:sp>
        <p:nvSpPr>
          <p:cNvPr id="6" name="Content Placeholder 5"/>
          <p:cNvSpPr>
            <a:spLocks noGrp="1"/>
          </p:cNvSpPr>
          <p:nvPr>
            <p:ph sz="half" idx="17"/>
          </p:nvPr>
        </p:nvSpPr>
        <p:spPr>
          <a:xfrm>
            <a:off x="1004552" y="1905000"/>
            <a:ext cx="3336093" cy="2133600"/>
          </a:xfrm>
          <a:ln>
            <a:solidFill>
              <a:schemeClr val="tx1"/>
            </a:solidFill>
          </a:ln>
        </p:spPr>
        <p:txBody>
          <a:bodyPr>
            <a:normAutofit/>
          </a:bodyPr>
          <a:lstStyle/>
          <a:p>
            <a:pPr marL="137160" indent="0" algn="ctr">
              <a:buNone/>
            </a:pPr>
            <a:r>
              <a:rPr lang="en-US" sz="2400" b="1" cap="small" dirty="0">
                <a:solidFill>
                  <a:schemeClr val="accent1">
                    <a:lumMod val="60000"/>
                    <a:lumOff val="40000"/>
                  </a:schemeClr>
                </a:solidFill>
              </a:rPr>
              <a:t>GRANTS</a:t>
            </a:r>
            <a:endParaRPr lang="en-US" sz="1200" b="1" cap="small" dirty="0">
              <a:solidFill>
                <a:schemeClr val="accent1">
                  <a:lumMod val="60000"/>
                  <a:lumOff val="40000"/>
                </a:schemeClr>
              </a:solidFill>
            </a:endParaRPr>
          </a:p>
          <a:p>
            <a:pPr>
              <a:spcBef>
                <a:spcPts val="450"/>
              </a:spcBef>
              <a:buFont typeface="Courier New" panose="02070309020205020404" pitchFamily="49" charset="0"/>
              <a:buChar char="o"/>
            </a:pPr>
            <a:r>
              <a:rPr lang="en-US" sz="1600" b="1" cap="small" dirty="0"/>
              <a:t>Gift-Aid: do </a:t>
            </a:r>
            <a:r>
              <a:rPr lang="en-US" sz="1600" b="1" i="1" cap="small" dirty="0"/>
              <a:t>not</a:t>
            </a:r>
            <a:r>
              <a:rPr lang="en-US" sz="1600" b="1" cap="small" dirty="0"/>
              <a:t> have to be repaid</a:t>
            </a:r>
          </a:p>
          <a:p>
            <a:pPr>
              <a:spcBef>
                <a:spcPts val="450"/>
              </a:spcBef>
              <a:buFont typeface="Courier New" panose="02070309020205020404" pitchFamily="49" charset="0"/>
              <a:buChar char="o"/>
            </a:pPr>
            <a:r>
              <a:rPr lang="en-US" sz="1600" b="1" cap="small" dirty="0"/>
              <a:t>State or federal money</a:t>
            </a:r>
          </a:p>
          <a:p>
            <a:pPr>
              <a:spcBef>
                <a:spcPts val="450"/>
              </a:spcBef>
              <a:buFont typeface="Courier New" panose="02070309020205020404" pitchFamily="49" charset="0"/>
              <a:buChar char="o"/>
            </a:pPr>
            <a:r>
              <a:rPr lang="en-US" sz="1600" b="1" cap="small" dirty="0"/>
              <a:t>Predominantly need-based</a:t>
            </a:r>
          </a:p>
          <a:p>
            <a:pPr>
              <a:spcBef>
                <a:spcPts val="450"/>
              </a:spcBef>
              <a:buFont typeface="Courier New" panose="02070309020205020404" pitchFamily="49" charset="0"/>
              <a:buChar char="o"/>
            </a:pPr>
            <a:r>
              <a:rPr lang="en-US" sz="1600" b="1" cap="small" dirty="0"/>
              <a:t>Ex: Pell Grant, TEACH Grant</a:t>
            </a:r>
          </a:p>
          <a:p>
            <a:endParaRPr lang="en-US" dirty="0"/>
          </a:p>
        </p:txBody>
      </p:sp>
      <p:sp>
        <p:nvSpPr>
          <p:cNvPr id="7" name="Content Placeholder 6"/>
          <p:cNvSpPr>
            <a:spLocks noGrp="1"/>
          </p:cNvSpPr>
          <p:nvPr>
            <p:ph sz="half" idx="18"/>
          </p:nvPr>
        </p:nvSpPr>
        <p:spPr>
          <a:xfrm>
            <a:off x="4340645" y="4038600"/>
            <a:ext cx="3579862" cy="2057400"/>
          </a:xfrm>
          <a:ln>
            <a:solidFill>
              <a:schemeClr val="tx1"/>
            </a:solidFill>
          </a:ln>
        </p:spPr>
        <p:txBody>
          <a:bodyPr anchor="t">
            <a:normAutofit/>
          </a:bodyPr>
          <a:lstStyle/>
          <a:p>
            <a:pPr marL="0" indent="0" algn="ctr">
              <a:buNone/>
            </a:pPr>
            <a:r>
              <a:rPr lang="en-US" sz="2400" b="1" cap="small" dirty="0">
                <a:solidFill>
                  <a:schemeClr val="accent1">
                    <a:lumMod val="60000"/>
                    <a:lumOff val="40000"/>
                  </a:schemeClr>
                </a:solidFill>
              </a:rPr>
              <a:t>LOANS</a:t>
            </a:r>
            <a:endParaRPr lang="en-US" sz="1200" b="1" cap="small" dirty="0">
              <a:solidFill>
                <a:schemeClr val="accent1">
                  <a:lumMod val="60000"/>
                  <a:lumOff val="40000"/>
                </a:schemeClr>
              </a:solidFill>
            </a:endParaRPr>
          </a:p>
          <a:p>
            <a:pPr>
              <a:buFont typeface="Courier New" panose="02070309020205020404" pitchFamily="49" charset="0"/>
              <a:buChar char="o"/>
            </a:pPr>
            <a:r>
              <a:rPr lang="en-US" sz="1600" b="1" i="1" cap="small" dirty="0"/>
              <a:t>Must</a:t>
            </a:r>
            <a:r>
              <a:rPr lang="en-US" sz="1600" b="1" cap="small" dirty="0"/>
              <a:t> be repaid with interest</a:t>
            </a:r>
          </a:p>
          <a:p>
            <a:pPr>
              <a:buFont typeface="Courier New" panose="02070309020205020404" pitchFamily="49" charset="0"/>
              <a:buChar char="o"/>
            </a:pPr>
            <a:r>
              <a:rPr lang="en-US" sz="1600" b="1" cap="small" dirty="0"/>
              <a:t>Government money</a:t>
            </a:r>
          </a:p>
          <a:p>
            <a:pPr>
              <a:buFont typeface="Courier New" panose="02070309020205020404" pitchFamily="49" charset="0"/>
              <a:buChar char="o"/>
            </a:pPr>
            <a:r>
              <a:rPr lang="en-US" sz="1600" b="1" cap="small" dirty="0"/>
              <a:t>Private – varying terms &amp; conditions</a:t>
            </a:r>
          </a:p>
        </p:txBody>
      </p:sp>
      <p:sp>
        <p:nvSpPr>
          <p:cNvPr id="3" name="Content Placeholder 2"/>
          <p:cNvSpPr>
            <a:spLocks noGrp="1"/>
          </p:cNvSpPr>
          <p:nvPr>
            <p:ph sz="half" idx="1"/>
          </p:nvPr>
        </p:nvSpPr>
        <p:spPr>
          <a:xfrm>
            <a:off x="4340645" y="1905000"/>
            <a:ext cx="3579862" cy="2133600"/>
          </a:xfrm>
          <a:ln>
            <a:solidFill>
              <a:schemeClr val="tx1"/>
            </a:solidFill>
          </a:ln>
        </p:spPr>
        <p:txBody>
          <a:bodyPr>
            <a:normAutofit/>
          </a:bodyPr>
          <a:lstStyle/>
          <a:p>
            <a:pPr marL="0" indent="0" algn="ctr">
              <a:lnSpc>
                <a:spcPct val="120000"/>
              </a:lnSpc>
              <a:spcBef>
                <a:spcPts val="1350"/>
              </a:spcBef>
              <a:spcAft>
                <a:spcPts val="450"/>
              </a:spcAft>
              <a:buNone/>
            </a:pPr>
            <a:r>
              <a:rPr lang="en-US" sz="2400" b="1" cap="all" dirty="0">
                <a:solidFill>
                  <a:schemeClr val="accent1">
                    <a:lumMod val="60000"/>
                    <a:lumOff val="40000"/>
                  </a:schemeClr>
                </a:solidFill>
              </a:rPr>
              <a:t>SCHOLARSHIPS</a:t>
            </a:r>
            <a:endParaRPr lang="en-US" sz="1400" b="1" cap="all" dirty="0">
              <a:solidFill>
                <a:schemeClr val="accent1">
                  <a:lumMod val="60000"/>
                  <a:lumOff val="40000"/>
                </a:schemeClr>
              </a:solidFill>
            </a:endParaRPr>
          </a:p>
          <a:p>
            <a:pPr>
              <a:spcBef>
                <a:spcPts val="450"/>
              </a:spcBef>
              <a:buFont typeface="Courier New" panose="02070309020205020404" pitchFamily="49" charset="0"/>
              <a:buChar char="o"/>
            </a:pPr>
            <a:r>
              <a:rPr lang="en-US" sz="1600" b="1" cap="all" dirty="0"/>
              <a:t>Do </a:t>
            </a:r>
            <a:r>
              <a:rPr lang="en-US" sz="1600" b="1" i="1" cap="all" dirty="0"/>
              <a:t>not</a:t>
            </a:r>
            <a:r>
              <a:rPr lang="en-US" sz="1600" b="1" cap="all" dirty="0"/>
              <a:t> have to be repaid</a:t>
            </a:r>
          </a:p>
          <a:p>
            <a:pPr>
              <a:spcBef>
                <a:spcPts val="450"/>
              </a:spcBef>
              <a:buFont typeface="Courier New" panose="02070309020205020404" pitchFamily="49" charset="0"/>
              <a:buChar char="o"/>
            </a:pPr>
            <a:r>
              <a:rPr lang="en-US" sz="1600" b="1" cap="all" dirty="0"/>
              <a:t>Merit-based (GPA, athletics, community service)</a:t>
            </a:r>
          </a:p>
          <a:p>
            <a:pPr>
              <a:spcBef>
                <a:spcPts val="450"/>
              </a:spcBef>
              <a:buFont typeface="Courier New" panose="02070309020205020404" pitchFamily="49" charset="0"/>
              <a:buChar char="o"/>
            </a:pPr>
            <a:r>
              <a:rPr lang="en-US" sz="1600" b="1" cap="all" dirty="0"/>
              <a:t>Need-based (family income)</a:t>
            </a:r>
          </a:p>
        </p:txBody>
      </p:sp>
      <p:sp>
        <p:nvSpPr>
          <p:cNvPr id="5" name="Content Placeholder 4"/>
          <p:cNvSpPr>
            <a:spLocks noGrp="1"/>
          </p:cNvSpPr>
          <p:nvPr>
            <p:ph sz="half" idx="16"/>
          </p:nvPr>
        </p:nvSpPr>
        <p:spPr>
          <a:xfrm>
            <a:off x="1004553" y="4038600"/>
            <a:ext cx="3336092" cy="2057400"/>
          </a:xfrm>
          <a:ln>
            <a:solidFill>
              <a:schemeClr val="tx1"/>
            </a:solidFill>
          </a:ln>
        </p:spPr>
        <p:txBody>
          <a:bodyPr>
            <a:normAutofit/>
          </a:bodyPr>
          <a:lstStyle/>
          <a:p>
            <a:pPr marL="0" indent="0" algn="ctr">
              <a:buNone/>
            </a:pPr>
            <a:r>
              <a:rPr lang="en-US" sz="2400" b="1" cap="all" dirty="0">
                <a:solidFill>
                  <a:schemeClr val="accent1">
                    <a:lumMod val="60000"/>
                    <a:lumOff val="40000"/>
                  </a:schemeClr>
                </a:solidFill>
              </a:rPr>
              <a:t>WORK STUDY</a:t>
            </a:r>
          </a:p>
          <a:p>
            <a:pPr>
              <a:spcBef>
                <a:spcPts val="450"/>
              </a:spcBef>
              <a:spcAft>
                <a:spcPts val="0"/>
              </a:spcAft>
              <a:buFont typeface="Courier New" panose="02070309020205020404" pitchFamily="49" charset="0"/>
              <a:buChar char="o"/>
            </a:pPr>
            <a:r>
              <a:rPr lang="en-US" sz="1600" b="1" cap="all" dirty="0"/>
              <a:t>Money you earn while working</a:t>
            </a:r>
          </a:p>
          <a:p>
            <a:pPr lvl="1">
              <a:spcAft>
                <a:spcPts val="0"/>
              </a:spcAft>
              <a:buFont typeface="Courier New" panose="02070309020205020404" pitchFamily="49" charset="0"/>
              <a:buChar char="o"/>
            </a:pPr>
            <a:r>
              <a:rPr lang="en-US" sz="1600" b="1" cap="all" dirty="0"/>
              <a:t>On campus</a:t>
            </a:r>
          </a:p>
          <a:p>
            <a:pPr lvl="1">
              <a:spcAft>
                <a:spcPts val="0"/>
              </a:spcAft>
              <a:buFont typeface="Courier New" panose="02070309020205020404" pitchFamily="49" charset="0"/>
              <a:buChar char="o"/>
            </a:pPr>
            <a:r>
              <a:rPr lang="en-US" sz="1600" b="1" cap="all" dirty="0"/>
              <a:t>Designated places of work from the school</a:t>
            </a:r>
          </a:p>
          <a:p>
            <a:pPr>
              <a:spcBef>
                <a:spcPts val="450"/>
              </a:spcBef>
              <a:spcAft>
                <a:spcPts val="0"/>
              </a:spcAft>
              <a:buFont typeface="Courier New" panose="02070309020205020404" pitchFamily="49" charset="0"/>
              <a:buChar char="o"/>
            </a:pPr>
            <a:r>
              <a:rPr lang="en-US" sz="1600" b="1" cap="all" dirty="0"/>
              <a:t>Does </a:t>
            </a:r>
            <a:r>
              <a:rPr lang="en-US" sz="1600" b="1" i="1" cap="all" dirty="0"/>
              <a:t>not</a:t>
            </a:r>
            <a:r>
              <a:rPr lang="en-US" sz="1600" b="1" cap="all" dirty="0"/>
              <a:t> have to be repaid</a:t>
            </a:r>
          </a:p>
          <a:p>
            <a:pPr>
              <a:spcBef>
                <a:spcPts val="450"/>
              </a:spcBef>
              <a:spcAft>
                <a:spcPts val="0"/>
              </a:spcAft>
              <a:buFont typeface="Courier New" panose="02070309020205020404" pitchFamily="49" charset="0"/>
              <a:buChar char="o"/>
            </a:pPr>
            <a:r>
              <a:rPr lang="en-US" sz="1600" b="1" cap="all" dirty="0"/>
              <a:t>Primarily need-based</a:t>
            </a:r>
          </a:p>
          <a:p>
            <a:endParaRPr lang="en-US" dirty="0"/>
          </a:p>
        </p:txBody>
      </p:sp>
      <p:sp>
        <p:nvSpPr>
          <p:cNvPr id="4" name="TextBox 3">
            <a:extLst>
              <a:ext uri="{FF2B5EF4-FFF2-40B4-BE49-F238E27FC236}">
                <a16:creationId xmlns:a16="http://schemas.microsoft.com/office/drawing/2014/main" id="{E0C71E13-981C-45C2-B0A7-EE6C7D9D4191}"/>
              </a:ext>
            </a:extLst>
          </p:cNvPr>
          <p:cNvSpPr txBox="1"/>
          <p:nvPr/>
        </p:nvSpPr>
        <p:spPr>
          <a:xfrm>
            <a:off x="1004552" y="6172200"/>
            <a:ext cx="6915955" cy="923330"/>
          </a:xfrm>
          <a:prstGeom prst="rect">
            <a:avLst/>
          </a:prstGeom>
          <a:noFill/>
        </p:spPr>
        <p:txBody>
          <a:bodyPr wrap="square" rtlCol="0">
            <a:spAutoFit/>
          </a:bodyPr>
          <a:lstStyle/>
          <a:p>
            <a:pPr algn="ctr"/>
            <a:br>
              <a:rPr lang="en-US" sz="1800" b="1" cap="all" dirty="0"/>
            </a:br>
            <a:r>
              <a:rPr lang="en-US" sz="1800" b="1" cap="all" dirty="0"/>
              <a:t>Scholarship info at </a:t>
            </a:r>
            <a:r>
              <a:rPr lang="en-US" sz="1800" b="1" cap="all" dirty="0">
                <a:hlinkClick r:id="rId2"/>
              </a:rPr>
              <a:t>www.mycentennialcounseling.com</a:t>
            </a:r>
            <a:endParaRPr lang="en-US" sz="1800" b="1" cap="all" dirty="0"/>
          </a:p>
          <a:p>
            <a:endParaRPr lang="en-US" dirty="0"/>
          </a:p>
        </p:txBody>
      </p:sp>
    </p:spTree>
    <p:extLst>
      <p:ext uri="{BB962C8B-B14F-4D97-AF65-F5344CB8AC3E}">
        <p14:creationId xmlns:p14="http://schemas.microsoft.com/office/powerpoint/2010/main" val="2792188374"/>
      </p:ext>
    </p:extLst>
  </p:cSld>
  <p:clrMapOvr>
    <a:masterClrMapping/>
  </p:clrMapOvr>
  <mc:AlternateContent xmlns:mc="http://schemas.openxmlformats.org/markup-compatibility/2006" xmlns:p14="http://schemas.microsoft.com/office/powerpoint/2010/main">
    <mc:Choice Requires="p14">
      <p:transition p14:dur="0" advTm="22786"/>
    </mc:Choice>
    <mc:Fallback xmlns="">
      <p:transition advTm="2278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7" y="609600"/>
            <a:ext cx="8171645" cy="86541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b="1" dirty="0">
                <a:solidFill>
                  <a:schemeClr val="bg1"/>
                </a:solidFill>
              </a:rPr>
              <a:t>HOPE &amp; Zell Miller Scholarships?</a:t>
            </a:r>
          </a:p>
        </p:txBody>
      </p:sp>
      <p:sp>
        <p:nvSpPr>
          <p:cNvPr id="4" name="Text Placeholder 3"/>
          <p:cNvSpPr>
            <a:spLocks noGrp="1"/>
          </p:cNvSpPr>
          <p:nvPr>
            <p:ph type="body" idx="1"/>
          </p:nvPr>
        </p:nvSpPr>
        <p:spPr>
          <a:xfrm>
            <a:off x="1143000" y="2122600"/>
            <a:ext cx="3116356" cy="33125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algn="ctr"/>
            <a:r>
              <a:rPr lang="en-US" b="1" i="1" dirty="0">
                <a:solidFill>
                  <a:schemeClr val="bg1"/>
                </a:solidFill>
              </a:rPr>
              <a:t>HOPE</a:t>
            </a:r>
          </a:p>
        </p:txBody>
      </p:sp>
      <p:sp>
        <p:nvSpPr>
          <p:cNvPr id="5" name="Content Placeholder 4"/>
          <p:cNvSpPr>
            <a:spLocks noGrp="1"/>
          </p:cNvSpPr>
          <p:nvPr>
            <p:ph sz="half" idx="2"/>
          </p:nvPr>
        </p:nvSpPr>
        <p:spPr>
          <a:xfrm>
            <a:off x="1000125" y="2541946"/>
            <a:ext cx="3259231" cy="1749536"/>
          </a:xfrm>
        </p:spPr>
        <p:txBody>
          <a:bodyPr>
            <a:normAutofit fontScale="70000" lnSpcReduction="20000"/>
          </a:bodyPr>
          <a:lstStyle/>
          <a:p>
            <a:pPr>
              <a:spcBef>
                <a:spcPts val="450"/>
              </a:spcBef>
            </a:pPr>
            <a:r>
              <a:rPr lang="en-US" b="1" dirty="0"/>
              <a:t>3.0 GPA in core classes</a:t>
            </a:r>
          </a:p>
          <a:p>
            <a:r>
              <a:rPr lang="en-US" b="1" dirty="0"/>
              <a:t>Funding depends on the school with award limits</a:t>
            </a:r>
          </a:p>
          <a:p>
            <a:pPr lvl="1"/>
            <a:r>
              <a:rPr lang="en-US" b="1" dirty="0"/>
              <a:t>Private vs. Public</a:t>
            </a:r>
          </a:p>
          <a:p>
            <a:pPr lvl="1"/>
            <a:r>
              <a:rPr lang="en-US" b="1" dirty="0"/>
              <a:t>DOES NOT COVER 100%</a:t>
            </a:r>
          </a:p>
        </p:txBody>
      </p:sp>
      <p:sp>
        <p:nvSpPr>
          <p:cNvPr id="6" name="Text Placeholder 5"/>
          <p:cNvSpPr>
            <a:spLocks noGrp="1"/>
          </p:cNvSpPr>
          <p:nvPr>
            <p:ph type="body" sz="quarter" idx="3"/>
          </p:nvPr>
        </p:nvSpPr>
        <p:spPr>
          <a:xfrm>
            <a:off x="4442908" y="2122600"/>
            <a:ext cx="3405691" cy="33125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algn="ctr"/>
            <a:r>
              <a:rPr lang="en-US" b="1" i="1" dirty="0">
                <a:solidFill>
                  <a:schemeClr val="bg1"/>
                </a:solidFill>
              </a:rPr>
              <a:t>Zell Miller</a:t>
            </a:r>
          </a:p>
        </p:txBody>
      </p:sp>
      <p:sp>
        <p:nvSpPr>
          <p:cNvPr id="7" name="Content Placeholder 6"/>
          <p:cNvSpPr>
            <a:spLocks noGrp="1"/>
          </p:cNvSpPr>
          <p:nvPr>
            <p:ph sz="quarter" idx="4"/>
          </p:nvPr>
        </p:nvSpPr>
        <p:spPr>
          <a:xfrm>
            <a:off x="4442909" y="2583198"/>
            <a:ext cx="3405690" cy="1697724"/>
          </a:xfrm>
        </p:spPr>
        <p:txBody>
          <a:bodyPr>
            <a:normAutofit fontScale="70000" lnSpcReduction="20000"/>
          </a:bodyPr>
          <a:lstStyle/>
          <a:p>
            <a:pPr>
              <a:spcBef>
                <a:spcPts val="450"/>
              </a:spcBef>
            </a:pPr>
            <a:r>
              <a:rPr lang="en-US" b="1"/>
              <a:t>3.7 GPA in core classes</a:t>
            </a:r>
          </a:p>
          <a:p>
            <a:r>
              <a:rPr lang="en-US" b="1"/>
              <a:t>SAT score of 1200 combined (no super score) or ACT of 26 or valedictorian or salutatorian</a:t>
            </a:r>
          </a:p>
          <a:p>
            <a:r>
              <a:rPr lang="en-US" b="1"/>
              <a:t>Award limits</a:t>
            </a:r>
          </a:p>
          <a:p>
            <a:pPr lvl="1"/>
            <a:r>
              <a:rPr lang="en-US" b="1"/>
              <a:t>Public = full tuition</a:t>
            </a:r>
          </a:p>
          <a:p>
            <a:pPr lvl="1"/>
            <a:r>
              <a:rPr lang="en-US" b="1"/>
              <a:t>Private = tuition assistance</a:t>
            </a:r>
          </a:p>
        </p:txBody>
      </p:sp>
      <p:sp>
        <p:nvSpPr>
          <p:cNvPr id="8" name="Content Placeholder 4"/>
          <p:cNvSpPr txBox="1">
            <a:spLocks/>
          </p:cNvSpPr>
          <p:nvPr/>
        </p:nvSpPr>
        <p:spPr>
          <a:xfrm>
            <a:off x="1143000" y="4928511"/>
            <a:ext cx="6553200" cy="1005062"/>
          </a:xfrm>
          <a:prstGeom prst="rect">
            <a:avLst/>
          </a:prstGeom>
        </p:spPr>
        <p:txBody>
          <a:bodyPr vert="horz" lIns="68580" tIns="34290" rIns="68580" bIns="3429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600" kern="1200" baseline="0">
                <a:solidFill>
                  <a:schemeClr val="tx1">
                    <a:lumMod val="65000"/>
                    <a:lumOff val="35000"/>
                  </a:schemeClr>
                </a:solidFill>
                <a:latin typeface="+mn-lt"/>
                <a:ea typeface="+mn-ea"/>
                <a:cs typeface="+mn-cs"/>
              </a:defRPr>
            </a:lvl9pPr>
          </a:lstStyle>
          <a:p>
            <a:r>
              <a:rPr lang="en-US" sz="1400" b="1">
                <a:solidFill>
                  <a:schemeClr val="tx1"/>
                </a:solidFill>
              </a:rPr>
              <a:t>Receive credit for 4 classes that meet the </a:t>
            </a:r>
            <a:r>
              <a:rPr lang="en-US" sz="1400" b="1">
                <a:solidFill>
                  <a:schemeClr val="tx1"/>
                </a:solidFill>
                <a:hlinkClick r:id="rId3"/>
              </a:rPr>
              <a:t>HOPE &amp; Zell Miller rigor requirement</a:t>
            </a:r>
            <a:r>
              <a:rPr lang="en-US" sz="1400" b="1">
                <a:solidFill>
                  <a:schemeClr val="tx1"/>
                </a:solidFill>
              </a:rPr>
              <a:t>.  </a:t>
            </a:r>
          </a:p>
          <a:p>
            <a:r>
              <a:rPr lang="en-US" sz="1400" b="1">
                <a:solidFill>
                  <a:schemeClr val="tx1"/>
                </a:solidFill>
              </a:rPr>
              <a:t>Complete the FAFSA</a:t>
            </a:r>
          </a:p>
        </p:txBody>
      </p:sp>
      <p:sp>
        <p:nvSpPr>
          <p:cNvPr id="9" name="Text Placeholder 3"/>
          <p:cNvSpPr txBox="1">
            <a:spLocks/>
          </p:cNvSpPr>
          <p:nvPr/>
        </p:nvSpPr>
        <p:spPr>
          <a:xfrm>
            <a:off x="1143001" y="4410269"/>
            <a:ext cx="6705598" cy="38889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68580" tIns="0" rIns="68580" bIns="0" rtlCol="0" anchor="ctr" anchorCtr="0">
            <a:noAutofit/>
          </a:bodyPr>
          <a:lstStyle>
            <a:lvl1pPr marL="0" indent="0" algn="ctr" defTabSz="914400" rtl="0" eaLnBrk="1" latinLnBrk="0" hangingPunct="1">
              <a:spcBef>
                <a:spcPts val="0"/>
              </a:spcBef>
              <a:buClr>
                <a:schemeClr val="accent1"/>
              </a:buClr>
              <a:buSzPct val="75000"/>
              <a:buFont typeface="Wingdings" pitchFamily="2" charset="2"/>
              <a:buNone/>
              <a:defRPr sz="1800" b="0" kern="1200">
                <a:solidFill>
                  <a:schemeClr val="bg1"/>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1600" b="1"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1600" b="1"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1600" b="1" kern="1200" baseline="0">
                <a:solidFill>
                  <a:schemeClr val="tx1">
                    <a:lumMod val="65000"/>
                    <a:lumOff val="35000"/>
                  </a:schemeClr>
                </a:solidFill>
                <a:latin typeface="+mn-lt"/>
                <a:ea typeface="+mn-ea"/>
                <a:cs typeface="+mn-cs"/>
              </a:defRPr>
            </a:lvl9pPr>
          </a:lstStyle>
          <a:p>
            <a:r>
              <a:rPr lang="en-US" sz="2000" b="1" dirty="0"/>
              <a:t>BOTH HOPE &amp; Zell Miller</a:t>
            </a:r>
          </a:p>
        </p:txBody>
      </p:sp>
    </p:spTree>
    <p:extLst>
      <p:ext uri="{BB962C8B-B14F-4D97-AF65-F5344CB8AC3E}">
        <p14:creationId xmlns:p14="http://schemas.microsoft.com/office/powerpoint/2010/main" val="4229505774"/>
      </p:ext>
    </p:extLst>
  </p:cSld>
  <p:clrMapOvr>
    <a:masterClrMapping/>
  </p:clrMapOvr>
  <mc:AlternateContent xmlns:mc="http://schemas.openxmlformats.org/markup-compatibility/2006" xmlns:p14="http://schemas.microsoft.com/office/powerpoint/2010/main">
    <mc:Choice Requires="p14">
      <p:transition p14:dur="0" advTm="45395"/>
    </mc:Choice>
    <mc:Fallback xmlns="">
      <p:transition advTm="4539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988" name="Rectangle 70">
            <a:extLst>
              <a:ext uri="{FF2B5EF4-FFF2-40B4-BE49-F238E27FC236}">
                <a16:creationId xmlns:a16="http://schemas.microsoft.com/office/drawing/2014/main" id="{9A2C1126-B82F-462B-8DEB-8B10A5B0FD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itle 1"/>
          <p:cNvSpPr>
            <a:spLocks noGrp="1"/>
          </p:cNvSpPr>
          <p:nvPr>
            <p:ph type="title"/>
          </p:nvPr>
        </p:nvSpPr>
        <p:spPr>
          <a:xfrm>
            <a:off x="4808763" y="634946"/>
            <a:ext cx="3845379" cy="1450757"/>
          </a:xfrm>
        </p:spPr>
        <p:txBody>
          <a:bodyPr>
            <a:normAutofit/>
          </a:bodyPr>
          <a:lstStyle/>
          <a:p>
            <a:pPr eaLnBrk="1" hangingPunct="1"/>
            <a:r>
              <a:rPr lang="en-US" b="1" dirty="0">
                <a:effectLst>
                  <a:outerShdw blurRad="38100" dist="38100" dir="2700000" algn="tl">
                    <a:srgbClr val="000000">
                      <a:alpha val="43137"/>
                    </a:srgbClr>
                  </a:outerShdw>
                </a:effectLst>
              </a:rPr>
              <a:t>Junior Priorities &amp; Next Steps</a:t>
            </a:r>
          </a:p>
        </p:txBody>
      </p:sp>
      <p:cxnSp>
        <p:nvCxnSpPr>
          <p:cNvPr id="41989" name="Straight Connector 72">
            <a:extLst>
              <a:ext uri="{FF2B5EF4-FFF2-40B4-BE49-F238E27FC236}">
                <a16:creationId xmlns:a16="http://schemas.microsoft.com/office/drawing/2014/main" id="{BE5B8EFE-AF32-4125-97CC-7322A38DA0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6023" y="152626"/>
            <a:ext cx="3845379" cy="3670180"/>
          </a:xfrm>
        </p:spPr>
        <p:txBody>
          <a:bodyPr rtlCol="0">
            <a:noAutofit/>
          </a:bodyPr>
          <a:lstStyle/>
          <a:p>
            <a:pPr eaLnBrk="1" fontAlgn="auto" hangingPunct="1">
              <a:spcAft>
                <a:spcPts val="0"/>
              </a:spcAft>
              <a:buFont typeface="Arial" pitchFamily="34" charset="0"/>
              <a:buNone/>
              <a:defRPr/>
            </a:pPr>
            <a:r>
              <a:rPr lang="en-US" sz="1600" b="1" u="sng" cap="small" dirty="0"/>
              <a:t>In School</a:t>
            </a:r>
          </a:p>
          <a:p>
            <a:pPr eaLnBrk="1" fontAlgn="auto" hangingPunct="1">
              <a:spcAft>
                <a:spcPts val="0"/>
              </a:spcAft>
              <a:buFont typeface="Wingdings" pitchFamily="2" charset="2"/>
              <a:buChar char="ü"/>
              <a:defRPr/>
            </a:pPr>
            <a:r>
              <a:rPr lang="en-US" sz="1600" b="1" cap="small" dirty="0"/>
              <a:t>Stay focused on academics</a:t>
            </a:r>
          </a:p>
          <a:p>
            <a:pPr eaLnBrk="1" fontAlgn="auto" hangingPunct="1">
              <a:spcAft>
                <a:spcPts val="0"/>
              </a:spcAft>
              <a:buFont typeface="Wingdings" pitchFamily="2" charset="2"/>
              <a:buChar char="ü"/>
              <a:defRPr/>
            </a:pPr>
            <a:r>
              <a:rPr lang="en-US" sz="1600" b="1" cap="small" dirty="0"/>
              <a:t>Do not lighten your academic load for senior year</a:t>
            </a:r>
          </a:p>
          <a:p>
            <a:pPr eaLnBrk="1" fontAlgn="auto" hangingPunct="1">
              <a:spcAft>
                <a:spcPts val="0"/>
              </a:spcAft>
              <a:buFont typeface="Wingdings" pitchFamily="2" charset="2"/>
              <a:buChar char="ü"/>
              <a:defRPr/>
            </a:pPr>
            <a:r>
              <a:rPr lang="en-US" sz="1600" b="1" cap="small" dirty="0"/>
              <a:t>Attend daily </a:t>
            </a:r>
          </a:p>
          <a:p>
            <a:pPr eaLnBrk="1" fontAlgn="auto" hangingPunct="1">
              <a:spcAft>
                <a:spcPts val="0"/>
              </a:spcAft>
              <a:buFont typeface="Wingdings" pitchFamily="2" charset="2"/>
              <a:buChar char="ü"/>
              <a:defRPr/>
            </a:pPr>
            <a:r>
              <a:rPr lang="en-US" sz="1600" b="1" cap="small" dirty="0"/>
              <a:t>Stay involved in school activities (commitment/leadership)</a:t>
            </a:r>
          </a:p>
          <a:p>
            <a:pPr eaLnBrk="1" fontAlgn="auto" hangingPunct="1">
              <a:spcAft>
                <a:spcPts val="0"/>
              </a:spcAft>
              <a:buFont typeface="Arial" pitchFamily="34" charset="0"/>
              <a:buNone/>
              <a:defRPr/>
            </a:pPr>
            <a:endParaRPr lang="en-US" sz="1600" b="1" cap="small" dirty="0"/>
          </a:p>
          <a:p>
            <a:pPr eaLnBrk="1" fontAlgn="auto" hangingPunct="1">
              <a:spcAft>
                <a:spcPts val="0"/>
              </a:spcAft>
              <a:buFont typeface="Arial" pitchFamily="34" charset="0"/>
              <a:buNone/>
              <a:defRPr/>
            </a:pPr>
            <a:r>
              <a:rPr lang="en-US" sz="1600" b="1" u="sng" cap="small" dirty="0"/>
              <a:t>Standardized Testing</a:t>
            </a:r>
          </a:p>
          <a:p>
            <a:pPr eaLnBrk="1" fontAlgn="auto" hangingPunct="1">
              <a:spcAft>
                <a:spcPts val="0"/>
              </a:spcAft>
              <a:buFont typeface="Wingdings" pitchFamily="2" charset="2"/>
              <a:buChar char="ü"/>
              <a:defRPr/>
            </a:pPr>
            <a:r>
              <a:rPr lang="en-US" sz="1600" b="1" cap="small" dirty="0"/>
              <a:t>Prepare for and register for ACT / SAT tests as appropriate</a:t>
            </a:r>
          </a:p>
          <a:p>
            <a:pPr eaLnBrk="1" fontAlgn="auto" hangingPunct="1">
              <a:spcAft>
                <a:spcPts val="0"/>
              </a:spcAft>
              <a:buFont typeface="Wingdings" pitchFamily="2" charset="2"/>
              <a:buChar char="ü"/>
              <a:defRPr/>
            </a:pPr>
            <a:r>
              <a:rPr lang="en-US" sz="1600" b="1" cap="small" dirty="0"/>
              <a:t>Take AP tests as appropriate</a:t>
            </a:r>
          </a:p>
          <a:p>
            <a:pPr eaLnBrk="1" fontAlgn="auto" hangingPunct="1">
              <a:spcAft>
                <a:spcPts val="0"/>
              </a:spcAft>
              <a:buFont typeface="Arial" pitchFamily="34" charset="0"/>
              <a:buNone/>
              <a:defRPr/>
            </a:pPr>
            <a:endParaRPr lang="en-US" sz="1600" b="1" cap="small" dirty="0"/>
          </a:p>
          <a:p>
            <a:pPr eaLnBrk="1" fontAlgn="auto" hangingPunct="1">
              <a:spcAft>
                <a:spcPts val="0"/>
              </a:spcAft>
              <a:buFont typeface="Arial" pitchFamily="34" charset="0"/>
              <a:buNone/>
              <a:defRPr/>
            </a:pPr>
            <a:r>
              <a:rPr lang="en-US" sz="1600" b="1" u="sng" cap="small" dirty="0"/>
              <a:t>College Exploration</a:t>
            </a:r>
          </a:p>
          <a:p>
            <a:pPr eaLnBrk="1" fontAlgn="auto" hangingPunct="1">
              <a:spcAft>
                <a:spcPts val="0"/>
              </a:spcAft>
              <a:buFont typeface="Wingdings" pitchFamily="2" charset="2"/>
              <a:buChar char="ü"/>
              <a:defRPr/>
            </a:pPr>
            <a:r>
              <a:rPr lang="en-US" sz="1600" b="1" cap="small" dirty="0"/>
              <a:t>Complete Naviance </a:t>
            </a:r>
            <a:r>
              <a:rPr lang="en-US" sz="1600" b="1" cap="small"/>
              <a:t>assigned tasks</a:t>
            </a:r>
            <a:endParaRPr lang="en-US" sz="1600" b="1" cap="small" dirty="0"/>
          </a:p>
          <a:p>
            <a:pPr eaLnBrk="1" fontAlgn="auto" hangingPunct="1">
              <a:spcAft>
                <a:spcPts val="0"/>
              </a:spcAft>
              <a:buFont typeface="Wingdings" pitchFamily="2" charset="2"/>
              <a:buChar char="ü"/>
              <a:defRPr/>
            </a:pPr>
            <a:r>
              <a:rPr lang="en-US" sz="1600" b="1" cap="small" dirty="0"/>
              <a:t>Visit colleges </a:t>
            </a:r>
          </a:p>
          <a:p>
            <a:pPr eaLnBrk="1" fontAlgn="auto" hangingPunct="1">
              <a:spcAft>
                <a:spcPts val="0"/>
              </a:spcAft>
              <a:buFont typeface="Wingdings" pitchFamily="2" charset="2"/>
              <a:buChar char="ü"/>
              <a:defRPr/>
            </a:pPr>
            <a:r>
              <a:rPr lang="en-US" sz="1600" b="1" cap="small" dirty="0"/>
              <a:t>Meet with college representatives</a:t>
            </a:r>
          </a:p>
          <a:p>
            <a:pPr eaLnBrk="1" fontAlgn="auto" hangingPunct="1">
              <a:spcAft>
                <a:spcPts val="0"/>
              </a:spcAft>
              <a:buFont typeface="Wingdings" pitchFamily="2" charset="2"/>
              <a:buChar char="ü"/>
              <a:defRPr/>
            </a:pPr>
            <a:r>
              <a:rPr lang="en-US" sz="1600" b="1" cap="small" dirty="0"/>
              <a:t>Attend college fairs</a:t>
            </a:r>
            <a:endParaRPr lang="en-US" sz="1400" b="1" cap="small" dirty="0"/>
          </a:p>
        </p:txBody>
      </p:sp>
      <p:sp>
        <p:nvSpPr>
          <p:cNvPr id="41990" name="Rectangle 74">
            <a:extLst>
              <a:ext uri="{FF2B5EF4-FFF2-40B4-BE49-F238E27FC236}">
                <a16:creationId xmlns:a16="http://schemas.microsoft.com/office/drawing/2014/main" id="{E225B535-6DF5-4B36-9E4B-B80A0796A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991" name="Rectangle 76">
            <a:extLst>
              <a:ext uri="{FF2B5EF4-FFF2-40B4-BE49-F238E27FC236}">
                <a16:creationId xmlns:a16="http://schemas.microsoft.com/office/drawing/2014/main" id="{EE43A332-627C-4D63-B88B-FC1C2B12D8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The future is bright - Blue Seat Blogs">
            <a:extLst>
              <a:ext uri="{FF2B5EF4-FFF2-40B4-BE49-F238E27FC236}">
                <a16:creationId xmlns:a16="http://schemas.microsoft.com/office/drawing/2014/main" id="{688C6115-824F-48E1-BB9A-4F81BF311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763" y="2440269"/>
            <a:ext cx="4124568" cy="35389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38019593"/>
              </p:ext>
            </p:extLst>
          </p:nvPr>
        </p:nvGraphicFramePr>
        <p:xfrm>
          <a:off x="-34119" y="1417638"/>
          <a:ext cx="4495800" cy="516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Content Placeholder 7"/>
          <p:cNvGraphicFramePr>
            <a:graphicFrameLocks noGrp="1"/>
          </p:cNvGraphicFramePr>
          <p:nvPr>
            <p:ph sz="half" idx="2"/>
            <p:extLst>
              <p:ext uri="{D42A27DB-BD31-4B8C-83A1-F6EECF244321}">
                <p14:modId xmlns:p14="http://schemas.microsoft.com/office/powerpoint/2010/main" val="3587627462"/>
              </p:ext>
            </p:extLst>
          </p:nvPr>
        </p:nvGraphicFramePr>
        <p:xfrm>
          <a:off x="4545281" y="1371600"/>
          <a:ext cx="4572000" cy="525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Rectangle 3"/>
          <p:cNvSpPr/>
          <p:nvPr/>
        </p:nvSpPr>
        <p:spPr>
          <a:xfrm>
            <a:off x="449272" y="381000"/>
            <a:ext cx="8368253" cy="769441"/>
          </a:xfrm>
          <a:prstGeom prst="rect">
            <a:avLst/>
          </a:prstGeom>
          <a:noFill/>
        </p:spPr>
        <p:txBody>
          <a:bodyPr wrap="none" lIns="91440" tIns="45720" rIns="91440" bIns="45720">
            <a:spAutoFit/>
          </a:bodyPr>
          <a:lstStyle/>
          <a:p>
            <a:pPr algn="ctr"/>
            <a:r>
              <a:rPr lang="en-US" sz="4400" b="1" dirty="0">
                <a:effectLst>
                  <a:outerShdw blurRad="38100" dist="38100" dir="2700000" algn="tl">
                    <a:srgbClr val="000000">
                      <a:alpha val="43137"/>
                    </a:srgbClr>
                  </a:outerShdw>
                </a:effectLst>
                <a:highlight>
                  <a:srgbClr val="808080"/>
                </a:highlight>
              </a:rPr>
              <a:t>Centennial Counseling Department</a:t>
            </a:r>
            <a:endParaRPr lang="en-US" sz="4400" b="1" cap="none" spc="0" dirty="0">
              <a:ln w="13462">
                <a:solidFill>
                  <a:schemeClr val="bg1"/>
                </a:solidFill>
                <a:prstDash val="solid"/>
              </a:ln>
              <a:effectLst>
                <a:outerShdw dist="38100" dir="2700000" algn="bl" rotWithShape="0">
                  <a:schemeClr val="accent5"/>
                </a:outerShdw>
              </a:effectLst>
              <a:highlight>
                <a:srgbClr val="808080"/>
              </a:highlight>
            </a:endParaRPr>
          </a:p>
        </p:txBody>
      </p:sp>
    </p:spTree>
    <p:extLst>
      <p:ext uri="{BB962C8B-B14F-4D97-AF65-F5344CB8AC3E}">
        <p14:creationId xmlns:p14="http://schemas.microsoft.com/office/powerpoint/2010/main" val="3150477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FC2B7D8-9D2E-4476-B91B-BCD47BA74F9F}"/>
              </a:ext>
            </a:extLst>
          </p:cNvPr>
          <p:cNvSpPr>
            <a:spLocks noGrp="1"/>
          </p:cNvSpPr>
          <p:nvPr>
            <p:ph type="title"/>
          </p:nvPr>
        </p:nvSpPr>
        <p:spPr>
          <a:xfrm>
            <a:off x="457200" y="381000"/>
            <a:ext cx="8229600" cy="1143000"/>
          </a:xfrm>
        </p:spPr>
        <p:txBody>
          <a:bodyPr>
            <a:normAutofit/>
          </a:bodyPr>
          <a:lstStyle/>
          <a:p>
            <a:pPr algn="ctr" fontAlgn="auto">
              <a:spcAft>
                <a:spcPts val="0"/>
              </a:spcAft>
            </a:pPr>
            <a:r>
              <a:rPr lang="en-AU" sz="3600" b="1" dirty="0">
                <a:solidFill>
                  <a:schemeClr val="tx1"/>
                </a:solidFill>
                <a:effectLst>
                  <a:outerShdw blurRad="38100" dist="38100" dir="2700000" algn="tl">
                    <a:srgbClr val="000000">
                      <a:alpha val="43137"/>
                    </a:srgbClr>
                  </a:outerShdw>
                </a:effectLst>
              </a:rPr>
              <a:t>Follow Our Social Media Pages!!</a:t>
            </a:r>
            <a:endParaRPr lang="en-US" sz="3600" b="1" dirty="0">
              <a:solidFill>
                <a:schemeClr val="tx1"/>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93657" y="2247900"/>
            <a:ext cx="8956675" cy="2362200"/>
          </a:xfrm>
          <a:prstGeom prst="rect">
            <a:avLst/>
          </a:prstGeom>
          <a:ln w="111125" cmpd="sng">
            <a:solidFill>
              <a:srgbClr val="0070C0"/>
            </a:solidFill>
          </a:ln>
        </p:spPr>
      </p:pic>
      <p:sp>
        <p:nvSpPr>
          <p:cNvPr id="5" name="TextBox 4"/>
          <p:cNvSpPr txBox="1"/>
          <p:nvPr/>
        </p:nvSpPr>
        <p:spPr>
          <a:xfrm>
            <a:off x="1009442" y="5334000"/>
            <a:ext cx="7125113" cy="553998"/>
          </a:xfrm>
          <a:prstGeom prst="rect">
            <a:avLst/>
          </a:prstGeom>
          <a:noFill/>
        </p:spPr>
        <p:txBody>
          <a:bodyPr wrap="square" rtlCol="0">
            <a:spAutoFit/>
          </a:bodyPr>
          <a:lstStyle/>
          <a:p>
            <a:pPr algn="ctr"/>
            <a:r>
              <a:rPr lang="en-AU" sz="3000" dirty="0">
                <a:latin typeface="+mn-lt"/>
              </a:rPr>
              <a:t>*Scholarship Opportunities and Updates</a:t>
            </a:r>
          </a:p>
        </p:txBody>
      </p:sp>
      <p:pic>
        <p:nvPicPr>
          <p:cNvPr id="6" name="Picture 5"/>
          <p:cNvPicPr>
            <a:picLocks noChangeAspect="1"/>
          </p:cNvPicPr>
          <p:nvPr/>
        </p:nvPicPr>
        <p:blipFill>
          <a:blip r:embed="rId3"/>
          <a:stretch>
            <a:fillRect/>
          </a:stretch>
        </p:blipFill>
        <p:spPr>
          <a:xfrm>
            <a:off x="6060195" y="2410858"/>
            <a:ext cx="2519363" cy="635727"/>
          </a:xfrm>
          <a:prstGeom prst="rect">
            <a:avLst/>
          </a:prstGeom>
        </p:spPr>
      </p:pic>
    </p:spTree>
    <p:extLst>
      <p:ext uri="{BB962C8B-B14F-4D97-AF65-F5344CB8AC3E}">
        <p14:creationId xmlns:p14="http://schemas.microsoft.com/office/powerpoint/2010/main" val="1287809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787A0EB-DE13-45BF-8110-D3F245F73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B7A2A380-D174-4645-AEFE-C0CF647814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C6560D74-7333-4C3E-911E-1CE987564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F9DDD509-29A0-4CE4-B5C1-8758D1024A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57A2B5D3-83CB-43BA-9D69-A8A2D2056B3D}"/>
              </a:ext>
            </a:extLst>
          </p:cNvPr>
          <p:cNvSpPr txBox="1"/>
          <p:nvPr/>
        </p:nvSpPr>
        <p:spPr>
          <a:xfrm>
            <a:off x="1440361" y="49920"/>
            <a:ext cx="7355699" cy="861774"/>
          </a:xfrm>
          <a:prstGeom prst="rect">
            <a:avLst/>
          </a:prstGeom>
          <a:noFill/>
        </p:spPr>
        <p:txBody>
          <a:bodyPr wrap="square" rtlCol="0">
            <a:spAutoFit/>
          </a:bodyPr>
          <a:lstStyle/>
          <a:p>
            <a:r>
              <a:rPr lang="en-US" sz="3200" b="1" cap="small" dirty="0"/>
              <a:t> Junior Advisement: January – March</a:t>
            </a:r>
            <a:endParaRPr lang="en-US" sz="3200" b="1" i="1" cap="small" dirty="0"/>
          </a:p>
          <a:p>
            <a:endParaRPr lang="en-US" dirty="0"/>
          </a:p>
        </p:txBody>
      </p:sp>
      <p:sp>
        <p:nvSpPr>
          <p:cNvPr id="5123" name="Content Placeholder 2"/>
          <p:cNvSpPr>
            <a:spLocks noGrp="1"/>
          </p:cNvSpPr>
          <p:nvPr>
            <p:ph idx="1"/>
          </p:nvPr>
        </p:nvSpPr>
        <p:spPr>
          <a:xfrm>
            <a:off x="216157" y="5986477"/>
            <a:ext cx="8978747" cy="3670180"/>
          </a:xfrm>
        </p:spPr>
        <p:txBody>
          <a:bodyPr>
            <a:normAutofit/>
          </a:bodyPr>
          <a:lstStyle/>
          <a:p>
            <a:pPr marL="514350" indent="-514350">
              <a:buFont typeface="Arial" charset="0"/>
              <a:buNone/>
            </a:pPr>
            <a:endParaRPr lang="en-US" b="1" dirty="0"/>
          </a:p>
          <a:p>
            <a:pPr marL="514350" indent="-514350">
              <a:buFont typeface="Arial" charset="0"/>
              <a:buNone/>
            </a:pPr>
            <a:r>
              <a:rPr lang="en-US" sz="2400" b="1" cap="small" dirty="0"/>
              <a:t>Meet with your School Counselor for your Junior Advisement Meeting</a:t>
            </a:r>
          </a:p>
        </p:txBody>
      </p:sp>
      <p:cxnSp>
        <p:nvCxnSpPr>
          <p:cNvPr id="10" name="Straight Connector 9">
            <a:extLst>
              <a:ext uri="{FF2B5EF4-FFF2-40B4-BE49-F238E27FC236}">
                <a16:creationId xmlns:a16="http://schemas.microsoft.com/office/drawing/2014/main" id="{9E0D3145-EC64-4C16-8F59-E16B4005F934}"/>
              </a:ext>
            </a:extLst>
          </p:cNvPr>
          <p:cNvCxnSpPr>
            <a:cxnSpLocks/>
          </p:cNvCxnSpPr>
          <p:nvPr/>
        </p:nvCxnSpPr>
        <p:spPr>
          <a:xfrm flipV="1">
            <a:off x="716097" y="0"/>
            <a:ext cx="0" cy="6334316"/>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Table&#10;&#10;Description automatically generated">
            <a:extLst>
              <a:ext uri="{FF2B5EF4-FFF2-40B4-BE49-F238E27FC236}">
                <a16:creationId xmlns:a16="http://schemas.microsoft.com/office/drawing/2014/main" id="{99CF16E2-83E0-40BA-B30F-1EE35729A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395" y="601286"/>
            <a:ext cx="7380332" cy="5655427"/>
          </a:xfrm>
          <a:prstGeom prst="rect">
            <a:avLst/>
          </a:prstGeom>
        </p:spPr>
      </p:pic>
    </p:spTree>
    <p:extLst>
      <p:ext uri="{BB962C8B-B14F-4D97-AF65-F5344CB8AC3E}">
        <p14:creationId xmlns:p14="http://schemas.microsoft.com/office/powerpoint/2010/main" val="354925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D0ACA03-FC39-4E1D-8A50-8453A83B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Rectangle 136">
            <a:extLst>
              <a:ext uri="{FF2B5EF4-FFF2-40B4-BE49-F238E27FC236}">
                <a16:creationId xmlns:a16="http://schemas.microsoft.com/office/drawing/2014/main" id="{05FD7B22-47FD-4909-9BE1-B8F33D0CC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9" name="Straight Connector 138">
            <a:extLst>
              <a:ext uri="{FF2B5EF4-FFF2-40B4-BE49-F238E27FC236}">
                <a16:creationId xmlns:a16="http://schemas.microsoft.com/office/drawing/2014/main" id="{38BB4A3C-C45F-4412-B720-A78D3B93A3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1" name="Rectangle 140">
            <a:extLst>
              <a:ext uri="{FF2B5EF4-FFF2-40B4-BE49-F238E27FC236}">
                <a16:creationId xmlns:a16="http://schemas.microsoft.com/office/drawing/2014/main" id="{EE637C68-4DAB-434E-B6C3-8C15AA50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01822274-F712-4C75-AEAF-4C317C68E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6862"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Rectangle 144">
            <a:extLst>
              <a:ext uri="{FF2B5EF4-FFF2-40B4-BE49-F238E27FC236}">
                <a16:creationId xmlns:a16="http://schemas.microsoft.com/office/drawing/2014/main" id="{76511003-BF2E-4407-91FC-D04719D7E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004868" y="0"/>
            <a:ext cx="5143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1">
            <a:extLst>
              <a:ext uri="{FF2B5EF4-FFF2-40B4-BE49-F238E27FC236}">
                <a16:creationId xmlns:a16="http://schemas.microsoft.com/office/drawing/2014/main" id="{1FCC577A-D72D-4B54-8567-9DDCFCB964C8}"/>
              </a:ext>
            </a:extLst>
          </p:cNvPr>
          <p:cNvSpPr>
            <a:spLocks noGrp="1"/>
          </p:cNvSpPr>
          <p:nvPr>
            <p:ph type="title"/>
          </p:nvPr>
        </p:nvSpPr>
        <p:spPr>
          <a:xfrm>
            <a:off x="4471008" y="758952"/>
            <a:ext cx="4156798" cy="3566160"/>
          </a:xfrm>
        </p:spPr>
        <p:txBody>
          <a:bodyPr vert="horz" lIns="91440" tIns="45720" rIns="91440" bIns="45720" rtlCol="0" anchor="b">
            <a:normAutofit/>
          </a:bodyPr>
          <a:lstStyle/>
          <a:p>
            <a:pPr fontAlgn="auto">
              <a:spcAft>
                <a:spcPts val="0"/>
              </a:spcAft>
            </a:pPr>
            <a:r>
              <a:rPr lang="en-US" sz="8000" b="1">
                <a:solidFill>
                  <a:srgbClr val="FFFFFF"/>
                </a:solidFill>
                <a:effectLst>
                  <a:outerShdw blurRad="38100" dist="38100" dir="2700000" algn="tl">
                    <a:srgbClr val="000000">
                      <a:alpha val="43137"/>
                    </a:srgbClr>
                  </a:outerShdw>
                </a:effectLst>
              </a:rPr>
              <a:t>Post-Test</a:t>
            </a:r>
          </a:p>
        </p:txBody>
      </p:sp>
      <p:sp>
        <p:nvSpPr>
          <p:cNvPr id="3" name="Content Placeholder 2">
            <a:extLst>
              <a:ext uri="{FF2B5EF4-FFF2-40B4-BE49-F238E27FC236}">
                <a16:creationId xmlns:a16="http://schemas.microsoft.com/office/drawing/2014/main" id="{1E08AEA0-FFE6-4EFA-90A8-D3032058C9CA}"/>
              </a:ext>
            </a:extLst>
          </p:cNvPr>
          <p:cNvSpPr>
            <a:spLocks noGrp="1"/>
          </p:cNvSpPr>
          <p:nvPr>
            <p:ph idx="1"/>
          </p:nvPr>
        </p:nvSpPr>
        <p:spPr>
          <a:xfrm>
            <a:off x="4471007" y="4455620"/>
            <a:ext cx="4156799" cy="1143000"/>
          </a:xfrm>
        </p:spPr>
        <p:txBody>
          <a:bodyPr vert="horz" lIns="91440" tIns="45720" rIns="91440" bIns="45720" rtlCol="0">
            <a:normAutofit/>
          </a:bodyPr>
          <a:lstStyle/>
          <a:p>
            <a:pPr marL="0" indent="0">
              <a:buNone/>
            </a:pPr>
            <a:r>
              <a:rPr lang="en-US" sz="2400" cap="all" spc="200" dirty="0">
                <a:solidFill>
                  <a:srgbClr val="FFFFFF"/>
                </a:solidFill>
                <a:latin typeface="+mj-lt"/>
                <a:hlinkClick r:id="rId3"/>
              </a:rPr>
              <a:t>Post-Test Link</a:t>
            </a:r>
            <a:endParaRPr lang="en-US" sz="2400" cap="all" spc="200" dirty="0">
              <a:solidFill>
                <a:srgbClr val="FFFFFF"/>
              </a:solidFill>
              <a:latin typeface="+mj-lt"/>
            </a:endParaRPr>
          </a:p>
        </p:txBody>
      </p:sp>
      <p:pic>
        <p:nvPicPr>
          <p:cNvPr id="4" name="Picture 3">
            <a:extLst>
              <a:ext uri="{FF2B5EF4-FFF2-40B4-BE49-F238E27FC236}">
                <a16:creationId xmlns:a16="http://schemas.microsoft.com/office/drawing/2014/main" id="{151C4FA7-09AA-4A00-A34F-5B87A39FAC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67487"/>
            <a:ext cx="3990514" cy="3990514"/>
          </a:xfrm>
          <a:prstGeom prst="rect">
            <a:avLst/>
          </a:prstGeom>
        </p:spPr>
      </p:pic>
      <p:pic>
        <p:nvPicPr>
          <p:cNvPr id="4098" name="Picture 2" descr="Image result for survey">
            <a:extLst>
              <a:ext uri="{FF2B5EF4-FFF2-40B4-BE49-F238E27FC236}">
                <a16:creationId xmlns:a16="http://schemas.microsoft.com/office/drawing/2014/main" id="{3FF57A43-7DB5-4875-8778-48BC68338A4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00718" y="339745"/>
            <a:ext cx="2842540" cy="2700414"/>
          </a:xfrm>
          <a:prstGeom prst="rect">
            <a:avLst/>
          </a:prstGeom>
          <a:noFill/>
          <a:extLst>
            <a:ext uri="{909E8E84-426E-40DD-AFC4-6F175D3DCCD1}">
              <a14:hiddenFill xmlns:a14="http://schemas.microsoft.com/office/drawing/2010/main">
                <a:solidFill>
                  <a:srgbClr val="FFFFFF"/>
                </a:solidFill>
              </a14:hiddenFill>
            </a:ext>
          </a:extLst>
        </p:spPr>
      </p:pic>
      <p:cxnSp>
        <p:nvCxnSpPr>
          <p:cNvPr id="147" name="Straight Connector 146">
            <a:extLst>
              <a:ext uri="{FF2B5EF4-FFF2-40B4-BE49-F238E27FC236}">
                <a16:creationId xmlns:a16="http://schemas.microsoft.com/office/drawing/2014/main" id="{D1402A33-7DAE-4EE8-BD56-11D9BEBAAC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1007" y="4343400"/>
            <a:ext cx="3901962" cy="0"/>
          </a:xfrm>
          <a:prstGeom prst="line">
            <a:avLst/>
          </a:prstGeom>
          <a:ln w="6350">
            <a:solidFill>
              <a:schemeClr val="tx1">
                <a:alpha val="90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Qr code&#10;&#10;Description automatically generated">
            <a:extLst>
              <a:ext uri="{FF2B5EF4-FFF2-40B4-BE49-F238E27FC236}">
                <a16:creationId xmlns:a16="http://schemas.microsoft.com/office/drawing/2014/main" id="{F9BFB3BB-1145-00FD-5978-58A6D39556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4" y="2867487"/>
            <a:ext cx="3990514" cy="3990513"/>
          </a:xfrm>
          <a:prstGeom prst="rect">
            <a:avLst/>
          </a:prstGeom>
        </p:spPr>
      </p:pic>
    </p:spTree>
    <p:extLst>
      <p:ext uri="{BB962C8B-B14F-4D97-AF65-F5344CB8AC3E}">
        <p14:creationId xmlns:p14="http://schemas.microsoft.com/office/powerpoint/2010/main" val="2207577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07E0C2E9-66FE-4939-B00E-F2F8A16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Rectangle 96">
            <a:extLst>
              <a:ext uri="{FF2B5EF4-FFF2-40B4-BE49-F238E27FC236}">
                <a16:creationId xmlns:a16="http://schemas.microsoft.com/office/drawing/2014/main" id="{497D3963-DBF6-4A94-8855-A3F7086A8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9" name="Straight Connector 98">
            <a:extLst>
              <a:ext uri="{FF2B5EF4-FFF2-40B4-BE49-F238E27FC236}">
                <a16:creationId xmlns:a16="http://schemas.microsoft.com/office/drawing/2014/main" id="{BCA29A2A-9A2D-43BC-8094-36C9D936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1" name="Rectangle 100">
            <a:extLst>
              <a:ext uri="{FF2B5EF4-FFF2-40B4-BE49-F238E27FC236}">
                <a16:creationId xmlns:a16="http://schemas.microsoft.com/office/drawing/2014/main" id="{0E3696EC-1173-46D8-8736-2901415BC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FCC577A-D72D-4B54-8567-9DDCFCB964C8}"/>
              </a:ext>
            </a:extLst>
          </p:cNvPr>
          <p:cNvSpPr>
            <a:spLocks noGrp="1"/>
          </p:cNvSpPr>
          <p:nvPr>
            <p:ph type="title"/>
          </p:nvPr>
        </p:nvSpPr>
        <p:spPr>
          <a:xfrm>
            <a:off x="5047500" y="639097"/>
            <a:ext cx="3609804" cy="3686015"/>
          </a:xfrm>
        </p:spPr>
        <p:txBody>
          <a:bodyPr vert="horz" lIns="91440" tIns="45720" rIns="91440" bIns="45720" rtlCol="0" anchor="b">
            <a:normAutofit/>
          </a:bodyPr>
          <a:lstStyle/>
          <a:p>
            <a:pPr fontAlgn="auto">
              <a:spcAft>
                <a:spcPts val="0"/>
              </a:spcAft>
            </a:pPr>
            <a:r>
              <a:rPr lang="en-US" sz="6800" b="1" dirty="0">
                <a:solidFill>
                  <a:schemeClr val="tx1">
                    <a:lumMod val="85000"/>
                    <a:lumOff val="15000"/>
                  </a:schemeClr>
                </a:solidFill>
                <a:effectLst>
                  <a:outerShdw blurRad="38100" dist="38100" dir="2700000" algn="tl">
                    <a:srgbClr val="000000">
                      <a:alpha val="43137"/>
                    </a:srgbClr>
                  </a:outerShdw>
                </a:effectLst>
              </a:rPr>
              <a:t>Helpful Resources</a:t>
            </a:r>
          </a:p>
        </p:txBody>
      </p:sp>
      <p:pic>
        <p:nvPicPr>
          <p:cNvPr id="8" name="Picture 7" descr="A close up of a sign&#10;&#10;Description automatically generated">
            <a:extLst>
              <a:ext uri="{FF2B5EF4-FFF2-40B4-BE49-F238E27FC236}">
                <a16:creationId xmlns:a16="http://schemas.microsoft.com/office/drawing/2014/main" id="{E90053CE-1F2B-4B54-8215-60387FDC9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99" y="1118908"/>
            <a:ext cx="4096501" cy="4096501"/>
          </a:xfrm>
          <a:prstGeom prst="rect">
            <a:avLst/>
          </a:prstGeom>
        </p:spPr>
      </p:pic>
      <p:cxnSp>
        <p:nvCxnSpPr>
          <p:cNvPr id="103" name="Straight Connector 102">
            <a:extLst>
              <a:ext uri="{FF2B5EF4-FFF2-40B4-BE49-F238E27FC236}">
                <a16:creationId xmlns:a16="http://schemas.microsoft.com/office/drawing/2014/main" id="{2B1CD793-7986-478D-815F-EBE47084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03789" y="4343400"/>
            <a:ext cx="32918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C059C546-8A92-462B-80FD-F0070C32C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Rectangle 106">
            <a:extLst>
              <a:ext uri="{FF2B5EF4-FFF2-40B4-BE49-F238E27FC236}">
                <a16:creationId xmlns:a16="http://schemas.microsoft.com/office/drawing/2014/main" id="{279AFD1E-6A15-46F2-999D-21BEE3718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7277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2" name="Rectangle 111">
            <a:extLst>
              <a:ext uri="{FF2B5EF4-FFF2-40B4-BE49-F238E27FC236}">
                <a16:creationId xmlns:a16="http://schemas.microsoft.com/office/drawing/2014/main" id="{C1CEA5B3-F026-4EA7-8ECF-E1F5465E5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Rectangle 113">
            <a:extLst>
              <a:ext uri="{FF2B5EF4-FFF2-40B4-BE49-F238E27FC236}">
                <a16:creationId xmlns:a16="http://schemas.microsoft.com/office/drawing/2014/main" id="{4B486FE1-17CE-45A4-9CBC-8C0B185E1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4" name="Straight Connector 115">
            <a:extLst>
              <a:ext uri="{FF2B5EF4-FFF2-40B4-BE49-F238E27FC236}">
                <a16:creationId xmlns:a16="http://schemas.microsoft.com/office/drawing/2014/main" id="{2AF0217B-4943-4BF1-8CDF-A5FB04C876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5" name="Rectangle 117">
            <a:extLst>
              <a:ext uri="{FF2B5EF4-FFF2-40B4-BE49-F238E27FC236}">
                <a16:creationId xmlns:a16="http://schemas.microsoft.com/office/drawing/2014/main" id="{ABDC8A91-71B4-431F-AE6F-E3004922D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with low confidence">
            <a:extLst>
              <a:ext uri="{FF2B5EF4-FFF2-40B4-BE49-F238E27FC236}">
                <a16:creationId xmlns:a16="http://schemas.microsoft.com/office/drawing/2014/main" id="{C0D1F5B3-84B0-6ECE-E4BE-E58EE22EE180}"/>
              </a:ext>
            </a:extLst>
          </p:cNvPr>
          <p:cNvPicPr>
            <a:picLocks noChangeAspect="1"/>
          </p:cNvPicPr>
          <p:nvPr/>
        </p:nvPicPr>
        <p:blipFill rotWithShape="1">
          <a:blip r:embed="rId3">
            <a:extLst>
              <a:ext uri="{28A0092B-C50C-407E-A947-70E740481C1C}">
                <a14:useLocalDpi xmlns:a14="http://schemas.microsoft.com/office/drawing/2010/main" val="0"/>
              </a:ext>
            </a:extLst>
          </a:blip>
          <a:srcRect t="5194" r="3" b="3"/>
          <a:stretch/>
        </p:blipFill>
        <p:spPr>
          <a:xfrm>
            <a:off x="475499" y="640080"/>
            <a:ext cx="4706750" cy="5577840"/>
          </a:xfrm>
          <a:prstGeom prst="rect">
            <a:avLst/>
          </a:prstGeom>
        </p:spPr>
      </p:pic>
      <p:sp>
        <p:nvSpPr>
          <p:cNvPr id="136" name="Rectangle 119">
            <a:extLst>
              <a:ext uri="{FF2B5EF4-FFF2-40B4-BE49-F238E27FC236}">
                <a16:creationId xmlns:a16="http://schemas.microsoft.com/office/drawing/2014/main" id="{67825D23-937D-44F4-A9F5-8F31D65E0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1">
            <a:extLst>
              <a:ext uri="{FF2B5EF4-FFF2-40B4-BE49-F238E27FC236}">
                <a16:creationId xmlns:a16="http://schemas.microsoft.com/office/drawing/2014/main" id="{1FCC577A-D72D-4B54-8567-9DDCFCB964C8}"/>
              </a:ext>
            </a:extLst>
          </p:cNvPr>
          <p:cNvSpPr>
            <a:spLocks noGrp="1"/>
          </p:cNvSpPr>
          <p:nvPr>
            <p:ph type="title"/>
          </p:nvPr>
        </p:nvSpPr>
        <p:spPr>
          <a:xfrm>
            <a:off x="6072663" y="640080"/>
            <a:ext cx="2744435" cy="2926080"/>
          </a:xfrm>
        </p:spPr>
        <p:txBody>
          <a:bodyPr vert="horz" lIns="91440" tIns="45720" rIns="91440" bIns="45720" rtlCol="0" anchor="b">
            <a:normAutofit/>
          </a:bodyPr>
          <a:lstStyle/>
          <a:p>
            <a:pPr fontAlgn="auto">
              <a:spcAft>
                <a:spcPts val="0"/>
              </a:spcAft>
            </a:pPr>
            <a:r>
              <a:rPr lang="en-US" sz="3800" b="1">
                <a:solidFill>
                  <a:srgbClr val="FFFFFF"/>
                </a:solidFill>
                <a:effectLst>
                  <a:outerShdw blurRad="38100" dist="38100" dir="2700000" algn="tl">
                    <a:srgbClr val="000000">
                      <a:alpha val="43137"/>
                    </a:srgbClr>
                  </a:outerShdw>
                </a:effectLst>
              </a:rPr>
              <a:t>Helpful Resources</a:t>
            </a:r>
          </a:p>
        </p:txBody>
      </p:sp>
      <p:sp>
        <p:nvSpPr>
          <p:cNvPr id="137" name="Rectangle 121">
            <a:extLst>
              <a:ext uri="{FF2B5EF4-FFF2-40B4-BE49-F238E27FC236}">
                <a16:creationId xmlns:a16="http://schemas.microsoft.com/office/drawing/2014/main" id="{1DD89EC7-F771-446D-81EE-DEE9283B5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678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609600" y="1949526"/>
            <a:ext cx="7924800" cy="4038599"/>
          </a:xfrm>
        </p:spPr>
        <p:txBody>
          <a:bodyPr>
            <a:normAutofit/>
          </a:bodyPr>
          <a:lstStyle/>
          <a:p>
            <a:pPr algn="ctr">
              <a:buFont typeface="Arial" charset="0"/>
              <a:buNone/>
            </a:pPr>
            <a:endParaRPr lang="en-US" sz="5600" b="1" dirty="0"/>
          </a:p>
          <a:p>
            <a:pPr algn="ctr">
              <a:buFont typeface="Arial" charset="0"/>
              <a:buNone/>
            </a:pPr>
            <a:r>
              <a:rPr lang="en-US" sz="5400" b="1" cap="all" dirty="0"/>
              <a:t>What different types of colleges are there?</a:t>
            </a:r>
          </a:p>
        </p:txBody>
      </p:sp>
    </p:spTree>
    <p:extLst>
      <p:ext uri="{BB962C8B-B14F-4D97-AF65-F5344CB8AC3E}">
        <p14:creationId xmlns:p14="http://schemas.microsoft.com/office/powerpoint/2010/main" val="170531426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48647AB-8228-4D18-88FC-84946122D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 name="Title 1"/>
          <p:cNvSpPr>
            <a:spLocks noGrp="1"/>
          </p:cNvSpPr>
          <p:nvPr>
            <p:ph type="title"/>
          </p:nvPr>
        </p:nvSpPr>
        <p:spPr>
          <a:xfrm>
            <a:off x="6132909" y="634946"/>
            <a:ext cx="2529396" cy="5055904"/>
          </a:xfrm>
          <a:gradFill>
            <a:gsLst>
              <a:gs pos="0">
                <a:schemeClr val="accent1">
                  <a:lumMod val="5000"/>
                  <a:lumOff val="95000"/>
                </a:schemeClr>
              </a:gs>
              <a:gs pos="74000">
                <a:schemeClr val="accent1">
                  <a:lumMod val="45000"/>
                  <a:lumOff val="55000"/>
                </a:schemeClr>
              </a:gs>
              <a:gs pos="83000">
                <a:schemeClr val="accent1">
                  <a:lumMod val="45000"/>
                  <a:lumOff val="55000"/>
                </a:schemeClr>
              </a:gs>
              <a:gs pos="80000">
                <a:schemeClr val="accent1">
                  <a:lumMod val="30000"/>
                  <a:lumOff val="70000"/>
                </a:schemeClr>
              </a:gs>
            </a:gsLst>
            <a:lin ang="5400000" scaled="1"/>
          </a:gradFill>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b="1" dirty="0">
                <a:ln w="0"/>
                <a:effectLst>
                  <a:outerShdw blurRad="38100" dist="19050" dir="2700000" algn="tl" rotWithShape="0">
                    <a:schemeClr val="dk1">
                      <a:alpha val="40000"/>
                    </a:schemeClr>
                  </a:outerShdw>
                </a:effectLst>
              </a:rPr>
              <a:t>Agenda</a:t>
            </a:r>
          </a:p>
        </p:txBody>
      </p:sp>
      <p:cxnSp>
        <p:nvCxnSpPr>
          <p:cNvPr id="74" name="Straight Connector 73">
            <a:extLst>
              <a:ext uri="{FF2B5EF4-FFF2-40B4-BE49-F238E27FC236}">
                <a16:creationId xmlns:a16="http://schemas.microsoft.com/office/drawing/2014/main" id="{C79F0F86-2AB5-44D6-8263-3F20B0E25D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88ABC67B-D881-4CFF-BF37-89FE48CB5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87B7DB8E-F12E-4383-BB09-93BE661B9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100" name="Content Placeholder 3">
            <a:extLst>
              <a:ext uri="{FF2B5EF4-FFF2-40B4-BE49-F238E27FC236}">
                <a16:creationId xmlns:a16="http://schemas.microsoft.com/office/drawing/2014/main" id="{D36F834E-0CFD-4C0D-8D21-756B9E9F4992}"/>
              </a:ext>
            </a:extLst>
          </p:cNvPr>
          <p:cNvGraphicFramePr>
            <a:graphicFrameLocks noGrp="1"/>
          </p:cNvGraphicFramePr>
          <p:nvPr>
            <p:ph idx="1"/>
            <p:extLst>
              <p:ext uri="{D42A27DB-BD31-4B8C-83A1-F6EECF244321}">
                <p14:modId xmlns:p14="http://schemas.microsoft.com/office/powerpoint/2010/main" val="3303427475"/>
              </p:ext>
            </p:extLst>
          </p:nvPr>
        </p:nvGraphicFramePr>
        <p:xfrm>
          <a:off x="475059" y="639763"/>
          <a:ext cx="5182791"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04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7E0C2E9-66FE-4939-B00E-F2F8A16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497D3963-DBF6-4A94-8855-A3F7086A8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BCA29A2A-9A2D-43BC-8094-36C9D936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53EC61C0-8A0B-4004-8A6E-119C93E7F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234D2D6-D94D-4632-984E-C32463C2A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1">
            <a:extLst>
              <a:ext uri="{FF2B5EF4-FFF2-40B4-BE49-F238E27FC236}">
                <a16:creationId xmlns:a16="http://schemas.microsoft.com/office/drawing/2014/main" id="{B2E631DD-431E-4D47-81B0-48EF93E2D0A9}"/>
              </a:ext>
            </a:extLst>
          </p:cNvPr>
          <p:cNvSpPr>
            <a:spLocks noGrp="1"/>
          </p:cNvSpPr>
          <p:nvPr>
            <p:ph type="title"/>
          </p:nvPr>
        </p:nvSpPr>
        <p:spPr>
          <a:xfrm>
            <a:off x="6072663" y="640080"/>
            <a:ext cx="2744435" cy="2926080"/>
          </a:xfrm>
        </p:spPr>
        <p:txBody>
          <a:bodyPr vert="horz" lIns="91440" tIns="45720" rIns="91440" bIns="45720" rtlCol="0" anchor="b">
            <a:normAutofit/>
          </a:bodyPr>
          <a:lstStyle/>
          <a:p>
            <a:pPr fontAlgn="auto">
              <a:spcAft>
                <a:spcPts val="0"/>
              </a:spcAft>
            </a:pPr>
            <a:r>
              <a:rPr lang="en-US" sz="3800" b="1" dirty="0">
                <a:solidFill>
                  <a:srgbClr val="FFFFFF"/>
                </a:solidFill>
                <a:effectLst>
                  <a:outerShdw blurRad="38100" dist="38100" dir="2700000" algn="tl">
                    <a:srgbClr val="000000">
                      <a:alpha val="43137"/>
                    </a:srgbClr>
                  </a:outerShdw>
                </a:effectLst>
              </a:rPr>
              <a:t>Two Year Technical College</a:t>
            </a:r>
          </a:p>
        </p:txBody>
      </p:sp>
      <p:sp>
        <p:nvSpPr>
          <p:cNvPr id="24" name="Rectangle 23">
            <a:extLst>
              <a:ext uri="{FF2B5EF4-FFF2-40B4-BE49-F238E27FC236}">
                <a16:creationId xmlns:a16="http://schemas.microsoft.com/office/drawing/2014/main" id="{ACBD1B97-D7C2-4B69-AA6F-A43A94841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able 5">
            <a:extLst>
              <a:ext uri="{FF2B5EF4-FFF2-40B4-BE49-F238E27FC236}">
                <a16:creationId xmlns:a16="http://schemas.microsoft.com/office/drawing/2014/main" id="{1FE77F4E-6CF3-4173-A322-7A2DD83F4B23}"/>
              </a:ext>
            </a:extLst>
          </p:cNvPr>
          <p:cNvGraphicFramePr>
            <a:graphicFrameLocks noGrp="1"/>
          </p:cNvGraphicFramePr>
          <p:nvPr>
            <p:extLst>
              <p:ext uri="{D42A27DB-BD31-4B8C-83A1-F6EECF244321}">
                <p14:modId xmlns:p14="http://schemas.microsoft.com/office/powerpoint/2010/main" val="339758747"/>
              </p:ext>
            </p:extLst>
          </p:nvPr>
        </p:nvGraphicFramePr>
        <p:xfrm>
          <a:off x="283299" y="1434396"/>
          <a:ext cx="5280218" cy="4263528"/>
        </p:xfrm>
        <a:graphic>
          <a:graphicData uri="http://schemas.openxmlformats.org/drawingml/2006/table">
            <a:tbl>
              <a:tblPr firstRow="1" bandRow="1">
                <a:noFill/>
                <a:tableStyleId>{F2DE63D5-997A-4646-A377-4702673A728D}</a:tableStyleId>
              </a:tblPr>
              <a:tblGrid>
                <a:gridCol w="1750293">
                  <a:extLst>
                    <a:ext uri="{9D8B030D-6E8A-4147-A177-3AD203B41FA5}">
                      <a16:colId xmlns:a16="http://schemas.microsoft.com/office/drawing/2014/main" val="4184154917"/>
                    </a:ext>
                  </a:extLst>
                </a:gridCol>
                <a:gridCol w="1790809">
                  <a:extLst>
                    <a:ext uri="{9D8B030D-6E8A-4147-A177-3AD203B41FA5}">
                      <a16:colId xmlns:a16="http://schemas.microsoft.com/office/drawing/2014/main" val="3912314290"/>
                    </a:ext>
                  </a:extLst>
                </a:gridCol>
                <a:gridCol w="1739116">
                  <a:extLst>
                    <a:ext uri="{9D8B030D-6E8A-4147-A177-3AD203B41FA5}">
                      <a16:colId xmlns:a16="http://schemas.microsoft.com/office/drawing/2014/main" val="1618958027"/>
                    </a:ext>
                  </a:extLst>
                </a:gridCol>
              </a:tblGrid>
              <a:tr h="827105">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2000" b="1">
                          <a:solidFill>
                            <a:schemeClr val="tx1">
                              <a:lumMod val="75000"/>
                              <a:lumOff val="25000"/>
                            </a:schemeClr>
                          </a:solidFill>
                        </a:rPr>
                        <a:t>Description</a:t>
                      </a:r>
                    </a:p>
                  </a:txBody>
                  <a:tcPr marL="143467" marR="107600" marT="71733" marB="71733">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800" b="1" dirty="0">
                          <a:solidFill>
                            <a:schemeClr val="tx1">
                              <a:lumMod val="75000"/>
                              <a:lumOff val="25000"/>
                            </a:schemeClr>
                          </a:solidFill>
                        </a:rPr>
                        <a:t>Tuition &amp;</a:t>
                      </a:r>
                      <a:r>
                        <a:rPr lang="en-US" sz="1800" b="1" baseline="0" dirty="0">
                          <a:solidFill>
                            <a:schemeClr val="tx1">
                              <a:lumMod val="75000"/>
                              <a:lumOff val="25000"/>
                            </a:schemeClr>
                          </a:solidFill>
                        </a:rPr>
                        <a:t>  </a:t>
                      </a:r>
                      <a:r>
                        <a:rPr lang="en-US" sz="1800" b="1" dirty="0">
                          <a:solidFill>
                            <a:schemeClr val="tx1">
                              <a:lumMod val="75000"/>
                              <a:lumOff val="25000"/>
                            </a:schemeClr>
                          </a:solidFill>
                        </a:rPr>
                        <a:t>Fees</a:t>
                      </a:r>
                    </a:p>
                  </a:txBody>
                  <a:tcPr marL="143467" marR="107600" marT="71733" marB="71733">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a:solidFill>
                            <a:schemeClr val="tx1">
                              <a:lumMod val="75000"/>
                              <a:lumOff val="25000"/>
                            </a:schemeClr>
                          </a:solidFill>
                        </a:rPr>
                        <a:t>Admission</a:t>
                      </a:r>
                      <a:r>
                        <a:rPr lang="en-US" sz="2000" b="1" baseline="0">
                          <a:solidFill>
                            <a:schemeClr val="tx1">
                              <a:lumMod val="75000"/>
                              <a:lumOff val="25000"/>
                            </a:schemeClr>
                          </a:solidFill>
                        </a:rPr>
                        <a:t> Requirements</a:t>
                      </a:r>
                      <a:endParaRPr lang="en-US" sz="2000" b="1">
                        <a:solidFill>
                          <a:schemeClr val="tx1">
                            <a:lumMod val="75000"/>
                            <a:lumOff val="25000"/>
                          </a:schemeClr>
                        </a:solidFill>
                      </a:endParaRPr>
                    </a:p>
                  </a:txBody>
                  <a:tcPr marL="143467" marR="107600" marT="71733" marB="71733">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2740393029"/>
                  </a:ext>
                </a:extLst>
              </a:tr>
              <a:tr h="3436423">
                <a:tc>
                  <a:txBody>
                    <a:bodyPr/>
                    <a:lstStyle/>
                    <a:p>
                      <a:r>
                        <a:rPr lang="en-US" sz="1200" u="sng" baseline="0" dirty="0">
                          <a:solidFill>
                            <a:schemeClr val="tx1">
                              <a:lumMod val="75000"/>
                              <a:lumOff val="25000"/>
                            </a:schemeClr>
                          </a:solidFill>
                        </a:rPr>
                        <a:t>Degrees offered</a:t>
                      </a:r>
                      <a:r>
                        <a:rPr lang="en-US" sz="1200" baseline="0" dirty="0">
                          <a:solidFill>
                            <a:schemeClr val="tx1">
                              <a:lumMod val="75000"/>
                              <a:lumOff val="25000"/>
                            </a:schemeClr>
                          </a:solidFill>
                        </a:rPr>
                        <a:t>: Associates, Certificate, Diploma</a:t>
                      </a:r>
                    </a:p>
                    <a:p>
                      <a:endParaRPr lang="en-US" sz="1200" baseline="0" dirty="0">
                        <a:solidFill>
                          <a:schemeClr val="tx1">
                            <a:lumMod val="75000"/>
                            <a:lumOff val="25000"/>
                          </a:schemeClr>
                        </a:solidFill>
                      </a:endParaRPr>
                    </a:p>
                    <a:p>
                      <a:r>
                        <a:rPr lang="en-US" sz="1200" u="sng" baseline="0" dirty="0">
                          <a:solidFill>
                            <a:schemeClr val="tx1">
                              <a:lumMod val="75000"/>
                              <a:lumOff val="25000"/>
                            </a:schemeClr>
                          </a:solidFill>
                        </a:rPr>
                        <a:t>Provides</a:t>
                      </a:r>
                      <a:r>
                        <a:rPr lang="en-US" sz="1200" baseline="0" dirty="0">
                          <a:solidFill>
                            <a:schemeClr val="tx1">
                              <a:lumMod val="75000"/>
                              <a:lumOff val="25000"/>
                            </a:schemeClr>
                          </a:solidFill>
                        </a:rPr>
                        <a:t>: </a:t>
                      </a:r>
                    </a:p>
                    <a:p>
                      <a:r>
                        <a:rPr lang="en-US" sz="1200" baseline="0" dirty="0">
                          <a:solidFill>
                            <a:schemeClr val="tx1">
                              <a:lumMod val="75000"/>
                              <a:lumOff val="25000"/>
                            </a:schemeClr>
                          </a:solidFill>
                        </a:rPr>
                        <a:t>Classes and degrees directly aligned with a particular career or job field.</a:t>
                      </a:r>
                    </a:p>
                    <a:p>
                      <a:endParaRPr lang="en-US" sz="1200" baseline="0" dirty="0">
                        <a:solidFill>
                          <a:schemeClr val="tx1">
                            <a:lumMod val="75000"/>
                            <a:lumOff val="25000"/>
                          </a:schemeClr>
                        </a:solidFill>
                      </a:endParaRPr>
                    </a:p>
                    <a:p>
                      <a:r>
                        <a:rPr lang="en-US" sz="1200" baseline="0" dirty="0">
                          <a:solidFill>
                            <a:schemeClr val="tx1">
                              <a:lumMod val="75000"/>
                              <a:lumOff val="25000"/>
                            </a:schemeClr>
                          </a:solidFill>
                        </a:rPr>
                        <a:t>GA Technical College System - 99.3% placement rate within 6 months of student graduation.</a:t>
                      </a:r>
                      <a:endParaRPr lang="en-US" sz="1200" i="1" baseline="0" dirty="0">
                        <a:solidFill>
                          <a:schemeClr val="tx1">
                            <a:lumMod val="75000"/>
                            <a:lumOff val="25000"/>
                          </a:schemeClr>
                        </a:solidFill>
                      </a:endParaRPr>
                    </a:p>
                  </a:txBody>
                  <a:tcPr marL="143467" marR="107600" marT="71733" marB="71733">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algn="ctr"/>
                      <a:r>
                        <a:rPr lang="en-US" sz="1200" baseline="0" dirty="0">
                          <a:solidFill>
                            <a:schemeClr val="tx1">
                              <a:lumMod val="75000"/>
                              <a:lumOff val="25000"/>
                            </a:schemeClr>
                          </a:solidFill>
                        </a:rPr>
                        <a:t>Approximately </a:t>
                      </a:r>
                      <a:r>
                        <a:rPr lang="en-US" sz="1200" dirty="0">
                          <a:solidFill>
                            <a:schemeClr val="tx1">
                              <a:lumMod val="75000"/>
                              <a:lumOff val="25000"/>
                            </a:schemeClr>
                          </a:solidFill>
                        </a:rPr>
                        <a:t>$5,600</a:t>
                      </a:r>
                      <a:r>
                        <a:rPr lang="en-US" sz="1200" baseline="0" dirty="0">
                          <a:solidFill>
                            <a:schemeClr val="tx1">
                              <a:lumMod val="75000"/>
                              <a:lumOff val="25000"/>
                            </a:schemeClr>
                          </a:solidFill>
                        </a:rPr>
                        <a:t> per </a:t>
                      </a:r>
                      <a:r>
                        <a:rPr lang="en-US" sz="1200" dirty="0">
                          <a:solidFill>
                            <a:schemeClr val="tx1">
                              <a:lumMod val="75000"/>
                              <a:lumOff val="25000"/>
                            </a:schemeClr>
                          </a:solidFill>
                        </a:rPr>
                        <a:t>year for full-time enrollment</a:t>
                      </a:r>
                    </a:p>
                    <a:p>
                      <a:pPr algn="ctr"/>
                      <a:r>
                        <a:rPr lang="en-US" sz="1200" dirty="0">
                          <a:solidFill>
                            <a:schemeClr val="tx1">
                              <a:lumMod val="75000"/>
                              <a:lumOff val="25000"/>
                            </a:schemeClr>
                          </a:solidFill>
                        </a:rPr>
                        <a:t>(Gwinnett</a:t>
                      </a:r>
                      <a:r>
                        <a:rPr lang="en-US" sz="1200" baseline="0" dirty="0">
                          <a:solidFill>
                            <a:schemeClr val="tx1">
                              <a:lumMod val="75000"/>
                              <a:lumOff val="25000"/>
                            </a:schemeClr>
                          </a:solidFill>
                        </a:rPr>
                        <a:t> Technical College)</a:t>
                      </a:r>
                      <a:endParaRPr lang="en-US" sz="1200" i="1" dirty="0">
                        <a:solidFill>
                          <a:schemeClr val="tx1">
                            <a:lumMod val="75000"/>
                            <a:lumOff val="25000"/>
                          </a:schemeClr>
                        </a:solidFill>
                      </a:endParaRPr>
                    </a:p>
                  </a:txBody>
                  <a:tcPr marL="143467" marR="107600" marT="71733" marB="71733">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a:spcAft>
                          <a:spcPts val="600"/>
                        </a:spcAft>
                        <a:buFont typeface="Arial" pitchFamily="34" charset="0"/>
                        <a:buChar char="•"/>
                      </a:pPr>
                      <a:r>
                        <a:rPr lang="en-US" sz="1200" baseline="0" dirty="0">
                          <a:solidFill>
                            <a:schemeClr val="tx1">
                              <a:lumMod val="75000"/>
                              <a:lumOff val="25000"/>
                            </a:schemeClr>
                          </a:solidFill>
                        </a:rPr>
                        <a:t> High School Diploma</a:t>
                      </a:r>
                    </a:p>
                    <a:p>
                      <a:pPr>
                        <a:spcAft>
                          <a:spcPts val="600"/>
                        </a:spcAft>
                        <a:buFont typeface="Arial" pitchFamily="34" charset="0"/>
                        <a:buChar char="•"/>
                      </a:pPr>
                      <a:r>
                        <a:rPr lang="en-US" sz="1200" baseline="0" dirty="0">
                          <a:solidFill>
                            <a:schemeClr val="tx1">
                              <a:lumMod val="75000"/>
                              <a:lumOff val="25000"/>
                            </a:schemeClr>
                          </a:solidFill>
                        </a:rPr>
                        <a:t> ACCUPLACER typically required</a:t>
                      </a:r>
                    </a:p>
                    <a:p>
                      <a:pPr>
                        <a:spcAft>
                          <a:spcPts val="600"/>
                        </a:spcAft>
                        <a:buFont typeface="Arial" pitchFamily="34" charset="0"/>
                        <a:buChar char="•"/>
                      </a:pPr>
                      <a:r>
                        <a:rPr lang="en-US" sz="1200" baseline="0" dirty="0">
                          <a:solidFill>
                            <a:schemeClr val="tx1">
                              <a:lumMod val="75000"/>
                              <a:lumOff val="25000"/>
                            </a:schemeClr>
                          </a:solidFill>
                        </a:rPr>
                        <a:t> SAT / ACT optional</a:t>
                      </a:r>
                    </a:p>
                  </a:txBody>
                  <a:tcPr marL="143467" marR="107600" marT="71733" marB="71733">
                    <a:lnL w="12700" cmpd="sng">
                      <a:noFill/>
                      <a:prstDash val="solid"/>
                    </a:lnL>
                    <a:lnR w="12700" cmpd="sng">
                      <a:noFill/>
                      <a:prstDash val="solid"/>
                    </a:lnR>
                    <a:lnT w="9525" cap="flat" cmpd="sng" algn="ctr">
                      <a:solidFill>
                        <a:srgbClr val="C7C6C1"/>
                      </a:solidFill>
                      <a:prstDash val="solid"/>
                    </a:lnT>
                    <a:lnB w="12700" cmpd="sng">
                      <a:noFill/>
                      <a:prstDash val="solid"/>
                    </a:lnB>
                    <a:noFill/>
                  </a:tcPr>
                </a:tc>
                <a:extLst>
                  <a:ext uri="{0D108BD9-81ED-4DB2-BD59-A6C34878D82A}">
                    <a16:rowId xmlns:a16="http://schemas.microsoft.com/office/drawing/2014/main" val="3835556218"/>
                  </a:ext>
                </a:extLst>
              </a:tr>
            </a:tbl>
          </a:graphicData>
        </a:graphic>
      </p:graphicFrame>
    </p:spTree>
    <p:extLst>
      <p:ext uri="{BB962C8B-B14F-4D97-AF65-F5344CB8AC3E}">
        <p14:creationId xmlns:p14="http://schemas.microsoft.com/office/powerpoint/2010/main" val="137921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13">
            <a:extLst>
              <a:ext uri="{FF2B5EF4-FFF2-40B4-BE49-F238E27FC236}">
                <a16:creationId xmlns:a16="http://schemas.microsoft.com/office/drawing/2014/main" id="{07E0C2E9-66FE-4939-B00E-F2F8A16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5">
            <a:extLst>
              <a:ext uri="{FF2B5EF4-FFF2-40B4-BE49-F238E27FC236}">
                <a16:creationId xmlns:a16="http://schemas.microsoft.com/office/drawing/2014/main" id="{497D3963-DBF6-4A94-8855-A3F7086A8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17">
            <a:extLst>
              <a:ext uri="{FF2B5EF4-FFF2-40B4-BE49-F238E27FC236}">
                <a16:creationId xmlns:a16="http://schemas.microsoft.com/office/drawing/2014/main" id="{BCA29A2A-9A2D-43BC-8094-36C9D936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19">
            <a:extLst>
              <a:ext uri="{FF2B5EF4-FFF2-40B4-BE49-F238E27FC236}">
                <a16:creationId xmlns:a16="http://schemas.microsoft.com/office/drawing/2014/main" id="{53EC61C0-8A0B-4004-8A6E-119C93E7F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0" name="Rectangle 21">
            <a:extLst>
              <a:ext uri="{FF2B5EF4-FFF2-40B4-BE49-F238E27FC236}">
                <a16:creationId xmlns:a16="http://schemas.microsoft.com/office/drawing/2014/main" id="{4234D2D6-D94D-4632-984E-C32463C2A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1">
            <a:extLst>
              <a:ext uri="{FF2B5EF4-FFF2-40B4-BE49-F238E27FC236}">
                <a16:creationId xmlns:a16="http://schemas.microsoft.com/office/drawing/2014/main" id="{B2E631DD-431E-4D47-81B0-48EF93E2D0A9}"/>
              </a:ext>
            </a:extLst>
          </p:cNvPr>
          <p:cNvSpPr>
            <a:spLocks noGrp="1"/>
          </p:cNvSpPr>
          <p:nvPr>
            <p:ph type="title"/>
          </p:nvPr>
        </p:nvSpPr>
        <p:spPr>
          <a:xfrm>
            <a:off x="6072663" y="640080"/>
            <a:ext cx="2744435" cy="2926080"/>
          </a:xfrm>
        </p:spPr>
        <p:txBody>
          <a:bodyPr vert="horz" lIns="91440" tIns="45720" rIns="91440" bIns="45720" rtlCol="0" anchor="b">
            <a:normAutofit/>
          </a:bodyPr>
          <a:lstStyle/>
          <a:p>
            <a:pPr fontAlgn="auto">
              <a:spcAft>
                <a:spcPts val="0"/>
              </a:spcAft>
            </a:pPr>
            <a:r>
              <a:rPr lang="en-US" sz="3800" b="1">
                <a:solidFill>
                  <a:srgbClr val="FFFFFF"/>
                </a:solidFill>
                <a:effectLst>
                  <a:outerShdw blurRad="38100" dist="38100" dir="2700000" algn="tl">
                    <a:srgbClr val="000000">
                      <a:alpha val="43137"/>
                    </a:srgbClr>
                  </a:outerShdw>
                </a:effectLst>
              </a:rPr>
              <a:t>Two Year Junior College</a:t>
            </a:r>
          </a:p>
        </p:txBody>
      </p:sp>
      <p:sp>
        <p:nvSpPr>
          <p:cNvPr id="31" name="Rectangle 23">
            <a:extLst>
              <a:ext uri="{FF2B5EF4-FFF2-40B4-BE49-F238E27FC236}">
                <a16:creationId xmlns:a16="http://schemas.microsoft.com/office/drawing/2014/main" id="{ACBD1B97-D7C2-4B69-AA6F-A43A94841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able 5">
            <a:extLst>
              <a:ext uri="{FF2B5EF4-FFF2-40B4-BE49-F238E27FC236}">
                <a16:creationId xmlns:a16="http://schemas.microsoft.com/office/drawing/2014/main" id="{1FE77F4E-6CF3-4173-A322-7A2DD83F4B23}"/>
              </a:ext>
            </a:extLst>
          </p:cNvPr>
          <p:cNvGraphicFramePr>
            <a:graphicFrameLocks noGrp="1"/>
          </p:cNvGraphicFramePr>
          <p:nvPr>
            <p:extLst>
              <p:ext uri="{D42A27DB-BD31-4B8C-83A1-F6EECF244321}">
                <p14:modId xmlns:p14="http://schemas.microsoft.com/office/powerpoint/2010/main" val="2620601780"/>
              </p:ext>
            </p:extLst>
          </p:nvPr>
        </p:nvGraphicFramePr>
        <p:xfrm>
          <a:off x="508056" y="833663"/>
          <a:ext cx="4706752" cy="5459708"/>
        </p:xfrm>
        <a:graphic>
          <a:graphicData uri="http://schemas.openxmlformats.org/drawingml/2006/table">
            <a:tbl>
              <a:tblPr firstRow="1" bandRow="1">
                <a:noFill/>
                <a:tableStyleId>{72833802-FEF1-4C79-8D5D-14CF1EAF98D9}</a:tableStyleId>
              </a:tblPr>
              <a:tblGrid>
                <a:gridCol w="1443630">
                  <a:extLst>
                    <a:ext uri="{9D8B030D-6E8A-4147-A177-3AD203B41FA5}">
                      <a16:colId xmlns:a16="http://schemas.microsoft.com/office/drawing/2014/main" val="4184154917"/>
                    </a:ext>
                  </a:extLst>
                </a:gridCol>
                <a:gridCol w="1528331">
                  <a:extLst>
                    <a:ext uri="{9D8B030D-6E8A-4147-A177-3AD203B41FA5}">
                      <a16:colId xmlns:a16="http://schemas.microsoft.com/office/drawing/2014/main" val="3912314290"/>
                    </a:ext>
                  </a:extLst>
                </a:gridCol>
                <a:gridCol w="1734791">
                  <a:extLst>
                    <a:ext uri="{9D8B030D-6E8A-4147-A177-3AD203B41FA5}">
                      <a16:colId xmlns:a16="http://schemas.microsoft.com/office/drawing/2014/main" val="1618958027"/>
                    </a:ext>
                  </a:extLst>
                </a:gridCol>
              </a:tblGrid>
              <a:tr h="826686">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800" b="1" dirty="0">
                          <a:solidFill>
                            <a:schemeClr val="tx1">
                              <a:lumMod val="75000"/>
                              <a:lumOff val="25000"/>
                            </a:schemeClr>
                          </a:solidFill>
                        </a:rPr>
                        <a:t>Description</a:t>
                      </a:r>
                    </a:p>
                  </a:txBody>
                  <a:tcPr marL="152462" marR="114347" marT="76231" marB="76231">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600" b="1" dirty="0">
                          <a:solidFill>
                            <a:schemeClr val="tx1">
                              <a:lumMod val="75000"/>
                              <a:lumOff val="25000"/>
                            </a:schemeClr>
                          </a:solidFill>
                        </a:rPr>
                        <a:t>Tuition &amp;</a:t>
                      </a:r>
                      <a:r>
                        <a:rPr lang="en-US" sz="1600" b="1" baseline="0" dirty="0">
                          <a:solidFill>
                            <a:schemeClr val="tx1">
                              <a:lumMod val="75000"/>
                              <a:lumOff val="25000"/>
                            </a:schemeClr>
                          </a:solidFill>
                        </a:rPr>
                        <a:t>  </a:t>
                      </a:r>
                      <a:r>
                        <a:rPr lang="en-US" sz="1600" b="1" dirty="0">
                          <a:solidFill>
                            <a:schemeClr val="tx1">
                              <a:lumMod val="75000"/>
                              <a:lumOff val="25000"/>
                            </a:schemeClr>
                          </a:solidFill>
                        </a:rPr>
                        <a:t>Fees</a:t>
                      </a:r>
                    </a:p>
                  </a:txBody>
                  <a:tcPr marL="152462" marR="114347" marT="76231" marB="76231">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a:solidFill>
                            <a:schemeClr val="tx1">
                              <a:lumMod val="75000"/>
                              <a:lumOff val="25000"/>
                            </a:schemeClr>
                          </a:solidFill>
                        </a:rPr>
                        <a:t>Admission</a:t>
                      </a:r>
                      <a:r>
                        <a:rPr lang="en-US" sz="1800" b="1" baseline="0">
                          <a:solidFill>
                            <a:schemeClr val="tx1">
                              <a:lumMod val="75000"/>
                              <a:lumOff val="25000"/>
                            </a:schemeClr>
                          </a:solidFill>
                        </a:rPr>
                        <a:t> Requirements</a:t>
                      </a:r>
                      <a:endParaRPr lang="en-US" sz="1800" b="1">
                        <a:solidFill>
                          <a:schemeClr val="tx1">
                            <a:lumMod val="75000"/>
                            <a:lumOff val="25000"/>
                          </a:schemeClr>
                        </a:solidFill>
                      </a:endParaRPr>
                    </a:p>
                  </a:txBody>
                  <a:tcPr marL="152462" marR="114347" marT="76231" marB="76231">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2740393029"/>
                  </a:ext>
                </a:extLst>
              </a:tr>
              <a:tr h="3321141">
                <a:tc>
                  <a:txBody>
                    <a:bodyPr/>
                    <a:lstStyle/>
                    <a:p>
                      <a:r>
                        <a:rPr lang="en-US" sz="1400" u="sng" baseline="0" dirty="0">
                          <a:solidFill>
                            <a:schemeClr val="tx1">
                              <a:lumMod val="75000"/>
                              <a:lumOff val="25000"/>
                            </a:schemeClr>
                          </a:solidFill>
                        </a:rPr>
                        <a:t>Degrees offered</a:t>
                      </a:r>
                      <a:r>
                        <a:rPr lang="en-US" sz="1400" baseline="0" dirty="0">
                          <a:solidFill>
                            <a:schemeClr val="tx1">
                              <a:lumMod val="75000"/>
                              <a:lumOff val="25000"/>
                            </a:schemeClr>
                          </a:solidFill>
                        </a:rPr>
                        <a:t>: Associates</a:t>
                      </a:r>
                    </a:p>
                    <a:p>
                      <a:endParaRPr lang="en-US" sz="1400" baseline="0" dirty="0">
                        <a:solidFill>
                          <a:schemeClr val="tx1">
                            <a:lumMod val="75000"/>
                            <a:lumOff val="25000"/>
                          </a:schemeClr>
                        </a:solidFill>
                      </a:endParaRPr>
                    </a:p>
                    <a:p>
                      <a:r>
                        <a:rPr lang="en-US" sz="1400" u="sng" baseline="0" dirty="0">
                          <a:solidFill>
                            <a:schemeClr val="tx1">
                              <a:lumMod val="75000"/>
                              <a:lumOff val="25000"/>
                            </a:schemeClr>
                          </a:solidFill>
                        </a:rPr>
                        <a:t>Provides</a:t>
                      </a:r>
                      <a:r>
                        <a:rPr lang="en-US" sz="1400" baseline="0" dirty="0">
                          <a:solidFill>
                            <a:schemeClr val="tx1">
                              <a:lumMod val="75000"/>
                              <a:lumOff val="25000"/>
                            </a:schemeClr>
                          </a:solidFill>
                        </a:rPr>
                        <a:t>: </a:t>
                      </a:r>
                    </a:p>
                    <a:p>
                      <a:r>
                        <a:rPr lang="en-US" sz="1400" baseline="0" dirty="0">
                          <a:solidFill>
                            <a:schemeClr val="tx1">
                              <a:lumMod val="75000"/>
                              <a:lumOff val="25000"/>
                            </a:schemeClr>
                          </a:solidFill>
                        </a:rPr>
                        <a:t>A cost-effective option to start taking general college classes which could be applied towards a 4-year degree at a college or university</a:t>
                      </a:r>
                    </a:p>
                    <a:p>
                      <a:endParaRPr lang="en-US" sz="1400" baseline="0" dirty="0">
                        <a:solidFill>
                          <a:schemeClr val="tx1">
                            <a:lumMod val="75000"/>
                            <a:lumOff val="25000"/>
                          </a:schemeClr>
                        </a:solidFill>
                      </a:endParaRPr>
                    </a:p>
                    <a:p>
                      <a:r>
                        <a:rPr lang="en-US" sz="1400" baseline="0" dirty="0">
                          <a:solidFill>
                            <a:schemeClr val="tx1">
                              <a:lumMod val="75000"/>
                              <a:lumOff val="25000"/>
                            </a:schemeClr>
                          </a:solidFill>
                        </a:rPr>
                        <a:t>Typically </a:t>
                      </a:r>
                      <a:r>
                        <a:rPr lang="en-US" sz="1400" dirty="0">
                          <a:solidFill>
                            <a:schemeClr val="tx1">
                              <a:lumMod val="75000"/>
                              <a:lumOff val="25000"/>
                            </a:schemeClr>
                          </a:solidFill>
                        </a:rPr>
                        <a:t>have</a:t>
                      </a:r>
                      <a:r>
                        <a:rPr lang="en-US" sz="1400" baseline="0" dirty="0">
                          <a:solidFill>
                            <a:schemeClr val="tx1">
                              <a:lumMod val="75000"/>
                              <a:lumOff val="25000"/>
                            </a:schemeClr>
                          </a:solidFill>
                        </a:rPr>
                        <a:t> student transfer agreements with 4-year colleges.</a:t>
                      </a:r>
                      <a:endParaRPr lang="en-US" sz="1400" dirty="0">
                        <a:solidFill>
                          <a:schemeClr val="tx1">
                            <a:lumMod val="75000"/>
                            <a:lumOff val="25000"/>
                          </a:schemeClr>
                        </a:solidFill>
                      </a:endParaRPr>
                    </a:p>
                    <a:p>
                      <a:endParaRPr lang="en-US" sz="1400" dirty="0">
                        <a:solidFill>
                          <a:schemeClr val="tx1">
                            <a:lumMod val="75000"/>
                            <a:lumOff val="25000"/>
                          </a:schemeClr>
                        </a:solidFill>
                      </a:endParaRPr>
                    </a:p>
                  </a:txBody>
                  <a:tcPr marL="152462" marR="114347" marT="76231" marB="76231">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algn="ctr">
                        <a:spcAft>
                          <a:spcPts val="600"/>
                        </a:spcAft>
                      </a:pPr>
                      <a:r>
                        <a:rPr lang="en-US" sz="1400" dirty="0">
                          <a:solidFill>
                            <a:schemeClr val="tx1">
                              <a:lumMod val="75000"/>
                              <a:lumOff val="25000"/>
                            </a:schemeClr>
                          </a:solidFill>
                        </a:rPr>
                        <a:t>Approximately $3730 per year</a:t>
                      </a:r>
                      <a:r>
                        <a:rPr lang="en-US" sz="1400" baseline="0" dirty="0">
                          <a:solidFill>
                            <a:schemeClr val="tx1">
                              <a:lumMod val="75000"/>
                              <a:lumOff val="25000"/>
                            </a:schemeClr>
                          </a:solidFill>
                        </a:rPr>
                        <a:t> for full-time enrollment</a:t>
                      </a:r>
                    </a:p>
                    <a:p>
                      <a:pPr algn="ctr">
                        <a:spcAft>
                          <a:spcPts val="600"/>
                        </a:spcAft>
                      </a:pPr>
                      <a:r>
                        <a:rPr lang="en-US" sz="1400" baseline="0" dirty="0">
                          <a:solidFill>
                            <a:schemeClr val="tx1">
                              <a:lumMod val="75000"/>
                              <a:lumOff val="25000"/>
                            </a:schemeClr>
                          </a:solidFill>
                        </a:rPr>
                        <a:t>(Perimeter College at Georgia State)</a:t>
                      </a:r>
                      <a:endParaRPr lang="en-US" sz="1400" i="1" dirty="0">
                        <a:solidFill>
                          <a:schemeClr val="tx1">
                            <a:lumMod val="75000"/>
                            <a:lumOff val="25000"/>
                          </a:schemeClr>
                        </a:solidFill>
                      </a:endParaRPr>
                    </a:p>
                  </a:txBody>
                  <a:tcPr marL="152462" marR="114347" marT="76231" marB="76231">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a:spcAft>
                          <a:spcPts val="600"/>
                        </a:spcAft>
                        <a:buFont typeface="Arial" pitchFamily="34" charset="0"/>
                        <a:buChar char="•"/>
                      </a:pPr>
                      <a:r>
                        <a:rPr lang="en-US" sz="1400" baseline="0" dirty="0">
                          <a:solidFill>
                            <a:schemeClr val="tx1">
                              <a:lumMod val="75000"/>
                              <a:lumOff val="25000"/>
                            </a:schemeClr>
                          </a:solidFill>
                        </a:rPr>
                        <a:t> High School Diploma</a:t>
                      </a:r>
                    </a:p>
                    <a:p>
                      <a:pPr>
                        <a:spcAft>
                          <a:spcPts val="600"/>
                        </a:spcAft>
                        <a:buFont typeface="Arial" pitchFamily="34" charset="0"/>
                        <a:buChar char="•"/>
                      </a:pPr>
                      <a:r>
                        <a:rPr lang="en-US" sz="1400" baseline="0" dirty="0">
                          <a:solidFill>
                            <a:schemeClr val="tx1">
                              <a:lumMod val="75000"/>
                              <a:lumOff val="25000"/>
                            </a:schemeClr>
                          </a:solidFill>
                        </a:rPr>
                        <a:t>  GPA may be evaluated (2.0 GPA minimum for PC)</a:t>
                      </a:r>
                    </a:p>
                    <a:p>
                      <a:pPr>
                        <a:spcAft>
                          <a:spcPts val="600"/>
                        </a:spcAft>
                        <a:buFont typeface="Arial" pitchFamily="34" charset="0"/>
                        <a:buChar char="•"/>
                      </a:pPr>
                      <a:r>
                        <a:rPr lang="en-US" sz="1400" baseline="0" dirty="0">
                          <a:solidFill>
                            <a:schemeClr val="tx1">
                              <a:lumMod val="75000"/>
                              <a:lumOff val="25000"/>
                            </a:schemeClr>
                          </a:solidFill>
                        </a:rPr>
                        <a:t>  SAT / ACT or other admission test may be required</a:t>
                      </a:r>
                      <a:endParaRPr lang="en-US" sz="1400" dirty="0">
                        <a:solidFill>
                          <a:schemeClr val="tx1">
                            <a:lumMod val="75000"/>
                            <a:lumOff val="25000"/>
                          </a:schemeClr>
                        </a:solidFill>
                      </a:endParaRPr>
                    </a:p>
                  </a:txBody>
                  <a:tcPr marL="152462" marR="114347" marT="76231" marB="76231">
                    <a:lnL w="12700" cmpd="sng">
                      <a:noFill/>
                      <a:prstDash val="solid"/>
                    </a:lnL>
                    <a:lnR w="12700" cmpd="sng">
                      <a:noFill/>
                      <a:prstDash val="solid"/>
                    </a:lnR>
                    <a:lnT w="9525" cap="flat" cmpd="sng" algn="ctr">
                      <a:solidFill>
                        <a:srgbClr val="C7C6C1"/>
                      </a:solidFill>
                      <a:prstDash val="solid"/>
                    </a:lnT>
                    <a:lnB w="12700" cmpd="sng">
                      <a:noFill/>
                      <a:prstDash val="solid"/>
                    </a:lnB>
                    <a:noFill/>
                  </a:tcPr>
                </a:tc>
                <a:extLst>
                  <a:ext uri="{0D108BD9-81ED-4DB2-BD59-A6C34878D82A}">
                    <a16:rowId xmlns:a16="http://schemas.microsoft.com/office/drawing/2014/main" val="3835556218"/>
                  </a:ext>
                </a:extLst>
              </a:tr>
            </a:tbl>
          </a:graphicData>
        </a:graphic>
      </p:graphicFrame>
    </p:spTree>
    <p:extLst>
      <p:ext uri="{BB962C8B-B14F-4D97-AF65-F5344CB8AC3E}">
        <p14:creationId xmlns:p14="http://schemas.microsoft.com/office/powerpoint/2010/main" val="204170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 name="Rectangle 28">
            <a:extLst>
              <a:ext uri="{FF2B5EF4-FFF2-40B4-BE49-F238E27FC236}">
                <a16:creationId xmlns:a16="http://schemas.microsoft.com/office/drawing/2014/main" id="{07E0C2E9-66FE-4939-B00E-F2F8A16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0">
            <a:extLst>
              <a:ext uri="{FF2B5EF4-FFF2-40B4-BE49-F238E27FC236}">
                <a16:creationId xmlns:a16="http://schemas.microsoft.com/office/drawing/2014/main" id="{497D3963-DBF6-4A94-8855-A3F7086A8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32">
            <a:extLst>
              <a:ext uri="{FF2B5EF4-FFF2-40B4-BE49-F238E27FC236}">
                <a16:creationId xmlns:a16="http://schemas.microsoft.com/office/drawing/2014/main" id="{BCA29A2A-9A2D-43BC-8094-36C9D936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4" name="Rectangle 34">
            <a:extLst>
              <a:ext uri="{FF2B5EF4-FFF2-40B4-BE49-F238E27FC236}">
                <a16:creationId xmlns:a16="http://schemas.microsoft.com/office/drawing/2014/main" id="{53EC61C0-8A0B-4004-8A6E-119C93E7F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5" name="Rectangle 36">
            <a:extLst>
              <a:ext uri="{FF2B5EF4-FFF2-40B4-BE49-F238E27FC236}">
                <a16:creationId xmlns:a16="http://schemas.microsoft.com/office/drawing/2014/main" id="{4234D2D6-D94D-4632-984E-C32463C2A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1">
            <a:extLst>
              <a:ext uri="{FF2B5EF4-FFF2-40B4-BE49-F238E27FC236}">
                <a16:creationId xmlns:a16="http://schemas.microsoft.com/office/drawing/2014/main" id="{B2E631DD-431E-4D47-81B0-48EF93E2D0A9}"/>
              </a:ext>
            </a:extLst>
          </p:cNvPr>
          <p:cNvSpPr>
            <a:spLocks noGrp="1"/>
          </p:cNvSpPr>
          <p:nvPr>
            <p:ph type="title"/>
          </p:nvPr>
        </p:nvSpPr>
        <p:spPr>
          <a:xfrm>
            <a:off x="6072663" y="640080"/>
            <a:ext cx="2744435" cy="2926080"/>
          </a:xfrm>
        </p:spPr>
        <p:txBody>
          <a:bodyPr vert="horz" lIns="91440" tIns="45720" rIns="91440" bIns="45720" rtlCol="0" anchor="b">
            <a:normAutofit/>
          </a:bodyPr>
          <a:lstStyle/>
          <a:p>
            <a:pPr fontAlgn="auto">
              <a:spcAft>
                <a:spcPts val="0"/>
              </a:spcAft>
            </a:pPr>
            <a:r>
              <a:rPr lang="en-US" sz="3800" b="1">
                <a:solidFill>
                  <a:srgbClr val="FFFFFF"/>
                </a:solidFill>
                <a:effectLst>
                  <a:outerShdw blurRad="38100" dist="38100" dir="2700000" algn="tl">
                    <a:srgbClr val="000000">
                      <a:alpha val="43137"/>
                    </a:srgbClr>
                  </a:outerShdw>
                </a:effectLst>
              </a:rPr>
              <a:t>4-Year Colleges &amp; Universities</a:t>
            </a:r>
          </a:p>
        </p:txBody>
      </p:sp>
      <p:sp>
        <p:nvSpPr>
          <p:cNvPr id="46" name="Rectangle 38">
            <a:extLst>
              <a:ext uri="{FF2B5EF4-FFF2-40B4-BE49-F238E27FC236}">
                <a16:creationId xmlns:a16="http://schemas.microsoft.com/office/drawing/2014/main" id="{ACBD1B97-D7C2-4B69-AA6F-A43A94841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able 5">
            <a:extLst>
              <a:ext uri="{FF2B5EF4-FFF2-40B4-BE49-F238E27FC236}">
                <a16:creationId xmlns:a16="http://schemas.microsoft.com/office/drawing/2014/main" id="{1FE77F4E-6CF3-4173-A322-7A2DD83F4B23}"/>
              </a:ext>
            </a:extLst>
          </p:cNvPr>
          <p:cNvGraphicFramePr>
            <a:graphicFrameLocks noGrp="1"/>
          </p:cNvGraphicFramePr>
          <p:nvPr>
            <p:extLst>
              <p:ext uri="{D42A27DB-BD31-4B8C-83A1-F6EECF244321}">
                <p14:modId xmlns:p14="http://schemas.microsoft.com/office/powerpoint/2010/main" val="1747813031"/>
              </p:ext>
            </p:extLst>
          </p:nvPr>
        </p:nvGraphicFramePr>
        <p:xfrm>
          <a:off x="326903" y="827453"/>
          <a:ext cx="5056309" cy="5477414"/>
        </p:xfrm>
        <a:graphic>
          <a:graphicData uri="http://schemas.openxmlformats.org/drawingml/2006/table">
            <a:tbl>
              <a:tblPr firstRow="1" bandRow="1">
                <a:noFill/>
                <a:tableStyleId>{7DF18680-E054-41AD-8BC1-D1AEF772440D}</a:tableStyleId>
              </a:tblPr>
              <a:tblGrid>
                <a:gridCol w="1690362">
                  <a:extLst>
                    <a:ext uri="{9D8B030D-6E8A-4147-A177-3AD203B41FA5}">
                      <a16:colId xmlns:a16="http://schemas.microsoft.com/office/drawing/2014/main" val="4184154917"/>
                    </a:ext>
                  </a:extLst>
                </a:gridCol>
                <a:gridCol w="1651208">
                  <a:extLst>
                    <a:ext uri="{9D8B030D-6E8A-4147-A177-3AD203B41FA5}">
                      <a16:colId xmlns:a16="http://schemas.microsoft.com/office/drawing/2014/main" val="3912314290"/>
                    </a:ext>
                  </a:extLst>
                </a:gridCol>
                <a:gridCol w="1714739">
                  <a:extLst>
                    <a:ext uri="{9D8B030D-6E8A-4147-A177-3AD203B41FA5}">
                      <a16:colId xmlns:a16="http://schemas.microsoft.com/office/drawing/2014/main" val="1618958027"/>
                    </a:ext>
                  </a:extLst>
                </a:gridCol>
              </a:tblGrid>
              <a:tr h="1000444">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800" b="1">
                          <a:solidFill>
                            <a:schemeClr val="tx1">
                              <a:lumMod val="75000"/>
                              <a:lumOff val="25000"/>
                            </a:schemeClr>
                          </a:solidFill>
                        </a:rPr>
                        <a:t>Description</a:t>
                      </a:r>
                    </a:p>
                  </a:txBody>
                  <a:tcPr marL="201702" marR="121021" marT="121021" marB="121021">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600" b="1" dirty="0">
                          <a:solidFill>
                            <a:schemeClr val="tx1">
                              <a:lumMod val="75000"/>
                              <a:lumOff val="25000"/>
                            </a:schemeClr>
                          </a:solidFill>
                        </a:rPr>
                        <a:t>Tuition &amp;</a:t>
                      </a:r>
                      <a:r>
                        <a:rPr lang="en-US" sz="1600" b="1" baseline="0" dirty="0">
                          <a:solidFill>
                            <a:schemeClr val="tx1">
                              <a:lumMod val="75000"/>
                              <a:lumOff val="25000"/>
                            </a:schemeClr>
                          </a:solidFill>
                        </a:rPr>
                        <a:t>  </a:t>
                      </a:r>
                      <a:r>
                        <a:rPr lang="en-US" sz="1600" b="1" dirty="0">
                          <a:solidFill>
                            <a:schemeClr val="tx1">
                              <a:lumMod val="75000"/>
                              <a:lumOff val="25000"/>
                            </a:schemeClr>
                          </a:solidFill>
                        </a:rPr>
                        <a:t>Fees</a:t>
                      </a:r>
                    </a:p>
                  </a:txBody>
                  <a:tcPr marL="201702" marR="121021" marT="121021" marB="121021">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a:solidFill>
                            <a:schemeClr val="tx1">
                              <a:lumMod val="75000"/>
                              <a:lumOff val="25000"/>
                            </a:schemeClr>
                          </a:solidFill>
                        </a:rPr>
                        <a:t>Admission</a:t>
                      </a:r>
                      <a:r>
                        <a:rPr lang="en-US" sz="1800" b="1" baseline="0">
                          <a:solidFill>
                            <a:schemeClr val="tx1">
                              <a:lumMod val="75000"/>
                              <a:lumOff val="25000"/>
                            </a:schemeClr>
                          </a:solidFill>
                        </a:rPr>
                        <a:t> Requirements</a:t>
                      </a:r>
                      <a:endParaRPr lang="en-US" sz="1800" b="1">
                        <a:solidFill>
                          <a:schemeClr val="tx1">
                            <a:lumMod val="75000"/>
                            <a:lumOff val="25000"/>
                          </a:schemeClr>
                        </a:solidFill>
                      </a:endParaRPr>
                    </a:p>
                  </a:txBody>
                  <a:tcPr marL="201702" marR="121021" marT="121021" marB="121021">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2740393029"/>
                  </a:ext>
                </a:extLst>
              </a:tr>
              <a:tr h="4007152">
                <a:tc>
                  <a:txBody>
                    <a:bodyPr/>
                    <a:lstStyle/>
                    <a:p>
                      <a:r>
                        <a:rPr lang="en-US" sz="1400" b="1" u="sng" dirty="0">
                          <a:solidFill>
                            <a:schemeClr val="tx1">
                              <a:lumMod val="75000"/>
                              <a:lumOff val="25000"/>
                            </a:schemeClr>
                          </a:solidFill>
                        </a:rPr>
                        <a:t>Degrees offered</a:t>
                      </a:r>
                      <a:r>
                        <a:rPr lang="en-US" sz="1400" b="1" dirty="0">
                          <a:solidFill>
                            <a:schemeClr val="tx1">
                              <a:lumMod val="75000"/>
                              <a:lumOff val="25000"/>
                            </a:schemeClr>
                          </a:solidFill>
                        </a:rPr>
                        <a:t>:</a:t>
                      </a:r>
                      <a:r>
                        <a:rPr lang="en-US" sz="1400" b="1" baseline="0" dirty="0">
                          <a:solidFill>
                            <a:schemeClr val="tx1">
                              <a:lumMod val="75000"/>
                              <a:lumOff val="25000"/>
                            </a:schemeClr>
                          </a:solidFill>
                        </a:rPr>
                        <a:t> </a:t>
                      </a:r>
                    </a:p>
                    <a:p>
                      <a:r>
                        <a:rPr lang="en-US" sz="1400" baseline="0" dirty="0">
                          <a:solidFill>
                            <a:schemeClr val="tx1">
                              <a:lumMod val="75000"/>
                              <a:lumOff val="25000"/>
                            </a:schemeClr>
                          </a:solidFill>
                        </a:rPr>
                        <a:t>Bachelors, Masters and/or Doctoral</a:t>
                      </a:r>
                      <a:endParaRPr lang="en-US" sz="1400" dirty="0">
                        <a:solidFill>
                          <a:schemeClr val="tx1">
                            <a:lumMod val="75000"/>
                            <a:lumOff val="25000"/>
                          </a:schemeClr>
                        </a:solidFill>
                      </a:endParaRPr>
                    </a:p>
                    <a:p>
                      <a:endParaRPr lang="en-US" sz="1400" dirty="0">
                        <a:solidFill>
                          <a:schemeClr val="tx1">
                            <a:lumMod val="75000"/>
                            <a:lumOff val="25000"/>
                          </a:schemeClr>
                        </a:solidFill>
                      </a:endParaRPr>
                    </a:p>
                    <a:p>
                      <a:r>
                        <a:rPr lang="en-US" sz="1400" b="1" u="sng" dirty="0">
                          <a:solidFill>
                            <a:schemeClr val="tx1">
                              <a:lumMod val="75000"/>
                              <a:lumOff val="25000"/>
                            </a:schemeClr>
                          </a:solidFill>
                        </a:rPr>
                        <a:t>Provides</a:t>
                      </a:r>
                      <a:r>
                        <a:rPr lang="en-US" sz="1400" b="1" dirty="0">
                          <a:solidFill>
                            <a:schemeClr val="tx1">
                              <a:lumMod val="75000"/>
                              <a:lumOff val="25000"/>
                            </a:schemeClr>
                          </a:solidFill>
                        </a:rPr>
                        <a:t>:</a:t>
                      </a:r>
                      <a:r>
                        <a:rPr lang="en-US" sz="1400" b="1" baseline="0" dirty="0">
                          <a:solidFill>
                            <a:schemeClr val="tx1">
                              <a:lumMod val="75000"/>
                              <a:lumOff val="25000"/>
                            </a:schemeClr>
                          </a:solidFill>
                        </a:rPr>
                        <a:t> </a:t>
                      </a:r>
                    </a:p>
                    <a:p>
                      <a:r>
                        <a:rPr lang="en-US" sz="1400" baseline="0" dirty="0">
                          <a:solidFill>
                            <a:schemeClr val="tx1">
                              <a:lumMod val="75000"/>
                              <a:lumOff val="25000"/>
                            </a:schemeClr>
                          </a:solidFill>
                        </a:rPr>
                        <a:t>A well-rounded college experience.</a:t>
                      </a:r>
                    </a:p>
                    <a:p>
                      <a:endParaRPr lang="en-US" sz="1400" baseline="0" dirty="0">
                        <a:solidFill>
                          <a:schemeClr val="tx1">
                            <a:lumMod val="75000"/>
                            <a:lumOff val="25000"/>
                          </a:schemeClr>
                        </a:solidFill>
                      </a:endParaRPr>
                    </a:p>
                    <a:p>
                      <a:r>
                        <a:rPr lang="en-US" sz="1400" baseline="0" dirty="0">
                          <a:solidFill>
                            <a:schemeClr val="tx1">
                              <a:lumMod val="75000"/>
                              <a:lumOff val="25000"/>
                            </a:schemeClr>
                          </a:solidFill>
                        </a:rPr>
                        <a:t>Typically have large selection of course offerings in variety of majors and programs of study</a:t>
                      </a:r>
                      <a:endParaRPr lang="en-US" sz="1400" dirty="0">
                        <a:solidFill>
                          <a:schemeClr val="tx1">
                            <a:lumMod val="75000"/>
                            <a:lumOff val="25000"/>
                          </a:schemeClr>
                        </a:solidFill>
                      </a:endParaRPr>
                    </a:p>
                  </a:txBody>
                  <a:tcPr marL="201702" marR="104885" marT="104885" marB="104885">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400" b="1" u="sng" dirty="0">
                          <a:solidFill>
                            <a:schemeClr val="tx1">
                              <a:lumMod val="75000"/>
                              <a:lumOff val="25000"/>
                            </a:schemeClr>
                          </a:solidFill>
                        </a:rPr>
                        <a:t>Public (In-State) </a:t>
                      </a:r>
                      <a:r>
                        <a:rPr lang="en-US" sz="1400" dirty="0">
                          <a:solidFill>
                            <a:schemeClr val="tx1">
                              <a:lumMod val="75000"/>
                              <a:lumOff val="25000"/>
                            </a:schemeClr>
                          </a:solidFill>
                        </a:rPr>
                        <a:t>Average cost: </a:t>
                      </a:r>
                      <a:r>
                        <a:rPr lang="en-US" sz="1400" baseline="0" dirty="0">
                          <a:solidFill>
                            <a:schemeClr val="tx1">
                              <a:lumMod val="75000"/>
                              <a:lumOff val="25000"/>
                            </a:schemeClr>
                          </a:solidFill>
                        </a:rPr>
                        <a:t>$11,510/year</a:t>
                      </a:r>
                    </a:p>
                    <a:p>
                      <a:pPr algn="ctr"/>
                      <a:r>
                        <a:rPr lang="en-US" sz="1400" baseline="0" dirty="0">
                          <a:solidFill>
                            <a:schemeClr val="tx1">
                              <a:lumMod val="75000"/>
                              <a:lumOff val="25000"/>
                            </a:schemeClr>
                          </a:solidFill>
                        </a:rPr>
                        <a:t>(does not include room/board)</a:t>
                      </a:r>
                    </a:p>
                    <a:p>
                      <a:endParaRPr lang="en-US" sz="1400" baseline="0" dirty="0">
                        <a:solidFill>
                          <a:schemeClr val="tx1">
                            <a:lumMod val="75000"/>
                            <a:lumOff val="25000"/>
                          </a:schemeClr>
                        </a:solidFill>
                      </a:endParaRPr>
                    </a:p>
                    <a:p>
                      <a:endParaRPr lang="en-US" sz="1400" baseline="0" dirty="0">
                        <a:solidFill>
                          <a:schemeClr val="tx1">
                            <a:lumMod val="75000"/>
                            <a:lumOff val="25000"/>
                          </a:schemeClr>
                        </a:solidFill>
                      </a:endParaRPr>
                    </a:p>
                    <a:p>
                      <a:pPr algn="ctr"/>
                      <a:r>
                        <a:rPr lang="en-US" sz="1400" b="1" u="sng" baseline="0" dirty="0">
                          <a:solidFill>
                            <a:schemeClr val="tx1">
                              <a:lumMod val="75000"/>
                              <a:lumOff val="25000"/>
                            </a:schemeClr>
                          </a:solidFill>
                        </a:rPr>
                        <a:t>Public (Out-of State)</a:t>
                      </a:r>
                      <a:endParaRPr lang="en-US" sz="1400" b="1" baseline="0" dirty="0">
                        <a:solidFill>
                          <a:schemeClr val="tx1">
                            <a:lumMod val="75000"/>
                            <a:lumOff val="25000"/>
                          </a:schemeClr>
                        </a:solidFill>
                      </a:endParaRPr>
                    </a:p>
                    <a:p>
                      <a:pPr algn="ctr"/>
                      <a:r>
                        <a:rPr lang="en-US" sz="1400" baseline="0" dirty="0">
                          <a:solidFill>
                            <a:schemeClr val="tx1">
                              <a:lumMod val="75000"/>
                              <a:lumOff val="25000"/>
                            </a:schemeClr>
                          </a:solidFill>
                        </a:rPr>
                        <a:t>Average cost:</a:t>
                      </a:r>
                    </a:p>
                    <a:p>
                      <a:pPr algn="ctr"/>
                      <a:r>
                        <a:rPr lang="en-US" sz="1400" baseline="0" dirty="0">
                          <a:solidFill>
                            <a:schemeClr val="tx1">
                              <a:lumMod val="75000"/>
                              <a:lumOff val="25000"/>
                            </a:schemeClr>
                          </a:solidFill>
                        </a:rPr>
                        <a:t>$26,820/year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aseline="0" dirty="0">
                          <a:solidFill>
                            <a:schemeClr val="tx1">
                              <a:lumMod val="75000"/>
                              <a:lumOff val="25000"/>
                            </a:schemeClr>
                          </a:solidFill>
                        </a:rPr>
                        <a:t>(does not include room/board)</a:t>
                      </a:r>
                    </a:p>
                    <a:p>
                      <a:pPr algn="ctr"/>
                      <a:endParaRPr lang="en-US" sz="1400" baseline="0" dirty="0">
                        <a:solidFill>
                          <a:schemeClr val="tx1">
                            <a:lumMod val="75000"/>
                            <a:lumOff val="25000"/>
                          </a:schemeClr>
                        </a:solidFill>
                      </a:endParaRPr>
                    </a:p>
                    <a:p>
                      <a:pPr algn="ctr"/>
                      <a:endParaRPr lang="en-US" sz="1400" baseline="0" dirty="0">
                        <a:solidFill>
                          <a:schemeClr val="tx1">
                            <a:lumMod val="75000"/>
                            <a:lumOff val="25000"/>
                          </a:schemeClr>
                        </a:solidFill>
                      </a:endParaRPr>
                    </a:p>
                    <a:p>
                      <a:pPr algn="ctr"/>
                      <a:r>
                        <a:rPr lang="en-US" sz="1400" b="1" u="sng" baseline="0" dirty="0">
                          <a:solidFill>
                            <a:schemeClr val="tx1">
                              <a:lumMod val="75000"/>
                              <a:lumOff val="25000"/>
                            </a:schemeClr>
                          </a:solidFill>
                        </a:rPr>
                        <a:t>Private</a:t>
                      </a:r>
                      <a:r>
                        <a:rPr lang="en-US" sz="1400" baseline="0" dirty="0">
                          <a:solidFill>
                            <a:schemeClr val="tx1">
                              <a:lumMod val="75000"/>
                              <a:lumOff val="25000"/>
                            </a:schemeClr>
                          </a:solidFill>
                        </a:rPr>
                        <a:t> </a:t>
                      </a:r>
                    </a:p>
                    <a:p>
                      <a:pPr algn="ctr"/>
                      <a:r>
                        <a:rPr lang="en-US" sz="1400" baseline="0" dirty="0">
                          <a:solidFill>
                            <a:schemeClr val="tx1">
                              <a:lumMod val="75000"/>
                              <a:lumOff val="25000"/>
                            </a:schemeClr>
                          </a:solidFill>
                        </a:rPr>
                        <a:t>Average cost: $36,880/year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aseline="0" dirty="0">
                          <a:solidFill>
                            <a:schemeClr val="tx1">
                              <a:lumMod val="75000"/>
                              <a:lumOff val="25000"/>
                            </a:schemeClr>
                          </a:solidFill>
                        </a:rPr>
                        <a:t>(does not include room/board)</a:t>
                      </a:r>
                      <a:endParaRPr lang="en-US" sz="1400" i="1" baseline="0" dirty="0">
                        <a:solidFill>
                          <a:schemeClr val="tx1">
                            <a:lumMod val="75000"/>
                            <a:lumOff val="25000"/>
                          </a:schemeClr>
                        </a:solidFill>
                      </a:endParaRPr>
                    </a:p>
                  </a:txBody>
                  <a:tcPr marL="201702" marR="104885" marT="104885" marB="104885">
                    <a:lnL w="12700" cmpd="sng">
                      <a:noFill/>
                      <a:prstDash val="solid"/>
                    </a:lnL>
                    <a:lnR w="12700" cmpd="sng">
                      <a:noFill/>
                      <a:prstDash val="solid"/>
                    </a:lnR>
                    <a:lnT w="12700" cmpd="sng">
                      <a:noFill/>
                      <a:prstDash val="solid"/>
                    </a:lnT>
                    <a:lnB w="12700" cmpd="sng">
                      <a:noFill/>
                      <a:prstDash val="solid"/>
                    </a:lnB>
                    <a:noFill/>
                  </a:tcPr>
                </a:tc>
                <a:tc>
                  <a:txBody>
                    <a:bodyPr/>
                    <a:lstStyle/>
                    <a:p>
                      <a:pPr indent="182880" algn="l">
                        <a:spcAft>
                          <a:spcPts val="600"/>
                        </a:spcAft>
                        <a:buFont typeface="Arial" pitchFamily="34" charset="0"/>
                        <a:buChar char="•"/>
                      </a:pPr>
                      <a:r>
                        <a:rPr lang="en-US" sz="1400" baseline="0" dirty="0">
                          <a:solidFill>
                            <a:schemeClr val="tx1">
                              <a:lumMod val="75000"/>
                              <a:lumOff val="25000"/>
                            </a:schemeClr>
                          </a:solidFill>
                        </a:rPr>
                        <a:t>College Preparatory Curriculum</a:t>
                      </a:r>
                    </a:p>
                    <a:p>
                      <a:pPr indent="182880" algn="l">
                        <a:spcAft>
                          <a:spcPts val="600"/>
                        </a:spcAft>
                        <a:buFont typeface="Arial" pitchFamily="34" charset="0"/>
                        <a:buChar char="•"/>
                      </a:pPr>
                      <a:r>
                        <a:rPr lang="en-US" sz="1400" baseline="0" dirty="0">
                          <a:solidFill>
                            <a:schemeClr val="tx1">
                              <a:lumMod val="75000"/>
                              <a:lumOff val="25000"/>
                            </a:schemeClr>
                          </a:solidFill>
                        </a:rPr>
                        <a:t>GPA</a:t>
                      </a:r>
                    </a:p>
                    <a:p>
                      <a:pPr indent="182880" algn="l">
                        <a:spcAft>
                          <a:spcPts val="600"/>
                        </a:spcAft>
                        <a:buFont typeface="Arial" pitchFamily="34" charset="0"/>
                        <a:buChar char="•"/>
                      </a:pPr>
                      <a:r>
                        <a:rPr lang="en-US" sz="1400" baseline="0" dirty="0">
                          <a:solidFill>
                            <a:schemeClr val="tx1">
                              <a:lumMod val="75000"/>
                              <a:lumOff val="25000"/>
                            </a:schemeClr>
                          </a:solidFill>
                        </a:rPr>
                        <a:t>SAT / ACT</a:t>
                      </a:r>
                    </a:p>
                    <a:p>
                      <a:pPr indent="182880" algn="l">
                        <a:spcAft>
                          <a:spcPts val="600"/>
                        </a:spcAft>
                        <a:buFont typeface="Arial" pitchFamily="34" charset="0"/>
                        <a:buChar char="•"/>
                      </a:pPr>
                      <a:r>
                        <a:rPr lang="en-US" sz="1400" baseline="0" dirty="0">
                          <a:solidFill>
                            <a:schemeClr val="tx1">
                              <a:lumMod val="75000"/>
                              <a:lumOff val="25000"/>
                            </a:schemeClr>
                          </a:solidFill>
                        </a:rPr>
                        <a:t>Class rank</a:t>
                      </a:r>
                    </a:p>
                    <a:p>
                      <a:pPr indent="182880" algn="l">
                        <a:spcAft>
                          <a:spcPts val="600"/>
                        </a:spcAft>
                        <a:buFont typeface="Arial" pitchFamily="34" charset="0"/>
                        <a:buChar char="•"/>
                      </a:pPr>
                      <a:r>
                        <a:rPr lang="en-US" sz="1400" baseline="0" dirty="0">
                          <a:solidFill>
                            <a:schemeClr val="tx1">
                              <a:lumMod val="75000"/>
                              <a:lumOff val="25000"/>
                            </a:schemeClr>
                          </a:solidFill>
                        </a:rPr>
                        <a:t>Essay</a:t>
                      </a:r>
                    </a:p>
                    <a:p>
                      <a:pPr indent="182880" algn="l">
                        <a:spcAft>
                          <a:spcPts val="600"/>
                        </a:spcAft>
                        <a:buFont typeface="Arial" pitchFamily="34" charset="0"/>
                        <a:buChar char="•"/>
                      </a:pPr>
                      <a:r>
                        <a:rPr lang="en-US" sz="1400" baseline="0" dirty="0">
                          <a:solidFill>
                            <a:schemeClr val="tx1">
                              <a:lumMod val="75000"/>
                              <a:lumOff val="25000"/>
                            </a:schemeClr>
                          </a:solidFill>
                        </a:rPr>
                        <a:t>Extracurricular Activities</a:t>
                      </a:r>
                    </a:p>
                    <a:p>
                      <a:pPr indent="182880" algn="l">
                        <a:spcAft>
                          <a:spcPts val="600"/>
                        </a:spcAft>
                        <a:buFont typeface="Arial" pitchFamily="34" charset="0"/>
                        <a:buChar char="•"/>
                      </a:pPr>
                      <a:r>
                        <a:rPr lang="en-US" sz="1400" baseline="0" dirty="0">
                          <a:solidFill>
                            <a:schemeClr val="tx1">
                              <a:lumMod val="75000"/>
                              <a:lumOff val="25000"/>
                            </a:schemeClr>
                          </a:solidFill>
                        </a:rPr>
                        <a:t>Letters Of Recommendation</a:t>
                      </a:r>
                    </a:p>
                  </a:txBody>
                  <a:tcPr marL="201702" marR="104885" marT="104885" marB="10488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35556218"/>
                  </a:ext>
                </a:extLst>
              </a:tr>
            </a:tbl>
          </a:graphicData>
        </a:graphic>
      </p:graphicFrame>
    </p:spTree>
    <p:extLst>
      <p:ext uri="{BB962C8B-B14F-4D97-AF65-F5344CB8AC3E}">
        <p14:creationId xmlns:p14="http://schemas.microsoft.com/office/powerpoint/2010/main" val="410194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7E0C2E9-66FE-4939-B00E-F2F8A16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97D3963-DBF6-4A94-8855-A3F7086A8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BCA29A2A-9A2D-43BC-8094-36C9D936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FE8B4A2C-1DF4-427D-8928-14B50EB0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FCC577A-D72D-4B54-8567-9DDCFCB964C8}"/>
              </a:ext>
            </a:extLst>
          </p:cNvPr>
          <p:cNvSpPr>
            <a:spLocks noGrp="1"/>
          </p:cNvSpPr>
          <p:nvPr>
            <p:ph type="title"/>
          </p:nvPr>
        </p:nvSpPr>
        <p:spPr>
          <a:xfrm>
            <a:off x="476591" y="5334680"/>
            <a:ext cx="8181805" cy="1057655"/>
          </a:xfrm>
        </p:spPr>
        <p:txBody>
          <a:bodyPr vert="horz" lIns="91440" tIns="45720" rIns="91440" bIns="45720" rtlCol="0" anchor="b">
            <a:normAutofit/>
          </a:bodyPr>
          <a:lstStyle/>
          <a:p>
            <a:pPr fontAlgn="auto">
              <a:spcAft>
                <a:spcPts val="0"/>
              </a:spcAft>
            </a:pPr>
            <a:r>
              <a:rPr lang="en-US" sz="5200" b="1" dirty="0">
                <a:solidFill>
                  <a:schemeClr val="tx1">
                    <a:lumMod val="85000"/>
                    <a:lumOff val="15000"/>
                  </a:schemeClr>
                </a:solidFill>
                <a:effectLst>
                  <a:outerShdw blurRad="38100" dist="38100" dir="2700000" algn="tl">
                    <a:srgbClr val="000000">
                      <a:alpha val="43137"/>
                    </a:srgbClr>
                  </a:outerShdw>
                </a:effectLst>
              </a:rPr>
              <a:t>Trends in College Pricing</a:t>
            </a:r>
          </a:p>
        </p:txBody>
      </p:sp>
      <p:cxnSp>
        <p:nvCxnSpPr>
          <p:cNvPr id="20" name="Straight Connector 19">
            <a:extLst>
              <a:ext uri="{FF2B5EF4-FFF2-40B4-BE49-F238E27FC236}">
                <a16:creationId xmlns:a16="http://schemas.microsoft.com/office/drawing/2014/main" id="{1FD49643-9DE3-4B1D-B8B2-622A7D2C60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068873E-E0BC-42BE-B27E-3FCF89A44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82D5DC2E-FCC1-4CC9-BC42-C54E53292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Timeline&#10;&#10;Description automatically generated with low confidence">
            <a:extLst>
              <a:ext uri="{FF2B5EF4-FFF2-40B4-BE49-F238E27FC236}">
                <a16:creationId xmlns:a16="http://schemas.microsoft.com/office/drawing/2014/main" id="{5F2BDA52-352B-4017-8C18-25C5919A4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76" y="363880"/>
            <a:ext cx="8704244" cy="5097563"/>
          </a:xfrm>
          <a:prstGeom prst="rect">
            <a:avLst/>
          </a:prstGeom>
        </p:spPr>
      </p:pic>
      <p:pic>
        <p:nvPicPr>
          <p:cNvPr id="4" name="Picture 3" descr="Timeline&#10;&#10;Description automatically generated">
            <a:extLst>
              <a:ext uri="{FF2B5EF4-FFF2-40B4-BE49-F238E27FC236}">
                <a16:creationId xmlns:a16="http://schemas.microsoft.com/office/drawing/2014/main" id="{6DB91696-FA70-5ADB-7D34-7D9C7EA88C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75" y="352139"/>
            <a:ext cx="8723219" cy="5097563"/>
          </a:xfrm>
          <a:prstGeom prst="rect">
            <a:avLst/>
          </a:prstGeom>
        </p:spPr>
      </p:pic>
    </p:spTree>
    <p:extLst>
      <p:ext uri="{BB962C8B-B14F-4D97-AF65-F5344CB8AC3E}">
        <p14:creationId xmlns:p14="http://schemas.microsoft.com/office/powerpoint/2010/main" val="401616387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1accdf8-51fc-457b-b18c-d3f50fa8893e">
      <UserInfo>
        <DisplayName>Hendrix, Abi</DisplayName>
        <AccountId>201</AccountId>
        <AccountType/>
      </UserInfo>
    </SharedWithUsers>
    <TaxCatchAll xmlns="31accdf8-51fc-457b-b18c-d3f50fa8893e" xsi:nil="true"/>
    <lcf76f155ced4ddcb4097134ff3c332f xmlns="686629d8-f622-4c62-a025-fd68b91409a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1375CCFA19C942B6340F6341007987" ma:contentTypeVersion="16" ma:contentTypeDescription="Create a new document." ma:contentTypeScope="" ma:versionID="15b3f99726a9874f21bccff97445f578">
  <xsd:schema xmlns:xsd="http://www.w3.org/2001/XMLSchema" xmlns:xs="http://www.w3.org/2001/XMLSchema" xmlns:p="http://schemas.microsoft.com/office/2006/metadata/properties" xmlns:ns2="686629d8-f622-4c62-a025-fd68b91409a8" xmlns:ns3="31accdf8-51fc-457b-b18c-d3f50fa8893e" targetNamespace="http://schemas.microsoft.com/office/2006/metadata/properties" ma:root="true" ma:fieldsID="a0a76c97a5400ccd1e1163721a2f664e" ns2:_="" ns3:_="">
    <xsd:import namespace="686629d8-f622-4c62-a025-fd68b91409a8"/>
    <xsd:import namespace="31accdf8-51fc-457b-b18c-d3f50fa889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629d8-f622-4c62-a025-fd68b9140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1e8eed-b210-4e9a-b15e-1ae725bc651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accdf8-51fc-457b-b18c-d3f50fa889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1b7400-5673-4fad-b95a-925970042124}" ma:internalName="TaxCatchAll" ma:showField="CatchAllData" ma:web="31accdf8-51fc-457b-b18c-d3f50fa889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F6EEC6-B5E4-4978-9356-87B7F0331D81}">
  <ds:schemaRefs>
    <ds:schemaRef ds:uri="http://schemas.microsoft.com/sharepoint/v3/contenttype/forms"/>
  </ds:schemaRefs>
</ds:datastoreItem>
</file>

<file path=customXml/itemProps2.xml><?xml version="1.0" encoding="utf-8"?>
<ds:datastoreItem xmlns:ds="http://schemas.openxmlformats.org/officeDocument/2006/customXml" ds:itemID="{A8CC81A3-6D7D-42E6-B330-71A569547F02}">
  <ds:schemaRefs>
    <ds:schemaRef ds:uri="31accdf8-51fc-457b-b18c-d3f50fa8893e"/>
    <ds:schemaRef ds:uri="686629d8-f622-4c62-a025-fd68b91409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91286BF-89EF-4B4D-AF81-0C94F96432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6629d8-f622-4c62-a025-fd68b91409a8"/>
    <ds:schemaRef ds:uri="31accdf8-51fc-457b-b18c-d3f50fa889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1695</TotalTime>
  <Words>1845</Words>
  <Application>Microsoft Office PowerPoint</Application>
  <PresentationFormat>On-screen Show (4:3)</PresentationFormat>
  <Paragraphs>347</Paragraphs>
  <Slides>34</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Allan</vt:lpstr>
      <vt:lpstr>Arial</vt:lpstr>
      <vt:lpstr>Calibri</vt:lpstr>
      <vt:lpstr>Calibri Light</vt:lpstr>
      <vt:lpstr>Changa</vt:lpstr>
      <vt:lpstr>Courier New</vt:lpstr>
      <vt:lpstr>Lucida Sans</vt:lpstr>
      <vt:lpstr>Merienda</vt:lpstr>
      <vt:lpstr>Michroma</vt:lpstr>
      <vt:lpstr>Questrial</vt:lpstr>
      <vt:lpstr>Times New Roman</vt:lpstr>
      <vt:lpstr>Wingdings</vt:lpstr>
      <vt:lpstr>Wingdings 2</vt:lpstr>
      <vt:lpstr>Retrospect</vt:lpstr>
      <vt:lpstr>Preparing for Postsecondary  Success </vt:lpstr>
      <vt:lpstr>Pre-Test</vt:lpstr>
      <vt:lpstr>PowerPoint Presentation</vt:lpstr>
      <vt:lpstr>PowerPoint Presentation</vt:lpstr>
      <vt:lpstr>Agenda</vt:lpstr>
      <vt:lpstr>Two Year Technical College</vt:lpstr>
      <vt:lpstr>Two Year Junior College</vt:lpstr>
      <vt:lpstr>4-Year Colleges &amp; Universities</vt:lpstr>
      <vt:lpstr>Trends in College Pricing</vt:lpstr>
      <vt:lpstr>Technical Schools vs.  Four Year Colleges </vt:lpstr>
      <vt:lpstr>PowerPoint Presentation</vt:lpstr>
      <vt:lpstr>Finding Your College Fit</vt:lpstr>
      <vt:lpstr>Admission to Selective Colleges</vt:lpstr>
      <vt:lpstr>Freshman Class Profile UGA vs GA TECH</vt:lpstr>
      <vt:lpstr>College Freshman Class Profiles</vt:lpstr>
      <vt:lpstr>College Application,  Step-by-Step</vt:lpstr>
      <vt:lpstr>PowerPoint Presentation</vt:lpstr>
      <vt:lpstr> 100 pt. Scale vs. 4.0 Scale</vt:lpstr>
      <vt:lpstr>Naviance Overview </vt:lpstr>
      <vt:lpstr>Naviance Overview </vt:lpstr>
      <vt:lpstr>Naviance Overview </vt:lpstr>
      <vt:lpstr>Naviance Overview </vt:lpstr>
      <vt:lpstr>Naviance Overview </vt:lpstr>
      <vt:lpstr>Naviance Overview </vt:lpstr>
      <vt:lpstr>SAT/ACT</vt:lpstr>
      <vt:lpstr>Test Prep...</vt:lpstr>
      <vt:lpstr>Types of Financial Aid</vt:lpstr>
      <vt:lpstr>HOPE &amp; Zell Miller Scholarships?</vt:lpstr>
      <vt:lpstr>Junior Priorities &amp; Next Steps</vt:lpstr>
      <vt:lpstr>Follow Our Social Media Pages!!</vt:lpstr>
      <vt:lpstr>PowerPoint Presentation</vt:lpstr>
      <vt:lpstr>Post-Test</vt:lpstr>
      <vt:lpstr>Helpful Resources</vt:lpstr>
      <vt:lpstr>Helpful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Postsecondary  Success</dc:title>
  <dc:creator>Giles, Jonathan</dc:creator>
  <cp:lastModifiedBy>Ruppe, Heidi</cp:lastModifiedBy>
  <cp:revision>4</cp:revision>
  <dcterms:created xsi:type="dcterms:W3CDTF">2020-10-21T14:20:36Z</dcterms:created>
  <dcterms:modified xsi:type="dcterms:W3CDTF">2022-11-16T13:08:39Z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0x010100AB1375CCFA19C942B6340F6341007987</vt:lpwstr>
  </property>
  <property fmtid="{D5CDD505-2E9C-101B-9397-08002B2CF9AE}" pid="3" name="MSIP_Label_0ee3c538-ec52-435f-ae58-017644bd9513_Enabled">
    <vt:lpwstr>true</vt:lpwstr>
  </property>
  <property fmtid="{D5CDD505-2E9C-101B-9397-08002B2CF9AE}" pid="4" name="MSIP_Label_0ee3c538-ec52-435f-ae58-017644bd9513_SetDate">
    <vt:lpwstr>2021-11-03T16:06:10Z</vt:lpwstr>
  </property>
  <property fmtid="{D5CDD505-2E9C-101B-9397-08002B2CF9AE}" pid="5" name="MSIP_Label_0ee3c538-ec52-435f-ae58-017644bd9513_Method">
    <vt:lpwstr>Standard</vt:lpwstr>
  </property>
  <property fmtid="{D5CDD505-2E9C-101B-9397-08002B2CF9AE}" pid="6" name="MSIP_Label_0ee3c538-ec52-435f-ae58-017644bd9513_Name">
    <vt:lpwstr>0ee3c538-ec52-435f-ae58-017644bd9513</vt:lpwstr>
  </property>
  <property fmtid="{D5CDD505-2E9C-101B-9397-08002B2CF9AE}" pid="7" name="MSIP_Label_0ee3c538-ec52-435f-ae58-017644bd9513_SiteId">
    <vt:lpwstr>0cdcb198-8169-4b70-ba9f-da7e3ba700c2</vt:lpwstr>
  </property>
  <property fmtid="{D5CDD505-2E9C-101B-9397-08002B2CF9AE}" pid="8" name="MSIP_Label_0ee3c538-ec52-435f-ae58-017644bd9513_ContentBits">
    <vt:lpwstr>0</vt:lpwstr>
  </property>
  <property fmtid="{D5CDD505-2E9C-101B-9397-08002B2CF9AE}" pid="9" name="MediaServiceImageTags">
    <vt:lpwstr/>
  </property>
</Properties>
</file>