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8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4"/>
    <p:sldMasterId id="2147483792" r:id="rId5"/>
  </p:sldMasterIdLst>
  <p:notesMasterIdLst>
    <p:notesMasterId r:id="rId35"/>
  </p:notesMasterIdLst>
  <p:handoutMasterIdLst>
    <p:handoutMasterId r:id="rId36"/>
  </p:handoutMasterIdLst>
  <p:sldIdLst>
    <p:sldId id="257" r:id="rId6"/>
    <p:sldId id="318" r:id="rId7"/>
    <p:sldId id="376" r:id="rId8"/>
    <p:sldId id="392" r:id="rId9"/>
    <p:sldId id="311" r:id="rId10"/>
    <p:sldId id="312" r:id="rId11"/>
    <p:sldId id="353" r:id="rId12"/>
    <p:sldId id="393" r:id="rId13"/>
    <p:sldId id="260" r:id="rId14"/>
    <p:sldId id="394" r:id="rId15"/>
    <p:sldId id="307" r:id="rId16"/>
    <p:sldId id="334" r:id="rId17"/>
    <p:sldId id="395" r:id="rId18"/>
    <p:sldId id="259" r:id="rId19"/>
    <p:sldId id="264" r:id="rId20"/>
    <p:sldId id="324" r:id="rId21"/>
    <p:sldId id="293" r:id="rId22"/>
    <p:sldId id="295" r:id="rId23"/>
    <p:sldId id="270" r:id="rId24"/>
    <p:sldId id="326" r:id="rId25"/>
    <p:sldId id="269" r:id="rId26"/>
    <p:sldId id="294" r:id="rId27"/>
    <p:sldId id="308" r:id="rId28"/>
    <p:sldId id="319" r:id="rId29"/>
    <p:sldId id="399" r:id="rId30"/>
    <p:sldId id="396" r:id="rId31"/>
    <p:sldId id="375" r:id="rId32"/>
    <p:sldId id="397" r:id="rId33"/>
    <p:sldId id="367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33FF"/>
    <a:srgbClr val="BCC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597D93-9B82-524B-11C1-5BC944EE32AD}" v="160" dt="2021-10-06T12:51:54.0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hsknights.com/" TargetMode="External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hyperlink" Target="mailto:ma@fultonschools.org" TargetMode="External"/><Relationship Id="rId2" Type="http://schemas.openxmlformats.org/officeDocument/2006/relationships/hyperlink" Target="mailto:suarezL@fultonschools.org" TargetMode="External"/><Relationship Id="rId1" Type="http://schemas.openxmlformats.org/officeDocument/2006/relationships/hyperlink" Target="mailto:jesseKD@fultonschools.org" TargetMode="Externa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ycentennialcounseling.com/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ultonschools.org/infinitecampus" TargetMode="External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hyperlink" Target="http://www.chsknights.com/" TargetMode="External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hyperlink" Target="mailto:suarezL@fultonschools.org" TargetMode="External"/><Relationship Id="rId2" Type="http://schemas.openxmlformats.org/officeDocument/2006/relationships/hyperlink" Target="mailto:ma@fultonschools.org" TargetMode="External"/><Relationship Id="rId1" Type="http://schemas.openxmlformats.org/officeDocument/2006/relationships/hyperlink" Target="mailto:jesseKD@fultonschools.org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mycentennialcounseling.com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fultonschools.org/infinitecampu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2D6EEA-5845-4A5F-AFE7-0E8295B3B7E6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1CC0F86-14E8-4934-A7AC-F96E1923796F}">
      <dgm:prSet phldrT="[Text]" custT="1"/>
      <dgm:spPr/>
      <dgm:t>
        <a:bodyPr/>
        <a:lstStyle/>
        <a:p>
          <a:pPr algn="ctr"/>
          <a:r>
            <a:rPr lang="en-US" sz="2900" b="0">
              <a:solidFill>
                <a:schemeClr val="bg1"/>
              </a:solidFill>
              <a:effectLst/>
            </a:rPr>
            <a:t> </a:t>
          </a:r>
          <a:r>
            <a:rPr lang="en-US" sz="2900" b="0" err="1">
              <a:solidFill>
                <a:schemeClr val="bg1"/>
              </a:solidFill>
              <a:effectLst/>
            </a:rPr>
            <a:t>Repaso</a:t>
          </a:r>
          <a:r>
            <a:rPr lang="en-US" sz="2900" b="0">
              <a:solidFill>
                <a:schemeClr val="bg1"/>
              </a:solidFill>
              <a:effectLst/>
            </a:rPr>
            <a:t> del </a:t>
          </a:r>
          <a:r>
            <a:rPr lang="en-US" sz="2900" b="0" err="1">
              <a:solidFill>
                <a:schemeClr val="bg1"/>
              </a:solidFill>
              <a:effectLst/>
            </a:rPr>
            <a:t>Programa</a:t>
          </a:r>
          <a:r>
            <a:rPr lang="en-US" sz="2900" b="0">
              <a:solidFill>
                <a:schemeClr val="bg1"/>
              </a:solidFill>
              <a:effectLst/>
            </a:rPr>
            <a:t> de </a:t>
          </a:r>
          <a:r>
            <a:rPr lang="en-US" sz="2900" b="0" err="1">
              <a:solidFill>
                <a:schemeClr val="bg1"/>
              </a:solidFill>
              <a:effectLst/>
            </a:rPr>
            <a:t>Consejería</a:t>
          </a:r>
          <a:r>
            <a:rPr lang="en-US" sz="2900" b="0">
              <a:solidFill>
                <a:schemeClr val="bg1"/>
              </a:solidFill>
              <a:effectLst/>
            </a:rPr>
            <a:t> de CHS</a:t>
          </a:r>
        </a:p>
      </dgm:t>
    </dgm:pt>
    <dgm:pt modelId="{436A51AF-149F-4145-8F9A-DA9B1DE8B1E3}" type="parTrans" cxnId="{0D10A05E-DFF2-49DE-84A9-D20EB65FC0CE}">
      <dgm:prSet/>
      <dgm:spPr/>
      <dgm:t>
        <a:bodyPr/>
        <a:lstStyle/>
        <a:p>
          <a:endParaRPr lang="en-US"/>
        </a:p>
      </dgm:t>
    </dgm:pt>
    <dgm:pt modelId="{6BD3DE0D-BF67-484D-8B95-B2834776DE9C}" type="sibTrans" cxnId="{0D10A05E-DFF2-49DE-84A9-D20EB65FC0CE}">
      <dgm:prSet/>
      <dgm:spPr/>
      <dgm:t>
        <a:bodyPr/>
        <a:lstStyle/>
        <a:p>
          <a:endParaRPr lang="en-US"/>
        </a:p>
      </dgm:t>
    </dgm:pt>
    <dgm:pt modelId="{AD0ABF33-AD1E-4CC2-96E4-6C37738B2669}">
      <dgm:prSet/>
      <dgm:spPr/>
      <dgm:t>
        <a:bodyPr/>
        <a:lstStyle/>
        <a:p>
          <a:pPr algn="ctr"/>
          <a:r>
            <a:rPr lang="en-US" err="1"/>
            <a:t>Clases</a:t>
          </a:r>
          <a:r>
            <a:rPr lang="en-US"/>
            <a:t>, </a:t>
          </a:r>
          <a:r>
            <a:rPr lang="en-US" err="1"/>
            <a:t>Creditos</a:t>
          </a:r>
          <a:r>
            <a:rPr lang="en-US"/>
            <a:t>, y </a:t>
          </a:r>
          <a:r>
            <a:rPr lang="en-US" err="1"/>
            <a:t>Promoción</a:t>
          </a:r>
          <a:endParaRPr lang="en-US"/>
        </a:p>
      </dgm:t>
    </dgm:pt>
    <dgm:pt modelId="{92C92BDA-C2EB-4725-872A-CA5D4DA5C8A9}" type="parTrans" cxnId="{C284C08E-27BA-4845-ABDF-9AD7ECFAC7E3}">
      <dgm:prSet/>
      <dgm:spPr/>
      <dgm:t>
        <a:bodyPr/>
        <a:lstStyle/>
        <a:p>
          <a:endParaRPr lang="en-US"/>
        </a:p>
      </dgm:t>
    </dgm:pt>
    <dgm:pt modelId="{995D420F-1448-484F-8197-F2A455EB045B}" type="sibTrans" cxnId="{C284C08E-27BA-4845-ABDF-9AD7ECFAC7E3}">
      <dgm:prSet/>
      <dgm:spPr/>
      <dgm:t>
        <a:bodyPr/>
        <a:lstStyle/>
        <a:p>
          <a:endParaRPr lang="en-US"/>
        </a:p>
      </dgm:t>
    </dgm:pt>
    <dgm:pt modelId="{E04868DB-7F90-464F-8AB6-0BFB18A7A37D}">
      <dgm:prSet/>
      <dgm:spPr/>
      <dgm:t>
        <a:bodyPr/>
        <a:lstStyle/>
        <a:p>
          <a:pPr algn="ctr"/>
          <a:r>
            <a:rPr lang="en-US" b="0" err="1">
              <a:solidFill>
                <a:schemeClr val="bg1"/>
              </a:solidFill>
              <a:effectLst/>
            </a:rPr>
            <a:t>Introducción</a:t>
          </a:r>
          <a:r>
            <a:rPr lang="en-US" b="0">
              <a:solidFill>
                <a:schemeClr val="bg1"/>
              </a:solidFill>
              <a:effectLst/>
            </a:rPr>
            <a:t> </a:t>
          </a:r>
          <a:r>
            <a:rPr lang="en-US" b="0" err="1">
              <a:solidFill>
                <a:schemeClr val="bg1"/>
              </a:solidFill>
              <a:effectLst/>
            </a:rPr>
            <a:t>sobre</a:t>
          </a:r>
          <a:r>
            <a:rPr lang="en-US" b="0">
              <a:solidFill>
                <a:schemeClr val="bg1"/>
              </a:solidFill>
              <a:effectLst/>
            </a:rPr>
            <a:t> </a:t>
          </a:r>
          <a:r>
            <a:rPr lang="en-US" b="0" err="1">
              <a:solidFill>
                <a:schemeClr val="bg1"/>
              </a:solidFill>
              <a:effectLst/>
            </a:rPr>
            <a:t>como</a:t>
          </a:r>
          <a:r>
            <a:rPr lang="en-US" b="0">
              <a:solidFill>
                <a:schemeClr val="bg1"/>
              </a:solidFill>
              <a:effectLst/>
            </a:rPr>
            <a:t> </a:t>
          </a:r>
          <a:r>
            <a:rPr lang="en-US" b="0" err="1">
              <a:solidFill>
                <a:schemeClr val="bg1"/>
              </a:solidFill>
              <a:effectLst/>
            </a:rPr>
            <a:t>escoger</a:t>
          </a:r>
          <a:r>
            <a:rPr lang="en-US" b="0">
              <a:solidFill>
                <a:schemeClr val="bg1"/>
              </a:solidFill>
              <a:effectLst/>
            </a:rPr>
            <a:t> </a:t>
          </a:r>
          <a:r>
            <a:rPr lang="en-US" b="0" err="1">
              <a:solidFill>
                <a:schemeClr val="bg1"/>
              </a:solidFill>
              <a:effectLst/>
            </a:rPr>
            <a:t>clases</a:t>
          </a:r>
          <a:r>
            <a:rPr lang="en-US" b="0">
              <a:solidFill>
                <a:schemeClr val="bg1"/>
              </a:solidFill>
              <a:effectLst/>
            </a:rPr>
            <a:t> para </a:t>
          </a:r>
          <a:r>
            <a:rPr lang="en-US" b="0" err="1">
              <a:solidFill>
                <a:schemeClr val="bg1"/>
              </a:solidFill>
              <a:effectLst/>
            </a:rPr>
            <a:t>el</a:t>
          </a:r>
          <a:r>
            <a:rPr lang="en-US" b="0">
              <a:solidFill>
                <a:schemeClr val="bg1"/>
              </a:solidFill>
              <a:effectLst/>
            </a:rPr>
            <a:t> </a:t>
          </a:r>
          <a:r>
            <a:rPr lang="en-US" b="0" err="1">
              <a:solidFill>
                <a:schemeClr val="bg1"/>
              </a:solidFill>
              <a:effectLst/>
              <a:latin typeface="+mj-lt"/>
            </a:rPr>
            <a:t>año</a:t>
          </a:r>
          <a:r>
            <a:rPr lang="en-US" b="0">
              <a:solidFill>
                <a:schemeClr val="bg1"/>
              </a:solidFill>
              <a:effectLst/>
              <a:latin typeface="+mj-lt"/>
            </a:rPr>
            <a:t> escolar </a:t>
          </a:r>
          <a:r>
            <a:rPr lang="en-US" b="0">
              <a:solidFill>
                <a:schemeClr val="bg1"/>
              </a:solidFill>
              <a:effectLst/>
            </a:rPr>
            <a:t>2022-2023 </a:t>
          </a:r>
        </a:p>
      </dgm:t>
    </dgm:pt>
    <dgm:pt modelId="{6570763A-D1AF-40D5-8FBA-90C21E1F815E}" type="parTrans" cxnId="{790609F2-7760-4CB7-9B59-F9BC500591DB}">
      <dgm:prSet/>
      <dgm:spPr/>
      <dgm:t>
        <a:bodyPr/>
        <a:lstStyle/>
        <a:p>
          <a:endParaRPr lang="en-US"/>
        </a:p>
      </dgm:t>
    </dgm:pt>
    <dgm:pt modelId="{FC576C4C-8EF3-49A4-9AA8-8BD197154EB0}" type="sibTrans" cxnId="{790609F2-7760-4CB7-9B59-F9BC500591DB}">
      <dgm:prSet/>
      <dgm:spPr/>
      <dgm:t>
        <a:bodyPr/>
        <a:lstStyle/>
        <a:p>
          <a:endParaRPr lang="en-US"/>
        </a:p>
      </dgm:t>
    </dgm:pt>
    <dgm:pt modelId="{CC036C29-C585-4A87-9693-21691AFC8722}">
      <dgm:prSet phldrT="[Text]" custT="1"/>
      <dgm:spPr/>
      <dgm:t>
        <a:bodyPr/>
        <a:lstStyle/>
        <a:p>
          <a:pPr algn="ctr"/>
          <a:r>
            <a:rPr lang="en-US" sz="2900" b="0" kern="1200" err="1">
              <a:solidFill>
                <a:prstClr val="white"/>
              </a:solidFill>
              <a:effectLst/>
              <a:latin typeface="Georgia"/>
              <a:ea typeface="+mn-ea"/>
              <a:cs typeface="+mn-cs"/>
            </a:rPr>
            <a:t>Recursos</a:t>
          </a:r>
          <a:r>
            <a:rPr lang="en-US" sz="2900" b="0" kern="1200">
              <a:solidFill>
                <a:prstClr val="white"/>
              </a:solidFill>
              <a:effectLst/>
              <a:latin typeface="Georgia"/>
              <a:ea typeface="+mn-ea"/>
              <a:cs typeface="+mn-cs"/>
            </a:rPr>
            <a:t> </a:t>
          </a:r>
          <a:r>
            <a:rPr lang="en-US" sz="2900" b="0" kern="1200" err="1">
              <a:solidFill>
                <a:prstClr val="white"/>
              </a:solidFill>
              <a:effectLst/>
              <a:latin typeface="Georgia"/>
              <a:ea typeface="+mn-ea"/>
              <a:cs typeface="+mn-cs"/>
            </a:rPr>
            <a:t>Adicionales</a:t>
          </a:r>
          <a:endParaRPr lang="en-US" sz="2900" b="0" kern="1200">
            <a:solidFill>
              <a:prstClr val="white"/>
            </a:solidFill>
            <a:effectLst/>
            <a:latin typeface="Georgia"/>
            <a:ea typeface="+mn-ea"/>
            <a:cs typeface="+mn-cs"/>
          </a:endParaRPr>
        </a:p>
      </dgm:t>
    </dgm:pt>
    <dgm:pt modelId="{98EC7167-5A59-47A8-A7E8-ECB3FB383C21}" type="parTrans" cxnId="{54A2258E-16FF-4A46-B79A-D98F48262F4D}">
      <dgm:prSet/>
      <dgm:spPr/>
      <dgm:t>
        <a:bodyPr/>
        <a:lstStyle/>
        <a:p>
          <a:endParaRPr lang="en-US"/>
        </a:p>
      </dgm:t>
    </dgm:pt>
    <dgm:pt modelId="{DCD46271-2E5E-4112-BF47-1EB297EB840B}" type="sibTrans" cxnId="{54A2258E-16FF-4A46-B79A-D98F48262F4D}">
      <dgm:prSet/>
      <dgm:spPr/>
      <dgm:t>
        <a:bodyPr/>
        <a:lstStyle/>
        <a:p>
          <a:endParaRPr lang="en-US"/>
        </a:p>
      </dgm:t>
    </dgm:pt>
    <dgm:pt modelId="{E7A7811F-DE3A-4264-9B01-929CB43651FD}" type="pres">
      <dgm:prSet presAssocID="{572D6EEA-5845-4A5F-AFE7-0E8295B3B7E6}" presName="Name0" presStyleCnt="0">
        <dgm:presLayoutVars>
          <dgm:chMax val="7"/>
          <dgm:chPref val="7"/>
          <dgm:dir/>
        </dgm:presLayoutVars>
      </dgm:prSet>
      <dgm:spPr/>
    </dgm:pt>
    <dgm:pt modelId="{7FF0A182-754A-4010-A717-4CAE222738D0}" type="pres">
      <dgm:prSet presAssocID="{572D6EEA-5845-4A5F-AFE7-0E8295B3B7E6}" presName="Name1" presStyleCnt="0"/>
      <dgm:spPr/>
    </dgm:pt>
    <dgm:pt modelId="{AC6AF2E9-E79B-43F6-84E7-44F09FEB23AB}" type="pres">
      <dgm:prSet presAssocID="{572D6EEA-5845-4A5F-AFE7-0E8295B3B7E6}" presName="cycle" presStyleCnt="0"/>
      <dgm:spPr/>
    </dgm:pt>
    <dgm:pt modelId="{4FF2D10A-414E-40DC-A05F-7FF133924CED}" type="pres">
      <dgm:prSet presAssocID="{572D6EEA-5845-4A5F-AFE7-0E8295B3B7E6}" presName="srcNode" presStyleLbl="node1" presStyleIdx="0" presStyleCnt="4"/>
      <dgm:spPr/>
    </dgm:pt>
    <dgm:pt modelId="{B70C8338-123D-45BC-B9EF-A803FBB135EB}" type="pres">
      <dgm:prSet presAssocID="{572D6EEA-5845-4A5F-AFE7-0E8295B3B7E6}" presName="conn" presStyleLbl="parChTrans1D2" presStyleIdx="0" presStyleCnt="1"/>
      <dgm:spPr/>
    </dgm:pt>
    <dgm:pt modelId="{033EA96A-91BC-4CE5-B1BF-6FADFC474717}" type="pres">
      <dgm:prSet presAssocID="{572D6EEA-5845-4A5F-AFE7-0E8295B3B7E6}" presName="extraNode" presStyleLbl="node1" presStyleIdx="0" presStyleCnt="4"/>
      <dgm:spPr/>
    </dgm:pt>
    <dgm:pt modelId="{F8142666-61FA-4D91-B574-38222B989429}" type="pres">
      <dgm:prSet presAssocID="{572D6EEA-5845-4A5F-AFE7-0E8295B3B7E6}" presName="dstNode" presStyleLbl="node1" presStyleIdx="0" presStyleCnt="4"/>
      <dgm:spPr/>
    </dgm:pt>
    <dgm:pt modelId="{86BBF9BE-21EF-45D2-9834-63A36F297A4A}" type="pres">
      <dgm:prSet presAssocID="{51CC0F86-14E8-4934-A7AC-F96E1923796F}" presName="text_1" presStyleLbl="node1" presStyleIdx="0" presStyleCnt="4">
        <dgm:presLayoutVars>
          <dgm:bulletEnabled val="1"/>
        </dgm:presLayoutVars>
      </dgm:prSet>
      <dgm:spPr/>
    </dgm:pt>
    <dgm:pt modelId="{B6D154FB-8D6F-4342-B07E-70FF3EA7BB52}" type="pres">
      <dgm:prSet presAssocID="{51CC0F86-14E8-4934-A7AC-F96E1923796F}" presName="accent_1" presStyleCnt="0"/>
      <dgm:spPr/>
    </dgm:pt>
    <dgm:pt modelId="{9F10941E-5AE7-46CF-91E7-C3BF4B4E94F7}" type="pres">
      <dgm:prSet presAssocID="{51CC0F86-14E8-4934-A7AC-F96E1923796F}" presName="accentRepeatNode" presStyleLbl="solidFgAcc1" presStyleIdx="0" presStyleCnt="4"/>
      <dgm:spPr/>
    </dgm:pt>
    <dgm:pt modelId="{D597BFA3-ABEE-451C-B26F-92B3743F5FAC}" type="pres">
      <dgm:prSet presAssocID="{AD0ABF33-AD1E-4CC2-96E4-6C37738B2669}" presName="text_2" presStyleLbl="node1" presStyleIdx="1" presStyleCnt="4">
        <dgm:presLayoutVars>
          <dgm:bulletEnabled val="1"/>
        </dgm:presLayoutVars>
      </dgm:prSet>
      <dgm:spPr/>
    </dgm:pt>
    <dgm:pt modelId="{CDD40C0F-735F-4442-995B-57BEED1581F1}" type="pres">
      <dgm:prSet presAssocID="{AD0ABF33-AD1E-4CC2-96E4-6C37738B2669}" presName="accent_2" presStyleCnt="0"/>
      <dgm:spPr/>
    </dgm:pt>
    <dgm:pt modelId="{B650771E-A993-449A-B8CC-8A0E4EC2F972}" type="pres">
      <dgm:prSet presAssocID="{AD0ABF33-AD1E-4CC2-96E4-6C37738B2669}" presName="accentRepeatNode" presStyleLbl="solidFgAcc1" presStyleIdx="1" presStyleCnt="4"/>
      <dgm:spPr/>
    </dgm:pt>
    <dgm:pt modelId="{8299A977-1CD0-4C17-9CC8-9A1EC8922593}" type="pres">
      <dgm:prSet presAssocID="{E04868DB-7F90-464F-8AB6-0BFB18A7A37D}" presName="text_3" presStyleLbl="node1" presStyleIdx="2" presStyleCnt="4">
        <dgm:presLayoutVars>
          <dgm:bulletEnabled val="1"/>
        </dgm:presLayoutVars>
      </dgm:prSet>
      <dgm:spPr/>
    </dgm:pt>
    <dgm:pt modelId="{46D8526D-E6E4-4C1A-BEC7-3212BF7307C1}" type="pres">
      <dgm:prSet presAssocID="{E04868DB-7F90-464F-8AB6-0BFB18A7A37D}" presName="accent_3" presStyleCnt="0"/>
      <dgm:spPr/>
    </dgm:pt>
    <dgm:pt modelId="{5EEAC7CE-6E71-443A-AC0E-D58E524EABBD}" type="pres">
      <dgm:prSet presAssocID="{E04868DB-7F90-464F-8AB6-0BFB18A7A37D}" presName="accentRepeatNode" presStyleLbl="solidFgAcc1" presStyleIdx="2" presStyleCnt="4"/>
      <dgm:spPr/>
    </dgm:pt>
    <dgm:pt modelId="{4F4D0B95-B18C-4ABE-A055-4CEC1CA56D8C}" type="pres">
      <dgm:prSet presAssocID="{CC036C29-C585-4A87-9693-21691AFC8722}" presName="text_4" presStyleLbl="node1" presStyleIdx="3" presStyleCnt="4">
        <dgm:presLayoutVars>
          <dgm:bulletEnabled val="1"/>
        </dgm:presLayoutVars>
      </dgm:prSet>
      <dgm:spPr/>
    </dgm:pt>
    <dgm:pt modelId="{C735BC3C-DFFA-4709-9F41-FD96EFC6D147}" type="pres">
      <dgm:prSet presAssocID="{CC036C29-C585-4A87-9693-21691AFC8722}" presName="accent_4" presStyleCnt="0"/>
      <dgm:spPr/>
    </dgm:pt>
    <dgm:pt modelId="{DFE23E56-B770-4FF7-A08C-DAB9A5896795}" type="pres">
      <dgm:prSet presAssocID="{CC036C29-C585-4A87-9693-21691AFC8722}" presName="accentRepeatNode" presStyleLbl="solidFgAcc1" presStyleIdx="3" presStyleCnt="4"/>
      <dgm:spPr/>
    </dgm:pt>
  </dgm:ptLst>
  <dgm:cxnLst>
    <dgm:cxn modelId="{D5673009-B04F-4ABC-A0E0-8A25CB584847}" type="presOf" srcId="{CC036C29-C585-4A87-9693-21691AFC8722}" destId="{4F4D0B95-B18C-4ABE-A055-4CEC1CA56D8C}" srcOrd="0" destOrd="0" presId="urn:microsoft.com/office/officeart/2008/layout/VerticalCurvedList"/>
    <dgm:cxn modelId="{AB5FFB19-4BF4-4DF6-B363-F83322C14ABF}" type="presOf" srcId="{E04868DB-7F90-464F-8AB6-0BFB18A7A37D}" destId="{8299A977-1CD0-4C17-9CC8-9A1EC8922593}" srcOrd="0" destOrd="0" presId="urn:microsoft.com/office/officeart/2008/layout/VerticalCurvedList"/>
    <dgm:cxn modelId="{123F6D3C-0947-46E0-8FF2-84A69905747D}" type="presOf" srcId="{51CC0F86-14E8-4934-A7AC-F96E1923796F}" destId="{86BBF9BE-21EF-45D2-9834-63A36F297A4A}" srcOrd="0" destOrd="0" presId="urn:microsoft.com/office/officeart/2008/layout/VerticalCurvedList"/>
    <dgm:cxn modelId="{0D10A05E-DFF2-49DE-84A9-D20EB65FC0CE}" srcId="{572D6EEA-5845-4A5F-AFE7-0E8295B3B7E6}" destId="{51CC0F86-14E8-4934-A7AC-F96E1923796F}" srcOrd="0" destOrd="0" parTransId="{436A51AF-149F-4145-8F9A-DA9B1DE8B1E3}" sibTransId="{6BD3DE0D-BF67-484D-8B95-B2834776DE9C}"/>
    <dgm:cxn modelId="{2096117F-30A0-4C58-8829-13890D416667}" type="presOf" srcId="{AD0ABF33-AD1E-4CC2-96E4-6C37738B2669}" destId="{D597BFA3-ABEE-451C-B26F-92B3743F5FAC}" srcOrd="0" destOrd="0" presId="urn:microsoft.com/office/officeart/2008/layout/VerticalCurvedList"/>
    <dgm:cxn modelId="{54A2258E-16FF-4A46-B79A-D98F48262F4D}" srcId="{572D6EEA-5845-4A5F-AFE7-0E8295B3B7E6}" destId="{CC036C29-C585-4A87-9693-21691AFC8722}" srcOrd="3" destOrd="0" parTransId="{98EC7167-5A59-47A8-A7E8-ECB3FB383C21}" sibTransId="{DCD46271-2E5E-4112-BF47-1EB297EB840B}"/>
    <dgm:cxn modelId="{C284C08E-27BA-4845-ABDF-9AD7ECFAC7E3}" srcId="{572D6EEA-5845-4A5F-AFE7-0E8295B3B7E6}" destId="{AD0ABF33-AD1E-4CC2-96E4-6C37738B2669}" srcOrd="1" destOrd="0" parTransId="{92C92BDA-C2EB-4725-872A-CA5D4DA5C8A9}" sibTransId="{995D420F-1448-484F-8197-F2A455EB045B}"/>
    <dgm:cxn modelId="{0F5EC8A6-E41A-4889-B185-463BB4FDB56A}" type="presOf" srcId="{6BD3DE0D-BF67-484D-8B95-B2834776DE9C}" destId="{B70C8338-123D-45BC-B9EF-A803FBB135EB}" srcOrd="0" destOrd="0" presId="urn:microsoft.com/office/officeart/2008/layout/VerticalCurvedList"/>
    <dgm:cxn modelId="{60C2D6B4-1D68-46DA-B032-48204093CE2D}" type="presOf" srcId="{572D6EEA-5845-4A5F-AFE7-0E8295B3B7E6}" destId="{E7A7811F-DE3A-4264-9B01-929CB43651FD}" srcOrd="0" destOrd="0" presId="urn:microsoft.com/office/officeart/2008/layout/VerticalCurvedList"/>
    <dgm:cxn modelId="{790609F2-7760-4CB7-9B59-F9BC500591DB}" srcId="{572D6EEA-5845-4A5F-AFE7-0E8295B3B7E6}" destId="{E04868DB-7F90-464F-8AB6-0BFB18A7A37D}" srcOrd="2" destOrd="0" parTransId="{6570763A-D1AF-40D5-8FBA-90C21E1F815E}" sibTransId="{FC576C4C-8EF3-49A4-9AA8-8BD197154EB0}"/>
    <dgm:cxn modelId="{679DADC2-3AF4-4D13-9971-77AA11649FFB}" type="presParOf" srcId="{E7A7811F-DE3A-4264-9B01-929CB43651FD}" destId="{7FF0A182-754A-4010-A717-4CAE222738D0}" srcOrd="0" destOrd="0" presId="urn:microsoft.com/office/officeart/2008/layout/VerticalCurvedList"/>
    <dgm:cxn modelId="{1C5E7200-EE39-4E6A-A9F7-A2CFFE9D9105}" type="presParOf" srcId="{7FF0A182-754A-4010-A717-4CAE222738D0}" destId="{AC6AF2E9-E79B-43F6-84E7-44F09FEB23AB}" srcOrd="0" destOrd="0" presId="urn:microsoft.com/office/officeart/2008/layout/VerticalCurvedList"/>
    <dgm:cxn modelId="{95C75CE7-8A15-456E-A7D4-222001CADD51}" type="presParOf" srcId="{AC6AF2E9-E79B-43F6-84E7-44F09FEB23AB}" destId="{4FF2D10A-414E-40DC-A05F-7FF133924CED}" srcOrd="0" destOrd="0" presId="urn:microsoft.com/office/officeart/2008/layout/VerticalCurvedList"/>
    <dgm:cxn modelId="{0EAEC6D2-DE01-4DAF-BB33-1CD11C8EB07C}" type="presParOf" srcId="{AC6AF2E9-E79B-43F6-84E7-44F09FEB23AB}" destId="{B70C8338-123D-45BC-B9EF-A803FBB135EB}" srcOrd="1" destOrd="0" presId="urn:microsoft.com/office/officeart/2008/layout/VerticalCurvedList"/>
    <dgm:cxn modelId="{DAED8CFF-9D99-4E13-ADF2-BE84436D9D6D}" type="presParOf" srcId="{AC6AF2E9-E79B-43F6-84E7-44F09FEB23AB}" destId="{033EA96A-91BC-4CE5-B1BF-6FADFC474717}" srcOrd="2" destOrd="0" presId="urn:microsoft.com/office/officeart/2008/layout/VerticalCurvedList"/>
    <dgm:cxn modelId="{93A12F3E-92AE-4BB0-88ED-1ED13117DE28}" type="presParOf" srcId="{AC6AF2E9-E79B-43F6-84E7-44F09FEB23AB}" destId="{F8142666-61FA-4D91-B574-38222B989429}" srcOrd="3" destOrd="0" presId="urn:microsoft.com/office/officeart/2008/layout/VerticalCurvedList"/>
    <dgm:cxn modelId="{EC6DC75B-1C2B-49B9-8EC4-2C91126BFD1F}" type="presParOf" srcId="{7FF0A182-754A-4010-A717-4CAE222738D0}" destId="{86BBF9BE-21EF-45D2-9834-63A36F297A4A}" srcOrd="1" destOrd="0" presId="urn:microsoft.com/office/officeart/2008/layout/VerticalCurvedList"/>
    <dgm:cxn modelId="{9F0BC820-A18F-4E9A-BB34-3EB466A8AF6F}" type="presParOf" srcId="{7FF0A182-754A-4010-A717-4CAE222738D0}" destId="{B6D154FB-8D6F-4342-B07E-70FF3EA7BB52}" srcOrd="2" destOrd="0" presId="urn:microsoft.com/office/officeart/2008/layout/VerticalCurvedList"/>
    <dgm:cxn modelId="{78AA7C6B-7C81-4D46-AD84-36DDB9A42970}" type="presParOf" srcId="{B6D154FB-8D6F-4342-B07E-70FF3EA7BB52}" destId="{9F10941E-5AE7-46CF-91E7-C3BF4B4E94F7}" srcOrd="0" destOrd="0" presId="urn:microsoft.com/office/officeart/2008/layout/VerticalCurvedList"/>
    <dgm:cxn modelId="{E7E58F0D-1151-494F-8EF9-815D1CC73BEF}" type="presParOf" srcId="{7FF0A182-754A-4010-A717-4CAE222738D0}" destId="{D597BFA3-ABEE-451C-B26F-92B3743F5FAC}" srcOrd="3" destOrd="0" presId="urn:microsoft.com/office/officeart/2008/layout/VerticalCurvedList"/>
    <dgm:cxn modelId="{D775D5AC-0190-4945-A4F9-DAFF6ABBCE48}" type="presParOf" srcId="{7FF0A182-754A-4010-A717-4CAE222738D0}" destId="{CDD40C0F-735F-4442-995B-57BEED1581F1}" srcOrd="4" destOrd="0" presId="urn:microsoft.com/office/officeart/2008/layout/VerticalCurvedList"/>
    <dgm:cxn modelId="{39C8D9A4-A8A1-4D25-B16C-89A5C60124A3}" type="presParOf" srcId="{CDD40C0F-735F-4442-995B-57BEED1581F1}" destId="{B650771E-A993-449A-B8CC-8A0E4EC2F972}" srcOrd="0" destOrd="0" presId="urn:microsoft.com/office/officeart/2008/layout/VerticalCurvedList"/>
    <dgm:cxn modelId="{4192BE7B-3201-4AF8-9442-D98A61E0E67B}" type="presParOf" srcId="{7FF0A182-754A-4010-A717-4CAE222738D0}" destId="{8299A977-1CD0-4C17-9CC8-9A1EC8922593}" srcOrd="5" destOrd="0" presId="urn:microsoft.com/office/officeart/2008/layout/VerticalCurvedList"/>
    <dgm:cxn modelId="{6CA17F48-F779-4774-A18A-A30CFB027CF9}" type="presParOf" srcId="{7FF0A182-754A-4010-A717-4CAE222738D0}" destId="{46D8526D-E6E4-4C1A-BEC7-3212BF7307C1}" srcOrd="6" destOrd="0" presId="urn:microsoft.com/office/officeart/2008/layout/VerticalCurvedList"/>
    <dgm:cxn modelId="{F0708970-F568-45BF-9CCD-B471807B86A2}" type="presParOf" srcId="{46D8526D-E6E4-4C1A-BEC7-3212BF7307C1}" destId="{5EEAC7CE-6E71-443A-AC0E-D58E524EABBD}" srcOrd="0" destOrd="0" presId="urn:microsoft.com/office/officeart/2008/layout/VerticalCurvedList"/>
    <dgm:cxn modelId="{A6F0DD90-3DEF-4AD7-A251-EE04A69494E1}" type="presParOf" srcId="{7FF0A182-754A-4010-A717-4CAE222738D0}" destId="{4F4D0B95-B18C-4ABE-A055-4CEC1CA56D8C}" srcOrd="7" destOrd="0" presId="urn:microsoft.com/office/officeart/2008/layout/VerticalCurvedList"/>
    <dgm:cxn modelId="{469581A0-E455-4EF7-B6CB-F7603282EBB6}" type="presParOf" srcId="{7FF0A182-754A-4010-A717-4CAE222738D0}" destId="{C735BC3C-DFFA-4709-9F41-FD96EFC6D147}" srcOrd="8" destOrd="0" presId="urn:microsoft.com/office/officeart/2008/layout/VerticalCurvedList"/>
    <dgm:cxn modelId="{B2AD7DA7-B922-4F05-9AB7-13ED874B06FE}" type="presParOf" srcId="{C735BC3C-DFFA-4709-9F41-FD96EFC6D147}" destId="{DFE23E56-B770-4FF7-A08C-DAB9A589679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F75F130-E551-4BF1-826A-9DE04A705086}" type="doc">
      <dgm:prSet loTypeId="urn:microsoft.com/office/officeart/2005/8/layout/hierarchy3" loCatId="hierarchy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2B3412B-FEAB-4991-A3AC-2DD96C2BF9E0}">
      <dgm:prSet custT="1"/>
      <dgm:spPr/>
      <dgm:t>
        <a:bodyPr/>
        <a:lstStyle/>
        <a:p>
          <a:pPr rtl="0"/>
          <a:r>
            <a:rPr lang="en-US" sz="2400" b="1"/>
            <a:t>Nivel de </a:t>
          </a:r>
          <a:r>
            <a:rPr lang="en-US" sz="2400" b="1" err="1"/>
            <a:t>grado</a:t>
          </a:r>
          <a:endParaRPr lang="en-US" sz="2400" b="1"/>
        </a:p>
      </dgm:t>
    </dgm:pt>
    <dgm:pt modelId="{2F11FC32-95FB-484A-8C80-86DF819900D5}" type="parTrans" cxnId="{6A54481D-C4D9-4B66-8893-220E3F254A5D}">
      <dgm:prSet/>
      <dgm:spPr/>
      <dgm:t>
        <a:bodyPr/>
        <a:lstStyle/>
        <a:p>
          <a:endParaRPr lang="en-US"/>
        </a:p>
      </dgm:t>
    </dgm:pt>
    <dgm:pt modelId="{98DED5FC-0ADE-4977-AB2C-62A423EAC08D}" type="sibTrans" cxnId="{6A54481D-C4D9-4B66-8893-220E3F254A5D}">
      <dgm:prSet/>
      <dgm:spPr/>
      <dgm:t>
        <a:bodyPr/>
        <a:lstStyle/>
        <a:p>
          <a:endParaRPr lang="en-US"/>
        </a:p>
      </dgm:t>
    </dgm:pt>
    <dgm:pt modelId="{24C78063-7BF8-4E91-8E5E-9DCD2E07FE78}">
      <dgm:prSet custT="1"/>
      <dgm:spPr/>
      <dgm:t>
        <a:bodyPr/>
        <a:lstStyle/>
        <a:p>
          <a:pPr rtl="0"/>
          <a:r>
            <a:rPr lang="en-US" sz="1400" b="1" err="1"/>
            <a:t>Aceleradas</a:t>
          </a:r>
          <a:r>
            <a:rPr lang="en-US" sz="1400" b="1"/>
            <a:t> </a:t>
          </a:r>
          <a:r>
            <a:rPr lang="en-US" sz="1400" b="1" err="1"/>
            <a:t>Geometría</a:t>
          </a:r>
          <a:r>
            <a:rPr lang="en-US" sz="1400" b="1"/>
            <a:t> B/Algebra 2 </a:t>
          </a:r>
          <a:r>
            <a:rPr lang="en-US" sz="1400" b="1" err="1"/>
            <a:t>Honores</a:t>
          </a:r>
          <a:r>
            <a:rPr lang="en-US" sz="1400" b="1"/>
            <a:t>         (9 o 10)</a:t>
          </a:r>
        </a:p>
      </dgm:t>
    </dgm:pt>
    <dgm:pt modelId="{AB05F3AF-04FA-4A9B-BFD4-E58E75119525}" type="parTrans" cxnId="{D9E746A7-7FB8-4485-848A-D82414D7777D}">
      <dgm:prSet/>
      <dgm:spPr/>
      <dgm:t>
        <a:bodyPr/>
        <a:lstStyle/>
        <a:p>
          <a:endParaRPr lang="en-US"/>
        </a:p>
      </dgm:t>
    </dgm:pt>
    <dgm:pt modelId="{96E80A35-84FC-4E43-AA02-9D238BF61E84}" type="sibTrans" cxnId="{D9E746A7-7FB8-4485-848A-D82414D7777D}">
      <dgm:prSet/>
      <dgm:spPr/>
      <dgm:t>
        <a:bodyPr/>
        <a:lstStyle/>
        <a:p>
          <a:endParaRPr lang="en-US"/>
        </a:p>
      </dgm:t>
    </dgm:pt>
    <dgm:pt modelId="{2724E459-78E6-4802-83E3-A7445AD21FBC}">
      <dgm:prSet custT="1"/>
      <dgm:spPr/>
      <dgm:t>
        <a:bodyPr/>
        <a:lstStyle/>
        <a:p>
          <a:pPr rtl="0"/>
          <a:r>
            <a:rPr lang="en-US" sz="1400" b="1"/>
            <a:t> Pre-</a:t>
          </a:r>
          <a:r>
            <a:rPr lang="en-US" sz="1400" b="1" err="1"/>
            <a:t>Cálculo</a:t>
          </a:r>
          <a:r>
            <a:rPr lang="en-US" sz="1400" b="1"/>
            <a:t> </a:t>
          </a:r>
          <a:r>
            <a:rPr lang="en-US" sz="1400" b="1" err="1"/>
            <a:t>Acelerado</a:t>
          </a:r>
          <a:r>
            <a:rPr lang="en-US" sz="1400" b="1"/>
            <a:t> </a:t>
          </a:r>
          <a:r>
            <a:rPr lang="en-US" sz="1400" b="1" err="1"/>
            <a:t>Honores</a:t>
          </a:r>
          <a:r>
            <a:rPr lang="en-US" sz="1400" b="1"/>
            <a:t> (10 u 11)</a:t>
          </a:r>
        </a:p>
      </dgm:t>
    </dgm:pt>
    <dgm:pt modelId="{FBE97E2B-6CF4-4EC4-BE63-560F343B99DC}" type="parTrans" cxnId="{9791D68A-DFCA-4E17-9AE6-AC2EE38B7728}">
      <dgm:prSet/>
      <dgm:spPr/>
      <dgm:t>
        <a:bodyPr/>
        <a:lstStyle/>
        <a:p>
          <a:endParaRPr lang="en-US"/>
        </a:p>
      </dgm:t>
    </dgm:pt>
    <dgm:pt modelId="{8FB91894-4827-4F12-990B-F494B3CB649B}" type="sibTrans" cxnId="{9791D68A-DFCA-4E17-9AE6-AC2EE38B7728}">
      <dgm:prSet/>
      <dgm:spPr/>
      <dgm:t>
        <a:bodyPr/>
        <a:lstStyle/>
        <a:p>
          <a:endParaRPr lang="en-US"/>
        </a:p>
      </dgm:t>
    </dgm:pt>
    <dgm:pt modelId="{05CD7DB6-826D-4B1E-99A7-A710FB9D76EF}">
      <dgm:prSet custT="1"/>
      <dgm:spPr/>
      <dgm:t>
        <a:bodyPr/>
        <a:lstStyle/>
        <a:p>
          <a:pPr rtl="0"/>
          <a:r>
            <a:rPr lang="en-US" sz="2400" b="1" err="1"/>
            <a:t>Aceleradas</a:t>
          </a:r>
          <a:endParaRPr lang="en-US" sz="2400" b="1"/>
        </a:p>
      </dgm:t>
    </dgm:pt>
    <dgm:pt modelId="{FCC9A3F3-8DAC-45E2-8A8F-579A507909C9}" type="parTrans" cxnId="{6E5530F7-A6AA-4F3F-8540-AC41748948AF}">
      <dgm:prSet/>
      <dgm:spPr/>
      <dgm:t>
        <a:bodyPr/>
        <a:lstStyle/>
        <a:p>
          <a:endParaRPr lang="en-US"/>
        </a:p>
      </dgm:t>
    </dgm:pt>
    <dgm:pt modelId="{4C144FEC-7918-47D1-AE00-8085F91700CF}" type="sibTrans" cxnId="{6E5530F7-A6AA-4F3F-8540-AC41748948AF}">
      <dgm:prSet/>
      <dgm:spPr/>
      <dgm:t>
        <a:bodyPr/>
        <a:lstStyle/>
        <a:p>
          <a:endParaRPr lang="en-US"/>
        </a:p>
      </dgm:t>
    </dgm:pt>
    <dgm:pt modelId="{ACC88FBC-9A8E-47A1-996A-6F20319319B1}">
      <dgm:prSet custT="1"/>
      <dgm:spPr/>
      <dgm:t>
        <a:bodyPr/>
        <a:lstStyle/>
        <a:p>
          <a:pPr rtl="0"/>
          <a:r>
            <a:rPr lang="en-US" sz="2400" b="1" err="1"/>
            <a:t>Honores</a:t>
          </a:r>
          <a:endParaRPr lang="en-US" sz="2400" b="1"/>
        </a:p>
      </dgm:t>
    </dgm:pt>
    <dgm:pt modelId="{EC2F7EB1-2E75-4885-AEE1-B33863D7902C}" type="parTrans" cxnId="{D5B2CA09-DEA3-409B-9923-2C92F49EF8C7}">
      <dgm:prSet/>
      <dgm:spPr/>
      <dgm:t>
        <a:bodyPr/>
        <a:lstStyle/>
        <a:p>
          <a:endParaRPr lang="en-US"/>
        </a:p>
      </dgm:t>
    </dgm:pt>
    <dgm:pt modelId="{5FFC187D-FEB9-455A-8868-5E63815201CE}" type="sibTrans" cxnId="{D5B2CA09-DEA3-409B-9923-2C92F49EF8C7}">
      <dgm:prSet/>
      <dgm:spPr/>
      <dgm:t>
        <a:bodyPr/>
        <a:lstStyle/>
        <a:p>
          <a:endParaRPr lang="en-US"/>
        </a:p>
      </dgm:t>
    </dgm:pt>
    <dgm:pt modelId="{702D8FD7-B945-4CA8-9153-D942129E1EBC}">
      <dgm:prSet custT="1"/>
      <dgm:spPr/>
      <dgm:t>
        <a:bodyPr/>
        <a:lstStyle/>
        <a:p>
          <a:pPr rtl="0"/>
          <a:r>
            <a:rPr lang="en-US" sz="1600" b="1" err="1"/>
            <a:t>Geometría</a:t>
          </a:r>
          <a:r>
            <a:rPr lang="en-US" sz="1600" b="1"/>
            <a:t> (10)</a:t>
          </a:r>
        </a:p>
      </dgm:t>
    </dgm:pt>
    <dgm:pt modelId="{A65E2E99-BF23-4428-AAEC-FB27A89B8375}" type="parTrans" cxnId="{86DD66C2-E301-46B0-8CE1-777D4233BF3B}">
      <dgm:prSet/>
      <dgm:spPr/>
      <dgm:t>
        <a:bodyPr/>
        <a:lstStyle/>
        <a:p>
          <a:endParaRPr lang="en-US"/>
        </a:p>
      </dgm:t>
    </dgm:pt>
    <dgm:pt modelId="{D939BF0F-3345-45D2-BCE8-76A3DDD4A5C4}" type="sibTrans" cxnId="{86DD66C2-E301-46B0-8CE1-777D4233BF3B}">
      <dgm:prSet/>
      <dgm:spPr/>
      <dgm:t>
        <a:bodyPr/>
        <a:lstStyle/>
        <a:p>
          <a:endParaRPr lang="en-US"/>
        </a:p>
      </dgm:t>
    </dgm:pt>
    <dgm:pt modelId="{CB12EA24-6C51-43FB-9B97-5835329D20DC}">
      <dgm:prSet custT="1"/>
      <dgm:spPr/>
      <dgm:t>
        <a:bodyPr/>
        <a:lstStyle/>
        <a:p>
          <a:pPr rtl="0"/>
          <a:r>
            <a:rPr lang="en-US" sz="1600" b="1"/>
            <a:t>Algebra 2 (11)</a:t>
          </a:r>
        </a:p>
      </dgm:t>
    </dgm:pt>
    <dgm:pt modelId="{7DBD9764-3B0F-4B52-8133-A6C4D5C489CF}" type="parTrans" cxnId="{3CC84719-C0B9-4DF7-9863-44447105D3F3}">
      <dgm:prSet/>
      <dgm:spPr/>
      <dgm:t>
        <a:bodyPr/>
        <a:lstStyle/>
        <a:p>
          <a:endParaRPr lang="en-US"/>
        </a:p>
      </dgm:t>
    </dgm:pt>
    <dgm:pt modelId="{26F01A68-DB1B-4B0D-B985-BBEE430ED4F3}" type="sibTrans" cxnId="{3CC84719-C0B9-4DF7-9863-44447105D3F3}">
      <dgm:prSet/>
      <dgm:spPr/>
      <dgm:t>
        <a:bodyPr/>
        <a:lstStyle/>
        <a:p>
          <a:endParaRPr lang="en-US"/>
        </a:p>
      </dgm:t>
    </dgm:pt>
    <dgm:pt modelId="{7D3DC6AD-7BD6-4799-930C-E32DE719CF57}">
      <dgm:prSet custT="1"/>
      <dgm:spPr/>
      <dgm:t>
        <a:bodyPr/>
        <a:lstStyle/>
        <a:p>
          <a:pPr rtl="0"/>
          <a:r>
            <a:rPr lang="en-US" sz="1600" b="1" err="1"/>
            <a:t>Clase</a:t>
          </a:r>
          <a:r>
            <a:rPr lang="en-US" sz="1600" b="1"/>
            <a:t> </a:t>
          </a:r>
          <a:r>
            <a:rPr lang="en-US" sz="1600" b="1" err="1"/>
            <a:t>Aprobada</a:t>
          </a:r>
          <a:r>
            <a:rPr lang="en-US" sz="1600" b="1"/>
            <a:t> 4</a:t>
          </a:r>
          <a:r>
            <a:rPr lang="en-US" sz="1600" b="1" baseline="30000"/>
            <a:t>ta</a:t>
          </a:r>
          <a:r>
            <a:rPr lang="en-US" sz="1600" b="1"/>
            <a:t> de </a:t>
          </a:r>
          <a:r>
            <a:rPr lang="en-US" sz="1600" b="1" err="1"/>
            <a:t>Matemática</a:t>
          </a:r>
          <a:r>
            <a:rPr lang="en-US" sz="1600" b="1"/>
            <a:t> (12)</a:t>
          </a:r>
        </a:p>
      </dgm:t>
    </dgm:pt>
    <dgm:pt modelId="{A3BEF451-57CC-4DF0-A9C8-2FF74C749FB3}" type="parTrans" cxnId="{DAEF5547-C678-4A20-AE4A-F47B67275A83}">
      <dgm:prSet/>
      <dgm:spPr/>
      <dgm:t>
        <a:bodyPr/>
        <a:lstStyle/>
        <a:p>
          <a:endParaRPr lang="en-US"/>
        </a:p>
      </dgm:t>
    </dgm:pt>
    <dgm:pt modelId="{417591C5-CE36-49CB-B810-291E91E7ADA5}" type="sibTrans" cxnId="{DAEF5547-C678-4A20-AE4A-F47B67275A83}">
      <dgm:prSet/>
      <dgm:spPr/>
      <dgm:t>
        <a:bodyPr/>
        <a:lstStyle/>
        <a:p>
          <a:endParaRPr lang="en-US"/>
        </a:p>
      </dgm:t>
    </dgm:pt>
    <dgm:pt modelId="{546DEC76-921C-4D1A-A740-F0D4EBFBC34C}">
      <dgm:prSet custT="1"/>
      <dgm:spPr/>
      <dgm:t>
        <a:bodyPr/>
        <a:lstStyle/>
        <a:p>
          <a:pPr rtl="0"/>
          <a:r>
            <a:rPr lang="en-US" sz="1600" b="1"/>
            <a:t>Algebra 2 </a:t>
          </a:r>
          <a:r>
            <a:rPr lang="en-US" sz="1600" b="1" err="1"/>
            <a:t>Honores</a:t>
          </a:r>
          <a:r>
            <a:rPr lang="en-US" sz="1600" b="1"/>
            <a:t> (10)</a:t>
          </a:r>
        </a:p>
      </dgm:t>
    </dgm:pt>
    <dgm:pt modelId="{4E97677D-A33A-448B-AB17-3BFF9BAD64EA}" type="parTrans" cxnId="{3454B2A3-EBB6-4DFA-9152-A0ABB5AB788D}">
      <dgm:prSet/>
      <dgm:spPr/>
      <dgm:t>
        <a:bodyPr/>
        <a:lstStyle/>
        <a:p>
          <a:endParaRPr lang="en-US"/>
        </a:p>
      </dgm:t>
    </dgm:pt>
    <dgm:pt modelId="{37AC65B7-1EB0-4E75-A832-DBA042E478EE}" type="sibTrans" cxnId="{3454B2A3-EBB6-4DFA-9152-A0ABB5AB788D}">
      <dgm:prSet/>
      <dgm:spPr/>
      <dgm:t>
        <a:bodyPr/>
        <a:lstStyle/>
        <a:p>
          <a:endParaRPr lang="en-US"/>
        </a:p>
      </dgm:t>
    </dgm:pt>
    <dgm:pt modelId="{47B5B46A-CB6F-4357-86DA-02415013EE10}">
      <dgm:prSet custT="1"/>
      <dgm:spPr/>
      <dgm:t>
        <a:bodyPr/>
        <a:lstStyle/>
        <a:p>
          <a:pPr rtl="0"/>
          <a:r>
            <a:rPr lang="en-US" sz="1600" b="1"/>
            <a:t>Pre-</a:t>
          </a:r>
          <a:r>
            <a:rPr lang="en-US" sz="1600" b="1" err="1"/>
            <a:t>cálculo</a:t>
          </a:r>
          <a:r>
            <a:rPr lang="en-US" sz="1600" b="1"/>
            <a:t> </a:t>
          </a:r>
          <a:r>
            <a:rPr lang="en-US" sz="1600" b="1" err="1"/>
            <a:t>Honores</a:t>
          </a:r>
          <a:r>
            <a:rPr lang="en-US" sz="1600" b="1"/>
            <a:t> (11)</a:t>
          </a:r>
        </a:p>
      </dgm:t>
    </dgm:pt>
    <dgm:pt modelId="{8C8930FD-52B4-489E-A45E-57438FA7CFCF}" type="parTrans" cxnId="{C032B39D-9BD8-4CCB-B7E1-2F85D94A91B9}">
      <dgm:prSet/>
      <dgm:spPr/>
      <dgm:t>
        <a:bodyPr/>
        <a:lstStyle/>
        <a:p>
          <a:endParaRPr lang="en-US"/>
        </a:p>
      </dgm:t>
    </dgm:pt>
    <dgm:pt modelId="{E0149E2E-8D40-4911-AD14-6A3E89D5AAAA}" type="sibTrans" cxnId="{C032B39D-9BD8-4CCB-B7E1-2F85D94A91B9}">
      <dgm:prSet/>
      <dgm:spPr/>
      <dgm:t>
        <a:bodyPr/>
        <a:lstStyle/>
        <a:p>
          <a:endParaRPr lang="en-US"/>
        </a:p>
      </dgm:t>
    </dgm:pt>
    <dgm:pt modelId="{89F05342-4320-43C0-8603-5482AF56CDD5}">
      <dgm:prSet custT="1"/>
      <dgm:spPr/>
      <dgm:t>
        <a:bodyPr/>
        <a:lstStyle/>
        <a:p>
          <a:pPr rtl="0"/>
          <a:r>
            <a:rPr lang="en-US" sz="1200" b="1"/>
            <a:t>AP </a:t>
          </a:r>
          <a:r>
            <a:rPr lang="en-US" sz="1200" b="1" err="1"/>
            <a:t>Matemáticas</a:t>
          </a:r>
          <a:r>
            <a:rPr lang="en-US" sz="1200" b="1"/>
            <a:t> o </a:t>
          </a:r>
          <a:r>
            <a:rPr lang="en-US" sz="1200" b="1" err="1"/>
            <a:t>Inscripción</a:t>
          </a:r>
          <a:r>
            <a:rPr lang="en-US" sz="1200" b="1"/>
            <a:t> doble de </a:t>
          </a:r>
          <a:r>
            <a:rPr lang="en-US" sz="1200" b="1" err="1"/>
            <a:t>Matemáticas</a:t>
          </a:r>
          <a:endParaRPr lang="en-US" sz="1200" b="1"/>
        </a:p>
      </dgm:t>
    </dgm:pt>
    <dgm:pt modelId="{5C2765F5-EFD7-4803-AD37-74B62413FDCF}" type="parTrans" cxnId="{59790989-A760-4AA9-B089-916603FA0CB9}">
      <dgm:prSet/>
      <dgm:spPr/>
      <dgm:t>
        <a:bodyPr/>
        <a:lstStyle/>
        <a:p>
          <a:endParaRPr lang="en-US"/>
        </a:p>
      </dgm:t>
    </dgm:pt>
    <dgm:pt modelId="{FBCA90A3-7FE1-4149-A5E7-09EB5F63D015}" type="sibTrans" cxnId="{59790989-A760-4AA9-B089-916603FA0CB9}">
      <dgm:prSet/>
      <dgm:spPr/>
      <dgm:t>
        <a:bodyPr/>
        <a:lstStyle/>
        <a:p>
          <a:endParaRPr lang="en-US"/>
        </a:p>
      </dgm:t>
    </dgm:pt>
    <dgm:pt modelId="{86CBC33E-5465-4EE1-8B87-A749C1485F39}">
      <dgm:prSet custT="1"/>
      <dgm:spPr/>
      <dgm:t>
        <a:bodyPr/>
        <a:lstStyle/>
        <a:p>
          <a:pPr rtl="0"/>
          <a:r>
            <a:rPr lang="en-US" sz="1600" b="1"/>
            <a:t>Algebra (9)</a:t>
          </a:r>
        </a:p>
      </dgm:t>
    </dgm:pt>
    <dgm:pt modelId="{48465AE7-5350-433B-BE6E-CFC222BA47BC}" type="parTrans" cxnId="{EE8EBFB3-E08B-40E9-B443-4342989BFEA6}">
      <dgm:prSet/>
      <dgm:spPr/>
      <dgm:t>
        <a:bodyPr/>
        <a:lstStyle/>
        <a:p>
          <a:endParaRPr lang="en-US"/>
        </a:p>
      </dgm:t>
    </dgm:pt>
    <dgm:pt modelId="{DB31AA2D-F5B5-44F5-A695-B057E960E12A}" type="sibTrans" cxnId="{EE8EBFB3-E08B-40E9-B443-4342989BFEA6}">
      <dgm:prSet/>
      <dgm:spPr/>
      <dgm:t>
        <a:bodyPr/>
        <a:lstStyle/>
        <a:p>
          <a:endParaRPr lang="en-US"/>
        </a:p>
      </dgm:t>
    </dgm:pt>
    <dgm:pt modelId="{A7A58B2A-7255-463F-9289-97AC1DF2FDC7}">
      <dgm:prSet custT="1"/>
      <dgm:spPr/>
      <dgm:t>
        <a:bodyPr/>
        <a:lstStyle/>
        <a:p>
          <a:pPr rtl="0"/>
          <a:r>
            <a:rPr lang="en-US" sz="1600" b="1"/>
            <a:t>Algebra </a:t>
          </a:r>
          <a:r>
            <a:rPr lang="en-US" sz="1600" b="1" err="1"/>
            <a:t>Honores</a:t>
          </a:r>
          <a:r>
            <a:rPr lang="en-US" sz="1600" b="1"/>
            <a:t> (8)</a:t>
          </a:r>
        </a:p>
      </dgm:t>
    </dgm:pt>
    <dgm:pt modelId="{EA77FCE6-CE8E-48AD-B7A8-1DC54B9B01A5}" type="parTrans" cxnId="{C8DFEC62-227C-4FD9-9AF9-BF3A0336F743}">
      <dgm:prSet/>
      <dgm:spPr/>
      <dgm:t>
        <a:bodyPr/>
        <a:lstStyle/>
        <a:p>
          <a:endParaRPr lang="en-US"/>
        </a:p>
      </dgm:t>
    </dgm:pt>
    <dgm:pt modelId="{B50F3D67-2F51-43A6-88A2-C94B473D45C9}" type="sibTrans" cxnId="{C8DFEC62-227C-4FD9-9AF9-BF3A0336F743}">
      <dgm:prSet/>
      <dgm:spPr/>
      <dgm:t>
        <a:bodyPr/>
        <a:lstStyle/>
        <a:p>
          <a:endParaRPr lang="en-US"/>
        </a:p>
      </dgm:t>
    </dgm:pt>
    <dgm:pt modelId="{BAA20B80-8E26-45C7-9007-0DC326FDA06B}">
      <dgm:prSet custT="1"/>
      <dgm:spPr/>
      <dgm:t>
        <a:bodyPr/>
        <a:lstStyle/>
        <a:p>
          <a:pPr rtl="0"/>
          <a:r>
            <a:rPr lang="en-US" sz="1600" b="1" err="1"/>
            <a:t>Geometría</a:t>
          </a:r>
          <a:r>
            <a:rPr lang="en-US" sz="1600" b="1"/>
            <a:t> </a:t>
          </a:r>
          <a:r>
            <a:rPr lang="en-US" sz="1600" b="1" err="1"/>
            <a:t>Honores</a:t>
          </a:r>
          <a:r>
            <a:rPr lang="en-US" sz="1600" b="1"/>
            <a:t> (9)</a:t>
          </a:r>
        </a:p>
      </dgm:t>
    </dgm:pt>
    <dgm:pt modelId="{D337F80B-7717-4445-99CE-737A16998F27}" type="parTrans" cxnId="{A7796F41-1374-415F-B750-2910514DD732}">
      <dgm:prSet/>
      <dgm:spPr/>
      <dgm:t>
        <a:bodyPr/>
        <a:lstStyle/>
        <a:p>
          <a:endParaRPr lang="en-US"/>
        </a:p>
      </dgm:t>
    </dgm:pt>
    <dgm:pt modelId="{6A1F2662-1E52-4079-9EC1-7779BB974BAC}" type="sibTrans" cxnId="{A7796F41-1374-415F-B750-2910514DD732}">
      <dgm:prSet/>
      <dgm:spPr/>
      <dgm:t>
        <a:bodyPr/>
        <a:lstStyle/>
        <a:p>
          <a:endParaRPr lang="en-US"/>
        </a:p>
      </dgm:t>
    </dgm:pt>
    <dgm:pt modelId="{7E58CC06-2FFC-4900-945A-75A947126A1E}">
      <dgm:prSet custT="1"/>
      <dgm:spPr/>
      <dgm:t>
        <a:bodyPr/>
        <a:lstStyle/>
        <a:p>
          <a:pPr rtl="0"/>
          <a:r>
            <a:rPr lang="en-US" sz="1400" b="1" err="1"/>
            <a:t>Aceleradas</a:t>
          </a:r>
          <a:r>
            <a:rPr lang="en-US" sz="1400" b="1"/>
            <a:t> Algebra/</a:t>
          </a:r>
          <a:r>
            <a:rPr lang="en-US" sz="1400" b="1" err="1"/>
            <a:t>Geometría</a:t>
          </a:r>
          <a:r>
            <a:rPr lang="en-US" sz="1400" b="1"/>
            <a:t> A </a:t>
          </a:r>
          <a:r>
            <a:rPr lang="en-US" sz="1400" b="1" err="1"/>
            <a:t>Honores</a:t>
          </a:r>
          <a:r>
            <a:rPr lang="en-US" sz="1400" b="1"/>
            <a:t> (8 o 9)</a:t>
          </a:r>
        </a:p>
      </dgm:t>
    </dgm:pt>
    <dgm:pt modelId="{AA17A570-CAF8-4D86-AF6C-FF4C4952ADD1}" type="parTrans" cxnId="{A68A3542-4487-4950-A5A1-6594860EF6DE}">
      <dgm:prSet/>
      <dgm:spPr/>
      <dgm:t>
        <a:bodyPr/>
        <a:lstStyle/>
        <a:p>
          <a:endParaRPr lang="en-US"/>
        </a:p>
      </dgm:t>
    </dgm:pt>
    <dgm:pt modelId="{398F14AC-491A-48BF-94D9-9E5B153301B8}" type="sibTrans" cxnId="{A68A3542-4487-4950-A5A1-6594860EF6DE}">
      <dgm:prSet/>
      <dgm:spPr/>
      <dgm:t>
        <a:bodyPr/>
        <a:lstStyle/>
        <a:p>
          <a:endParaRPr lang="en-US"/>
        </a:p>
      </dgm:t>
    </dgm:pt>
    <dgm:pt modelId="{7552E5C8-0C0F-45FD-B331-C923FFE1C73B}" type="pres">
      <dgm:prSet presAssocID="{7F75F130-E551-4BF1-826A-9DE04A7050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9AE3E05-F4F6-4845-BADE-735D0714D1EC}" type="pres">
      <dgm:prSet presAssocID="{E2B3412B-FEAB-4991-A3AC-2DD96C2BF9E0}" presName="root" presStyleCnt="0"/>
      <dgm:spPr/>
    </dgm:pt>
    <dgm:pt modelId="{2F8F8B02-78B1-413E-BCF5-B1A9A4C4F724}" type="pres">
      <dgm:prSet presAssocID="{E2B3412B-FEAB-4991-A3AC-2DD96C2BF9E0}" presName="rootComposite" presStyleCnt="0"/>
      <dgm:spPr/>
    </dgm:pt>
    <dgm:pt modelId="{6D735043-CC08-447D-8207-7F12E2B215DC}" type="pres">
      <dgm:prSet presAssocID="{E2B3412B-FEAB-4991-A3AC-2DD96C2BF9E0}" presName="rootText" presStyleLbl="node1" presStyleIdx="0" presStyleCnt="3" custScaleX="220488"/>
      <dgm:spPr/>
    </dgm:pt>
    <dgm:pt modelId="{7012A2A0-87D9-47A7-8CAF-85432D2F9B24}" type="pres">
      <dgm:prSet presAssocID="{E2B3412B-FEAB-4991-A3AC-2DD96C2BF9E0}" presName="rootConnector" presStyleLbl="node1" presStyleIdx="0" presStyleCnt="3"/>
      <dgm:spPr/>
    </dgm:pt>
    <dgm:pt modelId="{8D62F27F-158F-4E63-A257-09911B63E5E7}" type="pres">
      <dgm:prSet presAssocID="{E2B3412B-FEAB-4991-A3AC-2DD96C2BF9E0}" presName="childShape" presStyleCnt="0"/>
      <dgm:spPr/>
    </dgm:pt>
    <dgm:pt modelId="{B08D65B3-3D15-45FA-867A-C042D907E120}" type="pres">
      <dgm:prSet presAssocID="{48465AE7-5350-433B-BE6E-CFC222BA47BC}" presName="Name13" presStyleLbl="parChTrans1D2" presStyleIdx="0" presStyleCnt="12"/>
      <dgm:spPr/>
    </dgm:pt>
    <dgm:pt modelId="{9794179E-8B11-49FA-BA59-9AB52A9A14E7}" type="pres">
      <dgm:prSet presAssocID="{86CBC33E-5465-4EE1-8B87-A749C1485F39}" presName="childText" presStyleLbl="bgAcc1" presStyleIdx="0" presStyleCnt="12" custScaleX="232483">
        <dgm:presLayoutVars>
          <dgm:bulletEnabled val="1"/>
        </dgm:presLayoutVars>
      </dgm:prSet>
      <dgm:spPr/>
    </dgm:pt>
    <dgm:pt modelId="{9B64C727-CBF6-4D6A-8B24-0DB302E3478F}" type="pres">
      <dgm:prSet presAssocID="{A65E2E99-BF23-4428-AAEC-FB27A89B8375}" presName="Name13" presStyleLbl="parChTrans1D2" presStyleIdx="1" presStyleCnt="12"/>
      <dgm:spPr/>
    </dgm:pt>
    <dgm:pt modelId="{A7175B96-7A25-4C59-846A-1EEA101129D7}" type="pres">
      <dgm:prSet presAssocID="{702D8FD7-B945-4CA8-9153-D942129E1EBC}" presName="childText" presStyleLbl="bgAcc1" presStyleIdx="1" presStyleCnt="12" custScaleX="232483">
        <dgm:presLayoutVars>
          <dgm:bulletEnabled val="1"/>
        </dgm:presLayoutVars>
      </dgm:prSet>
      <dgm:spPr/>
    </dgm:pt>
    <dgm:pt modelId="{5C3B9264-FE0E-4D66-9DE1-B204D9FDDF9E}" type="pres">
      <dgm:prSet presAssocID="{7DBD9764-3B0F-4B52-8133-A6C4D5C489CF}" presName="Name13" presStyleLbl="parChTrans1D2" presStyleIdx="2" presStyleCnt="12"/>
      <dgm:spPr/>
    </dgm:pt>
    <dgm:pt modelId="{AEDB4E9E-079D-4E50-BBE5-CF91900A9D02}" type="pres">
      <dgm:prSet presAssocID="{CB12EA24-6C51-43FB-9B97-5835329D20DC}" presName="childText" presStyleLbl="bgAcc1" presStyleIdx="2" presStyleCnt="12" custScaleX="235579">
        <dgm:presLayoutVars>
          <dgm:bulletEnabled val="1"/>
        </dgm:presLayoutVars>
      </dgm:prSet>
      <dgm:spPr/>
    </dgm:pt>
    <dgm:pt modelId="{F176029F-D205-4069-A29F-FBD577543DA3}" type="pres">
      <dgm:prSet presAssocID="{A3BEF451-57CC-4DF0-A9C8-2FF74C749FB3}" presName="Name13" presStyleLbl="parChTrans1D2" presStyleIdx="3" presStyleCnt="12"/>
      <dgm:spPr/>
    </dgm:pt>
    <dgm:pt modelId="{B030CCAE-7F55-4226-9591-93209B9B293D}" type="pres">
      <dgm:prSet presAssocID="{7D3DC6AD-7BD6-4799-930C-E32DE719CF57}" presName="childText" presStyleLbl="bgAcc1" presStyleIdx="3" presStyleCnt="12" custScaleX="233910">
        <dgm:presLayoutVars>
          <dgm:bulletEnabled val="1"/>
        </dgm:presLayoutVars>
      </dgm:prSet>
      <dgm:spPr/>
    </dgm:pt>
    <dgm:pt modelId="{CABFF137-79D2-440A-B461-4686836D9F67}" type="pres">
      <dgm:prSet presAssocID="{ACC88FBC-9A8E-47A1-996A-6F20319319B1}" presName="root" presStyleCnt="0"/>
      <dgm:spPr/>
    </dgm:pt>
    <dgm:pt modelId="{D8067CEE-C892-47D9-B994-A8CCD3545E62}" type="pres">
      <dgm:prSet presAssocID="{ACC88FBC-9A8E-47A1-996A-6F20319319B1}" presName="rootComposite" presStyleCnt="0"/>
      <dgm:spPr/>
    </dgm:pt>
    <dgm:pt modelId="{EBA8549B-A53A-4A31-8C36-758C1D193D6F}" type="pres">
      <dgm:prSet presAssocID="{ACC88FBC-9A8E-47A1-996A-6F20319319B1}" presName="rootText" presStyleLbl="node1" presStyleIdx="1" presStyleCnt="3" custScaleX="220488"/>
      <dgm:spPr/>
    </dgm:pt>
    <dgm:pt modelId="{331AD8B5-D31B-4F21-8970-50E539846EE7}" type="pres">
      <dgm:prSet presAssocID="{ACC88FBC-9A8E-47A1-996A-6F20319319B1}" presName="rootConnector" presStyleLbl="node1" presStyleIdx="1" presStyleCnt="3"/>
      <dgm:spPr/>
    </dgm:pt>
    <dgm:pt modelId="{8342F55C-D501-4B79-8A78-1B668CAFC496}" type="pres">
      <dgm:prSet presAssocID="{ACC88FBC-9A8E-47A1-996A-6F20319319B1}" presName="childShape" presStyleCnt="0"/>
      <dgm:spPr/>
    </dgm:pt>
    <dgm:pt modelId="{B487F1AD-85A1-4DBA-BFA3-423E55AEDB01}" type="pres">
      <dgm:prSet presAssocID="{EA77FCE6-CE8E-48AD-B7A8-1DC54B9B01A5}" presName="Name13" presStyleLbl="parChTrans1D2" presStyleIdx="4" presStyleCnt="12"/>
      <dgm:spPr/>
    </dgm:pt>
    <dgm:pt modelId="{D6FE60A5-4E9F-42B8-A431-0D75283B2DF9}" type="pres">
      <dgm:prSet presAssocID="{A7A58B2A-7255-463F-9289-97AC1DF2FDC7}" presName="childText" presStyleLbl="bgAcc1" presStyleIdx="4" presStyleCnt="12" custScaleX="232483">
        <dgm:presLayoutVars>
          <dgm:bulletEnabled val="1"/>
        </dgm:presLayoutVars>
      </dgm:prSet>
      <dgm:spPr/>
    </dgm:pt>
    <dgm:pt modelId="{C44D384B-C56A-4B18-8F00-C378B75C0CA1}" type="pres">
      <dgm:prSet presAssocID="{D337F80B-7717-4445-99CE-737A16998F27}" presName="Name13" presStyleLbl="parChTrans1D2" presStyleIdx="5" presStyleCnt="12"/>
      <dgm:spPr/>
    </dgm:pt>
    <dgm:pt modelId="{A6E31CD9-4EA3-4E6E-9F16-FFD6B81C4497}" type="pres">
      <dgm:prSet presAssocID="{BAA20B80-8E26-45C7-9007-0DC326FDA06B}" presName="childText" presStyleLbl="bgAcc1" presStyleIdx="5" presStyleCnt="12" custScaleX="232483">
        <dgm:presLayoutVars>
          <dgm:bulletEnabled val="1"/>
        </dgm:presLayoutVars>
      </dgm:prSet>
      <dgm:spPr/>
    </dgm:pt>
    <dgm:pt modelId="{DA1F7AD4-7C80-421E-BBC3-9FA988F9CC85}" type="pres">
      <dgm:prSet presAssocID="{4E97677D-A33A-448B-AB17-3BFF9BAD64EA}" presName="Name13" presStyleLbl="parChTrans1D2" presStyleIdx="6" presStyleCnt="12"/>
      <dgm:spPr/>
    </dgm:pt>
    <dgm:pt modelId="{80E6C03D-8343-448E-9A6F-4D084D93D607}" type="pres">
      <dgm:prSet presAssocID="{546DEC76-921C-4D1A-A740-F0D4EBFBC34C}" presName="childText" presStyleLbl="bgAcc1" presStyleIdx="6" presStyleCnt="12" custScaleX="235579">
        <dgm:presLayoutVars>
          <dgm:bulletEnabled val="1"/>
        </dgm:presLayoutVars>
      </dgm:prSet>
      <dgm:spPr/>
    </dgm:pt>
    <dgm:pt modelId="{62B20E05-6320-42FF-B7DC-57173DE5F04B}" type="pres">
      <dgm:prSet presAssocID="{8C8930FD-52B4-489E-A45E-57438FA7CFCF}" presName="Name13" presStyleLbl="parChTrans1D2" presStyleIdx="7" presStyleCnt="12"/>
      <dgm:spPr/>
    </dgm:pt>
    <dgm:pt modelId="{509E77BD-8EE2-4CA8-AC1A-E80B1DBF25D8}" type="pres">
      <dgm:prSet presAssocID="{47B5B46A-CB6F-4357-86DA-02415013EE10}" presName="childText" presStyleLbl="bgAcc1" presStyleIdx="7" presStyleCnt="12" custScaleX="233910">
        <dgm:presLayoutVars>
          <dgm:bulletEnabled val="1"/>
        </dgm:presLayoutVars>
      </dgm:prSet>
      <dgm:spPr/>
    </dgm:pt>
    <dgm:pt modelId="{D0DE5B27-8323-4A4E-9825-A5354203C393}" type="pres">
      <dgm:prSet presAssocID="{05CD7DB6-826D-4B1E-99A7-A710FB9D76EF}" presName="root" presStyleCnt="0"/>
      <dgm:spPr/>
    </dgm:pt>
    <dgm:pt modelId="{7781378E-6DE5-4D6E-9711-39D889FD1A2E}" type="pres">
      <dgm:prSet presAssocID="{05CD7DB6-826D-4B1E-99A7-A710FB9D76EF}" presName="rootComposite" presStyleCnt="0"/>
      <dgm:spPr/>
    </dgm:pt>
    <dgm:pt modelId="{59B93E00-69E8-4A76-BFDE-026C1C63FDE3}" type="pres">
      <dgm:prSet presAssocID="{05CD7DB6-826D-4B1E-99A7-A710FB9D76EF}" presName="rootText" presStyleLbl="node1" presStyleIdx="2" presStyleCnt="3" custScaleX="220488"/>
      <dgm:spPr/>
    </dgm:pt>
    <dgm:pt modelId="{7BF96016-9C2D-47F4-B166-D5AE85E7EA50}" type="pres">
      <dgm:prSet presAssocID="{05CD7DB6-826D-4B1E-99A7-A710FB9D76EF}" presName="rootConnector" presStyleLbl="node1" presStyleIdx="2" presStyleCnt="3"/>
      <dgm:spPr/>
    </dgm:pt>
    <dgm:pt modelId="{9C21658C-9166-4911-AD9D-149932182CB0}" type="pres">
      <dgm:prSet presAssocID="{05CD7DB6-826D-4B1E-99A7-A710FB9D76EF}" presName="childShape" presStyleCnt="0"/>
      <dgm:spPr/>
    </dgm:pt>
    <dgm:pt modelId="{E88A2F06-7772-4534-A935-D4941FCAAF6D}" type="pres">
      <dgm:prSet presAssocID="{AA17A570-CAF8-4D86-AF6C-FF4C4952ADD1}" presName="Name13" presStyleLbl="parChTrans1D2" presStyleIdx="8" presStyleCnt="12"/>
      <dgm:spPr/>
    </dgm:pt>
    <dgm:pt modelId="{527A360A-C3A6-4639-8394-5784EA859F91}" type="pres">
      <dgm:prSet presAssocID="{7E58CC06-2FFC-4900-945A-75A947126A1E}" presName="childText" presStyleLbl="bgAcc1" presStyleIdx="8" presStyleCnt="12" custScaleX="232483">
        <dgm:presLayoutVars>
          <dgm:bulletEnabled val="1"/>
        </dgm:presLayoutVars>
      </dgm:prSet>
      <dgm:spPr/>
    </dgm:pt>
    <dgm:pt modelId="{99E27C18-E4F5-4F06-AF09-C723DB6D4924}" type="pres">
      <dgm:prSet presAssocID="{AB05F3AF-04FA-4A9B-BFD4-E58E75119525}" presName="Name13" presStyleLbl="parChTrans1D2" presStyleIdx="9" presStyleCnt="12"/>
      <dgm:spPr/>
    </dgm:pt>
    <dgm:pt modelId="{844BF10C-040A-48C5-9F8C-6B9A6226A4D4}" type="pres">
      <dgm:prSet presAssocID="{24C78063-7BF8-4E91-8E5E-9DCD2E07FE78}" presName="childText" presStyleLbl="bgAcc1" presStyleIdx="9" presStyleCnt="12" custScaleX="232483">
        <dgm:presLayoutVars>
          <dgm:bulletEnabled val="1"/>
        </dgm:presLayoutVars>
      </dgm:prSet>
      <dgm:spPr/>
    </dgm:pt>
    <dgm:pt modelId="{66E2DA74-7074-4ED5-BF79-D07CE8B0BF50}" type="pres">
      <dgm:prSet presAssocID="{FBE97E2B-6CF4-4EC4-BE63-560F343B99DC}" presName="Name13" presStyleLbl="parChTrans1D2" presStyleIdx="10" presStyleCnt="12"/>
      <dgm:spPr/>
    </dgm:pt>
    <dgm:pt modelId="{942DEEFE-5A10-4188-B58D-E79390788C55}" type="pres">
      <dgm:prSet presAssocID="{2724E459-78E6-4802-83E3-A7445AD21FBC}" presName="childText" presStyleLbl="bgAcc1" presStyleIdx="10" presStyleCnt="12" custScaleX="235579">
        <dgm:presLayoutVars>
          <dgm:bulletEnabled val="1"/>
        </dgm:presLayoutVars>
      </dgm:prSet>
      <dgm:spPr/>
    </dgm:pt>
    <dgm:pt modelId="{F0E325E8-9301-42F7-ACA3-3DD15E840D39}" type="pres">
      <dgm:prSet presAssocID="{5C2765F5-EFD7-4803-AD37-74B62413FDCF}" presName="Name13" presStyleLbl="parChTrans1D2" presStyleIdx="11" presStyleCnt="12"/>
      <dgm:spPr/>
    </dgm:pt>
    <dgm:pt modelId="{A0DA042F-F5AA-43B1-8B26-5E126D80BEBA}" type="pres">
      <dgm:prSet presAssocID="{89F05342-4320-43C0-8603-5482AF56CDD5}" presName="childText" presStyleLbl="bgAcc1" presStyleIdx="11" presStyleCnt="12" custScaleX="233910">
        <dgm:presLayoutVars>
          <dgm:bulletEnabled val="1"/>
        </dgm:presLayoutVars>
      </dgm:prSet>
      <dgm:spPr/>
    </dgm:pt>
  </dgm:ptLst>
  <dgm:cxnLst>
    <dgm:cxn modelId="{5868ED04-2CD5-4FBF-BCD6-35FFF7D73404}" type="presOf" srcId="{E2B3412B-FEAB-4991-A3AC-2DD96C2BF9E0}" destId="{6D735043-CC08-447D-8207-7F12E2B215DC}" srcOrd="0" destOrd="0" presId="urn:microsoft.com/office/officeart/2005/8/layout/hierarchy3"/>
    <dgm:cxn modelId="{D5B2CA09-DEA3-409B-9923-2C92F49EF8C7}" srcId="{7F75F130-E551-4BF1-826A-9DE04A705086}" destId="{ACC88FBC-9A8E-47A1-996A-6F20319319B1}" srcOrd="1" destOrd="0" parTransId="{EC2F7EB1-2E75-4885-AEE1-B33863D7902C}" sibTransId="{5FFC187D-FEB9-455A-8868-5E63815201CE}"/>
    <dgm:cxn modelId="{7FC4CB12-99B2-4EA8-9B26-33A7BA4326EE}" type="presOf" srcId="{5C2765F5-EFD7-4803-AD37-74B62413FDCF}" destId="{F0E325E8-9301-42F7-ACA3-3DD15E840D39}" srcOrd="0" destOrd="0" presId="urn:microsoft.com/office/officeart/2005/8/layout/hierarchy3"/>
    <dgm:cxn modelId="{3CC84719-C0B9-4DF7-9863-44447105D3F3}" srcId="{E2B3412B-FEAB-4991-A3AC-2DD96C2BF9E0}" destId="{CB12EA24-6C51-43FB-9B97-5835329D20DC}" srcOrd="2" destOrd="0" parTransId="{7DBD9764-3B0F-4B52-8133-A6C4D5C489CF}" sibTransId="{26F01A68-DB1B-4B0D-B985-BBEE430ED4F3}"/>
    <dgm:cxn modelId="{E385D41C-C23D-4890-97FB-AACB35E95519}" type="presOf" srcId="{05CD7DB6-826D-4B1E-99A7-A710FB9D76EF}" destId="{7BF96016-9C2D-47F4-B166-D5AE85E7EA50}" srcOrd="1" destOrd="0" presId="urn:microsoft.com/office/officeart/2005/8/layout/hierarchy3"/>
    <dgm:cxn modelId="{6A54481D-C4D9-4B66-8893-220E3F254A5D}" srcId="{7F75F130-E551-4BF1-826A-9DE04A705086}" destId="{E2B3412B-FEAB-4991-A3AC-2DD96C2BF9E0}" srcOrd="0" destOrd="0" parTransId="{2F11FC32-95FB-484A-8C80-86DF819900D5}" sibTransId="{98DED5FC-0ADE-4977-AB2C-62A423EAC08D}"/>
    <dgm:cxn modelId="{12D35220-4FB7-4604-8446-E7284ACC10DC}" type="presOf" srcId="{7D3DC6AD-7BD6-4799-930C-E32DE719CF57}" destId="{B030CCAE-7F55-4226-9591-93209B9B293D}" srcOrd="0" destOrd="0" presId="urn:microsoft.com/office/officeart/2005/8/layout/hierarchy3"/>
    <dgm:cxn modelId="{E4F3BE27-9AA8-49DA-843A-5B5977BDA9A6}" type="presOf" srcId="{AB05F3AF-04FA-4A9B-BFD4-E58E75119525}" destId="{99E27C18-E4F5-4F06-AF09-C723DB6D4924}" srcOrd="0" destOrd="0" presId="urn:microsoft.com/office/officeart/2005/8/layout/hierarchy3"/>
    <dgm:cxn modelId="{70593861-6E39-4196-87DD-15BC91B0BEB8}" type="presOf" srcId="{47B5B46A-CB6F-4357-86DA-02415013EE10}" destId="{509E77BD-8EE2-4CA8-AC1A-E80B1DBF25D8}" srcOrd="0" destOrd="0" presId="urn:microsoft.com/office/officeart/2005/8/layout/hierarchy3"/>
    <dgm:cxn modelId="{A7796F41-1374-415F-B750-2910514DD732}" srcId="{ACC88FBC-9A8E-47A1-996A-6F20319319B1}" destId="{BAA20B80-8E26-45C7-9007-0DC326FDA06B}" srcOrd="1" destOrd="0" parTransId="{D337F80B-7717-4445-99CE-737A16998F27}" sibTransId="{6A1F2662-1E52-4079-9EC1-7779BB974BAC}"/>
    <dgm:cxn modelId="{A68A3542-4487-4950-A5A1-6594860EF6DE}" srcId="{05CD7DB6-826D-4B1E-99A7-A710FB9D76EF}" destId="{7E58CC06-2FFC-4900-945A-75A947126A1E}" srcOrd="0" destOrd="0" parTransId="{AA17A570-CAF8-4D86-AF6C-FF4C4952ADD1}" sibTransId="{398F14AC-491A-48BF-94D9-9E5B153301B8}"/>
    <dgm:cxn modelId="{C8DFEC62-227C-4FD9-9AF9-BF3A0336F743}" srcId="{ACC88FBC-9A8E-47A1-996A-6F20319319B1}" destId="{A7A58B2A-7255-463F-9289-97AC1DF2FDC7}" srcOrd="0" destOrd="0" parTransId="{EA77FCE6-CE8E-48AD-B7A8-1DC54B9B01A5}" sibTransId="{B50F3D67-2F51-43A6-88A2-C94B473D45C9}"/>
    <dgm:cxn modelId="{DAEF5547-C678-4A20-AE4A-F47B67275A83}" srcId="{E2B3412B-FEAB-4991-A3AC-2DD96C2BF9E0}" destId="{7D3DC6AD-7BD6-4799-930C-E32DE719CF57}" srcOrd="3" destOrd="0" parTransId="{A3BEF451-57CC-4DF0-A9C8-2FF74C749FB3}" sibTransId="{417591C5-CE36-49CB-B810-291E91E7ADA5}"/>
    <dgm:cxn modelId="{FC81DE4D-4234-47E1-BE4D-D685A1ED9D56}" type="presOf" srcId="{FBE97E2B-6CF4-4EC4-BE63-560F343B99DC}" destId="{66E2DA74-7074-4ED5-BF79-D07CE8B0BF50}" srcOrd="0" destOrd="0" presId="urn:microsoft.com/office/officeart/2005/8/layout/hierarchy3"/>
    <dgm:cxn modelId="{71C6F750-FC13-4E67-9E0C-290B881DFF16}" type="presOf" srcId="{ACC88FBC-9A8E-47A1-996A-6F20319319B1}" destId="{EBA8549B-A53A-4A31-8C36-758C1D193D6F}" srcOrd="0" destOrd="0" presId="urn:microsoft.com/office/officeart/2005/8/layout/hierarchy3"/>
    <dgm:cxn modelId="{E64BAD71-4BC1-4288-B29E-0831C459F22C}" type="presOf" srcId="{E2B3412B-FEAB-4991-A3AC-2DD96C2BF9E0}" destId="{7012A2A0-87D9-47A7-8CAF-85432D2F9B24}" srcOrd="1" destOrd="0" presId="urn:microsoft.com/office/officeart/2005/8/layout/hierarchy3"/>
    <dgm:cxn modelId="{E4762674-4970-4B6E-B043-E5A18C07C55B}" type="presOf" srcId="{A3BEF451-57CC-4DF0-A9C8-2FF74C749FB3}" destId="{F176029F-D205-4069-A29F-FBD577543DA3}" srcOrd="0" destOrd="0" presId="urn:microsoft.com/office/officeart/2005/8/layout/hierarchy3"/>
    <dgm:cxn modelId="{2E95E456-31FE-4C4E-94E9-0D9B1BDFCA27}" type="presOf" srcId="{EA77FCE6-CE8E-48AD-B7A8-1DC54B9B01A5}" destId="{B487F1AD-85A1-4DBA-BFA3-423E55AEDB01}" srcOrd="0" destOrd="0" presId="urn:microsoft.com/office/officeart/2005/8/layout/hierarchy3"/>
    <dgm:cxn modelId="{9B043977-77F4-44E7-8E4F-12E3160AF75C}" type="presOf" srcId="{7F75F130-E551-4BF1-826A-9DE04A705086}" destId="{7552E5C8-0C0F-45FD-B331-C923FFE1C73B}" srcOrd="0" destOrd="0" presId="urn:microsoft.com/office/officeart/2005/8/layout/hierarchy3"/>
    <dgm:cxn modelId="{EE20FE59-8269-49D9-B969-40C8CE95B523}" type="presOf" srcId="{A7A58B2A-7255-463F-9289-97AC1DF2FDC7}" destId="{D6FE60A5-4E9F-42B8-A431-0D75283B2DF9}" srcOrd="0" destOrd="0" presId="urn:microsoft.com/office/officeart/2005/8/layout/hierarchy3"/>
    <dgm:cxn modelId="{2ED79781-F00D-4DFD-8747-2E98B15FD4DF}" type="presOf" srcId="{05CD7DB6-826D-4B1E-99A7-A710FB9D76EF}" destId="{59B93E00-69E8-4A76-BFDE-026C1C63FDE3}" srcOrd="0" destOrd="0" presId="urn:microsoft.com/office/officeart/2005/8/layout/hierarchy3"/>
    <dgm:cxn modelId="{F1AD1284-D073-4D42-9D44-48B17977A9FA}" type="presOf" srcId="{546DEC76-921C-4D1A-A740-F0D4EBFBC34C}" destId="{80E6C03D-8343-448E-9A6F-4D084D93D607}" srcOrd="0" destOrd="0" presId="urn:microsoft.com/office/officeart/2005/8/layout/hierarchy3"/>
    <dgm:cxn modelId="{E8F63386-6A29-442D-8F5B-A8A7EAB0789D}" type="presOf" srcId="{ACC88FBC-9A8E-47A1-996A-6F20319319B1}" destId="{331AD8B5-D31B-4F21-8970-50E539846EE7}" srcOrd="1" destOrd="0" presId="urn:microsoft.com/office/officeart/2005/8/layout/hierarchy3"/>
    <dgm:cxn modelId="{1DADB788-6A0D-4F3B-B3FF-260B779F2E65}" type="presOf" srcId="{2724E459-78E6-4802-83E3-A7445AD21FBC}" destId="{942DEEFE-5A10-4188-B58D-E79390788C55}" srcOrd="0" destOrd="0" presId="urn:microsoft.com/office/officeart/2005/8/layout/hierarchy3"/>
    <dgm:cxn modelId="{59790989-A760-4AA9-B089-916603FA0CB9}" srcId="{05CD7DB6-826D-4B1E-99A7-A710FB9D76EF}" destId="{89F05342-4320-43C0-8603-5482AF56CDD5}" srcOrd="3" destOrd="0" parTransId="{5C2765F5-EFD7-4803-AD37-74B62413FDCF}" sibTransId="{FBCA90A3-7FE1-4149-A5E7-09EB5F63D015}"/>
    <dgm:cxn modelId="{9791D68A-DFCA-4E17-9AE6-AC2EE38B7728}" srcId="{05CD7DB6-826D-4B1E-99A7-A710FB9D76EF}" destId="{2724E459-78E6-4802-83E3-A7445AD21FBC}" srcOrd="2" destOrd="0" parTransId="{FBE97E2B-6CF4-4EC4-BE63-560F343B99DC}" sibTransId="{8FB91894-4827-4F12-990B-F494B3CB649B}"/>
    <dgm:cxn modelId="{29B37295-C286-4941-A60E-B6C003F51F41}" type="presOf" srcId="{4E97677D-A33A-448B-AB17-3BFF9BAD64EA}" destId="{DA1F7AD4-7C80-421E-BBC3-9FA988F9CC85}" srcOrd="0" destOrd="0" presId="urn:microsoft.com/office/officeart/2005/8/layout/hierarchy3"/>
    <dgm:cxn modelId="{C032B39D-9BD8-4CCB-B7E1-2F85D94A91B9}" srcId="{ACC88FBC-9A8E-47A1-996A-6F20319319B1}" destId="{47B5B46A-CB6F-4357-86DA-02415013EE10}" srcOrd="3" destOrd="0" parTransId="{8C8930FD-52B4-489E-A45E-57438FA7CFCF}" sibTransId="{E0149E2E-8D40-4911-AD14-6A3E89D5AAAA}"/>
    <dgm:cxn modelId="{3454B2A3-EBB6-4DFA-9152-A0ABB5AB788D}" srcId="{ACC88FBC-9A8E-47A1-996A-6F20319319B1}" destId="{546DEC76-921C-4D1A-A740-F0D4EBFBC34C}" srcOrd="2" destOrd="0" parTransId="{4E97677D-A33A-448B-AB17-3BFF9BAD64EA}" sibTransId="{37AC65B7-1EB0-4E75-A832-DBA042E478EE}"/>
    <dgm:cxn modelId="{D9E746A7-7FB8-4485-848A-D82414D7777D}" srcId="{05CD7DB6-826D-4B1E-99A7-A710FB9D76EF}" destId="{24C78063-7BF8-4E91-8E5E-9DCD2E07FE78}" srcOrd="1" destOrd="0" parTransId="{AB05F3AF-04FA-4A9B-BFD4-E58E75119525}" sibTransId="{96E80A35-84FC-4E43-AA02-9D238BF61E84}"/>
    <dgm:cxn modelId="{9051BEA7-6300-4D70-9C64-F544EB3EB024}" type="presOf" srcId="{7DBD9764-3B0F-4B52-8133-A6C4D5C489CF}" destId="{5C3B9264-FE0E-4D66-9DE1-B204D9FDDF9E}" srcOrd="0" destOrd="0" presId="urn:microsoft.com/office/officeart/2005/8/layout/hierarchy3"/>
    <dgm:cxn modelId="{34E99BB2-CBF0-4059-A940-8D788E6F55A2}" type="presOf" srcId="{D337F80B-7717-4445-99CE-737A16998F27}" destId="{C44D384B-C56A-4B18-8F00-C378B75C0CA1}" srcOrd="0" destOrd="0" presId="urn:microsoft.com/office/officeart/2005/8/layout/hierarchy3"/>
    <dgm:cxn modelId="{EE8EBFB3-E08B-40E9-B443-4342989BFEA6}" srcId="{E2B3412B-FEAB-4991-A3AC-2DD96C2BF9E0}" destId="{86CBC33E-5465-4EE1-8B87-A749C1485F39}" srcOrd="0" destOrd="0" parTransId="{48465AE7-5350-433B-BE6E-CFC222BA47BC}" sibTransId="{DB31AA2D-F5B5-44F5-A695-B057E960E12A}"/>
    <dgm:cxn modelId="{F929C1B4-E044-4DEE-9B7D-54B73EB03470}" type="presOf" srcId="{7E58CC06-2FFC-4900-945A-75A947126A1E}" destId="{527A360A-C3A6-4639-8394-5784EA859F91}" srcOrd="0" destOrd="0" presId="urn:microsoft.com/office/officeart/2005/8/layout/hierarchy3"/>
    <dgm:cxn modelId="{86DD66C2-E301-46B0-8CE1-777D4233BF3B}" srcId="{E2B3412B-FEAB-4991-A3AC-2DD96C2BF9E0}" destId="{702D8FD7-B945-4CA8-9153-D942129E1EBC}" srcOrd="1" destOrd="0" parTransId="{A65E2E99-BF23-4428-AAEC-FB27A89B8375}" sibTransId="{D939BF0F-3345-45D2-BCE8-76A3DDD4A5C4}"/>
    <dgm:cxn modelId="{0BD00DC6-C2EF-41F4-A725-1EE2827C54B6}" type="presOf" srcId="{48465AE7-5350-433B-BE6E-CFC222BA47BC}" destId="{B08D65B3-3D15-45FA-867A-C042D907E120}" srcOrd="0" destOrd="0" presId="urn:microsoft.com/office/officeart/2005/8/layout/hierarchy3"/>
    <dgm:cxn modelId="{984B42C6-E3E3-4372-85B0-976DDF485545}" type="presOf" srcId="{CB12EA24-6C51-43FB-9B97-5835329D20DC}" destId="{AEDB4E9E-079D-4E50-BBE5-CF91900A9D02}" srcOrd="0" destOrd="0" presId="urn:microsoft.com/office/officeart/2005/8/layout/hierarchy3"/>
    <dgm:cxn modelId="{95DBE0CE-EC32-4C24-BF72-A7766B867260}" type="presOf" srcId="{702D8FD7-B945-4CA8-9153-D942129E1EBC}" destId="{A7175B96-7A25-4C59-846A-1EEA101129D7}" srcOrd="0" destOrd="0" presId="urn:microsoft.com/office/officeart/2005/8/layout/hierarchy3"/>
    <dgm:cxn modelId="{262A83D6-407B-4F0D-99AB-B8A127074D40}" type="presOf" srcId="{A65E2E99-BF23-4428-AAEC-FB27A89B8375}" destId="{9B64C727-CBF6-4D6A-8B24-0DB302E3478F}" srcOrd="0" destOrd="0" presId="urn:microsoft.com/office/officeart/2005/8/layout/hierarchy3"/>
    <dgm:cxn modelId="{45D611E5-AE18-4036-BB7A-8B9CE194A7EE}" type="presOf" srcId="{89F05342-4320-43C0-8603-5482AF56CDD5}" destId="{A0DA042F-F5AA-43B1-8B26-5E126D80BEBA}" srcOrd="0" destOrd="0" presId="urn:microsoft.com/office/officeart/2005/8/layout/hierarchy3"/>
    <dgm:cxn modelId="{87DA38E5-9B48-4D64-9C67-D8EB33297A47}" type="presOf" srcId="{8C8930FD-52B4-489E-A45E-57438FA7CFCF}" destId="{62B20E05-6320-42FF-B7DC-57173DE5F04B}" srcOrd="0" destOrd="0" presId="urn:microsoft.com/office/officeart/2005/8/layout/hierarchy3"/>
    <dgm:cxn modelId="{5478CEE5-6EB9-4E11-BD92-A795A6D3BEC5}" type="presOf" srcId="{24C78063-7BF8-4E91-8E5E-9DCD2E07FE78}" destId="{844BF10C-040A-48C5-9F8C-6B9A6226A4D4}" srcOrd="0" destOrd="0" presId="urn:microsoft.com/office/officeart/2005/8/layout/hierarchy3"/>
    <dgm:cxn modelId="{7708FAF1-5A16-4973-83F7-88EE50E1C1A6}" type="presOf" srcId="{BAA20B80-8E26-45C7-9007-0DC326FDA06B}" destId="{A6E31CD9-4EA3-4E6E-9F16-FFD6B81C4497}" srcOrd="0" destOrd="0" presId="urn:microsoft.com/office/officeart/2005/8/layout/hierarchy3"/>
    <dgm:cxn modelId="{91422EF3-930A-4482-8A23-60B18756843C}" type="presOf" srcId="{AA17A570-CAF8-4D86-AF6C-FF4C4952ADD1}" destId="{E88A2F06-7772-4534-A935-D4941FCAAF6D}" srcOrd="0" destOrd="0" presId="urn:microsoft.com/office/officeart/2005/8/layout/hierarchy3"/>
    <dgm:cxn modelId="{6E5530F7-A6AA-4F3F-8540-AC41748948AF}" srcId="{7F75F130-E551-4BF1-826A-9DE04A705086}" destId="{05CD7DB6-826D-4B1E-99A7-A710FB9D76EF}" srcOrd="2" destOrd="0" parTransId="{FCC9A3F3-8DAC-45E2-8A8F-579A507909C9}" sibTransId="{4C144FEC-7918-47D1-AE00-8085F91700CF}"/>
    <dgm:cxn modelId="{A06059F7-0263-4FEF-8403-C840743FB7E5}" type="presOf" srcId="{86CBC33E-5465-4EE1-8B87-A749C1485F39}" destId="{9794179E-8B11-49FA-BA59-9AB52A9A14E7}" srcOrd="0" destOrd="0" presId="urn:microsoft.com/office/officeart/2005/8/layout/hierarchy3"/>
    <dgm:cxn modelId="{45AF1E79-7416-48BF-9D87-8C54CDC25860}" type="presParOf" srcId="{7552E5C8-0C0F-45FD-B331-C923FFE1C73B}" destId="{99AE3E05-F4F6-4845-BADE-735D0714D1EC}" srcOrd="0" destOrd="0" presId="urn:microsoft.com/office/officeart/2005/8/layout/hierarchy3"/>
    <dgm:cxn modelId="{AA033D65-EA22-49E4-912D-F8009724206B}" type="presParOf" srcId="{99AE3E05-F4F6-4845-BADE-735D0714D1EC}" destId="{2F8F8B02-78B1-413E-BCF5-B1A9A4C4F724}" srcOrd="0" destOrd="0" presId="urn:microsoft.com/office/officeart/2005/8/layout/hierarchy3"/>
    <dgm:cxn modelId="{31840636-5DDE-487B-9581-4083C77AA62E}" type="presParOf" srcId="{2F8F8B02-78B1-413E-BCF5-B1A9A4C4F724}" destId="{6D735043-CC08-447D-8207-7F12E2B215DC}" srcOrd="0" destOrd="0" presId="urn:microsoft.com/office/officeart/2005/8/layout/hierarchy3"/>
    <dgm:cxn modelId="{F2C6BAE1-B3F3-4ABD-A203-5869B7941B6D}" type="presParOf" srcId="{2F8F8B02-78B1-413E-BCF5-B1A9A4C4F724}" destId="{7012A2A0-87D9-47A7-8CAF-85432D2F9B24}" srcOrd="1" destOrd="0" presId="urn:microsoft.com/office/officeart/2005/8/layout/hierarchy3"/>
    <dgm:cxn modelId="{31306185-99C0-41BE-864E-A42A59D48922}" type="presParOf" srcId="{99AE3E05-F4F6-4845-BADE-735D0714D1EC}" destId="{8D62F27F-158F-4E63-A257-09911B63E5E7}" srcOrd="1" destOrd="0" presId="urn:microsoft.com/office/officeart/2005/8/layout/hierarchy3"/>
    <dgm:cxn modelId="{BA687572-B5EC-48BB-8196-FE79AB0BA93D}" type="presParOf" srcId="{8D62F27F-158F-4E63-A257-09911B63E5E7}" destId="{B08D65B3-3D15-45FA-867A-C042D907E120}" srcOrd="0" destOrd="0" presId="urn:microsoft.com/office/officeart/2005/8/layout/hierarchy3"/>
    <dgm:cxn modelId="{62A9D2C9-F645-4761-B671-1C8E3D62B2CA}" type="presParOf" srcId="{8D62F27F-158F-4E63-A257-09911B63E5E7}" destId="{9794179E-8B11-49FA-BA59-9AB52A9A14E7}" srcOrd="1" destOrd="0" presId="urn:microsoft.com/office/officeart/2005/8/layout/hierarchy3"/>
    <dgm:cxn modelId="{14EA026E-32EA-4136-8F8E-7CBB62FC42F1}" type="presParOf" srcId="{8D62F27F-158F-4E63-A257-09911B63E5E7}" destId="{9B64C727-CBF6-4D6A-8B24-0DB302E3478F}" srcOrd="2" destOrd="0" presId="urn:microsoft.com/office/officeart/2005/8/layout/hierarchy3"/>
    <dgm:cxn modelId="{A2A93B3F-CBDA-415E-837D-1C67181EDF5F}" type="presParOf" srcId="{8D62F27F-158F-4E63-A257-09911B63E5E7}" destId="{A7175B96-7A25-4C59-846A-1EEA101129D7}" srcOrd="3" destOrd="0" presId="urn:microsoft.com/office/officeart/2005/8/layout/hierarchy3"/>
    <dgm:cxn modelId="{8427C2E6-26DE-40C1-8452-3F4650A25557}" type="presParOf" srcId="{8D62F27F-158F-4E63-A257-09911B63E5E7}" destId="{5C3B9264-FE0E-4D66-9DE1-B204D9FDDF9E}" srcOrd="4" destOrd="0" presId="urn:microsoft.com/office/officeart/2005/8/layout/hierarchy3"/>
    <dgm:cxn modelId="{4D86B9B0-ED20-412E-B0BD-F093CFF7C7A1}" type="presParOf" srcId="{8D62F27F-158F-4E63-A257-09911B63E5E7}" destId="{AEDB4E9E-079D-4E50-BBE5-CF91900A9D02}" srcOrd="5" destOrd="0" presId="urn:microsoft.com/office/officeart/2005/8/layout/hierarchy3"/>
    <dgm:cxn modelId="{211D0E9F-132B-4D69-BE7C-9484ED0B1C95}" type="presParOf" srcId="{8D62F27F-158F-4E63-A257-09911B63E5E7}" destId="{F176029F-D205-4069-A29F-FBD577543DA3}" srcOrd="6" destOrd="0" presId="urn:microsoft.com/office/officeart/2005/8/layout/hierarchy3"/>
    <dgm:cxn modelId="{6BB1029E-7D5D-4066-8B38-9B676421AFB2}" type="presParOf" srcId="{8D62F27F-158F-4E63-A257-09911B63E5E7}" destId="{B030CCAE-7F55-4226-9591-93209B9B293D}" srcOrd="7" destOrd="0" presId="urn:microsoft.com/office/officeart/2005/8/layout/hierarchy3"/>
    <dgm:cxn modelId="{F30499F9-AF59-4F4E-AEB6-02795F24FFE3}" type="presParOf" srcId="{7552E5C8-0C0F-45FD-B331-C923FFE1C73B}" destId="{CABFF137-79D2-440A-B461-4686836D9F67}" srcOrd="1" destOrd="0" presId="urn:microsoft.com/office/officeart/2005/8/layout/hierarchy3"/>
    <dgm:cxn modelId="{E7F16093-8515-43C3-9908-4C1400BCD9C5}" type="presParOf" srcId="{CABFF137-79D2-440A-B461-4686836D9F67}" destId="{D8067CEE-C892-47D9-B994-A8CCD3545E62}" srcOrd="0" destOrd="0" presId="urn:microsoft.com/office/officeart/2005/8/layout/hierarchy3"/>
    <dgm:cxn modelId="{B41233F2-B1FD-4508-8183-1C300F22A4A1}" type="presParOf" srcId="{D8067CEE-C892-47D9-B994-A8CCD3545E62}" destId="{EBA8549B-A53A-4A31-8C36-758C1D193D6F}" srcOrd="0" destOrd="0" presId="urn:microsoft.com/office/officeart/2005/8/layout/hierarchy3"/>
    <dgm:cxn modelId="{0D775D7E-4FF5-4044-BEC1-DFDDC24F804B}" type="presParOf" srcId="{D8067CEE-C892-47D9-B994-A8CCD3545E62}" destId="{331AD8B5-D31B-4F21-8970-50E539846EE7}" srcOrd="1" destOrd="0" presId="urn:microsoft.com/office/officeart/2005/8/layout/hierarchy3"/>
    <dgm:cxn modelId="{3863756C-573A-4A13-B870-AF1CDFAC26B1}" type="presParOf" srcId="{CABFF137-79D2-440A-B461-4686836D9F67}" destId="{8342F55C-D501-4B79-8A78-1B668CAFC496}" srcOrd="1" destOrd="0" presId="urn:microsoft.com/office/officeart/2005/8/layout/hierarchy3"/>
    <dgm:cxn modelId="{DC1B0B97-067A-4277-842B-135F25CDF5ED}" type="presParOf" srcId="{8342F55C-D501-4B79-8A78-1B668CAFC496}" destId="{B487F1AD-85A1-4DBA-BFA3-423E55AEDB01}" srcOrd="0" destOrd="0" presId="urn:microsoft.com/office/officeart/2005/8/layout/hierarchy3"/>
    <dgm:cxn modelId="{3B1D5CB9-5AF1-4059-9534-5BC8C88991E4}" type="presParOf" srcId="{8342F55C-D501-4B79-8A78-1B668CAFC496}" destId="{D6FE60A5-4E9F-42B8-A431-0D75283B2DF9}" srcOrd="1" destOrd="0" presId="urn:microsoft.com/office/officeart/2005/8/layout/hierarchy3"/>
    <dgm:cxn modelId="{2B23DE52-BA3F-498F-AD07-4BF463E8B1BD}" type="presParOf" srcId="{8342F55C-D501-4B79-8A78-1B668CAFC496}" destId="{C44D384B-C56A-4B18-8F00-C378B75C0CA1}" srcOrd="2" destOrd="0" presId="urn:microsoft.com/office/officeart/2005/8/layout/hierarchy3"/>
    <dgm:cxn modelId="{F0D880DB-DA0E-4CE4-9A31-1F83D7C22B5F}" type="presParOf" srcId="{8342F55C-D501-4B79-8A78-1B668CAFC496}" destId="{A6E31CD9-4EA3-4E6E-9F16-FFD6B81C4497}" srcOrd="3" destOrd="0" presId="urn:microsoft.com/office/officeart/2005/8/layout/hierarchy3"/>
    <dgm:cxn modelId="{DD70F71A-AC59-4AF1-A486-CFF3EB710B12}" type="presParOf" srcId="{8342F55C-D501-4B79-8A78-1B668CAFC496}" destId="{DA1F7AD4-7C80-421E-BBC3-9FA988F9CC85}" srcOrd="4" destOrd="0" presId="urn:microsoft.com/office/officeart/2005/8/layout/hierarchy3"/>
    <dgm:cxn modelId="{9B5F65AC-8AB6-445D-B5AB-40A363849D22}" type="presParOf" srcId="{8342F55C-D501-4B79-8A78-1B668CAFC496}" destId="{80E6C03D-8343-448E-9A6F-4D084D93D607}" srcOrd="5" destOrd="0" presId="urn:microsoft.com/office/officeart/2005/8/layout/hierarchy3"/>
    <dgm:cxn modelId="{6F4FF1E6-351D-4FF2-9951-50BA00E2639D}" type="presParOf" srcId="{8342F55C-D501-4B79-8A78-1B668CAFC496}" destId="{62B20E05-6320-42FF-B7DC-57173DE5F04B}" srcOrd="6" destOrd="0" presId="urn:microsoft.com/office/officeart/2005/8/layout/hierarchy3"/>
    <dgm:cxn modelId="{E631B62F-1B13-4687-82C5-7E777DC541CE}" type="presParOf" srcId="{8342F55C-D501-4B79-8A78-1B668CAFC496}" destId="{509E77BD-8EE2-4CA8-AC1A-E80B1DBF25D8}" srcOrd="7" destOrd="0" presId="urn:microsoft.com/office/officeart/2005/8/layout/hierarchy3"/>
    <dgm:cxn modelId="{E9331F3A-5D05-442B-B425-44E66DC19363}" type="presParOf" srcId="{7552E5C8-0C0F-45FD-B331-C923FFE1C73B}" destId="{D0DE5B27-8323-4A4E-9825-A5354203C393}" srcOrd="2" destOrd="0" presId="urn:microsoft.com/office/officeart/2005/8/layout/hierarchy3"/>
    <dgm:cxn modelId="{9F355381-0FD4-470C-A1BF-C2ED5C09E8A0}" type="presParOf" srcId="{D0DE5B27-8323-4A4E-9825-A5354203C393}" destId="{7781378E-6DE5-4D6E-9711-39D889FD1A2E}" srcOrd="0" destOrd="0" presId="urn:microsoft.com/office/officeart/2005/8/layout/hierarchy3"/>
    <dgm:cxn modelId="{2C595EE2-E175-4EFE-BD31-082412E50049}" type="presParOf" srcId="{7781378E-6DE5-4D6E-9711-39D889FD1A2E}" destId="{59B93E00-69E8-4A76-BFDE-026C1C63FDE3}" srcOrd="0" destOrd="0" presId="urn:microsoft.com/office/officeart/2005/8/layout/hierarchy3"/>
    <dgm:cxn modelId="{F24E453D-55E1-4802-9F2F-805933C0C99A}" type="presParOf" srcId="{7781378E-6DE5-4D6E-9711-39D889FD1A2E}" destId="{7BF96016-9C2D-47F4-B166-D5AE85E7EA50}" srcOrd="1" destOrd="0" presId="urn:microsoft.com/office/officeart/2005/8/layout/hierarchy3"/>
    <dgm:cxn modelId="{E7F7D4AD-CC53-433A-B7E5-7A83A351A319}" type="presParOf" srcId="{D0DE5B27-8323-4A4E-9825-A5354203C393}" destId="{9C21658C-9166-4911-AD9D-149932182CB0}" srcOrd="1" destOrd="0" presId="urn:microsoft.com/office/officeart/2005/8/layout/hierarchy3"/>
    <dgm:cxn modelId="{AFBC0F25-0DCD-42FD-B26F-4658D95745BB}" type="presParOf" srcId="{9C21658C-9166-4911-AD9D-149932182CB0}" destId="{E88A2F06-7772-4534-A935-D4941FCAAF6D}" srcOrd="0" destOrd="0" presId="urn:microsoft.com/office/officeart/2005/8/layout/hierarchy3"/>
    <dgm:cxn modelId="{8820A898-DAF0-4461-A4AB-FAE103F9D9B9}" type="presParOf" srcId="{9C21658C-9166-4911-AD9D-149932182CB0}" destId="{527A360A-C3A6-4639-8394-5784EA859F91}" srcOrd="1" destOrd="0" presId="urn:microsoft.com/office/officeart/2005/8/layout/hierarchy3"/>
    <dgm:cxn modelId="{99E58A4C-17BE-463C-9E94-421AA031AAC8}" type="presParOf" srcId="{9C21658C-9166-4911-AD9D-149932182CB0}" destId="{99E27C18-E4F5-4F06-AF09-C723DB6D4924}" srcOrd="2" destOrd="0" presId="urn:microsoft.com/office/officeart/2005/8/layout/hierarchy3"/>
    <dgm:cxn modelId="{382D1150-FAE5-489B-9B12-5B8638FE6326}" type="presParOf" srcId="{9C21658C-9166-4911-AD9D-149932182CB0}" destId="{844BF10C-040A-48C5-9F8C-6B9A6226A4D4}" srcOrd="3" destOrd="0" presId="urn:microsoft.com/office/officeart/2005/8/layout/hierarchy3"/>
    <dgm:cxn modelId="{277B2ECC-CB83-45E6-9719-3273AF30EF1D}" type="presParOf" srcId="{9C21658C-9166-4911-AD9D-149932182CB0}" destId="{66E2DA74-7074-4ED5-BF79-D07CE8B0BF50}" srcOrd="4" destOrd="0" presId="urn:microsoft.com/office/officeart/2005/8/layout/hierarchy3"/>
    <dgm:cxn modelId="{4B3CCD61-856C-4A30-9575-BADC77694D8D}" type="presParOf" srcId="{9C21658C-9166-4911-AD9D-149932182CB0}" destId="{942DEEFE-5A10-4188-B58D-E79390788C55}" srcOrd="5" destOrd="0" presId="urn:microsoft.com/office/officeart/2005/8/layout/hierarchy3"/>
    <dgm:cxn modelId="{250DCA93-640C-4DA8-918D-DCD2A9B8E98B}" type="presParOf" srcId="{9C21658C-9166-4911-AD9D-149932182CB0}" destId="{F0E325E8-9301-42F7-ACA3-3DD15E840D39}" srcOrd="6" destOrd="0" presId="urn:microsoft.com/office/officeart/2005/8/layout/hierarchy3"/>
    <dgm:cxn modelId="{34002DB1-2BE8-4355-82D8-1C7555A9C3C8}" type="presParOf" srcId="{9C21658C-9166-4911-AD9D-149932182CB0}" destId="{A0DA042F-F5AA-43B1-8B26-5E126D80BEBA}" srcOrd="7" destOrd="0" presId="urn:microsoft.com/office/officeart/2005/8/layout/hierarchy3"/>
  </dgm:cxnLst>
  <dgm:bg>
    <a:solidFill>
      <a:schemeClr val="accent5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FF5673C-A23F-43A0-9708-28E4415364F4}" type="doc">
      <dgm:prSet loTypeId="urn:microsoft.com/office/officeart/2005/8/layout/vList3#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96A49A4-3E65-4887-BC06-0F2B4618C658}">
      <dgm:prSet/>
      <dgm:spPr/>
      <dgm:t>
        <a:bodyPr/>
        <a:lstStyle/>
        <a:p>
          <a:pPr rtl="0"/>
          <a:r>
            <a:rPr lang="en-US" err="1"/>
            <a:t>Arte</a:t>
          </a:r>
          <a:endParaRPr lang="en-US"/>
        </a:p>
      </dgm:t>
    </dgm:pt>
    <dgm:pt modelId="{5196B800-4D58-43C4-862F-BC9CC12F1B41}" type="parTrans" cxnId="{7BCF1E5B-AC90-44ED-8526-1E6704DE2069}">
      <dgm:prSet/>
      <dgm:spPr/>
      <dgm:t>
        <a:bodyPr/>
        <a:lstStyle/>
        <a:p>
          <a:endParaRPr lang="en-US"/>
        </a:p>
      </dgm:t>
    </dgm:pt>
    <dgm:pt modelId="{EC41A72F-0911-4B74-AE98-7CF353B6D098}" type="sibTrans" cxnId="{7BCF1E5B-AC90-44ED-8526-1E6704DE2069}">
      <dgm:prSet/>
      <dgm:spPr/>
      <dgm:t>
        <a:bodyPr/>
        <a:lstStyle/>
        <a:p>
          <a:endParaRPr lang="en-US"/>
        </a:p>
      </dgm:t>
    </dgm:pt>
    <dgm:pt modelId="{4B9F9065-BEA7-403B-BB62-3503126DC0F8}">
      <dgm:prSet/>
      <dgm:spPr/>
      <dgm:t>
        <a:bodyPr/>
        <a:lstStyle/>
        <a:p>
          <a:pPr rtl="0"/>
          <a:r>
            <a:rPr lang="en-US"/>
            <a:t>Coro</a:t>
          </a:r>
        </a:p>
      </dgm:t>
    </dgm:pt>
    <dgm:pt modelId="{E32BBC25-78AB-445F-A641-6BB050244DCF}" type="parTrans" cxnId="{234F74B6-0F81-4A5A-8C19-6E1CB7BB0238}">
      <dgm:prSet/>
      <dgm:spPr/>
      <dgm:t>
        <a:bodyPr/>
        <a:lstStyle/>
        <a:p>
          <a:endParaRPr lang="en-US"/>
        </a:p>
      </dgm:t>
    </dgm:pt>
    <dgm:pt modelId="{B95C0539-3ECC-4DB0-BE4A-811671DF78B2}" type="sibTrans" cxnId="{234F74B6-0F81-4A5A-8C19-6E1CB7BB0238}">
      <dgm:prSet/>
      <dgm:spPr/>
      <dgm:t>
        <a:bodyPr/>
        <a:lstStyle/>
        <a:p>
          <a:endParaRPr lang="en-US"/>
        </a:p>
      </dgm:t>
    </dgm:pt>
    <dgm:pt modelId="{2D88A5CB-02E1-4E7D-83C7-CC36397DB82D}">
      <dgm:prSet/>
      <dgm:spPr/>
      <dgm:t>
        <a:bodyPr/>
        <a:lstStyle/>
        <a:p>
          <a:pPr rtl="0"/>
          <a:r>
            <a:rPr lang="en-US"/>
            <a:t>Teatro </a:t>
          </a:r>
        </a:p>
      </dgm:t>
    </dgm:pt>
    <dgm:pt modelId="{17AD26B9-175C-478F-A632-8DAAC8CA1CA4}" type="parTrans" cxnId="{F36E0B69-5FFA-41B2-85F5-ECAFF7225F29}">
      <dgm:prSet/>
      <dgm:spPr/>
      <dgm:t>
        <a:bodyPr/>
        <a:lstStyle/>
        <a:p>
          <a:endParaRPr lang="en-US"/>
        </a:p>
      </dgm:t>
    </dgm:pt>
    <dgm:pt modelId="{6243E4F3-19FF-4824-87DD-9C2385F85E64}" type="sibTrans" cxnId="{F36E0B69-5FFA-41B2-85F5-ECAFF7225F29}">
      <dgm:prSet/>
      <dgm:spPr/>
      <dgm:t>
        <a:bodyPr/>
        <a:lstStyle/>
        <a:p>
          <a:endParaRPr lang="en-US"/>
        </a:p>
      </dgm:t>
    </dgm:pt>
    <dgm:pt modelId="{CB14B60D-8811-4AE2-A3B1-655622E644CC}">
      <dgm:prSet/>
      <dgm:spPr/>
      <dgm:t>
        <a:bodyPr/>
        <a:lstStyle/>
        <a:p>
          <a:pPr rtl="0"/>
          <a:r>
            <a:rPr lang="en-US"/>
            <a:t>Banda</a:t>
          </a:r>
        </a:p>
      </dgm:t>
    </dgm:pt>
    <dgm:pt modelId="{8D8BB89B-51D2-4269-BBE2-AE85E3E3266A}" type="parTrans" cxnId="{FA4D1D71-5512-4FA7-94C3-E6840685E09D}">
      <dgm:prSet/>
      <dgm:spPr/>
      <dgm:t>
        <a:bodyPr/>
        <a:lstStyle/>
        <a:p>
          <a:endParaRPr lang="en-US"/>
        </a:p>
      </dgm:t>
    </dgm:pt>
    <dgm:pt modelId="{1DB6412F-1326-4598-9BBC-EBC325CDBD0D}" type="sibTrans" cxnId="{FA4D1D71-5512-4FA7-94C3-E6840685E09D}">
      <dgm:prSet/>
      <dgm:spPr/>
      <dgm:t>
        <a:bodyPr/>
        <a:lstStyle/>
        <a:p>
          <a:endParaRPr lang="en-US"/>
        </a:p>
      </dgm:t>
    </dgm:pt>
    <dgm:pt modelId="{52462043-2F76-4729-AD4B-179CEE88B4CC}">
      <dgm:prSet/>
      <dgm:spPr/>
      <dgm:t>
        <a:bodyPr/>
        <a:lstStyle/>
        <a:p>
          <a:pPr rtl="0"/>
          <a:r>
            <a:rPr lang="en-US" err="1"/>
            <a:t>Orquesta</a:t>
          </a:r>
          <a:endParaRPr lang="en-US"/>
        </a:p>
      </dgm:t>
    </dgm:pt>
    <dgm:pt modelId="{74D734CB-ABB1-4340-AD0B-CC1D159E5BFF}" type="parTrans" cxnId="{E7E82414-6023-4A78-920C-0E82157E4961}">
      <dgm:prSet/>
      <dgm:spPr/>
      <dgm:t>
        <a:bodyPr/>
        <a:lstStyle/>
        <a:p>
          <a:endParaRPr lang="en-US"/>
        </a:p>
      </dgm:t>
    </dgm:pt>
    <dgm:pt modelId="{E3A58AB3-9DCE-431A-9A86-7ED88C98EFDB}" type="sibTrans" cxnId="{E7E82414-6023-4A78-920C-0E82157E4961}">
      <dgm:prSet/>
      <dgm:spPr/>
      <dgm:t>
        <a:bodyPr/>
        <a:lstStyle/>
        <a:p>
          <a:endParaRPr lang="en-US"/>
        </a:p>
      </dgm:t>
    </dgm:pt>
    <dgm:pt modelId="{AA491C2E-B1BA-491F-A168-E742D2D4E134}" type="pres">
      <dgm:prSet presAssocID="{2FF5673C-A23F-43A0-9708-28E4415364F4}" presName="linearFlow" presStyleCnt="0">
        <dgm:presLayoutVars>
          <dgm:dir/>
          <dgm:resizeHandles val="exact"/>
        </dgm:presLayoutVars>
      </dgm:prSet>
      <dgm:spPr/>
    </dgm:pt>
    <dgm:pt modelId="{5CE93F3E-1BF3-473A-B24E-DDCBF0113583}" type="pres">
      <dgm:prSet presAssocID="{C96A49A4-3E65-4887-BC06-0F2B4618C658}" presName="composite" presStyleCnt="0"/>
      <dgm:spPr/>
    </dgm:pt>
    <dgm:pt modelId="{BEA15CC9-1788-4E9D-9555-23633EA28AF7}" type="pres">
      <dgm:prSet presAssocID="{C96A49A4-3E65-4887-BC06-0F2B4618C658}" presName="imgShp" presStyleLbl="fgImgPlace1" presStyleIdx="0" presStyleCnt="5"/>
      <dgm:spPr/>
    </dgm:pt>
    <dgm:pt modelId="{75CE1B43-C68F-44A3-91D5-7117527CE6E9}" type="pres">
      <dgm:prSet presAssocID="{C96A49A4-3E65-4887-BC06-0F2B4618C658}" presName="txShp" presStyleLbl="node1" presStyleIdx="0" presStyleCnt="5">
        <dgm:presLayoutVars>
          <dgm:bulletEnabled val="1"/>
        </dgm:presLayoutVars>
      </dgm:prSet>
      <dgm:spPr/>
    </dgm:pt>
    <dgm:pt modelId="{3BAA1BE5-7343-4C71-B657-DCEF088E32A7}" type="pres">
      <dgm:prSet presAssocID="{EC41A72F-0911-4B74-AE98-7CF353B6D098}" presName="spacing" presStyleCnt="0"/>
      <dgm:spPr/>
    </dgm:pt>
    <dgm:pt modelId="{71CF6D62-6DA8-4AE4-A2AE-83C3E31591F0}" type="pres">
      <dgm:prSet presAssocID="{CB14B60D-8811-4AE2-A3B1-655622E644CC}" presName="composite" presStyleCnt="0"/>
      <dgm:spPr/>
    </dgm:pt>
    <dgm:pt modelId="{7C112057-87E3-47DA-8E76-6D7FEA7D3996}" type="pres">
      <dgm:prSet presAssocID="{CB14B60D-8811-4AE2-A3B1-655622E644CC}" presName="imgShp" presStyleLbl="fgImgPlace1" presStyleIdx="1" presStyleCnt="5"/>
      <dgm:spPr/>
    </dgm:pt>
    <dgm:pt modelId="{3E669607-4C69-45A3-A498-7B5B3BE62EF7}" type="pres">
      <dgm:prSet presAssocID="{CB14B60D-8811-4AE2-A3B1-655622E644CC}" presName="txShp" presStyleLbl="node1" presStyleIdx="1" presStyleCnt="5">
        <dgm:presLayoutVars>
          <dgm:bulletEnabled val="1"/>
        </dgm:presLayoutVars>
      </dgm:prSet>
      <dgm:spPr/>
    </dgm:pt>
    <dgm:pt modelId="{6E7746BB-B7DA-40F2-9B49-0C5CE8D1DBE6}" type="pres">
      <dgm:prSet presAssocID="{1DB6412F-1326-4598-9BBC-EBC325CDBD0D}" presName="spacing" presStyleCnt="0"/>
      <dgm:spPr/>
    </dgm:pt>
    <dgm:pt modelId="{8FCEFA9F-165F-4EBB-8D58-BAC305ABF7E7}" type="pres">
      <dgm:prSet presAssocID="{4B9F9065-BEA7-403B-BB62-3503126DC0F8}" presName="composite" presStyleCnt="0"/>
      <dgm:spPr/>
    </dgm:pt>
    <dgm:pt modelId="{4B713001-AE89-433A-925D-06C247B894AE}" type="pres">
      <dgm:prSet presAssocID="{4B9F9065-BEA7-403B-BB62-3503126DC0F8}" presName="imgShp" presStyleLbl="fgImgPlace1" presStyleIdx="2" presStyleCnt="5"/>
      <dgm:spPr/>
    </dgm:pt>
    <dgm:pt modelId="{3803BB72-8A58-4EF5-823C-F7064A07EC9B}" type="pres">
      <dgm:prSet presAssocID="{4B9F9065-BEA7-403B-BB62-3503126DC0F8}" presName="txShp" presStyleLbl="node1" presStyleIdx="2" presStyleCnt="5">
        <dgm:presLayoutVars>
          <dgm:bulletEnabled val="1"/>
        </dgm:presLayoutVars>
      </dgm:prSet>
      <dgm:spPr/>
    </dgm:pt>
    <dgm:pt modelId="{9DD55399-8FA8-46BA-901C-ECAD7D829415}" type="pres">
      <dgm:prSet presAssocID="{B95C0539-3ECC-4DB0-BE4A-811671DF78B2}" presName="spacing" presStyleCnt="0"/>
      <dgm:spPr/>
    </dgm:pt>
    <dgm:pt modelId="{13A7A18B-1232-4C15-B77F-6DA8E3008437}" type="pres">
      <dgm:prSet presAssocID="{2D88A5CB-02E1-4E7D-83C7-CC36397DB82D}" presName="composite" presStyleCnt="0"/>
      <dgm:spPr/>
    </dgm:pt>
    <dgm:pt modelId="{C7FAFA96-13D0-4F78-B4BE-6B9101FBE156}" type="pres">
      <dgm:prSet presAssocID="{2D88A5CB-02E1-4E7D-83C7-CC36397DB82D}" presName="imgShp" presStyleLbl="fgImgPlace1" presStyleIdx="3" presStyleCnt="5"/>
      <dgm:spPr/>
    </dgm:pt>
    <dgm:pt modelId="{A7EF50DE-621F-4EDE-AD64-017AD1E0C261}" type="pres">
      <dgm:prSet presAssocID="{2D88A5CB-02E1-4E7D-83C7-CC36397DB82D}" presName="txShp" presStyleLbl="node1" presStyleIdx="3" presStyleCnt="5">
        <dgm:presLayoutVars>
          <dgm:bulletEnabled val="1"/>
        </dgm:presLayoutVars>
      </dgm:prSet>
      <dgm:spPr/>
    </dgm:pt>
    <dgm:pt modelId="{6EF2153A-056E-4DDA-BBFA-4352587022AE}" type="pres">
      <dgm:prSet presAssocID="{6243E4F3-19FF-4824-87DD-9C2385F85E64}" presName="spacing" presStyleCnt="0"/>
      <dgm:spPr/>
    </dgm:pt>
    <dgm:pt modelId="{1F54756E-DDA2-4F4F-8F1F-3EDF83E12290}" type="pres">
      <dgm:prSet presAssocID="{52462043-2F76-4729-AD4B-179CEE88B4CC}" presName="composite" presStyleCnt="0"/>
      <dgm:spPr/>
    </dgm:pt>
    <dgm:pt modelId="{8FD003CF-2877-481A-B462-1256BDA6E396}" type="pres">
      <dgm:prSet presAssocID="{52462043-2F76-4729-AD4B-179CEE88B4CC}" presName="imgShp" presStyleLbl="fgImgPlace1" presStyleIdx="4" presStyleCnt="5"/>
      <dgm:spPr/>
    </dgm:pt>
    <dgm:pt modelId="{90C8BFD4-7914-435B-8614-6AC507A4796C}" type="pres">
      <dgm:prSet presAssocID="{52462043-2F76-4729-AD4B-179CEE88B4CC}" presName="txShp" presStyleLbl="node1" presStyleIdx="4" presStyleCnt="5">
        <dgm:presLayoutVars>
          <dgm:bulletEnabled val="1"/>
        </dgm:presLayoutVars>
      </dgm:prSet>
      <dgm:spPr/>
    </dgm:pt>
  </dgm:ptLst>
  <dgm:cxnLst>
    <dgm:cxn modelId="{AD64370E-3AB0-4209-81A6-5E11D36F8B10}" type="presOf" srcId="{CB14B60D-8811-4AE2-A3B1-655622E644CC}" destId="{3E669607-4C69-45A3-A498-7B5B3BE62EF7}" srcOrd="0" destOrd="0" presId="urn:microsoft.com/office/officeart/2005/8/layout/vList3#1"/>
    <dgm:cxn modelId="{E7E82414-6023-4A78-920C-0E82157E4961}" srcId="{2FF5673C-A23F-43A0-9708-28E4415364F4}" destId="{52462043-2F76-4729-AD4B-179CEE88B4CC}" srcOrd="4" destOrd="0" parTransId="{74D734CB-ABB1-4340-AD0B-CC1D159E5BFF}" sibTransId="{E3A58AB3-9DCE-431A-9A86-7ED88C98EFDB}"/>
    <dgm:cxn modelId="{D5881516-255E-4322-B0FA-359634D92CB0}" type="presOf" srcId="{2FF5673C-A23F-43A0-9708-28E4415364F4}" destId="{AA491C2E-B1BA-491F-A168-E742D2D4E134}" srcOrd="0" destOrd="0" presId="urn:microsoft.com/office/officeart/2005/8/layout/vList3#1"/>
    <dgm:cxn modelId="{4E9D6217-5B3C-4C85-BEBD-EE70934590EE}" type="presOf" srcId="{4B9F9065-BEA7-403B-BB62-3503126DC0F8}" destId="{3803BB72-8A58-4EF5-823C-F7064A07EC9B}" srcOrd="0" destOrd="0" presId="urn:microsoft.com/office/officeart/2005/8/layout/vList3#1"/>
    <dgm:cxn modelId="{7BCF1E5B-AC90-44ED-8526-1E6704DE2069}" srcId="{2FF5673C-A23F-43A0-9708-28E4415364F4}" destId="{C96A49A4-3E65-4887-BC06-0F2B4618C658}" srcOrd="0" destOrd="0" parTransId="{5196B800-4D58-43C4-862F-BC9CC12F1B41}" sibTransId="{EC41A72F-0911-4B74-AE98-7CF353B6D098}"/>
    <dgm:cxn modelId="{F36E0B69-5FFA-41B2-85F5-ECAFF7225F29}" srcId="{2FF5673C-A23F-43A0-9708-28E4415364F4}" destId="{2D88A5CB-02E1-4E7D-83C7-CC36397DB82D}" srcOrd="3" destOrd="0" parTransId="{17AD26B9-175C-478F-A632-8DAAC8CA1CA4}" sibTransId="{6243E4F3-19FF-4824-87DD-9C2385F85E64}"/>
    <dgm:cxn modelId="{FA4D1D71-5512-4FA7-94C3-E6840685E09D}" srcId="{2FF5673C-A23F-43A0-9708-28E4415364F4}" destId="{CB14B60D-8811-4AE2-A3B1-655622E644CC}" srcOrd="1" destOrd="0" parTransId="{8D8BB89B-51D2-4269-BBE2-AE85E3E3266A}" sibTransId="{1DB6412F-1326-4598-9BBC-EBC325CDBD0D}"/>
    <dgm:cxn modelId="{6132149A-FEF8-40C5-AF51-C722961D6E83}" type="presOf" srcId="{2D88A5CB-02E1-4E7D-83C7-CC36397DB82D}" destId="{A7EF50DE-621F-4EDE-AD64-017AD1E0C261}" srcOrd="0" destOrd="0" presId="urn:microsoft.com/office/officeart/2005/8/layout/vList3#1"/>
    <dgm:cxn modelId="{2B0556A7-8B70-40EA-BB08-5F243BD4BB77}" type="presOf" srcId="{52462043-2F76-4729-AD4B-179CEE88B4CC}" destId="{90C8BFD4-7914-435B-8614-6AC507A4796C}" srcOrd="0" destOrd="0" presId="urn:microsoft.com/office/officeart/2005/8/layout/vList3#1"/>
    <dgm:cxn modelId="{234F74B6-0F81-4A5A-8C19-6E1CB7BB0238}" srcId="{2FF5673C-A23F-43A0-9708-28E4415364F4}" destId="{4B9F9065-BEA7-403B-BB62-3503126DC0F8}" srcOrd="2" destOrd="0" parTransId="{E32BBC25-78AB-445F-A641-6BB050244DCF}" sibTransId="{B95C0539-3ECC-4DB0-BE4A-811671DF78B2}"/>
    <dgm:cxn modelId="{E1A12FBC-E795-4B1F-9CC6-1D4194AFA124}" type="presOf" srcId="{C96A49A4-3E65-4887-BC06-0F2B4618C658}" destId="{75CE1B43-C68F-44A3-91D5-7117527CE6E9}" srcOrd="0" destOrd="0" presId="urn:microsoft.com/office/officeart/2005/8/layout/vList3#1"/>
    <dgm:cxn modelId="{01A23908-CADC-40BA-992A-298A51A1DB38}" type="presParOf" srcId="{AA491C2E-B1BA-491F-A168-E742D2D4E134}" destId="{5CE93F3E-1BF3-473A-B24E-DDCBF0113583}" srcOrd="0" destOrd="0" presId="urn:microsoft.com/office/officeart/2005/8/layout/vList3#1"/>
    <dgm:cxn modelId="{6F553463-7164-4F46-B59D-82DD647F8A0B}" type="presParOf" srcId="{5CE93F3E-1BF3-473A-B24E-DDCBF0113583}" destId="{BEA15CC9-1788-4E9D-9555-23633EA28AF7}" srcOrd="0" destOrd="0" presId="urn:microsoft.com/office/officeart/2005/8/layout/vList3#1"/>
    <dgm:cxn modelId="{1DD3C36B-8A32-4C8A-9E9B-F4B3ECB00098}" type="presParOf" srcId="{5CE93F3E-1BF3-473A-B24E-DDCBF0113583}" destId="{75CE1B43-C68F-44A3-91D5-7117527CE6E9}" srcOrd="1" destOrd="0" presId="urn:microsoft.com/office/officeart/2005/8/layout/vList3#1"/>
    <dgm:cxn modelId="{DFFC4464-6CE3-40A8-8F5F-6489A6D7AC81}" type="presParOf" srcId="{AA491C2E-B1BA-491F-A168-E742D2D4E134}" destId="{3BAA1BE5-7343-4C71-B657-DCEF088E32A7}" srcOrd="1" destOrd="0" presId="urn:microsoft.com/office/officeart/2005/8/layout/vList3#1"/>
    <dgm:cxn modelId="{1BE3CF9C-5A8B-4993-B538-BE3A5ED8F45A}" type="presParOf" srcId="{AA491C2E-B1BA-491F-A168-E742D2D4E134}" destId="{71CF6D62-6DA8-4AE4-A2AE-83C3E31591F0}" srcOrd="2" destOrd="0" presId="urn:microsoft.com/office/officeart/2005/8/layout/vList3#1"/>
    <dgm:cxn modelId="{E60DAE07-6C3A-4945-9388-5DD9C33EB8F1}" type="presParOf" srcId="{71CF6D62-6DA8-4AE4-A2AE-83C3E31591F0}" destId="{7C112057-87E3-47DA-8E76-6D7FEA7D3996}" srcOrd="0" destOrd="0" presId="urn:microsoft.com/office/officeart/2005/8/layout/vList3#1"/>
    <dgm:cxn modelId="{0868F1E6-5DAE-4009-9967-42ED6EA93CC2}" type="presParOf" srcId="{71CF6D62-6DA8-4AE4-A2AE-83C3E31591F0}" destId="{3E669607-4C69-45A3-A498-7B5B3BE62EF7}" srcOrd="1" destOrd="0" presId="urn:microsoft.com/office/officeart/2005/8/layout/vList3#1"/>
    <dgm:cxn modelId="{B6B3D285-299C-410A-9983-89875DE45B50}" type="presParOf" srcId="{AA491C2E-B1BA-491F-A168-E742D2D4E134}" destId="{6E7746BB-B7DA-40F2-9B49-0C5CE8D1DBE6}" srcOrd="3" destOrd="0" presId="urn:microsoft.com/office/officeart/2005/8/layout/vList3#1"/>
    <dgm:cxn modelId="{B3491B05-1ADF-47D6-9FB5-8D8D3238AD7F}" type="presParOf" srcId="{AA491C2E-B1BA-491F-A168-E742D2D4E134}" destId="{8FCEFA9F-165F-4EBB-8D58-BAC305ABF7E7}" srcOrd="4" destOrd="0" presId="urn:microsoft.com/office/officeart/2005/8/layout/vList3#1"/>
    <dgm:cxn modelId="{BC474187-90B0-4863-8966-B1190364976F}" type="presParOf" srcId="{8FCEFA9F-165F-4EBB-8D58-BAC305ABF7E7}" destId="{4B713001-AE89-433A-925D-06C247B894AE}" srcOrd="0" destOrd="0" presId="urn:microsoft.com/office/officeart/2005/8/layout/vList3#1"/>
    <dgm:cxn modelId="{C4DFCC21-2985-4EB5-957C-74A374396378}" type="presParOf" srcId="{8FCEFA9F-165F-4EBB-8D58-BAC305ABF7E7}" destId="{3803BB72-8A58-4EF5-823C-F7064A07EC9B}" srcOrd="1" destOrd="0" presId="urn:microsoft.com/office/officeart/2005/8/layout/vList3#1"/>
    <dgm:cxn modelId="{CD951FD3-F953-4B22-ABF0-3D1EC3A3DE35}" type="presParOf" srcId="{AA491C2E-B1BA-491F-A168-E742D2D4E134}" destId="{9DD55399-8FA8-46BA-901C-ECAD7D829415}" srcOrd="5" destOrd="0" presId="urn:microsoft.com/office/officeart/2005/8/layout/vList3#1"/>
    <dgm:cxn modelId="{D455967A-44ED-4F01-B5FD-E375E293A15F}" type="presParOf" srcId="{AA491C2E-B1BA-491F-A168-E742D2D4E134}" destId="{13A7A18B-1232-4C15-B77F-6DA8E3008437}" srcOrd="6" destOrd="0" presId="urn:microsoft.com/office/officeart/2005/8/layout/vList3#1"/>
    <dgm:cxn modelId="{AAE795FF-03B9-40D3-8B96-654F791D7264}" type="presParOf" srcId="{13A7A18B-1232-4C15-B77F-6DA8E3008437}" destId="{C7FAFA96-13D0-4F78-B4BE-6B9101FBE156}" srcOrd="0" destOrd="0" presId="urn:microsoft.com/office/officeart/2005/8/layout/vList3#1"/>
    <dgm:cxn modelId="{62DD5D36-5E81-48F3-B5CB-B3E1EF8242DE}" type="presParOf" srcId="{13A7A18B-1232-4C15-B77F-6DA8E3008437}" destId="{A7EF50DE-621F-4EDE-AD64-017AD1E0C261}" srcOrd="1" destOrd="0" presId="urn:microsoft.com/office/officeart/2005/8/layout/vList3#1"/>
    <dgm:cxn modelId="{45567B05-B25D-4A9A-8E35-D62570372BFB}" type="presParOf" srcId="{AA491C2E-B1BA-491F-A168-E742D2D4E134}" destId="{6EF2153A-056E-4DDA-BBFA-4352587022AE}" srcOrd="7" destOrd="0" presId="urn:microsoft.com/office/officeart/2005/8/layout/vList3#1"/>
    <dgm:cxn modelId="{8FC38131-5491-44CA-9424-22DAF9DE60C7}" type="presParOf" srcId="{AA491C2E-B1BA-491F-A168-E742D2D4E134}" destId="{1F54756E-DDA2-4F4F-8F1F-3EDF83E12290}" srcOrd="8" destOrd="0" presId="urn:microsoft.com/office/officeart/2005/8/layout/vList3#1"/>
    <dgm:cxn modelId="{31FA2D54-8FCE-401E-B20A-160A5B19106A}" type="presParOf" srcId="{1F54756E-DDA2-4F4F-8F1F-3EDF83E12290}" destId="{8FD003CF-2877-481A-B462-1256BDA6E396}" srcOrd="0" destOrd="0" presId="urn:microsoft.com/office/officeart/2005/8/layout/vList3#1"/>
    <dgm:cxn modelId="{FEDD5B31-FAA4-41CC-87BC-017B1E026A70}" type="presParOf" srcId="{1F54756E-DDA2-4F4F-8F1F-3EDF83E12290}" destId="{90C8BFD4-7914-435B-8614-6AC507A4796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DF48E16-42B8-4312-B2ED-A3A6C840C173}" type="doc">
      <dgm:prSet loTypeId="urn:microsoft.com/office/officeart/2005/8/layout/default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70F23B4-886B-4DBA-96D6-DF7D3C3B2CF8}">
      <dgm:prSet custT="1"/>
      <dgm:spPr>
        <a:ln w="7620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sz="2100" b="1">
              <a:solidFill>
                <a:schemeClr val="tx1"/>
              </a:solidFill>
            </a:rPr>
            <a:t>Audio/Video Técnico y </a:t>
          </a:r>
          <a:r>
            <a:rPr lang="en-US" sz="2100" b="1" err="1">
              <a:solidFill>
                <a:schemeClr val="tx1"/>
              </a:solidFill>
            </a:rPr>
            <a:t>Películas</a:t>
          </a:r>
          <a:endParaRPr lang="en-US" sz="2100">
            <a:solidFill>
              <a:schemeClr val="tx1"/>
            </a:solidFill>
          </a:endParaRPr>
        </a:p>
      </dgm:t>
    </dgm:pt>
    <dgm:pt modelId="{7D196306-A9DC-4DCA-9EFF-B02E0E7341BD}" type="parTrans" cxnId="{64BEF41A-ACF1-476D-A0B2-CC4293E88DB6}">
      <dgm:prSet/>
      <dgm:spPr/>
      <dgm:t>
        <a:bodyPr/>
        <a:lstStyle/>
        <a:p>
          <a:endParaRPr lang="en-US"/>
        </a:p>
      </dgm:t>
    </dgm:pt>
    <dgm:pt modelId="{F1D080A7-CFA1-46BB-BAC8-7E21B4752EC7}" type="sibTrans" cxnId="{64BEF41A-ACF1-476D-A0B2-CC4293E88DB6}">
      <dgm:prSet/>
      <dgm:spPr/>
      <dgm:t>
        <a:bodyPr/>
        <a:lstStyle/>
        <a:p>
          <a:endParaRPr lang="en-US"/>
        </a:p>
      </dgm:t>
    </dgm:pt>
    <dgm:pt modelId="{55E5C23A-12A7-472F-8B48-7014DE650915}">
      <dgm:prSet/>
      <dgm:spPr>
        <a:ln w="76200">
          <a:solidFill>
            <a:schemeClr val="accent2"/>
          </a:solidFill>
        </a:ln>
      </dgm:spPr>
      <dgm:t>
        <a:bodyPr/>
        <a:lstStyle/>
        <a:p>
          <a:r>
            <a:rPr lang="en-US" b="1" err="1">
              <a:solidFill>
                <a:schemeClr val="tx1"/>
              </a:solidFill>
            </a:rPr>
            <a:t>Contabilidad</a:t>
          </a:r>
          <a:r>
            <a:rPr lang="en-US" b="1">
              <a:solidFill>
                <a:schemeClr val="tx1"/>
              </a:solidFill>
            </a:rPr>
            <a:t> de </a:t>
          </a:r>
          <a:r>
            <a:rPr lang="en-US" b="1" err="1">
              <a:solidFill>
                <a:schemeClr val="tx1"/>
              </a:solidFill>
            </a:rPr>
            <a:t>Negocios</a:t>
          </a:r>
          <a:endParaRPr lang="en-US" b="1">
            <a:solidFill>
              <a:schemeClr val="tx1"/>
            </a:solidFill>
          </a:endParaRPr>
        </a:p>
      </dgm:t>
    </dgm:pt>
    <dgm:pt modelId="{F5E18202-866B-4583-A482-CBD1E56AC436}" type="parTrans" cxnId="{339C1461-F9C2-4F26-AAA2-176B761911E8}">
      <dgm:prSet/>
      <dgm:spPr/>
      <dgm:t>
        <a:bodyPr/>
        <a:lstStyle/>
        <a:p>
          <a:endParaRPr lang="en-US"/>
        </a:p>
      </dgm:t>
    </dgm:pt>
    <dgm:pt modelId="{4E970D4E-756E-4550-8DDA-DBAB34BEDC00}" type="sibTrans" cxnId="{339C1461-F9C2-4F26-AAA2-176B761911E8}">
      <dgm:prSet/>
      <dgm:spPr/>
      <dgm:t>
        <a:bodyPr/>
        <a:lstStyle/>
        <a:p>
          <a:endParaRPr lang="en-US"/>
        </a:p>
      </dgm:t>
    </dgm:pt>
    <dgm:pt modelId="{5E32B1BA-610C-49B7-B61A-E5514F483CDE}">
      <dgm:prSet/>
      <dgm:spPr>
        <a:ln w="7620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 b="1" err="1">
              <a:solidFill>
                <a:schemeClr val="tx1"/>
              </a:solidFill>
            </a:rPr>
            <a:t>Computadores</a:t>
          </a:r>
          <a:endParaRPr lang="en-US">
            <a:solidFill>
              <a:schemeClr val="tx1"/>
            </a:solidFill>
          </a:endParaRPr>
        </a:p>
      </dgm:t>
    </dgm:pt>
    <dgm:pt modelId="{6B33C7D2-DACE-419A-AE15-A3E6BA81F5EE}" type="parTrans" cxnId="{10FA0D5A-B97C-40BF-A189-45482DF9D67E}">
      <dgm:prSet/>
      <dgm:spPr/>
      <dgm:t>
        <a:bodyPr/>
        <a:lstStyle/>
        <a:p>
          <a:endParaRPr lang="en-US"/>
        </a:p>
      </dgm:t>
    </dgm:pt>
    <dgm:pt modelId="{8406597C-B4CB-481E-91A6-5FC422A7EBB8}" type="sibTrans" cxnId="{10FA0D5A-B97C-40BF-A189-45482DF9D67E}">
      <dgm:prSet/>
      <dgm:spPr/>
      <dgm:t>
        <a:bodyPr/>
        <a:lstStyle/>
        <a:p>
          <a:endParaRPr lang="en-US"/>
        </a:p>
      </dgm:t>
    </dgm:pt>
    <dgm:pt modelId="{344B250B-5E67-4F27-B6C7-4173E867084B}">
      <dgm:prSet/>
      <dgm:spPr>
        <a:ln w="76200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b="1" err="1">
              <a:solidFill>
                <a:schemeClr val="tx1"/>
              </a:solidFill>
            </a:rPr>
            <a:t>Servicio</a:t>
          </a:r>
          <a:r>
            <a:rPr lang="en-US" b="1">
              <a:solidFill>
                <a:schemeClr val="tx1"/>
              </a:solidFill>
            </a:rPr>
            <a:t> de Responder a </a:t>
          </a:r>
          <a:r>
            <a:rPr lang="en-US" b="1" err="1">
              <a:solidFill>
                <a:schemeClr val="tx1"/>
              </a:solidFill>
            </a:rPr>
            <a:t>Emergencias</a:t>
          </a:r>
          <a:endParaRPr lang="en-US">
            <a:solidFill>
              <a:schemeClr val="tx1"/>
            </a:solidFill>
          </a:endParaRPr>
        </a:p>
      </dgm:t>
    </dgm:pt>
    <dgm:pt modelId="{5914E6F5-B6F7-4A93-A1A9-B78C2E1F0BFE}" type="parTrans" cxnId="{701E43A7-A14C-4294-9B71-1BD7C16730FA}">
      <dgm:prSet/>
      <dgm:spPr/>
      <dgm:t>
        <a:bodyPr/>
        <a:lstStyle/>
        <a:p>
          <a:endParaRPr lang="en-US"/>
        </a:p>
      </dgm:t>
    </dgm:pt>
    <dgm:pt modelId="{6BC2397C-2CE5-4C39-A361-776DF52726B0}" type="sibTrans" cxnId="{701E43A7-A14C-4294-9B71-1BD7C16730FA}">
      <dgm:prSet/>
      <dgm:spPr/>
      <dgm:t>
        <a:bodyPr/>
        <a:lstStyle/>
        <a:p>
          <a:endParaRPr lang="en-US"/>
        </a:p>
      </dgm:t>
    </dgm:pt>
    <dgm:pt modelId="{393718D2-F337-4CE7-9A19-58E64CDF82FA}">
      <dgm:prSet/>
      <dgm:spPr>
        <a:ln w="7620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b="1" err="1">
              <a:solidFill>
                <a:schemeClr val="tx1"/>
              </a:solidFill>
            </a:rPr>
            <a:t>Ingeniería</a:t>
          </a:r>
          <a:r>
            <a:rPr lang="en-US" b="1">
              <a:solidFill>
                <a:schemeClr val="tx1"/>
              </a:solidFill>
            </a:rPr>
            <a:t> y </a:t>
          </a:r>
          <a:r>
            <a:rPr lang="en-US" b="1" err="1">
              <a:solidFill>
                <a:schemeClr val="tx1"/>
              </a:solidFill>
            </a:rPr>
            <a:t>Tecnología</a:t>
          </a:r>
          <a:endParaRPr lang="en-US">
            <a:solidFill>
              <a:schemeClr val="tx1"/>
            </a:solidFill>
          </a:endParaRPr>
        </a:p>
      </dgm:t>
    </dgm:pt>
    <dgm:pt modelId="{DED54B9E-5EF9-424A-B88C-2682C6DAF991}" type="parTrans" cxnId="{919247E5-186F-4A2D-88F9-FF97354C33A9}">
      <dgm:prSet/>
      <dgm:spPr/>
      <dgm:t>
        <a:bodyPr/>
        <a:lstStyle/>
        <a:p>
          <a:endParaRPr lang="en-US"/>
        </a:p>
      </dgm:t>
    </dgm:pt>
    <dgm:pt modelId="{7C05F21A-1120-4881-B509-2A3C281990D9}" type="sibTrans" cxnId="{919247E5-186F-4A2D-88F9-FF97354C33A9}">
      <dgm:prSet/>
      <dgm:spPr/>
      <dgm:t>
        <a:bodyPr/>
        <a:lstStyle/>
        <a:p>
          <a:endParaRPr lang="en-US"/>
        </a:p>
      </dgm:t>
    </dgm:pt>
    <dgm:pt modelId="{906E4C1B-6EA8-48F6-8A08-0D227948F8CB}">
      <dgm:prSet/>
      <dgm:spPr>
        <a:ln w="76200">
          <a:solidFill>
            <a:schemeClr val="accent2"/>
          </a:solidFill>
        </a:ln>
      </dgm:spPr>
      <dgm:t>
        <a:bodyPr/>
        <a:lstStyle/>
        <a:p>
          <a:r>
            <a:rPr lang="en-US" b="1" err="1">
              <a:solidFill>
                <a:schemeClr val="tx1"/>
              </a:solidFill>
            </a:rPr>
            <a:t>Alimentación</a:t>
          </a:r>
          <a:r>
            <a:rPr lang="en-US" b="1">
              <a:solidFill>
                <a:schemeClr val="tx1"/>
              </a:solidFill>
            </a:rPr>
            <a:t> y </a:t>
          </a:r>
          <a:r>
            <a:rPr lang="en-US" b="1" err="1">
              <a:solidFill>
                <a:schemeClr val="tx1"/>
              </a:solidFill>
            </a:rPr>
            <a:t>Nutrición</a:t>
          </a:r>
          <a:endParaRPr lang="en-US">
            <a:solidFill>
              <a:schemeClr val="tx1"/>
            </a:solidFill>
          </a:endParaRPr>
        </a:p>
      </dgm:t>
    </dgm:pt>
    <dgm:pt modelId="{9FBDA0CF-BD59-47C9-802B-D67971332713}" type="parTrans" cxnId="{6EB2485D-E9C3-4282-92A8-17877DB7517E}">
      <dgm:prSet/>
      <dgm:spPr/>
      <dgm:t>
        <a:bodyPr/>
        <a:lstStyle/>
        <a:p>
          <a:endParaRPr lang="en-US"/>
        </a:p>
      </dgm:t>
    </dgm:pt>
    <dgm:pt modelId="{CB169648-9B4B-4937-A924-6A51A432D1FA}" type="sibTrans" cxnId="{6EB2485D-E9C3-4282-92A8-17877DB7517E}">
      <dgm:prSet/>
      <dgm:spPr/>
      <dgm:t>
        <a:bodyPr/>
        <a:lstStyle/>
        <a:p>
          <a:endParaRPr lang="en-US"/>
        </a:p>
      </dgm:t>
    </dgm:pt>
    <dgm:pt modelId="{ADB6425E-B4FD-431B-9E8C-91DDBEFAD82E}">
      <dgm:prSet/>
      <dgm:spPr>
        <a:ln w="76200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JROTC (</a:t>
          </a:r>
          <a:r>
            <a:rPr lang="en-US" b="1" err="1">
              <a:solidFill>
                <a:schemeClr val="tx1"/>
              </a:solidFill>
            </a:rPr>
            <a:t>Entrenamiento</a:t>
          </a:r>
          <a:r>
            <a:rPr lang="en-US" b="1">
              <a:solidFill>
                <a:schemeClr val="tx1"/>
              </a:solidFill>
            </a:rPr>
            <a:t> </a:t>
          </a:r>
          <a:r>
            <a:rPr lang="en-US" b="1" err="1">
              <a:solidFill>
                <a:schemeClr val="tx1"/>
              </a:solidFill>
            </a:rPr>
            <a:t>Militar</a:t>
          </a:r>
          <a:r>
            <a:rPr lang="en-US" b="1">
              <a:solidFill>
                <a:schemeClr val="tx1"/>
              </a:solidFill>
            </a:rPr>
            <a:t>)</a:t>
          </a:r>
          <a:endParaRPr lang="en-US">
            <a:solidFill>
              <a:schemeClr val="tx1"/>
            </a:solidFill>
          </a:endParaRPr>
        </a:p>
      </dgm:t>
    </dgm:pt>
    <dgm:pt modelId="{66DEA16F-C021-4491-81EF-689DAE094A38}" type="parTrans" cxnId="{F06B36E6-E057-450B-9747-EC1704861BB3}">
      <dgm:prSet/>
      <dgm:spPr/>
      <dgm:t>
        <a:bodyPr/>
        <a:lstStyle/>
        <a:p>
          <a:endParaRPr lang="en-US"/>
        </a:p>
      </dgm:t>
    </dgm:pt>
    <dgm:pt modelId="{4E40192A-5253-4749-B5A4-322E6A9160CC}" type="sibTrans" cxnId="{F06B36E6-E057-450B-9747-EC1704861BB3}">
      <dgm:prSet/>
      <dgm:spPr/>
      <dgm:t>
        <a:bodyPr/>
        <a:lstStyle/>
        <a:p>
          <a:endParaRPr lang="en-US"/>
        </a:p>
      </dgm:t>
    </dgm:pt>
    <dgm:pt modelId="{E3E3FC1D-D6F7-43E6-925E-4F7AC13EB1A7}">
      <dgm:prSet/>
      <dgm:spPr>
        <a:ln w="7620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b="1" err="1">
              <a:solidFill>
                <a:schemeClr val="tx1"/>
              </a:solidFill>
            </a:rPr>
            <a:t>Servicios</a:t>
          </a:r>
          <a:r>
            <a:rPr lang="en-US" b="1">
              <a:solidFill>
                <a:schemeClr val="tx1"/>
              </a:solidFill>
            </a:rPr>
            <a:t> de </a:t>
          </a:r>
          <a:r>
            <a:rPr lang="en-US" b="1" err="1">
              <a:solidFill>
                <a:schemeClr val="tx1"/>
              </a:solidFill>
            </a:rPr>
            <a:t>hacer</a:t>
          </a:r>
          <a:r>
            <a:rPr lang="en-US" b="1">
              <a:solidFill>
                <a:schemeClr val="tx1"/>
              </a:solidFill>
            </a:rPr>
            <a:t> </a:t>
          </a:r>
          <a:r>
            <a:rPr lang="en-US" b="1" err="1">
              <a:solidFill>
                <a:schemeClr val="tx1"/>
              </a:solidFill>
            </a:rPr>
            <a:t>cumplir</a:t>
          </a:r>
          <a:r>
            <a:rPr lang="en-US" b="1">
              <a:solidFill>
                <a:schemeClr val="tx1"/>
              </a:solidFill>
            </a:rPr>
            <a:t> las </a:t>
          </a:r>
          <a:r>
            <a:rPr lang="en-US" b="1" err="1">
              <a:solidFill>
                <a:schemeClr val="tx1"/>
              </a:solidFill>
            </a:rPr>
            <a:t>Leyes</a:t>
          </a:r>
          <a:r>
            <a:rPr lang="en-US" b="1">
              <a:solidFill>
                <a:schemeClr val="tx1"/>
              </a:solidFill>
            </a:rPr>
            <a:t> (Policía)</a:t>
          </a:r>
          <a:endParaRPr lang="en-US">
            <a:solidFill>
              <a:schemeClr val="tx1"/>
            </a:solidFill>
          </a:endParaRPr>
        </a:p>
      </dgm:t>
    </dgm:pt>
    <dgm:pt modelId="{4B087E3A-DDA0-4816-B863-F36193815D51}" type="parTrans" cxnId="{ABDA3782-D98C-4897-ADB4-953F81DDB121}">
      <dgm:prSet/>
      <dgm:spPr/>
      <dgm:t>
        <a:bodyPr/>
        <a:lstStyle/>
        <a:p>
          <a:endParaRPr lang="en-US"/>
        </a:p>
      </dgm:t>
    </dgm:pt>
    <dgm:pt modelId="{D059EAF8-5F61-4A28-B8BC-2A2737F7A5A4}" type="sibTrans" cxnId="{ABDA3782-D98C-4897-ADB4-953F81DDB121}">
      <dgm:prSet/>
      <dgm:spPr/>
      <dgm:t>
        <a:bodyPr/>
        <a:lstStyle/>
        <a:p>
          <a:endParaRPr lang="en-US"/>
        </a:p>
      </dgm:t>
    </dgm:pt>
    <dgm:pt modelId="{EAAFEF31-D57E-46C1-B5A3-5357297144A2}">
      <dgm:prSet/>
      <dgm:spPr>
        <a:ln w="76200"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en-US" b="1" err="1">
              <a:solidFill>
                <a:schemeClr val="tx1"/>
              </a:solidFill>
            </a:rPr>
            <a:t>Programación</a:t>
          </a:r>
          <a:endParaRPr lang="en-US">
            <a:solidFill>
              <a:schemeClr val="tx1"/>
            </a:solidFill>
          </a:endParaRPr>
        </a:p>
      </dgm:t>
    </dgm:pt>
    <dgm:pt modelId="{F0649863-43F6-4819-8D76-7DC47D75AFDE}" type="parTrans" cxnId="{52FCB9BB-B4A1-473F-9ECB-51A5C4C37D07}">
      <dgm:prSet/>
      <dgm:spPr/>
      <dgm:t>
        <a:bodyPr/>
        <a:lstStyle/>
        <a:p>
          <a:endParaRPr lang="en-US"/>
        </a:p>
      </dgm:t>
    </dgm:pt>
    <dgm:pt modelId="{3BB5ECAB-8E1E-4FFD-8D95-C93EDA93F25B}" type="sibTrans" cxnId="{52FCB9BB-B4A1-473F-9ECB-51A5C4C37D07}">
      <dgm:prSet/>
      <dgm:spPr/>
      <dgm:t>
        <a:bodyPr/>
        <a:lstStyle/>
        <a:p>
          <a:endParaRPr lang="en-US"/>
        </a:p>
      </dgm:t>
    </dgm:pt>
    <dgm:pt modelId="{F5EC374C-F47F-4790-A01B-2EC420F3204E}">
      <dgm:prSet/>
      <dgm:spPr>
        <a:ln w="7620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b="1" err="1">
              <a:solidFill>
                <a:schemeClr val="tx1"/>
              </a:solidFill>
            </a:rPr>
            <a:t>Páginas</a:t>
          </a:r>
          <a:r>
            <a:rPr lang="en-US" b="1">
              <a:solidFill>
                <a:schemeClr val="tx1"/>
              </a:solidFill>
            </a:rPr>
            <a:t> Web y </a:t>
          </a:r>
          <a:r>
            <a:rPr lang="en-US" b="1" err="1">
              <a:solidFill>
                <a:schemeClr val="tx1"/>
              </a:solidFill>
            </a:rPr>
            <a:t>Dis</a:t>
          </a:r>
          <a:r>
            <a:rPr lang="en-US" b="1" err="1">
              <a:solidFill>
                <a:schemeClr val="tx1"/>
              </a:solidFill>
              <a:latin typeface="+mj-lt"/>
            </a:rPr>
            <a:t>eño</a:t>
          </a:r>
          <a:r>
            <a:rPr lang="en-US" b="1">
              <a:solidFill>
                <a:schemeClr val="tx1"/>
              </a:solidFill>
              <a:latin typeface="+mj-lt"/>
            </a:rPr>
            <a:t> </a:t>
          </a:r>
          <a:r>
            <a:rPr lang="en-US" b="1">
              <a:solidFill>
                <a:schemeClr val="tx1"/>
              </a:solidFill>
            </a:rPr>
            <a:t>Digital </a:t>
          </a:r>
          <a:endParaRPr lang="en-US">
            <a:solidFill>
              <a:schemeClr val="tx1"/>
            </a:solidFill>
          </a:endParaRPr>
        </a:p>
      </dgm:t>
    </dgm:pt>
    <dgm:pt modelId="{34D8BB36-C0DA-418E-BCB9-11CC6F4877E7}" type="parTrans" cxnId="{6D887759-CC23-4C17-AA21-302B6A61A358}">
      <dgm:prSet/>
      <dgm:spPr/>
      <dgm:t>
        <a:bodyPr/>
        <a:lstStyle/>
        <a:p>
          <a:endParaRPr lang="en-US"/>
        </a:p>
      </dgm:t>
    </dgm:pt>
    <dgm:pt modelId="{F1BA13D9-F5DE-4F4D-BD39-874C7BF6E91E}" type="sibTrans" cxnId="{6D887759-CC23-4C17-AA21-302B6A61A358}">
      <dgm:prSet/>
      <dgm:spPr/>
      <dgm:t>
        <a:bodyPr/>
        <a:lstStyle/>
        <a:p>
          <a:endParaRPr lang="en-US"/>
        </a:p>
      </dgm:t>
    </dgm:pt>
    <dgm:pt modelId="{167387CC-6249-4771-8E75-C2FAC15DA164}" type="pres">
      <dgm:prSet presAssocID="{0DF48E16-42B8-4312-B2ED-A3A6C840C173}" presName="diagram" presStyleCnt="0">
        <dgm:presLayoutVars>
          <dgm:dir/>
          <dgm:resizeHandles val="exact"/>
        </dgm:presLayoutVars>
      </dgm:prSet>
      <dgm:spPr/>
    </dgm:pt>
    <dgm:pt modelId="{837021F1-5949-48D1-A49B-D59BEBC2AD74}" type="pres">
      <dgm:prSet presAssocID="{270F23B4-886B-4DBA-96D6-DF7D3C3B2CF8}" presName="node" presStyleLbl="node1" presStyleIdx="0" presStyleCnt="10">
        <dgm:presLayoutVars>
          <dgm:bulletEnabled val="1"/>
        </dgm:presLayoutVars>
      </dgm:prSet>
      <dgm:spPr/>
    </dgm:pt>
    <dgm:pt modelId="{513D7A49-A77E-4FC0-8AFE-A7AE816BF60F}" type="pres">
      <dgm:prSet presAssocID="{F1D080A7-CFA1-46BB-BAC8-7E21B4752EC7}" presName="sibTrans" presStyleCnt="0"/>
      <dgm:spPr/>
    </dgm:pt>
    <dgm:pt modelId="{6FCA07FC-4287-4433-9F91-9D93AC3CD09F}" type="pres">
      <dgm:prSet presAssocID="{55E5C23A-12A7-472F-8B48-7014DE650915}" presName="node" presStyleLbl="node1" presStyleIdx="1" presStyleCnt="10">
        <dgm:presLayoutVars>
          <dgm:bulletEnabled val="1"/>
        </dgm:presLayoutVars>
      </dgm:prSet>
      <dgm:spPr/>
    </dgm:pt>
    <dgm:pt modelId="{8A28F322-D708-48F7-96C2-43C8FCF08BFD}" type="pres">
      <dgm:prSet presAssocID="{4E970D4E-756E-4550-8DDA-DBAB34BEDC00}" presName="sibTrans" presStyleCnt="0"/>
      <dgm:spPr/>
    </dgm:pt>
    <dgm:pt modelId="{74CC25E1-0CC1-41B8-9C34-D8F52093C2E8}" type="pres">
      <dgm:prSet presAssocID="{5E32B1BA-610C-49B7-B61A-E5514F483CDE}" presName="node" presStyleLbl="node1" presStyleIdx="2" presStyleCnt="10">
        <dgm:presLayoutVars>
          <dgm:bulletEnabled val="1"/>
        </dgm:presLayoutVars>
      </dgm:prSet>
      <dgm:spPr/>
    </dgm:pt>
    <dgm:pt modelId="{6285E262-CF60-45AB-8F72-94E736820217}" type="pres">
      <dgm:prSet presAssocID="{8406597C-B4CB-481E-91A6-5FC422A7EBB8}" presName="sibTrans" presStyleCnt="0"/>
      <dgm:spPr/>
    </dgm:pt>
    <dgm:pt modelId="{12DB7CDB-45FB-4988-86D4-1B7EFD39FFB9}" type="pres">
      <dgm:prSet presAssocID="{344B250B-5E67-4F27-B6C7-4173E867084B}" presName="node" presStyleLbl="node1" presStyleIdx="3" presStyleCnt="10">
        <dgm:presLayoutVars>
          <dgm:bulletEnabled val="1"/>
        </dgm:presLayoutVars>
      </dgm:prSet>
      <dgm:spPr/>
    </dgm:pt>
    <dgm:pt modelId="{E8BC8E5F-DA6C-4833-9F3B-BFF35CA2DF8D}" type="pres">
      <dgm:prSet presAssocID="{6BC2397C-2CE5-4C39-A361-776DF52726B0}" presName="sibTrans" presStyleCnt="0"/>
      <dgm:spPr/>
    </dgm:pt>
    <dgm:pt modelId="{AF20DA3B-DB6C-4D07-9724-408B77CD0105}" type="pres">
      <dgm:prSet presAssocID="{393718D2-F337-4CE7-9A19-58E64CDF82FA}" presName="node" presStyleLbl="node1" presStyleIdx="4" presStyleCnt="10">
        <dgm:presLayoutVars>
          <dgm:bulletEnabled val="1"/>
        </dgm:presLayoutVars>
      </dgm:prSet>
      <dgm:spPr/>
    </dgm:pt>
    <dgm:pt modelId="{7AFB17EA-B1B4-4F8F-A19A-0951E926CE45}" type="pres">
      <dgm:prSet presAssocID="{7C05F21A-1120-4881-B509-2A3C281990D9}" presName="sibTrans" presStyleCnt="0"/>
      <dgm:spPr/>
    </dgm:pt>
    <dgm:pt modelId="{EA718DB0-123E-42B1-9DA9-255BCBC16C5C}" type="pres">
      <dgm:prSet presAssocID="{906E4C1B-6EA8-48F6-8A08-0D227948F8CB}" presName="node" presStyleLbl="node1" presStyleIdx="5" presStyleCnt="10">
        <dgm:presLayoutVars>
          <dgm:bulletEnabled val="1"/>
        </dgm:presLayoutVars>
      </dgm:prSet>
      <dgm:spPr/>
    </dgm:pt>
    <dgm:pt modelId="{A094C683-E2F7-489C-B1F4-656DFFCA0ED6}" type="pres">
      <dgm:prSet presAssocID="{CB169648-9B4B-4937-A924-6A51A432D1FA}" presName="sibTrans" presStyleCnt="0"/>
      <dgm:spPr/>
    </dgm:pt>
    <dgm:pt modelId="{776635F2-1E25-4AD9-B6D8-012795542116}" type="pres">
      <dgm:prSet presAssocID="{ADB6425E-B4FD-431B-9E8C-91DDBEFAD82E}" presName="node" presStyleLbl="node1" presStyleIdx="6" presStyleCnt="10">
        <dgm:presLayoutVars>
          <dgm:bulletEnabled val="1"/>
        </dgm:presLayoutVars>
      </dgm:prSet>
      <dgm:spPr/>
    </dgm:pt>
    <dgm:pt modelId="{4E6AA82E-30A1-4B25-A7C3-48479D34D8ED}" type="pres">
      <dgm:prSet presAssocID="{4E40192A-5253-4749-B5A4-322E6A9160CC}" presName="sibTrans" presStyleCnt="0"/>
      <dgm:spPr/>
    </dgm:pt>
    <dgm:pt modelId="{6A8679AC-064B-42D6-96D5-88B36F3AE78A}" type="pres">
      <dgm:prSet presAssocID="{E3E3FC1D-D6F7-43E6-925E-4F7AC13EB1A7}" presName="node" presStyleLbl="node1" presStyleIdx="7" presStyleCnt="10">
        <dgm:presLayoutVars>
          <dgm:bulletEnabled val="1"/>
        </dgm:presLayoutVars>
      </dgm:prSet>
      <dgm:spPr/>
    </dgm:pt>
    <dgm:pt modelId="{309D0728-DBFC-4FDC-AE57-5E69E906247D}" type="pres">
      <dgm:prSet presAssocID="{D059EAF8-5F61-4A28-B8BC-2A2737F7A5A4}" presName="sibTrans" presStyleCnt="0"/>
      <dgm:spPr/>
    </dgm:pt>
    <dgm:pt modelId="{A856FF90-0B64-4A8F-AAE0-A7AFA8C86E83}" type="pres">
      <dgm:prSet presAssocID="{EAAFEF31-D57E-46C1-B5A3-5357297144A2}" presName="node" presStyleLbl="node1" presStyleIdx="8" presStyleCnt="10" custLinFactNeighborX="374" custLinFactNeighborY="1247">
        <dgm:presLayoutVars>
          <dgm:bulletEnabled val="1"/>
        </dgm:presLayoutVars>
      </dgm:prSet>
      <dgm:spPr/>
    </dgm:pt>
    <dgm:pt modelId="{89AB959F-EE00-477A-81BF-17E90F1EE303}" type="pres">
      <dgm:prSet presAssocID="{3BB5ECAB-8E1E-4FFD-8D95-C93EDA93F25B}" presName="sibTrans" presStyleCnt="0"/>
      <dgm:spPr/>
    </dgm:pt>
    <dgm:pt modelId="{74AF7772-530C-4894-9746-763A56B24C21}" type="pres">
      <dgm:prSet presAssocID="{F5EC374C-F47F-4790-A01B-2EC420F3204E}" presName="node" presStyleLbl="node1" presStyleIdx="9" presStyleCnt="10">
        <dgm:presLayoutVars>
          <dgm:bulletEnabled val="1"/>
        </dgm:presLayoutVars>
      </dgm:prSet>
      <dgm:spPr/>
    </dgm:pt>
  </dgm:ptLst>
  <dgm:cxnLst>
    <dgm:cxn modelId="{2D652701-77B6-406F-80F3-7092BFD26832}" type="presOf" srcId="{F5EC374C-F47F-4790-A01B-2EC420F3204E}" destId="{74AF7772-530C-4894-9746-763A56B24C21}" srcOrd="0" destOrd="0" presId="urn:microsoft.com/office/officeart/2005/8/layout/default"/>
    <dgm:cxn modelId="{D8CB1217-42F4-46E9-8DDD-AA80F66EFDCE}" type="presOf" srcId="{5E32B1BA-610C-49B7-B61A-E5514F483CDE}" destId="{74CC25E1-0CC1-41B8-9C34-D8F52093C2E8}" srcOrd="0" destOrd="0" presId="urn:microsoft.com/office/officeart/2005/8/layout/default"/>
    <dgm:cxn modelId="{64BEF41A-ACF1-476D-A0B2-CC4293E88DB6}" srcId="{0DF48E16-42B8-4312-B2ED-A3A6C840C173}" destId="{270F23B4-886B-4DBA-96D6-DF7D3C3B2CF8}" srcOrd="0" destOrd="0" parTransId="{7D196306-A9DC-4DCA-9EFF-B02E0E7341BD}" sibTransId="{F1D080A7-CFA1-46BB-BAC8-7E21B4752EC7}"/>
    <dgm:cxn modelId="{F08EF834-6105-46F6-92FC-7B5A50DFC86E}" type="presOf" srcId="{906E4C1B-6EA8-48F6-8A08-0D227948F8CB}" destId="{EA718DB0-123E-42B1-9DA9-255BCBC16C5C}" srcOrd="0" destOrd="0" presId="urn:microsoft.com/office/officeart/2005/8/layout/default"/>
    <dgm:cxn modelId="{6EB2485D-E9C3-4282-92A8-17877DB7517E}" srcId="{0DF48E16-42B8-4312-B2ED-A3A6C840C173}" destId="{906E4C1B-6EA8-48F6-8A08-0D227948F8CB}" srcOrd="5" destOrd="0" parTransId="{9FBDA0CF-BD59-47C9-802B-D67971332713}" sibTransId="{CB169648-9B4B-4937-A924-6A51A432D1FA}"/>
    <dgm:cxn modelId="{15BD285F-2DD8-41CE-A492-27CF4EEBB29B}" type="presOf" srcId="{344B250B-5E67-4F27-B6C7-4173E867084B}" destId="{12DB7CDB-45FB-4988-86D4-1B7EFD39FFB9}" srcOrd="0" destOrd="0" presId="urn:microsoft.com/office/officeart/2005/8/layout/default"/>
    <dgm:cxn modelId="{339C1461-F9C2-4F26-AAA2-176B761911E8}" srcId="{0DF48E16-42B8-4312-B2ED-A3A6C840C173}" destId="{55E5C23A-12A7-472F-8B48-7014DE650915}" srcOrd="1" destOrd="0" parTransId="{F5E18202-866B-4583-A482-CBD1E56AC436}" sibTransId="{4E970D4E-756E-4550-8DDA-DBAB34BEDC00}"/>
    <dgm:cxn modelId="{112BCF46-B2AD-4AAD-AE98-F11408F41F0D}" type="presOf" srcId="{0DF48E16-42B8-4312-B2ED-A3A6C840C173}" destId="{167387CC-6249-4771-8E75-C2FAC15DA164}" srcOrd="0" destOrd="0" presId="urn:microsoft.com/office/officeart/2005/8/layout/default"/>
    <dgm:cxn modelId="{2D166B6F-C8EC-46B2-9C0A-6B68C4D7E796}" type="presOf" srcId="{270F23B4-886B-4DBA-96D6-DF7D3C3B2CF8}" destId="{837021F1-5949-48D1-A49B-D59BEBC2AD74}" srcOrd="0" destOrd="0" presId="urn:microsoft.com/office/officeart/2005/8/layout/default"/>
    <dgm:cxn modelId="{9120AE77-9E5D-4727-AA8B-EDBDAF70A9DE}" type="presOf" srcId="{EAAFEF31-D57E-46C1-B5A3-5357297144A2}" destId="{A856FF90-0B64-4A8F-AAE0-A7AFA8C86E83}" srcOrd="0" destOrd="0" presId="urn:microsoft.com/office/officeart/2005/8/layout/default"/>
    <dgm:cxn modelId="{6D887759-CC23-4C17-AA21-302B6A61A358}" srcId="{0DF48E16-42B8-4312-B2ED-A3A6C840C173}" destId="{F5EC374C-F47F-4790-A01B-2EC420F3204E}" srcOrd="9" destOrd="0" parTransId="{34D8BB36-C0DA-418E-BCB9-11CC6F4877E7}" sibTransId="{F1BA13D9-F5DE-4F4D-BD39-874C7BF6E91E}"/>
    <dgm:cxn modelId="{10FA0D5A-B97C-40BF-A189-45482DF9D67E}" srcId="{0DF48E16-42B8-4312-B2ED-A3A6C840C173}" destId="{5E32B1BA-610C-49B7-B61A-E5514F483CDE}" srcOrd="2" destOrd="0" parTransId="{6B33C7D2-DACE-419A-AE15-A3E6BA81F5EE}" sibTransId="{8406597C-B4CB-481E-91A6-5FC422A7EBB8}"/>
    <dgm:cxn modelId="{ABDA3782-D98C-4897-ADB4-953F81DDB121}" srcId="{0DF48E16-42B8-4312-B2ED-A3A6C840C173}" destId="{E3E3FC1D-D6F7-43E6-925E-4F7AC13EB1A7}" srcOrd="7" destOrd="0" parTransId="{4B087E3A-DDA0-4816-B863-F36193815D51}" sibTransId="{D059EAF8-5F61-4A28-B8BC-2A2737F7A5A4}"/>
    <dgm:cxn modelId="{701E43A7-A14C-4294-9B71-1BD7C16730FA}" srcId="{0DF48E16-42B8-4312-B2ED-A3A6C840C173}" destId="{344B250B-5E67-4F27-B6C7-4173E867084B}" srcOrd="3" destOrd="0" parTransId="{5914E6F5-B6F7-4A93-A1A9-B78C2E1F0BFE}" sibTransId="{6BC2397C-2CE5-4C39-A361-776DF52726B0}"/>
    <dgm:cxn modelId="{AF2B44AA-46B8-40F8-B754-12BCC057E584}" type="presOf" srcId="{393718D2-F337-4CE7-9A19-58E64CDF82FA}" destId="{AF20DA3B-DB6C-4D07-9724-408B77CD0105}" srcOrd="0" destOrd="0" presId="urn:microsoft.com/office/officeart/2005/8/layout/default"/>
    <dgm:cxn modelId="{F317F5B2-8D6D-4F7C-9099-D18658CF8E8D}" type="presOf" srcId="{ADB6425E-B4FD-431B-9E8C-91DDBEFAD82E}" destId="{776635F2-1E25-4AD9-B6D8-012795542116}" srcOrd="0" destOrd="0" presId="urn:microsoft.com/office/officeart/2005/8/layout/default"/>
    <dgm:cxn modelId="{791260B7-65A4-4D3D-AB59-D8D0E599376E}" type="presOf" srcId="{E3E3FC1D-D6F7-43E6-925E-4F7AC13EB1A7}" destId="{6A8679AC-064B-42D6-96D5-88B36F3AE78A}" srcOrd="0" destOrd="0" presId="urn:microsoft.com/office/officeart/2005/8/layout/default"/>
    <dgm:cxn modelId="{52FCB9BB-B4A1-473F-9ECB-51A5C4C37D07}" srcId="{0DF48E16-42B8-4312-B2ED-A3A6C840C173}" destId="{EAAFEF31-D57E-46C1-B5A3-5357297144A2}" srcOrd="8" destOrd="0" parTransId="{F0649863-43F6-4819-8D76-7DC47D75AFDE}" sibTransId="{3BB5ECAB-8E1E-4FFD-8D95-C93EDA93F25B}"/>
    <dgm:cxn modelId="{99E2ECD9-54A5-4DFA-A9F7-FFAA22BD312F}" type="presOf" srcId="{55E5C23A-12A7-472F-8B48-7014DE650915}" destId="{6FCA07FC-4287-4433-9F91-9D93AC3CD09F}" srcOrd="0" destOrd="0" presId="urn:microsoft.com/office/officeart/2005/8/layout/default"/>
    <dgm:cxn modelId="{919247E5-186F-4A2D-88F9-FF97354C33A9}" srcId="{0DF48E16-42B8-4312-B2ED-A3A6C840C173}" destId="{393718D2-F337-4CE7-9A19-58E64CDF82FA}" srcOrd="4" destOrd="0" parTransId="{DED54B9E-5EF9-424A-B88C-2682C6DAF991}" sibTransId="{7C05F21A-1120-4881-B509-2A3C281990D9}"/>
    <dgm:cxn modelId="{F06B36E6-E057-450B-9747-EC1704861BB3}" srcId="{0DF48E16-42B8-4312-B2ED-A3A6C840C173}" destId="{ADB6425E-B4FD-431B-9E8C-91DDBEFAD82E}" srcOrd="6" destOrd="0" parTransId="{66DEA16F-C021-4491-81EF-689DAE094A38}" sibTransId="{4E40192A-5253-4749-B5A4-322E6A9160CC}"/>
    <dgm:cxn modelId="{CF820028-27D5-4B5C-9D6C-C271C9B52C15}" type="presParOf" srcId="{167387CC-6249-4771-8E75-C2FAC15DA164}" destId="{837021F1-5949-48D1-A49B-D59BEBC2AD74}" srcOrd="0" destOrd="0" presId="urn:microsoft.com/office/officeart/2005/8/layout/default"/>
    <dgm:cxn modelId="{4168A61B-9CBD-43DD-812A-3AC1DEEBFBEA}" type="presParOf" srcId="{167387CC-6249-4771-8E75-C2FAC15DA164}" destId="{513D7A49-A77E-4FC0-8AFE-A7AE816BF60F}" srcOrd="1" destOrd="0" presId="urn:microsoft.com/office/officeart/2005/8/layout/default"/>
    <dgm:cxn modelId="{DB9C5324-7C9F-4FA8-808D-A76EF75B6064}" type="presParOf" srcId="{167387CC-6249-4771-8E75-C2FAC15DA164}" destId="{6FCA07FC-4287-4433-9F91-9D93AC3CD09F}" srcOrd="2" destOrd="0" presId="urn:microsoft.com/office/officeart/2005/8/layout/default"/>
    <dgm:cxn modelId="{CC69E459-4CC6-410F-A48E-4032AE588870}" type="presParOf" srcId="{167387CC-6249-4771-8E75-C2FAC15DA164}" destId="{8A28F322-D708-48F7-96C2-43C8FCF08BFD}" srcOrd="3" destOrd="0" presId="urn:microsoft.com/office/officeart/2005/8/layout/default"/>
    <dgm:cxn modelId="{827C55DB-2EA8-4AEA-B00A-C75D9B492A80}" type="presParOf" srcId="{167387CC-6249-4771-8E75-C2FAC15DA164}" destId="{74CC25E1-0CC1-41B8-9C34-D8F52093C2E8}" srcOrd="4" destOrd="0" presId="urn:microsoft.com/office/officeart/2005/8/layout/default"/>
    <dgm:cxn modelId="{9E07E078-213A-4A8B-B267-FD30A694D164}" type="presParOf" srcId="{167387CC-6249-4771-8E75-C2FAC15DA164}" destId="{6285E262-CF60-45AB-8F72-94E736820217}" srcOrd="5" destOrd="0" presId="urn:microsoft.com/office/officeart/2005/8/layout/default"/>
    <dgm:cxn modelId="{8D7D4987-80A2-40C6-A6D0-A6CEF9F0F24A}" type="presParOf" srcId="{167387CC-6249-4771-8E75-C2FAC15DA164}" destId="{12DB7CDB-45FB-4988-86D4-1B7EFD39FFB9}" srcOrd="6" destOrd="0" presId="urn:microsoft.com/office/officeart/2005/8/layout/default"/>
    <dgm:cxn modelId="{064B3405-B9B6-4E40-AB87-ACE04C41DF08}" type="presParOf" srcId="{167387CC-6249-4771-8E75-C2FAC15DA164}" destId="{E8BC8E5F-DA6C-4833-9F3B-BFF35CA2DF8D}" srcOrd="7" destOrd="0" presId="urn:microsoft.com/office/officeart/2005/8/layout/default"/>
    <dgm:cxn modelId="{AADE9BB3-EC45-4F89-914E-AF7B9D3FABCA}" type="presParOf" srcId="{167387CC-6249-4771-8E75-C2FAC15DA164}" destId="{AF20DA3B-DB6C-4D07-9724-408B77CD0105}" srcOrd="8" destOrd="0" presId="urn:microsoft.com/office/officeart/2005/8/layout/default"/>
    <dgm:cxn modelId="{0C508535-46C1-4288-8C50-35A48BD52446}" type="presParOf" srcId="{167387CC-6249-4771-8E75-C2FAC15DA164}" destId="{7AFB17EA-B1B4-4F8F-A19A-0951E926CE45}" srcOrd="9" destOrd="0" presId="urn:microsoft.com/office/officeart/2005/8/layout/default"/>
    <dgm:cxn modelId="{328D9D7E-22B7-4CAE-896F-FFE2492CECD4}" type="presParOf" srcId="{167387CC-6249-4771-8E75-C2FAC15DA164}" destId="{EA718DB0-123E-42B1-9DA9-255BCBC16C5C}" srcOrd="10" destOrd="0" presId="urn:microsoft.com/office/officeart/2005/8/layout/default"/>
    <dgm:cxn modelId="{3903C74A-5C27-4FB4-90E6-BD0B82CF32F5}" type="presParOf" srcId="{167387CC-6249-4771-8E75-C2FAC15DA164}" destId="{A094C683-E2F7-489C-B1F4-656DFFCA0ED6}" srcOrd="11" destOrd="0" presId="urn:microsoft.com/office/officeart/2005/8/layout/default"/>
    <dgm:cxn modelId="{96F22EA6-40E9-41F7-80EC-767068F21F41}" type="presParOf" srcId="{167387CC-6249-4771-8E75-C2FAC15DA164}" destId="{776635F2-1E25-4AD9-B6D8-012795542116}" srcOrd="12" destOrd="0" presId="urn:microsoft.com/office/officeart/2005/8/layout/default"/>
    <dgm:cxn modelId="{3FEF7E2B-58FC-4A5B-810F-DEFE99698E83}" type="presParOf" srcId="{167387CC-6249-4771-8E75-C2FAC15DA164}" destId="{4E6AA82E-30A1-4B25-A7C3-48479D34D8ED}" srcOrd="13" destOrd="0" presId="urn:microsoft.com/office/officeart/2005/8/layout/default"/>
    <dgm:cxn modelId="{F8492474-766C-475A-9726-D8815DB65B12}" type="presParOf" srcId="{167387CC-6249-4771-8E75-C2FAC15DA164}" destId="{6A8679AC-064B-42D6-96D5-88B36F3AE78A}" srcOrd="14" destOrd="0" presId="urn:microsoft.com/office/officeart/2005/8/layout/default"/>
    <dgm:cxn modelId="{B55C8384-2154-4BB3-925B-04A3CCDB0E1F}" type="presParOf" srcId="{167387CC-6249-4771-8E75-C2FAC15DA164}" destId="{309D0728-DBFC-4FDC-AE57-5E69E906247D}" srcOrd="15" destOrd="0" presId="urn:microsoft.com/office/officeart/2005/8/layout/default"/>
    <dgm:cxn modelId="{CA417FB9-2E14-4DD0-9465-D241CBB45BE1}" type="presParOf" srcId="{167387CC-6249-4771-8E75-C2FAC15DA164}" destId="{A856FF90-0B64-4A8F-AAE0-A7AFA8C86E83}" srcOrd="16" destOrd="0" presId="urn:microsoft.com/office/officeart/2005/8/layout/default"/>
    <dgm:cxn modelId="{8A2A7C13-4827-462A-96F7-D890D045B954}" type="presParOf" srcId="{167387CC-6249-4771-8E75-C2FAC15DA164}" destId="{89AB959F-EE00-477A-81BF-17E90F1EE303}" srcOrd="17" destOrd="0" presId="urn:microsoft.com/office/officeart/2005/8/layout/default"/>
    <dgm:cxn modelId="{D0514B6E-5AE5-43BA-AAD6-34E6FD9279E2}" type="presParOf" srcId="{167387CC-6249-4771-8E75-C2FAC15DA164}" destId="{74AF7772-530C-4894-9746-763A56B24C21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97F1900-187A-4C35-A636-364FD94DAB0F}" type="doc">
      <dgm:prSet loTypeId="urn:microsoft.com/office/officeart/2005/8/layout/target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8D43498-1DC0-43F4-875F-58E5CC54B270}">
      <dgm:prSet custT="1"/>
      <dgm:spPr/>
      <dgm:t>
        <a:bodyPr/>
        <a:lstStyle/>
        <a:p>
          <a:pPr rtl="0"/>
          <a:r>
            <a:rPr lang="en-US" sz="4000" b="1" err="1"/>
            <a:t>Francés</a:t>
          </a:r>
          <a:r>
            <a:rPr lang="en-US" sz="4000" b="1"/>
            <a:t>:</a:t>
          </a:r>
          <a:r>
            <a:rPr lang="en-US" sz="4000"/>
            <a:t> 1, 2, 3, 4, 5, AP</a:t>
          </a:r>
        </a:p>
      </dgm:t>
    </dgm:pt>
    <dgm:pt modelId="{D3475514-7209-4407-865E-05B6783B5D22}" type="parTrans" cxnId="{C0F421F7-5858-43F6-800A-94D46315E5CE}">
      <dgm:prSet/>
      <dgm:spPr/>
      <dgm:t>
        <a:bodyPr/>
        <a:lstStyle/>
        <a:p>
          <a:endParaRPr lang="en-US"/>
        </a:p>
      </dgm:t>
    </dgm:pt>
    <dgm:pt modelId="{588A708E-E54A-497D-A4BA-DDCD2F668EEE}" type="sibTrans" cxnId="{C0F421F7-5858-43F6-800A-94D46315E5CE}">
      <dgm:prSet/>
      <dgm:spPr/>
      <dgm:t>
        <a:bodyPr/>
        <a:lstStyle/>
        <a:p>
          <a:endParaRPr lang="en-US"/>
        </a:p>
      </dgm:t>
    </dgm:pt>
    <dgm:pt modelId="{E153968C-B699-4325-87C7-0AAC25B460C4}">
      <dgm:prSet custT="1"/>
      <dgm:spPr/>
      <dgm:t>
        <a:bodyPr/>
        <a:lstStyle/>
        <a:p>
          <a:pPr rtl="0"/>
          <a:r>
            <a:rPr lang="en-US" sz="4000" b="1" err="1"/>
            <a:t>Espa</a:t>
          </a:r>
          <a:r>
            <a:rPr lang="en-US" sz="4000" b="1" err="1">
              <a:latin typeface="+mj-lt"/>
            </a:rPr>
            <a:t>ñol</a:t>
          </a:r>
          <a:r>
            <a:rPr lang="en-US" sz="4000" b="1"/>
            <a:t>:</a:t>
          </a:r>
          <a:r>
            <a:rPr lang="en-US" sz="4000"/>
            <a:t> 1, 2, 3, 4, 5, AP</a:t>
          </a:r>
        </a:p>
      </dgm:t>
    </dgm:pt>
    <dgm:pt modelId="{6F500F3A-E72F-488D-87AB-BFEF1D0911D6}" type="parTrans" cxnId="{55DF646B-EE8E-47C9-B31E-B20B17C0C9F7}">
      <dgm:prSet/>
      <dgm:spPr/>
      <dgm:t>
        <a:bodyPr/>
        <a:lstStyle/>
        <a:p>
          <a:endParaRPr lang="en-US"/>
        </a:p>
      </dgm:t>
    </dgm:pt>
    <dgm:pt modelId="{C34CB312-E977-4011-8003-C3A1E099AD1B}" type="sibTrans" cxnId="{55DF646B-EE8E-47C9-B31E-B20B17C0C9F7}">
      <dgm:prSet/>
      <dgm:spPr/>
      <dgm:t>
        <a:bodyPr/>
        <a:lstStyle/>
        <a:p>
          <a:endParaRPr lang="en-US"/>
        </a:p>
      </dgm:t>
    </dgm:pt>
    <dgm:pt modelId="{16D271FB-3D65-45B8-ACB6-A0F641439E6A}">
      <dgm:prSet custT="1"/>
      <dgm:spPr/>
      <dgm:t>
        <a:bodyPr/>
        <a:lstStyle/>
        <a:p>
          <a:pPr rtl="0"/>
          <a:endParaRPr lang="en-US" sz="4000" b="1"/>
        </a:p>
        <a:p>
          <a:pPr rtl="0"/>
          <a:r>
            <a:rPr lang="en-US" sz="4000" b="1" err="1"/>
            <a:t>Alemán</a:t>
          </a:r>
          <a:r>
            <a:rPr lang="en-US" sz="4000" b="1"/>
            <a:t>:</a:t>
          </a:r>
          <a:r>
            <a:rPr lang="en-US" sz="4000"/>
            <a:t> 1, 2, 3, 4, 5, AP</a:t>
          </a:r>
        </a:p>
      </dgm:t>
    </dgm:pt>
    <dgm:pt modelId="{B2B7DBA2-2246-4424-BD44-7FDEF9B857F8}" type="parTrans" cxnId="{AD1F6DFE-2671-4F00-A80E-9693BDE46FDD}">
      <dgm:prSet/>
      <dgm:spPr/>
      <dgm:t>
        <a:bodyPr/>
        <a:lstStyle/>
        <a:p>
          <a:endParaRPr lang="en-US"/>
        </a:p>
      </dgm:t>
    </dgm:pt>
    <dgm:pt modelId="{D6B823E3-D3B0-417E-BA57-4A9D6BE21733}" type="sibTrans" cxnId="{AD1F6DFE-2671-4F00-A80E-9693BDE46FDD}">
      <dgm:prSet/>
      <dgm:spPr/>
      <dgm:t>
        <a:bodyPr/>
        <a:lstStyle/>
        <a:p>
          <a:endParaRPr lang="en-US"/>
        </a:p>
      </dgm:t>
    </dgm:pt>
    <dgm:pt modelId="{FED3A0C7-D8A3-410F-8F46-575730AC14D9}" type="pres">
      <dgm:prSet presAssocID="{597F1900-187A-4C35-A636-364FD94DAB0F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B11BDE7-1A68-4B8C-BB04-F8B848E4E75B}" type="pres">
      <dgm:prSet presAssocID="{38D43498-1DC0-43F4-875F-58E5CC54B270}" presName="circle1" presStyleLbl="node1" presStyleIdx="0" presStyleCnt="3"/>
      <dgm:spPr/>
    </dgm:pt>
    <dgm:pt modelId="{7337B91D-099F-423C-BB14-1FA5F4EE8E30}" type="pres">
      <dgm:prSet presAssocID="{38D43498-1DC0-43F4-875F-58E5CC54B270}" presName="space" presStyleCnt="0"/>
      <dgm:spPr/>
    </dgm:pt>
    <dgm:pt modelId="{8A867E4F-19B7-4D41-A0D6-05D3CFC3D3B6}" type="pres">
      <dgm:prSet presAssocID="{38D43498-1DC0-43F4-875F-58E5CC54B270}" presName="rect1" presStyleLbl="alignAcc1" presStyleIdx="0" presStyleCnt="3"/>
      <dgm:spPr/>
    </dgm:pt>
    <dgm:pt modelId="{22174B3A-5397-40C4-94AB-2177F559C36C}" type="pres">
      <dgm:prSet presAssocID="{E153968C-B699-4325-87C7-0AAC25B460C4}" presName="vertSpace2" presStyleLbl="node1" presStyleIdx="0" presStyleCnt="3"/>
      <dgm:spPr/>
    </dgm:pt>
    <dgm:pt modelId="{A696151D-6FE9-4FCE-99F6-010F0766B9D0}" type="pres">
      <dgm:prSet presAssocID="{E153968C-B699-4325-87C7-0AAC25B460C4}" presName="circle2" presStyleLbl="node1" presStyleIdx="1" presStyleCnt="3"/>
      <dgm:spPr/>
    </dgm:pt>
    <dgm:pt modelId="{A6BC76CD-7503-4B7D-8259-20E12128D7AF}" type="pres">
      <dgm:prSet presAssocID="{E153968C-B699-4325-87C7-0AAC25B460C4}" presName="rect2" presStyleLbl="alignAcc1" presStyleIdx="1" presStyleCnt="3"/>
      <dgm:spPr/>
    </dgm:pt>
    <dgm:pt modelId="{0DAA1A2A-40DA-4794-A110-9AAB972F6504}" type="pres">
      <dgm:prSet presAssocID="{16D271FB-3D65-45B8-ACB6-A0F641439E6A}" presName="vertSpace3" presStyleLbl="node1" presStyleIdx="1" presStyleCnt="3"/>
      <dgm:spPr/>
    </dgm:pt>
    <dgm:pt modelId="{6F9B7AD8-0F5D-44A4-860A-664974482925}" type="pres">
      <dgm:prSet presAssocID="{16D271FB-3D65-45B8-ACB6-A0F641439E6A}" presName="circle3" presStyleLbl="node1" presStyleIdx="2" presStyleCnt="3"/>
      <dgm:spPr/>
    </dgm:pt>
    <dgm:pt modelId="{C17C7363-09FA-441F-8379-320FB3FE07E3}" type="pres">
      <dgm:prSet presAssocID="{16D271FB-3D65-45B8-ACB6-A0F641439E6A}" presName="rect3" presStyleLbl="alignAcc1" presStyleIdx="2" presStyleCnt="3"/>
      <dgm:spPr/>
    </dgm:pt>
    <dgm:pt modelId="{D1147E52-A98F-41EF-B4E6-E844058FE8A9}" type="pres">
      <dgm:prSet presAssocID="{38D43498-1DC0-43F4-875F-58E5CC54B270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11D2462C-137E-4CE5-AF2F-F626820DC600}" type="pres">
      <dgm:prSet presAssocID="{E153968C-B699-4325-87C7-0AAC25B460C4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6352D642-460C-402A-B9CF-38F68E56E75C}" type="pres">
      <dgm:prSet presAssocID="{16D271FB-3D65-45B8-ACB6-A0F641439E6A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3A243107-7787-45F6-9256-6C2A249B9BFD}" type="presOf" srcId="{E153968C-B699-4325-87C7-0AAC25B460C4}" destId="{11D2462C-137E-4CE5-AF2F-F626820DC600}" srcOrd="1" destOrd="0" presId="urn:microsoft.com/office/officeart/2005/8/layout/target3"/>
    <dgm:cxn modelId="{0923FD1C-9975-47CF-AC7D-E7C7DA525A64}" type="presOf" srcId="{38D43498-1DC0-43F4-875F-58E5CC54B270}" destId="{D1147E52-A98F-41EF-B4E6-E844058FE8A9}" srcOrd="1" destOrd="0" presId="urn:microsoft.com/office/officeart/2005/8/layout/target3"/>
    <dgm:cxn modelId="{BE8C6B41-48C1-449C-9FED-50F80F3E3970}" type="presOf" srcId="{597F1900-187A-4C35-A636-364FD94DAB0F}" destId="{FED3A0C7-D8A3-410F-8F46-575730AC14D9}" srcOrd="0" destOrd="0" presId="urn:microsoft.com/office/officeart/2005/8/layout/target3"/>
    <dgm:cxn modelId="{55DF646B-EE8E-47C9-B31E-B20B17C0C9F7}" srcId="{597F1900-187A-4C35-A636-364FD94DAB0F}" destId="{E153968C-B699-4325-87C7-0AAC25B460C4}" srcOrd="1" destOrd="0" parTransId="{6F500F3A-E72F-488D-87AB-BFEF1D0911D6}" sibTransId="{C34CB312-E977-4011-8003-C3A1E099AD1B}"/>
    <dgm:cxn modelId="{9371CF52-FE47-4C25-9299-2301B261C40A}" type="presOf" srcId="{E153968C-B699-4325-87C7-0AAC25B460C4}" destId="{A6BC76CD-7503-4B7D-8259-20E12128D7AF}" srcOrd="0" destOrd="0" presId="urn:microsoft.com/office/officeart/2005/8/layout/target3"/>
    <dgm:cxn modelId="{CF5F5ECC-5DA0-4929-92D2-2728F24F67D2}" type="presOf" srcId="{16D271FB-3D65-45B8-ACB6-A0F641439E6A}" destId="{6352D642-460C-402A-B9CF-38F68E56E75C}" srcOrd="1" destOrd="0" presId="urn:microsoft.com/office/officeart/2005/8/layout/target3"/>
    <dgm:cxn modelId="{C03725E8-8E73-43AB-BDA3-1C4F30557F42}" type="presOf" srcId="{16D271FB-3D65-45B8-ACB6-A0F641439E6A}" destId="{C17C7363-09FA-441F-8379-320FB3FE07E3}" srcOrd="0" destOrd="0" presId="urn:microsoft.com/office/officeart/2005/8/layout/target3"/>
    <dgm:cxn modelId="{7DE074F0-0793-4D31-9432-85757064A540}" type="presOf" srcId="{38D43498-1DC0-43F4-875F-58E5CC54B270}" destId="{8A867E4F-19B7-4D41-A0D6-05D3CFC3D3B6}" srcOrd="0" destOrd="0" presId="urn:microsoft.com/office/officeart/2005/8/layout/target3"/>
    <dgm:cxn modelId="{C0F421F7-5858-43F6-800A-94D46315E5CE}" srcId="{597F1900-187A-4C35-A636-364FD94DAB0F}" destId="{38D43498-1DC0-43F4-875F-58E5CC54B270}" srcOrd="0" destOrd="0" parTransId="{D3475514-7209-4407-865E-05B6783B5D22}" sibTransId="{588A708E-E54A-497D-A4BA-DDCD2F668EEE}"/>
    <dgm:cxn modelId="{AD1F6DFE-2671-4F00-A80E-9693BDE46FDD}" srcId="{597F1900-187A-4C35-A636-364FD94DAB0F}" destId="{16D271FB-3D65-45B8-ACB6-A0F641439E6A}" srcOrd="2" destOrd="0" parTransId="{B2B7DBA2-2246-4424-BD44-7FDEF9B857F8}" sibTransId="{D6B823E3-D3B0-417E-BA57-4A9D6BE21733}"/>
    <dgm:cxn modelId="{9B7BA292-0A60-491B-A9DC-FF60A7834FAF}" type="presParOf" srcId="{FED3A0C7-D8A3-410F-8F46-575730AC14D9}" destId="{5B11BDE7-1A68-4B8C-BB04-F8B848E4E75B}" srcOrd="0" destOrd="0" presId="urn:microsoft.com/office/officeart/2005/8/layout/target3"/>
    <dgm:cxn modelId="{25A152A5-3A2B-49A7-975D-76C4789D75F2}" type="presParOf" srcId="{FED3A0C7-D8A3-410F-8F46-575730AC14D9}" destId="{7337B91D-099F-423C-BB14-1FA5F4EE8E30}" srcOrd="1" destOrd="0" presId="urn:microsoft.com/office/officeart/2005/8/layout/target3"/>
    <dgm:cxn modelId="{45629BB9-37B9-4F06-AD45-77EA6F1B065E}" type="presParOf" srcId="{FED3A0C7-D8A3-410F-8F46-575730AC14D9}" destId="{8A867E4F-19B7-4D41-A0D6-05D3CFC3D3B6}" srcOrd="2" destOrd="0" presId="urn:microsoft.com/office/officeart/2005/8/layout/target3"/>
    <dgm:cxn modelId="{B776C84B-90B1-4F38-A582-6A403CEA918B}" type="presParOf" srcId="{FED3A0C7-D8A3-410F-8F46-575730AC14D9}" destId="{22174B3A-5397-40C4-94AB-2177F559C36C}" srcOrd="3" destOrd="0" presId="urn:microsoft.com/office/officeart/2005/8/layout/target3"/>
    <dgm:cxn modelId="{D15191B6-FA43-4974-AE9C-05571418EA70}" type="presParOf" srcId="{FED3A0C7-D8A3-410F-8F46-575730AC14D9}" destId="{A696151D-6FE9-4FCE-99F6-010F0766B9D0}" srcOrd="4" destOrd="0" presId="urn:microsoft.com/office/officeart/2005/8/layout/target3"/>
    <dgm:cxn modelId="{16386314-0F09-4B2A-89FD-6527B4079340}" type="presParOf" srcId="{FED3A0C7-D8A3-410F-8F46-575730AC14D9}" destId="{A6BC76CD-7503-4B7D-8259-20E12128D7AF}" srcOrd="5" destOrd="0" presId="urn:microsoft.com/office/officeart/2005/8/layout/target3"/>
    <dgm:cxn modelId="{754D4491-B837-45BA-90AA-3B113F33CAB7}" type="presParOf" srcId="{FED3A0C7-D8A3-410F-8F46-575730AC14D9}" destId="{0DAA1A2A-40DA-4794-A110-9AAB972F6504}" srcOrd="6" destOrd="0" presId="urn:microsoft.com/office/officeart/2005/8/layout/target3"/>
    <dgm:cxn modelId="{692AA4A8-47BE-4995-ABE1-A15B5ECEEA24}" type="presParOf" srcId="{FED3A0C7-D8A3-410F-8F46-575730AC14D9}" destId="{6F9B7AD8-0F5D-44A4-860A-664974482925}" srcOrd="7" destOrd="0" presId="urn:microsoft.com/office/officeart/2005/8/layout/target3"/>
    <dgm:cxn modelId="{56C1B39C-60B5-455D-8A00-E33F6720352E}" type="presParOf" srcId="{FED3A0C7-D8A3-410F-8F46-575730AC14D9}" destId="{C17C7363-09FA-441F-8379-320FB3FE07E3}" srcOrd="8" destOrd="0" presId="urn:microsoft.com/office/officeart/2005/8/layout/target3"/>
    <dgm:cxn modelId="{3A87155E-FEAA-4869-8ADC-F2A3D73B35FB}" type="presParOf" srcId="{FED3A0C7-D8A3-410F-8F46-575730AC14D9}" destId="{D1147E52-A98F-41EF-B4E6-E844058FE8A9}" srcOrd="9" destOrd="0" presId="urn:microsoft.com/office/officeart/2005/8/layout/target3"/>
    <dgm:cxn modelId="{CD0C5641-4436-470C-BBDF-51B491CBEFE2}" type="presParOf" srcId="{FED3A0C7-D8A3-410F-8F46-575730AC14D9}" destId="{11D2462C-137E-4CE5-AF2F-F626820DC600}" srcOrd="10" destOrd="0" presId="urn:microsoft.com/office/officeart/2005/8/layout/target3"/>
    <dgm:cxn modelId="{F9645761-3070-418A-B4ED-513B97DF3B95}" type="presParOf" srcId="{FED3A0C7-D8A3-410F-8F46-575730AC14D9}" destId="{6352D642-460C-402A-B9CF-38F68E56E75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01A7B94-7535-448F-B450-B99F1A960921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BBBD2F0-017E-4C7B-B098-5FF0D8723ED3}">
      <dgm:prSet custT="1"/>
      <dgm:spPr/>
      <dgm:t>
        <a:bodyPr/>
        <a:lstStyle/>
        <a:p>
          <a:pPr rtl="0"/>
          <a:r>
            <a:rPr lang="en-US" sz="1600"/>
            <a:t>Los maestros/as </a:t>
          </a:r>
          <a:r>
            <a:rPr lang="en-US" sz="1600" err="1"/>
            <a:t>recomendarán</a:t>
          </a:r>
          <a:r>
            <a:rPr lang="en-US" sz="1600"/>
            <a:t> </a:t>
          </a:r>
          <a:r>
            <a:rPr lang="en-US" sz="1600" err="1"/>
            <a:t>académicamente</a:t>
          </a:r>
          <a:r>
            <a:rPr lang="en-US" sz="1600"/>
            <a:t> a los </a:t>
          </a:r>
          <a:r>
            <a:rPr lang="en-US" sz="1600" err="1"/>
            <a:t>estudiantes</a:t>
          </a:r>
          <a:r>
            <a:rPr lang="en-US" sz="1600"/>
            <a:t> </a:t>
          </a:r>
          <a:r>
            <a:rPr lang="en-US" sz="1600" err="1"/>
            <a:t>durante</a:t>
          </a:r>
          <a:r>
            <a:rPr lang="en-US" sz="1600"/>
            <a:t> </a:t>
          </a:r>
          <a:r>
            <a:rPr lang="en-US" sz="1600" err="1"/>
            <a:t>el</a:t>
          </a:r>
          <a:r>
            <a:rPr lang="en-US" sz="1600"/>
            <a:t> </a:t>
          </a:r>
          <a:r>
            <a:rPr lang="en-US" sz="1600" err="1"/>
            <a:t>semestre</a:t>
          </a:r>
          <a:r>
            <a:rPr lang="en-US" sz="1600"/>
            <a:t> de Primavera. Los </a:t>
          </a:r>
          <a:r>
            <a:rPr lang="en-US" sz="1600" err="1"/>
            <a:t>estudiantes</a:t>
          </a:r>
          <a:r>
            <a:rPr lang="en-US" sz="1600"/>
            <a:t> </a:t>
          </a:r>
          <a:r>
            <a:rPr lang="en-US" sz="1600" err="1"/>
            <a:t>también</a:t>
          </a:r>
          <a:r>
            <a:rPr lang="en-US" sz="1600"/>
            <a:t> </a:t>
          </a:r>
          <a:r>
            <a:rPr lang="en-US" sz="1600" err="1"/>
            <a:t>recibirán</a:t>
          </a:r>
          <a:r>
            <a:rPr lang="en-US" sz="1600"/>
            <a:t> </a:t>
          </a:r>
          <a:r>
            <a:rPr lang="en-US" sz="1600" err="1"/>
            <a:t>información</a:t>
          </a:r>
          <a:r>
            <a:rPr lang="en-US" sz="1600"/>
            <a:t> </a:t>
          </a:r>
          <a:r>
            <a:rPr lang="en-US" sz="1600" err="1"/>
            <a:t>sobre</a:t>
          </a:r>
          <a:r>
            <a:rPr lang="en-US" sz="1600"/>
            <a:t> </a:t>
          </a:r>
          <a:r>
            <a:rPr lang="en-US" sz="1600" err="1"/>
            <a:t>clases</a:t>
          </a:r>
          <a:r>
            <a:rPr lang="en-US" sz="1600"/>
            <a:t> de </a:t>
          </a:r>
          <a:r>
            <a:rPr lang="en-US" sz="1600" err="1"/>
            <a:t>honores</a:t>
          </a:r>
          <a:r>
            <a:rPr lang="en-US" sz="1600"/>
            <a:t>, AP, IB, Doble </a:t>
          </a:r>
          <a:r>
            <a:rPr lang="en-US" sz="1600" err="1"/>
            <a:t>Inscripción</a:t>
          </a:r>
          <a:r>
            <a:rPr lang="en-US" sz="1600"/>
            <a:t>, Escuela Virtual de Fulton/Georgia y </a:t>
          </a:r>
          <a:r>
            <a:rPr lang="en-US" sz="1600" err="1"/>
            <a:t>clases</a:t>
          </a:r>
          <a:r>
            <a:rPr lang="en-US" sz="1600"/>
            <a:t> de Verano. </a:t>
          </a:r>
        </a:p>
      </dgm:t>
    </dgm:pt>
    <dgm:pt modelId="{449E61B0-E3DD-47AE-B4B4-EA7D296E3842}" type="parTrans" cxnId="{2457E31C-0CEB-4E36-9DBF-744A60980C56}">
      <dgm:prSet/>
      <dgm:spPr/>
      <dgm:t>
        <a:bodyPr/>
        <a:lstStyle/>
        <a:p>
          <a:endParaRPr lang="en-US"/>
        </a:p>
      </dgm:t>
    </dgm:pt>
    <dgm:pt modelId="{203C7E16-3CCE-45F3-A091-F915B7F7572F}" type="sibTrans" cxnId="{2457E31C-0CEB-4E36-9DBF-744A60980C56}">
      <dgm:prSet/>
      <dgm:spPr/>
      <dgm:t>
        <a:bodyPr/>
        <a:lstStyle/>
        <a:p>
          <a:endParaRPr lang="en-US"/>
        </a:p>
      </dgm:t>
    </dgm:pt>
    <dgm:pt modelId="{6B0BD6B3-200B-4A6C-80B1-28693E494C4D}">
      <dgm:prSet custT="1"/>
      <dgm:spPr/>
      <dgm:t>
        <a:bodyPr/>
        <a:lstStyle/>
        <a:p>
          <a:pPr rtl="0"/>
          <a:r>
            <a:rPr lang="en-US" sz="1800"/>
            <a:t>Se les </a:t>
          </a:r>
          <a:r>
            <a:rPr lang="en-US" sz="1800" err="1"/>
            <a:t>dará</a:t>
          </a:r>
          <a:r>
            <a:rPr lang="en-US" sz="1800"/>
            <a:t> la </a:t>
          </a:r>
          <a:r>
            <a:rPr lang="en-US" sz="1800" err="1"/>
            <a:t>oportunidad</a:t>
          </a:r>
          <a:r>
            <a:rPr lang="en-US" sz="1800"/>
            <a:t> a los Padres y </a:t>
          </a:r>
          <a:r>
            <a:rPr lang="en-US" sz="1800" err="1"/>
            <a:t>estudiantes</a:t>
          </a:r>
          <a:r>
            <a:rPr lang="en-US" sz="1800"/>
            <a:t> para que </a:t>
          </a:r>
          <a:r>
            <a:rPr lang="en-US" sz="1800" err="1"/>
            <a:t>revisen</a:t>
          </a:r>
          <a:r>
            <a:rPr lang="en-US" sz="1800"/>
            <a:t> las </a:t>
          </a:r>
          <a:r>
            <a:rPr lang="en-US" sz="1800" err="1"/>
            <a:t>recomendaciones</a:t>
          </a:r>
          <a:r>
            <a:rPr lang="en-US" sz="1800"/>
            <a:t> de los maestros/as; </a:t>
          </a:r>
          <a:r>
            <a:rPr lang="en-US" sz="1800" err="1"/>
            <a:t>deben</a:t>
          </a:r>
          <a:r>
            <a:rPr lang="en-US" sz="1800"/>
            <a:t> </a:t>
          </a:r>
          <a:r>
            <a:rPr lang="en-US" sz="1800" err="1"/>
            <a:t>hacer</a:t>
          </a:r>
          <a:r>
            <a:rPr lang="en-US" sz="1800"/>
            <a:t> sus </a:t>
          </a:r>
          <a:r>
            <a:rPr lang="en-US" sz="1800" err="1"/>
            <a:t>preguntas</a:t>
          </a:r>
          <a:r>
            <a:rPr lang="en-US" sz="1800"/>
            <a:t> a los maestros y/o </a:t>
          </a:r>
          <a:r>
            <a:rPr lang="en-US" sz="1800" err="1"/>
            <a:t>consejeras</a:t>
          </a:r>
          <a:r>
            <a:rPr lang="en-US" sz="1800"/>
            <a:t>/</a:t>
          </a:r>
          <a:r>
            <a:rPr lang="en-US" sz="1800" err="1"/>
            <a:t>os</a:t>
          </a:r>
          <a:r>
            <a:rPr lang="en-US" sz="1800"/>
            <a:t> antes de </a:t>
          </a:r>
          <a:r>
            <a:rPr lang="en-US" sz="1800" err="1"/>
            <a:t>matricularse</a:t>
          </a:r>
          <a:r>
            <a:rPr lang="en-US" sz="1800"/>
            <a:t> </a:t>
          </a:r>
          <a:r>
            <a:rPr lang="en-US" sz="1800" err="1"/>
            <a:t>en</a:t>
          </a:r>
          <a:r>
            <a:rPr lang="en-US" sz="1800"/>
            <a:t> las </a:t>
          </a:r>
          <a:r>
            <a:rPr lang="en-US" sz="1800" err="1"/>
            <a:t>clases</a:t>
          </a:r>
          <a:r>
            <a:rPr lang="en-US" sz="1800"/>
            <a:t>.</a:t>
          </a:r>
        </a:p>
      </dgm:t>
    </dgm:pt>
    <dgm:pt modelId="{12923980-C619-403E-8FA3-DDEB6F659538}" type="parTrans" cxnId="{CD5ED11A-D984-4B50-AD0C-E734E80BA0C0}">
      <dgm:prSet/>
      <dgm:spPr/>
      <dgm:t>
        <a:bodyPr/>
        <a:lstStyle/>
        <a:p>
          <a:endParaRPr lang="en-US"/>
        </a:p>
      </dgm:t>
    </dgm:pt>
    <dgm:pt modelId="{3DC351EE-5876-48B5-8E33-896B4A32B2D8}" type="sibTrans" cxnId="{CD5ED11A-D984-4B50-AD0C-E734E80BA0C0}">
      <dgm:prSet/>
      <dgm:spPr/>
      <dgm:t>
        <a:bodyPr/>
        <a:lstStyle/>
        <a:p>
          <a:endParaRPr lang="en-US"/>
        </a:p>
      </dgm:t>
    </dgm:pt>
    <dgm:pt modelId="{96EF1D7A-BEBC-4766-B974-01ECF510D8AA}">
      <dgm:prSet custT="1"/>
      <dgm:spPr/>
      <dgm:t>
        <a:bodyPr/>
        <a:lstStyle/>
        <a:p>
          <a:pPr rtl="0"/>
          <a:r>
            <a:rPr lang="en-US" sz="1800"/>
            <a:t>Se les </a:t>
          </a:r>
          <a:r>
            <a:rPr lang="en-US" sz="1800" err="1"/>
            <a:t>dará</a:t>
          </a:r>
          <a:r>
            <a:rPr lang="en-US" sz="1800"/>
            <a:t> </a:t>
          </a:r>
          <a:r>
            <a:rPr lang="en-US" sz="1800" err="1"/>
            <a:t>oportunidad</a:t>
          </a:r>
          <a:r>
            <a:rPr lang="en-US" sz="1800"/>
            <a:t> a los </a:t>
          </a:r>
          <a:r>
            <a:rPr lang="en-US" sz="1800" err="1"/>
            <a:t>estudiantes</a:t>
          </a:r>
          <a:r>
            <a:rPr lang="en-US" sz="1800"/>
            <a:t> para que </a:t>
          </a:r>
          <a:r>
            <a:rPr lang="en-US" sz="1800" err="1"/>
            <a:t>seleccionen</a:t>
          </a:r>
          <a:r>
            <a:rPr lang="en-US" sz="1800"/>
            <a:t> las </a:t>
          </a:r>
          <a:r>
            <a:rPr lang="en-US" sz="1800" err="1"/>
            <a:t>electivas</a:t>
          </a:r>
          <a:r>
            <a:rPr lang="en-US" sz="1800"/>
            <a:t>; </a:t>
          </a:r>
          <a:r>
            <a:rPr lang="en-US" sz="1800" err="1"/>
            <a:t>pueden</a:t>
          </a:r>
          <a:r>
            <a:rPr lang="en-US" sz="1800"/>
            <a:t> </a:t>
          </a:r>
          <a:r>
            <a:rPr lang="en-US" sz="1800" err="1"/>
            <a:t>hacer</a:t>
          </a:r>
          <a:r>
            <a:rPr lang="en-US" sz="1800"/>
            <a:t> </a:t>
          </a:r>
          <a:r>
            <a:rPr lang="en-US" sz="1800" err="1"/>
            <a:t>cambios</a:t>
          </a:r>
          <a:r>
            <a:rPr lang="en-US" sz="1800"/>
            <a:t> </a:t>
          </a:r>
          <a:r>
            <a:rPr lang="en-US" sz="1800" err="1"/>
            <a:t>durante</a:t>
          </a:r>
          <a:r>
            <a:rPr lang="en-US" sz="1800"/>
            <a:t> </a:t>
          </a:r>
          <a:r>
            <a:rPr lang="en-US" sz="1800" err="1"/>
            <a:t>el</a:t>
          </a:r>
          <a:r>
            <a:rPr lang="en-US" sz="1800"/>
            <a:t> </a:t>
          </a:r>
          <a:r>
            <a:rPr lang="en-US" sz="1800" err="1"/>
            <a:t>tiempo</a:t>
          </a:r>
          <a:r>
            <a:rPr lang="en-US" sz="1800"/>
            <a:t> </a:t>
          </a:r>
          <a:r>
            <a:rPr lang="en-US" sz="1800" err="1"/>
            <a:t>designado</a:t>
          </a:r>
          <a:r>
            <a:rPr lang="en-US" sz="1800"/>
            <a:t> para </a:t>
          </a:r>
          <a:r>
            <a:rPr lang="en-US" sz="1800" err="1"/>
            <a:t>inscribirse</a:t>
          </a:r>
          <a:r>
            <a:rPr lang="en-US" sz="1800"/>
            <a:t> (</a:t>
          </a:r>
          <a:r>
            <a:rPr lang="en-US" sz="1800" err="1"/>
            <a:t>Febrero</a:t>
          </a:r>
          <a:r>
            <a:rPr lang="en-US" sz="1800"/>
            <a:t> a Mayo).</a:t>
          </a:r>
        </a:p>
      </dgm:t>
    </dgm:pt>
    <dgm:pt modelId="{74C94D6E-C181-4386-BDAC-19DA75FFBB1C}" type="parTrans" cxnId="{0555BD73-1F21-4ADD-B52B-4AB41D8AA43D}">
      <dgm:prSet/>
      <dgm:spPr/>
      <dgm:t>
        <a:bodyPr/>
        <a:lstStyle/>
        <a:p>
          <a:endParaRPr lang="en-US"/>
        </a:p>
      </dgm:t>
    </dgm:pt>
    <dgm:pt modelId="{1270F2CB-295D-4CB3-817F-A1820F394E59}" type="sibTrans" cxnId="{0555BD73-1F21-4ADD-B52B-4AB41D8AA43D}">
      <dgm:prSet/>
      <dgm:spPr/>
      <dgm:t>
        <a:bodyPr/>
        <a:lstStyle/>
        <a:p>
          <a:endParaRPr lang="en-US"/>
        </a:p>
      </dgm:t>
    </dgm:pt>
    <dgm:pt modelId="{8E26F36A-FBD5-4DB2-AB12-4D887EB41002}">
      <dgm:prSet custT="1"/>
      <dgm:spPr/>
      <dgm:t>
        <a:bodyPr/>
        <a:lstStyle/>
        <a:p>
          <a:pPr rtl="0"/>
          <a:r>
            <a:rPr lang="en-US" sz="1800" err="1"/>
            <a:t>Después</a:t>
          </a:r>
          <a:r>
            <a:rPr lang="en-US" sz="1800"/>
            <a:t> del </a:t>
          </a:r>
          <a:r>
            <a:rPr lang="en-US" sz="1800" err="1"/>
            <a:t>periodo</a:t>
          </a:r>
          <a:r>
            <a:rPr lang="en-US" sz="1800"/>
            <a:t> de </a:t>
          </a:r>
          <a:r>
            <a:rPr lang="en-US" sz="1800" err="1"/>
            <a:t>verificación</a:t>
          </a:r>
          <a:r>
            <a:rPr lang="en-US" sz="1800"/>
            <a:t>, se </a:t>
          </a:r>
          <a:r>
            <a:rPr lang="en-US" sz="1800" err="1"/>
            <a:t>espera</a:t>
          </a:r>
          <a:r>
            <a:rPr lang="en-US" sz="1800"/>
            <a:t> que los </a:t>
          </a:r>
          <a:r>
            <a:rPr lang="en-US" sz="1800" err="1"/>
            <a:t>estudiantes</a:t>
          </a:r>
          <a:r>
            <a:rPr lang="en-US" sz="1800"/>
            <a:t> </a:t>
          </a:r>
          <a:r>
            <a:rPr lang="en-US" sz="1800" err="1"/>
            <a:t>completen</a:t>
          </a:r>
          <a:r>
            <a:rPr lang="en-US" sz="1800"/>
            <a:t> los </a:t>
          </a:r>
          <a:r>
            <a:rPr lang="en-US" sz="1800" err="1"/>
            <a:t>cursos</a:t>
          </a:r>
          <a:r>
            <a:rPr lang="en-US" sz="1800"/>
            <a:t> </a:t>
          </a:r>
          <a:r>
            <a:rPr lang="en-US" sz="1800" err="1"/>
            <a:t>en</a:t>
          </a:r>
          <a:r>
            <a:rPr lang="en-US" sz="1800"/>
            <a:t> los </a:t>
          </a:r>
          <a:r>
            <a:rPr lang="en-US" sz="1800" err="1"/>
            <a:t>cuales</a:t>
          </a:r>
          <a:r>
            <a:rPr lang="en-US" sz="1800"/>
            <a:t> se </a:t>
          </a:r>
          <a:r>
            <a:rPr lang="en-US" sz="1800" err="1"/>
            <a:t>han</a:t>
          </a:r>
          <a:r>
            <a:rPr lang="en-US" sz="1800"/>
            <a:t> </a:t>
          </a:r>
          <a:r>
            <a:rPr lang="en-US" sz="1800" err="1"/>
            <a:t>matriculado</a:t>
          </a:r>
          <a:r>
            <a:rPr lang="en-US" sz="1800"/>
            <a:t>.</a:t>
          </a:r>
        </a:p>
      </dgm:t>
    </dgm:pt>
    <dgm:pt modelId="{EC70E73A-AA9D-4295-BC66-4785EE48F8CF}" type="parTrans" cxnId="{1EFA993C-1DF9-4382-B347-2003A05AB34A}">
      <dgm:prSet/>
      <dgm:spPr/>
      <dgm:t>
        <a:bodyPr/>
        <a:lstStyle/>
        <a:p>
          <a:endParaRPr lang="en-US"/>
        </a:p>
      </dgm:t>
    </dgm:pt>
    <dgm:pt modelId="{BA431833-C899-4A19-A312-C4D896A65D14}" type="sibTrans" cxnId="{1EFA993C-1DF9-4382-B347-2003A05AB34A}">
      <dgm:prSet/>
      <dgm:spPr/>
      <dgm:t>
        <a:bodyPr/>
        <a:lstStyle/>
        <a:p>
          <a:endParaRPr lang="en-US"/>
        </a:p>
      </dgm:t>
    </dgm:pt>
    <dgm:pt modelId="{71C446AF-C8F6-41BA-AF4C-64145DD1FA49}">
      <dgm:prSet custT="1"/>
      <dgm:spPr/>
      <dgm:t>
        <a:bodyPr/>
        <a:lstStyle/>
        <a:p>
          <a:pPr rtl="0"/>
          <a:r>
            <a:rPr lang="en-US" sz="1800" err="1"/>
            <a:t>Cambios</a:t>
          </a:r>
          <a:r>
            <a:rPr lang="en-US" sz="1800"/>
            <a:t> </a:t>
          </a:r>
          <a:r>
            <a:rPr lang="en-US" sz="1800" err="1"/>
            <a:t>después</a:t>
          </a:r>
          <a:r>
            <a:rPr lang="en-US" sz="1800"/>
            <a:t> del </a:t>
          </a:r>
          <a:r>
            <a:rPr lang="en-US" sz="1800" err="1"/>
            <a:t>periodo</a:t>
          </a:r>
          <a:r>
            <a:rPr lang="en-US" sz="1800"/>
            <a:t> de </a:t>
          </a:r>
          <a:r>
            <a:rPr lang="en-US" sz="1800" err="1"/>
            <a:t>verificación</a:t>
          </a:r>
          <a:r>
            <a:rPr lang="en-US" sz="1800"/>
            <a:t> </a:t>
          </a:r>
          <a:r>
            <a:rPr lang="en-US" sz="1800" err="1"/>
            <a:t>serán</a:t>
          </a:r>
          <a:r>
            <a:rPr lang="en-US" sz="1800"/>
            <a:t> </a:t>
          </a:r>
          <a:r>
            <a:rPr lang="en-US" sz="1800" err="1"/>
            <a:t>excepcionales</a:t>
          </a:r>
          <a:r>
            <a:rPr lang="en-US" sz="1800"/>
            <a:t> y </a:t>
          </a:r>
          <a:r>
            <a:rPr lang="en-US" sz="1800" err="1"/>
            <a:t>requerirán</a:t>
          </a:r>
          <a:r>
            <a:rPr lang="en-US" sz="1800"/>
            <a:t> </a:t>
          </a:r>
          <a:r>
            <a:rPr lang="en-US" sz="1800" err="1"/>
            <a:t>aprobación</a:t>
          </a:r>
          <a:r>
            <a:rPr lang="en-US" sz="1800"/>
            <a:t> </a:t>
          </a:r>
          <a:r>
            <a:rPr lang="en-US" sz="1800" err="1"/>
            <a:t>administrativa</a:t>
          </a:r>
          <a:r>
            <a:rPr lang="en-US" sz="1800"/>
            <a:t>. </a:t>
          </a:r>
        </a:p>
      </dgm:t>
    </dgm:pt>
    <dgm:pt modelId="{369ADB01-DD5A-4B87-8A78-2E5EB83F1AE6}" type="parTrans" cxnId="{99F9DADC-D978-4611-B52E-015596DE44C4}">
      <dgm:prSet/>
      <dgm:spPr/>
      <dgm:t>
        <a:bodyPr/>
        <a:lstStyle/>
        <a:p>
          <a:endParaRPr lang="en-US"/>
        </a:p>
      </dgm:t>
    </dgm:pt>
    <dgm:pt modelId="{65FA3B34-5BEC-473F-A2BB-5E8D610F93A0}" type="sibTrans" cxnId="{99F9DADC-D978-4611-B52E-015596DE44C4}">
      <dgm:prSet/>
      <dgm:spPr/>
      <dgm:t>
        <a:bodyPr/>
        <a:lstStyle/>
        <a:p>
          <a:endParaRPr lang="en-US"/>
        </a:p>
      </dgm:t>
    </dgm:pt>
    <dgm:pt modelId="{3AF6C816-4C55-4566-81D5-2C350F013A15}" type="pres">
      <dgm:prSet presAssocID="{D01A7B94-7535-448F-B450-B99F1A960921}" presName="Name0" presStyleCnt="0">
        <dgm:presLayoutVars>
          <dgm:dir/>
          <dgm:animLvl val="lvl"/>
          <dgm:resizeHandles val="exact"/>
        </dgm:presLayoutVars>
      </dgm:prSet>
      <dgm:spPr/>
    </dgm:pt>
    <dgm:pt modelId="{EAD655F8-60C2-41BA-9D17-B106C76DE2B3}" type="pres">
      <dgm:prSet presAssocID="{71C446AF-C8F6-41BA-AF4C-64145DD1FA49}" presName="boxAndChildren" presStyleCnt="0"/>
      <dgm:spPr/>
    </dgm:pt>
    <dgm:pt modelId="{2407F37D-DDBC-4CEE-929A-2A295B248EDE}" type="pres">
      <dgm:prSet presAssocID="{71C446AF-C8F6-41BA-AF4C-64145DD1FA49}" presName="parentTextBox" presStyleLbl="node1" presStyleIdx="0" presStyleCnt="5"/>
      <dgm:spPr/>
    </dgm:pt>
    <dgm:pt modelId="{02ECD12A-41D2-43B2-936B-B511DE477EA4}" type="pres">
      <dgm:prSet presAssocID="{BA431833-C899-4A19-A312-C4D896A65D14}" presName="sp" presStyleCnt="0"/>
      <dgm:spPr/>
    </dgm:pt>
    <dgm:pt modelId="{067E16AB-75B6-4AE4-AF21-19041A9E69C1}" type="pres">
      <dgm:prSet presAssocID="{8E26F36A-FBD5-4DB2-AB12-4D887EB41002}" presName="arrowAndChildren" presStyleCnt="0"/>
      <dgm:spPr/>
    </dgm:pt>
    <dgm:pt modelId="{B506DED6-C3E3-4BAD-8B44-D4FA74EF5B53}" type="pres">
      <dgm:prSet presAssocID="{8E26F36A-FBD5-4DB2-AB12-4D887EB41002}" presName="parentTextArrow" presStyleLbl="node1" presStyleIdx="1" presStyleCnt="5"/>
      <dgm:spPr/>
    </dgm:pt>
    <dgm:pt modelId="{19287AE6-F66C-4FF0-B4E2-BEEEEEA820CE}" type="pres">
      <dgm:prSet presAssocID="{1270F2CB-295D-4CB3-817F-A1820F394E59}" presName="sp" presStyleCnt="0"/>
      <dgm:spPr/>
    </dgm:pt>
    <dgm:pt modelId="{68E3BF12-C0CA-42AC-84DE-BC0406E4F3FC}" type="pres">
      <dgm:prSet presAssocID="{96EF1D7A-BEBC-4766-B974-01ECF510D8AA}" presName="arrowAndChildren" presStyleCnt="0"/>
      <dgm:spPr/>
    </dgm:pt>
    <dgm:pt modelId="{EF36527E-D2EB-4131-8D07-6F57BBBBBC23}" type="pres">
      <dgm:prSet presAssocID="{96EF1D7A-BEBC-4766-B974-01ECF510D8AA}" presName="parentTextArrow" presStyleLbl="node1" presStyleIdx="2" presStyleCnt="5"/>
      <dgm:spPr/>
    </dgm:pt>
    <dgm:pt modelId="{BA45D3E3-20D6-4DE8-8A6C-42A4B512F62B}" type="pres">
      <dgm:prSet presAssocID="{3DC351EE-5876-48B5-8E33-896B4A32B2D8}" presName="sp" presStyleCnt="0"/>
      <dgm:spPr/>
    </dgm:pt>
    <dgm:pt modelId="{9C0D3F03-0487-42F2-8A30-E9CA34AB6E61}" type="pres">
      <dgm:prSet presAssocID="{6B0BD6B3-200B-4A6C-80B1-28693E494C4D}" presName="arrowAndChildren" presStyleCnt="0"/>
      <dgm:spPr/>
    </dgm:pt>
    <dgm:pt modelId="{259294F0-6F5F-47B9-AE34-7198CDB38765}" type="pres">
      <dgm:prSet presAssocID="{6B0BD6B3-200B-4A6C-80B1-28693E494C4D}" presName="parentTextArrow" presStyleLbl="node1" presStyleIdx="3" presStyleCnt="5"/>
      <dgm:spPr/>
    </dgm:pt>
    <dgm:pt modelId="{6CB7B06D-2085-4AC9-A6FA-F3A41DDFAF3A}" type="pres">
      <dgm:prSet presAssocID="{203C7E16-3CCE-45F3-A091-F915B7F7572F}" presName="sp" presStyleCnt="0"/>
      <dgm:spPr/>
    </dgm:pt>
    <dgm:pt modelId="{F6583123-EE12-4071-A859-E94944AB54A5}" type="pres">
      <dgm:prSet presAssocID="{9BBBD2F0-017E-4C7B-B098-5FF0D8723ED3}" presName="arrowAndChildren" presStyleCnt="0"/>
      <dgm:spPr/>
    </dgm:pt>
    <dgm:pt modelId="{F6C8AD74-A32D-48FE-853B-E90EC1DF0D83}" type="pres">
      <dgm:prSet presAssocID="{9BBBD2F0-017E-4C7B-B098-5FF0D8723ED3}" presName="parentTextArrow" presStyleLbl="node1" presStyleIdx="4" presStyleCnt="5"/>
      <dgm:spPr/>
    </dgm:pt>
  </dgm:ptLst>
  <dgm:cxnLst>
    <dgm:cxn modelId="{49524B09-F92C-4874-A3DD-FD9537571A45}" type="presOf" srcId="{96EF1D7A-BEBC-4766-B974-01ECF510D8AA}" destId="{EF36527E-D2EB-4131-8D07-6F57BBBBBC23}" srcOrd="0" destOrd="0" presId="urn:microsoft.com/office/officeart/2005/8/layout/process4"/>
    <dgm:cxn modelId="{5DC65B0F-4A2C-4E36-9C2F-301B24CD2DEE}" type="presOf" srcId="{8E26F36A-FBD5-4DB2-AB12-4D887EB41002}" destId="{B506DED6-C3E3-4BAD-8B44-D4FA74EF5B53}" srcOrd="0" destOrd="0" presId="urn:microsoft.com/office/officeart/2005/8/layout/process4"/>
    <dgm:cxn modelId="{0F001416-0560-409A-B25B-84F8386FC4BB}" type="presOf" srcId="{9BBBD2F0-017E-4C7B-B098-5FF0D8723ED3}" destId="{F6C8AD74-A32D-48FE-853B-E90EC1DF0D83}" srcOrd="0" destOrd="0" presId="urn:microsoft.com/office/officeart/2005/8/layout/process4"/>
    <dgm:cxn modelId="{CD5ED11A-D984-4B50-AD0C-E734E80BA0C0}" srcId="{D01A7B94-7535-448F-B450-B99F1A960921}" destId="{6B0BD6B3-200B-4A6C-80B1-28693E494C4D}" srcOrd="1" destOrd="0" parTransId="{12923980-C619-403E-8FA3-DDEB6F659538}" sibTransId="{3DC351EE-5876-48B5-8E33-896B4A32B2D8}"/>
    <dgm:cxn modelId="{2457E31C-0CEB-4E36-9DBF-744A60980C56}" srcId="{D01A7B94-7535-448F-B450-B99F1A960921}" destId="{9BBBD2F0-017E-4C7B-B098-5FF0D8723ED3}" srcOrd="0" destOrd="0" parTransId="{449E61B0-E3DD-47AE-B4B4-EA7D296E3842}" sibTransId="{203C7E16-3CCE-45F3-A091-F915B7F7572F}"/>
    <dgm:cxn modelId="{1EFA993C-1DF9-4382-B347-2003A05AB34A}" srcId="{D01A7B94-7535-448F-B450-B99F1A960921}" destId="{8E26F36A-FBD5-4DB2-AB12-4D887EB41002}" srcOrd="3" destOrd="0" parTransId="{EC70E73A-AA9D-4295-BC66-4785EE48F8CF}" sibTransId="{BA431833-C899-4A19-A312-C4D896A65D14}"/>
    <dgm:cxn modelId="{51A64C61-CF54-4138-AB23-718DEF4CB95E}" type="presOf" srcId="{6B0BD6B3-200B-4A6C-80B1-28693E494C4D}" destId="{259294F0-6F5F-47B9-AE34-7198CDB38765}" srcOrd="0" destOrd="0" presId="urn:microsoft.com/office/officeart/2005/8/layout/process4"/>
    <dgm:cxn modelId="{8EC7246D-1637-49E0-ACEF-B128880A2498}" type="presOf" srcId="{71C446AF-C8F6-41BA-AF4C-64145DD1FA49}" destId="{2407F37D-DDBC-4CEE-929A-2A295B248EDE}" srcOrd="0" destOrd="0" presId="urn:microsoft.com/office/officeart/2005/8/layout/process4"/>
    <dgm:cxn modelId="{0555BD73-1F21-4ADD-B52B-4AB41D8AA43D}" srcId="{D01A7B94-7535-448F-B450-B99F1A960921}" destId="{96EF1D7A-BEBC-4766-B974-01ECF510D8AA}" srcOrd="2" destOrd="0" parTransId="{74C94D6E-C181-4386-BDAC-19DA75FFBB1C}" sibTransId="{1270F2CB-295D-4CB3-817F-A1820F394E59}"/>
    <dgm:cxn modelId="{4C1C4BCB-8DC4-4066-8D99-66AE3034DFEC}" type="presOf" srcId="{D01A7B94-7535-448F-B450-B99F1A960921}" destId="{3AF6C816-4C55-4566-81D5-2C350F013A15}" srcOrd="0" destOrd="0" presId="urn:microsoft.com/office/officeart/2005/8/layout/process4"/>
    <dgm:cxn modelId="{99F9DADC-D978-4611-B52E-015596DE44C4}" srcId="{D01A7B94-7535-448F-B450-B99F1A960921}" destId="{71C446AF-C8F6-41BA-AF4C-64145DD1FA49}" srcOrd="4" destOrd="0" parTransId="{369ADB01-DD5A-4B87-8A78-2E5EB83F1AE6}" sibTransId="{65FA3B34-5BEC-473F-A2BB-5E8D610F93A0}"/>
    <dgm:cxn modelId="{86E53E4E-6B43-4C47-B7E2-12B796A70463}" type="presParOf" srcId="{3AF6C816-4C55-4566-81D5-2C350F013A15}" destId="{EAD655F8-60C2-41BA-9D17-B106C76DE2B3}" srcOrd="0" destOrd="0" presId="urn:microsoft.com/office/officeart/2005/8/layout/process4"/>
    <dgm:cxn modelId="{6A7106B7-5EAB-43FD-914E-C0CBBFCDBD8B}" type="presParOf" srcId="{EAD655F8-60C2-41BA-9D17-B106C76DE2B3}" destId="{2407F37D-DDBC-4CEE-929A-2A295B248EDE}" srcOrd="0" destOrd="0" presId="urn:microsoft.com/office/officeart/2005/8/layout/process4"/>
    <dgm:cxn modelId="{DCBC9A56-FB3E-4342-A5C4-552968153375}" type="presParOf" srcId="{3AF6C816-4C55-4566-81D5-2C350F013A15}" destId="{02ECD12A-41D2-43B2-936B-B511DE477EA4}" srcOrd="1" destOrd="0" presId="urn:microsoft.com/office/officeart/2005/8/layout/process4"/>
    <dgm:cxn modelId="{F83A4F5A-46CD-4BF2-BBB9-29CB9FD12A02}" type="presParOf" srcId="{3AF6C816-4C55-4566-81D5-2C350F013A15}" destId="{067E16AB-75B6-4AE4-AF21-19041A9E69C1}" srcOrd="2" destOrd="0" presId="urn:microsoft.com/office/officeart/2005/8/layout/process4"/>
    <dgm:cxn modelId="{49DFFFD6-74B7-4DFE-91DF-C53652DA5250}" type="presParOf" srcId="{067E16AB-75B6-4AE4-AF21-19041A9E69C1}" destId="{B506DED6-C3E3-4BAD-8B44-D4FA74EF5B53}" srcOrd="0" destOrd="0" presId="urn:microsoft.com/office/officeart/2005/8/layout/process4"/>
    <dgm:cxn modelId="{4B152430-57BF-4F64-BE48-21386B2EC27F}" type="presParOf" srcId="{3AF6C816-4C55-4566-81D5-2C350F013A15}" destId="{19287AE6-F66C-4FF0-B4E2-BEEEEEA820CE}" srcOrd="3" destOrd="0" presId="urn:microsoft.com/office/officeart/2005/8/layout/process4"/>
    <dgm:cxn modelId="{41461709-521C-4E15-9798-A149B97B6CCA}" type="presParOf" srcId="{3AF6C816-4C55-4566-81D5-2C350F013A15}" destId="{68E3BF12-C0CA-42AC-84DE-BC0406E4F3FC}" srcOrd="4" destOrd="0" presId="urn:microsoft.com/office/officeart/2005/8/layout/process4"/>
    <dgm:cxn modelId="{31B3FEF2-F49E-45B1-87E1-5225A6719514}" type="presParOf" srcId="{68E3BF12-C0CA-42AC-84DE-BC0406E4F3FC}" destId="{EF36527E-D2EB-4131-8D07-6F57BBBBBC23}" srcOrd="0" destOrd="0" presId="urn:microsoft.com/office/officeart/2005/8/layout/process4"/>
    <dgm:cxn modelId="{C44E031C-1050-4E9E-BC49-3831866699BE}" type="presParOf" srcId="{3AF6C816-4C55-4566-81D5-2C350F013A15}" destId="{BA45D3E3-20D6-4DE8-8A6C-42A4B512F62B}" srcOrd="5" destOrd="0" presId="urn:microsoft.com/office/officeart/2005/8/layout/process4"/>
    <dgm:cxn modelId="{E2059961-B38C-415B-8DC5-28DD02B09468}" type="presParOf" srcId="{3AF6C816-4C55-4566-81D5-2C350F013A15}" destId="{9C0D3F03-0487-42F2-8A30-E9CA34AB6E61}" srcOrd="6" destOrd="0" presId="urn:microsoft.com/office/officeart/2005/8/layout/process4"/>
    <dgm:cxn modelId="{971A2E01-C5C8-48A7-B6A8-4395C531AD2E}" type="presParOf" srcId="{9C0D3F03-0487-42F2-8A30-E9CA34AB6E61}" destId="{259294F0-6F5F-47B9-AE34-7198CDB38765}" srcOrd="0" destOrd="0" presId="urn:microsoft.com/office/officeart/2005/8/layout/process4"/>
    <dgm:cxn modelId="{A0A7E292-05A7-4B71-96EB-13148382C869}" type="presParOf" srcId="{3AF6C816-4C55-4566-81D5-2C350F013A15}" destId="{6CB7B06D-2085-4AC9-A6FA-F3A41DDFAF3A}" srcOrd="7" destOrd="0" presId="urn:microsoft.com/office/officeart/2005/8/layout/process4"/>
    <dgm:cxn modelId="{4BD57A5E-FE91-43D9-8E95-7C1E331B0679}" type="presParOf" srcId="{3AF6C816-4C55-4566-81D5-2C350F013A15}" destId="{F6583123-EE12-4071-A859-E94944AB54A5}" srcOrd="8" destOrd="0" presId="urn:microsoft.com/office/officeart/2005/8/layout/process4"/>
    <dgm:cxn modelId="{A62E6772-18F5-4EE4-9C6D-04109A9A449B}" type="presParOf" srcId="{F6583123-EE12-4071-A859-E94944AB54A5}" destId="{F6C8AD74-A32D-48FE-853B-E90EC1DF0D8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290BA12-67CB-4797-9FF6-E14C4BDB3517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9C4DB8F-891D-4641-8CFC-52A4FE601CE3}">
      <dgm:prSet custT="1"/>
      <dgm:spPr/>
      <dgm:t>
        <a:bodyPr/>
        <a:lstStyle/>
        <a:p>
          <a:pPr algn="l" rtl="0"/>
          <a:r>
            <a:rPr lang="en-US" sz="1500" b="1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Pida</a:t>
          </a:r>
          <a:r>
            <a:rPr lang="en-US" sz="1500" b="1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500" b="1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ayuda</a:t>
          </a:r>
          <a:r>
            <a:rPr lang="en-US" sz="1500" b="1" kern="1200">
              <a:solidFill>
                <a:prstClr val="white"/>
              </a:solidFill>
              <a:latin typeface="Georgia"/>
              <a:ea typeface="+mn-ea"/>
              <a:cs typeface="+mn-cs"/>
            </a:rPr>
            <a:t> y motive a sus </a:t>
          </a:r>
          <a:r>
            <a:rPr lang="en-US" sz="1500" b="1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estudiantes</a:t>
          </a:r>
          <a:r>
            <a:rPr lang="en-US" sz="1500" b="1" kern="1200">
              <a:solidFill>
                <a:prstClr val="white"/>
              </a:solidFill>
              <a:latin typeface="Georgia"/>
              <a:ea typeface="+mn-ea"/>
              <a:cs typeface="+mn-cs"/>
            </a:rPr>
            <a:t> a </a:t>
          </a:r>
          <a:r>
            <a:rPr lang="en-US" sz="1500" b="1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preguntar</a:t>
          </a:r>
          <a:r>
            <a:rPr lang="en-US" sz="1500" b="1" kern="1200">
              <a:solidFill>
                <a:prstClr val="white"/>
              </a:solidFill>
              <a:latin typeface="Georgia"/>
              <a:ea typeface="+mn-ea"/>
              <a:cs typeface="+mn-cs"/>
            </a:rPr>
            <a:t> y ser </a:t>
          </a:r>
          <a:r>
            <a:rPr lang="en-US" sz="1500" b="1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responsables</a:t>
          </a:r>
          <a:r>
            <a:rPr lang="en-US" sz="1500" b="1" kern="1200">
              <a:solidFill>
                <a:prstClr val="white"/>
              </a:solidFill>
              <a:latin typeface="Georgia"/>
              <a:ea typeface="+mn-ea"/>
              <a:cs typeface="+mn-cs"/>
            </a:rPr>
            <a:t>.                            </a:t>
          </a:r>
          <a:r>
            <a:rPr lang="en-US" sz="1500" b="0" kern="1200" err="1"/>
            <a:t>Ahora</a:t>
          </a:r>
          <a:r>
            <a:rPr lang="en-US" sz="1500" b="0" kern="1200"/>
            <a:t> que </a:t>
          </a:r>
          <a:r>
            <a:rPr lang="en-US" sz="1500" b="0" kern="1200" err="1"/>
            <a:t>su</a:t>
          </a:r>
          <a:r>
            <a:rPr lang="en-US" sz="1500" b="0" kern="1200"/>
            <a:t> </a:t>
          </a:r>
          <a:r>
            <a:rPr lang="en-US" sz="1500" b="0" kern="1200" err="1"/>
            <a:t>estudiante</a:t>
          </a:r>
          <a:r>
            <a:rPr lang="en-US" sz="1500" b="0" kern="1200"/>
            <a:t> </a:t>
          </a:r>
          <a:r>
            <a:rPr lang="en-US" sz="1500" b="0" kern="1200" err="1"/>
            <a:t>está</a:t>
          </a:r>
          <a:r>
            <a:rPr lang="en-US" sz="1500" b="0" kern="1200"/>
            <a:t> </a:t>
          </a:r>
          <a:r>
            <a:rPr lang="en-US" sz="1500" b="0" kern="1200" err="1"/>
            <a:t>en</a:t>
          </a:r>
          <a:r>
            <a:rPr lang="en-US" sz="1500" b="0" kern="1200"/>
            <a:t> high school, </a:t>
          </a:r>
          <a:r>
            <a:rPr lang="en-US" sz="1500" b="0" kern="1200" err="1"/>
            <a:t>queremos</a:t>
          </a:r>
          <a:r>
            <a:rPr lang="en-US" sz="1500" b="0" kern="1200"/>
            <a:t> </a:t>
          </a:r>
          <a:r>
            <a:rPr lang="en-US" sz="1500" b="0" kern="1200" err="1"/>
            <a:t>hacer</a:t>
          </a:r>
          <a:r>
            <a:rPr lang="en-US" sz="1500" b="0" kern="1200"/>
            <a:t> </a:t>
          </a:r>
          <a:r>
            <a:rPr lang="en-US" sz="1500" b="0" kern="1200" err="1"/>
            <a:t>énfasis</a:t>
          </a:r>
          <a:r>
            <a:rPr lang="en-US" sz="1500" b="0" kern="1200"/>
            <a:t> </a:t>
          </a:r>
          <a:r>
            <a:rPr lang="en-US" sz="1500" b="0" kern="1200" err="1"/>
            <a:t>en</a:t>
          </a:r>
          <a:r>
            <a:rPr lang="en-US" sz="1500" b="0" kern="1200"/>
            <a:t> que debe </a:t>
          </a:r>
          <a:r>
            <a:rPr lang="en-US" sz="1500" b="0" kern="1200" err="1"/>
            <a:t>haber</a:t>
          </a:r>
          <a:r>
            <a:rPr lang="en-US" sz="1500" b="0" kern="1200"/>
            <a:t> un </a:t>
          </a:r>
          <a:r>
            <a:rPr lang="en-US" sz="1500" b="0" kern="1200" err="1"/>
            <a:t>cambio</a:t>
          </a:r>
          <a:r>
            <a:rPr lang="en-US" sz="1500" b="0" kern="1200"/>
            <a:t> </a:t>
          </a:r>
          <a:r>
            <a:rPr lang="en-US" sz="1500" b="0" kern="1200" err="1"/>
            <a:t>en</a:t>
          </a:r>
          <a:r>
            <a:rPr lang="en-US" sz="1500" b="0" kern="1200"/>
            <a:t> </a:t>
          </a:r>
          <a:r>
            <a:rPr lang="en-US" sz="1500" b="0" kern="1200" err="1"/>
            <a:t>como</a:t>
          </a:r>
          <a:r>
            <a:rPr lang="en-US" sz="1500" b="0" kern="1200"/>
            <a:t> </a:t>
          </a:r>
          <a:r>
            <a:rPr lang="en-US" sz="1500" b="0" kern="1200" err="1"/>
            <a:t>ellos</a:t>
          </a:r>
          <a:r>
            <a:rPr lang="en-US" sz="1500" b="0" kern="1200"/>
            <a:t> se </a:t>
          </a:r>
          <a:r>
            <a:rPr lang="en-US" sz="1500" b="0" kern="1200" err="1"/>
            <a:t>hacen</a:t>
          </a:r>
          <a:r>
            <a:rPr lang="en-US" sz="1500" b="0" kern="1200"/>
            <a:t> </a:t>
          </a:r>
          <a:r>
            <a:rPr lang="en-US" sz="1500" b="0" kern="1200" err="1"/>
            <a:t>responsables</a:t>
          </a:r>
          <a:r>
            <a:rPr lang="en-US" sz="1500" b="0" kern="1200"/>
            <a:t> de sus </a:t>
          </a:r>
          <a:r>
            <a:rPr lang="en-US" sz="1500" b="0" kern="1200" err="1"/>
            <a:t>estudios</a:t>
          </a:r>
          <a:r>
            <a:rPr lang="en-US" sz="1500" b="0" kern="1200"/>
            <a:t>. </a:t>
          </a:r>
          <a:r>
            <a:rPr lang="en-US" sz="1500" b="0" kern="1200" err="1"/>
            <a:t>Creemos</a:t>
          </a:r>
          <a:r>
            <a:rPr lang="en-US" sz="1500" b="0" kern="1200"/>
            <a:t> que es </a:t>
          </a:r>
          <a:r>
            <a:rPr lang="en-US" sz="1500" b="0" kern="1200" err="1"/>
            <a:t>importante</a:t>
          </a:r>
          <a:r>
            <a:rPr lang="en-US" sz="1500" b="0" kern="1200"/>
            <a:t> que los </a:t>
          </a:r>
          <a:r>
            <a:rPr lang="en-US" sz="1500" b="0" kern="1200" err="1"/>
            <a:t>estudiantes</a:t>
          </a:r>
          <a:r>
            <a:rPr lang="en-US" sz="1500" b="0" kern="1200"/>
            <a:t> </a:t>
          </a:r>
          <a:r>
            <a:rPr lang="en-US" sz="1500" b="0" kern="1200" err="1"/>
            <a:t>sean</a:t>
          </a:r>
          <a:r>
            <a:rPr lang="en-US" sz="1500" b="0" kern="1200"/>
            <a:t> </a:t>
          </a:r>
          <a:r>
            <a:rPr lang="en-US" sz="1500" b="0" kern="1200" err="1"/>
            <a:t>due</a:t>
          </a:r>
          <a:r>
            <a:rPr lang="en-US" sz="1500" b="0" kern="1200" err="1">
              <a:latin typeface="+mn-lt"/>
            </a:rPr>
            <a:t>ñ</a:t>
          </a:r>
          <a:r>
            <a:rPr lang="en-US" sz="1500" b="0" kern="1200" err="1"/>
            <a:t>os</a:t>
          </a:r>
          <a:r>
            <a:rPr lang="en-US" sz="1500" b="0" kern="1200"/>
            <a:t> de </a:t>
          </a:r>
          <a:r>
            <a:rPr lang="en-US" sz="1500" b="0" kern="1200" err="1"/>
            <a:t>su</a:t>
          </a:r>
          <a:r>
            <a:rPr lang="en-US" sz="1500" b="0" kern="1200"/>
            <a:t> </a:t>
          </a:r>
          <a:r>
            <a:rPr lang="en-US" sz="1500" b="0" kern="1200" err="1"/>
            <a:t>educación</a:t>
          </a:r>
          <a:r>
            <a:rPr lang="en-US" sz="1500" b="0" kern="1200"/>
            <a:t> y </a:t>
          </a:r>
          <a:r>
            <a:rPr lang="en-US" sz="1500" b="0" kern="1200" err="1"/>
            <a:t>aprendan</a:t>
          </a:r>
          <a:r>
            <a:rPr lang="en-US" sz="1500" b="0" kern="1200"/>
            <a:t> a </a:t>
          </a:r>
          <a:r>
            <a:rPr lang="en-US" sz="1500" b="0" kern="1200" err="1"/>
            <a:t>pedir</a:t>
          </a:r>
          <a:r>
            <a:rPr lang="en-US" sz="1500" b="0" kern="1200"/>
            <a:t> </a:t>
          </a:r>
          <a:r>
            <a:rPr lang="en-US" sz="1500" b="0" kern="1200" err="1"/>
            <a:t>ayuda</a:t>
          </a:r>
          <a:r>
            <a:rPr lang="en-US" sz="1500" b="0" kern="1200"/>
            <a:t> </a:t>
          </a:r>
          <a:r>
            <a:rPr lang="en-US" sz="1500" b="0" kern="1200" err="1"/>
            <a:t>ellos</a:t>
          </a:r>
          <a:r>
            <a:rPr lang="en-US" sz="1500" b="0" kern="1200"/>
            <a:t> solos. </a:t>
          </a:r>
          <a:r>
            <a:rPr lang="en-US" sz="1500" b="0" kern="1200" err="1"/>
            <a:t>Cuando</a:t>
          </a:r>
          <a:r>
            <a:rPr lang="en-US" sz="1500" b="0" kern="1200"/>
            <a:t> </a:t>
          </a:r>
          <a:r>
            <a:rPr lang="en-US" sz="1500" b="0" kern="1200" err="1"/>
            <a:t>tienen</a:t>
          </a:r>
          <a:r>
            <a:rPr lang="en-US" sz="1500" b="0" kern="1200"/>
            <a:t> </a:t>
          </a:r>
          <a:r>
            <a:rPr lang="en-US" sz="1500" b="0" kern="1200" err="1"/>
            <a:t>preguntas</a:t>
          </a:r>
          <a:r>
            <a:rPr lang="en-US" sz="1500" b="0" kern="1200"/>
            <a:t> </a:t>
          </a:r>
          <a:r>
            <a:rPr lang="en-US" sz="1500" b="0" kern="1200" err="1"/>
            <a:t>sobre</a:t>
          </a:r>
          <a:r>
            <a:rPr lang="en-US" sz="1500" b="0" kern="1200"/>
            <a:t> una </a:t>
          </a:r>
          <a:r>
            <a:rPr lang="en-US" sz="1500" b="0" kern="1200" err="1"/>
            <a:t>tarea</a:t>
          </a:r>
          <a:r>
            <a:rPr lang="en-US" sz="1500" b="0" kern="1200"/>
            <a:t>, </a:t>
          </a:r>
          <a:r>
            <a:rPr lang="en-US" sz="1500" b="0" kern="1200" err="1"/>
            <a:t>calificación</a:t>
          </a:r>
          <a:r>
            <a:rPr lang="en-US" sz="1500" b="0" kern="1200"/>
            <a:t> o </a:t>
          </a:r>
          <a:r>
            <a:rPr lang="en-US" sz="1500" b="0" kern="1200" err="1"/>
            <a:t>clase</a:t>
          </a:r>
          <a:r>
            <a:rPr lang="en-US" sz="1500" b="0" kern="1200"/>
            <a:t>, </a:t>
          </a:r>
          <a:r>
            <a:rPr lang="en-US" sz="1500" b="0" kern="1200" err="1"/>
            <a:t>deben</a:t>
          </a:r>
          <a:r>
            <a:rPr lang="en-US" sz="1500" b="0" kern="1200"/>
            <a:t> ser </a:t>
          </a:r>
          <a:r>
            <a:rPr lang="en-US" sz="1500" b="0" kern="1200" err="1"/>
            <a:t>ellos</a:t>
          </a:r>
          <a:r>
            <a:rPr lang="en-US" sz="1500" b="0" kern="1200"/>
            <a:t> los que </a:t>
          </a:r>
          <a:r>
            <a:rPr lang="en-US" sz="1500" b="0" kern="1200" err="1"/>
            <a:t>hablen</a:t>
          </a:r>
          <a:r>
            <a:rPr lang="en-US" sz="1500" b="0" kern="1200"/>
            <a:t> con </a:t>
          </a:r>
          <a:r>
            <a:rPr lang="en-US" sz="1500" b="0" kern="1200" err="1"/>
            <a:t>el</a:t>
          </a:r>
          <a:r>
            <a:rPr lang="en-US" sz="1500" b="0" kern="1200"/>
            <a:t> maestro/a, y </a:t>
          </a:r>
          <a:r>
            <a:rPr lang="en-US" sz="1500" b="0" kern="1200" err="1"/>
            <a:t>luego</a:t>
          </a:r>
          <a:r>
            <a:rPr lang="en-US" sz="1500" b="0" kern="1200"/>
            <a:t> los padres </a:t>
          </a:r>
          <a:r>
            <a:rPr lang="en-US" sz="1500" b="0" kern="1200" err="1"/>
            <a:t>pueden</a:t>
          </a:r>
          <a:r>
            <a:rPr lang="en-US" sz="1500" b="0" kern="1200"/>
            <a:t> </a:t>
          </a:r>
          <a:r>
            <a:rPr lang="en-US" sz="1500" b="0" kern="1200" err="1"/>
            <a:t>preguntar</a:t>
          </a:r>
          <a:r>
            <a:rPr lang="en-US" sz="1500" b="0" kern="1200"/>
            <a:t> a los maestros/as para </a:t>
          </a:r>
          <a:r>
            <a:rPr lang="en-US" sz="1500" b="0" kern="1200" err="1"/>
            <a:t>confirmar</a:t>
          </a:r>
          <a:r>
            <a:rPr lang="en-US" sz="1500" b="0" kern="1200"/>
            <a:t> que la </a:t>
          </a:r>
          <a:r>
            <a:rPr lang="en-US" sz="1500" b="0" kern="1200" err="1"/>
            <a:t>situación</a:t>
          </a:r>
          <a:r>
            <a:rPr lang="en-US" sz="1500" b="0" kern="1200"/>
            <a:t> se ha </a:t>
          </a:r>
          <a:r>
            <a:rPr lang="en-US" sz="1500" b="0" kern="1200" err="1"/>
            <a:t>resuelto</a:t>
          </a:r>
          <a:r>
            <a:rPr lang="en-US" sz="1500" b="0" kern="1200"/>
            <a:t>.</a:t>
          </a:r>
        </a:p>
      </dgm:t>
    </dgm:pt>
    <dgm:pt modelId="{A9E2B5A3-2A71-438B-9F9D-E5267779231C}" type="parTrans" cxnId="{65E89577-7DDD-45DF-B587-25A2D871A4D8}">
      <dgm:prSet/>
      <dgm:spPr/>
      <dgm:t>
        <a:bodyPr/>
        <a:lstStyle/>
        <a:p>
          <a:endParaRPr lang="en-US"/>
        </a:p>
      </dgm:t>
    </dgm:pt>
    <dgm:pt modelId="{13616D20-A0B7-4A75-B250-787271670E90}" type="sibTrans" cxnId="{65E89577-7DDD-45DF-B587-25A2D871A4D8}">
      <dgm:prSet/>
      <dgm:spPr/>
      <dgm:t>
        <a:bodyPr/>
        <a:lstStyle/>
        <a:p>
          <a:endParaRPr lang="en-US"/>
        </a:p>
      </dgm:t>
    </dgm:pt>
    <dgm:pt modelId="{FF758FC7-2D58-46A6-8FF2-CCEDFAEBA9D8}">
      <dgm:prSet custT="1"/>
      <dgm:spPr/>
      <dgm:t>
        <a:bodyPr/>
        <a:lstStyle/>
        <a:p>
          <a:pPr algn="l" rtl="0"/>
          <a:r>
            <a:rPr lang="en-US" sz="1500" b="1" err="1"/>
            <a:t>Ponga</a:t>
          </a:r>
          <a:r>
            <a:rPr lang="en-US" sz="1500" b="1"/>
            <a:t> un </a:t>
          </a:r>
          <a:r>
            <a:rPr lang="en-US" sz="1500" b="1" err="1"/>
            <a:t>horario</a:t>
          </a:r>
          <a:r>
            <a:rPr lang="en-US" sz="1500" b="1"/>
            <a:t> y </a:t>
          </a:r>
          <a:r>
            <a:rPr lang="en-US" sz="1500" b="1" err="1"/>
            <a:t>rutina</a:t>
          </a:r>
          <a:r>
            <a:rPr lang="en-US" sz="1500" b="1"/>
            <a:t> </a:t>
          </a:r>
        </a:p>
        <a:p>
          <a:pPr algn="l" rtl="0"/>
          <a:r>
            <a:rPr lang="en-US" sz="1500" b="0" err="1"/>
            <a:t>Ponga</a:t>
          </a:r>
          <a:r>
            <a:rPr lang="en-US" sz="1500" b="0"/>
            <a:t> una </a:t>
          </a:r>
          <a:r>
            <a:rPr lang="en-US" sz="1500" b="0" err="1"/>
            <a:t>rutina</a:t>
          </a:r>
          <a:r>
            <a:rPr lang="en-US" sz="1500" b="0"/>
            <a:t> </a:t>
          </a:r>
          <a:r>
            <a:rPr lang="en-US" sz="1500" b="0" err="1"/>
            <a:t>diaria</a:t>
          </a:r>
          <a:r>
            <a:rPr lang="en-US" sz="1500" b="0"/>
            <a:t> para </a:t>
          </a:r>
          <a:r>
            <a:rPr lang="en-US" sz="1500" b="0" err="1"/>
            <a:t>su</a:t>
          </a:r>
          <a:r>
            <a:rPr lang="en-US" sz="1500" b="0"/>
            <a:t> </a:t>
          </a:r>
          <a:r>
            <a:rPr lang="en-US" sz="1500" b="0" err="1"/>
            <a:t>familia</a:t>
          </a:r>
          <a:r>
            <a:rPr lang="en-US" sz="1500" b="0"/>
            <a:t>, </a:t>
          </a:r>
          <a:r>
            <a:rPr lang="en-US" sz="1500" b="0" err="1"/>
            <a:t>ponga</a:t>
          </a:r>
          <a:r>
            <a:rPr lang="en-US" sz="1500" b="0"/>
            <a:t> </a:t>
          </a:r>
          <a:r>
            <a:rPr lang="en-US" sz="1500" b="0" err="1"/>
            <a:t>notificaciones</a:t>
          </a:r>
          <a:r>
            <a:rPr lang="en-US" sz="1500" b="0"/>
            <a:t> </a:t>
          </a:r>
          <a:r>
            <a:rPr lang="en-US" sz="1500" b="0" err="1"/>
            <a:t>en</a:t>
          </a:r>
          <a:r>
            <a:rPr lang="en-US" sz="1500" b="0"/>
            <a:t> Infinite Campus, y </a:t>
          </a:r>
          <a:r>
            <a:rPr lang="en-US" sz="1500" b="0" err="1"/>
            <a:t>chequeelo</a:t>
          </a:r>
          <a:r>
            <a:rPr lang="en-US" sz="1500" b="0"/>
            <a:t> </a:t>
          </a:r>
          <a:r>
            <a:rPr lang="en-US" sz="1500" b="0" err="1"/>
            <a:t>diariamente</a:t>
          </a:r>
          <a:r>
            <a:rPr lang="en-US" sz="1500" b="0"/>
            <a:t>. Motive a </a:t>
          </a:r>
          <a:r>
            <a:rPr lang="en-US" sz="1500" b="0" err="1"/>
            <a:t>su</a:t>
          </a:r>
          <a:r>
            <a:rPr lang="en-US" sz="1500" b="0"/>
            <a:t> </a:t>
          </a:r>
          <a:r>
            <a:rPr lang="en-US" sz="1500" b="0" err="1"/>
            <a:t>estudiante</a:t>
          </a:r>
          <a:r>
            <a:rPr lang="en-US" sz="1500" b="0"/>
            <a:t> a </a:t>
          </a:r>
          <a:r>
            <a:rPr lang="en-US" sz="1500" b="0" err="1"/>
            <a:t>chequear</a:t>
          </a:r>
          <a:r>
            <a:rPr lang="en-US" sz="1500" b="0"/>
            <a:t> TEAMS al final del día, para </a:t>
          </a:r>
          <a:r>
            <a:rPr lang="en-US" sz="1500" b="0" err="1"/>
            <a:t>estar</a:t>
          </a:r>
          <a:r>
            <a:rPr lang="en-US" sz="1500" b="0"/>
            <a:t> </a:t>
          </a:r>
          <a:r>
            <a:rPr lang="en-US" sz="1500" b="0" err="1"/>
            <a:t>seguro</a:t>
          </a:r>
          <a:r>
            <a:rPr lang="en-US" sz="1500" b="0"/>
            <a:t> que </a:t>
          </a:r>
          <a:r>
            <a:rPr lang="en-US" sz="1500" b="0" err="1"/>
            <a:t>todas</a:t>
          </a:r>
          <a:r>
            <a:rPr lang="en-US" sz="1500" b="0"/>
            <a:t> las </a:t>
          </a:r>
          <a:r>
            <a:rPr lang="en-US" sz="1500" b="0" err="1"/>
            <a:t>tareas</a:t>
          </a:r>
          <a:r>
            <a:rPr lang="en-US" sz="1500" b="0"/>
            <a:t> las ha </a:t>
          </a:r>
          <a:r>
            <a:rPr lang="en-US" sz="1500" b="0" err="1"/>
            <a:t>enviado</a:t>
          </a:r>
          <a:r>
            <a:rPr lang="en-US" sz="1500" b="0"/>
            <a:t>. </a:t>
          </a:r>
          <a:r>
            <a:rPr lang="en-US" sz="1500" b="0" err="1"/>
            <a:t>Ayude</a:t>
          </a:r>
          <a:r>
            <a:rPr lang="en-US" sz="1500" b="0"/>
            <a:t> a sus </a:t>
          </a:r>
          <a:r>
            <a:rPr lang="en-US" sz="1500" b="0" err="1"/>
            <a:t>hijos</a:t>
          </a:r>
          <a:r>
            <a:rPr lang="en-US" sz="1500" b="0"/>
            <a:t> a </a:t>
          </a:r>
          <a:r>
            <a:rPr lang="en-US" sz="1500" b="0" err="1"/>
            <a:t>mantenerse</a:t>
          </a:r>
          <a:r>
            <a:rPr lang="en-US" sz="1500" b="0"/>
            <a:t> </a:t>
          </a:r>
          <a:r>
            <a:rPr lang="en-US" sz="1500" b="0" err="1"/>
            <a:t>enfocados</a:t>
          </a:r>
          <a:r>
            <a:rPr lang="en-US" sz="1500" b="0"/>
            <a:t>, </a:t>
          </a:r>
          <a:r>
            <a:rPr lang="en-US" sz="1500" b="0" err="1"/>
            <a:t>tenga</a:t>
          </a:r>
          <a:r>
            <a:rPr lang="en-US" sz="1500" b="0"/>
            <a:t> un </a:t>
          </a:r>
          <a:r>
            <a:rPr lang="en-US" sz="1500" b="0" err="1"/>
            <a:t>método</a:t>
          </a:r>
          <a:r>
            <a:rPr lang="en-US" sz="1500" b="0"/>
            <a:t> de </a:t>
          </a:r>
          <a:r>
            <a:rPr lang="en-US" sz="1500" b="0" err="1"/>
            <a:t>organización</a:t>
          </a:r>
          <a:r>
            <a:rPr lang="en-US" sz="1500" b="0"/>
            <a:t>, y chequeen </a:t>
          </a:r>
          <a:r>
            <a:rPr lang="en-US" sz="1500" b="0" err="1"/>
            <a:t>cada</a:t>
          </a:r>
          <a:r>
            <a:rPr lang="en-US" sz="1500" b="0"/>
            <a:t> </a:t>
          </a:r>
          <a:r>
            <a:rPr lang="en-US" sz="1500" b="0" err="1"/>
            <a:t>semana</a:t>
          </a:r>
          <a:r>
            <a:rPr lang="en-US" sz="1500" b="0"/>
            <a:t> para </a:t>
          </a:r>
          <a:r>
            <a:rPr lang="en-US" sz="1500" b="0" err="1"/>
            <a:t>asegurarse</a:t>
          </a:r>
          <a:r>
            <a:rPr lang="en-US" sz="1500" b="0"/>
            <a:t> de que </a:t>
          </a:r>
          <a:r>
            <a:rPr lang="en-US" sz="1500" b="0" err="1"/>
            <a:t>todo</a:t>
          </a:r>
          <a:r>
            <a:rPr lang="en-US" sz="1500" b="0"/>
            <a:t> </a:t>
          </a:r>
          <a:r>
            <a:rPr lang="en-US" sz="1500" b="0" err="1"/>
            <a:t>está</a:t>
          </a:r>
          <a:r>
            <a:rPr lang="en-US" sz="1500" b="0"/>
            <a:t> </a:t>
          </a:r>
          <a:r>
            <a:rPr lang="en-US" sz="1500" b="0" err="1"/>
            <a:t>funcionando</a:t>
          </a:r>
          <a:r>
            <a:rPr lang="en-US" sz="1500" b="0"/>
            <a:t> </a:t>
          </a:r>
          <a:r>
            <a:rPr lang="en-US" sz="1500" b="0" err="1"/>
            <a:t>como</a:t>
          </a:r>
          <a:r>
            <a:rPr lang="en-US" sz="1500" b="0"/>
            <a:t> debe ser.</a:t>
          </a:r>
          <a:endParaRPr lang="en-US" sz="1500" b="1"/>
        </a:p>
      </dgm:t>
    </dgm:pt>
    <dgm:pt modelId="{7ECB68AE-6137-4F93-A268-F87CA9FA6311}" type="parTrans" cxnId="{98EAC9B4-5F8C-4B8D-96DB-32C820A1DC99}">
      <dgm:prSet/>
      <dgm:spPr/>
      <dgm:t>
        <a:bodyPr/>
        <a:lstStyle/>
        <a:p>
          <a:endParaRPr lang="en-US"/>
        </a:p>
      </dgm:t>
    </dgm:pt>
    <dgm:pt modelId="{46BF75A8-6230-44F2-9BFB-BE55CD11903E}" type="sibTrans" cxnId="{98EAC9B4-5F8C-4B8D-96DB-32C820A1DC99}">
      <dgm:prSet/>
      <dgm:spPr/>
      <dgm:t>
        <a:bodyPr/>
        <a:lstStyle/>
        <a:p>
          <a:endParaRPr lang="en-US"/>
        </a:p>
      </dgm:t>
    </dgm:pt>
    <dgm:pt modelId="{2712C43E-4FB1-4401-AE52-4B62134496FA}">
      <dgm:prSet custT="1"/>
      <dgm:spPr/>
      <dgm:t>
        <a:bodyPr/>
        <a:lstStyle/>
        <a:p>
          <a:r>
            <a:rPr lang="en-US" sz="1500" b="1"/>
            <a:t>Practique </a:t>
          </a:r>
          <a:r>
            <a:rPr lang="en-US" sz="1500" b="1" err="1"/>
            <a:t>cuidado</a:t>
          </a:r>
          <a:r>
            <a:rPr lang="en-US" sz="1500" b="1"/>
            <a:t> personal:</a:t>
          </a:r>
          <a:r>
            <a:rPr lang="en-US" sz="1500" b="0"/>
            <a:t> Estamos </a:t>
          </a:r>
          <a:r>
            <a:rPr lang="en-US" sz="1500" b="0" err="1"/>
            <a:t>en</a:t>
          </a:r>
          <a:r>
            <a:rPr lang="en-US" sz="1500" b="0"/>
            <a:t> </a:t>
          </a:r>
          <a:r>
            <a:rPr lang="en-US" sz="1500" b="0" err="1"/>
            <a:t>tiempos</a:t>
          </a:r>
          <a:r>
            <a:rPr lang="en-US" sz="1500" b="0"/>
            <a:t> </a:t>
          </a:r>
          <a:r>
            <a:rPr lang="en-US" sz="1500" b="0" err="1"/>
            <a:t>difíciles</a:t>
          </a:r>
          <a:r>
            <a:rPr lang="en-US" sz="1500" b="0"/>
            <a:t>. </a:t>
          </a:r>
          <a:r>
            <a:rPr lang="en-US" sz="1500" b="0" err="1"/>
            <a:t>Recuerde</a:t>
          </a:r>
          <a:r>
            <a:rPr lang="en-US" sz="1500" b="0"/>
            <a:t> que </a:t>
          </a:r>
          <a:r>
            <a:rPr lang="en-US" sz="1500" b="0" err="1"/>
            <a:t>esto</a:t>
          </a:r>
          <a:r>
            <a:rPr lang="en-US" sz="1500" b="0"/>
            <a:t> es temporal y </a:t>
          </a:r>
          <a:r>
            <a:rPr lang="en-US" sz="1500" b="0" err="1"/>
            <a:t>cuidese</a:t>
          </a:r>
          <a:r>
            <a:rPr lang="en-US" sz="1500" b="0"/>
            <a:t>.</a:t>
          </a:r>
        </a:p>
        <a:p>
          <a:endParaRPr lang="en-US" sz="1500" b="1"/>
        </a:p>
        <a:p>
          <a:r>
            <a:rPr lang="en-US" sz="1500" b="1"/>
            <a:t>RECUERDE: JUNTOS… </a:t>
          </a:r>
          <a:r>
            <a:rPr lang="en-US" sz="1500" b="1" err="1"/>
            <a:t>podemos</a:t>
          </a:r>
          <a:r>
            <a:rPr lang="en-US" sz="1500" b="1"/>
            <a:t> </a:t>
          </a:r>
          <a:r>
            <a:rPr lang="en-US" sz="1500" b="1" err="1"/>
            <a:t>lograr</a:t>
          </a:r>
          <a:r>
            <a:rPr lang="en-US" sz="1500" b="1"/>
            <a:t> </a:t>
          </a:r>
          <a:r>
            <a:rPr lang="en-US" sz="1500" b="1" err="1"/>
            <a:t>cosas</a:t>
          </a:r>
          <a:r>
            <a:rPr lang="en-US" sz="1500" b="1"/>
            <a:t> </a:t>
          </a:r>
          <a:r>
            <a:rPr lang="en-US" sz="1500" b="1" err="1"/>
            <a:t>difíciles</a:t>
          </a:r>
          <a:r>
            <a:rPr lang="en-US" sz="1500" b="1"/>
            <a:t>. </a:t>
          </a:r>
        </a:p>
      </dgm:t>
    </dgm:pt>
    <dgm:pt modelId="{A8B7A0B5-F48B-48A3-8A59-12B68E412390}" type="parTrans" cxnId="{9D40A8C7-3A4E-4909-9E92-F95E033B8AB7}">
      <dgm:prSet/>
      <dgm:spPr/>
      <dgm:t>
        <a:bodyPr/>
        <a:lstStyle/>
        <a:p>
          <a:endParaRPr lang="en-US"/>
        </a:p>
      </dgm:t>
    </dgm:pt>
    <dgm:pt modelId="{FDE59358-1BA9-49C7-9A87-E81626BE1F28}" type="sibTrans" cxnId="{9D40A8C7-3A4E-4909-9E92-F95E033B8AB7}">
      <dgm:prSet/>
      <dgm:spPr/>
      <dgm:t>
        <a:bodyPr/>
        <a:lstStyle/>
        <a:p>
          <a:endParaRPr lang="en-US"/>
        </a:p>
      </dgm:t>
    </dgm:pt>
    <dgm:pt modelId="{1F4D5713-F807-4A9B-8B51-840F2B999CA5}">
      <dgm:prSet custT="1"/>
      <dgm:spPr/>
      <dgm:t>
        <a:bodyPr/>
        <a:lstStyle/>
        <a:p>
          <a:pPr algn="l" rtl="0"/>
          <a:br>
            <a:rPr lang="en-US" sz="1700" b="0" kern="1200"/>
          </a:br>
          <a:r>
            <a:rPr lang="en-US" sz="1500" b="1" kern="1200"/>
            <a:t> </a:t>
          </a:r>
          <a:r>
            <a:rPr lang="en-US" sz="1500" b="1" kern="1200" err="1"/>
            <a:t>Conéctese</a:t>
          </a:r>
          <a:r>
            <a:rPr lang="en-US" sz="1500" b="1" kern="1200"/>
            <a:t> a Centennial</a:t>
          </a:r>
        </a:p>
        <a:p>
          <a:pPr algn="l" rtl="0"/>
          <a:r>
            <a:rPr lang="en-US" sz="1500" b="1" kern="1200">
              <a:solidFill>
                <a:schemeClr val="bg1"/>
              </a:solidFill>
            </a:rPr>
            <a:t>Padres</a:t>
          </a:r>
          <a:r>
            <a:rPr lang="en-US" sz="1500" kern="1200">
              <a:solidFill>
                <a:schemeClr val="bg1"/>
              </a:solidFill>
            </a:rPr>
            <a:t>: Lean </a:t>
          </a:r>
          <a:r>
            <a:rPr lang="en-US" sz="1500" kern="1200" err="1">
              <a:solidFill>
                <a:schemeClr val="bg1"/>
              </a:solidFill>
            </a:rPr>
            <a:t>el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boletín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semanal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/>
            <a:t>“Knightly Newsletter</a:t>
          </a:r>
          <a:r>
            <a:rPr lang="en-US" sz="1500" kern="1200">
              <a:latin typeface="Georgia"/>
            </a:rPr>
            <a:t>"</a:t>
          </a:r>
          <a:r>
            <a:rPr lang="en-US" sz="1500" kern="1200"/>
            <a:t> Y chequeen con </a:t>
          </a:r>
          <a:r>
            <a:rPr lang="en-US" sz="1500" kern="1200" err="1"/>
            <a:t>regularidad</a:t>
          </a:r>
          <a:r>
            <a:rPr lang="en-US" sz="1500" kern="1200"/>
            <a:t> las </a:t>
          </a:r>
          <a:r>
            <a:rPr lang="en-US" sz="1500" kern="1200" err="1"/>
            <a:t>páginas</a:t>
          </a:r>
          <a:r>
            <a:rPr lang="en-US" sz="1500" kern="1200"/>
            <a:t> web del </a:t>
          </a:r>
          <a:r>
            <a:rPr lang="en-US" sz="1500" kern="1200" err="1"/>
            <a:t>distrito</a:t>
          </a:r>
          <a:r>
            <a:rPr lang="en-US" sz="1500" kern="1200"/>
            <a:t> escolar, </a:t>
          </a:r>
          <a:r>
            <a:rPr lang="en-US" sz="1500" kern="1200" err="1"/>
            <a:t>escuela</a:t>
          </a:r>
          <a:r>
            <a:rPr lang="en-US" sz="1500" kern="1200"/>
            <a:t>, </a:t>
          </a:r>
          <a:r>
            <a:rPr lang="en-US" sz="1500" kern="1200">
              <a:solidFill>
                <a:prstClr val="white"/>
              </a:solidFill>
              <a:latin typeface="Georgia"/>
              <a:ea typeface="+mn-ea"/>
              <a:cs typeface="+mn-cs"/>
            </a:rPr>
            <a:t>PTSA, y </a:t>
          </a:r>
          <a:r>
            <a:rPr lang="en-US" sz="15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consejería</a:t>
          </a:r>
          <a:r>
            <a:rPr lang="en-US" sz="1500" kern="1200">
              <a:solidFill>
                <a:prstClr val="white"/>
              </a:solidFill>
              <a:latin typeface="Georgia"/>
              <a:ea typeface="+mn-ea"/>
              <a:cs typeface="+mn-cs"/>
            </a:rPr>
            <a:t>. </a:t>
          </a:r>
          <a:endParaRPr lang="en-US" sz="1500" kern="1200">
            <a:solidFill>
              <a:schemeClr val="bg1"/>
            </a:solidFill>
          </a:endParaRPr>
        </a:p>
        <a:p>
          <a:pPr algn="l" rtl="0"/>
          <a:r>
            <a:rPr lang="en-US" sz="1500" b="1" kern="1200" err="1">
              <a:solidFill>
                <a:schemeClr val="bg1"/>
              </a:solidFill>
            </a:rPr>
            <a:t>Estudiantes</a:t>
          </a:r>
          <a:r>
            <a:rPr lang="en-US" sz="1500" kern="1200">
              <a:solidFill>
                <a:schemeClr val="bg1"/>
              </a:solidFill>
            </a:rPr>
            <a:t>: Hagan </a:t>
          </a:r>
          <a:r>
            <a:rPr lang="en-US" sz="1500" kern="1200" err="1">
              <a:solidFill>
                <a:schemeClr val="bg1"/>
              </a:solidFill>
            </a:rPr>
            <a:t>parte</a:t>
          </a:r>
          <a:r>
            <a:rPr lang="en-US" sz="1500" kern="1200">
              <a:solidFill>
                <a:schemeClr val="bg1"/>
              </a:solidFill>
            </a:rPr>
            <a:t> de al </a:t>
          </a:r>
          <a:r>
            <a:rPr lang="en-US" sz="1500" kern="1200" err="1">
              <a:solidFill>
                <a:schemeClr val="bg1"/>
              </a:solidFill>
            </a:rPr>
            <a:t>menos</a:t>
          </a:r>
          <a:r>
            <a:rPr lang="en-US" sz="1500" kern="1200">
              <a:solidFill>
                <a:schemeClr val="bg1"/>
              </a:solidFill>
            </a:rPr>
            <a:t> 1 club/ </a:t>
          </a:r>
          <a:r>
            <a:rPr lang="en-US" sz="1500" kern="1200" err="1">
              <a:solidFill>
                <a:schemeClr val="bg1"/>
              </a:solidFill>
            </a:rPr>
            <a:t>actividad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el</a:t>
          </a:r>
          <a:r>
            <a:rPr lang="en-US" sz="1500" kern="1200">
              <a:solidFill>
                <a:schemeClr val="bg1"/>
              </a:solidFill>
            </a:rPr>
            <a:t> primer semester. </a:t>
          </a:r>
          <a:r>
            <a:rPr lang="en-US" sz="1500" kern="1200" err="1">
              <a:solidFill>
                <a:schemeClr val="bg1"/>
              </a:solidFill>
            </a:rPr>
            <a:t>Encuentran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más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información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en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el</a:t>
          </a:r>
          <a:r>
            <a:rPr lang="en-US" sz="1500" kern="1200">
              <a:solidFill>
                <a:schemeClr val="bg1"/>
              </a:solidFill>
            </a:rPr>
            <a:t> enlace de “Activities” </a:t>
          </a:r>
          <a:r>
            <a:rPr lang="en-US" sz="1500" kern="1200" err="1">
              <a:solidFill>
                <a:schemeClr val="bg1"/>
              </a:solidFill>
            </a:rPr>
            <a:t>en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>
              <a:solidFill>
                <a:prstClr val="white"/>
              </a:solidFill>
              <a:latin typeface="Georgia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www.chsknights.com</a:t>
          </a:r>
          <a:r>
            <a:rPr lang="en-US" sz="1500" kern="1200">
              <a:solidFill>
                <a:prstClr val="white"/>
              </a:solidFill>
              <a:latin typeface="Georgia"/>
              <a:ea typeface="+mn-ea"/>
              <a:cs typeface="+mn-cs"/>
            </a:rPr>
            <a:t>. </a:t>
          </a:r>
        </a:p>
      </dgm:t>
    </dgm:pt>
    <dgm:pt modelId="{D1A049C2-99F8-4F29-BB74-C02A817C4ADA}" type="sibTrans" cxnId="{3ABDAE6B-98EF-495D-ABE1-6F2553C4D08A}">
      <dgm:prSet/>
      <dgm:spPr/>
      <dgm:t>
        <a:bodyPr/>
        <a:lstStyle/>
        <a:p>
          <a:endParaRPr lang="en-US"/>
        </a:p>
      </dgm:t>
    </dgm:pt>
    <dgm:pt modelId="{3F5DA43A-793E-40FE-9C9F-9A310CEA9AC3}" type="parTrans" cxnId="{3ABDAE6B-98EF-495D-ABE1-6F2553C4D08A}">
      <dgm:prSet/>
      <dgm:spPr/>
      <dgm:t>
        <a:bodyPr/>
        <a:lstStyle/>
        <a:p>
          <a:endParaRPr lang="en-US"/>
        </a:p>
      </dgm:t>
    </dgm:pt>
    <dgm:pt modelId="{021A9225-FFC3-49B6-8680-796BD319A3EA}" type="pres">
      <dgm:prSet presAssocID="{1290BA12-67CB-4797-9FF6-E14C4BDB3517}" presName="linear" presStyleCnt="0">
        <dgm:presLayoutVars>
          <dgm:animLvl val="lvl"/>
          <dgm:resizeHandles val="exact"/>
        </dgm:presLayoutVars>
      </dgm:prSet>
      <dgm:spPr/>
    </dgm:pt>
    <dgm:pt modelId="{1FAE5E7A-F7E8-49E5-984B-98089C65BFB6}" type="pres">
      <dgm:prSet presAssocID="{1F4D5713-F807-4A9B-8B51-840F2B999CA5}" presName="parentText" presStyleLbl="node1" presStyleIdx="0" presStyleCnt="4" custLinFactNeighborY="-45174">
        <dgm:presLayoutVars>
          <dgm:chMax val="0"/>
          <dgm:bulletEnabled val="1"/>
        </dgm:presLayoutVars>
      </dgm:prSet>
      <dgm:spPr/>
    </dgm:pt>
    <dgm:pt modelId="{40A6D6E5-B0DD-45DF-9A39-0EBDFC5DCDBC}" type="pres">
      <dgm:prSet presAssocID="{D1A049C2-99F8-4F29-BB74-C02A817C4ADA}" presName="spacer" presStyleCnt="0"/>
      <dgm:spPr/>
    </dgm:pt>
    <dgm:pt modelId="{63190026-DB04-4518-991C-DA52BD9D848B}" type="pres">
      <dgm:prSet presAssocID="{F9C4DB8F-891D-4641-8CFC-52A4FE601CE3}" presName="parentText" presStyleLbl="node1" presStyleIdx="1" presStyleCnt="4" custLinFactNeighborX="-35" custLinFactNeighborY="44080">
        <dgm:presLayoutVars>
          <dgm:chMax val="0"/>
          <dgm:bulletEnabled val="1"/>
        </dgm:presLayoutVars>
      </dgm:prSet>
      <dgm:spPr/>
    </dgm:pt>
    <dgm:pt modelId="{BA2BEE2D-CC02-4757-8973-03A73200038A}" type="pres">
      <dgm:prSet presAssocID="{13616D20-A0B7-4A75-B250-787271670E90}" presName="spacer" presStyleCnt="0"/>
      <dgm:spPr/>
    </dgm:pt>
    <dgm:pt modelId="{81004B40-6ABE-4547-BD4E-1339579B4648}" type="pres">
      <dgm:prSet presAssocID="{FF758FC7-2D58-46A6-8FF2-CCEDFAEBA9D8}" presName="parentText" presStyleLbl="node1" presStyleIdx="2" presStyleCnt="4" custLinFactNeighborX="-35" custLinFactNeighborY="20549">
        <dgm:presLayoutVars>
          <dgm:chMax val="0"/>
          <dgm:bulletEnabled val="1"/>
        </dgm:presLayoutVars>
      </dgm:prSet>
      <dgm:spPr/>
    </dgm:pt>
    <dgm:pt modelId="{CA10DC8B-6CDB-4482-96AE-5423F4EF35FE}" type="pres">
      <dgm:prSet presAssocID="{46BF75A8-6230-44F2-9BFB-BE55CD11903E}" presName="spacer" presStyleCnt="0"/>
      <dgm:spPr/>
    </dgm:pt>
    <dgm:pt modelId="{D3D44E9B-272C-4EBF-8CFB-549CD9001ECC}" type="pres">
      <dgm:prSet presAssocID="{2712C43E-4FB1-4401-AE52-4B62134496FA}" presName="parentText" presStyleLbl="node1" presStyleIdx="3" presStyleCnt="4" custLinFactY="-4205" custLinFactNeighborX="-35" custLinFactNeighborY="-100000">
        <dgm:presLayoutVars>
          <dgm:chMax val="0"/>
          <dgm:bulletEnabled val="1"/>
        </dgm:presLayoutVars>
      </dgm:prSet>
      <dgm:spPr/>
    </dgm:pt>
  </dgm:ptLst>
  <dgm:cxnLst>
    <dgm:cxn modelId="{F83A2160-4683-4A68-B9AC-AB04725DF13D}" type="presOf" srcId="{1F4D5713-F807-4A9B-8B51-840F2B999CA5}" destId="{1FAE5E7A-F7E8-49E5-984B-98089C65BFB6}" srcOrd="0" destOrd="0" presId="urn:microsoft.com/office/officeart/2005/8/layout/vList2"/>
    <dgm:cxn modelId="{3ABDAE6B-98EF-495D-ABE1-6F2553C4D08A}" srcId="{1290BA12-67CB-4797-9FF6-E14C4BDB3517}" destId="{1F4D5713-F807-4A9B-8B51-840F2B999CA5}" srcOrd="0" destOrd="0" parTransId="{3F5DA43A-793E-40FE-9C9F-9A310CEA9AC3}" sibTransId="{D1A049C2-99F8-4F29-BB74-C02A817C4ADA}"/>
    <dgm:cxn modelId="{65E89577-7DDD-45DF-B587-25A2D871A4D8}" srcId="{1290BA12-67CB-4797-9FF6-E14C4BDB3517}" destId="{F9C4DB8F-891D-4641-8CFC-52A4FE601CE3}" srcOrd="1" destOrd="0" parTransId="{A9E2B5A3-2A71-438B-9F9D-E5267779231C}" sibTransId="{13616D20-A0B7-4A75-B250-787271670E90}"/>
    <dgm:cxn modelId="{1CEB529D-4184-4838-834D-796A6BD490A2}" type="presOf" srcId="{F9C4DB8F-891D-4641-8CFC-52A4FE601CE3}" destId="{63190026-DB04-4518-991C-DA52BD9D848B}" srcOrd="0" destOrd="0" presId="urn:microsoft.com/office/officeart/2005/8/layout/vList2"/>
    <dgm:cxn modelId="{98EAC9B4-5F8C-4B8D-96DB-32C820A1DC99}" srcId="{1290BA12-67CB-4797-9FF6-E14C4BDB3517}" destId="{FF758FC7-2D58-46A6-8FF2-CCEDFAEBA9D8}" srcOrd="2" destOrd="0" parTransId="{7ECB68AE-6137-4F93-A268-F87CA9FA6311}" sibTransId="{46BF75A8-6230-44F2-9BFB-BE55CD11903E}"/>
    <dgm:cxn modelId="{9D40A8C7-3A4E-4909-9E92-F95E033B8AB7}" srcId="{1290BA12-67CB-4797-9FF6-E14C4BDB3517}" destId="{2712C43E-4FB1-4401-AE52-4B62134496FA}" srcOrd="3" destOrd="0" parTransId="{A8B7A0B5-F48B-48A3-8A59-12B68E412390}" sibTransId="{FDE59358-1BA9-49C7-9A87-E81626BE1F28}"/>
    <dgm:cxn modelId="{E042FDC7-8B3C-4F1A-8581-E4FF3960C2F8}" type="presOf" srcId="{2712C43E-4FB1-4401-AE52-4B62134496FA}" destId="{D3D44E9B-272C-4EBF-8CFB-549CD9001ECC}" srcOrd="0" destOrd="0" presId="urn:microsoft.com/office/officeart/2005/8/layout/vList2"/>
    <dgm:cxn modelId="{29217DCC-03D8-488D-993A-B8349AC739A5}" type="presOf" srcId="{FF758FC7-2D58-46A6-8FF2-CCEDFAEBA9D8}" destId="{81004B40-6ABE-4547-BD4E-1339579B4648}" srcOrd="0" destOrd="0" presId="urn:microsoft.com/office/officeart/2005/8/layout/vList2"/>
    <dgm:cxn modelId="{6F2C8FDE-D533-4CAA-B398-31FC404A7D55}" type="presOf" srcId="{1290BA12-67CB-4797-9FF6-E14C4BDB3517}" destId="{021A9225-FFC3-49B6-8680-796BD319A3EA}" srcOrd="0" destOrd="0" presId="urn:microsoft.com/office/officeart/2005/8/layout/vList2"/>
    <dgm:cxn modelId="{40CDAA89-2152-48C2-8DF5-F2F732E09006}" type="presParOf" srcId="{021A9225-FFC3-49B6-8680-796BD319A3EA}" destId="{1FAE5E7A-F7E8-49E5-984B-98089C65BFB6}" srcOrd="0" destOrd="0" presId="urn:microsoft.com/office/officeart/2005/8/layout/vList2"/>
    <dgm:cxn modelId="{D4EC1497-E848-420C-8158-210CCE4020AA}" type="presParOf" srcId="{021A9225-FFC3-49B6-8680-796BD319A3EA}" destId="{40A6D6E5-B0DD-45DF-9A39-0EBDFC5DCDBC}" srcOrd="1" destOrd="0" presId="urn:microsoft.com/office/officeart/2005/8/layout/vList2"/>
    <dgm:cxn modelId="{96470952-710D-4C1C-B971-ABA4997ED608}" type="presParOf" srcId="{021A9225-FFC3-49B6-8680-796BD319A3EA}" destId="{63190026-DB04-4518-991C-DA52BD9D848B}" srcOrd="2" destOrd="0" presId="urn:microsoft.com/office/officeart/2005/8/layout/vList2"/>
    <dgm:cxn modelId="{103BE2EB-2F43-4C21-BA44-4DFD46220B8A}" type="presParOf" srcId="{021A9225-FFC3-49B6-8680-796BD319A3EA}" destId="{BA2BEE2D-CC02-4757-8973-03A73200038A}" srcOrd="3" destOrd="0" presId="urn:microsoft.com/office/officeart/2005/8/layout/vList2"/>
    <dgm:cxn modelId="{565707FA-9B86-40BA-8B89-B795EE4587CC}" type="presParOf" srcId="{021A9225-FFC3-49B6-8680-796BD319A3EA}" destId="{81004B40-6ABE-4547-BD4E-1339579B4648}" srcOrd="4" destOrd="0" presId="urn:microsoft.com/office/officeart/2005/8/layout/vList2"/>
    <dgm:cxn modelId="{B372583C-C364-4BFE-85B6-795E3B858806}" type="presParOf" srcId="{021A9225-FFC3-49B6-8680-796BD319A3EA}" destId="{CA10DC8B-6CDB-4482-96AE-5423F4EF35FE}" srcOrd="5" destOrd="0" presId="urn:microsoft.com/office/officeart/2005/8/layout/vList2"/>
    <dgm:cxn modelId="{99E1A559-B76F-4F9C-9011-BB975E24B7AA}" type="presParOf" srcId="{021A9225-FFC3-49B6-8680-796BD319A3EA}" destId="{D3D44E9B-272C-4EBF-8CFB-549CD9001EC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A320664-37F5-4FF0-9CC4-F2C167AD7500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BF410BD-807E-4941-8AC5-30187BE82CDC}">
      <dgm:prSet custT="1"/>
      <dgm:spPr/>
      <dgm:t>
        <a:bodyPr/>
        <a:lstStyle/>
        <a:p>
          <a:pPr algn="ctr" rtl="0"/>
          <a:r>
            <a:rPr lang="en-US" sz="1800" u="none" err="1">
              <a:solidFill>
                <a:schemeClr val="bg1"/>
              </a:solidFill>
            </a:rPr>
            <a:t>Preguntas</a:t>
          </a:r>
          <a:r>
            <a:rPr lang="en-US" sz="1800" u="none">
              <a:solidFill>
                <a:schemeClr val="bg1"/>
              </a:solidFill>
            </a:rPr>
            <a:t> </a:t>
          </a:r>
          <a:r>
            <a:rPr lang="en-US" sz="1800" u="none" err="1">
              <a:solidFill>
                <a:schemeClr val="bg1"/>
              </a:solidFill>
            </a:rPr>
            <a:t>sobre</a:t>
          </a:r>
          <a:r>
            <a:rPr lang="en-US" sz="1800" u="none">
              <a:solidFill>
                <a:schemeClr val="bg1"/>
              </a:solidFill>
            </a:rPr>
            <a:t>: </a:t>
          </a:r>
          <a:r>
            <a:rPr lang="en-US" sz="1800" u="none" err="1">
              <a:solidFill>
                <a:schemeClr val="bg1"/>
              </a:solidFill>
            </a:rPr>
            <a:t>Programa</a:t>
          </a:r>
          <a:r>
            <a:rPr lang="en-US" sz="1800" u="none">
              <a:solidFill>
                <a:schemeClr val="bg1"/>
              </a:solidFill>
            </a:rPr>
            <a:t> de </a:t>
          </a:r>
          <a:r>
            <a:rPr lang="en-US" sz="1800" u="none" err="1">
              <a:solidFill>
                <a:schemeClr val="bg1"/>
              </a:solidFill>
            </a:rPr>
            <a:t>Educación</a:t>
          </a:r>
          <a:r>
            <a:rPr lang="en-US" sz="1800" u="none">
              <a:solidFill>
                <a:schemeClr val="bg1"/>
              </a:solidFill>
            </a:rPr>
            <a:t> Especial: Kristen Jesse (</a:t>
          </a:r>
          <a:r>
            <a:rPr lang="en-US" sz="1800" u="none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jesseKD@fultonschools.org</a:t>
          </a:r>
          <a:r>
            <a:rPr lang="en-US" sz="1800" u="none">
              <a:solidFill>
                <a:schemeClr val="bg1"/>
              </a:solidFill>
            </a:rPr>
            <a:t>) o Erika Reddick (reddickE@fultonschools.org)</a:t>
          </a:r>
        </a:p>
      </dgm:t>
    </dgm:pt>
    <dgm:pt modelId="{7676129B-AE62-42BA-9AE0-46B9486A60BA}" type="parTrans" cxnId="{2A693BA2-44D8-4C94-AA70-CE5C36E9AB88}">
      <dgm:prSet/>
      <dgm:spPr/>
      <dgm:t>
        <a:bodyPr/>
        <a:lstStyle/>
        <a:p>
          <a:endParaRPr lang="en-US"/>
        </a:p>
      </dgm:t>
    </dgm:pt>
    <dgm:pt modelId="{6C949CEA-9F36-4A4F-AD8A-988E314889B3}" type="sibTrans" cxnId="{2A693BA2-44D8-4C94-AA70-CE5C36E9AB88}">
      <dgm:prSet/>
      <dgm:spPr/>
      <dgm:t>
        <a:bodyPr/>
        <a:lstStyle/>
        <a:p>
          <a:endParaRPr lang="en-US"/>
        </a:p>
      </dgm:t>
    </dgm:pt>
    <dgm:pt modelId="{4746FECE-88F9-4EE5-A460-B63AA57FD3EF}">
      <dgm:prSet custT="1"/>
      <dgm:spPr/>
      <dgm:t>
        <a:bodyPr/>
        <a:lstStyle/>
        <a:p>
          <a:pPr algn="ctr"/>
          <a:r>
            <a:rPr lang="en-US" sz="1800" err="1"/>
            <a:t>Preguntas</a:t>
          </a:r>
          <a:r>
            <a:rPr lang="en-US" sz="1800"/>
            <a:t> </a:t>
          </a:r>
          <a:r>
            <a:rPr lang="en-US" sz="1800" err="1"/>
            <a:t>sobre</a:t>
          </a:r>
          <a:r>
            <a:rPr lang="en-US" sz="1800"/>
            <a:t>: </a:t>
          </a:r>
          <a:r>
            <a:rPr lang="en-US" sz="1800" err="1"/>
            <a:t>Programa</a:t>
          </a:r>
          <a:r>
            <a:rPr lang="en-US" sz="1800"/>
            <a:t> 504: Carolyn Landreau (landreau@fultonschools.org) </a:t>
          </a:r>
          <a:endParaRPr lang="en-US" sz="1800">
            <a:solidFill>
              <a:schemeClr val="bg1"/>
            </a:solidFill>
          </a:endParaRPr>
        </a:p>
      </dgm:t>
    </dgm:pt>
    <dgm:pt modelId="{71F21D8E-F69C-4BED-BAFF-2AA7AC5E2485}" type="parTrans" cxnId="{952638B7-91E2-4625-AF43-585DCA6FC9C3}">
      <dgm:prSet/>
      <dgm:spPr/>
      <dgm:t>
        <a:bodyPr/>
        <a:lstStyle/>
        <a:p>
          <a:endParaRPr lang="en-US"/>
        </a:p>
      </dgm:t>
    </dgm:pt>
    <dgm:pt modelId="{C01A18C0-0189-4430-B6E9-083DA265EA01}" type="sibTrans" cxnId="{952638B7-91E2-4625-AF43-585DCA6FC9C3}">
      <dgm:prSet/>
      <dgm:spPr/>
      <dgm:t>
        <a:bodyPr/>
        <a:lstStyle/>
        <a:p>
          <a:endParaRPr lang="en-US"/>
        </a:p>
      </dgm:t>
    </dgm:pt>
    <dgm:pt modelId="{DABB8885-7F08-474A-88A3-003C7FC4AF4B}">
      <dgm:prSet custT="1"/>
      <dgm:spPr/>
      <dgm:t>
        <a:bodyPr/>
        <a:lstStyle/>
        <a:p>
          <a:pPr algn="ctr"/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Preguntas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sobre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: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Programa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de ESOL: Susan Zohbe (zohbeS@fultonschools.org)</a:t>
          </a:r>
        </a:p>
      </dgm:t>
    </dgm:pt>
    <dgm:pt modelId="{EC4891A0-BBC6-4AB2-AB00-F5029557091F}" type="parTrans" cxnId="{9FCED89E-9EFD-4593-8365-BFC95B6B2752}">
      <dgm:prSet/>
      <dgm:spPr/>
      <dgm:t>
        <a:bodyPr/>
        <a:lstStyle/>
        <a:p>
          <a:endParaRPr lang="en-US"/>
        </a:p>
      </dgm:t>
    </dgm:pt>
    <dgm:pt modelId="{9F072FCE-4069-4CA7-AEB1-52494C4FA59D}" type="sibTrans" cxnId="{9FCED89E-9EFD-4593-8365-BFC95B6B2752}">
      <dgm:prSet/>
      <dgm:spPr/>
      <dgm:t>
        <a:bodyPr/>
        <a:lstStyle/>
        <a:p>
          <a:endParaRPr lang="en-US"/>
        </a:p>
      </dgm:t>
    </dgm:pt>
    <dgm:pt modelId="{5EC2579E-FBD0-4028-B89E-B14C4A2CA465}">
      <dgm:prSet custT="1"/>
      <dgm:spPr/>
      <dgm:t>
        <a:bodyPr/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Preguntas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sobre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: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Programa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de IB: T. Brittney Lee (leeTB@fultonschools.org)   </a:t>
          </a:r>
        </a:p>
      </dgm:t>
    </dgm:pt>
    <dgm:pt modelId="{E76610CC-A35E-4FCE-9489-E93D0311C94B}" type="parTrans" cxnId="{94903E4E-0323-4BD7-BEE5-80EA8B23C9C5}">
      <dgm:prSet/>
      <dgm:spPr/>
      <dgm:t>
        <a:bodyPr/>
        <a:lstStyle/>
        <a:p>
          <a:endParaRPr lang="en-US"/>
        </a:p>
      </dgm:t>
    </dgm:pt>
    <dgm:pt modelId="{A2A98F07-CB60-431C-BA33-89F9B71C8B2E}" type="sibTrans" cxnId="{94903E4E-0323-4BD7-BEE5-80EA8B23C9C5}">
      <dgm:prSet/>
      <dgm:spPr/>
      <dgm:t>
        <a:bodyPr/>
        <a:lstStyle/>
        <a:p>
          <a:endParaRPr lang="en-US"/>
        </a:p>
      </dgm:t>
    </dgm:pt>
    <dgm:pt modelId="{E3C08421-15C8-4E00-B82A-EEC318C50743}">
      <dgm:prSet custT="1"/>
      <dgm:spPr/>
      <dgm:t>
        <a:bodyPr/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Preguntas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sobre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Asistencia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: Lisandra Suarez (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suarezL@fultonschools.org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)</a:t>
          </a:r>
        </a:p>
      </dgm:t>
    </dgm:pt>
    <dgm:pt modelId="{ADA299F2-B603-49D5-A505-AAB8AC7BF640}" type="parTrans" cxnId="{461E3A68-7A70-474A-8B7E-CE79C0F0AA6C}">
      <dgm:prSet/>
      <dgm:spPr/>
      <dgm:t>
        <a:bodyPr/>
        <a:lstStyle/>
        <a:p>
          <a:endParaRPr lang="en-US"/>
        </a:p>
      </dgm:t>
    </dgm:pt>
    <dgm:pt modelId="{F0C56883-95DB-48B1-BB79-67096F014734}" type="sibTrans" cxnId="{461E3A68-7A70-474A-8B7E-CE79C0F0AA6C}">
      <dgm:prSet/>
      <dgm:spPr/>
      <dgm:t>
        <a:bodyPr/>
        <a:lstStyle/>
        <a:p>
          <a:endParaRPr lang="en-US"/>
        </a:p>
      </dgm:t>
    </dgm:pt>
    <dgm:pt modelId="{38C90DFB-DEE2-4401-A0BE-A67DFD292D44}">
      <dgm:prSet custT="1"/>
      <dgm:spPr/>
      <dgm:t>
        <a:bodyPr/>
        <a:lstStyle/>
        <a:p>
          <a:pPr algn="ctr" rtl="0">
            <a:buNone/>
          </a:pP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Preguntas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sobre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: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Anuarios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: Leah Ma (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ma@fultonschools.org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)</a:t>
          </a:r>
        </a:p>
      </dgm:t>
    </dgm:pt>
    <dgm:pt modelId="{CA5F886F-4703-434D-BCC4-CC057A2EA215}" type="parTrans" cxnId="{A20C9EB7-47DC-4BD5-B786-E1DF3EF92F09}">
      <dgm:prSet/>
      <dgm:spPr/>
      <dgm:t>
        <a:bodyPr/>
        <a:lstStyle/>
        <a:p>
          <a:endParaRPr lang="en-US"/>
        </a:p>
      </dgm:t>
    </dgm:pt>
    <dgm:pt modelId="{AB14F924-353C-498B-9C6B-A00FC415CD77}" type="sibTrans" cxnId="{A20C9EB7-47DC-4BD5-B786-E1DF3EF92F09}">
      <dgm:prSet/>
      <dgm:spPr/>
      <dgm:t>
        <a:bodyPr/>
        <a:lstStyle/>
        <a:p>
          <a:endParaRPr lang="en-US"/>
        </a:p>
      </dgm:t>
    </dgm:pt>
    <dgm:pt modelId="{BCCF9E9A-BDFD-499A-8F65-0D7FF40FBA10}" type="pres">
      <dgm:prSet presAssocID="{BA320664-37F5-4FF0-9CC4-F2C167AD7500}" presName="linear" presStyleCnt="0">
        <dgm:presLayoutVars>
          <dgm:animLvl val="lvl"/>
          <dgm:resizeHandles val="exact"/>
        </dgm:presLayoutVars>
      </dgm:prSet>
      <dgm:spPr/>
    </dgm:pt>
    <dgm:pt modelId="{39B80408-5759-4C26-8F35-D4DCB3852B87}" type="pres">
      <dgm:prSet presAssocID="{0BF410BD-807E-4941-8AC5-30187BE82CDC}" presName="parentText" presStyleLbl="node1" presStyleIdx="0" presStyleCnt="6" custLinFactNeighborX="1" custLinFactNeighborY="-9485">
        <dgm:presLayoutVars>
          <dgm:chMax val="0"/>
          <dgm:bulletEnabled val="1"/>
        </dgm:presLayoutVars>
      </dgm:prSet>
      <dgm:spPr/>
    </dgm:pt>
    <dgm:pt modelId="{CBAD29B2-3FAD-47E1-8CAB-ADC116E82843}" type="pres">
      <dgm:prSet presAssocID="{6C949CEA-9F36-4A4F-AD8A-988E314889B3}" presName="spacer" presStyleCnt="0"/>
      <dgm:spPr/>
    </dgm:pt>
    <dgm:pt modelId="{4CFC8340-8328-466F-9500-7FF8FD83D403}" type="pres">
      <dgm:prSet presAssocID="{4746FECE-88F9-4EE5-A460-B63AA57FD3EF}" presName="parentText" presStyleLbl="node1" presStyleIdx="1" presStyleCnt="6" custLinFactNeighborX="179" custLinFactNeighborY="-24223">
        <dgm:presLayoutVars>
          <dgm:chMax val="0"/>
          <dgm:bulletEnabled val="1"/>
        </dgm:presLayoutVars>
      </dgm:prSet>
      <dgm:spPr/>
    </dgm:pt>
    <dgm:pt modelId="{F1CB21A9-FA4E-432C-99AE-97ADB4B85067}" type="pres">
      <dgm:prSet presAssocID="{C01A18C0-0189-4430-B6E9-083DA265EA01}" presName="spacer" presStyleCnt="0"/>
      <dgm:spPr/>
    </dgm:pt>
    <dgm:pt modelId="{7CE54D2E-3A97-4577-9F74-A7A7C98DCB65}" type="pres">
      <dgm:prSet presAssocID="{DABB8885-7F08-474A-88A3-003C7FC4AF4B}" presName="parentText" presStyleLbl="node1" presStyleIdx="2" presStyleCnt="6" custLinFactNeighborX="356" custLinFactNeighborY="-53282">
        <dgm:presLayoutVars>
          <dgm:chMax val="0"/>
          <dgm:bulletEnabled val="1"/>
        </dgm:presLayoutVars>
      </dgm:prSet>
      <dgm:spPr/>
    </dgm:pt>
    <dgm:pt modelId="{A2055536-F065-4309-9385-243B73627BD0}" type="pres">
      <dgm:prSet presAssocID="{9F072FCE-4069-4CA7-AEB1-52494C4FA59D}" presName="spacer" presStyleCnt="0"/>
      <dgm:spPr/>
    </dgm:pt>
    <dgm:pt modelId="{138E775D-D3DA-4917-98EE-C5411E2BEFBB}" type="pres">
      <dgm:prSet presAssocID="{5EC2579E-FBD0-4028-B89E-B14C4A2CA465}" presName="parentText" presStyleLbl="node1" presStyleIdx="3" presStyleCnt="6" custLinFactNeighborX="356" custLinFactNeighborY="-35682">
        <dgm:presLayoutVars>
          <dgm:chMax val="0"/>
          <dgm:bulletEnabled val="1"/>
        </dgm:presLayoutVars>
      </dgm:prSet>
      <dgm:spPr/>
    </dgm:pt>
    <dgm:pt modelId="{4BA698E3-58E5-471E-9E85-C7F11E4AA797}" type="pres">
      <dgm:prSet presAssocID="{A2A98F07-CB60-431C-BA33-89F9B71C8B2E}" presName="spacer" presStyleCnt="0"/>
      <dgm:spPr/>
    </dgm:pt>
    <dgm:pt modelId="{7B6485DD-3EBE-431C-9E19-FFF1494D8349}" type="pres">
      <dgm:prSet presAssocID="{38C90DFB-DEE2-4401-A0BE-A67DFD292D44}" presName="parentText" presStyleLbl="node1" presStyleIdx="4" presStyleCnt="6" custLinFactNeighborX="1" custLinFactNeighborY="-60721">
        <dgm:presLayoutVars>
          <dgm:chMax val="0"/>
          <dgm:bulletEnabled val="1"/>
        </dgm:presLayoutVars>
      </dgm:prSet>
      <dgm:spPr/>
    </dgm:pt>
    <dgm:pt modelId="{761B5877-13BC-4CC0-9A73-5506166D31E0}" type="pres">
      <dgm:prSet presAssocID="{AB14F924-353C-498B-9C6B-A00FC415CD77}" presName="spacer" presStyleCnt="0"/>
      <dgm:spPr/>
    </dgm:pt>
    <dgm:pt modelId="{8AA58935-0E01-4FE8-8A23-BE765F14F929}" type="pres">
      <dgm:prSet presAssocID="{E3C08421-15C8-4E00-B82A-EEC318C50743}" presName="parentText" presStyleLbl="node1" presStyleIdx="5" presStyleCnt="6" custLinFactY="-2749" custLinFactNeighborX="130" custLinFactNeighborY="-100000">
        <dgm:presLayoutVars>
          <dgm:chMax val="0"/>
          <dgm:bulletEnabled val="1"/>
        </dgm:presLayoutVars>
      </dgm:prSet>
      <dgm:spPr/>
    </dgm:pt>
  </dgm:ptLst>
  <dgm:cxnLst>
    <dgm:cxn modelId="{57F46818-7CC8-4E9D-8274-59A19B452821}" type="presOf" srcId="{5EC2579E-FBD0-4028-B89E-B14C4A2CA465}" destId="{138E775D-D3DA-4917-98EE-C5411E2BEFBB}" srcOrd="0" destOrd="0" presId="urn:microsoft.com/office/officeart/2005/8/layout/vList2"/>
    <dgm:cxn modelId="{1E59B339-9C6D-4682-924A-4AF293B391C3}" type="presOf" srcId="{4746FECE-88F9-4EE5-A460-B63AA57FD3EF}" destId="{4CFC8340-8328-466F-9500-7FF8FD83D403}" srcOrd="0" destOrd="0" presId="urn:microsoft.com/office/officeart/2005/8/layout/vList2"/>
    <dgm:cxn modelId="{461E3A68-7A70-474A-8B7E-CE79C0F0AA6C}" srcId="{BA320664-37F5-4FF0-9CC4-F2C167AD7500}" destId="{E3C08421-15C8-4E00-B82A-EEC318C50743}" srcOrd="5" destOrd="0" parTransId="{ADA299F2-B603-49D5-A505-AAB8AC7BF640}" sibTransId="{F0C56883-95DB-48B1-BB79-67096F014734}"/>
    <dgm:cxn modelId="{94903E4E-0323-4BD7-BEE5-80EA8B23C9C5}" srcId="{BA320664-37F5-4FF0-9CC4-F2C167AD7500}" destId="{5EC2579E-FBD0-4028-B89E-B14C4A2CA465}" srcOrd="3" destOrd="0" parTransId="{E76610CC-A35E-4FCE-9489-E93D0311C94B}" sibTransId="{A2A98F07-CB60-431C-BA33-89F9B71C8B2E}"/>
    <dgm:cxn modelId="{0EE6937F-C130-4360-A619-5C032FDE7932}" type="presOf" srcId="{E3C08421-15C8-4E00-B82A-EEC318C50743}" destId="{8AA58935-0E01-4FE8-8A23-BE765F14F929}" srcOrd="0" destOrd="0" presId="urn:microsoft.com/office/officeart/2005/8/layout/vList2"/>
    <dgm:cxn modelId="{9FCED89E-9EFD-4593-8365-BFC95B6B2752}" srcId="{BA320664-37F5-4FF0-9CC4-F2C167AD7500}" destId="{DABB8885-7F08-474A-88A3-003C7FC4AF4B}" srcOrd="2" destOrd="0" parTransId="{EC4891A0-BBC6-4AB2-AB00-F5029557091F}" sibTransId="{9F072FCE-4069-4CA7-AEB1-52494C4FA59D}"/>
    <dgm:cxn modelId="{2A693BA2-44D8-4C94-AA70-CE5C36E9AB88}" srcId="{BA320664-37F5-4FF0-9CC4-F2C167AD7500}" destId="{0BF410BD-807E-4941-8AC5-30187BE82CDC}" srcOrd="0" destOrd="0" parTransId="{7676129B-AE62-42BA-9AE0-46B9486A60BA}" sibTransId="{6C949CEA-9F36-4A4F-AD8A-988E314889B3}"/>
    <dgm:cxn modelId="{EED761A5-2EEF-4B24-A0EF-3A61855E7953}" type="presOf" srcId="{0BF410BD-807E-4941-8AC5-30187BE82CDC}" destId="{39B80408-5759-4C26-8F35-D4DCB3852B87}" srcOrd="0" destOrd="0" presId="urn:microsoft.com/office/officeart/2005/8/layout/vList2"/>
    <dgm:cxn modelId="{952638B7-91E2-4625-AF43-585DCA6FC9C3}" srcId="{BA320664-37F5-4FF0-9CC4-F2C167AD7500}" destId="{4746FECE-88F9-4EE5-A460-B63AA57FD3EF}" srcOrd="1" destOrd="0" parTransId="{71F21D8E-F69C-4BED-BAFF-2AA7AC5E2485}" sibTransId="{C01A18C0-0189-4430-B6E9-083DA265EA01}"/>
    <dgm:cxn modelId="{A20C9EB7-47DC-4BD5-B786-E1DF3EF92F09}" srcId="{BA320664-37F5-4FF0-9CC4-F2C167AD7500}" destId="{38C90DFB-DEE2-4401-A0BE-A67DFD292D44}" srcOrd="4" destOrd="0" parTransId="{CA5F886F-4703-434D-BCC4-CC057A2EA215}" sibTransId="{AB14F924-353C-498B-9C6B-A00FC415CD77}"/>
    <dgm:cxn modelId="{469DC5D1-0F19-4DC6-A80E-4AF6F86E2D12}" type="presOf" srcId="{DABB8885-7F08-474A-88A3-003C7FC4AF4B}" destId="{7CE54D2E-3A97-4577-9F74-A7A7C98DCB65}" srcOrd="0" destOrd="0" presId="urn:microsoft.com/office/officeart/2005/8/layout/vList2"/>
    <dgm:cxn modelId="{101155E1-1015-4F97-B7D4-AD402D4F47D6}" type="presOf" srcId="{38C90DFB-DEE2-4401-A0BE-A67DFD292D44}" destId="{7B6485DD-3EBE-431C-9E19-FFF1494D8349}" srcOrd="0" destOrd="0" presId="urn:microsoft.com/office/officeart/2005/8/layout/vList2"/>
    <dgm:cxn modelId="{9055C7EB-DE1B-43D6-8B99-09C289563B74}" type="presOf" srcId="{BA320664-37F5-4FF0-9CC4-F2C167AD7500}" destId="{BCCF9E9A-BDFD-499A-8F65-0D7FF40FBA10}" srcOrd="0" destOrd="0" presId="urn:microsoft.com/office/officeart/2005/8/layout/vList2"/>
    <dgm:cxn modelId="{0B1BA6F2-D6D7-497B-87C3-C94F145784B2}" type="presParOf" srcId="{BCCF9E9A-BDFD-499A-8F65-0D7FF40FBA10}" destId="{39B80408-5759-4C26-8F35-D4DCB3852B87}" srcOrd="0" destOrd="0" presId="urn:microsoft.com/office/officeart/2005/8/layout/vList2"/>
    <dgm:cxn modelId="{F30A93B7-A762-4242-BEE9-83E5797C86D6}" type="presParOf" srcId="{BCCF9E9A-BDFD-499A-8F65-0D7FF40FBA10}" destId="{CBAD29B2-3FAD-47E1-8CAB-ADC116E82843}" srcOrd="1" destOrd="0" presId="urn:microsoft.com/office/officeart/2005/8/layout/vList2"/>
    <dgm:cxn modelId="{E6D9ABBC-4AA8-429D-892C-628A201EFFB8}" type="presParOf" srcId="{BCCF9E9A-BDFD-499A-8F65-0D7FF40FBA10}" destId="{4CFC8340-8328-466F-9500-7FF8FD83D403}" srcOrd="2" destOrd="0" presId="urn:microsoft.com/office/officeart/2005/8/layout/vList2"/>
    <dgm:cxn modelId="{E977B45B-6325-4E94-A72C-BF549B2918FD}" type="presParOf" srcId="{BCCF9E9A-BDFD-499A-8F65-0D7FF40FBA10}" destId="{F1CB21A9-FA4E-432C-99AE-97ADB4B85067}" srcOrd="3" destOrd="0" presId="urn:microsoft.com/office/officeart/2005/8/layout/vList2"/>
    <dgm:cxn modelId="{083E64E0-49E2-4AFB-8BE4-8F11F292EBE6}" type="presParOf" srcId="{BCCF9E9A-BDFD-499A-8F65-0D7FF40FBA10}" destId="{7CE54D2E-3A97-4577-9F74-A7A7C98DCB65}" srcOrd="4" destOrd="0" presId="urn:microsoft.com/office/officeart/2005/8/layout/vList2"/>
    <dgm:cxn modelId="{7023D4CF-D17E-49E5-8F9F-B261CDDD9476}" type="presParOf" srcId="{BCCF9E9A-BDFD-499A-8F65-0D7FF40FBA10}" destId="{A2055536-F065-4309-9385-243B73627BD0}" srcOrd="5" destOrd="0" presId="urn:microsoft.com/office/officeart/2005/8/layout/vList2"/>
    <dgm:cxn modelId="{B3D941DF-C81F-43B0-9389-8754EBC05384}" type="presParOf" srcId="{BCCF9E9A-BDFD-499A-8F65-0D7FF40FBA10}" destId="{138E775D-D3DA-4917-98EE-C5411E2BEFBB}" srcOrd="6" destOrd="0" presId="urn:microsoft.com/office/officeart/2005/8/layout/vList2"/>
    <dgm:cxn modelId="{EB22789B-41A1-46F8-BB5A-5B727656D966}" type="presParOf" srcId="{BCCF9E9A-BDFD-499A-8F65-0D7FF40FBA10}" destId="{4BA698E3-58E5-471E-9E85-C7F11E4AA797}" srcOrd="7" destOrd="0" presId="urn:microsoft.com/office/officeart/2005/8/layout/vList2"/>
    <dgm:cxn modelId="{8BE77F24-1B8B-4F72-845B-C1EC5F0143B3}" type="presParOf" srcId="{BCCF9E9A-BDFD-499A-8F65-0D7FF40FBA10}" destId="{7B6485DD-3EBE-431C-9E19-FFF1494D8349}" srcOrd="8" destOrd="0" presId="urn:microsoft.com/office/officeart/2005/8/layout/vList2"/>
    <dgm:cxn modelId="{BA46B58D-DC53-4376-B941-854BA605977D}" type="presParOf" srcId="{BCCF9E9A-BDFD-499A-8F65-0D7FF40FBA10}" destId="{761B5877-13BC-4CC0-9A73-5506166D31E0}" srcOrd="9" destOrd="0" presId="urn:microsoft.com/office/officeart/2005/8/layout/vList2"/>
    <dgm:cxn modelId="{2EB0DD57-879F-4132-9984-96F1BDAC2D92}" type="presParOf" srcId="{BCCF9E9A-BDFD-499A-8F65-0D7FF40FBA10}" destId="{8AA58935-0E01-4FE8-8A23-BE765F14F92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361460-B19E-4C9E-A74B-B52BA119EC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52391E-AD2D-45D7-8504-B892D2D4BB53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200" err="1"/>
            <a:t>Voy</a:t>
          </a:r>
          <a:r>
            <a:rPr lang="en-US" sz="1200"/>
            <a:t> a </a:t>
          </a:r>
          <a:r>
            <a:rPr lang="en-US" sz="1200" err="1"/>
            <a:t>hacer</a:t>
          </a:r>
          <a:r>
            <a:rPr lang="en-US" sz="1200"/>
            <a:t> lo </a:t>
          </a:r>
          <a:r>
            <a:rPr lang="en-US" sz="1200" err="1"/>
            <a:t>posible</a:t>
          </a:r>
          <a:r>
            <a:rPr lang="en-US" sz="1200"/>
            <a:t> para </a:t>
          </a:r>
          <a:r>
            <a:rPr lang="en-US" sz="1200" err="1"/>
            <a:t>atender</a:t>
          </a:r>
          <a:r>
            <a:rPr lang="en-US" sz="1200"/>
            <a:t> a  TODAS las </a:t>
          </a:r>
          <a:r>
            <a:rPr lang="en-US" sz="1200" err="1"/>
            <a:t>familias</a:t>
          </a:r>
          <a:r>
            <a:rPr lang="en-US" sz="1200"/>
            <a:t>, </a:t>
          </a:r>
          <a:r>
            <a:rPr lang="en-US" sz="1200" err="1"/>
            <a:t>incluyendo</a:t>
          </a:r>
          <a:r>
            <a:rPr lang="en-US" sz="1200"/>
            <a:t> </a:t>
          </a:r>
          <a:r>
            <a:rPr lang="en-US" sz="1200" err="1"/>
            <a:t>estudiantes</a:t>
          </a:r>
          <a:r>
            <a:rPr lang="en-US" sz="1200"/>
            <a:t> de ESOL y </a:t>
          </a:r>
          <a:r>
            <a:rPr lang="en-US" sz="1200" err="1"/>
            <a:t>estudiantes</a:t>
          </a:r>
          <a:r>
            <a:rPr lang="en-US" sz="1200"/>
            <a:t> con IEPs. He </a:t>
          </a:r>
          <a:r>
            <a:rPr lang="en-US" sz="1200" err="1"/>
            <a:t>incluído</a:t>
          </a:r>
          <a:r>
            <a:rPr lang="en-US" sz="1200"/>
            <a:t> </a:t>
          </a:r>
          <a:r>
            <a:rPr lang="en-US" sz="1200" err="1"/>
            <a:t>información</a:t>
          </a:r>
          <a:r>
            <a:rPr lang="en-US" sz="1200"/>
            <a:t> de personas que </a:t>
          </a:r>
          <a:r>
            <a:rPr lang="en-US" sz="1200" err="1"/>
            <a:t>pueden</a:t>
          </a:r>
          <a:r>
            <a:rPr lang="en-US" sz="1200"/>
            <a:t> </a:t>
          </a:r>
          <a:r>
            <a:rPr lang="en-US" sz="1200" err="1"/>
            <a:t>contestar</a:t>
          </a:r>
          <a:r>
            <a:rPr lang="en-US" sz="1200"/>
            <a:t> </a:t>
          </a:r>
          <a:r>
            <a:rPr lang="en-US" sz="1200" err="1"/>
            <a:t>preguntas</a:t>
          </a:r>
          <a:r>
            <a:rPr lang="en-US" sz="1200"/>
            <a:t> </a:t>
          </a:r>
          <a:r>
            <a:rPr lang="en-US" sz="1200" err="1"/>
            <a:t>después</a:t>
          </a:r>
          <a:r>
            <a:rPr lang="en-US" sz="1200"/>
            <a:t> de la </a:t>
          </a:r>
          <a:r>
            <a:rPr lang="en-US" sz="1200" err="1"/>
            <a:t>presentación</a:t>
          </a:r>
          <a:r>
            <a:rPr lang="en-US" sz="1200"/>
            <a:t>. </a:t>
          </a:r>
        </a:p>
      </dgm:t>
    </dgm:pt>
    <dgm:pt modelId="{81D546EB-89D3-4BAD-8775-23812F21ABE6}" type="parTrans" cxnId="{21906B9F-62D7-499E-89C0-81C7CB1DEA9D}">
      <dgm:prSet/>
      <dgm:spPr/>
      <dgm:t>
        <a:bodyPr/>
        <a:lstStyle/>
        <a:p>
          <a:endParaRPr lang="en-US"/>
        </a:p>
      </dgm:t>
    </dgm:pt>
    <dgm:pt modelId="{5E87B712-A5FB-46C3-B305-27278FE3D75F}" type="sibTrans" cxnId="{21906B9F-62D7-499E-89C0-81C7CB1DEA9D}">
      <dgm:prSet/>
      <dgm:spPr/>
      <dgm:t>
        <a:bodyPr/>
        <a:lstStyle/>
        <a:p>
          <a:endParaRPr lang="en-US"/>
        </a:p>
      </dgm:t>
    </dgm:pt>
    <dgm:pt modelId="{4B76143A-AE9A-4FED-B874-3B20C75ACCBD}">
      <dgm:prSet custT="1"/>
      <dgm:spPr/>
      <dgm:t>
        <a:bodyPr/>
        <a:lstStyle/>
        <a:p>
          <a:pPr rtl="0"/>
          <a:r>
            <a:rPr lang="en-US" sz="1200" err="1"/>
            <a:t>Tendremos</a:t>
          </a:r>
          <a:r>
            <a:rPr lang="en-US" sz="1200"/>
            <a:t> </a:t>
          </a:r>
          <a:r>
            <a:rPr lang="en-US" sz="1200" err="1"/>
            <a:t>otra</a:t>
          </a:r>
          <a:r>
            <a:rPr lang="en-US" sz="1200"/>
            <a:t> </a:t>
          </a:r>
          <a:r>
            <a:rPr lang="en-US" sz="1200" err="1"/>
            <a:t>noche</a:t>
          </a:r>
          <a:r>
            <a:rPr lang="en-US" sz="1200"/>
            <a:t> para padres de </a:t>
          </a:r>
          <a:r>
            <a:rPr lang="en-US" sz="1200" err="1"/>
            <a:t>estudiantes</a:t>
          </a:r>
          <a:r>
            <a:rPr lang="en-US" sz="1200"/>
            <a:t> de 9 </a:t>
          </a:r>
          <a:r>
            <a:rPr lang="en-US" sz="1200" err="1"/>
            <a:t>grado</a:t>
          </a:r>
          <a:r>
            <a:rPr lang="en-US" sz="1200"/>
            <a:t> - </a:t>
          </a:r>
          <a:r>
            <a:rPr lang="en-US" sz="1200" err="1"/>
            <a:t>Parte</a:t>
          </a:r>
          <a:r>
            <a:rPr lang="en-US" sz="1200"/>
            <a:t>  2 - </a:t>
          </a:r>
          <a:r>
            <a:rPr lang="en-US" sz="1200" err="1"/>
            <a:t>en</a:t>
          </a:r>
          <a:r>
            <a:rPr lang="en-US" sz="1200"/>
            <a:t> </a:t>
          </a:r>
          <a:r>
            <a:rPr lang="en-US" sz="1200" err="1"/>
            <a:t>Febrero</a:t>
          </a:r>
          <a:r>
            <a:rPr lang="en-US" sz="1200"/>
            <a:t>, y </a:t>
          </a:r>
          <a:r>
            <a:rPr lang="en-US" sz="1200" err="1"/>
            <a:t>daremos</a:t>
          </a:r>
          <a:r>
            <a:rPr lang="en-US" sz="1200"/>
            <a:t> mas </a:t>
          </a:r>
          <a:r>
            <a:rPr lang="en-US" sz="1200" err="1"/>
            <a:t>información</a:t>
          </a:r>
          <a:r>
            <a:rPr lang="en-US" sz="1200"/>
            <a:t> </a:t>
          </a:r>
          <a:r>
            <a:rPr lang="en-US" sz="1200" err="1"/>
            <a:t>sobre</a:t>
          </a:r>
          <a:r>
            <a:rPr lang="en-US" sz="1200"/>
            <a:t> </a:t>
          </a:r>
          <a:r>
            <a:rPr lang="en-US" sz="1200" err="1"/>
            <a:t>clases</a:t>
          </a:r>
          <a:r>
            <a:rPr lang="en-US" sz="1200"/>
            <a:t> </a:t>
          </a:r>
          <a:r>
            <a:rPr lang="en-US" sz="1200" err="1"/>
            <a:t>avanzadas</a:t>
          </a:r>
          <a:r>
            <a:rPr lang="en-US" sz="1200"/>
            <a:t> de </a:t>
          </a:r>
          <a:r>
            <a:rPr lang="en-US" sz="1200" err="1"/>
            <a:t>honores</a:t>
          </a:r>
          <a:r>
            <a:rPr lang="en-US" sz="1200"/>
            <a:t>, AP, IB, </a:t>
          </a:r>
          <a:r>
            <a:rPr lang="en-US" sz="1200" err="1"/>
            <a:t>inscripción</a:t>
          </a:r>
          <a:r>
            <a:rPr lang="en-US" sz="1200"/>
            <a:t> doble, Colegio virtual de Fulton/Georgia, y </a:t>
          </a:r>
          <a:r>
            <a:rPr lang="en-US" sz="1200" err="1"/>
            <a:t>clases</a:t>
          </a:r>
          <a:r>
            <a:rPr lang="en-US" sz="1200"/>
            <a:t> de </a:t>
          </a:r>
          <a:r>
            <a:rPr lang="en-US" sz="1200" err="1"/>
            <a:t>verano</a:t>
          </a:r>
          <a:r>
            <a:rPr lang="en-US" sz="1200"/>
            <a:t>.  </a:t>
          </a:r>
          <a:r>
            <a:rPr lang="en-US" sz="1200" err="1"/>
            <a:t>También</a:t>
          </a:r>
          <a:r>
            <a:rPr lang="en-US" sz="1200"/>
            <a:t> </a:t>
          </a:r>
          <a:r>
            <a:rPr lang="en-US" sz="1200" err="1"/>
            <a:t>encuentran</a:t>
          </a:r>
          <a:r>
            <a:rPr lang="en-US" sz="1200"/>
            <a:t> un </a:t>
          </a:r>
          <a:r>
            <a:rPr lang="en-US" sz="1200" err="1"/>
            <a:t>documento</a:t>
          </a:r>
          <a:r>
            <a:rPr lang="en-US" sz="1200"/>
            <a:t> que </a:t>
          </a:r>
          <a:r>
            <a:rPr lang="en-US" sz="1200" err="1"/>
            <a:t>contesta</a:t>
          </a:r>
          <a:r>
            <a:rPr lang="en-US" sz="1200"/>
            <a:t> </a:t>
          </a:r>
          <a:r>
            <a:rPr lang="en-US" sz="1200" err="1"/>
            <a:t>preguntas</a:t>
          </a:r>
          <a:r>
            <a:rPr lang="en-US" sz="1200"/>
            <a:t> </a:t>
          </a:r>
          <a:r>
            <a:rPr lang="en-US" sz="1200" err="1"/>
            <a:t>frequentes</a:t>
          </a:r>
          <a:r>
            <a:rPr lang="en-US" sz="1200"/>
            <a:t> </a:t>
          </a:r>
          <a:r>
            <a:rPr lang="en-US" sz="1200" err="1"/>
            <a:t>en</a:t>
          </a:r>
          <a:r>
            <a:rPr lang="en-US" sz="1200"/>
            <a:t> </a:t>
          </a:r>
          <a:r>
            <a:rPr lang="en-US" sz="1200" err="1"/>
            <a:t>el</a:t>
          </a:r>
          <a:r>
            <a:rPr lang="en-US" sz="1200"/>
            <a:t> </a:t>
          </a:r>
          <a:r>
            <a:rPr lang="en-US" sz="1200" err="1"/>
            <a:t>calendario</a:t>
          </a:r>
          <a:r>
            <a:rPr lang="en-US" sz="1200"/>
            <a:t> de </a:t>
          </a:r>
          <a:r>
            <a:rPr lang="en-US" sz="1200" err="1"/>
            <a:t>invitación</a:t>
          </a:r>
          <a:r>
            <a:rPr lang="en-US" sz="1200"/>
            <a:t> que </a:t>
          </a:r>
          <a:r>
            <a:rPr lang="en-US" sz="1200" err="1"/>
            <a:t>habla</a:t>
          </a:r>
          <a:r>
            <a:rPr lang="en-US" sz="1200"/>
            <a:t> de </a:t>
          </a:r>
          <a:r>
            <a:rPr lang="en-US" sz="1200" err="1"/>
            <a:t>temas</a:t>
          </a:r>
          <a:r>
            <a:rPr lang="en-US" sz="1200"/>
            <a:t> que no </a:t>
          </a:r>
          <a:r>
            <a:rPr lang="en-US" sz="1200" err="1"/>
            <a:t>tenemos</a:t>
          </a:r>
          <a:r>
            <a:rPr lang="en-US" sz="1200"/>
            <a:t> </a:t>
          </a:r>
          <a:r>
            <a:rPr lang="en-US" sz="1200" err="1"/>
            <a:t>tiempo</a:t>
          </a:r>
          <a:r>
            <a:rPr lang="en-US" sz="1200"/>
            <a:t> de </a:t>
          </a:r>
          <a:r>
            <a:rPr lang="en-US" sz="1200" err="1"/>
            <a:t>repasar</a:t>
          </a:r>
          <a:r>
            <a:rPr lang="en-US" sz="1200"/>
            <a:t> </a:t>
          </a:r>
          <a:r>
            <a:rPr lang="en-US" sz="1200" err="1"/>
            <a:t>en</a:t>
          </a:r>
          <a:r>
            <a:rPr lang="en-US" sz="1200"/>
            <a:t> </a:t>
          </a:r>
          <a:r>
            <a:rPr lang="en-US" sz="1200" err="1"/>
            <a:t>este</a:t>
          </a:r>
          <a:r>
            <a:rPr lang="en-US" sz="1200"/>
            <a:t> </a:t>
          </a:r>
          <a:r>
            <a:rPr lang="en-US" sz="1200" err="1"/>
            <a:t>momento</a:t>
          </a:r>
          <a:r>
            <a:rPr lang="en-US" sz="1200"/>
            <a:t>.</a:t>
          </a:r>
          <a:r>
            <a:rPr lang="en-US" sz="1200">
              <a:latin typeface="Georgia"/>
            </a:rPr>
            <a:t> La </a:t>
          </a:r>
          <a:r>
            <a:rPr lang="en-US" sz="1200" err="1">
              <a:latin typeface="Georgia"/>
            </a:rPr>
            <a:t>presentación</a:t>
          </a:r>
          <a:r>
            <a:rPr lang="en-US" sz="1200">
              <a:latin typeface="Georgia"/>
            </a:rPr>
            <a:t> </a:t>
          </a:r>
          <a:r>
            <a:rPr lang="en-US" sz="1200" err="1">
              <a:latin typeface="Georgia"/>
            </a:rPr>
            <a:t>en</a:t>
          </a:r>
          <a:r>
            <a:rPr lang="en-US" sz="1200">
              <a:latin typeface="Georgia"/>
            </a:rPr>
            <a:t> </a:t>
          </a:r>
          <a:r>
            <a:rPr lang="en-US" sz="1200" err="1">
              <a:latin typeface="Georgia"/>
            </a:rPr>
            <a:t>Inglés</a:t>
          </a:r>
          <a:r>
            <a:rPr lang="en-US" sz="1200">
              <a:latin typeface="Georgia"/>
            </a:rPr>
            <a:t> y </a:t>
          </a:r>
          <a:r>
            <a:rPr lang="en-US" sz="1200" err="1">
              <a:latin typeface="+mn-lt"/>
            </a:rPr>
            <a:t>Español</a:t>
          </a:r>
          <a:r>
            <a:rPr lang="en-US" sz="1200">
              <a:latin typeface="+mn-lt"/>
            </a:rPr>
            <a:t> la </a:t>
          </a:r>
          <a:r>
            <a:rPr lang="en-US" sz="1200" err="1">
              <a:latin typeface="+mn-lt"/>
            </a:rPr>
            <a:t>encuentra</a:t>
          </a:r>
          <a:r>
            <a:rPr lang="en-US" sz="1200">
              <a:latin typeface="+mn-lt"/>
            </a:rPr>
            <a:t> </a:t>
          </a:r>
          <a:r>
            <a:rPr lang="en-US" sz="1200" err="1">
              <a:latin typeface="+mn-lt"/>
            </a:rPr>
            <a:t>en</a:t>
          </a:r>
          <a:r>
            <a:rPr lang="en-US" sz="1200">
              <a:latin typeface="+mn-lt"/>
            </a:rPr>
            <a:t> </a:t>
          </a:r>
          <a:r>
            <a:rPr lang="en-US" sz="1200" err="1">
              <a:latin typeface="+mn-lt"/>
            </a:rPr>
            <a:t>nuestra</a:t>
          </a:r>
          <a:r>
            <a:rPr lang="en-US" sz="1200">
              <a:latin typeface="+mn-lt"/>
            </a:rPr>
            <a:t> </a:t>
          </a:r>
          <a:r>
            <a:rPr lang="en-US" sz="1200" err="1">
              <a:latin typeface="+mn-lt"/>
            </a:rPr>
            <a:t>página</a:t>
          </a:r>
          <a:r>
            <a:rPr lang="en-US" sz="1200">
              <a:latin typeface="+mn-lt"/>
            </a:rPr>
            <a:t> </a:t>
          </a:r>
          <a:r>
            <a:rPr lang="en-US" sz="1200" err="1">
              <a:latin typeface="+mn-lt"/>
            </a:rPr>
            <a:t>en</a:t>
          </a:r>
          <a:r>
            <a:rPr lang="en-US" sz="1200">
              <a:latin typeface="+mn-lt"/>
            </a:rPr>
            <a:t> </a:t>
          </a:r>
          <a:r>
            <a:rPr lang="en-US" sz="1200" err="1">
              <a:latin typeface="+mn-lt"/>
            </a:rPr>
            <a:t>el</a:t>
          </a:r>
          <a:r>
            <a:rPr lang="en-US" sz="1200">
              <a:latin typeface="+mn-lt"/>
            </a:rPr>
            <a:t> internet.</a:t>
          </a:r>
          <a:r>
            <a:rPr lang="en-US" sz="1200">
              <a:latin typeface="Georgia"/>
            </a:rPr>
            <a:t> </a:t>
          </a:r>
          <a:endParaRPr lang="en-US" sz="1200"/>
        </a:p>
      </dgm:t>
    </dgm:pt>
    <dgm:pt modelId="{2A6D259F-1BEC-4565-A402-A7DFB01CC4B0}" type="parTrans" cxnId="{7D2E2090-D01D-40EF-A905-3B0E15B46EFD}">
      <dgm:prSet/>
      <dgm:spPr/>
      <dgm:t>
        <a:bodyPr/>
        <a:lstStyle/>
        <a:p>
          <a:endParaRPr lang="en-US"/>
        </a:p>
      </dgm:t>
    </dgm:pt>
    <dgm:pt modelId="{31E64801-1057-4D2B-BAFA-1E911F71610B}" type="sibTrans" cxnId="{7D2E2090-D01D-40EF-A905-3B0E15B46EFD}">
      <dgm:prSet/>
      <dgm:spPr/>
      <dgm:t>
        <a:bodyPr/>
        <a:lstStyle/>
        <a:p>
          <a:endParaRPr lang="en-US"/>
        </a:p>
      </dgm:t>
    </dgm:pt>
    <dgm:pt modelId="{7223DEF3-A9D1-4FFE-BD55-95789F3779DE}">
      <dgm:prSet custT="1"/>
      <dgm:spPr/>
      <dgm:t>
        <a:bodyPr/>
        <a:lstStyle/>
        <a:p>
          <a:pPr algn="ctr" rtl="0"/>
          <a:r>
            <a:rPr lang="en-US" sz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Se </a:t>
          </a:r>
          <a:r>
            <a:rPr lang="en-US" sz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pondrá</a:t>
          </a:r>
          <a:r>
            <a:rPr lang="en-US" sz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una </a:t>
          </a:r>
          <a:r>
            <a:rPr lang="en-US" sz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grabación</a:t>
          </a:r>
          <a:r>
            <a:rPr lang="en-US" sz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lang="en-US" sz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en</a:t>
          </a:r>
          <a:r>
            <a:rPr lang="en-US" sz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lang="en-US" sz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inglés</a:t>
          </a:r>
          <a:r>
            <a:rPr lang="en-US" sz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lang="en-US" sz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en</a:t>
          </a:r>
          <a:r>
            <a:rPr lang="en-US" sz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lang="en-US" sz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www.mycentennialcounseling.com</a:t>
          </a:r>
          <a:r>
            <a:rPr lang="en-US" sz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al </a:t>
          </a:r>
          <a:r>
            <a:rPr lang="en-US" sz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finalizar</a:t>
          </a:r>
          <a:r>
            <a:rPr lang="en-US" sz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la </a:t>
          </a:r>
          <a:r>
            <a:rPr lang="en-US" sz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presentación</a:t>
          </a:r>
          <a:r>
            <a:rPr lang="en-US" sz="1200">
              <a:solidFill>
                <a:prstClr val="white"/>
              </a:solidFill>
              <a:latin typeface="Georgia"/>
              <a:ea typeface="+mn-ea"/>
              <a:cs typeface="+mn-cs"/>
            </a:rPr>
            <a:t>. </a:t>
          </a:r>
          <a:endParaRPr lang="en-US" sz="1200">
            <a:latin typeface="Georgia"/>
          </a:endParaRPr>
        </a:p>
      </dgm:t>
    </dgm:pt>
    <dgm:pt modelId="{D30B02E6-DF84-4AB6-9AA5-3A5846ABB7ED}" type="parTrans" cxnId="{F780580B-2D14-40FE-8075-A2C97E6E2F27}">
      <dgm:prSet/>
      <dgm:spPr/>
      <dgm:t>
        <a:bodyPr/>
        <a:lstStyle/>
        <a:p>
          <a:endParaRPr lang="en-US"/>
        </a:p>
      </dgm:t>
    </dgm:pt>
    <dgm:pt modelId="{7282748C-3A50-48F4-BA0C-F1123C5F4552}" type="sibTrans" cxnId="{F780580B-2D14-40FE-8075-A2C97E6E2F27}">
      <dgm:prSet/>
      <dgm:spPr/>
      <dgm:t>
        <a:bodyPr/>
        <a:lstStyle/>
        <a:p>
          <a:endParaRPr lang="en-US"/>
        </a:p>
      </dgm:t>
    </dgm:pt>
    <dgm:pt modelId="{133C7768-FA93-4C40-BED0-1139C9C27C2E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 sz="1200"/>
            <a:t>Por favor no dude </a:t>
          </a:r>
          <a:r>
            <a:rPr lang="en-US" sz="1200" err="1"/>
            <a:t>en</a:t>
          </a:r>
          <a:r>
            <a:rPr lang="en-US" sz="1200"/>
            <a:t> </a:t>
          </a:r>
          <a:r>
            <a:rPr lang="en-US" sz="1200" err="1"/>
            <a:t>contactar</a:t>
          </a:r>
          <a:r>
            <a:rPr lang="en-US" sz="1200"/>
            <a:t> a la/</a:t>
          </a:r>
          <a:r>
            <a:rPr lang="en-US" sz="1200" err="1"/>
            <a:t>el</a:t>
          </a:r>
          <a:r>
            <a:rPr lang="en-US" sz="1200"/>
            <a:t> </a:t>
          </a:r>
          <a:r>
            <a:rPr lang="en-US" sz="1200" err="1"/>
            <a:t>consejera</a:t>
          </a:r>
          <a:r>
            <a:rPr lang="en-US" sz="1200"/>
            <a:t>/o de </a:t>
          </a:r>
          <a:r>
            <a:rPr lang="en-US" sz="1200" err="1"/>
            <a:t>su</a:t>
          </a:r>
          <a:r>
            <a:rPr lang="en-US" sz="1200"/>
            <a:t> </a:t>
          </a:r>
          <a:r>
            <a:rPr lang="en-US" sz="1200" err="1"/>
            <a:t>estudiante</a:t>
          </a:r>
          <a:r>
            <a:rPr lang="en-US" sz="1200"/>
            <a:t> </a:t>
          </a:r>
          <a:r>
            <a:rPr lang="en-US" sz="1200" err="1"/>
            <a:t>si</a:t>
          </a:r>
          <a:r>
            <a:rPr lang="en-US" sz="1200"/>
            <a:t> </a:t>
          </a:r>
          <a:r>
            <a:rPr lang="en-US" sz="1200" err="1"/>
            <a:t>tiene</a:t>
          </a:r>
          <a:r>
            <a:rPr lang="en-US" sz="1200"/>
            <a:t> </a:t>
          </a:r>
          <a:r>
            <a:rPr lang="en-US" sz="1200" err="1"/>
            <a:t>preguntas</a:t>
          </a:r>
          <a:r>
            <a:rPr lang="en-US" sz="1200"/>
            <a:t> </a:t>
          </a:r>
          <a:r>
            <a:rPr lang="en-US" sz="1200" err="1"/>
            <a:t>adicionales</a:t>
          </a:r>
          <a:r>
            <a:rPr lang="en-US" sz="1200"/>
            <a:t> o </a:t>
          </a:r>
          <a:r>
            <a:rPr lang="en-US" sz="1200" err="1"/>
            <a:t>alguna</a:t>
          </a:r>
          <a:r>
            <a:rPr lang="en-US" sz="1200"/>
            <a:t> </a:t>
          </a:r>
          <a:r>
            <a:rPr lang="en-US" sz="1200" err="1"/>
            <a:t>preocupación</a:t>
          </a:r>
          <a:r>
            <a:rPr lang="en-US" sz="1200"/>
            <a:t> </a:t>
          </a:r>
          <a:r>
            <a:rPr lang="en-US" sz="1200" err="1"/>
            <a:t>sobre</a:t>
          </a:r>
          <a:r>
            <a:rPr lang="en-US" sz="1200"/>
            <a:t> </a:t>
          </a:r>
          <a:r>
            <a:rPr lang="en-US" sz="1200" err="1"/>
            <a:t>su</a:t>
          </a:r>
          <a:r>
            <a:rPr lang="en-US" sz="1200"/>
            <a:t> </a:t>
          </a:r>
          <a:r>
            <a:rPr lang="en-US" sz="1200" err="1"/>
            <a:t>estudiante</a:t>
          </a:r>
          <a:r>
            <a:rPr lang="en-US" sz="1200"/>
            <a:t>. </a:t>
          </a:r>
          <a:r>
            <a:rPr lang="en-US" sz="1200" err="1"/>
            <a:t>También</a:t>
          </a:r>
          <a:r>
            <a:rPr lang="en-US" sz="1200"/>
            <a:t> le </a:t>
          </a:r>
          <a:r>
            <a:rPr lang="en-US" sz="1200" err="1"/>
            <a:t>dimos</a:t>
          </a:r>
          <a:r>
            <a:rPr lang="en-US" sz="1200"/>
            <a:t> </a:t>
          </a:r>
          <a:r>
            <a:rPr lang="en-US" sz="1200" err="1"/>
            <a:t>información</a:t>
          </a:r>
          <a:r>
            <a:rPr lang="en-US" sz="1200"/>
            <a:t> similar a los </a:t>
          </a:r>
          <a:r>
            <a:rPr lang="en-US" sz="1200" err="1"/>
            <a:t>estudiantes</a:t>
          </a:r>
          <a:r>
            <a:rPr lang="en-US" sz="1200"/>
            <a:t> </a:t>
          </a:r>
          <a:r>
            <a:rPr lang="en-US" sz="1200" err="1"/>
            <a:t>el</a:t>
          </a:r>
          <a:r>
            <a:rPr lang="en-US" sz="1200"/>
            <a:t> </a:t>
          </a:r>
          <a:r>
            <a:rPr lang="en-US" sz="1200" err="1"/>
            <a:t>mes</a:t>
          </a:r>
          <a:r>
            <a:rPr lang="en-US" sz="1200"/>
            <a:t> </a:t>
          </a:r>
          <a:r>
            <a:rPr lang="en-US" sz="1200" err="1"/>
            <a:t>pasado</a:t>
          </a:r>
          <a:r>
            <a:rPr lang="en-US" sz="1200"/>
            <a:t>.  </a:t>
          </a:r>
        </a:p>
      </dgm:t>
    </dgm:pt>
    <dgm:pt modelId="{73106C78-954D-4723-89A4-E1D5B87A80BF}" type="parTrans" cxnId="{81E5A8B0-62B6-4292-AF84-1BE3156F402D}">
      <dgm:prSet/>
      <dgm:spPr/>
      <dgm:t>
        <a:bodyPr/>
        <a:lstStyle/>
        <a:p>
          <a:endParaRPr lang="en-US"/>
        </a:p>
      </dgm:t>
    </dgm:pt>
    <dgm:pt modelId="{B9C2A4F3-A11F-44C9-BB67-C56F84AD65C9}" type="sibTrans" cxnId="{81E5A8B0-62B6-4292-AF84-1BE3156F402D}">
      <dgm:prSet/>
      <dgm:spPr/>
      <dgm:t>
        <a:bodyPr/>
        <a:lstStyle/>
        <a:p>
          <a:endParaRPr lang="en-US"/>
        </a:p>
      </dgm:t>
    </dgm:pt>
    <dgm:pt modelId="{B646FC7A-933C-467D-B174-87CCA0CBC7A6}" type="pres">
      <dgm:prSet presAssocID="{A1361460-B19E-4C9E-A74B-B52BA119ECD5}" presName="linear" presStyleCnt="0">
        <dgm:presLayoutVars>
          <dgm:animLvl val="lvl"/>
          <dgm:resizeHandles val="exact"/>
        </dgm:presLayoutVars>
      </dgm:prSet>
      <dgm:spPr/>
    </dgm:pt>
    <dgm:pt modelId="{3BA2780B-87FD-471A-94B4-BB52C5C21763}" type="pres">
      <dgm:prSet presAssocID="{7223DEF3-A9D1-4FFE-BD55-95789F3779D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7DFA2E2-A45C-46D2-AEBE-5D08C8AA5F23}" type="pres">
      <dgm:prSet presAssocID="{7282748C-3A50-48F4-BA0C-F1123C5F4552}" presName="spacer" presStyleCnt="0"/>
      <dgm:spPr/>
    </dgm:pt>
    <dgm:pt modelId="{83E73347-F85B-405C-B4CE-ED39B0BC1991}" type="pres">
      <dgm:prSet presAssocID="{6052391E-AD2D-45D7-8504-B892D2D4BB5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2E1B122-6CD7-4694-83F8-C5B3842A73FC}" type="pres">
      <dgm:prSet presAssocID="{5E87B712-A5FB-46C3-B305-27278FE3D75F}" presName="spacer" presStyleCnt="0"/>
      <dgm:spPr/>
    </dgm:pt>
    <dgm:pt modelId="{AA639126-ED07-49A3-8F74-E2BD7D788F65}" type="pres">
      <dgm:prSet presAssocID="{4B76143A-AE9A-4FED-B874-3B20C75ACCB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3B0965C-680D-46CC-857F-F1E9290FC994}" type="pres">
      <dgm:prSet presAssocID="{31E64801-1057-4D2B-BAFA-1E911F71610B}" presName="spacer" presStyleCnt="0"/>
      <dgm:spPr/>
    </dgm:pt>
    <dgm:pt modelId="{35DCE900-C7D2-40AE-A367-BF6A7892B6F9}" type="pres">
      <dgm:prSet presAssocID="{133C7768-FA93-4C40-BED0-1139C9C27C2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780580B-2D14-40FE-8075-A2C97E6E2F27}" srcId="{A1361460-B19E-4C9E-A74B-B52BA119ECD5}" destId="{7223DEF3-A9D1-4FFE-BD55-95789F3779DE}" srcOrd="0" destOrd="0" parTransId="{D30B02E6-DF84-4AB6-9AA5-3A5846ABB7ED}" sibTransId="{7282748C-3A50-48F4-BA0C-F1123C5F4552}"/>
    <dgm:cxn modelId="{45A25A1D-4CF3-4FE8-853A-DCCE1025E9C8}" type="presOf" srcId="{7223DEF3-A9D1-4FFE-BD55-95789F3779DE}" destId="{3BA2780B-87FD-471A-94B4-BB52C5C21763}" srcOrd="0" destOrd="0" presId="urn:microsoft.com/office/officeart/2005/8/layout/vList2"/>
    <dgm:cxn modelId="{7D2E2090-D01D-40EF-A905-3B0E15B46EFD}" srcId="{A1361460-B19E-4C9E-A74B-B52BA119ECD5}" destId="{4B76143A-AE9A-4FED-B874-3B20C75ACCBD}" srcOrd="2" destOrd="0" parTransId="{2A6D259F-1BEC-4565-A402-A7DFB01CC4B0}" sibTransId="{31E64801-1057-4D2B-BAFA-1E911F71610B}"/>
    <dgm:cxn modelId="{80CE6A95-5447-41EB-96A7-5EDE21127CA7}" type="presOf" srcId="{133C7768-FA93-4C40-BED0-1139C9C27C2E}" destId="{35DCE900-C7D2-40AE-A367-BF6A7892B6F9}" srcOrd="0" destOrd="0" presId="urn:microsoft.com/office/officeart/2005/8/layout/vList2"/>
    <dgm:cxn modelId="{21906B9F-62D7-499E-89C0-81C7CB1DEA9D}" srcId="{A1361460-B19E-4C9E-A74B-B52BA119ECD5}" destId="{6052391E-AD2D-45D7-8504-B892D2D4BB53}" srcOrd="1" destOrd="0" parTransId="{81D546EB-89D3-4BAD-8775-23812F21ABE6}" sibTransId="{5E87B712-A5FB-46C3-B305-27278FE3D75F}"/>
    <dgm:cxn modelId="{C36E01A2-78D0-45F2-9E45-4C02435E0BAC}" type="presOf" srcId="{6052391E-AD2D-45D7-8504-B892D2D4BB53}" destId="{83E73347-F85B-405C-B4CE-ED39B0BC1991}" srcOrd="0" destOrd="0" presId="urn:microsoft.com/office/officeart/2005/8/layout/vList2"/>
    <dgm:cxn modelId="{81E5A8B0-62B6-4292-AF84-1BE3156F402D}" srcId="{A1361460-B19E-4C9E-A74B-B52BA119ECD5}" destId="{133C7768-FA93-4C40-BED0-1139C9C27C2E}" srcOrd="3" destOrd="0" parTransId="{73106C78-954D-4723-89A4-E1D5B87A80BF}" sibTransId="{B9C2A4F3-A11F-44C9-BB67-C56F84AD65C9}"/>
    <dgm:cxn modelId="{8DA1BAC8-1677-4573-A3B5-3D803D51445D}" type="presOf" srcId="{4B76143A-AE9A-4FED-B874-3B20C75ACCBD}" destId="{AA639126-ED07-49A3-8F74-E2BD7D788F65}" srcOrd="0" destOrd="0" presId="urn:microsoft.com/office/officeart/2005/8/layout/vList2"/>
    <dgm:cxn modelId="{7B2046CE-72FB-42FD-B7CA-8EEB71F5181A}" type="presOf" srcId="{A1361460-B19E-4C9E-A74B-B52BA119ECD5}" destId="{B646FC7A-933C-467D-B174-87CCA0CBC7A6}" srcOrd="0" destOrd="0" presId="urn:microsoft.com/office/officeart/2005/8/layout/vList2"/>
    <dgm:cxn modelId="{5C21029B-0A0A-423E-AA92-111EE0C3F79B}" type="presParOf" srcId="{B646FC7A-933C-467D-B174-87CCA0CBC7A6}" destId="{3BA2780B-87FD-471A-94B4-BB52C5C21763}" srcOrd="0" destOrd="0" presId="urn:microsoft.com/office/officeart/2005/8/layout/vList2"/>
    <dgm:cxn modelId="{FE50568C-6680-4BE0-8E94-BF9845453651}" type="presParOf" srcId="{B646FC7A-933C-467D-B174-87CCA0CBC7A6}" destId="{97DFA2E2-A45C-46D2-AEBE-5D08C8AA5F23}" srcOrd="1" destOrd="0" presId="urn:microsoft.com/office/officeart/2005/8/layout/vList2"/>
    <dgm:cxn modelId="{D4757A13-5A8C-4F73-8F74-807D883EC978}" type="presParOf" srcId="{B646FC7A-933C-467D-B174-87CCA0CBC7A6}" destId="{83E73347-F85B-405C-B4CE-ED39B0BC1991}" srcOrd="2" destOrd="0" presId="urn:microsoft.com/office/officeart/2005/8/layout/vList2"/>
    <dgm:cxn modelId="{65CA54F7-D8CD-4D5A-87B1-3C2B1A962B9F}" type="presParOf" srcId="{B646FC7A-933C-467D-B174-87CCA0CBC7A6}" destId="{02E1B122-6CD7-4694-83F8-C5B3842A73FC}" srcOrd="3" destOrd="0" presId="urn:microsoft.com/office/officeart/2005/8/layout/vList2"/>
    <dgm:cxn modelId="{C2753B3D-F331-4067-9283-60C3710D9617}" type="presParOf" srcId="{B646FC7A-933C-467D-B174-87CCA0CBC7A6}" destId="{AA639126-ED07-49A3-8F74-E2BD7D788F65}" srcOrd="4" destOrd="0" presId="urn:microsoft.com/office/officeart/2005/8/layout/vList2"/>
    <dgm:cxn modelId="{A75E7ADE-296C-42D1-B61E-237BECD6562B}" type="presParOf" srcId="{B646FC7A-933C-467D-B174-87CCA0CBC7A6}" destId="{23B0965C-680D-46CC-857F-F1E9290FC994}" srcOrd="5" destOrd="0" presId="urn:microsoft.com/office/officeart/2005/8/layout/vList2"/>
    <dgm:cxn modelId="{4A2F1589-8618-49BA-9C4B-D7E124C7C4BF}" type="presParOf" srcId="{B646FC7A-933C-467D-B174-87CCA0CBC7A6}" destId="{35DCE900-C7D2-40AE-A367-BF6A7892B6F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0A9ED8-1840-4924-8DB8-FCCE286404A2}" type="doc">
      <dgm:prSet loTypeId="urn:microsoft.com/office/officeart/2005/8/layout/vList3" loCatId="list" qsTypeId="urn:microsoft.com/office/officeart/2005/8/quickstyle/simple2" qsCatId="simple" csTypeId="urn:microsoft.com/office/officeart/2005/8/colors/colorful1" csCatId="colorful" phldr="1"/>
      <dgm:spPr/>
    </dgm:pt>
    <dgm:pt modelId="{4C9C01DB-5949-43D0-8560-F34C81889E83}">
      <dgm:prSet phldrT="[Text]" custT="1"/>
      <dgm:spPr/>
      <dgm:t>
        <a:bodyPr/>
        <a:lstStyle/>
        <a:p>
          <a:pPr>
            <a:spcAft>
              <a:spcPts val="1000"/>
            </a:spcAft>
          </a:pPr>
          <a:r>
            <a:rPr lang="en-US" sz="2400" b="1" u="sng">
              <a:solidFill>
                <a:schemeClr val="bg1"/>
              </a:solidFill>
            </a:rPr>
            <a:t>A-CO </a:t>
          </a:r>
          <a:r>
            <a:rPr lang="en-US" sz="2400" b="1" u="none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>
              <a:solidFill>
                <a:schemeClr val="bg1"/>
              </a:solidFill>
            </a:rPr>
            <a:t>Mr. Giles</a:t>
          </a:r>
        </a:p>
        <a:p>
          <a:pPr>
            <a:spcAft>
              <a:spcPts val="1000"/>
            </a:spcAft>
          </a:pPr>
          <a:r>
            <a:rPr lang="en-US" sz="1350" b="1">
              <a:solidFill>
                <a:schemeClr val="bg1"/>
              </a:solidFill>
            </a:rPr>
            <a:t>GilesJ@fultonschools.org</a:t>
          </a:r>
        </a:p>
      </dgm:t>
    </dgm:pt>
    <dgm:pt modelId="{107E1734-B5D6-4892-85E3-E36BF76342C9}" type="parTrans" cxnId="{FE21208C-1604-4B69-9540-AFA56CFF09F4}">
      <dgm:prSet/>
      <dgm:spPr/>
      <dgm:t>
        <a:bodyPr/>
        <a:lstStyle/>
        <a:p>
          <a:endParaRPr lang="en-US"/>
        </a:p>
      </dgm:t>
    </dgm:pt>
    <dgm:pt modelId="{AB18E8EC-E47D-4AC7-9DBE-F342405BF5E1}" type="sibTrans" cxnId="{FE21208C-1604-4B69-9540-AFA56CFF09F4}">
      <dgm:prSet/>
      <dgm:spPr/>
      <dgm:t>
        <a:bodyPr/>
        <a:lstStyle/>
        <a:p>
          <a:endParaRPr lang="en-US"/>
        </a:p>
      </dgm:t>
    </dgm:pt>
    <dgm:pt modelId="{A2E1CF6B-7030-4288-A53C-A92D530C3341}">
      <dgm:prSet phldrT="[Text]" custT="1"/>
      <dgm:spPr/>
      <dgm:t>
        <a:bodyPr/>
        <a:lstStyle/>
        <a:p>
          <a:pPr>
            <a:spcAft>
              <a:spcPts val="1000"/>
            </a:spcAft>
          </a:pPr>
          <a:r>
            <a:rPr lang="en-US" sz="2400" b="1" u="sng">
              <a:solidFill>
                <a:schemeClr val="bg1"/>
              </a:solidFill>
            </a:rPr>
            <a:t>CP-H </a:t>
          </a:r>
          <a:r>
            <a:rPr lang="en-US" sz="2400" b="1" u="none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>
              <a:solidFill>
                <a:schemeClr val="bg1"/>
              </a:solidFill>
            </a:rPr>
            <a:t>Ms. Ekpo</a:t>
          </a:r>
        </a:p>
        <a:p>
          <a:pPr>
            <a:spcAft>
              <a:spcPts val="1000"/>
            </a:spcAft>
          </a:pPr>
          <a:r>
            <a:rPr lang="en-US" sz="1350" b="1">
              <a:solidFill>
                <a:schemeClr val="bg1"/>
              </a:solidFill>
            </a:rPr>
            <a:t>EkpoN@fultonschools.org</a:t>
          </a:r>
          <a:endParaRPr lang="en-US" sz="1350">
            <a:solidFill>
              <a:schemeClr val="bg1"/>
            </a:solidFill>
          </a:endParaRPr>
        </a:p>
      </dgm:t>
    </dgm:pt>
    <dgm:pt modelId="{BCBDB3E6-5FE5-415E-8E48-276947048BEC}" type="parTrans" cxnId="{AF044B2C-431A-4900-A8E9-A13F7E090037}">
      <dgm:prSet/>
      <dgm:spPr/>
      <dgm:t>
        <a:bodyPr/>
        <a:lstStyle/>
        <a:p>
          <a:endParaRPr lang="en-US"/>
        </a:p>
      </dgm:t>
    </dgm:pt>
    <dgm:pt modelId="{755E4D63-AEC2-444E-BA34-FA4CE8BCCFB4}" type="sibTrans" cxnId="{AF044B2C-431A-4900-A8E9-A13F7E090037}">
      <dgm:prSet/>
      <dgm:spPr/>
      <dgm:t>
        <a:bodyPr/>
        <a:lstStyle/>
        <a:p>
          <a:endParaRPr lang="en-US"/>
        </a:p>
      </dgm:t>
    </dgm:pt>
    <dgm:pt modelId="{3D06F9D0-E49D-4917-81AB-4F1948C37691}">
      <dgm:prSet phldrT="[Text]" custT="1"/>
      <dgm:spPr/>
      <dgm:t>
        <a:bodyPr/>
        <a:lstStyle/>
        <a:p>
          <a:pPr>
            <a:spcAft>
              <a:spcPts val="1000"/>
            </a:spcAft>
          </a:pPr>
          <a:r>
            <a:rPr lang="en-US" sz="2400" b="1" u="sng">
              <a:solidFill>
                <a:schemeClr val="bg1"/>
              </a:solidFill>
            </a:rPr>
            <a:t>I-NH </a:t>
          </a:r>
          <a:r>
            <a:rPr lang="en-US" sz="2400" b="1" u="none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>
              <a:solidFill>
                <a:schemeClr val="bg1"/>
              </a:solidFill>
            </a:rPr>
            <a:t>Mrs. Ruppe</a:t>
          </a:r>
        </a:p>
        <a:p>
          <a:pPr>
            <a:spcAft>
              <a:spcPts val="1000"/>
            </a:spcAft>
          </a:pPr>
          <a:r>
            <a:rPr lang="en-US" sz="1350" b="1">
              <a:solidFill>
                <a:schemeClr val="bg1"/>
              </a:solidFill>
            </a:rPr>
            <a:t>Ruppe@fultonschools.org</a:t>
          </a:r>
          <a:endParaRPr lang="en-US" sz="1350">
            <a:solidFill>
              <a:schemeClr val="bg1"/>
            </a:solidFill>
          </a:endParaRPr>
        </a:p>
      </dgm:t>
    </dgm:pt>
    <dgm:pt modelId="{74943F47-6D59-4582-A97C-7638BC0ECA81}" type="parTrans" cxnId="{64650454-6A6C-4352-A81C-99BDE827111F}">
      <dgm:prSet/>
      <dgm:spPr/>
      <dgm:t>
        <a:bodyPr/>
        <a:lstStyle/>
        <a:p>
          <a:endParaRPr lang="en-US"/>
        </a:p>
      </dgm:t>
    </dgm:pt>
    <dgm:pt modelId="{DDBEE305-66A1-444D-A4B9-89AC7CD5225A}" type="sibTrans" cxnId="{64650454-6A6C-4352-A81C-99BDE827111F}">
      <dgm:prSet/>
      <dgm:spPr/>
      <dgm:t>
        <a:bodyPr/>
        <a:lstStyle/>
        <a:p>
          <a:endParaRPr lang="en-US"/>
        </a:p>
      </dgm:t>
    </dgm:pt>
    <dgm:pt modelId="{A9605DE7-A488-40B9-A2A7-E7C32A01780A}" type="pres">
      <dgm:prSet presAssocID="{E90A9ED8-1840-4924-8DB8-FCCE286404A2}" presName="linearFlow" presStyleCnt="0">
        <dgm:presLayoutVars>
          <dgm:dir/>
          <dgm:resizeHandles val="exact"/>
        </dgm:presLayoutVars>
      </dgm:prSet>
      <dgm:spPr/>
    </dgm:pt>
    <dgm:pt modelId="{99587173-1DB0-44C1-91BC-6A64C32D4A0E}" type="pres">
      <dgm:prSet presAssocID="{4C9C01DB-5949-43D0-8560-F34C81889E83}" presName="composite" presStyleCnt="0"/>
      <dgm:spPr/>
    </dgm:pt>
    <dgm:pt modelId="{89FF4F67-DB6E-4636-9CED-913F218E870B}" type="pres">
      <dgm:prSet presAssocID="{4C9C01DB-5949-43D0-8560-F34C81889E83}" presName="imgShp" presStyleLbl="fgImgPlace1" presStyleIdx="0" presStyleCnt="3" custLinFactNeighborX="1972" custLinFactNeighborY="-320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2AF61B23-691E-4643-AF70-EF6A3C98B116}" type="pres">
      <dgm:prSet presAssocID="{4C9C01DB-5949-43D0-8560-F34C81889E83}" presName="txShp" presStyleLbl="node1" presStyleIdx="0" presStyleCnt="3" custScaleX="109640">
        <dgm:presLayoutVars>
          <dgm:bulletEnabled val="1"/>
        </dgm:presLayoutVars>
      </dgm:prSet>
      <dgm:spPr/>
    </dgm:pt>
    <dgm:pt modelId="{16C9112C-9C97-4627-81A9-9C00B98B3F71}" type="pres">
      <dgm:prSet presAssocID="{AB18E8EC-E47D-4AC7-9DBE-F342405BF5E1}" presName="spacing" presStyleCnt="0"/>
      <dgm:spPr/>
    </dgm:pt>
    <dgm:pt modelId="{D17CF6FF-73BB-444B-9E26-E07F67313A3E}" type="pres">
      <dgm:prSet presAssocID="{A2E1CF6B-7030-4288-A53C-A92D530C3341}" presName="composite" presStyleCnt="0"/>
      <dgm:spPr/>
    </dgm:pt>
    <dgm:pt modelId="{556B3699-2911-4156-BCB3-84CE1F53A27D}" type="pres">
      <dgm:prSet presAssocID="{A2E1CF6B-7030-4288-A53C-A92D530C3341}" presName="imgShp" presStyleLbl="fgImgPlace1" presStyleIdx="1" presStyleCnt="3" custLinFactNeighborX="-2187" custLinFactNeighborY="-111"/>
      <dgm:spPr>
        <a:blipFill>
          <a:blip xmlns:r="http://schemas.openxmlformats.org/officeDocument/2006/relationships" r:embed="rId2"/>
          <a:srcRect/>
          <a:stretch>
            <a:fillRect t="-17000" b="-17000"/>
          </a:stretch>
        </a:blipFill>
      </dgm:spPr>
    </dgm:pt>
    <dgm:pt modelId="{FCD9D315-EC76-4CD4-9107-56B043ED0BDC}" type="pres">
      <dgm:prSet presAssocID="{A2E1CF6B-7030-4288-A53C-A92D530C3341}" presName="txShp" presStyleLbl="node1" presStyleIdx="1" presStyleCnt="3" custScaleX="109689">
        <dgm:presLayoutVars>
          <dgm:bulletEnabled val="1"/>
        </dgm:presLayoutVars>
      </dgm:prSet>
      <dgm:spPr/>
    </dgm:pt>
    <dgm:pt modelId="{0FDD0637-81ED-4F54-8C24-42A9197F9819}" type="pres">
      <dgm:prSet presAssocID="{755E4D63-AEC2-444E-BA34-FA4CE8BCCFB4}" presName="spacing" presStyleCnt="0"/>
      <dgm:spPr/>
    </dgm:pt>
    <dgm:pt modelId="{86BDD2E0-0DE0-4F9B-9D91-ADD0C1C3F219}" type="pres">
      <dgm:prSet presAssocID="{3D06F9D0-E49D-4917-81AB-4F1948C37691}" presName="composite" presStyleCnt="0"/>
      <dgm:spPr/>
    </dgm:pt>
    <dgm:pt modelId="{03C9FFE3-FAFD-4610-8B45-C3E276AACCAD}" type="pres">
      <dgm:prSet presAssocID="{3D06F9D0-E49D-4917-81AB-4F1948C37691}" presName="imgShp" presStyleLbl="fgImgPlace1" presStyleIdx="2" presStyleCnt="3" custLinFactNeighborX="788" custLinFactNeighborY="-48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AF95BD42-54E4-4BB0-8F47-348F0034961F}" type="pres">
      <dgm:prSet presAssocID="{3D06F9D0-E49D-4917-81AB-4F1948C37691}" presName="txShp" presStyleLbl="node1" presStyleIdx="2" presStyleCnt="3" custScaleX="115413">
        <dgm:presLayoutVars>
          <dgm:bulletEnabled val="1"/>
        </dgm:presLayoutVars>
      </dgm:prSet>
      <dgm:spPr/>
    </dgm:pt>
  </dgm:ptLst>
  <dgm:cxnLst>
    <dgm:cxn modelId="{672BF407-6CBA-42F5-BBA6-5B61D36B4F5D}" type="presOf" srcId="{E90A9ED8-1840-4924-8DB8-FCCE286404A2}" destId="{A9605DE7-A488-40B9-A2A7-E7C32A01780A}" srcOrd="0" destOrd="0" presId="urn:microsoft.com/office/officeart/2005/8/layout/vList3"/>
    <dgm:cxn modelId="{B8AB2424-548C-453C-8F96-67090604AC8D}" type="presOf" srcId="{4C9C01DB-5949-43D0-8560-F34C81889E83}" destId="{2AF61B23-691E-4643-AF70-EF6A3C98B116}" srcOrd="0" destOrd="0" presId="urn:microsoft.com/office/officeart/2005/8/layout/vList3"/>
    <dgm:cxn modelId="{AF044B2C-431A-4900-A8E9-A13F7E090037}" srcId="{E90A9ED8-1840-4924-8DB8-FCCE286404A2}" destId="{A2E1CF6B-7030-4288-A53C-A92D530C3341}" srcOrd="1" destOrd="0" parTransId="{BCBDB3E6-5FE5-415E-8E48-276947048BEC}" sibTransId="{755E4D63-AEC2-444E-BA34-FA4CE8BCCFB4}"/>
    <dgm:cxn modelId="{BA88BD5B-B6BF-439B-8584-072CD242CDB0}" type="presOf" srcId="{A2E1CF6B-7030-4288-A53C-A92D530C3341}" destId="{FCD9D315-EC76-4CD4-9107-56B043ED0BDC}" srcOrd="0" destOrd="0" presId="urn:microsoft.com/office/officeart/2005/8/layout/vList3"/>
    <dgm:cxn modelId="{64650454-6A6C-4352-A81C-99BDE827111F}" srcId="{E90A9ED8-1840-4924-8DB8-FCCE286404A2}" destId="{3D06F9D0-E49D-4917-81AB-4F1948C37691}" srcOrd="2" destOrd="0" parTransId="{74943F47-6D59-4582-A97C-7638BC0ECA81}" sibTransId="{DDBEE305-66A1-444D-A4B9-89AC7CD5225A}"/>
    <dgm:cxn modelId="{53BDEE78-D302-4119-90D7-4372C5E77395}" type="presOf" srcId="{3D06F9D0-E49D-4917-81AB-4F1948C37691}" destId="{AF95BD42-54E4-4BB0-8F47-348F0034961F}" srcOrd="0" destOrd="0" presId="urn:microsoft.com/office/officeart/2005/8/layout/vList3"/>
    <dgm:cxn modelId="{FE21208C-1604-4B69-9540-AFA56CFF09F4}" srcId="{E90A9ED8-1840-4924-8DB8-FCCE286404A2}" destId="{4C9C01DB-5949-43D0-8560-F34C81889E83}" srcOrd="0" destOrd="0" parTransId="{107E1734-B5D6-4892-85E3-E36BF76342C9}" sibTransId="{AB18E8EC-E47D-4AC7-9DBE-F342405BF5E1}"/>
    <dgm:cxn modelId="{686F99EB-E8DF-4EC4-B6DE-6B052A7F3198}" type="presParOf" srcId="{A9605DE7-A488-40B9-A2A7-E7C32A01780A}" destId="{99587173-1DB0-44C1-91BC-6A64C32D4A0E}" srcOrd="0" destOrd="0" presId="urn:microsoft.com/office/officeart/2005/8/layout/vList3"/>
    <dgm:cxn modelId="{11DF9C35-8C5B-43E0-B98F-2DC8D25D7695}" type="presParOf" srcId="{99587173-1DB0-44C1-91BC-6A64C32D4A0E}" destId="{89FF4F67-DB6E-4636-9CED-913F218E870B}" srcOrd="0" destOrd="0" presId="urn:microsoft.com/office/officeart/2005/8/layout/vList3"/>
    <dgm:cxn modelId="{D6FE079B-2346-42F0-99D3-1E9494216871}" type="presParOf" srcId="{99587173-1DB0-44C1-91BC-6A64C32D4A0E}" destId="{2AF61B23-691E-4643-AF70-EF6A3C98B116}" srcOrd="1" destOrd="0" presId="urn:microsoft.com/office/officeart/2005/8/layout/vList3"/>
    <dgm:cxn modelId="{E0DCDABF-4FF3-4559-A433-E2B968B1E62A}" type="presParOf" srcId="{A9605DE7-A488-40B9-A2A7-E7C32A01780A}" destId="{16C9112C-9C97-4627-81A9-9C00B98B3F71}" srcOrd="1" destOrd="0" presId="urn:microsoft.com/office/officeart/2005/8/layout/vList3"/>
    <dgm:cxn modelId="{4A22B4D6-0297-4C0D-B140-E67B86E1BD24}" type="presParOf" srcId="{A9605DE7-A488-40B9-A2A7-E7C32A01780A}" destId="{D17CF6FF-73BB-444B-9E26-E07F67313A3E}" srcOrd="2" destOrd="0" presId="urn:microsoft.com/office/officeart/2005/8/layout/vList3"/>
    <dgm:cxn modelId="{B4F8BBA2-62D6-403A-8CB4-60F107B44139}" type="presParOf" srcId="{D17CF6FF-73BB-444B-9E26-E07F67313A3E}" destId="{556B3699-2911-4156-BCB3-84CE1F53A27D}" srcOrd="0" destOrd="0" presId="urn:microsoft.com/office/officeart/2005/8/layout/vList3"/>
    <dgm:cxn modelId="{2AB40FB5-C5B3-4467-B950-853910015102}" type="presParOf" srcId="{D17CF6FF-73BB-444B-9E26-E07F67313A3E}" destId="{FCD9D315-EC76-4CD4-9107-56B043ED0BDC}" srcOrd="1" destOrd="0" presId="urn:microsoft.com/office/officeart/2005/8/layout/vList3"/>
    <dgm:cxn modelId="{4A07C1F6-9B60-4D90-B1B2-01832E72809E}" type="presParOf" srcId="{A9605DE7-A488-40B9-A2A7-E7C32A01780A}" destId="{0FDD0637-81ED-4F54-8C24-42A9197F9819}" srcOrd="3" destOrd="0" presId="urn:microsoft.com/office/officeart/2005/8/layout/vList3"/>
    <dgm:cxn modelId="{15DB19A7-E58F-4DBF-9D64-4BCEF71C830A}" type="presParOf" srcId="{A9605DE7-A488-40B9-A2A7-E7C32A01780A}" destId="{86BDD2E0-0DE0-4F9B-9D91-ADD0C1C3F219}" srcOrd="4" destOrd="0" presId="urn:microsoft.com/office/officeart/2005/8/layout/vList3"/>
    <dgm:cxn modelId="{D1C96210-9661-43F0-8A9C-AF1CF511EDC1}" type="presParOf" srcId="{86BDD2E0-0DE0-4F9B-9D91-ADD0C1C3F219}" destId="{03C9FFE3-FAFD-4610-8B45-C3E276AACCAD}" srcOrd="0" destOrd="0" presId="urn:microsoft.com/office/officeart/2005/8/layout/vList3"/>
    <dgm:cxn modelId="{18C3366F-5DD1-43B1-A82D-25E8079F8FB5}" type="presParOf" srcId="{86BDD2E0-0DE0-4F9B-9D91-ADD0C1C3F219}" destId="{AF95BD42-54E4-4BB0-8F47-348F003496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0A9ED8-1840-4924-8DB8-FCCE286404A2}" type="doc">
      <dgm:prSet loTypeId="urn:microsoft.com/office/officeart/2005/8/layout/vList3" loCatId="list" qsTypeId="urn:microsoft.com/office/officeart/2005/8/quickstyle/simple2" qsCatId="simple" csTypeId="urn:microsoft.com/office/officeart/2005/8/colors/colorful1" csCatId="colorful" phldr="1"/>
      <dgm:spPr/>
    </dgm:pt>
    <dgm:pt modelId="{4C9C01DB-5949-43D0-8560-F34C81889E83}">
      <dgm:prSet phldrT="[Text]" custT="1"/>
      <dgm:spPr/>
      <dgm:t>
        <a:bodyPr/>
        <a:lstStyle/>
        <a:p>
          <a:pPr>
            <a:spcAft>
              <a:spcPts val="1000"/>
            </a:spcAft>
          </a:pPr>
          <a:r>
            <a:rPr lang="en-US" sz="2400" b="1" u="sng">
              <a:solidFill>
                <a:schemeClr val="bg1"/>
              </a:solidFill>
            </a:rPr>
            <a:t>NI-SI </a:t>
          </a:r>
          <a:r>
            <a:rPr lang="en-US" sz="2400" b="1" u="none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>
              <a:solidFill>
                <a:schemeClr val="bg1"/>
              </a:solidFill>
            </a:rPr>
            <a:t>Ms. Freeman</a:t>
          </a:r>
        </a:p>
        <a:p>
          <a:pPr>
            <a:spcAft>
              <a:spcPts val="1000"/>
            </a:spcAft>
          </a:pPr>
          <a:r>
            <a:rPr lang="en-US" sz="1250" b="1">
              <a:solidFill>
                <a:schemeClr val="bg1"/>
              </a:solidFill>
            </a:rPr>
            <a:t>freemanMA@fultonschools.org</a:t>
          </a:r>
          <a:endParaRPr lang="en-US" sz="1250">
            <a:solidFill>
              <a:schemeClr val="bg1"/>
            </a:solidFill>
          </a:endParaRPr>
        </a:p>
      </dgm:t>
    </dgm:pt>
    <dgm:pt modelId="{107E1734-B5D6-4892-85E3-E36BF76342C9}" type="parTrans" cxnId="{FE21208C-1604-4B69-9540-AFA56CFF09F4}">
      <dgm:prSet/>
      <dgm:spPr/>
      <dgm:t>
        <a:bodyPr/>
        <a:lstStyle/>
        <a:p>
          <a:endParaRPr lang="en-US"/>
        </a:p>
      </dgm:t>
    </dgm:pt>
    <dgm:pt modelId="{AB18E8EC-E47D-4AC7-9DBE-F342405BF5E1}" type="sibTrans" cxnId="{FE21208C-1604-4B69-9540-AFA56CFF09F4}">
      <dgm:prSet/>
      <dgm:spPr/>
      <dgm:t>
        <a:bodyPr/>
        <a:lstStyle/>
        <a:p>
          <a:endParaRPr lang="en-US"/>
        </a:p>
      </dgm:t>
    </dgm:pt>
    <dgm:pt modelId="{A2E1CF6B-7030-4288-A53C-A92D530C3341}">
      <dgm:prSet phldrT="[Text]" custT="1"/>
      <dgm:spPr/>
      <dgm:t>
        <a:bodyPr/>
        <a:lstStyle/>
        <a:p>
          <a:pPr>
            <a:spcAft>
              <a:spcPts val="1000"/>
            </a:spcAft>
          </a:pPr>
          <a:r>
            <a:rPr lang="en-US" sz="2400" b="1" u="sng">
              <a:solidFill>
                <a:schemeClr val="bg1"/>
              </a:solidFill>
            </a:rPr>
            <a:t>SJ-Z</a:t>
          </a:r>
          <a:r>
            <a:rPr lang="en-US" sz="2400" b="1" u="none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>
              <a:solidFill>
                <a:schemeClr val="bg1"/>
              </a:solidFill>
            </a:rPr>
            <a:t>Ms. Peart</a:t>
          </a:r>
        </a:p>
        <a:p>
          <a:pPr>
            <a:spcAft>
              <a:spcPts val="1000"/>
            </a:spcAft>
          </a:pPr>
          <a:r>
            <a:rPr lang="en-US" sz="1350" b="1">
              <a:solidFill>
                <a:schemeClr val="bg1"/>
              </a:solidFill>
            </a:rPr>
            <a:t>Peart@fultonschools.org</a:t>
          </a:r>
          <a:endParaRPr lang="en-US" sz="1350">
            <a:solidFill>
              <a:schemeClr val="bg1"/>
            </a:solidFill>
          </a:endParaRPr>
        </a:p>
      </dgm:t>
    </dgm:pt>
    <dgm:pt modelId="{BCBDB3E6-5FE5-415E-8E48-276947048BEC}" type="parTrans" cxnId="{AF044B2C-431A-4900-A8E9-A13F7E090037}">
      <dgm:prSet/>
      <dgm:spPr/>
      <dgm:t>
        <a:bodyPr/>
        <a:lstStyle/>
        <a:p>
          <a:endParaRPr lang="en-US"/>
        </a:p>
      </dgm:t>
    </dgm:pt>
    <dgm:pt modelId="{755E4D63-AEC2-444E-BA34-FA4CE8BCCFB4}" type="sibTrans" cxnId="{AF044B2C-431A-4900-A8E9-A13F7E090037}">
      <dgm:prSet/>
      <dgm:spPr/>
      <dgm:t>
        <a:bodyPr/>
        <a:lstStyle/>
        <a:p>
          <a:endParaRPr lang="en-US"/>
        </a:p>
      </dgm:t>
    </dgm:pt>
    <dgm:pt modelId="{3D06F9D0-E49D-4917-81AB-4F1948C37691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ts val="1000"/>
            </a:spcAft>
          </a:pPr>
          <a:r>
            <a:rPr lang="en-US" sz="2300" b="1" u="sng">
              <a:solidFill>
                <a:schemeClr val="bg1"/>
              </a:solidFill>
            </a:rPr>
            <a:t>Graduation Coach </a:t>
          </a:r>
          <a:r>
            <a:rPr lang="en-US" sz="2300" b="1" u="none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>
              <a:solidFill>
                <a:schemeClr val="bg1"/>
              </a:solidFill>
            </a:rPr>
            <a:t>Mrs. Hollaway</a:t>
          </a:r>
        </a:p>
        <a:p>
          <a:pPr>
            <a:lnSpc>
              <a:spcPct val="90000"/>
            </a:lnSpc>
            <a:spcAft>
              <a:spcPts val="1000"/>
            </a:spcAft>
          </a:pPr>
          <a:r>
            <a:rPr lang="en-US" sz="1350" b="1">
              <a:solidFill>
                <a:schemeClr val="bg1"/>
              </a:solidFill>
            </a:rPr>
            <a:t>VealA@fultonschools.org</a:t>
          </a:r>
          <a:endParaRPr lang="en-US" sz="1350">
            <a:solidFill>
              <a:schemeClr val="bg1"/>
            </a:solidFill>
          </a:endParaRPr>
        </a:p>
      </dgm:t>
    </dgm:pt>
    <dgm:pt modelId="{74943F47-6D59-4582-A97C-7638BC0ECA81}" type="parTrans" cxnId="{64650454-6A6C-4352-A81C-99BDE827111F}">
      <dgm:prSet/>
      <dgm:spPr/>
      <dgm:t>
        <a:bodyPr/>
        <a:lstStyle/>
        <a:p>
          <a:endParaRPr lang="en-US"/>
        </a:p>
      </dgm:t>
    </dgm:pt>
    <dgm:pt modelId="{DDBEE305-66A1-444D-A4B9-89AC7CD5225A}" type="sibTrans" cxnId="{64650454-6A6C-4352-A81C-99BDE827111F}">
      <dgm:prSet/>
      <dgm:spPr/>
      <dgm:t>
        <a:bodyPr/>
        <a:lstStyle/>
        <a:p>
          <a:endParaRPr lang="en-US"/>
        </a:p>
      </dgm:t>
    </dgm:pt>
    <dgm:pt modelId="{A9605DE7-A488-40B9-A2A7-E7C32A01780A}" type="pres">
      <dgm:prSet presAssocID="{E90A9ED8-1840-4924-8DB8-FCCE286404A2}" presName="linearFlow" presStyleCnt="0">
        <dgm:presLayoutVars>
          <dgm:dir/>
          <dgm:resizeHandles val="exact"/>
        </dgm:presLayoutVars>
      </dgm:prSet>
      <dgm:spPr/>
    </dgm:pt>
    <dgm:pt modelId="{99587173-1DB0-44C1-91BC-6A64C32D4A0E}" type="pres">
      <dgm:prSet presAssocID="{4C9C01DB-5949-43D0-8560-F34C81889E83}" presName="composite" presStyleCnt="0"/>
      <dgm:spPr/>
    </dgm:pt>
    <dgm:pt modelId="{89FF4F67-DB6E-4636-9CED-913F218E870B}" type="pres">
      <dgm:prSet presAssocID="{4C9C01DB-5949-43D0-8560-F34C81889E83}" presName="imgShp" presStyleLbl="fgImgPlace1" presStyleIdx="0" presStyleCnt="3" custScaleX="128412" custScaleY="127285" custLinFactNeighborX="-8139" custLinFactNeighborY="-11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2AF61B23-691E-4643-AF70-EF6A3C98B116}" type="pres">
      <dgm:prSet presAssocID="{4C9C01DB-5949-43D0-8560-F34C81889E83}" presName="txShp" presStyleLbl="node1" presStyleIdx="0" presStyleCnt="3" custScaleX="118633" custScaleY="129717">
        <dgm:presLayoutVars>
          <dgm:bulletEnabled val="1"/>
        </dgm:presLayoutVars>
      </dgm:prSet>
      <dgm:spPr/>
    </dgm:pt>
    <dgm:pt modelId="{16C9112C-9C97-4627-81A9-9C00B98B3F71}" type="pres">
      <dgm:prSet presAssocID="{AB18E8EC-E47D-4AC7-9DBE-F342405BF5E1}" presName="spacing" presStyleCnt="0"/>
      <dgm:spPr/>
    </dgm:pt>
    <dgm:pt modelId="{D17CF6FF-73BB-444B-9E26-E07F67313A3E}" type="pres">
      <dgm:prSet presAssocID="{A2E1CF6B-7030-4288-A53C-A92D530C3341}" presName="composite" presStyleCnt="0"/>
      <dgm:spPr/>
    </dgm:pt>
    <dgm:pt modelId="{556B3699-2911-4156-BCB3-84CE1F53A27D}" type="pres">
      <dgm:prSet presAssocID="{A2E1CF6B-7030-4288-A53C-A92D530C3341}" presName="imgShp" presStyleLbl="fgImgPlace1" presStyleIdx="1" presStyleCnt="3" custScaleX="123909" custScaleY="120431" custLinFactNeighborX="-10554" custLinFactNeighborY="-248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FCD9D315-EC76-4CD4-9107-56B043ED0BDC}" type="pres">
      <dgm:prSet presAssocID="{A2E1CF6B-7030-4288-A53C-A92D530C3341}" presName="txShp" presStyleLbl="node1" presStyleIdx="1" presStyleCnt="3" custScaleX="111725" custScaleY="127024" custLinFactNeighborX="1269" custLinFactNeighborY="109">
        <dgm:presLayoutVars>
          <dgm:bulletEnabled val="1"/>
        </dgm:presLayoutVars>
      </dgm:prSet>
      <dgm:spPr/>
    </dgm:pt>
    <dgm:pt modelId="{0FDD0637-81ED-4F54-8C24-42A9197F9819}" type="pres">
      <dgm:prSet presAssocID="{755E4D63-AEC2-444E-BA34-FA4CE8BCCFB4}" presName="spacing" presStyleCnt="0"/>
      <dgm:spPr/>
    </dgm:pt>
    <dgm:pt modelId="{86BDD2E0-0DE0-4F9B-9D91-ADD0C1C3F219}" type="pres">
      <dgm:prSet presAssocID="{3D06F9D0-E49D-4917-81AB-4F1948C37691}" presName="composite" presStyleCnt="0"/>
      <dgm:spPr/>
    </dgm:pt>
    <dgm:pt modelId="{03C9FFE3-FAFD-4610-8B45-C3E276AACCAD}" type="pres">
      <dgm:prSet presAssocID="{3D06F9D0-E49D-4917-81AB-4F1948C37691}" presName="imgShp" presStyleLbl="fgImgPlace1" presStyleIdx="2" presStyleCnt="3" custScaleX="123387" custScaleY="135634" custLinFactNeighborX="-7977" custLinFactNeighborY="-358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AF95BD42-54E4-4BB0-8F47-348F0034961F}" type="pres">
      <dgm:prSet presAssocID="{3D06F9D0-E49D-4917-81AB-4F1948C37691}" presName="txShp" presStyleLbl="node1" presStyleIdx="2" presStyleCnt="3" custScaleX="113487" custScaleY="126419" custLinFactNeighborX="1042" custLinFactNeighborY="973">
        <dgm:presLayoutVars>
          <dgm:bulletEnabled val="1"/>
        </dgm:presLayoutVars>
      </dgm:prSet>
      <dgm:spPr/>
    </dgm:pt>
  </dgm:ptLst>
  <dgm:cxnLst>
    <dgm:cxn modelId="{AF044B2C-431A-4900-A8E9-A13F7E090037}" srcId="{E90A9ED8-1840-4924-8DB8-FCCE286404A2}" destId="{A2E1CF6B-7030-4288-A53C-A92D530C3341}" srcOrd="1" destOrd="0" parTransId="{BCBDB3E6-5FE5-415E-8E48-276947048BEC}" sibTransId="{755E4D63-AEC2-444E-BA34-FA4CE8BCCFB4}"/>
    <dgm:cxn modelId="{7569753E-873C-4665-AC7D-C0CFCD139FCE}" type="presOf" srcId="{3D06F9D0-E49D-4917-81AB-4F1948C37691}" destId="{AF95BD42-54E4-4BB0-8F47-348F0034961F}" srcOrd="0" destOrd="0" presId="urn:microsoft.com/office/officeart/2005/8/layout/vList3"/>
    <dgm:cxn modelId="{64650454-6A6C-4352-A81C-99BDE827111F}" srcId="{E90A9ED8-1840-4924-8DB8-FCCE286404A2}" destId="{3D06F9D0-E49D-4917-81AB-4F1948C37691}" srcOrd="2" destOrd="0" parTransId="{74943F47-6D59-4582-A97C-7638BC0ECA81}" sibTransId="{DDBEE305-66A1-444D-A4B9-89AC7CD5225A}"/>
    <dgm:cxn modelId="{2AEFEB55-FF92-4039-8E88-EAB716ADB360}" type="presOf" srcId="{4C9C01DB-5949-43D0-8560-F34C81889E83}" destId="{2AF61B23-691E-4643-AF70-EF6A3C98B116}" srcOrd="0" destOrd="0" presId="urn:microsoft.com/office/officeart/2005/8/layout/vList3"/>
    <dgm:cxn modelId="{4FDA3C76-251E-4698-93C7-7C08E72D7667}" type="presOf" srcId="{E90A9ED8-1840-4924-8DB8-FCCE286404A2}" destId="{A9605DE7-A488-40B9-A2A7-E7C32A01780A}" srcOrd="0" destOrd="0" presId="urn:microsoft.com/office/officeart/2005/8/layout/vList3"/>
    <dgm:cxn modelId="{FE21208C-1604-4B69-9540-AFA56CFF09F4}" srcId="{E90A9ED8-1840-4924-8DB8-FCCE286404A2}" destId="{4C9C01DB-5949-43D0-8560-F34C81889E83}" srcOrd="0" destOrd="0" parTransId="{107E1734-B5D6-4892-85E3-E36BF76342C9}" sibTransId="{AB18E8EC-E47D-4AC7-9DBE-F342405BF5E1}"/>
    <dgm:cxn modelId="{3BA2EED4-0CD4-4FE3-AADE-D854736B2F1E}" type="presOf" srcId="{A2E1CF6B-7030-4288-A53C-A92D530C3341}" destId="{FCD9D315-EC76-4CD4-9107-56B043ED0BDC}" srcOrd="0" destOrd="0" presId="urn:microsoft.com/office/officeart/2005/8/layout/vList3"/>
    <dgm:cxn modelId="{F11098E4-E42E-4388-AB0A-668A0B74BEEE}" type="presParOf" srcId="{A9605DE7-A488-40B9-A2A7-E7C32A01780A}" destId="{99587173-1DB0-44C1-91BC-6A64C32D4A0E}" srcOrd="0" destOrd="0" presId="urn:microsoft.com/office/officeart/2005/8/layout/vList3"/>
    <dgm:cxn modelId="{97FF4498-2719-403D-9819-4F3E6237027A}" type="presParOf" srcId="{99587173-1DB0-44C1-91BC-6A64C32D4A0E}" destId="{89FF4F67-DB6E-4636-9CED-913F218E870B}" srcOrd="0" destOrd="0" presId="urn:microsoft.com/office/officeart/2005/8/layout/vList3"/>
    <dgm:cxn modelId="{D714A484-1103-4553-B76D-6889CE15DAD1}" type="presParOf" srcId="{99587173-1DB0-44C1-91BC-6A64C32D4A0E}" destId="{2AF61B23-691E-4643-AF70-EF6A3C98B116}" srcOrd="1" destOrd="0" presId="urn:microsoft.com/office/officeart/2005/8/layout/vList3"/>
    <dgm:cxn modelId="{B45DD434-7EA6-4A2C-B9F4-910149425642}" type="presParOf" srcId="{A9605DE7-A488-40B9-A2A7-E7C32A01780A}" destId="{16C9112C-9C97-4627-81A9-9C00B98B3F71}" srcOrd="1" destOrd="0" presId="urn:microsoft.com/office/officeart/2005/8/layout/vList3"/>
    <dgm:cxn modelId="{FC0A8FE8-CEDF-4C75-8A9A-410764305FF5}" type="presParOf" srcId="{A9605DE7-A488-40B9-A2A7-E7C32A01780A}" destId="{D17CF6FF-73BB-444B-9E26-E07F67313A3E}" srcOrd="2" destOrd="0" presId="urn:microsoft.com/office/officeart/2005/8/layout/vList3"/>
    <dgm:cxn modelId="{FE4A78BE-6CB4-4020-B59B-6F692FEDDB83}" type="presParOf" srcId="{D17CF6FF-73BB-444B-9E26-E07F67313A3E}" destId="{556B3699-2911-4156-BCB3-84CE1F53A27D}" srcOrd="0" destOrd="0" presId="urn:microsoft.com/office/officeart/2005/8/layout/vList3"/>
    <dgm:cxn modelId="{41878CD9-28EE-4798-B6C4-11000C46BB21}" type="presParOf" srcId="{D17CF6FF-73BB-444B-9E26-E07F67313A3E}" destId="{FCD9D315-EC76-4CD4-9107-56B043ED0BDC}" srcOrd="1" destOrd="0" presId="urn:microsoft.com/office/officeart/2005/8/layout/vList3"/>
    <dgm:cxn modelId="{AAA68496-CCE6-482D-9B1C-75AE91C4783E}" type="presParOf" srcId="{A9605DE7-A488-40B9-A2A7-E7C32A01780A}" destId="{0FDD0637-81ED-4F54-8C24-42A9197F9819}" srcOrd="3" destOrd="0" presId="urn:microsoft.com/office/officeart/2005/8/layout/vList3"/>
    <dgm:cxn modelId="{51DF6ABA-375A-4038-AD74-A94F743B29B0}" type="presParOf" srcId="{A9605DE7-A488-40B9-A2A7-E7C32A01780A}" destId="{86BDD2E0-0DE0-4F9B-9D91-ADD0C1C3F219}" srcOrd="4" destOrd="0" presId="urn:microsoft.com/office/officeart/2005/8/layout/vList3"/>
    <dgm:cxn modelId="{E3162002-9861-43FE-BE7B-5594573FA854}" type="presParOf" srcId="{86BDD2E0-0DE0-4F9B-9D91-ADD0C1C3F219}" destId="{03C9FFE3-FAFD-4610-8B45-C3E276AACCAD}" srcOrd="0" destOrd="0" presId="urn:microsoft.com/office/officeart/2005/8/layout/vList3"/>
    <dgm:cxn modelId="{AA69A774-4F99-4685-9DAC-C87BFA232F57}" type="presParOf" srcId="{86BDD2E0-0DE0-4F9B-9D91-ADD0C1C3F219}" destId="{AF95BD42-54E4-4BB0-8F47-348F003496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2D6EEA-5845-4A5F-AFE7-0E8295B3B7E6}" type="doc">
      <dgm:prSet loTypeId="urn:microsoft.com/office/officeart/2008/layout/VerticalCurvedList" loCatId="list" qsTypeId="urn:microsoft.com/office/officeart/2005/8/quickstyle/3d3" qsCatId="3D" csTypeId="urn:microsoft.com/office/officeart/2005/8/colors/colorful4" csCatId="colorful" phldr="1"/>
      <dgm:spPr/>
    </dgm:pt>
    <dgm:pt modelId="{51CC0F86-14E8-4934-A7AC-F96E1923796F}">
      <dgm:prSet phldrT="[Text]" custT="1"/>
      <dgm:spPr/>
      <dgm:t>
        <a:bodyPr/>
        <a:lstStyle/>
        <a:p>
          <a:pPr algn="ctr"/>
          <a:r>
            <a:rPr lang="en-US" sz="2200" b="0" err="1">
              <a:solidFill>
                <a:schemeClr val="bg1"/>
              </a:solidFill>
            </a:rPr>
            <a:t>Consejería</a:t>
          </a:r>
          <a:r>
            <a:rPr lang="en-US" sz="2200" b="0">
              <a:solidFill>
                <a:schemeClr val="bg1"/>
              </a:solidFill>
            </a:rPr>
            <a:t> Individual </a:t>
          </a:r>
        </a:p>
      </dgm:t>
    </dgm:pt>
    <dgm:pt modelId="{436A51AF-149F-4145-8F9A-DA9B1DE8B1E3}" type="parTrans" cxnId="{0D10A05E-DFF2-49DE-84A9-D20EB65FC0CE}">
      <dgm:prSet/>
      <dgm:spPr/>
      <dgm:t>
        <a:bodyPr/>
        <a:lstStyle/>
        <a:p>
          <a:endParaRPr lang="en-US"/>
        </a:p>
      </dgm:t>
    </dgm:pt>
    <dgm:pt modelId="{6BD3DE0D-BF67-484D-8B95-B2834776DE9C}" type="sibTrans" cxnId="{0D10A05E-DFF2-49DE-84A9-D20EB65FC0CE}">
      <dgm:prSet/>
      <dgm:spPr/>
      <dgm:t>
        <a:bodyPr/>
        <a:lstStyle/>
        <a:p>
          <a:endParaRPr lang="en-US"/>
        </a:p>
      </dgm:t>
    </dgm:pt>
    <dgm:pt modelId="{7ADAE43B-8D68-4582-852A-6C2948614FCD}">
      <dgm:prSet phldrT="[Text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Consejería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en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Grupo (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Ej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. 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Nuevos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estudiantes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y 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Grupos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   de 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Acceso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AP)</a:t>
          </a:r>
        </a:p>
      </dgm:t>
    </dgm:pt>
    <dgm:pt modelId="{11A6A6CD-22F2-43C3-8186-C272CBEFAD5C}" type="parTrans" cxnId="{08709617-A749-4DD7-A636-9414CA94CDC2}">
      <dgm:prSet/>
      <dgm:spPr/>
      <dgm:t>
        <a:bodyPr/>
        <a:lstStyle/>
        <a:p>
          <a:endParaRPr lang="en-US"/>
        </a:p>
      </dgm:t>
    </dgm:pt>
    <dgm:pt modelId="{DB33A250-4169-4215-83ED-4DC3D35A349E}" type="sibTrans" cxnId="{08709617-A749-4DD7-A636-9414CA94CDC2}">
      <dgm:prSet/>
      <dgm:spPr/>
      <dgm:t>
        <a:bodyPr/>
        <a:lstStyle/>
        <a:p>
          <a:endParaRPr lang="en-US"/>
        </a:p>
      </dgm:t>
    </dgm:pt>
    <dgm:pt modelId="{B56CC7F7-ED3A-4347-B925-19DBBF64DA66}">
      <dgm:prSet phldrT="[Text]" custT="1"/>
      <dgm:spPr/>
      <dgm:t>
        <a:bodyPr/>
        <a:lstStyle/>
        <a:p>
          <a:pPr algn="ctr"/>
          <a:r>
            <a:rPr lang="en-US" sz="2200" b="0" err="1">
              <a:solidFill>
                <a:schemeClr val="bg1"/>
              </a:solidFill>
            </a:rPr>
            <a:t>Orientación</a:t>
          </a:r>
          <a:r>
            <a:rPr lang="en-US" sz="2200" b="0">
              <a:solidFill>
                <a:schemeClr val="bg1"/>
              </a:solidFill>
            </a:rPr>
            <a:t> </a:t>
          </a:r>
          <a:r>
            <a:rPr lang="en-US" sz="2200" b="0" err="1">
              <a:solidFill>
                <a:schemeClr val="bg1"/>
              </a:solidFill>
            </a:rPr>
            <a:t>en</a:t>
          </a:r>
          <a:r>
            <a:rPr lang="en-US" sz="2200" b="0">
              <a:solidFill>
                <a:schemeClr val="bg1"/>
              </a:solidFill>
            </a:rPr>
            <a:t> </a:t>
          </a:r>
          <a:r>
            <a:rPr lang="en-US" sz="2200" b="0" err="1">
              <a:solidFill>
                <a:schemeClr val="bg1"/>
              </a:solidFill>
            </a:rPr>
            <a:t>Clase</a:t>
          </a:r>
          <a:r>
            <a:rPr lang="en-US" sz="2200" b="0">
              <a:solidFill>
                <a:schemeClr val="bg1"/>
              </a:solidFill>
            </a:rPr>
            <a:t> y </a:t>
          </a:r>
          <a:r>
            <a:rPr lang="en-US" sz="2200" b="0" err="1">
              <a:solidFill>
                <a:schemeClr val="bg1"/>
              </a:solidFill>
            </a:rPr>
            <a:t>noches</a:t>
          </a:r>
          <a:r>
            <a:rPr lang="en-US" sz="2200" b="0">
              <a:solidFill>
                <a:schemeClr val="bg1"/>
              </a:solidFill>
            </a:rPr>
            <a:t> para padres de </a:t>
          </a:r>
          <a:r>
            <a:rPr lang="en-US" sz="2200" b="0" err="1">
              <a:solidFill>
                <a:schemeClr val="bg1"/>
              </a:solidFill>
            </a:rPr>
            <a:t>todos</a:t>
          </a:r>
          <a:r>
            <a:rPr lang="en-US" sz="2200" b="0">
              <a:solidFill>
                <a:schemeClr val="bg1"/>
              </a:solidFill>
            </a:rPr>
            <a:t> los </a:t>
          </a:r>
          <a:r>
            <a:rPr lang="en-US" sz="2200" b="0" err="1">
              <a:solidFill>
                <a:schemeClr val="bg1"/>
              </a:solidFill>
            </a:rPr>
            <a:t>grados</a:t>
          </a:r>
          <a:r>
            <a:rPr lang="en-US" sz="2200" b="0">
              <a:solidFill>
                <a:schemeClr val="bg1"/>
              </a:solidFill>
            </a:rPr>
            <a:t> </a:t>
          </a:r>
        </a:p>
      </dgm:t>
    </dgm:pt>
    <dgm:pt modelId="{F0B9BE1A-2E77-4CE8-A695-BD7EF5B96F40}" type="parTrans" cxnId="{FF7F6EF9-FE22-46CA-AACB-6BBC6BDFF515}">
      <dgm:prSet/>
      <dgm:spPr/>
      <dgm:t>
        <a:bodyPr/>
        <a:lstStyle/>
        <a:p>
          <a:endParaRPr lang="en-US"/>
        </a:p>
      </dgm:t>
    </dgm:pt>
    <dgm:pt modelId="{7D4F3B8A-BAF9-4181-AFD5-E9AA5B701EA7}" type="sibTrans" cxnId="{FF7F6EF9-FE22-46CA-AACB-6BBC6BDFF515}">
      <dgm:prSet/>
      <dgm:spPr/>
      <dgm:t>
        <a:bodyPr/>
        <a:lstStyle/>
        <a:p>
          <a:endParaRPr lang="en-US"/>
        </a:p>
      </dgm:t>
    </dgm:pt>
    <dgm:pt modelId="{E7A7811F-DE3A-4264-9B01-929CB43651FD}" type="pres">
      <dgm:prSet presAssocID="{572D6EEA-5845-4A5F-AFE7-0E8295B3B7E6}" presName="Name0" presStyleCnt="0">
        <dgm:presLayoutVars>
          <dgm:chMax val="7"/>
          <dgm:chPref val="7"/>
          <dgm:dir/>
        </dgm:presLayoutVars>
      </dgm:prSet>
      <dgm:spPr/>
    </dgm:pt>
    <dgm:pt modelId="{7FF0A182-754A-4010-A717-4CAE222738D0}" type="pres">
      <dgm:prSet presAssocID="{572D6EEA-5845-4A5F-AFE7-0E8295B3B7E6}" presName="Name1" presStyleCnt="0"/>
      <dgm:spPr/>
    </dgm:pt>
    <dgm:pt modelId="{AC6AF2E9-E79B-43F6-84E7-44F09FEB23AB}" type="pres">
      <dgm:prSet presAssocID="{572D6EEA-5845-4A5F-AFE7-0E8295B3B7E6}" presName="cycle" presStyleCnt="0"/>
      <dgm:spPr/>
    </dgm:pt>
    <dgm:pt modelId="{4FF2D10A-414E-40DC-A05F-7FF133924CED}" type="pres">
      <dgm:prSet presAssocID="{572D6EEA-5845-4A5F-AFE7-0E8295B3B7E6}" presName="srcNode" presStyleLbl="node1" presStyleIdx="0" presStyleCnt="3"/>
      <dgm:spPr/>
    </dgm:pt>
    <dgm:pt modelId="{B70C8338-123D-45BC-B9EF-A803FBB135EB}" type="pres">
      <dgm:prSet presAssocID="{572D6EEA-5845-4A5F-AFE7-0E8295B3B7E6}" presName="conn" presStyleLbl="parChTrans1D2" presStyleIdx="0" presStyleCnt="1"/>
      <dgm:spPr/>
    </dgm:pt>
    <dgm:pt modelId="{033EA96A-91BC-4CE5-B1BF-6FADFC474717}" type="pres">
      <dgm:prSet presAssocID="{572D6EEA-5845-4A5F-AFE7-0E8295B3B7E6}" presName="extraNode" presStyleLbl="node1" presStyleIdx="0" presStyleCnt="3"/>
      <dgm:spPr/>
    </dgm:pt>
    <dgm:pt modelId="{F8142666-61FA-4D91-B574-38222B989429}" type="pres">
      <dgm:prSet presAssocID="{572D6EEA-5845-4A5F-AFE7-0E8295B3B7E6}" presName="dstNode" presStyleLbl="node1" presStyleIdx="0" presStyleCnt="3"/>
      <dgm:spPr/>
    </dgm:pt>
    <dgm:pt modelId="{86BBF9BE-21EF-45D2-9834-63A36F297A4A}" type="pres">
      <dgm:prSet presAssocID="{51CC0F86-14E8-4934-A7AC-F96E1923796F}" presName="text_1" presStyleLbl="node1" presStyleIdx="0" presStyleCnt="3">
        <dgm:presLayoutVars>
          <dgm:bulletEnabled val="1"/>
        </dgm:presLayoutVars>
      </dgm:prSet>
      <dgm:spPr/>
    </dgm:pt>
    <dgm:pt modelId="{B6D154FB-8D6F-4342-B07E-70FF3EA7BB52}" type="pres">
      <dgm:prSet presAssocID="{51CC0F86-14E8-4934-A7AC-F96E1923796F}" presName="accent_1" presStyleCnt="0"/>
      <dgm:spPr/>
    </dgm:pt>
    <dgm:pt modelId="{9F10941E-5AE7-46CF-91E7-C3BF4B4E94F7}" type="pres">
      <dgm:prSet presAssocID="{51CC0F86-14E8-4934-A7AC-F96E1923796F}" presName="accentRepeatNode" presStyleLbl="solidFgAcc1" presStyleIdx="0" presStyleCnt="3"/>
      <dgm:spPr/>
    </dgm:pt>
    <dgm:pt modelId="{13B904F8-63F2-461D-B40D-49CE478B90A9}" type="pres">
      <dgm:prSet presAssocID="{7ADAE43B-8D68-4582-852A-6C2948614FCD}" presName="text_2" presStyleLbl="node1" presStyleIdx="1" presStyleCnt="3">
        <dgm:presLayoutVars>
          <dgm:bulletEnabled val="1"/>
        </dgm:presLayoutVars>
      </dgm:prSet>
      <dgm:spPr/>
    </dgm:pt>
    <dgm:pt modelId="{39937EA3-B88D-4F7C-A985-FB99FE4FBC42}" type="pres">
      <dgm:prSet presAssocID="{7ADAE43B-8D68-4582-852A-6C2948614FCD}" presName="accent_2" presStyleCnt="0"/>
      <dgm:spPr/>
    </dgm:pt>
    <dgm:pt modelId="{52120CF1-4167-4211-9EEA-B0BA6E89448F}" type="pres">
      <dgm:prSet presAssocID="{7ADAE43B-8D68-4582-852A-6C2948614FCD}" presName="accentRepeatNode" presStyleLbl="solidFgAcc1" presStyleIdx="1" presStyleCnt="3"/>
      <dgm:spPr/>
    </dgm:pt>
    <dgm:pt modelId="{F3043DFB-3B36-46E9-BBCF-EC3D658F1608}" type="pres">
      <dgm:prSet presAssocID="{B56CC7F7-ED3A-4347-B925-19DBBF64DA66}" presName="text_3" presStyleLbl="node1" presStyleIdx="2" presStyleCnt="3">
        <dgm:presLayoutVars>
          <dgm:bulletEnabled val="1"/>
        </dgm:presLayoutVars>
      </dgm:prSet>
      <dgm:spPr/>
    </dgm:pt>
    <dgm:pt modelId="{018A12E2-121C-43FD-B6FF-A3ED53459D56}" type="pres">
      <dgm:prSet presAssocID="{B56CC7F7-ED3A-4347-B925-19DBBF64DA66}" presName="accent_3" presStyleCnt="0"/>
      <dgm:spPr/>
    </dgm:pt>
    <dgm:pt modelId="{173FCB32-86F4-4786-B49D-2E7D5D7DAC0B}" type="pres">
      <dgm:prSet presAssocID="{B56CC7F7-ED3A-4347-B925-19DBBF64DA66}" presName="accentRepeatNode" presStyleLbl="solidFgAcc1" presStyleIdx="2" presStyleCnt="3"/>
      <dgm:spPr/>
    </dgm:pt>
  </dgm:ptLst>
  <dgm:cxnLst>
    <dgm:cxn modelId="{2C482402-5743-4035-83D8-9AAB4E6B0D87}" type="presOf" srcId="{51CC0F86-14E8-4934-A7AC-F96E1923796F}" destId="{86BBF9BE-21EF-45D2-9834-63A36F297A4A}" srcOrd="0" destOrd="0" presId="urn:microsoft.com/office/officeart/2008/layout/VerticalCurvedList"/>
    <dgm:cxn modelId="{0FEB6903-456F-48E2-A5D0-3D26D835DE91}" type="presOf" srcId="{6BD3DE0D-BF67-484D-8B95-B2834776DE9C}" destId="{B70C8338-123D-45BC-B9EF-A803FBB135EB}" srcOrd="0" destOrd="0" presId="urn:microsoft.com/office/officeart/2008/layout/VerticalCurvedList"/>
    <dgm:cxn modelId="{84CE1C07-76F1-4820-939B-F37BBDB4EC28}" type="presOf" srcId="{7ADAE43B-8D68-4582-852A-6C2948614FCD}" destId="{13B904F8-63F2-461D-B40D-49CE478B90A9}" srcOrd="0" destOrd="0" presId="urn:microsoft.com/office/officeart/2008/layout/VerticalCurvedList"/>
    <dgm:cxn modelId="{9B434713-CBD0-453B-A01F-426B610F8AAF}" type="presOf" srcId="{572D6EEA-5845-4A5F-AFE7-0E8295B3B7E6}" destId="{E7A7811F-DE3A-4264-9B01-929CB43651FD}" srcOrd="0" destOrd="0" presId="urn:microsoft.com/office/officeart/2008/layout/VerticalCurvedList"/>
    <dgm:cxn modelId="{08709617-A749-4DD7-A636-9414CA94CDC2}" srcId="{572D6EEA-5845-4A5F-AFE7-0E8295B3B7E6}" destId="{7ADAE43B-8D68-4582-852A-6C2948614FCD}" srcOrd="1" destOrd="0" parTransId="{11A6A6CD-22F2-43C3-8186-C272CBEFAD5C}" sibTransId="{DB33A250-4169-4215-83ED-4DC3D35A349E}"/>
    <dgm:cxn modelId="{0D10A05E-DFF2-49DE-84A9-D20EB65FC0CE}" srcId="{572D6EEA-5845-4A5F-AFE7-0E8295B3B7E6}" destId="{51CC0F86-14E8-4934-A7AC-F96E1923796F}" srcOrd="0" destOrd="0" parTransId="{436A51AF-149F-4145-8F9A-DA9B1DE8B1E3}" sibTransId="{6BD3DE0D-BF67-484D-8B95-B2834776DE9C}"/>
    <dgm:cxn modelId="{ECDE0D7C-3737-4367-B3F2-2FBC41358F96}" type="presOf" srcId="{B56CC7F7-ED3A-4347-B925-19DBBF64DA66}" destId="{F3043DFB-3B36-46E9-BBCF-EC3D658F1608}" srcOrd="0" destOrd="0" presId="urn:microsoft.com/office/officeart/2008/layout/VerticalCurvedList"/>
    <dgm:cxn modelId="{FF7F6EF9-FE22-46CA-AACB-6BBC6BDFF515}" srcId="{572D6EEA-5845-4A5F-AFE7-0E8295B3B7E6}" destId="{B56CC7F7-ED3A-4347-B925-19DBBF64DA66}" srcOrd="2" destOrd="0" parTransId="{F0B9BE1A-2E77-4CE8-A695-BD7EF5B96F40}" sibTransId="{7D4F3B8A-BAF9-4181-AFD5-E9AA5B701EA7}"/>
    <dgm:cxn modelId="{4F71C3E9-15C3-4386-B3E4-4B9447EC49DE}" type="presParOf" srcId="{E7A7811F-DE3A-4264-9B01-929CB43651FD}" destId="{7FF0A182-754A-4010-A717-4CAE222738D0}" srcOrd="0" destOrd="0" presId="urn:microsoft.com/office/officeart/2008/layout/VerticalCurvedList"/>
    <dgm:cxn modelId="{F310B589-D111-482D-9FD9-DF45E85864B0}" type="presParOf" srcId="{7FF0A182-754A-4010-A717-4CAE222738D0}" destId="{AC6AF2E9-E79B-43F6-84E7-44F09FEB23AB}" srcOrd="0" destOrd="0" presId="urn:microsoft.com/office/officeart/2008/layout/VerticalCurvedList"/>
    <dgm:cxn modelId="{49B2462A-2EDE-472D-A6E0-30B79A84FF15}" type="presParOf" srcId="{AC6AF2E9-E79B-43F6-84E7-44F09FEB23AB}" destId="{4FF2D10A-414E-40DC-A05F-7FF133924CED}" srcOrd="0" destOrd="0" presId="urn:microsoft.com/office/officeart/2008/layout/VerticalCurvedList"/>
    <dgm:cxn modelId="{64F9C632-AA8D-4DF4-9245-68B707373135}" type="presParOf" srcId="{AC6AF2E9-E79B-43F6-84E7-44F09FEB23AB}" destId="{B70C8338-123D-45BC-B9EF-A803FBB135EB}" srcOrd="1" destOrd="0" presId="urn:microsoft.com/office/officeart/2008/layout/VerticalCurvedList"/>
    <dgm:cxn modelId="{C4CCF3EF-BED2-4849-8787-5872D360211D}" type="presParOf" srcId="{AC6AF2E9-E79B-43F6-84E7-44F09FEB23AB}" destId="{033EA96A-91BC-4CE5-B1BF-6FADFC474717}" srcOrd="2" destOrd="0" presId="urn:microsoft.com/office/officeart/2008/layout/VerticalCurvedList"/>
    <dgm:cxn modelId="{9EC82895-8795-41BC-8461-96DB2D1F67D7}" type="presParOf" srcId="{AC6AF2E9-E79B-43F6-84E7-44F09FEB23AB}" destId="{F8142666-61FA-4D91-B574-38222B989429}" srcOrd="3" destOrd="0" presId="urn:microsoft.com/office/officeart/2008/layout/VerticalCurvedList"/>
    <dgm:cxn modelId="{45068866-C733-4B3F-B7E0-5ABEB5E13940}" type="presParOf" srcId="{7FF0A182-754A-4010-A717-4CAE222738D0}" destId="{86BBF9BE-21EF-45D2-9834-63A36F297A4A}" srcOrd="1" destOrd="0" presId="urn:microsoft.com/office/officeart/2008/layout/VerticalCurvedList"/>
    <dgm:cxn modelId="{2EBB62B8-8570-48A4-B38F-2478145B8053}" type="presParOf" srcId="{7FF0A182-754A-4010-A717-4CAE222738D0}" destId="{B6D154FB-8D6F-4342-B07E-70FF3EA7BB52}" srcOrd="2" destOrd="0" presId="urn:microsoft.com/office/officeart/2008/layout/VerticalCurvedList"/>
    <dgm:cxn modelId="{E935783E-546B-4332-AE72-014CEF437726}" type="presParOf" srcId="{B6D154FB-8D6F-4342-B07E-70FF3EA7BB52}" destId="{9F10941E-5AE7-46CF-91E7-C3BF4B4E94F7}" srcOrd="0" destOrd="0" presId="urn:microsoft.com/office/officeart/2008/layout/VerticalCurvedList"/>
    <dgm:cxn modelId="{73B8EC1B-B44E-4DF4-A442-2B6CFF4A37DC}" type="presParOf" srcId="{7FF0A182-754A-4010-A717-4CAE222738D0}" destId="{13B904F8-63F2-461D-B40D-49CE478B90A9}" srcOrd="3" destOrd="0" presId="urn:microsoft.com/office/officeart/2008/layout/VerticalCurvedList"/>
    <dgm:cxn modelId="{48A10530-1236-448E-8F73-93152B850D27}" type="presParOf" srcId="{7FF0A182-754A-4010-A717-4CAE222738D0}" destId="{39937EA3-B88D-4F7C-A985-FB99FE4FBC42}" srcOrd="4" destOrd="0" presId="urn:microsoft.com/office/officeart/2008/layout/VerticalCurvedList"/>
    <dgm:cxn modelId="{36ECCD94-9297-402F-9F9E-6FE996C823D2}" type="presParOf" srcId="{39937EA3-B88D-4F7C-A985-FB99FE4FBC42}" destId="{52120CF1-4167-4211-9EEA-B0BA6E89448F}" srcOrd="0" destOrd="0" presId="urn:microsoft.com/office/officeart/2008/layout/VerticalCurvedList"/>
    <dgm:cxn modelId="{041B2685-35FC-4C5B-8ADC-86B0C9878C2A}" type="presParOf" srcId="{7FF0A182-754A-4010-A717-4CAE222738D0}" destId="{F3043DFB-3B36-46E9-BBCF-EC3D658F1608}" srcOrd="5" destOrd="0" presId="urn:microsoft.com/office/officeart/2008/layout/VerticalCurvedList"/>
    <dgm:cxn modelId="{00ACCEA9-9217-43E5-8AA5-DA7BE9F7E360}" type="presParOf" srcId="{7FF0A182-754A-4010-A717-4CAE222738D0}" destId="{018A12E2-121C-43FD-B6FF-A3ED53459D56}" srcOrd="6" destOrd="0" presId="urn:microsoft.com/office/officeart/2008/layout/VerticalCurvedList"/>
    <dgm:cxn modelId="{EEACAFB0-D9C7-48AF-B942-98ACB98888ED}" type="presParOf" srcId="{018A12E2-121C-43FD-B6FF-A3ED53459D56}" destId="{173FCB32-86F4-4786-B49D-2E7D5D7DAC0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C813CA-43AA-4A68-9C5B-93090235CB06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069CD6C-627C-4A0F-99F3-CBEA1A6CAE7A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err="1"/>
            <a:t>En</a:t>
          </a:r>
          <a:r>
            <a:rPr lang="en-US" b="1"/>
            <a:t> Middle School, las </a:t>
          </a:r>
          <a:r>
            <a:rPr lang="en-US" b="1" err="1"/>
            <a:t>notas</a:t>
          </a:r>
          <a:r>
            <a:rPr lang="en-US" b="1"/>
            <a:t> son  </a:t>
          </a:r>
          <a:r>
            <a:rPr lang="en-US" b="1" err="1"/>
            <a:t>calculadas</a:t>
          </a:r>
          <a:r>
            <a:rPr lang="en-US" b="1"/>
            <a:t> </a:t>
          </a:r>
          <a:r>
            <a:rPr lang="en-US" b="1" err="1"/>
            <a:t>usando</a:t>
          </a:r>
          <a:r>
            <a:rPr lang="en-US" b="1"/>
            <a:t> un</a:t>
          </a:r>
          <a:r>
            <a:rPr lang="en-US" b="1" u="sng"/>
            <a:t> </a:t>
          </a:r>
          <a:r>
            <a:rPr lang="en-US" b="1" u="sng" err="1"/>
            <a:t>sistema</a:t>
          </a:r>
          <a:r>
            <a:rPr lang="en-US" b="1" u="sng"/>
            <a:t> de </a:t>
          </a:r>
          <a:r>
            <a:rPr lang="en-US" b="1" u="sng" err="1"/>
            <a:t>promedios</a:t>
          </a:r>
          <a:r>
            <a:rPr lang="en-US" b="1"/>
            <a:t>.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/>
        </a:p>
      </dgm:t>
    </dgm:pt>
    <dgm:pt modelId="{CE4DC259-4C2E-4655-98A1-FBA91F363C15}" type="parTrans" cxnId="{F7BA2993-7834-44B4-B23E-2A7720D26847}">
      <dgm:prSet/>
      <dgm:spPr/>
      <dgm:t>
        <a:bodyPr/>
        <a:lstStyle/>
        <a:p>
          <a:endParaRPr lang="en-US"/>
        </a:p>
      </dgm:t>
    </dgm:pt>
    <dgm:pt modelId="{17B714EF-07B7-4C4C-B7C8-C810866C7FEC}" type="sibTrans" cxnId="{F7BA2993-7834-44B4-B23E-2A7720D26847}">
      <dgm:prSet/>
      <dgm:spPr/>
      <dgm:t>
        <a:bodyPr/>
        <a:lstStyle/>
        <a:p>
          <a:endParaRPr lang="en-US"/>
        </a:p>
      </dgm:t>
    </dgm:pt>
    <dgm:pt modelId="{1712CE0B-E9AC-4D58-BE28-93DA441EA569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1" err="1"/>
            <a:t>En</a:t>
          </a:r>
          <a:r>
            <a:rPr lang="en-US" b="1"/>
            <a:t> high school,  las</a:t>
          </a:r>
          <a:r>
            <a:rPr lang="en-US" b="1" u="sng"/>
            <a:t> </a:t>
          </a:r>
          <a:r>
            <a:rPr lang="en-US" b="1" u="sng" err="1"/>
            <a:t>notas</a:t>
          </a:r>
          <a:r>
            <a:rPr lang="en-US" b="1" u="sng"/>
            <a:t> no se </a:t>
          </a:r>
          <a:r>
            <a:rPr lang="en-US" b="1" u="sng" err="1"/>
            <a:t>promedian</a:t>
          </a:r>
          <a:r>
            <a:rPr lang="en-US" b="1" u="sng"/>
            <a:t>.</a:t>
          </a:r>
          <a:r>
            <a:rPr lang="en-US" b="1"/>
            <a:t>  </a:t>
          </a:r>
          <a:r>
            <a:rPr lang="en-US" b="1" err="1"/>
            <a:t>Cada</a:t>
          </a:r>
          <a:r>
            <a:rPr lang="en-US" b="1"/>
            <a:t> </a:t>
          </a:r>
          <a:r>
            <a:rPr lang="en-US" b="1" err="1"/>
            <a:t>semestre</a:t>
          </a:r>
          <a:r>
            <a:rPr lang="en-US" b="1"/>
            <a:t> es </a:t>
          </a:r>
          <a:r>
            <a:rPr lang="en-US" b="1" err="1"/>
            <a:t>independiente</a:t>
          </a:r>
          <a:r>
            <a:rPr lang="en-US" b="1"/>
            <a:t>.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en-US"/>
        </a:p>
      </dgm:t>
    </dgm:pt>
    <dgm:pt modelId="{D0B5FB71-C2BF-4EBA-872F-37E702AF9ECA}" type="parTrans" cxnId="{708106BA-4FF1-4352-8CFB-5756309260C3}">
      <dgm:prSet/>
      <dgm:spPr/>
      <dgm:t>
        <a:bodyPr/>
        <a:lstStyle/>
        <a:p>
          <a:endParaRPr lang="en-US"/>
        </a:p>
      </dgm:t>
    </dgm:pt>
    <dgm:pt modelId="{EDAC9C95-DCF1-418A-B7BA-691A86A7F512}" type="sibTrans" cxnId="{708106BA-4FF1-4352-8CFB-5756309260C3}">
      <dgm:prSet/>
      <dgm:spPr/>
      <dgm:t>
        <a:bodyPr/>
        <a:lstStyle/>
        <a:p>
          <a:endParaRPr lang="en-US"/>
        </a:p>
      </dgm:t>
    </dgm:pt>
    <dgm:pt modelId="{B405EFD3-9CF7-4B06-89DF-F6E45C9AC8BA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2400" u="sng" err="1"/>
            <a:t>Ejemplo</a:t>
          </a:r>
          <a:r>
            <a:rPr lang="en-US" sz="2400" u="sng"/>
            <a:t>:</a:t>
          </a:r>
          <a:r>
            <a:rPr lang="en-US" sz="2400" u="none"/>
            <a:t>                                  </a:t>
          </a:r>
          <a:r>
            <a:rPr lang="en-US" sz="2400" u="none" err="1"/>
            <a:t>Inglés</a:t>
          </a:r>
          <a:r>
            <a:rPr lang="en-US" sz="2400" u="none"/>
            <a:t> de 8</a:t>
          </a:r>
          <a:r>
            <a:rPr lang="en-US" sz="2400" baseline="30000"/>
            <a:t>vo</a:t>
          </a:r>
          <a:r>
            <a:rPr lang="en-US" sz="2400"/>
            <a:t> </a:t>
          </a:r>
          <a:r>
            <a:rPr lang="en-US" sz="2400" err="1"/>
            <a:t>grado</a:t>
          </a:r>
          <a:r>
            <a:rPr lang="en-US" sz="2400"/>
            <a:t> </a:t>
          </a:r>
          <a:endParaRPr lang="en-US" sz="2400" b="0" u="none"/>
        </a:p>
      </dgm:t>
    </dgm:pt>
    <dgm:pt modelId="{ED010743-99D1-48A4-A661-4451325157BF}" type="parTrans" cxnId="{3CD180A2-C952-4428-A54A-F7E529627959}">
      <dgm:prSet/>
      <dgm:spPr/>
      <dgm:t>
        <a:bodyPr/>
        <a:lstStyle/>
        <a:p>
          <a:endParaRPr lang="en-US"/>
        </a:p>
      </dgm:t>
    </dgm:pt>
    <dgm:pt modelId="{18B020AD-8822-416D-8E33-8CE853D99F12}" type="sibTrans" cxnId="{3CD180A2-C952-4428-A54A-F7E529627959}">
      <dgm:prSet/>
      <dgm:spPr/>
      <dgm:t>
        <a:bodyPr/>
        <a:lstStyle/>
        <a:p>
          <a:endParaRPr lang="en-US"/>
        </a:p>
      </dgm:t>
    </dgm:pt>
    <dgm:pt modelId="{659EAA37-CB74-4938-8698-C1F43E1077F8}">
      <dgm:prSet custT="1"/>
      <dgm:spPr/>
      <dgm:t>
        <a:bodyPr/>
        <a:lstStyle/>
        <a:p>
          <a:r>
            <a:rPr lang="en-US" sz="2200" b="1" i="1"/>
            <a:t>El </a:t>
          </a:r>
          <a:r>
            <a:rPr lang="en-US" sz="2200" b="1" i="1" err="1"/>
            <a:t>Estudiante</a:t>
          </a:r>
          <a:r>
            <a:rPr lang="en-US" sz="2200" b="1" i="1"/>
            <a:t> </a:t>
          </a:r>
          <a:r>
            <a:rPr lang="en-US" sz="2200" b="1" i="1" err="1"/>
            <a:t>pierde</a:t>
          </a:r>
          <a:r>
            <a:rPr lang="en-US" sz="2200" b="1" i="1"/>
            <a:t> </a:t>
          </a:r>
          <a:r>
            <a:rPr lang="en-US" sz="2200" b="1" i="1" err="1"/>
            <a:t>el</a:t>
          </a:r>
          <a:r>
            <a:rPr lang="en-US" sz="2200" b="1" i="1"/>
            <a:t> 1</a:t>
          </a:r>
          <a:r>
            <a:rPr lang="en-US" sz="2200" b="1" i="1" baseline="30000"/>
            <a:t>er</a:t>
          </a:r>
          <a:r>
            <a:rPr lang="en-US" sz="2200" b="1" i="1"/>
            <a:t> </a:t>
          </a:r>
          <a:r>
            <a:rPr lang="en-US" sz="2200" b="1" i="1" err="1"/>
            <a:t>semestre</a:t>
          </a:r>
          <a:r>
            <a:rPr lang="en-US" sz="2200" b="1" i="1"/>
            <a:t>; </a:t>
          </a:r>
          <a:r>
            <a:rPr lang="en-US" sz="2200" b="1" i="1" err="1"/>
            <a:t>pasa</a:t>
          </a:r>
          <a:r>
            <a:rPr lang="en-US" sz="2200" b="1" i="1"/>
            <a:t> </a:t>
          </a:r>
          <a:r>
            <a:rPr lang="en-US" sz="2200" b="1" i="1" err="1"/>
            <a:t>el</a:t>
          </a:r>
          <a:r>
            <a:rPr lang="en-US" sz="2200" b="1" i="1"/>
            <a:t> 2</a:t>
          </a:r>
          <a:r>
            <a:rPr lang="en-US" sz="2200" b="1" i="1" baseline="30000"/>
            <a:t>ndo</a:t>
          </a:r>
          <a:r>
            <a:rPr lang="en-US" sz="2200" b="1" i="1"/>
            <a:t> </a:t>
          </a:r>
          <a:r>
            <a:rPr lang="en-US" sz="2200" b="1" i="1" err="1"/>
            <a:t>semestre</a:t>
          </a:r>
          <a:r>
            <a:rPr lang="en-US" sz="2200" b="1" i="1"/>
            <a:t> </a:t>
          </a:r>
          <a:r>
            <a:rPr lang="en-US" sz="2200" b="0" i="1"/>
            <a:t>(solo </a:t>
          </a:r>
          <a:r>
            <a:rPr lang="en-US" sz="2200" b="0" i="1" err="1"/>
            <a:t>gana</a:t>
          </a:r>
          <a:r>
            <a:rPr lang="en-US" sz="2200" b="0" i="1"/>
            <a:t>  .5 (medio) </a:t>
          </a:r>
          <a:r>
            <a:rPr lang="en-US" sz="2200" b="0" i="1" err="1"/>
            <a:t>crédito</a:t>
          </a:r>
          <a:r>
            <a:rPr lang="en-US" sz="2200" b="0" i="1"/>
            <a:t> y debe </a:t>
          </a:r>
          <a:r>
            <a:rPr lang="en-US" sz="2200" b="0" i="1" err="1"/>
            <a:t>tomar</a:t>
          </a:r>
          <a:r>
            <a:rPr lang="en-US" sz="2200" b="0" i="1"/>
            <a:t> </a:t>
          </a:r>
          <a:r>
            <a:rPr lang="en-US" sz="2200" b="0" i="1" err="1"/>
            <a:t>otra</a:t>
          </a:r>
          <a:r>
            <a:rPr lang="en-US" sz="2200" b="0" i="1"/>
            <a:t> </a:t>
          </a:r>
          <a:r>
            <a:rPr lang="en-US" sz="2200" b="0" i="1" err="1"/>
            <a:t>vez</a:t>
          </a:r>
          <a:r>
            <a:rPr lang="en-US" sz="2200" b="0" i="1"/>
            <a:t> 1er </a:t>
          </a:r>
          <a:r>
            <a:rPr lang="en-US" sz="2200" b="0" i="1" err="1"/>
            <a:t>semestre</a:t>
          </a:r>
          <a:r>
            <a:rPr lang="en-US" sz="2200" b="0" i="1"/>
            <a:t> de </a:t>
          </a:r>
          <a:r>
            <a:rPr lang="en-US" sz="2200" b="0" i="1" err="1"/>
            <a:t>Inglés</a:t>
          </a:r>
          <a:r>
            <a:rPr lang="en-US" sz="2200" b="0" i="1"/>
            <a:t> que </a:t>
          </a:r>
          <a:r>
            <a:rPr lang="en-US" sz="2200" b="0" i="1" err="1"/>
            <a:t>corresponde</a:t>
          </a:r>
          <a:r>
            <a:rPr lang="en-US" sz="2200" b="0" i="1"/>
            <a:t> a 9</a:t>
          </a:r>
          <a:r>
            <a:rPr lang="en-US" sz="2200" b="0" i="1" baseline="30000"/>
            <a:t>no</a:t>
          </a:r>
          <a:r>
            <a:rPr lang="en-US" sz="2200" b="0" i="1"/>
            <a:t> </a:t>
          </a:r>
          <a:r>
            <a:rPr lang="en-US" sz="2200" b="0" i="1" err="1"/>
            <a:t>grado</a:t>
          </a:r>
          <a:r>
            <a:rPr lang="en-US" sz="2200" b="0" i="1"/>
            <a:t>). </a:t>
          </a:r>
          <a:endParaRPr lang="en-US" sz="2200" b="0"/>
        </a:p>
      </dgm:t>
    </dgm:pt>
    <dgm:pt modelId="{36EFCF0C-1B83-4D43-914C-80CF52F31756}" type="sibTrans" cxnId="{6292066A-804D-4F3C-893D-EED48F88150C}">
      <dgm:prSet/>
      <dgm:spPr/>
      <dgm:t>
        <a:bodyPr/>
        <a:lstStyle/>
        <a:p>
          <a:endParaRPr lang="en-US"/>
        </a:p>
      </dgm:t>
    </dgm:pt>
    <dgm:pt modelId="{143728D0-08E9-4AF8-A2D7-3A8BB240FC64}" type="parTrans" cxnId="{6292066A-804D-4F3C-893D-EED48F88150C}">
      <dgm:prSet/>
      <dgm:spPr/>
      <dgm:t>
        <a:bodyPr/>
        <a:lstStyle/>
        <a:p>
          <a:endParaRPr lang="en-US"/>
        </a:p>
      </dgm:t>
    </dgm:pt>
    <dgm:pt modelId="{1F137CED-3907-4D68-BFB7-2F0E66632989}">
      <dgm:prSet phldrT="[Text]" custT="1"/>
      <dgm:spPr/>
      <dgm:t>
        <a:bodyPr/>
        <a:lstStyle/>
        <a:p>
          <a:pPr>
            <a:spcAft>
              <a:spcPct val="15000"/>
            </a:spcAft>
          </a:pPr>
          <a:r>
            <a:rPr lang="en-US" sz="2200" b="1" i="1"/>
            <a:t>El </a:t>
          </a:r>
          <a:r>
            <a:rPr lang="en-US" sz="2200" b="1" i="1" err="1"/>
            <a:t>Estudiante</a:t>
          </a:r>
          <a:r>
            <a:rPr lang="en-US" sz="2200" b="1" i="1"/>
            <a:t> </a:t>
          </a:r>
          <a:r>
            <a:rPr lang="en-US" sz="2200" b="1" i="1" err="1"/>
            <a:t>pasa</a:t>
          </a:r>
          <a:r>
            <a:rPr lang="en-US" sz="2200" b="1" i="1"/>
            <a:t> la </a:t>
          </a:r>
          <a:r>
            <a:rPr lang="en-US" sz="2200" b="1" i="1" err="1"/>
            <a:t>clase</a:t>
          </a:r>
          <a:r>
            <a:rPr lang="en-US" sz="2200" b="1" i="1"/>
            <a:t> para ese </a:t>
          </a:r>
          <a:r>
            <a:rPr lang="en-US" sz="2200" b="1" i="1" err="1"/>
            <a:t>a</a:t>
          </a:r>
          <a:r>
            <a:rPr lang="en-US" sz="2200" b="1" i="1" err="1">
              <a:latin typeface="+mn-lt"/>
            </a:rPr>
            <a:t>ño</a:t>
          </a:r>
          <a:r>
            <a:rPr lang="en-US" sz="2200" b="1" i="1">
              <a:latin typeface="+mn-lt"/>
            </a:rPr>
            <a:t> escolar </a:t>
          </a:r>
          <a:r>
            <a:rPr lang="en-US" sz="2200" b="0" i="1"/>
            <a:t>(</a:t>
          </a:r>
          <a:r>
            <a:rPr lang="en-US" sz="2200" b="0" i="1" err="1"/>
            <a:t>gana</a:t>
          </a:r>
          <a:r>
            <a:rPr lang="en-US" sz="2200" b="0" i="1"/>
            <a:t> 1.0 </a:t>
          </a:r>
          <a:r>
            <a:rPr lang="en-US" sz="2200" b="0" i="1" err="1"/>
            <a:t>crédito</a:t>
          </a:r>
          <a:r>
            <a:rPr lang="en-US" sz="2200" b="0" i="1"/>
            <a:t> de </a:t>
          </a:r>
          <a:r>
            <a:rPr lang="en-US" sz="2200" b="0" i="1" err="1"/>
            <a:t>Inglés</a:t>
          </a:r>
          <a:r>
            <a:rPr lang="en-US" sz="2200" b="0" i="1"/>
            <a:t> de 8 </a:t>
          </a:r>
          <a:r>
            <a:rPr lang="en-US" sz="2200" b="0" i="1" err="1"/>
            <a:t>grado</a:t>
          </a:r>
          <a:r>
            <a:rPr lang="en-US" sz="2200" b="0" i="1"/>
            <a:t>). </a:t>
          </a:r>
          <a:endParaRPr lang="en-US" sz="2200" b="0"/>
        </a:p>
      </dgm:t>
    </dgm:pt>
    <dgm:pt modelId="{73180386-D4F8-4BF6-94E9-EABFE1280C75}" type="parTrans" cxnId="{02D23DFB-C9FE-42A9-9F15-E402A903DB2F}">
      <dgm:prSet/>
      <dgm:spPr/>
      <dgm:t>
        <a:bodyPr/>
        <a:lstStyle/>
        <a:p>
          <a:endParaRPr lang="en-US"/>
        </a:p>
      </dgm:t>
    </dgm:pt>
    <dgm:pt modelId="{76F5F77B-D270-485C-8768-1ABC59558844}" type="sibTrans" cxnId="{02D23DFB-C9FE-42A9-9F15-E402A903DB2F}">
      <dgm:prSet/>
      <dgm:spPr/>
      <dgm:t>
        <a:bodyPr/>
        <a:lstStyle/>
        <a:p>
          <a:endParaRPr lang="en-US"/>
        </a:p>
      </dgm:t>
    </dgm:pt>
    <dgm:pt modelId="{2CDD0D28-CBDB-4F6D-AD19-792C0279428C}">
      <dgm:prSet phldrT="[Text]"/>
      <dgm:spPr/>
      <dgm:t>
        <a:bodyPr/>
        <a:lstStyle/>
        <a:p>
          <a:pPr>
            <a:spcAft>
              <a:spcPct val="15000"/>
            </a:spcAft>
          </a:pPr>
          <a:endParaRPr lang="en-US" sz="2400"/>
        </a:p>
      </dgm:t>
    </dgm:pt>
    <dgm:pt modelId="{8929D507-A75E-400E-986B-4D953BAC62A8}" type="parTrans" cxnId="{927BA25C-13DB-4A8E-BAE5-1CD98137F12F}">
      <dgm:prSet/>
      <dgm:spPr/>
      <dgm:t>
        <a:bodyPr/>
        <a:lstStyle/>
        <a:p>
          <a:endParaRPr lang="en-US"/>
        </a:p>
      </dgm:t>
    </dgm:pt>
    <dgm:pt modelId="{0908FB21-A9EA-480F-B2F8-0C577B933BB2}" type="sibTrans" cxnId="{927BA25C-13DB-4A8E-BAE5-1CD98137F12F}">
      <dgm:prSet/>
      <dgm:spPr/>
      <dgm:t>
        <a:bodyPr/>
        <a:lstStyle/>
        <a:p>
          <a:endParaRPr lang="en-US"/>
        </a:p>
      </dgm:t>
    </dgm:pt>
    <dgm:pt modelId="{1EBA4899-3B3C-443D-97CD-5B982DF25217}">
      <dgm:prSet phldrT="[Text]" custT="1"/>
      <dgm:spPr/>
      <dgm:t>
        <a:bodyPr/>
        <a:lstStyle/>
        <a:p>
          <a:r>
            <a:rPr lang="en-US" sz="2000" err="1"/>
            <a:t>Semestre</a:t>
          </a:r>
          <a:r>
            <a:rPr lang="en-US" sz="2000"/>
            <a:t> 2 </a:t>
          </a:r>
          <a:r>
            <a:rPr lang="en-US" sz="1600"/>
            <a:t>(</a:t>
          </a:r>
          <a:r>
            <a:rPr lang="en-US" sz="1600" err="1"/>
            <a:t>Enero</a:t>
          </a:r>
          <a:r>
            <a:rPr lang="en-US" sz="1600"/>
            <a:t> a Mayo): </a:t>
          </a:r>
          <a:r>
            <a:rPr lang="en-US" sz="2000"/>
            <a:t>80  (B)</a:t>
          </a:r>
        </a:p>
      </dgm:t>
    </dgm:pt>
    <dgm:pt modelId="{1C131CA7-B526-4E03-B959-BA139F29FFB0}" type="parTrans" cxnId="{18EB9B29-7D7F-4161-BE38-73DA0EEDEC6C}">
      <dgm:prSet/>
      <dgm:spPr/>
      <dgm:t>
        <a:bodyPr/>
        <a:lstStyle/>
        <a:p>
          <a:endParaRPr lang="en-US"/>
        </a:p>
      </dgm:t>
    </dgm:pt>
    <dgm:pt modelId="{94B28111-6BAF-4433-8C10-069C2A430660}" type="sibTrans" cxnId="{18EB9B29-7D7F-4161-BE38-73DA0EEDEC6C}">
      <dgm:prSet/>
      <dgm:spPr/>
      <dgm:t>
        <a:bodyPr/>
        <a:lstStyle/>
        <a:p>
          <a:endParaRPr lang="en-US"/>
        </a:p>
      </dgm:t>
    </dgm:pt>
    <dgm:pt modelId="{A29031BA-F10B-43C5-AE41-B26BE71C09E1}">
      <dgm:prSet custT="1"/>
      <dgm:spPr/>
      <dgm:t>
        <a:bodyPr/>
        <a:lstStyle/>
        <a:p>
          <a:endParaRPr lang="en-US" sz="2200" b="0"/>
        </a:p>
      </dgm:t>
    </dgm:pt>
    <dgm:pt modelId="{7AF69289-FE6A-4B79-9EA3-72B44500A761}" type="parTrans" cxnId="{95664658-BF01-4D91-BB47-BFC42043763F}">
      <dgm:prSet/>
      <dgm:spPr/>
      <dgm:t>
        <a:bodyPr/>
        <a:lstStyle/>
        <a:p>
          <a:endParaRPr lang="en-US"/>
        </a:p>
      </dgm:t>
    </dgm:pt>
    <dgm:pt modelId="{0BD51F14-92F8-4F46-801E-BD164265218C}" type="sibTrans" cxnId="{95664658-BF01-4D91-BB47-BFC42043763F}">
      <dgm:prSet/>
      <dgm:spPr/>
      <dgm:t>
        <a:bodyPr/>
        <a:lstStyle/>
        <a:p>
          <a:endParaRPr lang="en-US"/>
        </a:p>
      </dgm:t>
    </dgm:pt>
    <dgm:pt modelId="{875B8A07-B897-4068-A216-F18CF8D49550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2400" b="0" u="none" err="1"/>
            <a:t>Promedio</a:t>
          </a:r>
          <a:r>
            <a:rPr lang="en-US" sz="2400" b="0" u="none"/>
            <a:t> </a:t>
          </a:r>
          <a:r>
            <a:rPr lang="en-US" sz="2400" b="0" u="none" err="1"/>
            <a:t>Anual</a:t>
          </a:r>
          <a:r>
            <a:rPr lang="en-US" sz="2400" b="0" u="none"/>
            <a:t>: 70 (C)</a:t>
          </a:r>
        </a:p>
      </dgm:t>
    </dgm:pt>
    <dgm:pt modelId="{2E4AB8EC-EDCD-4A90-A8A6-8DE09CA851BC}" type="parTrans" cxnId="{DBC3EC65-3C94-4171-8F41-71B94F499236}">
      <dgm:prSet/>
      <dgm:spPr/>
      <dgm:t>
        <a:bodyPr/>
        <a:lstStyle/>
        <a:p>
          <a:endParaRPr lang="en-US"/>
        </a:p>
      </dgm:t>
    </dgm:pt>
    <dgm:pt modelId="{315F4F04-D9DE-45B9-97A7-3995C882915E}" type="sibTrans" cxnId="{DBC3EC65-3C94-4171-8F41-71B94F499236}">
      <dgm:prSet/>
      <dgm:spPr/>
      <dgm:t>
        <a:bodyPr/>
        <a:lstStyle/>
        <a:p>
          <a:endParaRPr lang="en-US"/>
        </a:p>
      </dgm:t>
    </dgm:pt>
    <dgm:pt modelId="{B053E5C8-925D-4FC5-80D6-545110B1D113}">
      <dgm:prSet phldrT="[Text]" custT="1"/>
      <dgm:spPr/>
      <dgm:t>
        <a:bodyPr/>
        <a:lstStyle/>
        <a:p>
          <a:r>
            <a:rPr lang="en-US" sz="2400"/>
            <a:t>No </a:t>
          </a:r>
          <a:r>
            <a:rPr lang="en-US" sz="2400" err="1"/>
            <a:t>existe</a:t>
          </a:r>
          <a:r>
            <a:rPr lang="en-US" sz="2400"/>
            <a:t> </a:t>
          </a:r>
          <a:r>
            <a:rPr lang="en-US" sz="2400" err="1"/>
            <a:t>promedio</a:t>
          </a:r>
          <a:r>
            <a:rPr lang="en-US" sz="2400"/>
            <a:t> </a:t>
          </a:r>
          <a:r>
            <a:rPr lang="en-US" sz="2400" err="1"/>
            <a:t>anual</a:t>
          </a:r>
          <a:endParaRPr lang="en-US" sz="2400"/>
        </a:p>
      </dgm:t>
    </dgm:pt>
    <dgm:pt modelId="{5CDA85BB-7677-48CA-8F10-0DCF9859776F}" type="parTrans" cxnId="{00C5388E-45C9-4095-B394-93218D2905A3}">
      <dgm:prSet/>
      <dgm:spPr/>
      <dgm:t>
        <a:bodyPr/>
        <a:lstStyle/>
        <a:p>
          <a:endParaRPr lang="en-US"/>
        </a:p>
      </dgm:t>
    </dgm:pt>
    <dgm:pt modelId="{EDEC9C52-773C-49B9-A292-94656DA945BA}" type="sibTrans" cxnId="{00C5388E-45C9-4095-B394-93218D2905A3}">
      <dgm:prSet/>
      <dgm:spPr/>
      <dgm:t>
        <a:bodyPr/>
        <a:lstStyle/>
        <a:p>
          <a:endParaRPr lang="en-US"/>
        </a:p>
      </dgm:t>
    </dgm:pt>
    <dgm:pt modelId="{2A4CA8FC-F52E-46D4-8147-55CE3B253BE1}">
      <dgm:prSet phldrT="[Text]" custT="1"/>
      <dgm:spPr/>
      <dgm:t>
        <a:bodyPr/>
        <a:lstStyle/>
        <a:p>
          <a:r>
            <a:rPr lang="en-US" sz="2000" err="1"/>
            <a:t>Semestre</a:t>
          </a:r>
          <a:r>
            <a:rPr lang="en-US" sz="2000"/>
            <a:t> 1 </a:t>
          </a:r>
          <a:r>
            <a:rPr lang="en-US" sz="1600"/>
            <a:t>(Agosto a </a:t>
          </a:r>
          <a:r>
            <a:rPr lang="en-US" sz="1600" err="1"/>
            <a:t>Dic</a:t>
          </a:r>
          <a:r>
            <a:rPr lang="en-US" sz="1600"/>
            <a:t>.): </a:t>
          </a:r>
          <a:r>
            <a:rPr lang="en-US" sz="2000"/>
            <a:t>60  (F)</a:t>
          </a:r>
        </a:p>
      </dgm:t>
    </dgm:pt>
    <dgm:pt modelId="{161969ED-EEB3-491F-9BDA-2F371D5A1239}" type="parTrans" cxnId="{A6B3B1CB-512F-4D4A-A07A-423873DDB63B}">
      <dgm:prSet/>
      <dgm:spPr/>
      <dgm:t>
        <a:bodyPr/>
        <a:lstStyle/>
        <a:p>
          <a:endParaRPr lang="en-US"/>
        </a:p>
      </dgm:t>
    </dgm:pt>
    <dgm:pt modelId="{97203317-99C8-4241-9567-B25A4B9E2030}" type="sibTrans" cxnId="{A6B3B1CB-512F-4D4A-A07A-423873DDB63B}">
      <dgm:prSet/>
      <dgm:spPr/>
      <dgm:t>
        <a:bodyPr/>
        <a:lstStyle/>
        <a:p>
          <a:endParaRPr lang="en-US"/>
        </a:p>
      </dgm:t>
    </dgm:pt>
    <dgm:pt modelId="{E15E12D0-C086-45EE-A219-61034ADC61F7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1800" err="1"/>
            <a:t>Semestre</a:t>
          </a:r>
          <a:r>
            <a:rPr lang="en-US" sz="1800"/>
            <a:t> 2 </a:t>
          </a:r>
          <a:r>
            <a:rPr lang="en-US" sz="1600"/>
            <a:t>(</a:t>
          </a:r>
          <a:r>
            <a:rPr lang="en-US" sz="1600" err="1"/>
            <a:t>Enero</a:t>
          </a:r>
          <a:r>
            <a:rPr lang="en-US" sz="1600"/>
            <a:t> a Mayo):</a:t>
          </a:r>
          <a:r>
            <a:rPr lang="en-US" sz="2000"/>
            <a:t> 80  (B)</a:t>
          </a:r>
          <a:endParaRPr lang="en-US" sz="2400" b="0" u="none"/>
        </a:p>
      </dgm:t>
    </dgm:pt>
    <dgm:pt modelId="{9831B413-0825-469F-AFD8-C46F55014A1B}" type="parTrans" cxnId="{26E875AD-66FC-47B1-BE6F-D902B50BA828}">
      <dgm:prSet/>
      <dgm:spPr/>
      <dgm:t>
        <a:bodyPr/>
        <a:lstStyle/>
        <a:p>
          <a:endParaRPr lang="en-US"/>
        </a:p>
      </dgm:t>
    </dgm:pt>
    <dgm:pt modelId="{168C9D7C-F0BA-4FFD-91FC-C3C489300DA6}" type="sibTrans" cxnId="{26E875AD-66FC-47B1-BE6F-D902B50BA828}">
      <dgm:prSet/>
      <dgm:spPr/>
      <dgm:t>
        <a:bodyPr/>
        <a:lstStyle/>
        <a:p>
          <a:endParaRPr lang="en-US"/>
        </a:p>
      </dgm:t>
    </dgm:pt>
    <dgm:pt modelId="{C19A183F-978C-45D5-A1E0-69C440890F17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US" sz="1800" err="1"/>
            <a:t>Semestre</a:t>
          </a:r>
          <a:r>
            <a:rPr lang="en-US" sz="1800"/>
            <a:t> 1 </a:t>
          </a:r>
          <a:r>
            <a:rPr lang="en-US" sz="1600"/>
            <a:t>(Agosto a </a:t>
          </a:r>
          <a:r>
            <a:rPr lang="en-US" sz="1600" err="1"/>
            <a:t>Dic</a:t>
          </a:r>
          <a:r>
            <a:rPr lang="en-US" sz="1600"/>
            <a:t>.):</a:t>
          </a:r>
          <a:r>
            <a:rPr lang="en-US" sz="2000"/>
            <a:t> 60  (F)</a:t>
          </a:r>
          <a:endParaRPr lang="en-US" sz="2400" b="0" u="none"/>
        </a:p>
      </dgm:t>
    </dgm:pt>
    <dgm:pt modelId="{1AB41909-FDED-40E7-893A-9B375591AEE5}" type="parTrans" cxnId="{9D57FBA1-1870-4FC8-AC4F-BF8AA8E8CEFD}">
      <dgm:prSet/>
      <dgm:spPr/>
      <dgm:t>
        <a:bodyPr/>
        <a:lstStyle/>
        <a:p>
          <a:endParaRPr lang="en-US"/>
        </a:p>
      </dgm:t>
    </dgm:pt>
    <dgm:pt modelId="{D42D3E66-9295-4940-B105-1DC6FDE21040}" type="sibTrans" cxnId="{9D57FBA1-1870-4FC8-AC4F-BF8AA8E8CEFD}">
      <dgm:prSet/>
      <dgm:spPr/>
      <dgm:t>
        <a:bodyPr/>
        <a:lstStyle/>
        <a:p>
          <a:endParaRPr lang="en-US"/>
        </a:p>
      </dgm:t>
    </dgm:pt>
    <dgm:pt modelId="{2B204736-C8B2-4A0E-818B-193ADA9956ED}">
      <dgm:prSet phldrT="[Text]" custT="1"/>
      <dgm:spPr/>
      <dgm:t>
        <a:bodyPr/>
        <a:lstStyle/>
        <a:p>
          <a:pPr>
            <a:spcAft>
              <a:spcPts val="600"/>
            </a:spcAft>
          </a:pPr>
          <a:endParaRPr lang="en-US" sz="2400" b="0" u="none"/>
        </a:p>
      </dgm:t>
    </dgm:pt>
    <dgm:pt modelId="{DAFEC168-00B2-44F7-8930-30C0B7A8BE81}" type="parTrans" cxnId="{683998B0-569F-4356-BD22-FC5DBA24C234}">
      <dgm:prSet/>
      <dgm:spPr/>
      <dgm:t>
        <a:bodyPr/>
        <a:lstStyle/>
        <a:p>
          <a:endParaRPr lang="en-US"/>
        </a:p>
      </dgm:t>
    </dgm:pt>
    <dgm:pt modelId="{C1C8179B-D693-4A9F-974C-6BB4428E0153}" type="sibTrans" cxnId="{683998B0-569F-4356-BD22-FC5DBA24C234}">
      <dgm:prSet/>
      <dgm:spPr/>
      <dgm:t>
        <a:bodyPr/>
        <a:lstStyle/>
        <a:p>
          <a:endParaRPr lang="en-US"/>
        </a:p>
      </dgm:t>
    </dgm:pt>
    <dgm:pt modelId="{199803EC-F8A7-47B0-8F80-C027F149169D}">
      <dgm:prSet phldrT="[Text]" custT="1"/>
      <dgm:spPr/>
      <dgm:t>
        <a:bodyPr/>
        <a:lstStyle/>
        <a:p>
          <a:r>
            <a:rPr lang="en-US" sz="2400" u="sng" err="1"/>
            <a:t>Ejemplo</a:t>
          </a:r>
          <a:r>
            <a:rPr lang="en-US" sz="2400" u="sng"/>
            <a:t>:</a:t>
          </a:r>
          <a:r>
            <a:rPr lang="en-US" sz="2400" u="none"/>
            <a:t>                                  </a:t>
          </a:r>
          <a:r>
            <a:rPr lang="en-US" sz="2400" u="none" err="1"/>
            <a:t>Inglés</a:t>
          </a:r>
          <a:r>
            <a:rPr lang="en-US" sz="2400" u="none"/>
            <a:t> 9</a:t>
          </a:r>
          <a:r>
            <a:rPr lang="en-US" sz="2400" u="none" baseline="30000"/>
            <a:t>o</a:t>
          </a:r>
          <a:r>
            <a:rPr lang="en-US" sz="2400"/>
            <a:t> </a:t>
          </a:r>
          <a:r>
            <a:rPr lang="en-US" sz="2400" err="1"/>
            <a:t>grado</a:t>
          </a:r>
          <a:endParaRPr lang="en-US" sz="2000"/>
        </a:p>
      </dgm:t>
    </dgm:pt>
    <dgm:pt modelId="{7614B328-2FA0-4FCC-9495-E72548CDC080}" type="parTrans" cxnId="{FFCF8883-F042-4805-890A-8AB1BB938E74}">
      <dgm:prSet/>
      <dgm:spPr/>
      <dgm:t>
        <a:bodyPr/>
        <a:lstStyle/>
        <a:p>
          <a:endParaRPr lang="en-US"/>
        </a:p>
      </dgm:t>
    </dgm:pt>
    <dgm:pt modelId="{CD657DA2-5B33-447E-ACE0-FE76A925013D}" type="sibTrans" cxnId="{FFCF8883-F042-4805-890A-8AB1BB938E74}">
      <dgm:prSet/>
      <dgm:spPr/>
      <dgm:t>
        <a:bodyPr/>
        <a:lstStyle/>
        <a:p>
          <a:endParaRPr lang="en-US"/>
        </a:p>
      </dgm:t>
    </dgm:pt>
    <dgm:pt modelId="{122F52AE-6560-414E-828F-4AF6667DEDAA}">
      <dgm:prSet phldrT="[Text]" custT="1"/>
      <dgm:spPr/>
      <dgm:t>
        <a:bodyPr/>
        <a:lstStyle/>
        <a:p>
          <a:endParaRPr lang="en-US" sz="2000"/>
        </a:p>
      </dgm:t>
    </dgm:pt>
    <dgm:pt modelId="{EBE3A705-F180-46BD-B312-67CE6E6CB2AB}" type="parTrans" cxnId="{9C2D1321-FEBD-4271-B64B-C1E58440EA5C}">
      <dgm:prSet/>
      <dgm:spPr/>
      <dgm:t>
        <a:bodyPr/>
        <a:lstStyle/>
        <a:p>
          <a:endParaRPr lang="en-US"/>
        </a:p>
      </dgm:t>
    </dgm:pt>
    <dgm:pt modelId="{EE976607-D597-47FA-94CC-1E12E62BF390}" type="sibTrans" cxnId="{9C2D1321-FEBD-4271-B64B-C1E58440EA5C}">
      <dgm:prSet/>
      <dgm:spPr/>
      <dgm:t>
        <a:bodyPr/>
        <a:lstStyle/>
        <a:p>
          <a:endParaRPr lang="en-US"/>
        </a:p>
      </dgm:t>
    </dgm:pt>
    <dgm:pt modelId="{888F5F95-C717-4197-8B1D-C0967590B87E}" type="pres">
      <dgm:prSet presAssocID="{FEC813CA-43AA-4A68-9C5B-93090235CB06}" presName="Name0" presStyleCnt="0">
        <dgm:presLayoutVars>
          <dgm:dir/>
          <dgm:animLvl val="lvl"/>
          <dgm:resizeHandles val="exact"/>
        </dgm:presLayoutVars>
      </dgm:prSet>
      <dgm:spPr/>
    </dgm:pt>
    <dgm:pt modelId="{C269CAA6-7622-4A89-AE82-35D49FB666C9}" type="pres">
      <dgm:prSet presAssocID="{E069CD6C-627C-4A0F-99F3-CBEA1A6CAE7A}" presName="composite" presStyleCnt="0"/>
      <dgm:spPr/>
    </dgm:pt>
    <dgm:pt modelId="{CF1D60D0-D31A-4AB4-8068-58461D95F5BA}" type="pres">
      <dgm:prSet presAssocID="{E069CD6C-627C-4A0F-99F3-CBEA1A6CAE7A}" presName="parTx" presStyleLbl="alignNode1" presStyleIdx="0" presStyleCnt="2" custScaleX="99675" custScaleY="128998">
        <dgm:presLayoutVars>
          <dgm:chMax val="0"/>
          <dgm:chPref val="0"/>
          <dgm:bulletEnabled val="1"/>
        </dgm:presLayoutVars>
      </dgm:prSet>
      <dgm:spPr/>
    </dgm:pt>
    <dgm:pt modelId="{D836C0F8-5BC1-430F-BC78-E40305604D36}" type="pres">
      <dgm:prSet presAssocID="{E069CD6C-627C-4A0F-99F3-CBEA1A6CAE7A}" presName="desTx" presStyleLbl="alignAccFollowNode1" presStyleIdx="0" presStyleCnt="2" custScaleY="102765" custLinFactNeighborX="-437" custLinFactNeighborY="-794">
        <dgm:presLayoutVars>
          <dgm:bulletEnabled val="1"/>
        </dgm:presLayoutVars>
      </dgm:prSet>
      <dgm:spPr/>
    </dgm:pt>
    <dgm:pt modelId="{67569209-4EBA-43FA-832E-2B8F45A2BBA3}" type="pres">
      <dgm:prSet presAssocID="{17B714EF-07B7-4C4C-B7C8-C810866C7FEC}" presName="space" presStyleCnt="0"/>
      <dgm:spPr/>
    </dgm:pt>
    <dgm:pt modelId="{39DAB9DA-127F-4DEB-A151-B74B1F542E1F}" type="pres">
      <dgm:prSet presAssocID="{1712CE0B-E9AC-4D58-BE28-93DA441EA569}" presName="composite" presStyleCnt="0"/>
      <dgm:spPr/>
    </dgm:pt>
    <dgm:pt modelId="{E53506C4-1BEE-40EF-BBED-F270BF73FC74}" type="pres">
      <dgm:prSet presAssocID="{1712CE0B-E9AC-4D58-BE28-93DA441EA569}" presName="parTx" presStyleLbl="alignNode1" presStyleIdx="1" presStyleCnt="2" custScaleY="137077">
        <dgm:presLayoutVars>
          <dgm:chMax val="0"/>
          <dgm:chPref val="0"/>
          <dgm:bulletEnabled val="1"/>
        </dgm:presLayoutVars>
      </dgm:prSet>
      <dgm:spPr/>
    </dgm:pt>
    <dgm:pt modelId="{C3260E0D-5929-47A6-B2CD-72B15E0A30F1}" type="pres">
      <dgm:prSet presAssocID="{1712CE0B-E9AC-4D58-BE28-93DA441EA569}" presName="desTx" presStyleLbl="alignAccFollowNode1" presStyleIdx="1" presStyleCnt="2" custScaleY="102250">
        <dgm:presLayoutVars>
          <dgm:bulletEnabled val="1"/>
        </dgm:presLayoutVars>
      </dgm:prSet>
      <dgm:spPr/>
    </dgm:pt>
  </dgm:ptLst>
  <dgm:cxnLst>
    <dgm:cxn modelId="{C53B8009-7A87-4A7C-926E-DE763076211B}" type="presOf" srcId="{E069CD6C-627C-4A0F-99F3-CBEA1A6CAE7A}" destId="{CF1D60D0-D31A-4AB4-8068-58461D95F5BA}" srcOrd="0" destOrd="0" presId="urn:microsoft.com/office/officeart/2005/8/layout/hList1"/>
    <dgm:cxn modelId="{9882750F-3BAE-4A62-B814-C70E41ABF62C}" type="presOf" srcId="{659EAA37-CB74-4938-8698-C1F43E1077F8}" destId="{C3260E0D-5929-47A6-B2CD-72B15E0A30F1}" srcOrd="0" destOrd="6" presId="urn:microsoft.com/office/officeart/2005/8/layout/hList1"/>
    <dgm:cxn modelId="{D4276914-8692-4A82-B04B-1B1CD0BC4499}" type="presOf" srcId="{B053E5C8-925D-4FC5-80D6-545110B1D113}" destId="{C3260E0D-5929-47A6-B2CD-72B15E0A30F1}" srcOrd="0" destOrd="4" presId="urn:microsoft.com/office/officeart/2005/8/layout/hList1"/>
    <dgm:cxn modelId="{9C2D1321-FEBD-4271-B64B-C1E58440EA5C}" srcId="{1712CE0B-E9AC-4D58-BE28-93DA441EA569}" destId="{122F52AE-6560-414E-828F-4AF6667DEDAA}" srcOrd="0" destOrd="0" parTransId="{EBE3A705-F180-46BD-B312-67CE6E6CB2AB}" sibTransId="{EE976607-D597-47FA-94CC-1E12E62BF390}"/>
    <dgm:cxn modelId="{18EB9B29-7D7F-4161-BE38-73DA0EEDEC6C}" srcId="{1712CE0B-E9AC-4D58-BE28-93DA441EA569}" destId="{1EBA4899-3B3C-443D-97CD-5B982DF25217}" srcOrd="3" destOrd="0" parTransId="{1C131CA7-B526-4E03-B959-BA139F29FFB0}" sibTransId="{94B28111-6BAF-4433-8C10-069C2A430660}"/>
    <dgm:cxn modelId="{A7D7192F-B79E-47BD-9C0A-F184FD95ED97}" type="presOf" srcId="{A29031BA-F10B-43C5-AE41-B26BE71C09E1}" destId="{C3260E0D-5929-47A6-B2CD-72B15E0A30F1}" srcOrd="0" destOrd="5" presId="urn:microsoft.com/office/officeart/2005/8/layout/hList1"/>
    <dgm:cxn modelId="{C543582F-5B84-4FDB-A7B1-BEDC1492939C}" type="presOf" srcId="{1EBA4899-3B3C-443D-97CD-5B982DF25217}" destId="{C3260E0D-5929-47A6-B2CD-72B15E0A30F1}" srcOrd="0" destOrd="3" presId="urn:microsoft.com/office/officeart/2005/8/layout/hList1"/>
    <dgm:cxn modelId="{6D5A2C35-DAC0-4FFF-B1D5-555271221066}" type="presOf" srcId="{875B8A07-B897-4068-A216-F18CF8D49550}" destId="{D836C0F8-5BC1-430F-BC78-E40305604D36}" srcOrd="0" destOrd="4" presId="urn:microsoft.com/office/officeart/2005/8/layout/hList1"/>
    <dgm:cxn modelId="{927BA25C-13DB-4A8E-BAE5-1CD98137F12F}" srcId="{E069CD6C-627C-4A0F-99F3-CBEA1A6CAE7A}" destId="{2CDD0D28-CBDB-4F6D-AD19-792C0279428C}" srcOrd="5" destOrd="0" parTransId="{8929D507-A75E-400E-986B-4D953BAC62A8}" sibTransId="{0908FB21-A9EA-480F-B2F8-0C577B933BB2}"/>
    <dgm:cxn modelId="{163EE942-8BB0-4795-8918-B24215220CEB}" type="presOf" srcId="{2CDD0D28-CBDB-4F6D-AD19-792C0279428C}" destId="{D836C0F8-5BC1-430F-BC78-E40305604D36}" srcOrd="0" destOrd="5" presId="urn:microsoft.com/office/officeart/2005/8/layout/hList1"/>
    <dgm:cxn modelId="{520F0163-7886-4073-B34D-C4CF0D9BE9A7}" type="presOf" srcId="{1712CE0B-E9AC-4D58-BE28-93DA441EA569}" destId="{E53506C4-1BEE-40EF-BBED-F270BF73FC74}" srcOrd="0" destOrd="0" presId="urn:microsoft.com/office/officeart/2005/8/layout/hList1"/>
    <dgm:cxn modelId="{12145744-F3D5-40C5-A69A-C5A6BE55AEA5}" type="presOf" srcId="{C19A183F-978C-45D5-A1E0-69C440890F17}" destId="{D836C0F8-5BC1-430F-BC78-E40305604D36}" srcOrd="0" destOrd="2" presId="urn:microsoft.com/office/officeart/2005/8/layout/hList1"/>
    <dgm:cxn modelId="{DBC3EC65-3C94-4171-8F41-71B94F499236}" srcId="{E069CD6C-627C-4A0F-99F3-CBEA1A6CAE7A}" destId="{875B8A07-B897-4068-A216-F18CF8D49550}" srcOrd="4" destOrd="0" parTransId="{2E4AB8EC-EDCD-4A90-A8A6-8DE09CA851BC}" sibTransId="{315F4F04-D9DE-45B9-97A7-3995C882915E}"/>
    <dgm:cxn modelId="{03BD7946-0D88-4368-9A6C-6E79938EC845}" type="presOf" srcId="{122F52AE-6560-414E-828F-4AF6667DEDAA}" destId="{C3260E0D-5929-47A6-B2CD-72B15E0A30F1}" srcOrd="0" destOrd="0" presId="urn:microsoft.com/office/officeart/2005/8/layout/hList1"/>
    <dgm:cxn modelId="{6292066A-804D-4F3C-893D-EED48F88150C}" srcId="{1712CE0B-E9AC-4D58-BE28-93DA441EA569}" destId="{659EAA37-CB74-4938-8698-C1F43E1077F8}" srcOrd="6" destOrd="0" parTransId="{143728D0-08E9-4AF8-A2D7-3A8BB240FC64}" sibTransId="{36EFCF0C-1B83-4D43-914C-80CF52F31756}"/>
    <dgm:cxn modelId="{95664658-BF01-4D91-BB47-BFC42043763F}" srcId="{1712CE0B-E9AC-4D58-BE28-93DA441EA569}" destId="{A29031BA-F10B-43C5-AE41-B26BE71C09E1}" srcOrd="5" destOrd="0" parTransId="{7AF69289-FE6A-4B79-9EA3-72B44500A761}" sibTransId="{0BD51F14-92F8-4F46-801E-BD164265218C}"/>
    <dgm:cxn modelId="{FE93475A-ED51-499C-9B0C-1FFEA31D352D}" type="presOf" srcId="{199803EC-F8A7-47B0-8F80-C027F149169D}" destId="{C3260E0D-5929-47A6-B2CD-72B15E0A30F1}" srcOrd="0" destOrd="1" presId="urn:microsoft.com/office/officeart/2005/8/layout/hList1"/>
    <dgm:cxn modelId="{FFCF8883-F042-4805-890A-8AB1BB938E74}" srcId="{1712CE0B-E9AC-4D58-BE28-93DA441EA569}" destId="{199803EC-F8A7-47B0-8F80-C027F149169D}" srcOrd="1" destOrd="0" parTransId="{7614B328-2FA0-4FCC-9495-E72548CDC080}" sibTransId="{CD657DA2-5B33-447E-ACE0-FE76A925013D}"/>
    <dgm:cxn modelId="{00C5388E-45C9-4095-B394-93218D2905A3}" srcId="{1712CE0B-E9AC-4D58-BE28-93DA441EA569}" destId="{B053E5C8-925D-4FC5-80D6-545110B1D113}" srcOrd="4" destOrd="0" parTransId="{5CDA85BB-7677-48CA-8F10-0DCF9859776F}" sibTransId="{EDEC9C52-773C-49B9-A292-94656DA945BA}"/>
    <dgm:cxn modelId="{F7BA2993-7834-44B4-B23E-2A7720D26847}" srcId="{FEC813CA-43AA-4A68-9C5B-93090235CB06}" destId="{E069CD6C-627C-4A0F-99F3-CBEA1A6CAE7A}" srcOrd="0" destOrd="0" parTransId="{CE4DC259-4C2E-4655-98A1-FBA91F363C15}" sibTransId="{17B714EF-07B7-4C4C-B7C8-C810866C7FEC}"/>
    <dgm:cxn modelId="{9D57FBA1-1870-4FC8-AC4F-BF8AA8E8CEFD}" srcId="{E069CD6C-627C-4A0F-99F3-CBEA1A6CAE7A}" destId="{C19A183F-978C-45D5-A1E0-69C440890F17}" srcOrd="2" destOrd="0" parTransId="{1AB41909-FDED-40E7-893A-9B375591AEE5}" sibTransId="{D42D3E66-9295-4940-B105-1DC6FDE21040}"/>
    <dgm:cxn modelId="{3CD180A2-C952-4428-A54A-F7E529627959}" srcId="{E069CD6C-627C-4A0F-99F3-CBEA1A6CAE7A}" destId="{B405EFD3-9CF7-4B06-89DF-F6E45C9AC8BA}" srcOrd="1" destOrd="0" parTransId="{ED010743-99D1-48A4-A661-4451325157BF}" sibTransId="{18B020AD-8822-416D-8E33-8CE853D99F12}"/>
    <dgm:cxn modelId="{26E875AD-66FC-47B1-BE6F-D902B50BA828}" srcId="{E069CD6C-627C-4A0F-99F3-CBEA1A6CAE7A}" destId="{E15E12D0-C086-45EE-A219-61034ADC61F7}" srcOrd="3" destOrd="0" parTransId="{9831B413-0825-469F-AFD8-C46F55014A1B}" sibTransId="{168C9D7C-F0BA-4FFD-91FC-C3C489300DA6}"/>
    <dgm:cxn modelId="{683998B0-569F-4356-BD22-FC5DBA24C234}" srcId="{E069CD6C-627C-4A0F-99F3-CBEA1A6CAE7A}" destId="{2B204736-C8B2-4A0E-818B-193ADA9956ED}" srcOrd="0" destOrd="0" parTransId="{DAFEC168-00B2-44F7-8930-30C0B7A8BE81}" sibTransId="{C1C8179B-D693-4A9F-974C-6BB4428E0153}"/>
    <dgm:cxn modelId="{708106BA-4FF1-4352-8CFB-5756309260C3}" srcId="{FEC813CA-43AA-4A68-9C5B-93090235CB06}" destId="{1712CE0B-E9AC-4D58-BE28-93DA441EA569}" srcOrd="1" destOrd="0" parTransId="{D0B5FB71-C2BF-4EBA-872F-37E702AF9ECA}" sibTransId="{EDAC9C95-DCF1-418A-B7BA-691A86A7F512}"/>
    <dgm:cxn modelId="{A6B3B1CB-512F-4D4A-A07A-423873DDB63B}" srcId="{1712CE0B-E9AC-4D58-BE28-93DA441EA569}" destId="{2A4CA8FC-F52E-46D4-8147-55CE3B253BE1}" srcOrd="2" destOrd="0" parTransId="{161969ED-EEB3-491F-9BDA-2F371D5A1239}" sibTransId="{97203317-99C8-4241-9567-B25A4B9E2030}"/>
    <dgm:cxn modelId="{499A81CC-9B74-46AA-9203-C8752705AC82}" type="presOf" srcId="{E15E12D0-C086-45EE-A219-61034ADC61F7}" destId="{D836C0F8-5BC1-430F-BC78-E40305604D36}" srcOrd="0" destOrd="3" presId="urn:microsoft.com/office/officeart/2005/8/layout/hList1"/>
    <dgm:cxn modelId="{12E8B6DC-EC63-4C22-91B1-26D36AD1522A}" type="presOf" srcId="{2B204736-C8B2-4A0E-818B-193ADA9956ED}" destId="{D836C0F8-5BC1-430F-BC78-E40305604D36}" srcOrd="0" destOrd="0" presId="urn:microsoft.com/office/officeart/2005/8/layout/hList1"/>
    <dgm:cxn modelId="{7DB2E2EE-DCE6-4F35-8910-E929D9112525}" type="presOf" srcId="{B405EFD3-9CF7-4B06-89DF-F6E45C9AC8BA}" destId="{D836C0F8-5BC1-430F-BC78-E40305604D36}" srcOrd="0" destOrd="1" presId="urn:microsoft.com/office/officeart/2005/8/layout/hList1"/>
    <dgm:cxn modelId="{DC4362F2-2C67-4508-B323-1921AD62C127}" type="presOf" srcId="{FEC813CA-43AA-4A68-9C5B-93090235CB06}" destId="{888F5F95-C717-4197-8B1D-C0967590B87E}" srcOrd="0" destOrd="0" presId="urn:microsoft.com/office/officeart/2005/8/layout/hList1"/>
    <dgm:cxn modelId="{62E452F2-7204-4515-AFC6-8F0AD2551C31}" type="presOf" srcId="{2A4CA8FC-F52E-46D4-8147-55CE3B253BE1}" destId="{C3260E0D-5929-47A6-B2CD-72B15E0A30F1}" srcOrd="0" destOrd="2" presId="urn:microsoft.com/office/officeart/2005/8/layout/hList1"/>
    <dgm:cxn modelId="{DDB6F0F4-3AB0-48C9-8EEE-0CB9CA27E54D}" type="presOf" srcId="{1F137CED-3907-4D68-BFB7-2F0E66632989}" destId="{D836C0F8-5BC1-430F-BC78-E40305604D36}" srcOrd="0" destOrd="6" presId="urn:microsoft.com/office/officeart/2005/8/layout/hList1"/>
    <dgm:cxn modelId="{02D23DFB-C9FE-42A9-9F15-E402A903DB2F}" srcId="{E069CD6C-627C-4A0F-99F3-CBEA1A6CAE7A}" destId="{1F137CED-3907-4D68-BFB7-2F0E66632989}" srcOrd="6" destOrd="0" parTransId="{73180386-D4F8-4BF6-94E9-EABFE1280C75}" sibTransId="{76F5F77B-D270-485C-8768-1ABC59558844}"/>
    <dgm:cxn modelId="{BFAC2AED-F482-4091-B4AB-F050530EF3D8}" type="presParOf" srcId="{888F5F95-C717-4197-8B1D-C0967590B87E}" destId="{C269CAA6-7622-4A89-AE82-35D49FB666C9}" srcOrd="0" destOrd="0" presId="urn:microsoft.com/office/officeart/2005/8/layout/hList1"/>
    <dgm:cxn modelId="{77137DA6-345C-4322-8059-1BA4BB3F1128}" type="presParOf" srcId="{C269CAA6-7622-4A89-AE82-35D49FB666C9}" destId="{CF1D60D0-D31A-4AB4-8068-58461D95F5BA}" srcOrd="0" destOrd="0" presId="urn:microsoft.com/office/officeart/2005/8/layout/hList1"/>
    <dgm:cxn modelId="{8AECA815-581B-461E-A0CC-599E54B68ECE}" type="presParOf" srcId="{C269CAA6-7622-4A89-AE82-35D49FB666C9}" destId="{D836C0F8-5BC1-430F-BC78-E40305604D36}" srcOrd="1" destOrd="0" presId="urn:microsoft.com/office/officeart/2005/8/layout/hList1"/>
    <dgm:cxn modelId="{9AFBD64B-BD33-4602-B840-68F446399EDF}" type="presParOf" srcId="{888F5F95-C717-4197-8B1D-C0967590B87E}" destId="{67569209-4EBA-43FA-832E-2B8F45A2BBA3}" srcOrd="1" destOrd="0" presId="urn:microsoft.com/office/officeart/2005/8/layout/hList1"/>
    <dgm:cxn modelId="{02EE6387-0D50-47E7-9DC1-468D1233177F}" type="presParOf" srcId="{888F5F95-C717-4197-8B1D-C0967590B87E}" destId="{39DAB9DA-127F-4DEB-A151-B74B1F542E1F}" srcOrd="2" destOrd="0" presId="urn:microsoft.com/office/officeart/2005/8/layout/hList1"/>
    <dgm:cxn modelId="{5727C431-8431-4F2B-A85C-8C9D0EC48B7D}" type="presParOf" srcId="{39DAB9DA-127F-4DEB-A151-B74B1F542E1F}" destId="{E53506C4-1BEE-40EF-BBED-F270BF73FC74}" srcOrd="0" destOrd="0" presId="urn:microsoft.com/office/officeart/2005/8/layout/hList1"/>
    <dgm:cxn modelId="{1F597D65-2D43-49DA-8A89-E6A70F3870CE}" type="presParOf" srcId="{39DAB9DA-127F-4DEB-A151-B74B1F542E1F}" destId="{C3260E0D-5929-47A6-B2CD-72B15E0A30F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8B0F2D-4441-46CF-A016-8F8D0B4ABE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30651B-4185-4721-953F-03640151AC78}">
      <dgm:prSet/>
      <dgm:spPr/>
      <dgm:t>
        <a:bodyPr/>
        <a:lstStyle/>
        <a:p>
          <a:r>
            <a:rPr lang="en-US" b="1" u="sng"/>
            <a:t>Para </a:t>
          </a:r>
          <a:r>
            <a:rPr lang="en-US" b="1" u="sng" err="1"/>
            <a:t>calcular</a:t>
          </a:r>
          <a:r>
            <a:rPr lang="en-US" b="1" u="sng"/>
            <a:t> </a:t>
          </a:r>
          <a:r>
            <a:rPr lang="en-US" b="1" u="sng" err="1"/>
            <a:t>el</a:t>
          </a:r>
          <a:r>
            <a:rPr lang="en-US" b="1" u="sng"/>
            <a:t> GPA del </a:t>
          </a:r>
          <a:r>
            <a:rPr lang="en-US" b="1" u="sng" err="1"/>
            <a:t>Condado</a:t>
          </a:r>
          <a:r>
            <a:rPr lang="en-US" b="1" u="sng"/>
            <a:t> de Fulton:</a:t>
          </a:r>
          <a:endParaRPr lang="en-US"/>
        </a:p>
      </dgm:t>
    </dgm:pt>
    <dgm:pt modelId="{F355C825-3A5C-451B-9FBE-4FCD894AE5D4}" type="parTrans" cxnId="{2F9E5E06-E24B-42CC-B6F2-C8E5B4FE1FC3}">
      <dgm:prSet/>
      <dgm:spPr/>
      <dgm:t>
        <a:bodyPr/>
        <a:lstStyle/>
        <a:p>
          <a:endParaRPr lang="en-US"/>
        </a:p>
      </dgm:t>
    </dgm:pt>
    <dgm:pt modelId="{98FCEDFB-FD08-4E16-B3B3-C5DC4691E491}" type="sibTrans" cxnId="{2F9E5E06-E24B-42CC-B6F2-C8E5B4FE1FC3}">
      <dgm:prSet/>
      <dgm:spPr/>
      <dgm:t>
        <a:bodyPr/>
        <a:lstStyle/>
        <a:p>
          <a:endParaRPr lang="en-US"/>
        </a:p>
      </dgm:t>
    </dgm:pt>
    <dgm:pt modelId="{A649AFCB-7BE9-42D9-95A9-045519F45FC1}">
      <dgm:prSet/>
      <dgm:spPr/>
      <dgm:t>
        <a:bodyPr/>
        <a:lstStyle/>
        <a:p>
          <a:r>
            <a:rPr lang="en-US" b="1"/>
            <a:t>Por </a:t>
          </a:r>
          <a:r>
            <a:rPr lang="en-US" b="1" err="1"/>
            <a:t>cada</a:t>
          </a:r>
          <a:r>
            <a:rPr lang="en-US" b="1"/>
            <a:t> </a:t>
          </a:r>
          <a:r>
            <a:rPr lang="en-US" b="1" err="1"/>
            <a:t>Semestre</a:t>
          </a:r>
          <a:r>
            <a:rPr lang="en-US" b="1"/>
            <a:t> </a:t>
          </a:r>
        </a:p>
      </dgm:t>
    </dgm:pt>
    <dgm:pt modelId="{C4A00598-26B7-4F33-AB12-3AD9CA2480AE}" type="parTrans" cxnId="{022B914A-C51B-4A0A-AD3B-8D44B48BB465}">
      <dgm:prSet/>
      <dgm:spPr/>
      <dgm:t>
        <a:bodyPr/>
        <a:lstStyle/>
        <a:p>
          <a:endParaRPr lang="en-US"/>
        </a:p>
      </dgm:t>
    </dgm:pt>
    <dgm:pt modelId="{9140EDF9-055C-4A01-BE02-66A60B1B1488}" type="sibTrans" cxnId="{022B914A-C51B-4A0A-AD3B-8D44B48BB465}">
      <dgm:prSet/>
      <dgm:spPr/>
      <dgm:t>
        <a:bodyPr/>
        <a:lstStyle/>
        <a:p>
          <a:endParaRPr lang="en-US"/>
        </a:p>
      </dgm:t>
    </dgm:pt>
    <dgm:pt modelId="{76137218-A6A1-4376-BE8A-5F5D9057E586}">
      <dgm:prSet/>
      <dgm:spPr/>
      <dgm:t>
        <a:bodyPr/>
        <a:lstStyle/>
        <a:p>
          <a:r>
            <a:rPr lang="en-US" err="1"/>
            <a:t>Sumar</a:t>
          </a:r>
          <a:r>
            <a:rPr lang="en-US"/>
            <a:t> </a:t>
          </a:r>
          <a:r>
            <a:rPr lang="en-US" err="1"/>
            <a:t>calificaciones</a:t>
          </a:r>
          <a:r>
            <a:rPr lang="en-US"/>
            <a:t> de final de </a:t>
          </a:r>
          <a:r>
            <a:rPr lang="en-US" err="1"/>
            <a:t>semestre</a:t>
          </a:r>
          <a:r>
            <a:rPr lang="en-US"/>
            <a:t> de </a:t>
          </a:r>
          <a:r>
            <a:rPr lang="en-US" err="1"/>
            <a:t>todas</a:t>
          </a:r>
          <a:r>
            <a:rPr lang="en-US"/>
            <a:t> las </a:t>
          </a:r>
          <a:r>
            <a:rPr lang="en-US" err="1"/>
            <a:t>clases</a:t>
          </a:r>
          <a:r>
            <a:rPr lang="en-US"/>
            <a:t> </a:t>
          </a:r>
          <a:r>
            <a:rPr lang="en-US" err="1"/>
            <a:t>tomadas</a:t>
          </a:r>
          <a:endParaRPr lang="en-US"/>
        </a:p>
      </dgm:t>
    </dgm:pt>
    <dgm:pt modelId="{36489535-86BF-43F3-A700-6AD8E819911A}" type="parTrans" cxnId="{B345A62D-9117-492F-95A0-BE857DD3BB85}">
      <dgm:prSet/>
      <dgm:spPr/>
      <dgm:t>
        <a:bodyPr/>
        <a:lstStyle/>
        <a:p>
          <a:endParaRPr lang="en-US"/>
        </a:p>
      </dgm:t>
    </dgm:pt>
    <dgm:pt modelId="{110FFDEA-2B85-4A1C-AED5-BA7BEFB44DB2}" type="sibTrans" cxnId="{B345A62D-9117-492F-95A0-BE857DD3BB85}">
      <dgm:prSet/>
      <dgm:spPr/>
      <dgm:t>
        <a:bodyPr/>
        <a:lstStyle/>
        <a:p>
          <a:endParaRPr lang="en-US"/>
        </a:p>
      </dgm:t>
    </dgm:pt>
    <dgm:pt modelId="{1538B05D-A651-4FC8-BFA4-898FD6FB7CAB}">
      <dgm:prSet/>
      <dgm:spPr/>
      <dgm:t>
        <a:bodyPr/>
        <a:lstStyle/>
        <a:p>
          <a:r>
            <a:rPr lang="en-US" b="1"/>
            <a:t>GPA </a:t>
          </a:r>
          <a:r>
            <a:rPr lang="en-US" b="1" err="1"/>
            <a:t>Acumulado</a:t>
          </a:r>
          <a:r>
            <a:rPr lang="en-US" b="1"/>
            <a:t> </a:t>
          </a:r>
        </a:p>
      </dgm:t>
    </dgm:pt>
    <dgm:pt modelId="{27BCD58C-B92C-4E9B-90D1-011B474A77DD}" type="parTrans" cxnId="{0CF4B5B2-E912-43CD-946D-A1FEAB79B14E}">
      <dgm:prSet/>
      <dgm:spPr/>
      <dgm:t>
        <a:bodyPr/>
        <a:lstStyle/>
        <a:p>
          <a:endParaRPr lang="en-US"/>
        </a:p>
      </dgm:t>
    </dgm:pt>
    <dgm:pt modelId="{DDB5F832-BAD8-4A15-94F0-C6338D71C9E8}" type="sibTrans" cxnId="{0CF4B5B2-E912-43CD-946D-A1FEAB79B14E}">
      <dgm:prSet/>
      <dgm:spPr/>
      <dgm:t>
        <a:bodyPr/>
        <a:lstStyle/>
        <a:p>
          <a:endParaRPr lang="en-US"/>
        </a:p>
      </dgm:t>
    </dgm:pt>
    <dgm:pt modelId="{5F2A2E71-31A1-4ABF-BDCA-9069E5F7AC5C}">
      <dgm:prSet/>
      <dgm:spPr/>
      <dgm:t>
        <a:bodyPr/>
        <a:lstStyle/>
        <a:p>
          <a:r>
            <a:rPr lang="en-US" err="1"/>
            <a:t>Sumar</a:t>
          </a:r>
          <a:r>
            <a:rPr lang="en-US"/>
            <a:t> </a:t>
          </a:r>
          <a:r>
            <a:rPr lang="en-US" err="1"/>
            <a:t>notas</a:t>
          </a:r>
          <a:r>
            <a:rPr lang="en-US"/>
            <a:t> finales de </a:t>
          </a:r>
          <a:r>
            <a:rPr lang="en-US" err="1"/>
            <a:t>cada</a:t>
          </a:r>
          <a:r>
            <a:rPr lang="en-US"/>
            <a:t> </a:t>
          </a:r>
          <a:r>
            <a:rPr lang="en-US" err="1"/>
            <a:t>curso</a:t>
          </a:r>
          <a:endParaRPr lang="en-US"/>
        </a:p>
      </dgm:t>
    </dgm:pt>
    <dgm:pt modelId="{52F01A92-7E2E-443A-B324-6056A2533F36}" type="parTrans" cxnId="{88F3878B-A69B-48E5-906E-BA21F39880F9}">
      <dgm:prSet/>
      <dgm:spPr/>
      <dgm:t>
        <a:bodyPr/>
        <a:lstStyle/>
        <a:p>
          <a:endParaRPr lang="en-US"/>
        </a:p>
      </dgm:t>
    </dgm:pt>
    <dgm:pt modelId="{BC4353D7-29CD-422B-B240-C50F5859812F}" type="sibTrans" cxnId="{88F3878B-A69B-48E5-906E-BA21F39880F9}">
      <dgm:prSet/>
      <dgm:spPr/>
      <dgm:t>
        <a:bodyPr/>
        <a:lstStyle/>
        <a:p>
          <a:endParaRPr lang="en-US"/>
        </a:p>
      </dgm:t>
    </dgm:pt>
    <dgm:pt modelId="{B0BDEFD7-E96D-4152-B223-EDB4B0E924DD}">
      <dgm:prSet/>
      <dgm:spPr/>
      <dgm:t>
        <a:bodyPr/>
        <a:lstStyle/>
        <a:p>
          <a:r>
            <a:rPr lang="en-US" err="1"/>
            <a:t>Dividir</a:t>
          </a:r>
          <a:r>
            <a:rPr lang="en-US"/>
            <a:t> por </a:t>
          </a:r>
          <a:r>
            <a:rPr lang="en-US" err="1"/>
            <a:t>el</a:t>
          </a:r>
          <a:r>
            <a:rPr lang="en-US"/>
            <a:t> total de </a:t>
          </a:r>
          <a:r>
            <a:rPr lang="en-US" err="1"/>
            <a:t>clases</a:t>
          </a:r>
          <a:r>
            <a:rPr lang="en-US"/>
            <a:t> </a:t>
          </a:r>
          <a:r>
            <a:rPr lang="en-US" err="1"/>
            <a:t>tomadas</a:t>
          </a:r>
          <a:r>
            <a:rPr lang="en-US"/>
            <a:t> </a:t>
          </a:r>
        </a:p>
      </dgm:t>
    </dgm:pt>
    <dgm:pt modelId="{02078876-1527-48A0-A6B0-9731B01370C1}" type="parTrans" cxnId="{CD88D095-5314-446A-8573-6A1BB2B5AE50}">
      <dgm:prSet/>
      <dgm:spPr/>
      <dgm:t>
        <a:bodyPr/>
        <a:lstStyle/>
        <a:p>
          <a:endParaRPr lang="en-US"/>
        </a:p>
      </dgm:t>
    </dgm:pt>
    <dgm:pt modelId="{370B71F7-43E0-483D-AE3D-DD26550412B2}" type="sibTrans" cxnId="{CD88D095-5314-446A-8573-6A1BB2B5AE50}">
      <dgm:prSet/>
      <dgm:spPr/>
      <dgm:t>
        <a:bodyPr/>
        <a:lstStyle/>
        <a:p>
          <a:endParaRPr lang="en-US"/>
        </a:p>
      </dgm:t>
    </dgm:pt>
    <dgm:pt modelId="{C01BE73A-919F-4016-A32A-FE0CD71EA274}">
      <dgm:prSet/>
      <dgm:spPr/>
      <dgm:t>
        <a:bodyPr/>
        <a:lstStyle/>
        <a:p>
          <a:r>
            <a:rPr lang="en-US" b="1" u="sng"/>
            <a:t>Para </a:t>
          </a:r>
          <a:r>
            <a:rPr lang="en-US" b="1" u="sng" err="1"/>
            <a:t>calcular</a:t>
          </a:r>
          <a:r>
            <a:rPr lang="en-US" b="1" u="sng"/>
            <a:t> </a:t>
          </a:r>
          <a:r>
            <a:rPr lang="en-US" b="1" u="sng" err="1"/>
            <a:t>el</a:t>
          </a:r>
          <a:r>
            <a:rPr lang="en-US" b="1" u="sng"/>
            <a:t> GPA de HOPE/Zell Miller:</a:t>
          </a:r>
          <a:endParaRPr lang="en-US"/>
        </a:p>
      </dgm:t>
    </dgm:pt>
    <dgm:pt modelId="{26C3FBF2-DC56-4700-9CBA-274C0A2FFA02}" type="parTrans" cxnId="{D920147B-FEFC-4D7C-86AE-A01C85BBAD45}">
      <dgm:prSet/>
      <dgm:spPr/>
      <dgm:t>
        <a:bodyPr/>
        <a:lstStyle/>
        <a:p>
          <a:endParaRPr lang="en-US"/>
        </a:p>
      </dgm:t>
    </dgm:pt>
    <dgm:pt modelId="{3968FCA1-25E2-47D3-B176-11D3F49744B0}" type="sibTrans" cxnId="{D920147B-FEFC-4D7C-86AE-A01C85BBAD45}">
      <dgm:prSet/>
      <dgm:spPr/>
      <dgm:t>
        <a:bodyPr/>
        <a:lstStyle/>
        <a:p>
          <a:endParaRPr lang="en-US"/>
        </a:p>
      </dgm:t>
    </dgm:pt>
    <dgm:pt modelId="{F5E66853-53C7-4470-886B-D94FA1A238A3}">
      <dgm:prSet/>
      <dgm:spPr/>
      <dgm:t>
        <a:bodyPr/>
        <a:lstStyle/>
        <a:p>
          <a:r>
            <a:rPr lang="en-US" err="1"/>
            <a:t>Incluír</a:t>
          </a:r>
          <a:r>
            <a:rPr lang="en-US"/>
            <a:t> solo </a:t>
          </a:r>
          <a:r>
            <a:rPr lang="en-US" err="1"/>
            <a:t>clases</a:t>
          </a:r>
          <a:r>
            <a:rPr lang="en-US"/>
            <a:t> </a:t>
          </a:r>
          <a:r>
            <a:rPr lang="en-US" err="1"/>
            <a:t>principales</a:t>
          </a:r>
          <a:r>
            <a:rPr lang="en-US"/>
            <a:t> </a:t>
          </a:r>
          <a:r>
            <a:rPr lang="en-US" err="1"/>
            <a:t>tomadas</a:t>
          </a:r>
          <a:r>
            <a:rPr lang="en-US"/>
            <a:t> </a:t>
          </a:r>
          <a:r>
            <a:rPr lang="en-US" err="1"/>
            <a:t>en</a:t>
          </a:r>
          <a:r>
            <a:rPr lang="en-US"/>
            <a:t> HIGH SCHOOL</a:t>
          </a:r>
        </a:p>
      </dgm:t>
    </dgm:pt>
    <dgm:pt modelId="{81E6AB7D-1919-4E0A-BA49-66444D0E6B01}" type="parTrans" cxnId="{97BC8781-E606-4DEA-A229-92FBA14F4E1B}">
      <dgm:prSet/>
      <dgm:spPr/>
      <dgm:t>
        <a:bodyPr/>
        <a:lstStyle/>
        <a:p>
          <a:endParaRPr lang="en-US"/>
        </a:p>
      </dgm:t>
    </dgm:pt>
    <dgm:pt modelId="{656F5151-E341-4F8E-BB18-8A6B39286678}" type="sibTrans" cxnId="{97BC8781-E606-4DEA-A229-92FBA14F4E1B}">
      <dgm:prSet/>
      <dgm:spPr/>
      <dgm:t>
        <a:bodyPr/>
        <a:lstStyle/>
        <a:p>
          <a:endParaRPr lang="en-US"/>
        </a:p>
      </dgm:t>
    </dgm:pt>
    <dgm:pt modelId="{14BF7F62-8EB6-480A-A739-3F613C730372}">
      <dgm:prSet/>
      <dgm:spPr/>
      <dgm:t>
        <a:bodyPr/>
        <a:lstStyle/>
        <a:p>
          <a:r>
            <a:rPr lang="en-US" err="1"/>
            <a:t>Determinado</a:t>
          </a:r>
          <a:r>
            <a:rPr lang="en-US"/>
            <a:t> </a:t>
          </a:r>
          <a:r>
            <a:rPr lang="en-US" err="1"/>
            <a:t>anualmente</a:t>
          </a:r>
          <a:r>
            <a:rPr lang="en-US"/>
            <a:t> por la </a:t>
          </a:r>
          <a:r>
            <a:rPr lang="en-US" err="1"/>
            <a:t>Comisión</a:t>
          </a:r>
          <a:r>
            <a:rPr lang="en-US"/>
            <a:t> de </a:t>
          </a:r>
          <a:r>
            <a:rPr lang="en-US" err="1"/>
            <a:t>Finanzas</a:t>
          </a:r>
          <a:r>
            <a:rPr lang="en-US"/>
            <a:t> de </a:t>
          </a:r>
          <a:r>
            <a:rPr lang="en-US" err="1"/>
            <a:t>Estudiantes</a:t>
          </a:r>
          <a:r>
            <a:rPr lang="en-US"/>
            <a:t> de GA</a:t>
          </a:r>
        </a:p>
      </dgm:t>
    </dgm:pt>
    <dgm:pt modelId="{DC91FC70-620A-43D4-977F-FF63C8A90E58}" type="parTrans" cxnId="{1BA42EB0-4603-4539-A6C2-67D05608D655}">
      <dgm:prSet/>
      <dgm:spPr/>
      <dgm:t>
        <a:bodyPr/>
        <a:lstStyle/>
        <a:p>
          <a:endParaRPr lang="en-US"/>
        </a:p>
      </dgm:t>
    </dgm:pt>
    <dgm:pt modelId="{C28CE256-217B-43A9-ACF4-CFABACF95274}" type="sibTrans" cxnId="{1BA42EB0-4603-4539-A6C2-67D05608D655}">
      <dgm:prSet/>
      <dgm:spPr/>
      <dgm:t>
        <a:bodyPr/>
        <a:lstStyle/>
        <a:p>
          <a:endParaRPr lang="en-US"/>
        </a:p>
      </dgm:t>
    </dgm:pt>
    <dgm:pt modelId="{4AE2DD51-176C-4BB2-B19F-A4BAC5428F50}">
      <dgm:prSet/>
      <dgm:spPr/>
      <dgm:t>
        <a:bodyPr/>
        <a:lstStyle/>
        <a:p>
          <a:r>
            <a:rPr lang="en-US" err="1"/>
            <a:t>Visite</a:t>
          </a:r>
          <a:r>
            <a:rPr lang="en-US"/>
            <a:t> www.GAFutures.org para </a:t>
          </a:r>
          <a:r>
            <a:rPr lang="en-US" err="1"/>
            <a:t>obtener</a:t>
          </a:r>
          <a:r>
            <a:rPr lang="en-US"/>
            <a:t> </a:t>
          </a:r>
          <a:r>
            <a:rPr lang="en-US" err="1"/>
            <a:t>más</a:t>
          </a:r>
          <a:r>
            <a:rPr lang="en-US"/>
            <a:t> </a:t>
          </a:r>
          <a:r>
            <a:rPr lang="en-US" err="1"/>
            <a:t>información</a:t>
          </a:r>
          <a:endParaRPr lang="en-US"/>
        </a:p>
      </dgm:t>
    </dgm:pt>
    <dgm:pt modelId="{DD0D1917-1381-4F43-892B-7AEA53BBCCD6}" type="parTrans" cxnId="{E5AB1478-5C6C-4EC5-B6B9-ACEE0575A976}">
      <dgm:prSet/>
      <dgm:spPr/>
      <dgm:t>
        <a:bodyPr/>
        <a:lstStyle/>
        <a:p>
          <a:endParaRPr lang="en-US"/>
        </a:p>
      </dgm:t>
    </dgm:pt>
    <dgm:pt modelId="{853E3B43-C661-4DCE-8EF9-6FD3E8D43488}" type="sibTrans" cxnId="{E5AB1478-5C6C-4EC5-B6B9-ACEE0575A976}">
      <dgm:prSet/>
      <dgm:spPr/>
      <dgm:t>
        <a:bodyPr/>
        <a:lstStyle/>
        <a:p>
          <a:endParaRPr lang="en-US"/>
        </a:p>
      </dgm:t>
    </dgm:pt>
    <dgm:pt modelId="{CC4B63F3-34D5-45E8-A8C2-D570C15553A0}">
      <dgm:prSet/>
      <dgm:spPr>
        <a:solidFill>
          <a:srgbClr val="92D050"/>
        </a:solidFill>
      </dgm:spPr>
      <dgm:t>
        <a:bodyPr/>
        <a:lstStyle/>
        <a:p>
          <a:r>
            <a:rPr lang="en-US" i="1"/>
            <a:t>Por favor revise </a:t>
          </a:r>
          <a:r>
            <a:rPr lang="en-US" i="1" err="1"/>
            <a:t>el</a:t>
          </a:r>
          <a:r>
            <a:rPr lang="en-US" i="1"/>
            <a:t> </a:t>
          </a:r>
          <a:r>
            <a:rPr lang="en-US" i="1" err="1"/>
            <a:t>documento</a:t>
          </a:r>
          <a:r>
            <a:rPr lang="en-US" i="1"/>
            <a:t> de </a:t>
          </a:r>
          <a:r>
            <a:rPr lang="en-US" i="1" err="1"/>
            <a:t>Preguntas</a:t>
          </a:r>
          <a:r>
            <a:rPr lang="en-US" i="1"/>
            <a:t> </a:t>
          </a:r>
          <a:r>
            <a:rPr lang="en-US" i="1" err="1"/>
            <a:t>Frecuentes</a:t>
          </a:r>
          <a:r>
            <a:rPr lang="en-US" i="1"/>
            <a:t> para </a:t>
          </a:r>
          <a:r>
            <a:rPr lang="en-US" i="1" err="1"/>
            <a:t>obtener</a:t>
          </a:r>
          <a:r>
            <a:rPr lang="en-US" i="1"/>
            <a:t> </a:t>
          </a:r>
          <a:r>
            <a:rPr lang="en-US" i="1" err="1"/>
            <a:t>más</a:t>
          </a:r>
          <a:r>
            <a:rPr lang="en-US" i="1"/>
            <a:t> </a:t>
          </a:r>
          <a:r>
            <a:rPr lang="en-US" i="1" err="1"/>
            <a:t>información</a:t>
          </a:r>
          <a:r>
            <a:rPr lang="en-US" i="1"/>
            <a:t> </a:t>
          </a:r>
          <a:r>
            <a:rPr lang="en-US" i="1" err="1"/>
            <a:t>detallada</a:t>
          </a:r>
          <a:r>
            <a:rPr lang="en-US" i="1"/>
            <a:t> </a:t>
          </a:r>
          <a:r>
            <a:rPr lang="en-US" i="1" err="1"/>
            <a:t>sobre</a:t>
          </a:r>
          <a:r>
            <a:rPr lang="en-US" i="1"/>
            <a:t> la </a:t>
          </a:r>
          <a:r>
            <a:rPr lang="en-US" i="1" err="1"/>
            <a:t>beca</a:t>
          </a:r>
          <a:r>
            <a:rPr lang="en-US" i="1"/>
            <a:t> de “HOPE” y </a:t>
          </a:r>
          <a:r>
            <a:rPr lang="en-US" i="1" err="1"/>
            <a:t>como</a:t>
          </a:r>
          <a:r>
            <a:rPr lang="en-US" i="1"/>
            <a:t> </a:t>
          </a:r>
          <a:r>
            <a:rPr lang="en-US" i="1" err="1"/>
            <a:t>calcular</a:t>
          </a:r>
          <a:r>
            <a:rPr lang="en-US" i="1"/>
            <a:t> </a:t>
          </a:r>
          <a:r>
            <a:rPr lang="en-US" i="1" err="1"/>
            <a:t>el</a:t>
          </a:r>
          <a:r>
            <a:rPr lang="en-US" i="1"/>
            <a:t> GPA. </a:t>
          </a:r>
          <a:endParaRPr lang="en-US"/>
        </a:p>
      </dgm:t>
    </dgm:pt>
    <dgm:pt modelId="{E7432F81-C1A0-4A76-AC33-DD3919528A8C}" type="parTrans" cxnId="{EDA2D4E1-147B-43ED-88A7-C83474C1D12A}">
      <dgm:prSet/>
      <dgm:spPr/>
      <dgm:t>
        <a:bodyPr/>
        <a:lstStyle/>
        <a:p>
          <a:endParaRPr lang="en-US"/>
        </a:p>
      </dgm:t>
    </dgm:pt>
    <dgm:pt modelId="{0ACDED74-87AA-4E42-8D50-660600659766}" type="sibTrans" cxnId="{EDA2D4E1-147B-43ED-88A7-C83474C1D12A}">
      <dgm:prSet/>
      <dgm:spPr/>
      <dgm:t>
        <a:bodyPr/>
        <a:lstStyle/>
        <a:p>
          <a:endParaRPr lang="en-US"/>
        </a:p>
      </dgm:t>
    </dgm:pt>
    <dgm:pt modelId="{DB18912D-50F0-462B-BD22-59648928D5D9}">
      <dgm:prSet/>
      <dgm:spPr/>
      <dgm:t>
        <a:bodyPr/>
        <a:lstStyle/>
        <a:p>
          <a:r>
            <a:rPr lang="en-US" err="1"/>
            <a:t>Dividir</a:t>
          </a:r>
          <a:r>
            <a:rPr lang="en-US"/>
            <a:t> por </a:t>
          </a:r>
          <a:r>
            <a:rPr lang="en-US" err="1"/>
            <a:t>el</a:t>
          </a:r>
          <a:r>
            <a:rPr lang="en-US"/>
            <a:t> </a:t>
          </a:r>
          <a:r>
            <a:rPr lang="en-US" err="1"/>
            <a:t>número</a:t>
          </a:r>
          <a:r>
            <a:rPr lang="en-US"/>
            <a:t> total de </a:t>
          </a:r>
          <a:r>
            <a:rPr lang="en-US" err="1"/>
            <a:t>clases</a:t>
          </a:r>
          <a:r>
            <a:rPr lang="en-US"/>
            <a:t> </a:t>
          </a:r>
          <a:r>
            <a:rPr lang="en-US" err="1"/>
            <a:t>tomadas</a:t>
          </a:r>
          <a:r>
            <a:rPr lang="en-US"/>
            <a:t> </a:t>
          </a:r>
        </a:p>
      </dgm:t>
    </dgm:pt>
    <dgm:pt modelId="{0F1A5824-B7DA-45B6-8D25-EB263EFD71CE}" type="parTrans" cxnId="{775A55A7-6110-44DB-A4AA-4B19FF15D1D2}">
      <dgm:prSet/>
      <dgm:spPr/>
      <dgm:t>
        <a:bodyPr/>
        <a:lstStyle/>
        <a:p>
          <a:endParaRPr lang="en-US"/>
        </a:p>
      </dgm:t>
    </dgm:pt>
    <dgm:pt modelId="{519A1E57-995B-448E-A73B-90F952E3DB67}" type="sibTrans" cxnId="{775A55A7-6110-44DB-A4AA-4B19FF15D1D2}">
      <dgm:prSet/>
      <dgm:spPr/>
      <dgm:t>
        <a:bodyPr/>
        <a:lstStyle/>
        <a:p>
          <a:endParaRPr lang="en-US"/>
        </a:p>
      </dgm:t>
    </dgm:pt>
    <dgm:pt modelId="{9BDF20DD-E9E2-40C7-8F12-CA0051343AE1}" type="pres">
      <dgm:prSet presAssocID="{138B0F2D-4441-46CF-A016-8F8D0B4ABE1B}" presName="linear" presStyleCnt="0">
        <dgm:presLayoutVars>
          <dgm:animLvl val="lvl"/>
          <dgm:resizeHandles val="exact"/>
        </dgm:presLayoutVars>
      </dgm:prSet>
      <dgm:spPr/>
    </dgm:pt>
    <dgm:pt modelId="{0340D1F6-F9CB-4390-9158-4AC6FE4AB43C}" type="pres">
      <dgm:prSet presAssocID="{BA30651B-4185-4721-953F-03640151AC78}" presName="parentText" presStyleLbl="node1" presStyleIdx="0" presStyleCnt="3" custScaleY="114490" custLinFactNeighborX="-857" custLinFactNeighborY="-133">
        <dgm:presLayoutVars>
          <dgm:chMax val="0"/>
          <dgm:bulletEnabled val="1"/>
        </dgm:presLayoutVars>
      </dgm:prSet>
      <dgm:spPr/>
    </dgm:pt>
    <dgm:pt modelId="{CCEF13BF-B08B-4736-A235-7BB9662396F1}" type="pres">
      <dgm:prSet presAssocID="{BA30651B-4185-4721-953F-03640151AC78}" presName="childText" presStyleLbl="revTx" presStyleIdx="0" presStyleCnt="2">
        <dgm:presLayoutVars>
          <dgm:bulletEnabled val="1"/>
        </dgm:presLayoutVars>
      </dgm:prSet>
      <dgm:spPr/>
    </dgm:pt>
    <dgm:pt modelId="{F64DA692-E608-459C-B20A-6B2CA00D4C5D}" type="pres">
      <dgm:prSet presAssocID="{C01BE73A-919F-4016-A32A-FE0CD71EA27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EC5C021-D1E1-436C-9552-90D6317DF2B4}" type="pres">
      <dgm:prSet presAssocID="{C01BE73A-919F-4016-A32A-FE0CD71EA274}" presName="childText" presStyleLbl="revTx" presStyleIdx="1" presStyleCnt="2">
        <dgm:presLayoutVars>
          <dgm:bulletEnabled val="1"/>
        </dgm:presLayoutVars>
      </dgm:prSet>
      <dgm:spPr/>
    </dgm:pt>
    <dgm:pt modelId="{43E5E1F1-2151-403D-A927-98C1C3917A4E}" type="pres">
      <dgm:prSet presAssocID="{CC4B63F3-34D5-45E8-A8C2-D570C15553A0}" presName="parentText" presStyleLbl="node1" presStyleIdx="2" presStyleCnt="3" custLinFactNeighborX="358" custLinFactNeighborY="35574">
        <dgm:presLayoutVars>
          <dgm:chMax val="0"/>
          <dgm:bulletEnabled val="1"/>
        </dgm:presLayoutVars>
      </dgm:prSet>
      <dgm:spPr/>
    </dgm:pt>
  </dgm:ptLst>
  <dgm:cxnLst>
    <dgm:cxn modelId="{2F9E5E06-E24B-42CC-B6F2-C8E5B4FE1FC3}" srcId="{138B0F2D-4441-46CF-A016-8F8D0B4ABE1B}" destId="{BA30651B-4185-4721-953F-03640151AC78}" srcOrd="0" destOrd="0" parTransId="{F355C825-3A5C-451B-9FBE-4FCD894AE5D4}" sibTransId="{98FCEDFB-FD08-4E16-B3B3-C5DC4691E491}"/>
    <dgm:cxn modelId="{640E2C2B-9334-4B2A-8BF4-9FA97BEDADF4}" type="presOf" srcId="{5F2A2E71-31A1-4ABF-BDCA-9069E5F7AC5C}" destId="{CCEF13BF-B08B-4736-A235-7BB9662396F1}" srcOrd="0" destOrd="4" presId="urn:microsoft.com/office/officeart/2005/8/layout/vList2"/>
    <dgm:cxn modelId="{B345A62D-9117-492F-95A0-BE857DD3BB85}" srcId="{A649AFCB-7BE9-42D9-95A9-045519F45FC1}" destId="{76137218-A6A1-4376-BE8A-5F5D9057E586}" srcOrd="0" destOrd="0" parTransId="{36489535-86BF-43F3-A700-6AD8E819911A}" sibTransId="{110FFDEA-2B85-4A1C-AED5-BA7BEFB44DB2}"/>
    <dgm:cxn modelId="{0834265B-ED18-47E0-99AA-67C8EFF696B1}" type="presOf" srcId="{14BF7F62-8EB6-480A-A739-3F613C730372}" destId="{1EC5C021-D1E1-436C-9552-90D6317DF2B4}" srcOrd="0" destOrd="1" presId="urn:microsoft.com/office/officeart/2005/8/layout/vList2"/>
    <dgm:cxn modelId="{56732F62-F184-4E05-B007-7DD3AE584744}" type="presOf" srcId="{CC4B63F3-34D5-45E8-A8C2-D570C15553A0}" destId="{43E5E1F1-2151-403D-A927-98C1C3917A4E}" srcOrd="0" destOrd="0" presId="urn:microsoft.com/office/officeart/2005/8/layout/vList2"/>
    <dgm:cxn modelId="{E178D442-0BD5-439B-BD44-BA1148132160}" type="presOf" srcId="{F5E66853-53C7-4470-886B-D94FA1A238A3}" destId="{1EC5C021-D1E1-436C-9552-90D6317DF2B4}" srcOrd="0" destOrd="0" presId="urn:microsoft.com/office/officeart/2005/8/layout/vList2"/>
    <dgm:cxn modelId="{022B914A-C51B-4A0A-AD3B-8D44B48BB465}" srcId="{BA30651B-4185-4721-953F-03640151AC78}" destId="{A649AFCB-7BE9-42D9-95A9-045519F45FC1}" srcOrd="0" destOrd="0" parTransId="{C4A00598-26B7-4F33-AB12-3AD9CA2480AE}" sibTransId="{9140EDF9-055C-4A01-BE02-66A60B1B1488}"/>
    <dgm:cxn modelId="{4994B771-1DCB-4DA0-BE13-EA1FD4D25C99}" type="presOf" srcId="{C01BE73A-919F-4016-A32A-FE0CD71EA274}" destId="{F64DA692-E608-459C-B20A-6B2CA00D4C5D}" srcOrd="0" destOrd="0" presId="urn:microsoft.com/office/officeart/2005/8/layout/vList2"/>
    <dgm:cxn modelId="{25AC9C53-FF08-4E61-A311-541AF3755E69}" type="presOf" srcId="{76137218-A6A1-4376-BE8A-5F5D9057E586}" destId="{CCEF13BF-B08B-4736-A235-7BB9662396F1}" srcOrd="0" destOrd="1" presId="urn:microsoft.com/office/officeart/2005/8/layout/vList2"/>
    <dgm:cxn modelId="{F7A9D854-BF5A-4267-A089-19446F40B7AE}" type="presOf" srcId="{1538B05D-A651-4FC8-BFA4-898FD6FB7CAB}" destId="{CCEF13BF-B08B-4736-A235-7BB9662396F1}" srcOrd="0" destOrd="3" presId="urn:microsoft.com/office/officeart/2005/8/layout/vList2"/>
    <dgm:cxn modelId="{E5AB1478-5C6C-4EC5-B6B9-ACEE0575A976}" srcId="{C01BE73A-919F-4016-A32A-FE0CD71EA274}" destId="{4AE2DD51-176C-4BB2-B19F-A4BAC5428F50}" srcOrd="2" destOrd="0" parTransId="{DD0D1917-1381-4F43-892B-7AEA53BBCCD6}" sibTransId="{853E3B43-C661-4DCE-8EF9-6FD3E8D43488}"/>
    <dgm:cxn modelId="{6A9C6179-4AA4-4B13-921A-E2B64682B56E}" type="presOf" srcId="{A649AFCB-7BE9-42D9-95A9-045519F45FC1}" destId="{CCEF13BF-B08B-4736-A235-7BB9662396F1}" srcOrd="0" destOrd="0" presId="urn:microsoft.com/office/officeart/2005/8/layout/vList2"/>
    <dgm:cxn modelId="{D920147B-FEFC-4D7C-86AE-A01C85BBAD45}" srcId="{138B0F2D-4441-46CF-A016-8F8D0B4ABE1B}" destId="{C01BE73A-919F-4016-A32A-FE0CD71EA274}" srcOrd="1" destOrd="0" parTransId="{26C3FBF2-DC56-4700-9CBA-274C0A2FFA02}" sibTransId="{3968FCA1-25E2-47D3-B176-11D3F49744B0}"/>
    <dgm:cxn modelId="{97BC8781-E606-4DEA-A229-92FBA14F4E1B}" srcId="{C01BE73A-919F-4016-A32A-FE0CD71EA274}" destId="{F5E66853-53C7-4470-886B-D94FA1A238A3}" srcOrd="0" destOrd="0" parTransId="{81E6AB7D-1919-4E0A-BA49-66444D0E6B01}" sibTransId="{656F5151-E341-4F8E-BB18-8A6B39286678}"/>
    <dgm:cxn modelId="{88F3878B-A69B-48E5-906E-BA21F39880F9}" srcId="{1538B05D-A651-4FC8-BFA4-898FD6FB7CAB}" destId="{5F2A2E71-31A1-4ABF-BDCA-9069E5F7AC5C}" srcOrd="0" destOrd="0" parTransId="{52F01A92-7E2E-443A-B324-6056A2533F36}" sibTransId="{BC4353D7-29CD-422B-B240-C50F5859812F}"/>
    <dgm:cxn modelId="{CD88D095-5314-446A-8573-6A1BB2B5AE50}" srcId="{1538B05D-A651-4FC8-BFA4-898FD6FB7CAB}" destId="{B0BDEFD7-E96D-4152-B223-EDB4B0E924DD}" srcOrd="1" destOrd="0" parTransId="{02078876-1527-48A0-A6B0-9731B01370C1}" sibTransId="{370B71F7-43E0-483D-AE3D-DD26550412B2}"/>
    <dgm:cxn modelId="{775A55A7-6110-44DB-A4AA-4B19FF15D1D2}" srcId="{A649AFCB-7BE9-42D9-95A9-045519F45FC1}" destId="{DB18912D-50F0-462B-BD22-59648928D5D9}" srcOrd="1" destOrd="0" parTransId="{0F1A5824-B7DA-45B6-8D25-EB263EFD71CE}" sibTransId="{519A1E57-995B-448E-A73B-90F952E3DB67}"/>
    <dgm:cxn modelId="{4474FBAE-561E-47B8-945D-5DFDD58A1C84}" type="presOf" srcId="{4AE2DD51-176C-4BB2-B19F-A4BAC5428F50}" destId="{1EC5C021-D1E1-436C-9552-90D6317DF2B4}" srcOrd="0" destOrd="2" presId="urn:microsoft.com/office/officeart/2005/8/layout/vList2"/>
    <dgm:cxn modelId="{1BA42EB0-4603-4539-A6C2-67D05608D655}" srcId="{C01BE73A-919F-4016-A32A-FE0CD71EA274}" destId="{14BF7F62-8EB6-480A-A739-3F613C730372}" srcOrd="1" destOrd="0" parTransId="{DC91FC70-620A-43D4-977F-FF63C8A90E58}" sibTransId="{C28CE256-217B-43A9-ACF4-CFABACF95274}"/>
    <dgm:cxn modelId="{0CF4B5B2-E912-43CD-946D-A1FEAB79B14E}" srcId="{BA30651B-4185-4721-953F-03640151AC78}" destId="{1538B05D-A651-4FC8-BFA4-898FD6FB7CAB}" srcOrd="1" destOrd="0" parTransId="{27BCD58C-B92C-4E9B-90D1-011B474A77DD}" sibTransId="{DDB5F832-BAD8-4A15-94F0-C6338D71C9E8}"/>
    <dgm:cxn modelId="{2D90B4C1-D3AA-432B-9746-0CE5B12BEC11}" type="presOf" srcId="{138B0F2D-4441-46CF-A016-8F8D0B4ABE1B}" destId="{9BDF20DD-E9E2-40C7-8F12-CA0051343AE1}" srcOrd="0" destOrd="0" presId="urn:microsoft.com/office/officeart/2005/8/layout/vList2"/>
    <dgm:cxn modelId="{C84133CA-7242-4771-B1EE-27D6BE287A1E}" type="presOf" srcId="{BA30651B-4185-4721-953F-03640151AC78}" destId="{0340D1F6-F9CB-4390-9158-4AC6FE4AB43C}" srcOrd="0" destOrd="0" presId="urn:microsoft.com/office/officeart/2005/8/layout/vList2"/>
    <dgm:cxn modelId="{C80043D3-0B98-4161-B285-72F4852DB548}" type="presOf" srcId="{DB18912D-50F0-462B-BD22-59648928D5D9}" destId="{CCEF13BF-B08B-4736-A235-7BB9662396F1}" srcOrd="0" destOrd="2" presId="urn:microsoft.com/office/officeart/2005/8/layout/vList2"/>
    <dgm:cxn modelId="{5CE97FD8-A8FF-4E64-A165-5E301D26D108}" type="presOf" srcId="{B0BDEFD7-E96D-4152-B223-EDB4B0E924DD}" destId="{CCEF13BF-B08B-4736-A235-7BB9662396F1}" srcOrd="0" destOrd="5" presId="urn:microsoft.com/office/officeart/2005/8/layout/vList2"/>
    <dgm:cxn modelId="{EDA2D4E1-147B-43ED-88A7-C83474C1D12A}" srcId="{138B0F2D-4441-46CF-A016-8F8D0B4ABE1B}" destId="{CC4B63F3-34D5-45E8-A8C2-D570C15553A0}" srcOrd="2" destOrd="0" parTransId="{E7432F81-C1A0-4A76-AC33-DD3919528A8C}" sibTransId="{0ACDED74-87AA-4E42-8D50-660600659766}"/>
    <dgm:cxn modelId="{DC7F4C9D-657F-4FB0-9D5A-2598CFE492E0}" type="presParOf" srcId="{9BDF20DD-E9E2-40C7-8F12-CA0051343AE1}" destId="{0340D1F6-F9CB-4390-9158-4AC6FE4AB43C}" srcOrd="0" destOrd="0" presId="urn:microsoft.com/office/officeart/2005/8/layout/vList2"/>
    <dgm:cxn modelId="{BF5DDEF9-5C04-47D2-A128-0E839669DF49}" type="presParOf" srcId="{9BDF20DD-E9E2-40C7-8F12-CA0051343AE1}" destId="{CCEF13BF-B08B-4736-A235-7BB9662396F1}" srcOrd="1" destOrd="0" presId="urn:microsoft.com/office/officeart/2005/8/layout/vList2"/>
    <dgm:cxn modelId="{1C0152AE-6D93-4229-B9E2-148319C5AC49}" type="presParOf" srcId="{9BDF20DD-E9E2-40C7-8F12-CA0051343AE1}" destId="{F64DA692-E608-459C-B20A-6B2CA00D4C5D}" srcOrd="2" destOrd="0" presId="urn:microsoft.com/office/officeart/2005/8/layout/vList2"/>
    <dgm:cxn modelId="{C186BAA9-527A-4B63-A2FB-B709D3F7132F}" type="presParOf" srcId="{9BDF20DD-E9E2-40C7-8F12-CA0051343AE1}" destId="{1EC5C021-D1E1-436C-9552-90D6317DF2B4}" srcOrd="3" destOrd="0" presId="urn:microsoft.com/office/officeart/2005/8/layout/vList2"/>
    <dgm:cxn modelId="{23E0B72F-A534-4191-B0BF-829CF840E7D1}" type="presParOf" srcId="{9BDF20DD-E9E2-40C7-8F12-CA0051343AE1}" destId="{43E5E1F1-2151-403D-A927-98C1C3917A4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A320664-37F5-4FF0-9CC4-F2C167AD7500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BF410BD-807E-4941-8AC5-30187BE82CDC}">
      <dgm:prSet custT="1"/>
      <dgm:spPr/>
      <dgm:t>
        <a:bodyPr/>
        <a:lstStyle/>
        <a:p>
          <a:pPr algn="ctr" rtl="0"/>
          <a:r>
            <a:rPr lang="en-US" sz="2000"/>
            <a:t>Padres y </a:t>
          </a:r>
          <a:r>
            <a:rPr lang="en-US" sz="2000" err="1"/>
            <a:t>estudiantes</a:t>
          </a:r>
          <a:r>
            <a:rPr lang="en-US" sz="2000"/>
            <a:t> </a:t>
          </a:r>
          <a:r>
            <a:rPr lang="en-US" sz="2000" err="1"/>
            <a:t>pueden</a:t>
          </a:r>
          <a:r>
            <a:rPr lang="en-US" sz="2000"/>
            <a:t> </a:t>
          </a:r>
          <a:r>
            <a:rPr lang="en-US" sz="2000" err="1"/>
            <a:t>monitorear</a:t>
          </a:r>
          <a:r>
            <a:rPr lang="en-US" sz="2000"/>
            <a:t> sus </a:t>
          </a:r>
          <a:r>
            <a:rPr lang="en-US" sz="2000" err="1"/>
            <a:t>calificaciones</a:t>
          </a:r>
          <a:r>
            <a:rPr lang="en-US" sz="2000"/>
            <a:t> y </a:t>
          </a:r>
        </a:p>
        <a:p>
          <a:pPr algn="ctr" rtl="0"/>
          <a:r>
            <a:rPr lang="en-US" sz="2000" err="1"/>
            <a:t>asistencia</a:t>
          </a:r>
          <a:r>
            <a:rPr lang="en-US" sz="2000"/>
            <a:t> a </a:t>
          </a:r>
          <a:r>
            <a:rPr lang="en-US" sz="2000" err="1"/>
            <a:t>través</a:t>
          </a:r>
          <a:r>
            <a:rPr lang="en-US" sz="2000"/>
            <a:t> de Infinite Campus (IC). </a:t>
          </a:r>
        </a:p>
      </dgm:t>
    </dgm:pt>
    <dgm:pt modelId="{7676129B-AE62-42BA-9AE0-46B9486A60BA}" type="parTrans" cxnId="{2A693BA2-44D8-4C94-AA70-CE5C36E9AB88}">
      <dgm:prSet/>
      <dgm:spPr/>
      <dgm:t>
        <a:bodyPr/>
        <a:lstStyle/>
        <a:p>
          <a:endParaRPr lang="en-US"/>
        </a:p>
      </dgm:t>
    </dgm:pt>
    <dgm:pt modelId="{6C949CEA-9F36-4A4F-AD8A-988E314889B3}" type="sibTrans" cxnId="{2A693BA2-44D8-4C94-AA70-CE5C36E9AB88}">
      <dgm:prSet/>
      <dgm:spPr/>
      <dgm:t>
        <a:bodyPr/>
        <a:lstStyle/>
        <a:p>
          <a:endParaRPr lang="en-US"/>
        </a:p>
      </dgm:t>
    </dgm:pt>
    <dgm:pt modelId="{DABB8885-7F08-474A-88A3-003C7FC4AF4B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Por favor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visite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https://www.fultonschools.org/infinitecampus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para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abrir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su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cuenta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.   </a:t>
          </a:r>
        </a:p>
      </dgm:t>
    </dgm:pt>
    <dgm:pt modelId="{EC4891A0-BBC6-4AB2-AB00-F5029557091F}" type="parTrans" cxnId="{9FCED89E-9EFD-4593-8365-BFC95B6B2752}">
      <dgm:prSet/>
      <dgm:spPr/>
      <dgm:t>
        <a:bodyPr/>
        <a:lstStyle/>
        <a:p>
          <a:endParaRPr lang="en-US"/>
        </a:p>
      </dgm:t>
    </dgm:pt>
    <dgm:pt modelId="{9F072FCE-4069-4CA7-AEB1-52494C4FA59D}" type="sibTrans" cxnId="{9FCED89E-9EFD-4593-8365-BFC95B6B2752}">
      <dgm:prSet/>
      <dgm:spPr/>
      <dgm:t>
        <a:bodyPr/>
        <a:lstStyle/>
        <a:p>
          <a:endParaRPr lang="en-US"/>
        </a:p>
      </dgm:t>
    </dgm:pt>
    <dgm:pt modelId="{4DB4EB98-1E48-4D34-B34C-B1BFEEA9977D}">
      <dgm:prSet custT="1"/>
      <dgm:spPr/>
      <dgm:t>
        <a:bodyPr/>
        <a:lstStyle/>
        <a:p>
          <a:pPr algn="ctr"/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Los padres solo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pueden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ver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la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boleta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oficial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de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calificaciones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que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incluye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créditos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de middle school (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si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el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estudiante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tiene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)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en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Infinite Campus.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Tenga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en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cuenta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que los padres van a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recibir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boletas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oficiales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de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calificaciones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de sus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estudiantes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,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durante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la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noche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de padres                     de 9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grado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en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Febrero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para que las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revisen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. </a:t>
          </a:r>
        </a:p>
      </dgm:t>
    </dgm:pt>
    <dgm:pt modelId="{483D5F0E-17CF-407F-A584-0AAF22CB3E67}" type="parTrans" cxnId="{8A89C557-5F49-481F-8CDA-B48DC570AA36}">
      <dgm:prSet/>
      <dgm:spPr/>
      <dgm:t>
        <a:bodyPr/>
        <a:lstStyle/>
        <a:p>
          <a:endParaRPr lang="en-US"/>
        </a:p>
      </dgm:t>
    </dgm:pt>
    <dgm:pt modelId="{C79A132B-313A-42B1-B8D8-C18D6DBDB089}" type="sibTrans" cxnId="{8A89C557-5F49-481F-8CDA-B48DC570AA36}">
      <dgm:prSet/>
      <dgm:spPr/>
      <dgm:t>
        <a:bodyPr/>
        <a:lstStyle/>
        <a:p>
          <a:endParaRPr lang="en-US"/>
        </a:p>
      </dgm:t>
    </dgm:pt>
    <dgm:pt modelId="{BCCF9E9A-BDFD-499A-8F65-0D7FF40FBA10}" type="pres">
      <dgm:prSet presAssocID="{BA320664-37F5-4FF0-9CC4-F2C167AD7500}" presName="linear" presStyleCnt="0">
        <dgm:presLayoutVars>
          <dgm:animLvl val="lvl"/>
          <dgm:resizeHandles val="exact"/>
        </dgm:presLayoutVars>
      </dgm:prSet>
      <dgm:spPr/>
    </dgm:pt>
    <dgm:pt modelId="{39B80408-5759-4C26-8F35-D4DCB3852B87}" type="pres">
      <dgm:prSet presAssocID="{0BF410BD-807E-4941-8AC5-30187BE82CD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AD29B2-3FAD-47E1-8CAB-ADC116E82843}" type="pres">
      <dgm:prSet presAssocID="{6C949CEA-9F36-4A4F-AD8A-988E314889B3}" presName="spacer" presStyleCnt="0"/>
      <dgm:spPr/>
    </dgm:pt>
    <dgm:pt modelId="{EFD160D2-E812-4C20-8165-591099C2CE6A}" type="pres">
      <dgm:prSet presAssocID="{4DB4EB98-1E48-4D34-B34C-B1BFEEA9977D}" presName="parentText" presStyleLbl="node1" presStyleIdx="1" presStyleCnt="3" custLinFactNeighborX="1" custLinFactNeighborY="-23944">
        <dgm:presLayoutVars>
          <dgm:chMax val="0"/>
          <dgm:bulletEnabled val="1"/>
        </dgm:presLayoutVars>
      </dgm:prSet>
      <dgm:spPr/>
    </dgm:pt>
    <dgm:pt modelId="{0C106CB0-A662-4128-804F-D1767D6B0189}" type="pres">
      <dgm:prSet presAssocID="{C79A132B-313A-42B1-B8D8-C18D6DBDB089}" presName="spacer" presStyleCnt="0"/>
      <dgm:spPr/>
    </dgm:pt>
    <dgm:pt modelId="{7CE54D2E-3A97-4577-9F74-A7A7C98DCB65}" type="pres">
      <dgm:prSet presAssocID="{DABB8885-7F08-474A-88A3-003C7FC4AF4B}" presName="parentText" presStyleLbl="node1" presStyleIdx="2" presStyleCnt="3" custLinFactNeighborY="86434">
        <dgm:presLayoutVars>
          <dgm:chMax val="0"/>
          <dgm:bulletEnabled val="1"/>
        </dgm:presLayoutVars>
      </dgm:prSet>
      <dgm:spPr/>
    </dgm:pt>
  </dgm:ptLst>
  <dgm:cxnLst>
    <dgm:cxn modelId="{2FEDC902-A0F2-44B1-AA79-707E9B95EA76}" type="presOf" srcId="{4DB4EB98-1E48-4D34-B34C-B1BFEEA9977D}" destId="{EFD160D2-E812-4C20-8165-591099C2CE6A}" srcOrd="0" destOrd="0" presId="urn:microsoft.com/office/officeart/2005/8/layout/vList2"/>
    <dgm:cxn modelId="{8A89C557-5F49-481F-8CDA-B48DC570AA36}" srcId="{BA320664-37F5-4FF0-9CC4-F2C167AD7500}" destId="{4DB4EB98-1E48-4D34-B34C-B1BFEEA9977D}" srcOrd="1" destOrd="0" parTransId="{483D5F0E-17CF-407F-A584-0AAF22CB3E67}" sibTransId="{C79A132B-313A-42B1-B8D8-C18D6DBDB089}"/>
    <dgm:cxn modelId="{9FCED89E-9EFD-4593-8365-BFC95B6B2752}" srcId="{BA320664-37F5-4FF0-9CC4-F2C167AD7500}" destId="{DABB8885-7F08-474A-88A3-003C7FC4AF4B}" srcOrd="2" destOrd="0" parTransId="{EC4891A0-BBC6-4AB2-AB00-F5029557091F}" sibTransId="{9F072FCE-4069-4CA7-AEB1-52494C4FA59D}"/>
    <dgm:cxn modelId="{2A693BA2-44D8-4C94-AA70-CE5C36E9AB88}" srcId="{BA320664-37F5-4FF0-9CC4-F2C167AD7500}" destId="{0BF410BD-807E-4941-8AC5-30187BE82CDC}" srcOrd="0" destOrd="0" parTransId="{7676129B-AE62-42BA-9AE0-46B9486A60BA}" sibTransId="{6C949CEA-9F36-4A4F-AD8A-988E314889B3}"/>
    <dgm:cxn modelId="{EED761A5-2EEF-4B24-A0EF-3A61855E7953}" type="presOf" srcId="{0BF410BD-807E-4941-8AC5-30187BE82CDC}" destId="{39B80408-5759-4C26-8F35-D4DCB3852B87}" srcOrd="0" destOrd="0" presId="urn:microsoft.com/office/officeart/2005/8/layout/vList2"/>
    <dgm:cxn modelId="{469DC5D1-0F19-4DC6-A80E-4AF6F86E2D12}" type="presOf" srcId="{DABB8885-7F08-474A-88A3-003C7FC4AF4B}" destId="{7CE54D2E-3A97-4577-9F74-A7A7C98DCB65}" srcOrd="0" destOrd="0" presId="urn:microsoft.com/office/officeart/2005/8/layout/vList2"/>
    <dgm:cxn modelId="{9055C7EB-DE1B-43D6-8B99-09C289563B74}" type="presOf" srcId="{BA320664-37F5-4FF0-9CC4-F2C167AD7500}" destId="{BCCF9E9A-BDFD-499A-8F65-0D7FF40FBA10}" srcOrd="0" destOrd="0" presId="urn:microsoft.com/office/officeart/2005/8/layout/vList2"/>
    <dgm:cxn modelId="{0B1BA6F2-D6D7-497B-87C3-C94F145784B2}" type="presParOf" srcId="{BCCF9E9A-BDFD-499A-8F65-0D7FF40FBA10}" destId="{39B80408-5759-4C26-8F35-D4DCB3852B87}" srcOrd="0" destOrd="0" presId="urn:microsoft.com/office/officeart/2005/8/layout/vList2"/>
    <dgm:cxn modelId="{F30A93B7-A762-4242-BEE9-83E5797C86D6}" type="presParOf" srcId="{BCCF9E9A-BDFD-499A-8F65-0D7FF40FBA10}" destId="{CBAD29B2-3FAD-47E1-8CAB-ADC116E82843}" srcOrd="1" destOrd="0" presId="urn:microsoft.com/office/officeart/2005/8/layout/vList2"/>
    <dgm:cxn modelId="{247CC738-EE6F-4DE7-B9EA-03A082DA7346}" type="presParOf" srcId="{BCCF9E9A-BDFD-499A-8F65-0D7FF40FBA10}" destId="{EFD160D2-E812-4C20-8165-591099C2CE6A}" srcOrd="2" destOrd="0" presId="urn:microsoft.com/office/officeart/2005/8/layout/vList2"/>
    <dgm:cxn modelId="{40432673-BB24-4BBE-8F63-B0337EA1C06A}" type="presParOf" srcId="{BCCF9E9A-BDFD-499A-8F65-0D7FF40FBA10}" destId="{0C106CB0-A662-4128-804F-D1767D6B0189}" srcOrd="3" destOrd="0" presId="urn:microsoft.com/office/officeart/2005/8/layout/vList2"/>
    <dgm:cxn modelId="{083E64E0-49E2-4AFB-8BE4-8F11F292EBE6}" type="presParOf" srcId="{BCCF9E9A-BDFD-499A-8F65-0D7FF40FBA10}" destId="{7CE54D2E-3A97-4577-9F74-A7A7C98DCB6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7F2E9F7-436A-4FC5-AF8A-75AA1C04FAC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065929-93BF-4C3C-AFA8-6C9436AEAAC0}">
      <dgm:prSet/>
      <dgm:spPr/>
      <dgm:t>
        <a:bodyPr/>
        <a:lstStyle/>
        <a:p>
          <a:r>
            <a:rPr lang="en-US" b="1" i="1" u="sng"/>
            <a:t>Se </a:t>
          </a:r>
          <a:r>
            <a:rPr lang="en-US" b="1" i="1" u="sng" err="1"/>
            <a:t>requieren</a:t>
          </a:r>
          <a:r>
            <a:rPr lang="en-US" b="1" i="1" u="sng"/>
            <a:t> 23 </a:t>
          </a:r>
          <a:r>
            <a:rPr lang="en-US" b="1" i="1" u="sng" err="1"/>
            <a:t>créditos</a:t>
          </a:r>
          <a:r>
            <a:rPr lang="en-US" b="1" i="1" u="sng"/>
            <a:t> </a:t>
          </a:r>
          <a:endParaRPr lang="en-US"/>
        </a:p>
      </dgm:t>
    </dgm:pt>
    <dgm:pt modelId="{8A50BA3A-125E-46E1-86BB-F95582439770}" type="parTrans" cxnId="{F8552A0C-6010-4E46-BDCE-9FE5B4E72C89}">
      <dgm:prSet/>
      <dgm:spPr/>
      <dgm:t>
        <a:bodyPr/>
        <a:lstStyle/>
        <a:p>
          <a:endParaRPr lang="en-US"/>
        </a:p>
      </dgm:t>
    </dgm:pt>
    <dgm:pt modelId="{A327F8E7-5B13-4D29-B21F-99A08017DD99}" type="sibTrans" cxnId="{F8552A0C-6010-4E46-BDCE-9FE5B4E72C89}">
      <dgm:prSet/>
      <dgm:spPr/>
      <dgm:t>
        <a:bodyPr/>
        <a:lstStyle/>
        <a:p>
          <a:endParaRPr lang="en-US"/>
        </a:p>
      </dgm:t>
    </dgm:pt>
    <dgm:pt modelId="{F0B8FD28-139C-42C0-AF93-2F47D19979AB}">
      <dgm:prSet/>
      <dgm:spPr/>
      <dgm:t>
        <a:bodyPr/>
        <a:lstStyle/>
        <a:p>
          <a:r>
            <a:rPr lang="en-US" b="1" err="1"/>
            <a:t>Inglés</a:t>
          </a:r>
          <a:r>
            <a:rPr lang="en-US" b="1"/>
            <a:t> </a:t>
          </a:r>
          <a:r>
            <a:rPr lang="en-US"/>
            <a:t>– 4 </a:t>
          </a:r>
          <a:r>
            <a:rPr lang="en-US" err="1"/>
            <a:t>créditos</a:t>
          </a:r>
          <a:r>
            <a:rPr lang="en-US"/>
            <a:t> </a:t>
          </a:r>
        </a:p>
      </dgm:t>
    </dgm:pt>
    <dgm:pt modelId="{C05B6D6D-44A5-495E-91A8-AC0A0C7CED8F}" type="parTrans" cxnId="{DBF2004F-D71E-4328-BDB6-EB438EAAD899}">
      <dgm:prSet/>
      <dgm:spPr/>
      <dgm:t>
        <a:bodyPr/>
        <a:lstStyle/>
        <a:p>
          <a:endParaRPr lang="en-US"/>
        </a:p>
      </dgm:t>
    </dgm:pt>
    <dgm:pt modelId="{A2EDBBC7-4167-44F1-B560-4CD1605312A9}" type="sibTrans" cxnId="{DBF2004F-D71E-4328-BDB6-EB438EAAD899}">
      <dgm:prSet/>
      <dgm:spPr/>
      <dgm:t>
        <a:bodyPr/>
        <a:lstStyle/>
        <a:p>
          <a:endParaRPr lang="en-US"/>
        </a:p>
      </dgm:t>
    </dgm:pt>
    <dgm:pt modelId="{B382654B-4F6B-44D6-A50B-4F81702743EF}">
      <dgm:prSet/>
      <dgm:spPr/>
      <dgm:t>
        <a:bodyPr/>
        <a:lstStyle/>
        <a:p>
          <a:r>
            <a:rPr lang="en-US" b="1" err="1"/>
            <a:t>Matemáticas</a:t>
          </a:r>
          <a:r>
            <a:rPr lang="en-US"/>
            <a:t>– 4 </a:t>
          </a:r>
          <a:r>
            <a:rPr lang="en-US" err="1"/>
            <a:t>créditos</a:t>
          </a:r>
          <a:endParaRPr lang="en-US"/>
        </a:p>
      </dgm:t>
    </dgm:pt>
    <dgm:pt modelId="{A95A3534-C4B1-491E-81E0-42E4017B8585}" type="parTrans" cxnId="{77B7E8A1-E1DE-4D29-BB53-C08DD369C4E9}">
      <dgm:prSet/>
      <dgm:spPr/>
      <dgm:t>
        <a:bodyPr/>
        <a:lstStyle/>
        <a:p>
          <a:endParaRPr lang="en-US"/>
        </a:p>
      </dgm:t>
    </dgm:pt>
    <dgm:pt modelId="{20849730-146A-43B0-807C-97B9306E99C4}" type="sibTrans" cxnId="{77B7E8A1-E1DE-4D29-BB53-C08DD369C4E9}">
      <dgm:prSet/>
      <dgm:spPr/>
      <dgm:t>
        <a:bodyPr/>
        <a:lstStyle/>
        <a:p>
          <a:endParaRPr lang="en-US"/>
        </a:p>
      </dgm:t>
    </dgm:pt>
    <dgm:pt modelId="{6786A3DB-7F52-4EAA-BE41-1CBD54E3BD00}">
      <dgm:prSet/>
      <dgm:spPr/>
      <dgm:t>
        <a:bodyPr/>
        <a:lstStyle/>
        <a:p>
          <a:r>
            <a:rPr lang="en-US" b="1" err="1"/>
            <a:t>Ciencias</a:t>
          </a:r>
          <a:r>
            <a:rPr lang="en-US" b="1"/>
            <a:t> </a:t>
          </a:r>
          <a:r>
            <a:rPr lang="en-US"/>
            <a:t>– 4 </a:t>
          </a:r>
          <a:r>
            <a:rPr lang="en-US" err="1"/>
            <a:t>créditos</a:t>
          </a:r>
          <a:endParaRPr lang="en-US"/>
        </a:p>
      </dgm:t>
    </dgm:pt>
    <dgm:pt modelId="{BFDE31C2-4A53-4EB3-BF99-0A5D83D4669D}" type="parTrans" cxnId="{48191690-99B6-4759-9A68-62B12C94F089}">
      <dgm:prSet/>
      <dgm:spPr/>
      <dgm:t>
        <a:bodyPr/>
        <a:lstStyle/>
        <a:p>
          <a:endParaRPr lang="en-US"/>
        </a:p>
      </dgm:t>
    </dgm:pt>
    <dgm:pt modelId="{155AD62B-F5DF-43F3-8FBD-C9BC7AF72CDA}" type="sibTrans" cxnId="{48191690-99B6-4759-9A68-62B12C94F089}">
      <dgm:prSet/>
      <dgm:spPr/>
      <dgm:t>
        <a:bodyPr/>
        <a:lstStyle/>
        <a:p>
          <a:endParaRPr lang="en-US"/>
        </a:p>
      </dgm:t>
    </dgm:pt>
    <dgm:pt modelId="{512BF24C-EF9E-401F-AB67-E81D30B5991B}">
      <dgm:prSet/>
      <dgm:spPr/>
      <dgm:t>
        <a:bodyPr/>
        <a:lstStyle/>
        <a:p>
          <a:r>
            <a:rPr lang="en-US" b="1" err="1"/>
            <a:t>Estudios</a:t>
          </a:r>
          <a:r>
            <a:rPr lang="en-US" b="1"/>
            <a:t> </a:t>
          </a:r>
          <a:r>
            <a:rPr lang="en-US" b="1" err="1"/>
            <a:t>Sociales</a:t>
          </a:r>
          <a:r>
            <a:rPr lang="en-US" b="1"/>
            <a:t>  </a:t>
          </a:r>
          <a:r>
            <a:rPr lang="en-US"/>
            <a:t>– 3 </a:t>
          </a:r>
          <a:r>
            <a:rPr lang="en-US" err="1"/>
            <a:t>créditos</a:t>
          </a:r>
          <a:endParaRPr lang="en-US"/>
        </a:p>
      </dgm:t>
    </dgm:pt>
    <dgm:pt modelId="{1CF848FC-F778-46D7-9E17-31B45534BB1D}" type="parTrans" cxnId="{7828831C-C7C5-43F7-B58E-BF4C794097CA}">
      <dgm:prSet/>
      <dgm:spPr/>
      <dgm:t>
        <a:bodyPr/>
        <a:lstStyle/>
        <a:p>
          <a:endParaRPr lang="en-US"/>
        </a:p>
      </dgm:t>
    </dgm:pt>
    <dgm:pt modelId="{1B973539-96BB-4EDB-86E1-ED53720854EC}" type="sibTrans" cxnId="{7828831C-C7C5-43F7-B58E-BF4C794097CA}">
      <dgm:prSet/>
      <dgm:spPr/>
      <dgm:t>
        <a:bodyPr/>
        <a:lstStyle/>
        <a:p>
          <a:endParaRPr lang="en-US"/>
        </a:p>
      </dgm:t>
    </dgm:pt>
    <dgm:pt modelId="{AAA14DD5-E2BD-4694-AB12-3DD22469CAB0}">
      <dgm:prSet/>
      <dgm:spPr/>
      <dgm:t>
        <a:bodyPr/>
        <a:lstStyle/>
        <a:p>
          <a:r>
            <a:rPr lang="en-US" b="1"/>
            <a:t>CTAE/</a:t>
          </a:r>
          <a:r>
            <a:rPr lang="en-US" b="1" err="1"/>
            <a:t>Idioma</a:t>
          </a:r>
          <a:r>
            <a:rPr lang="en-US" b="1"/>
            <a:t> </a:t>
          </a:r>
          <a:r>
            <a:rPr lang="en-US" b="1" err="1"/>
            <a:t>Extranjero</a:t>
          </a:r>
          <a:r>
            <a:rPr lang="en-US" b="1"/>
            <a:t>/</a:t>
          </a:r>
          <a:r>
            <a:rPr lang="en-US" b="1" err="1"/>
            <a:t>Arte</a:t>
          </a:r>
          <a:r>
            <a:rPr lang="en-US" b="1"/>
            <a:t>* </a:t>
          </a:r>
          <a:r>
            <a:rPr lang="en-US"/>
            <a:t>– 3 </a:t>
          </a:r>
          <a:r>
            <a:rPr lang="en-US" err="1"/>
            <a:t>créditos</a:t>
          </a:r>
          <a:endParaRPr lang="en-US"/>
        </a:p>
      </dgm:t>
    </dgm:pt>
    <dgm:pt modelId="{5733A771-2984-4119-85F3-F2A12AF27D1C}" type="parTrans" cxnId="{3BC7F5DD-4610-4461-A6FD-F6D9930EF194}">
      <dgm:prSet/>
      <dgm:spPr/>
      <dgm:t>
        <a:bodyPr/>
        <a:lstStyle/>
        <a:p>
          <a:endParaRPr lang="en-US"/>
        </a:p>
      </dgm:t>
    </dgm:pt>
    <dgm:pt modelId="{EB6C0CF2-E774-4E6A-A97F-7F8DB00ADD15}" type="sibTrans" cxnId="{3BC7F5DD-4610-4461-A6FD-F6D9930EF194}">
      <dgm:prSet/>
      <dgm:spPr/>
      <dgm:t>
        <a:bodyPr/>
        <a:lstStyle/>
        <a:p>
          <a:endParaRPr lang="en-US"/>
        </a:p>
      </dgm:t>
    </dgm:pt>
    <dgm:pt modelId="{D2B2B1FE-C162-4195-9CB1-815C578E72A5}">
      <dgm:prSet/>
      <dgm:spPr/>
      <dgm:t>
        <a:bodyPr/>
        <a:lstStyle/>
        <a:p>
          <a:r>
            <a:rPr lang="en-US" i="1"/>
            <a:t>*Nota:  2 o 3 </a:t>
          </a:r>
          <a:r>
            <a:rPr lang="en-US" i="1" err="1"/>
            <a:t>a</a:t>
          </a:r>
          <a:r>
            <a:rPr lang="en-US" i="1" err="1">
              <a:latin typeface="+mj-lt"/>
            </a:rPr>
            <a:t>ños</a:t>
          </a:r>
          <a:r>
            <a:rPr lang="en-US" i="1">
              <a:latin typeface="+mj-lt"/>
            </a:rPr>
            <a:t> de </a:t>
          </a:r>
          <a:r>
            <a:rPr lang="en-US" i="1" err="1">
              <a:latin typeface="+mj-lt"/>
            </a:rPr>
            <a:t>créditos</a:t>
          </a:r>
          <a:r>
            <a:rPr lang="en-US" i="1">
              <a:latin typeface="+mj-lt"/>
            </a:rPr>
            <a:t> de 1 </a:t>
          </a:r>
          <a:r>
            <a:rPr lang="en-US" i="1" err="1">
              <a:latin typeface="+mj-lt"/>
            </a:rPr>
            <a:t>Idioma</a:t>
          </a:r>
          <a:r>
            <a:rPr lang="en-US" i="1">
              <a:latin typeface="+mj-lt"/>
            </a:rPr>
            <a:t> </a:t>
          </a:r>
          <a:r>
            <a:rPr lang="en-US" i="1" err="1">
              <a:latin typeface="+mj-lt"/>
            </a:rPr>
            <a:t>Extranjero</a:t>
          </a:r>
          <a:r>
            <a:rPr lang="en-US" i="1"/>
            <a:t> </a:t>
          </a:r>
          <a:r>
            <a:rPr lang="en-US" i="1" err="1"/>
            <a:t>pueden</a:t>
          </a:r>
          <a:r>
            <a:rPr lang="en-US" i="1"/>
            <a:t> ser </a:t>
          </a:r>
          <a:r>
            <a:rPr lang="en-US" i="1" err="1"/>
            <a:t>requeridos</a:t>
          </a:r>
          <a:r>
            <a:rPr lang="en-US" i="1"/>
            <a:t> para ser </a:t>
          </a:r>
          <a:r>
            <a:rPr lang="en-US" i="1" err="1"/>
            <a:t>admitidos</a:t>
          </a:r>
          <a:r>
            <a:rPr lang="en-US" i="1"/>
            <a:t> a la Universidad.</a:t>
          </a:r>
          <a:endParaRPr lang="en-US"/>
        </a:p>
      </dgm:t>
    </dgm:pt>
    <dgm:pt modelId="{AF45A22F-A833-49AA-9B9D-41862DC64EF5}" type="parTrans" cxnId="{5F67AF47-095D-42BB-84F7-BEBE25CEA363}">
      <dgm:prSet/>
      <dgm:spPr/>
      <dgm:t>
        <a:bodyPr/>
        <a:lstStyle/>
        <a:p>
          <a:endParaRPr lang="en-US"/>
        </a:p>
      </dgm:t>
    </dgm:pt>
    <dgm:pt modelId="{28523CCB-0E2F-4FEF-94BF-D32515140F42}" type="sibTrans" cxnId="{5F67AF47-095D-42BB-84F7-BEBE25CEA363}">
      <dgm:prSet/>
      <dgm:spPr/>
      <dgm:t>
        <a:bodyPr/>
        <a:lstStyle/>
        <a:p>
          <a:endParaRPr lang="en-US"/>
        </a:p>
      </dgm:t>
    </dgm:pt>
    <dgm:pt modelId="{662B3D7D-1010-429C-9952-4EAFB71A5C69}">
      <dgm:prSet custT="1"/>
      <dgm:spPr/>
      <dgm:t>
        <a:bodyPr/>
        <a:lstStyle/>
        <a:p>
          <a:r>
            <a:rPr lang="en-US" sz="2200" b="1" err="1"/>
            <a:t>Salud</a:t>
          </a:r>
          <a:r>
            <a:rPr lang="en-US" sz="2200" b="1"/>
            <a:t>/</a:t>
          </a:r>
          <a:r>
            <a:rPr lang="en-US" sz="2200" b="1" err="1"/>
            <a:t>Educación</a:t>
          </a:r>
          <a:r>
            <a:rPr lang="en-US" sz="2200" b="1"/>
            <a:t> </a:t>
          </a:r>
          <a:r>
            <a:rPr lang="en-US" sz="2200" b="1" err="1"/>
            <a:t>Física</a:t>
          </a:r>
          <a:r>
            <a:rPr lang="en-US" sz="2200" b="1"/>
            <a:t> </a:t>
          </a:r>
          <a:r>
            <a:rPr lang="en-US" sz="2200"/>
            <a:t>– 1 crédit0 </a:t>
          </a:r>
          <a:r>
            <a:rPr lang="en-US" sz="2000"/>
            <a:t>(</a:t>
          </a:r>
          <a:r>
            <a:rPr lang="en-US" sz="2000" err="1"/>
            <a:t>cada</a:t>
          </a:r>
          <a:r>
            <a:rPr lang="en-US" sz="2000"/>
            <a:t> uno .5-medio </a:t>
          </a:r>
          <a:r>
            <a:rPr lang="en-US" sz="2000" err="1"/>
            <a:t>crédito</a:t>
          </a:r>
          <a:r>
            <a:rPr lang="en-US" sz="2000"/>
            <a:t>)</a:t>
          </a:r>
        </a:p>
      </dgm:t>
    </dgm:pt>
    <dgm:pt modelId="{1F17C6A6-3613-40C2-BAA0-66805C47CFD0}" type="parTrans" cxnId="{56CC42E4-93B1-4A9A-B968-311410F518D0}">
      <dgm:prSet/>
      <dgm:spPr/>
      <dgm:t>
        <a:bodyPr/>
        <a:lstStyle/>
        <a:p>
          <a:endParaRPr lang="en-US"/>
        </a:p>
      </dgm:t>
    </dgm:pt>
    <dgm:pt modelId="{82E029AA-2961-40BD-8E98-CD468089CE05}" type="sibTrans" cxnId="{56CC42E4-93B1-4A9A-B968-311410F518D0}">
      <dgm:prSet/>
      <dgm:spPr/>
      <dgm:t>
        <a:bodyPr/>
        <a:lstStyle/>
        <a:p>
          <a:endParaRPr lang="en-US"/>
        </a:p>
      </dgm:t>
    </dgm:pt>
    <dgm:pt modelId="{A413340F-AE26-4AB3-A5CF-D0579B7EC1B2}">
      <dgm:prSet/>
      <dgm:spPr/>
      <dgm:t>
        <a:bodyPr/>
        <a:lstStyle/>
        <a:p>
          <a:r>
            <a:rPr lang="en-US" b="1" err="1"/>
            <a:t>Electivas</a:t>
          </a:r>
          <a:r>
            <a:rPr lang="en-US"/>
            <a:t> – 4 </a:t>
          </a:r>
          <a:r>
            <a:rPr lang="en-US" err="1"/>
            <a:t>créditos</a:t>
          </a:r>
          <a:r>
            <a:rPr lang="en-US"/>
            <a:t> </a:t>
          </a:r>
        </a:p>
      </dgm:t>
    </dgm:pt>
    <dgm:pt modelId="{EF4A4417-9CBC-4804-AE1C-FC77B6DEFE84}" type="parTrans" cxnId="{2228C2B4-BD90-45C9-882A-6C9867D11860}">
      <dgm:prSet/>
      <dgm:spPr/>
      <dgm:t>
        <a:bodyPr/>
        <a:lstStyle/>
        <a:p>
          <a:endParaRPr lang="en-US"/>
        </a:p>
      </dgm:t>
    </dgm:pt>
    <dgm:pt modelId="{954ED6C8-B290-47D8-A677-0DCE6D53ED36}" type="sibTrans" cxnId="{2228C2B4-BD90-45C9-882A-6C9867D11860}">
      <dgm:prSet/>
      <dgm:spPr/>
      <dgm:t>
        <a:bodyPr/>
        <a:lstStyle/>
        <a:p>
          <a:endParaRPr lang="en-US"/>
        </a:p>
      </dgm:t>
    </dgm:pt>
    <dgm:pt modelId="{3DDF2009-3B43-49B2-8487-1C6AB9CC3D1F}" type="pres">
      <dgm:prSet presAssocID="{77F2E9F7-436A-4FC5-AF8A-75AA1C04FAC5}" presName="linear" presStyleCnt="0">
        <dgm:presLayoutVars>
          <dgm:animLvl val="lvl"/>
          <dgm:resizeHandles val="exact"/>
        </dgm:presLayoutVars>
      </dgm:prSet>
      <dgm:spPr/>
    </dgm:pt>
    <dgm:pt modelId="{587B4A59-B935-4B6E-8105-82FA1BA10D1F}" type="pres">
      <dgm:prSet presAssocID="{AA065929-93BF-4C3C-AFA8-6C9436AEAAC0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5BE19F85-D0D2-462C-985A-F588AACA3F6F}" type="pres">
      <dgm:prSet presAssocID="{A327F8E7-5B13-4D29-B21F-99A08017DD99}" presName="spacer" presStyleCnt="0"/>
      <dgm:spPr/>
    </dgm:pt>
    <dgm:pt modelId="{CE5D81E3-3CFF-413F-9EC6-9CB56C1B5961}" type="pres">
      <dgm:prSet presAssocID="{F0B8FD28-139C-42C0-AF93-2F47D19979A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9ABA3F2B-3CA6-49D9-9D68-EB1EE7561058}" type="pres">
      <dgm:prSet presAssocID="{A2EDBBC7-4167-44F1-B560-4CD1605312A9}" presName="spacer" presStyleCnt="0"/>
      <dgm:spPr/>
    </dgm:pt>
    <dgm:pt modelId="{61AD7089-2954-42C5-ADB0-22BE7A18F326}" type="pres">
      <dgm:prSet presAssocID="{B382654B-4F6B-44D6-A50B-4F81702743EF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698C6B1F-F713-4BD4-B946-3E21ACDE89DE}" type="pres">
      <dgm:prSet presAssocID="{20849730-146A-43B0-807C-97B9306E99C4}" presName="spacer" presStyleCnt="0"/>
      <dgm:spPr/>
    </dgm:pt>
    <dgm:pt modelId="{CA779343-D268-4F6D-A061-9D033A00A1F6}" type="pres">
      <dgm:prSet presAssocID="{6786A3DB-7F52-4EAA-BE41-1CBD54E3BD00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D4AD171B-0D7A-4F17-9777-E0ACCC320F60}" type="pres">
      <dgm:prSet presAssocID="{155AD62B-F5DF-43F3-8FBD-C9BC7AF72CDA}" presName="spacer" presStyleCnt="0"/>
      <dgm:spPr/>
    </dgm:pt>
    <dgm:pt modelId="{B3C8A39F-08D9-4709-8BAC-F181849B52CF}" type="pres">
      <dgm:prSet presAssocID="{512BF24C-EF9E-401F-AB67-E81D30B5991B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3BE402B5-FAA3-4DDF-84F9-CA062A764662}" type="pres">
      <dgm:prSet presAssocID="{1B973539-96BB-4EDB-86E1-ED53720854EC}" presName="spacer" presStyleCnt="0"/>
      <dgm:spPr/>
    </dgm:pt>
    <dgm:pt modelId="{49BEB64B-A0BA-464A-AF88-80411BAC994A}" type="pres">
      <dgm:prSet presAssocID="{AAA14DD5-E2BD-4694-AB12-3DD22469CAB0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3C9525E-6AC1-451D-B03F-96ACE340FE7D}" type="pres">
      <dgm:prSet presAssocID="{AAA14DD5-E2BD-4694-AB12-3DD22469CAB0}" presName="childText" presStyleLbl="revTx" presStyleIdx="0" presStyleCnt="1">
        <dgm:presLayoutVars>
          <dgm:bulletEnabled val="1"/>
        </dgm:presLayoutVars>
      </dgm:prSet>
      <dgm:spPr/>
    </dgm:pt>
    <dgm:pt modelId="{B9D53165-CDC6-4E87-8ACB-B2FF58A524C6}" type="pres">
      <dgm:prSet presAssocID="{662B3D7D-1010-429C-9952-4EAFB71A5C69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13F086D-58DC-427F-85F9-C01001B02AC6}" type="pres">
      <dgm:prSet presAssocID="{82E029AA-2961-40BD-8E98-CD468089CE05}" presName="spacer" presStyleCnt="0"/>
      <dgm:spPr/>
    </dgm:pt>
    <dgm:pt modelId="{A9146755-1281-489E-AD6A-34F9DAE73E50}" type="pres">
      <dgm:prSet presAssocID="{A413340F-AE26-4AB3-A5CF-D0579B7EC1B2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F8552A0C-6010-4E46-BDCE-9FE5B4E72C89}" srcId="{77F2E9F7-436A-4FC5-AF8A-75AA1C04FAC5}" destId="{AA065929-93BF-4C3C-AFA8-6C9436AEAAC0}" srcOrd="0" destOrd="0" parTransId="{8A50BA3A-125E-46E1-86BB-F95582439770}" sibTransId="{A327F8E7-5B13-4D29-B21F-99A08017DD99}"/>
    <dgm:cxn modelId="{7E347413-4605-4937-90C8-D36FB2F44819}" type="presOf" srcId="{AAA14DD5-E2BD-4694-AB12-3DD22469CAB0}" destId="{49BEB64B-A0BA-464A-AF88-80411BAC994A}" srcOrd="0" destOrd="0" presId="urn:microsoft.com/office/officeart/2005/8/layout/vList2"/>
    <dgm:cxn modelId="{7828831C-C7C5-43F7-B58E-BF4C794097CA}" srcId="{77F2E9F7-436A-4FC5-AF8A-75AA1C04FAC5}" destId="{512BF24C-EF9E-401F-AB67-E81D30B5991B}" srcOrd="4" destOrd="0" parTransId="{1CF848FC-F778-46D7-9E17-31B45534BB1D}" sibTransId="{1B973539-96BB-4EDB-86E1-ED53720854EC}"/>
    <dgm:cxn modelId="{3BC01C30-2ADA-4FBB-90E9-3C71EAE03E99}" type="presOf" srcId="{B382654B-4F6B-44D6-A50B-4F81702743EF}" destId="{61AD7089-2954-42C5-ADB0-22BE7A18F326}" srcOrd="0" destOrd="0" presId="urn:microsoft.com/office/officeart/2005/8/layout/vList2"/>
    <dgm:cxn modelId="{2F726E3F-D817-4D40-9E40-BCE9D92BB99B}" type="presOf" srcId="{6786A3DB-7F52-4EAA-BE41-1CBD54E3BD00}" destId="{CA779343-D268-4F6D-A061-9D033A00A1F6}" srcOrd="0" destOrd="0" presId="urn:microsoft.com/office/officeart/2005/8/layout/vList2"/>
    <dgm:cxn modelId="{C469F165-50F9-40BB-B0C0-510EC6D10E4C}" type="presOf" srcId="{512BF24C-EF9E-401F-AB67-E81D30B5991B}" destId="{B3C8A39F-08D9-4709-8BAC-F181849B52CF}" srcOrd="0" destOrd="0" presId="urn:microsoft.com/office/officeart/2005/8/layout/vList2"/>
    <dgm:cxn modelId="{5F67AF47-095D-42BB-84F7-BEBE25CEA363}" srcId="{AAA14DD5-E2BD-4694-AB12-3DD22469CAB0}" destId="{D2B2B1FE-C162-4195-9CB1-815C578E72A5}" srcOrd="0" destOrd="0" parTransId="{AF45A22F-A833-49AA-9B9D-41862DC64EF5}" sibTransId="{28523CCB-0E2F-4FEF-94BF-D32515140F42}"/>
    <dgm:cxn modelId="{8C95656C-3366-409A-A583-E8D712A69984}" type="presOf" srcId="{AA065929-93BF-4C3C-AFA8-6C9436AEAAC0}" destId="{587B4A59-B935-4B6E-8105-82FA1BA10D1F}" srcOrd="0" destOrd="0" presId="urn:microsoft.com/office/officeart/2005/8/layout/vList2"/>
    <dgm:cxn modelId="{DBF2004F-D71E-4328-BDB6-EB438EAAD899}" srcId="{77F2E9F7-436A-4FC5-AF8A-75AA1C04FAC5}" destId="{F0B8FD28-139C-42C0-AF93-2F47D19979AB}" srcOrd="1" destOrd="0" parTransId="{C05B6D6D-44A5-495E-91A8-AC0A0C7CED8F}" sibTransId="{A2EDBBC7-4167-44F1-B560-4CD1605312A9}"/>
    <dgm:cxn modelId="{DCB9EA72-8063-4487-BC1A-DAC188734704}" type="presOf" srcId="{77F2E9F7-436A-4FC5-AF8A-75AA1C04FAC5}" destId="{3DDF2009-3B43-49B2-8487-1C6AB9CC3D1F}" srcOrd="0" destOrd="0" presId="urn:microsoft.com/office/officeart/2005/8/layout/vList2"/>
    <dgm:cxn modelId="{B3C0075A-FB6B-47C7-9193-BDCAD929C26C}" type="presOf" srcId="{662B3D7D-1010-429C-9952-4EAFB71A5C69}" destId="{B9D53165-CDC6-4E87-8ACB-B2FF58A524C6}" srcOrd="0" destOrd="0" presId="urn:microsoft.com/office/officeart/2005/8/layout/vList2"/>
    <dgm:cxn modelId="{6696148A-860B-4216-BAAF-6B178A54C8ED}" type="presOf" srcId="{A413340F-AE26-4AB3-A5CF-D0579B7EC1B2}" destId="{A9146755-1281-489E-AD6A-34F9DAE73E50}" srcOrd="0" destOrd="0" presId="urn:microsoft.com/office/officeart/2005/8/layout/vList2"/>
    <dgm:cxn modelId="{48191690-99B6-4759-9A68-62B12C94F089}" srcId="{77F2E9F7-436A-4FC5-AF8A-75AA1C04FAC5}" destId="{6786A3DB-7F52-4EAA-BE41-1CBD54E3BD00}" srcOrd="3" destOrd="0" parTransId="{BFDE31C2-4A53-4EB3-BF99-0A5D83D4669D}" sibTransId="{155AD62B-F5DF-43F3-8FBD-C9BC7AF72CDA}"/>
    <dgm:cxn modelId="{77B7E8A1-E1DE-4D29-BB53-C08DD369C4E9}" srcId="{77F2E9F7-436A-4FC5-AF8A-75AA1C04FAC5}" destId="{B382654B-4F6B-44D6-A50B-4F81702743EF}" srcOrd="2" destOrd="0" parTransId="{A95A3534-C4B1-491E-81E0-42E4017B8585}" sibTransId="{20849730-146A-43B0-807C-97B9306E99C4}"/>
    <dgm:cxn modelId="{2228C2B4-BD90-45C9-882A-6C9867D11860}" srcId="{77F2E9F7-436A-4FC5-AF8A-75AA1C04FAC5}" destId="{A413340F-AE26-4AB3-A5CF-D0579B7EC1B2}" srcOrd="7" destOrd="0" parTransId="{EF4A4417-9CBC-4804-AE1C-FC77B6DEFE84}" sibTransId="{954ED6C8-B290-47D8-A677-0DCE6D53ED36}"/>
    <dgm:cxn modelId="{6D6A34B5-5372-42CF-8E9D-AC8E334E0608}" type="presOf" srcId="{D2B2B1FE-C162-4195-9CB1-815C578E72A5}" destId="{13C9525E-6AC1-451D-B03F-96ACE340FE7D}" srcOrd="0" destOrd="0" presId="urn:microsoft.com/office/officeart/2005/8/layout/vList2"/>
    <dgm:cxn modelId="{4F10E7BB-900F-49C0-813F-AF5723E89501}" type="presOf" srcId="{F0B8FD28-139C-42C0-AF93-2F47D19979AB}" destId="{CE5D81E3-3CFF-413F-9EC6-9CB56C1B5961}" srcOrd="0" destOrd="0" presId="urn:microsoft.com/office/officeart/2005/8/layout/vList2"/>
    <dgm:cxn modelId="{3BC7F5DD-4610-4461-A6FD-F6D9930EF194}" srcId="{77F2E9F7-436A-4FC5-AF8A-75AA1C04FAC5}" destId="{AAA14DD5-E2BD-4694-AB12-3DD22469CAB0}" srcOrd="5" destOrd="0" parTransId="{5733A771-2984-4119-85F3-F2A12AF27D1C}" sibTransId="{EB6C0CF2-E774-4E6A-A97F-7F8DB00ADD15}"/>
    <dgm:cxn modelId="{56CC42E4-93B1-4A9A-B968-311410F518D0}" srcId="{77F2E9F7-436A-4FC5-AF8A-75AA1C04FAC5}" destId="{662B3D7D-1010-429C-9952-4EAFB71A5C69}" srcOrd="6" destOrd="0" parTransId="{1F17C6A6-3613-40C2-BAA0-66805C47CFD0}" sibTransId="{82E029AA-2961-40BD-8E98-CD468089CE05}"/>
    <dgm:cxn modelId="{6DE5E722-2F98-4A23-807D-CACF1EDFAC09}" type="presParOf" srcId="{3DDF2009-3B43-49B2-8487-1C6AB9CC3D1F}" destId="{587B4A59-B935-4B6E-8105-82FA1BA10D1F}" srcOrd="0" destOrd="0" presId="urn:microsoft.com/office/officeart/2005/8/layout/vList2"/>
    <dgm:cxn modelId="{77C18820-5E58-434F-B0DF-837AD35CD8D0}" type="presParOf" srcId="{3DDF2009-3B43-49B2-8487-1C6AB9CC3D1F}" destId="{5BE19F85-D0D2-462C-985A-F588AACA3F6F}" srcOrd="1" destOrd="0" presId="urn:microsoft.com/office/officeart/2005/8/layout/vList2"/>
    <dgm:cxn modelId="{B105DBA0-A2C1-452C-836F-27831B048329}" type="presParOf" srcId="{3DDF2009-3B43-49B2-8487-1C6AB9CC3D1F}" destId="{CE5D81E3-3CFF-413F-9EC6-9CB56C1B5961}" srcOrd="2" destOrd="0" presId="urn:microsoft.com/office/officeart/2005/8/layout/vList2"/>
    <dgm:cxn modelId="{ECA8B924-EEAF-48E4-97EE-F2A5BB706646}" type="presParOf" srcId="{3DDF2009-3B43-49B2-8487-1C6AB9CC3D1F}" destId="{9ABA3F2B-3CA6-49D9-9D68-EB1EE7561058}" srcOrd="3" destOrd="0" presId="urn:microsoft.com/office/officeart/2005/8/layout/vList2"/>
    <dgm:cxn modelId="{9A3A4121-3F44-4B1D-98A9-85F3030E6301}" type="presParOf" srcId="{3DDF2009-3B43-49B2-8487-1C6AB9CC3D1F}" destId="{61AD7089-2954-42C5-ADB0-22BE7A18F326}" srcOrd="4" destOrd="0" presId="urn:microsoft.com/office/officeart/2005/8/layout/vList2"/>
    <dgm:cxn modelId="{D77A105C-E784-411F-BFAE-2F9A671CCD8A}" type="presParOf" srcId="{3DDF2009-3B43-49B2-8487-1C6AB9CC3D1F}" destId="{698C6B1F-F713-4BD4-B946-3E21ACDE89DE}" srcOrd="5" destOrd="0" presId="urn:microsoft.com/office/officeart/2005/8/layout/vList2"/>
    <dgm:cxn modelId="{0A181413-9601-4C20-9C3B-4794735F3091}" type="presParOf" srcId="{3DDF2009-3B43-49B2-8487-1C6AB9CC3D1F}" destId="{CA779343-D268-4F6D-A061-9D033A00A1F6}" srcOrd="6" destOrd="0" presId="urn:microsoft.com/office/officeart/2005/8/layout/vList2"/>
    <dgm:cxn modelId="{47E3E13B-ADF2-4678-8281-236F56283847}" type="presParOf" srcId="{3DDF2009-3B43-49B2-8487-1C6AB9CC3D1F}" destId="{D4AD171B-0D7A-4F17-9777-E0ACCC320F60}" srcOrd="7" destOrd="0" presId="urn:microsoft.com/office/officeart/2005/8/layout/vList2"/>
    <dgm:cxn modelId="{BA99D582-D80D-41B9-8F9C-0C9E75D7A6E0}" type="presParOf" srcId="{3DDF2009-3B43-49B2-8487-1C6AB9CC3D1F}" destId="{B3C8A39F-08D9-4709-8BAC-F181849B52CF}" srcOrd="8" destOrd="0" presId="urn:microsoft.com/office/officeart/2005/8/layout/vList2"/>
    <dgm:cxn modelId="{86E5ADB9-B0D4-4613-AC42-0F482D45A9EB}" type="presParOf" srcId="{3DDF2009-3B43-49B2-8487-1C6AB9CC3D1F}" destId="{3BE402B5-FAA3-4DDF-84F9-CA062A764662}" srcOrd="9" destOrd="0" presId="urn:microsoft.com/office/officeart/2005/8/layout/vList2"/>
    <dgm:cxn modelId="{74B4EAC6-FB18-42ED-9899-8F53E94A0D1F}" type="presParOf" srcId="{3DDF2009-3B43-49B2-8487-1C6AB9CC3D1F}" destId="{49BEB64B-A0BA-464A-AF88-80411BAC994A}" srcOrd="10" destOrd="0" presId="urn:microsoft.com/office/officeart/2005/8/layout/vList2"/>
    <dgm:cxn modelId="{985B504D-DE6D-4EA6-A182-364F549F1E7F}" type="presParOf" srcId="{3DDF2009-3B43-49B2-8487-1C6AB9CC3D1F}" destId="{13C9525E-6AC1-451D-B03F-96ACE340FE7D}" srcOrd="11" destOrd="0" presId="urn:microsoft.com/office/officeart/2005/8/layout/vList2"/>
    <dgm:cxn modelId="{EE336C22-B0C7-4B37-B863-E2BC8A2D4234}" type="presParOf" srcId="{3DDF2009-3B43-49B2-8487-1C6AB9CC3D1F}" destId="{B9D53165-CDC6-4E87-8ACB-B2FF58A524C6}" srcOrd="12" destOrd="0" presId="urn:microsoft.com/office/officeart/2005/8/layout/vList2"/>
    <dgm:cxn modelId="{CF03DB45-7FA8-4EAD-B4B2-BADF94695F06}" type="presParOf" srcId="{3DDF2009-3B43-49B2-8487-1C6AB9CC3D1F}" destId="{513F086D-58DC-427F-85F9-C01001B02AC6}" srcOrd="13" destOrd="0" presId="urn:microsoft.com/office/officeart/2005/8/layout/vList2"/>
    <dgm:cxn modelId="{6862BF1B-FBA7-44F9-8AC3-0DD955513F36}" type="presParOf" srcId="{3DDF2009-3B43-49B2-8487-1C6AB9CC3D1F}" destId="{A9146755-1281-489E-AD6A-34F9DAE73E50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C8338-123D-45BC-B9EF-A803FBB135EB}">
      <dsp:nvSpPr>
        <dsp:cNvPr id="0" name=""/>
        <dsp:cNvSpPr/>
      </dsp:nvSpPr>
      <dsp:spPr>
        <a:xfrm>
          <a:off x="-7496782" y="-1145656"/>
          <a:ext cx="8920713" cy="8920713"/>
        </a:xfrm>
        <a:prstGeom prst="blockArc">
          <a:avLst>
            <a:gd name="adj1" fmla="val 18900000"/>
            <a:gd name="adj2" fmla="val 2700000"/>
            <a:gd name="adj3" fmla="val 242"/>
          </a:avLst>
        </a:prstGeom>
        <a:noFill/>
        <a:ln w="11429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BF9BE-21EF-45D2-9834-63A36F297A4A}">
      <dsp:nvSpPr>
        <dsp:cNvPr id="0" name=""/>
        <dsp:cNvSpPr/>
      </dsp:nvSpPr>
      <dsp:spPr>
        <a:xfrm>
          <a:off x="744903" y="509668"/>
          <a:ext cx="7007992" cy="10198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519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>
              <a:solidFill>
                <a:schemeClr val="bg1"/>
              </a:solidFill>
              <a:effectLst/>
            </a:rPr>
            <a:t> </a:t>
          </a:r>
          <a:r>
            <a:rPr lang="en-US" sz="2900" b="0" kern="1200" err="1">
              <a:solidFill>
                <a:schemeClr val="bg1"/>
              </a:solidFill>
              <a:effectLst/>
            </a:rPr>
            <a:t>Repaso</a:t>
          </a:r>
          <a:r>
            <a:rPr lang="en-US" sz="2900" b="0" kern="1200">
              <a:solidFill>
                <a:schemeClr val="bg1"/>
              </a:solidFill>
              <a:effectLst/>
            </a:rPr>
            <a:t> del </a:t>
          </a:r>
          <a:r>
            <a:rPr lang="en-US" sz="2900" b="0" kern="1200" err="1">
              <a:solidFill>
                <a:schemeClr val="bg1"/>
              </a:solidFill>
              <a:effectLst/>
            </a:rPr>
            <a:t>Programa</a:t>
          </a:r>
          <a:r>
            <a:rPr lang="en-US" sz="2900" b="0" kern="1200">
              <a:solidFill>
                <a:schemeClr val="bg1"/>
              </a:solidFill>
              <a:effectLst/>
            </a:rPr>
            <a:t> de </a:t>
          </a:r>
          <a:r>
            <a:rPr lang="en-US" sz="2900" b="0" kern="1200" err="1">
              <a:solidFill>
                <a:schemeClr val="bg1"/>
              </a:solidFill>
              <a:effectLst/>
            </a:rPr>
            <a:t>Consejería</a:t>
          </a:r>
          <a:r>
            <a:rPr lang="en-US" sz="2900" b="0" kern="1200">
              <a:solidFill>
                <a:schemeClr val="bg1"/>
              </a:solidFill>
              <a:effectLst/>
            </a:rPr>
            <a:t> de CHS</a:t>
          </a:r>
        </a:p>
      </dsp:txBody>
      <dsp:txXfrm>
        <a:off x="744903" y="509668"/>
        <a:ext cx="7007992" cy="1019866"/>
      </dsp:txXfrm>
    </dsp:sp>
    <dsp:sp modelId="{9F10941E-5AE7-46CF-91E7-C3BF4B4E94F7}">
      <dsp:nvSpPr>
        <dsp:cNvPr id="0" name=""/>
        <dsp:cNvSpPr/>
      </dsp:nvSpPr>
      <dsp:spPr>
        <a:xfrm>
          <a:off x="107486" y="382184"/>
          <a:ext cx="1274833" cy="1274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7BFA3-ABEE-451C-B26F-92B3743F5FAC}">
      <dsp:nvSpPr>
        <dsp:cNvPr id="0" name=""/>
        <dsp:cNvSpPr/>
      </dsp:nvSpPr>
      <dsp:spPr>
        <a:xfrm>
          <a:off x="1329616" y="2039733"/>
          <a:ext cx="6423279" cy="1019866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519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/>
            <a:t>Clases</a:t>
          </a:r>
          <a:r>
            <a:rPr lang="en-US" sz="2600" kern="1200"/>
            <a:t>, </a:t>
          </a:r>
          <a:r>
            <a:rPr lang="en-US" sz="2600" kern="1200" err="1"/>
            <a:t>Creditos</a:t>
          </a:r>
          <a:r>
            <a:rPr lang="en-US" sz="2600" kern="1200"/>
            <a:t>, y </a:t>
          </a:r>
          <a:r>
            <a:rPr lang="en-US" sz="2600" kern="1200" err="1"/>
            <a:t>Promoción</a:t>
          </a:r>
          <a:endParaRPr lang="en-US" sz="2600" kern="1200"/>
        </a:p>
      </dsp:txBody>
      <dsp:txXfrm>
        <a:off x="1329616" y="2039733"/>
        <a:ext cx="6423279" cy="1019866"/>
      </dsp:txXfrm>
    </dsp:sp>
    <dsp:sp modelId="{B650771E-A993-449A-B8CC-8A0E4EC2F972}">
      <dsp:nvSpPr>
        <dsp:cNvPr id="0" name=""/>
        <dsp:cNvSpPr/>
      </dsp:nvSpPr>
      <dsp:spPr>
        <a:xfrm>
          <a:off x="692199" y="1912250"/>
          <a:ext cx="1274833" cy="1274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9A977-1CD0-4C17-9CC8-9A1EC8922593}">
      <dsp:nvSpPr>
        <dsp:cNvPr id="0" name=""/>
        <dsp:cNvSpPr/>
      </dsp:nvSpPr>
      <dsp:spPr>
        <a:xfrm>
          <a:off x="1329616" y="3569799"/>
          <a:ext cx="6423279" cy="1019866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519" tIns="66040" rIns="66040" bIns="6604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 err="1">
              <a:solidFill>
                <a:schemeClr val="bg1"/>
              </a:solidFill>
              <a:effectLst/>
            </a:rPr>
            <a:t>Introducción</a:t>
          </a:r>
          <a:r>
            <a:rPr lang="en-US" sz="2600" b="0" kern="1200">
              <a:solidFill>
                <a:schemeClr val="bg1"/>
              </a:solidFill>
              <a:effectLst/>
            </a:rPr>
            <a:t> </a:t>
          </a:r>
          <a:r>
            <a:rPr lang="en-US" sz="2600" b="0" kern="1200" err="1">
              <a:solidFill>
                <a:schemeClr val="bg1"/>
              </a:solidFill>
              <a:effectLst/>
            </a:rPr>
            <a:t>sobre</a:t>
          </a:r>
          <a:r>
            <a:rPr lang="en-US" sz="2600" b="0" kern="1200">
              <a:solidFill>
                <a:schemeClr val="bg1"/>
              </a:solidFill>
              <a:effectLst/>
            </a:rPr>
            <a:t> </a:t>
          </a:r>
          <a:r>
            <a:rPr lang="en-US" sz="2600" b="0" kern="1200" err="1">
              <a:solidFill>
                <a:schemeClr val="bg1"/>
              </a:solidFill>
              <a:effectLst/>
            </a:rPr>
            <a:t>como</a:t>
          </a:r>
          <a:r>
            <a:rPr lang="en-US" sz="2600" b="0" kern="1200">
              <a:solidFill>
                <a:schemeClr val="bg1"/>
              </a:solidFill>
              <a:effectLst/>
            </a:rPr>
            <a:t> </a:t>
          </a:r>
          <a:r>
            <a:rPr lang="en-US" sz="2600" b="0" kern="1200" err="1">
              <a:solidFill>
                <a:schemeClr val="bg1"/>
              </a:solidFill>
              <a:effectLst/>
            </a:rPr>
            <a:t>escoger</a:t>
          </a:r>
          <a:r>
            <a:rPr lang="en-US" sz="2600" b="0" kern="1200">
              <a:solidFill>
                <a:schemeClr val="bg1"/>
              </a:solidFill>
              <a:effectLst/>
            </a:rPr>
            <a:t> </a:t>
          </a:r>
          <a:r>
            <a:rPr lang="en-US" sz="2600" b="0" kern="1200" err="1">
              <a:solidFill>
                <a:schemeClr val="bg1"/>
              </a:solidFill>
              <a:effectLst/>
            </a:rPr>
            <a:t>clases</a:t>
          </a:r>
          <a:r>
            <a:rPr lang="en-US" sz="2600" b="0" kern="1200">
              <a:solidFill>
                <a:schemeClr val="bg1"/>
              </a:solidFill>
              <a:effectLst/>
            </a:rPr>
            <a:t> para </a:t>
          </a:r>
          <a:r>
            <a:rPr lang="en-US" sz="2600" b="0" kern="1200" err="1">
              <a:solidFill>
                <a:schemeClr val="bg1"/>
              </a:solidFill>
              <a:effectLst/>
            </a:rPr>
            <a:t>el</a:t>
          </a:r>
          <a:r>
            <a:rPr lang="en-US" sz="2600" b="0" kern="1200">
              <a:solidFill>
                <a:schemeClr val="bg1"/>
              </a:solidFill>
              <a:effectLst/>
            </a:rPr>
            <a:t> </a:t>
          </a:r>
          <a:r>
            <a:rPr lang="en-US" sz="2600" b="0" kern="1200" err="1">
              <a:solidFill>
                <a:schemeClr val="bg1"/>
              </a:solidFill>
              <a:effectLst/>
              <a:latin typeface="+mj-lt"/>
            </a:rPr>
            <a:t>año</a:t>
          </a:r>
          <a:r>
            <a:rPr lang="en-US" sz="2600" b="0" kern="1200">
              <a:solidFill>
                <a:schemeClr val="bg1"/>
              </a:solidFill>
              <a:effectLst/>
              <a:latin typeface="+mj-lt"/>
            </a:rPr>
            <a:t> escolar </a:t>
          </a:r>
          <a:r>
            <a:rPr lang="en-US" sz="2600" b="0" kern="1200">
              <a:solidFill>
                <a:schemeClr val="bg1"/>
              </a:solidFill>
              <a:effectLst/>
            </a:rPr>
            <a:t>2022-2023 </a:t>
          </a:r>
        </a:p>
      </dsp:txBody>
      <dsp:txXfrm>
        <a:off x="1329616" y="3569799"/>
        <a:ext cx="6423279" cy="1019866"/>
      </dsp:txXfrm>
    </dsp:sp>
    <dsp:sp modelId="{5EEAC7CE-6E71-443A-AC0E-D58E524EABBD}">
      <dsp:nvSpPr>
        <dsp:cNvPr id="0" name=""/>
        <dsp:cNvSpPr/>
      </dsp:nvSpPr>
      <dsp:spPr>
        <a:xfrm>
          <a:off x="692199" y="3442315"/>
          <a:ext cx="1274833" cy="1274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4D0B95-B18C-4ABE-A055-4CEC1CA56D8C}">
      <dsp:nvSpPr>
        <dsp:cNvPr id="0" name=""/>
        <dsp:cNvSpPr/>
      </dsp:nvSpPr>
      <dsp:spPr>
        <a:xfrm>
          <a:off x="744903" y="5099864"/>
          <a:ext cx="7007992" cy="1019866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9519" tIns="73660" rIns="73660" bIns="7366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0" kern="1200" err="1">
              <a:solidFill>
                <a:prstClr val="white"/>
              </a:solidFill>
              <a:effectLst/>
              <a:latin typeface="Georgia"/>
              <a:ea typeface="+mn-ea"/>
              <a:cs typeface="+mn-cs"/>
            </a:rPr>
            <a:t>Recursos</a:t>
          </a:r>
          <a:r>
            <a:rPr lang="en-US" sz="2900" b="0" kern="1200">
              <a:solidFill>
                <a:prstClr val="white"/>
              </a:solidFill>
              <a:effectLst/>
              <a:latin typeface="Georgia"/>
              <a:ea typeface="+mn-ea"/>
              <a:cs typeface="+mn-cs"/>
            </a:rPr>
            <a:t> </a:t>
          </a:r>
          <a:r>
            <a:rPr lang="en-US" sz="2900" b="0" kern="1200" err="1">
              <a:solidFill>
                <a:prstClr val="white"/>
              </a:solidFill>
              <a:effectLst/>
              <a:latin typeface="Georgia"/>
              <a:ea typeface="+mn-ea"/>
              <a:cs typeface="+mn-cs"/>
            </a:rPr>
            <a:t>Adicionales</a:t>
          </a:r>
          <a:endParaRPr lang="en-US" sz="2900" b="0" kern="1200">
            <a:solidFill>
              <a:prstClr val="white"/>
            </a:solidFill>
            <a:effectLst/>
            <a:latin typeface="Georgia"/>
            <a:ea typeface="+mn-ea"/>
            <a:cs typeface="+mn-cs"/>
          </a:endParaRPr>
        </a:p>
      </dsp:txBody>
      <dsp:txXfrm>
        <a:off x="744903" y="5099864"/>
        <a:ext cx="7007992" cy="1019866"/>
      </dsp:txXfrm>
    </dsp:sp>
    <dsp:sp modelId="{DFE23E56-B770-4FF7-A08C-DAB9A5896795}">
      <dsp:nvSpPr>
        <dsp:cNvPr id="0" name=""/>
        <dsp:cNvSpPr/>
      </dsp:nvSpPr>
      <dsp:spPr>
        <a:xfrm>
          <a:off x="107486" y="4972381"/>
          <a:ext cx="1274833" cy="127483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35043-CC08-447D-8207-7F12E2B215DC}">
      <dsp:nvSpPr>
        <dsp:cNvPr id="0" name=""/>
        <dsp:cNvSpPr/>
      </dsp:nvSpPr>
      <dsp:spPr>
        <a:xfrm>
          <a:off x="842" y="265473"/>
          <a:ext cx="2689993" cy="6100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Nivel de </a:t>
          </a:r>
          <a:r>
            <a:rPr lang="en-US" sz="2400" b="1" kern="1200" err="1"/>
            <a:t>grado</a:t>
          </a:r>
          <a:endParaRPr lang="en-US" sz="2400" b="1" kern="1200"/>
        </a:p>
      </dsp:txBody>
      <dsp:txXfrm>
        <a:off x="18709" y="283340"/>
        <a:ext cx="2654259" cy="574274"/>
      </dsp:txXfrm>
    </dsp:sp>
    <dsp:sp modelId="{B08D65B3-3D15-45FA-867A-C042D907E120}">
      <dsp:nvSpPr>
        <dsp:cNvPr id="0" name=""/>
        <dsp:cNvSpPr/>
      </dsp:nvSpPr>
      <dsp:spPr>
        <a:xfrm>
          <a:off x="269841" y="875482"/>
          <a:ext cx="268999" cy="457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506"/>
              </a:lnTo>
              <a:lnTo>
                <a:pt x="268999" y="457506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4179E-8B11-49FA-BA59-9AB52A9A14E7}">
      <dsp:nvSpPr>
        <dsp:cNvPr id="0" name=""/>
        <dsp:cNvSpPr/>
      </dsp:nvSpPr>
      <dsp:spPr>
        <a:xfrm>
          <a:off x="538841" y="1027984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Algebra (9)</a:t>
          </a:r>
        </a:p>
      </dsp:txBody>
      <dsp:txXfrm>
        <a:off x="556708" y="1045851"/>
        <a:ext cx="2233333" cy="574274"/>
      </dsp:txXfrm>
    </dsp:sp>
    <dsp:sp modelId="{9B64C727-CBF6-4D6A-8B24-0DB302E3478F}">
      <dsp:nvSpPr>
        <dsp:cNvPr id="0" name=""/>
        <dsp:cNvSpPr/>
      </dsp:nvSpPr>
      <dsp:spPr>
        <a:xfrm>
          <a:off x="269841" y="875482"/>
          <a:ext cx="268999" cy="1220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0017"/>
              </a:lnTo>
              <a:lnTo>
                <a:pt x="268999" y="1220017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175B96-7A25-4C59-846A-1EEA101129D7}">
      <dsp:nvSpPr>
        <dsp:cNvPr id="0" name=""/>
        <dsp:cNvSpPr/>
      </dsp:nvSpPr>
      <dsp:spPr>
        <a:xfrm>
          <a:off x="538841" y="1790495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err="1"/>
            <a:t>Geometría</a:t>
          </a:r>
          <a:r>
            <a:rPr lang="en-US" sz="1600" b="1" kern="1200"/>
            <a:t> (10)</a:t>
          </a:r>
        </a:p>
      </dsp:txBody>
      <dsp:txXfrm>
        <a:off x="556708" y="1808362"/>
        <a:ext cx="2233333" cy="574274"/>
      </dsp:txXfrm>
    </dsp:sp>
    <dsp:sp modelId="{5C3B9264-FE0E-4D66-9DE1-B204D9FDDF9E}">
      <dsp:nvSpPr>
        <dsp:cNvPr id="0" name=""/>
        <dsp:cNvSpPr/>
      </dsp:nvSpPr>
      <dsp:spPr>
        <a:xfrm>
          <a:off x="269841" y="875482"/>
          <a:ext cx="268999" cy="1982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529"/>
              </a:lnTo>
              <a:lnTo>
                <a:pt x="268999" y="1982529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DB4E9E-079D-4E50-BBE5-CF91900A9D02}">
      <dsp:nvSpPr>
        <dsp:cNvPr id="0" name=""/>
        <dsp:cNvSpPr/>
      </dsp:nvSpPr>
      <dsp:spPr>
        <a:xfrm>
          <a:off x="538841" y="2553006"/>
          <a:ext cx="2299284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Algebra 2 (11)</a:t>
          </a:r>
        </a:p>
      </dsp:txBody>
      <dsp:txXfrm>
        <a:off x="556708" y="2570873"/>
        <a:ext cx="2263550" cy="574274"/>
      </dsp:txXfrm>
    </dsp:sp>
    <dsp:sp modelId="{F176029F-D205-4069-A29F-FBD577543DA3}">
      <dsp:nvSpPr>
        <dsp:cNvPr id="0" name=""/>
        <dsp:cNvSpPr/>
      </dsp:nvSpPr>
      <dsp:spPr>
        <a:xfrm>
          <a:off x="269841" y="875482"/>
          <a:ext cx="268999" cy="2745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5040"/>
              </a:lnTo>
              <a:lnTo>
                <a:pt x="268999" y="2745040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0CCAE-7F55-4226-9591-93209B9B293D}">
      <dsp:nvSpPr>
        <dsp:cNvPr id="0" name=""/>
        <dsp:cNvSpPr/>
      </dsp:nvSpPr>
      <dsp:spPr>
        <a:xfrm>
          <a:off x="538841" y="3315517"/>
          <a:ext cx="2282995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err="1"/>
            <a:t>Clase</a:t>
          </a:r>
          <a:r>
            <a:rPr lang="en-US" sz="1600" b="1" kern="1200"/>
            <a:t> </a:t>
          </a:r>
          <a:r>
            <a:rPr lang="en-US" sz="1600" b="1" kern="1200" err="1"/>
            <a:t>Aprobada</a:t>
          </a:r>
          <a:r>
            <a:rPr lang="en-US" sz="1600" b="1" kern="1200"/>
            <a:t> 4</a:t>
          </a:r>
          <a:r>
            <a:rPr lang="en-US" sz="1600" b="1" kern="1200" baseline="30000"/>
            <a:t>ta</a:t>
          </a:r>
          <a:r>
            <a:rPr lang="en-US" sz="1600" b="1" kern="1200"/>
            <a:t> de </a:t>
          </a:r>
          <a:r>
            <a:rPr lang="en-US" sz="1600" b="1" kern="1200" err="1"/>
            <a:t>Matemática</a:t>
          </a:r>
          <a:r>
            <a:rPr lang="en-US" sz="1600" b="1" kern="1200"/>
            <a:t> (12)</a:t>
          </a:r>
        </a:p>
      </dsp:txBody>
      <dsp:txXfrm>
        <a:off x="556708" y="3333384"/>
        <a:ext cx="2247261" cy="574274"/>
      </dsp:txXfrm>
    </dsp:sp>
    <dsp:sp modelId="{EBA8549B-A53A-4A31-8C36-758C1D193D6F}">
      <dsp:nvSpPr>
        <dsp:cNvPr id="0" name=""/>
        <dsp:cNvSpPr/>
      </dsp:nvSpPr>
      <dsp:spPr>
        <a:xfrm>
          <a:off x="2995840" y="265473"/>
          <a:ext cx="2689993" cy="6100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err="1"/>
            <a:t>Honores</a:t>
          </a:r>
          <a:endParaRPr lang="en-US" sz="2400" b="1" kern="1200"/>
        </a:p>
      </dsp:txBody>
      <dsp:txXfrm>
        <a:off x="3013707" y="283340"/>
        <a:ext cx="2654259" cy="574274"/>
      </dsp:txXfrm>
    </dsp:sp>
    <dsp:sp modelId="{B487F1AD-85A1-4DBA-BFA3-423E55AEDB01}">
      <dsp:nvSpPr>
        <dsp:cNvPr id="0" name=""/>
        <dsp:cNvSpPr/>
      </dsp:nvSpPr>
      <dsp:spPr>
        <a:xfrm>
          <a:off x="3264839" y="875482"/>
          <a:ext cx="268999" cy="457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506"/>
              </a:lnTo>
              <a:lnTo>
                <a:pt x="268999" y="457506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FE60A5-4E9F-42B8-A431-0D75283B2DF9}">
      <dsp:nvSpPr>
        <dsp:cNvPr id="0" name=""/>
        <dsp:cNvSpPr/>
      </dsp:nvSpPr>
      <dsp:spPr>
        <a:xfrm>
          <a:off x="3533838" y="1027984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Algebra </a:t>
          </a:r>
          <a:r>
            <a:rPr lang="en-US" sz="1600" b="1" kern="1200" err="1"/>
            <a:t>Honores</a:t>
          </a:r>
          <a:r>
            <a:rPr lang="en-US" sz="1600" b="1" kern="1200"/>
            <a:t> (8)</a:t>
          </a:r>
        </a:p>
      </dsp:txBody>
      <dsp:txXfrm>
        <a:off x="3551705" y="1045851"/>
        <a:ext cx="2233333" cy="574274"/>
      </dsp:txXfrm>
    </dsp:sp>
    <dsp:sp modelId="{C44D384B-C56A-4B18-8F00-C378B75C0CA1}">
      <dsp:nvSpPr>
        <dsp:cNvPr id="0" name=""/>
        <dsp:cNvSpPr/>
      </dsp:nvSpPr>
      <dsp:spPr>
        <a:xfrm>
          <a:off x="3264839" y="875482"/>
          <a:ext cx="268999" cy="1220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0017"/>
              </a:lnTo>
              <a:lnTo>
                <a:pt x="268999" y="1220017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E31CD9-4EA3-4E6E-9F16-FFD6B81C4497}">
      <dsp:nvSpPr>
        <dsp:cNvPr id="0" name=""/>
        <dsp:cNvSpPr/>
      </dsp:nvSpPr>
      <dsp:spPr>
        <a:xfrm>
          <a:off x="3533838" y="1790495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err="1"/>
            <a:t>Geometría</a:t>
          </a:r>
          <a:r>
            <a:rPr lang="en-US" sz="1600" b="1" kern="1200"/>
            <a:t> </a:t>
          </a:r>
          <a:r>
            <a:rPr lang="en-US" sz="1600" b="1" kern="1200" err="1"/>
            <a:t>Honores</a:t>
          </a:r>
          <a:r>
            <a:rPr lang="en-US" sz="1600" b="1" kern="1200"/>
            <a:t> (9)</a:t>
          </a:r>
        </a:p>
      </dsp:txBody>
      <dsp:txXfrm>
        <a:off x="3551705" y="1808362"/>
        <a:ext cx="2233333" cy="574274"/>
      </dsp:txXfrm>
    </dsp:sp>
    <dsp:sp modelId="{DA1F7AD4-7C80-421E-BBC3-9FA988F9CC85}">
      <dsp:nvSpPr>
        <dsp:cNvPr id="0" name=""/>
        <dsp:cNvSpPr/>
      </dsp:nvSpPr>
      <dsp:spPr>
        <a:xfrm>
          <a:off x="3264839" y="875482"/>
          <a:ext cx="268999" cy="1982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529"/>
              </a:lnTo>
              <a:lnTo>
                <a:pt x="268999" y="1982529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E6C03D-8343-448E-9A6F-4D084D93D607}">
      <dsp:nvSpPr>
        <dsp:cNvPr id="0" name=""/>
        <dsp:cNvSpPr/>
      </dsp:nvSpPr>
      <dsp:spPr>
        <a:xfrm>
          <a:off x="3533838" y="2553006"/>
          <a:ext cx="2299284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Algebra 2 </a:t>
          </a:r>
          <a:r>
            <a:rPr lang="en-US" sz="1600" b="1" kern="1200" err="1"/>
            <a:t>Honores</a:t>
          </a:r>
          <a:r>
            <a:rPr lang="en-US" sz="1600" b="1" kern="1200"/>
            <a:t> (10)</a:t>
          </a:r>
        </a:p>
      </dsp:txBody>
      <dsp:txXfrm>
        <a:off x="3551705" y="2570873"/>
        <a:ext cx="2263550" cy="574274"/>
      </dsp:txXfrm>
    </dsp:sp>
    <dsp:sp modelId="{62B20E05-6320-42FF-B7DC-57173DE5F04B}">
      <dsp:nvSpPr>
        <dsp:cNvPr id="0" name=""/>
        <dsp:cNvSpPr/>
      </dsp:nvSpPr>
      <dsp:spPr>
        <a:xfrm>
          <a:off x="3264839" y="875482"/>
          <a:ext cx="268999" cy="2745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5040"/>
              </a:lnTo>
              <a:lnTo>
                <a:pt x="268999" y="2745040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9E77BD-8EE2-4CA8-AC1A-E80B1DBF25D8}">
      <dsp:nvSpPr>
        <dsp:cNvPr id="0" name=""/>
        <dsp:cNvSpPr/>
      </dsp:nvSpPr>
      <dsp:spPr>
        <a:xfrm>
          <a:off x="3533838" y="3315517"/>
          <a:ext cx="2282995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Pre-</a:t>
          </a:r>
          <a:r>
            <a:rPr lang="en-US" sz="1600" b="1" kern="1200" err="1"/>
            <a:t>cálculo</a:t>
          </a:r>
          <a:r>
            <a:rPr lang="en-US" sz="1600" b="1" kern="1200"/>
            <a:t> </a:t>
          </a:r>
          <a:r>
            <a:rPr lang="en-US" sz="1600" b="1" kern="1200" err="1"/>
            <a:t>Honores</a:t>
          </a:r>
          <a:r>
            <a:rPr lang="en-US" sz="1600" b="1" kern="1200"/>
            <a:t> (11)</a:t>
          </a:r>
        </a:p>
      </dsp:txBody>
      <dsp:txXfrm>
        <a:off x="3551705" y="3333384"/>
        <a:ext cx="2247261" cy="574274"/>
      </dsp:txXfrm>
    </dsp:sp>
    <dsp:sp modelId="{59B93E00-69E8-4A76-BFDE-026C1C63FDE3}">
      <dsp:nvSpPr>
        <dsp:cNvPr id="0" name=""/>
        <dsp:cNvSpPr/>
      </dsp:nvSpPr>
      <dsp:spPr>
        <a:xfrm>
          <a:off x="5990837" y="265473"/>
          <a:ext cx="2689993" cy="6100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err="1"/>
            <a:t>Aceleradas</a:t>
          </a:r>
          <a:endParaRPr lang="en-US" sz="2400" b="1" kern="1200"/>
        </a:p>
      </dsp:txBody>
      <dsp:txXfrm>
        <a:off x="6008704" y="283340"/>
        <a:ext cx="2654259" cy="574274"/>
      </dsp:txXfrm>
    </dsp:sp>
    <dsp:sp modelId="{E88A2F06-7772-4534-A935-D4941FCAAF6D}">
      <dsp:nvSpPr>
        <dsp:cNvPr id="0" name=""/>
        <dsp:cNvSpPr/>
      </dsp:nvSpPr>
      <dsp:spPr>
        <a:xfrm>
          <a:off x="6259837" y="875482"/>
          <a:ext cx="268999" cy="457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7506"/>
              </a:lnTo>
              <a:lnTo>
                <a:pt x="268999" y="457506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7A360A-C3A6-4639-8394-5784EA859F91}">
      <dsp:nvSpPr>
        <dsp:cNvPr id="0" name=""/>
        <dsp:cNvSpPr/>
      </dsp:nvSpPr>
      <dsp:spPr>
        <a:xfrm>
          <a:off x="6528836" y="1027984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err="1"/>
            <a:t>Aceleradas</a:t>
          </a:r>
          <a:r>
            <a:rPr lang="en-US" sz="1400" b="1" kern="1200"/>
            <a:t> Algebra/</a:t>
          </a:r>
          <a:r>
            <a:rPr lang="en-US" sz="1400" b="1" kern="1200" err="1"/>
            <a:t>Geometría</a:t>
          </a:r>
          <a:r>
            <a:rPr lang="en-US" sz="1400" b="1" kern="1200"/>
            <a:t> A </a:t>
          </a:r>
          <a:r>
            <a:rPr lang="en-US" sz="1400" b="1" kern="1200" err="1"/>
            <a:t>Honores</a:t>
          </a:r>
          <a:r>
            <a:rPr lang="en-US" sz="1400" b="1" kern="1200"/>
            <a:t> (8 o 9)</a:t>
          </a:r>
        </a:p>
      </dsp:txBody>
      <dsp:txXfrm>
        <a:off x="6546703" y="1045851"/>
        <a:ext cx="2233333" cy="574274"/>
      </dsp:txXfrm>
    </dsp:sp>
    <dsp:sp modelId="{99E27C18-E4F5-4F06-AF09-C723DB6D4924}">
      <dsp:nvSpPr>
        <dsp:cNvPr id="0" name=""/>
        <dsp:cNvSpPr/>
      </dsp:nvSpPr>
      <dsp:spPr>
        <a:xfrm>
          <a:off x="6259837" y="875482"/>
          <a:ext cx="268999" cy="1220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0017"/>
              </a:lnTo>
              <a:lnTo>
                <a:pt x="268999" y="1220017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4BF10C-040A-48C5-9F8C-6B9A6226A4D4}">
      <dsp:nvSpPr>
        <dsp:cNvPr id="0" name=""/>
        <dsp:cNvSpPr/>
      </dsp:nvSpPr>
      <dsp:spPr>
        <a:xfrm>
          <a:off x="6528836" y="1790495"/>
          <a:ext cx="2269067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err="1"/>
            <a:t>Aceleradas</a:t>
          </a:r>
          <a:r>
            <a:rPr lang="en-US" sz="1400" b="1" kern="1200"/>
            <a:t> </a:t>
          </a:r>
          <a:r>
            <a:rPr lang="en-US" sz="1400" b="1" kern="1200" err="1"/>
            <a:t>Geometría</a:t>
          </a:r>
          <a:r>
            <a:rPr lang="en-US" sz="1400" b="1" kern="1200"/>
            <a:t> B/Algebra 2 </a:t>
          </a:r>
          <a:r>
            <a:rPr lang="en-US" sz="1400" b="1" kern="1200" err="1"/>
            <a:t>Honores</a:t>
          </a:r>
          <a:r>
            <a:rPr lang="en-US" sz="1400" b="1" kern="1200"/>
            <a:t>         (9 o 10)</a:t>
          </a:r>
        </a:p>
      </dsp:txBody>
      <dsp:txXfrm>
        <a:off x="6546703" y="1808362"/>
        <a:ext cx="2233333" cy="574274"/>
      </dsp:txXfrm>
    </dsp:sp>
    <dsp:sp modelId="{66E2DA74-7074-4ED5-BF79-D07CE8B0BF50}">
      <dsp:nvSpPr>
        <dsp:cNvPr id="0" name=""/>
        <dsp:cNvSpPr/>
      </dsp:nvSpPr>
      <dsp:spPr>
        <a:xfrm>
          <a:off x="6259837" y="875482"/>
          <a:ext cx="268999" cy="1982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2529"/>
              </a:lnTo>
              <a:lnTo>
                <a:pt x="268999" y="1982529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2DEEFE-5A10-4188-B58D-E79390788C55}">
      <dsp:nvSpPr>
        <dsp:cNvPr id="0" name=""/>
        <dsp:cNvSpPr/>
      </dsp:nvSpPr>
      <dsp:spPr>
        <a:xfrm>
          <a:off x="6528836" y="2553006"/>
          <a:ext cx="2299284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 Pre-</a:t>
          </a:r>
          <a:r>
            <a:rPr lang="en-US" sz="1400" b="1" kern="1200" err="1"/>
            <a:t>Cálculo</a:t>
          </a:r>
          <a:r>
            <a:rPr lang="en-US" sz="1400" b="1" kern="1200"/>
            <a:t> </a:t>
          </a:r>
          <a:r>
            <a:rPr lang="en-US" sz="1400" b="1" kern="1200" err="1"/>
            <a:t>Acelerado</a:t>
          </a:r>
          <a:r>
            <a:rPr lang="en-US" sz="1400" b="1" kern="1200"/>
            <a:t> </a:t>
          </a:r>
          <a:r>
            <a:rPr lang="en-US" sz="1400" b="1" kern="1200" err="1"/>
            <a:t>Honores</a:t>
          </a:r>
          <a:r>
            <a:rPr lang="en-US" sz="1400" b="1" kern="1200"/>
            <a:t> (10 u 11)</a:t>
          </a:r>
        </a:p>
      </dsp:txBody>
      <dsp:txXfrm>
        <a:off x="6546703" y="2570873"/>
        <a:ext cx="2263550" cy="574274"/>
      </dsp:txXfrm>
    </dsp:sp>
    <dsp:sp modelId="{F0E325E8-9301-42F7-ACA3-3DD15E840D39}">
      <dsp:nvSpPr>
        <dsp:cNvPr id="0" name=""/>
        <dsp:cNvSpPr/>
      </dsp:nvSpPr>
      <dsp:spPr>
        <a:xfrm>
          <a:off x="6259837" y="875482"/>
          <a:ext cx="268999" cy="2745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5040"/>
              </a:lnTo>
              <a:lnTo>
                <a:pt x="268999" y="2745040"/>
              </a:lnTo>
            </a:path>
          </a:pathLst>
        </a:custGeom>
        <a:noFill/>
        <a:ln w="11429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A042F-F5AA-43B1-8B26-5E126D80BEBA}">
      <dsp:nvSpPr>
        <dsp:cNvPr id="0" name=""/>
        <dsp:cNvSpPr/>
      </dsp:nvSpPr>
      <dsp:spPr>
        <a:xfrm>
          <a:off x="6528836" y="3315517"/>
          <a:ext cx="2282995" cy="610008"/>
        </a:xfrm>
        <a:prstGeom prst="roundRect">
          <a:avLst>
            <a:gd name="adj" fmla="val 10000"/>
          </a:avLst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AP </a:t>
          </a:r>
          <a:r>
            <a:rPr lang="en-US" sz="1200" b="1" kern="1200" err="1"/>
            <a:t>Matemáticas</a:t>
          </a:r>
          <a:r>
            <a:rPr lang="en-US" sz="1200" b="1" kern="1200"/>
            <a:t> o </a:t>
          </a:r>
          <a:r>
            <a:rPr lang="en-US" sz="1200" b="1" kern="1200" err="1"/>
            <a:t>Inscripción</a:t>
          </a:r>
          <a:r>
            <a:rPr lang="en-US" sz="1200" b="1" kern="1200"/>
            <a:t> doble de </a:t>
          </a:r>
          <a:r>
            <a:rPr lang="en-US" sz="1200" b="1" kern="1200" err="1"/>
            <a:t>Matemáticas</a:t>
          </a:r>
          <a:endParaRPr lang="en-US" sz="1200" b="1" kern="1200"/>
        </a:p>
      </dsp:txBody>
      <dsp:txXfrm>
        <a:off x="6546703" y="3333384"/>
        <a:ext cx="2247261" cy="5742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CE1B43-C68F-44A3-91D5-7117527CE6E9}">
      <dsp:nvSpPr>
        <dsp:cNvPr id="0" name=""/>
        <dsp:cNvSpPr/>
      </dsp:nvSpPr>
      <dsp:spPr>
        <a:xfrm rot="10800000">
          <a:off x="1690939" y="479"/>
          <a:ext cx="5878068" cy="84149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075" tIns="152400" rIns="28448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err="1"/>
            <a:t>Arte</a:t>
          </a:r>
          <a:endParaRPr lang="en-US" sz="4000" kern="1200"/>
        </a:p>
      </dsp:txBody>
      <dsp:txXfrm rot="10800000">
        <a:off x="1901312" y="479"/>
        <a:ext cx="5667695" cy="841493"/>
      </dsp:txXfrm>
    </dsp:sp>
    <dsp:sp modelId="{BEA15CC9-1788-4E9D-9555-23633EA28AF7}">
      <dsp:nvSpPr>
        <dsp:cNvPr id="0" name=""/>
        <dsp:cNvSpPr/>
      </dsp:nvSpPr>
      <dsp:spPr>
        <a:xfrm>
          <a:off x="1270192" y="479"/>
          <a:ext cx="841493" cy="841493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69607-4C69-45A3-A498-7B5B3BE62EF7}">
      <dsp:nvSpPr>
        <dsp:cNvPr id="0" name=""/>
        <dsp:cNvSpPr/>
      </dsp:nvSpPr>
      <dsp:spPr>
        <a:xfrm rot="10800000">
          <a:off x="1690939" y="1093165"/>
          <a:ext cx="5878068" cy="841493"/>
        </a:xfrm>
        <a:prstGeom prst="homePlate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075" tIns="152400" rIns="28448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Banda</a:t>
          </a:r>
        </a:p>
      </dsp:txBody>
      <dsp:txXfrm rot="10800000">
        <a:off x="1901312" y="1093165"/>
        <a:ext cx="5667695" cy="841493"/>
      </dsp:txXfrm>
    </dsp:sp>
    <dsp:sp modelId="{7C112057-87E3-47DA-8E76-6D7FEA7D3996}">
      <dsp:nvSpPr>
        <dsp:cNvPr id="0" name=""/>
        <dsp:cNvSpPr/>
      </dsp:nvSpPr>
      <dsp:spPr>
        <a:xfrm>
          <a:off x="1270192" y="1093165"/>
          <a:ext cx="841493" cy="841493"/>
        </a:xfrm>
        <a:prstGeom prst="ellipse">
          <a:avLst/>
        </a:prstGeom>
        <a:solidFill>
          <a:schemeClr val="accent3">
            <a:tint val="50000"/>
            <a:hueOff val="2688050"/>
            <a:satOff val="-3527"/>
            <a:lumOff val="-347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3BB72-8A58-4EF5-823C-F7064A07EC9B}">
      <dsp:nvSpPr>
        <dsp:cNvPr id="0" name=""/>
        <dsp:cNvSpPr/>
      </dsp:nvSpPr>
      <dsp:spPr>
        <a:xfrm rot="10800000">
          <a:off x="1690939" y="2185850"/>
          <a:ext cx="5878068" cy="841493"/>
        </a:xfrm>
        <a:prstGeom prst="homePlat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075" tIns="152400" rIns="28448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Coro</a:t>
          </a:r>
        </a:p>
      </dsp:txBody>
      <dsp:txXfrm rot="10800000">
        <a:off x="1901312" y="2185850"/>
        <a:ext cx="5667695" cy="841493"/>
      </dsp:txXfrm>
    </dsp:sp>
    <dsp:sp modelId="{4B713001-AE89-433A-925D-06C247B894AE}">
      <dsp:nvSpPr>
        <dsp:cNvPr id="0" name=""/>
        <dsp:cNvSpPr/>
      </dsp:nvSpPr>
      <dsp:spPr>
        <a:xfrm>
          <a:off x="1270192" y="2185850"/>
          <a:ext cx="841493" cy="841493"/>
        </a:xfrm>
        <a:prstGeom prst="ellipse">
          <a:avLst/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EF50DE-621F-4EDE-AD64-017AD1E0C261}">
      <dsp:nvSpPr>
        <dsp:cNvPr id="0" name=""/>
        <dsp:cNvSpPr/>
      </dsp:nvSpPr>
      <dsp:spPr>
        <a:xfrm rot="10800000">
          <a:off x="1690939" y="3278536"/>
          <a:ext cx="5878068" cy="841493"/>
        </a:xfrm>
        <a:prstGeom prst="homePlate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075" tIns="152400" rIns="28448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Teatro </a:t>
          </a:r>
        </a:p>
      </dsp:txBody>
      <dsp:txXfrm rot="10800000">
        <a:off x="1901312" y="3278536"/>
        <a:ext cx="5667695" cy="841493"/>
      </dsp:txXfrm>
    </dsp:sp>
    <dsp:sp modelId="{C7FAFA96-13D0-4F78-B4BE-6B9101FBE156}">
      <dsp:nvSpPr>
        <dsp:cNvPr id="0" name=""/>
        <dsp:cNvSpPr/>
      </dsp:nvSpPr>
      <dsp:spPr>
        <a:xfrm>
          <a:off x="1270192" y="3278536"/>
          <a:ext cx="841493" cy="841493"/>
        </a:xfrm>
        <a:prstGeom prst="ellipse">
          <a:avLst/>
        </a:prstGeom>
        <a:solidFill>
          <a:schemeClr val="accent3">
            <a:tint val="50000"/>
            <a:hueOff val="8064149"/>
            <a:satOff val="-10581"/>
            <a:lumOff val="-1041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8BFD4-7914-435B-8614-6AC507A4796C}">
      <dsp:nvSpPr>
        <dsp:cNvPr id="0" name=""/>
        <dsp:cNvSpPr/>
      </dsp:nvSpPr>
      <dsp:spPr>
        <a:xfrm rot="10800000">
          <a:off x="1690939" y="4371222"/>
          <a:ext cx="5878068" cy="841493"/>
        </a:xfrm>
        <a:prstGeom prst="homePlat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1075" tIns="152400" rIns="28448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err="1"/>
            <a:t>Orquesta</a:t>
          </a:r>
          <a:endParaRPr lang="en-US" sz="4000" kern="1200"/>
        </a:p>
      </dsp:txBody>
      <dsp:txXfrm rot="10800000">
        <a:off x="1901312" y="4371222"/>
        <a:ext cx="5667695" cy="841493"/>
      </dsp:txXfrm>
    </dsp:sp>
    <dsp:sp modelId="{8FD003CF-2877-481A-B462-1256BDA6E396}">
      <dsp:nvSpPr>
        <dsp:cNvPr id="0" name=""/>
        <dsp:cNvSpPr/>
      </dsp:nvSpPr>
      <dsp:spPr>
        <a:xfrm>
          <a:off x="1270192" y="4371222"/>
          <a:ext cx="841493" cy="841493"/>
        </a:xfrm>
        <a:prstGeom prst="ellipse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021F1-5949-48D1-A49B-D59BEBC2AD74}">
      <dsp:nvSpPr>
        <dsp:cNvPr id="0" name=""/>
        <dsp:cNvSpPr/>
      </dsp:nvSpPr>
      <dsp:spPr>
        <a:xfrm>
          <a:off x="2678" y="643640"/>
          <a:ext cx="2125265" cy="12751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5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>
              <a:solidFill>
                <a:schemeClr val="tx1"/>
              </a:solidFill>
            </a:rPr>
            <a:t>Audio/Video Técnico y </a:t>
          </a:r>
          <a:r>
            <a:rPr lang="en-US" sz="2100" b="1" kern="1200" err="1">
              <a:solidFill>
                <a:schemeClr val="tx1"/>
              </a:solidFill>
            </a:rPr>
            <a:t>Películas</a:t>
          </a:r>
          <a:endParaRPr lang="en-US" sz="2100" kern="1200">
            <a:solidFill>
              <a:schemeClr val="tx1"/>
            </a:solidFill>
          </a:endParaRPr>
        </a:p>
      </dsp:txBody>
      <dsp:txXfrm>
        <a:off x="2678" y="643640"/>
        <a:ext cx="2125265" cy="1275159"/>
      </dsp:txXfrm>
    </dsp:sp>
    <dsp:sp modelId="{6FCA07FC-4287-4433-9F91-9D93AC3CD09F}">
      <dsp:nvSpPr>
        <dsp:cNvPr id="0" name=""/>
        <dsp:cNvSpPr/>
      </dsp:nvSpPr>
      <dsp:spPr>
        <a:xfrm>
          <a:off x="2340471" y="643640"/>
          <a:ext cx="2125265" cy="12751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2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chemeClr val="tx1"/>
              </a:solidFill>
            </a:rPr>
            <a:t>Contabilidad</a:t>
          </a:r>
          <a:r>
            <a:rPr lang="en-US" sz="1800" b="1" kern="1200">
              <a:solidFill>
                <a:schemeClr val="tx1"/>
              </a:solidFill>
            </a:rPr>
            <a:t> de </a:t>
          </a:r>
          <a:r>
            <a:rPr lang="en-US" sz="1800" b="1" kern="1200" err="1">
              <a:solidFill>
                <a:schemeClr val="tx1"/>
              </a:solidFill>
            </a:rPr>
            <a:t>Negocios</a:t>
          </a:r>
          <a:endParaRPr lang="en-US" sz="1800" b="1" kern="1200">
            <a:solidFill>
              <a:schemeClr val="tx1"/>
            </a:solidFill>
          </a:endParaRPr>
        </a:p>
      </dsp:txBody>
      <dsp:txXfrm>
        <a:off x="2340471" y="643640"/>
        <a:ext cx="2125265" cy="1275159"/>
      </dsp:txXfrm>
    </dsp:sp>
    <dsp:sp modelId="{74CC25E1-0CC1-41B8-9C34-D8F52093C2E8}">
      <dsp:nvSpPr>
        <dsp:cNvPr id="0" name=""/>
        <dsp:cNvSpPr/>
      </dsp:nvSpPr>
      <dsp:spPr>
        <a:xfrm>
          <a:off x="4678263" y="643640"/>
          <a:ext cx="2125265" cy="12751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4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chemeClr val="tx1"/>
              </a:solidFill>
            </a:rPr>
            <a:t>Computadores</a:t>
          </a:r>
          <a:endParaRPr lang="en-US" sz="1800" kern="1200">
            <a:solidFill>
              <a:schemeClr val="tx1"/>
            </a:solidFill>
          </a:endParaRPr>
        </a:p>
      </dsp:txBody>
      <dsp:txXfrm>
        <a:off x="4678263" y="643640"/>
        <a:ext cx="2125265" cy="1275159"/>
      </dsp:txXfrm>
    </dsp:sp>
    <dsp:sp modelId="{12DB7CDB-45FB-4988-86D4-1B7EFD39FFB9}">
      <dsp:nvSpPr>
        <dsp:cNvPr id="0" name=""/>
        <dsp:cNvSpPr/>
      </dsp:nvSpPr>
      <dsp:spPr>
        <a:xfrm>
          <a:off x="7016055" y="643640"/>
          <a:ext cx="2125265" cy="12751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3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chemeClr val="tx1"/>
              </a:solidFill>
            </a:rPr>
            <a:t>Servicio</a:t>
          </a:r>
          <a:r>
            <a:rPr lang="en-US" sz="1800" b="1" kern="1200">
              <a:solidFill>
                <a:schemeClr val="tx1"/>
              </a:solidFill>
            </a:rPr>
            <a:t> de Responder a </a:t>
          </a:r>
          <a:r>
            <a:rPr lang="en-US" sz="1800" b="1" kern="1200" err="1">
              <a:solidFill>
                <a:schemeClr val="tx1"/>
              </a:solidFill>
            </a:rPr>
            <a:t>Emergencias</a:t>
          </a:r>
          <a:endParaRPr lang="en-US" sz="1800" kern="1200">
            <a:solidFill>
              <a:schemeClr val="tx1"/>
            </a:solidFill>
          </a:endParaRPr>
        </a:p>
      </dsp:txBody>
      <dsp:txXfrm>
        <a:off x="7016055" y="643640"/>
        <a:ext cx="2125265" cy="1275159"/>
      </dsp:txXfrm>
    </dsp:sp>
    <dsp:sp modelId="{AF20DA3B-DB6C-4D07-9724-408B77CD0105}">
      <dsp:nvSpPr>
        <dsp:cNvPr id="0" name=""/>
        <dsp:cNvSpPr/>
      </dsp:nvSpPr>
      <dsp:spPr>
        <a:xfrm>
          <a:off x="2678" y="2131326"/>
          <a:ext cx="2125265" cy="12751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5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chemeClr val="tx1"/>
              </a:solidFill>
            </a:rPr>
            <a:t>Ingeniería</a:t>
          </a:r>
          <a:r>
            <a:rPr lang="en-US" sz="1800" b="1" kern="1200">
              <a:solidFill>
                <a:schemeClr val="tx1"/>
              </a:solidFill>
            </a:rPr>
            <a:t> y </a:t>
          </a:r>
          <a:r>
            <a:rPr lang="en-US" sz="1800" b="1" kern="1200" err="1">
              <a:solidFill>
                <a:schemeClr val="tx1"/>
              </a:solidFill>
            </a:rPr>
            <a:t>Tecnología</a:t>
          </a:r>
          <a:endParaRPr lang="en-US" sz="1800" kern="1200">
            <a:solidFill>
              <a:schemeClr val="tx1"/>
            </a:solidFill>
          </a:endParaRPr>
        </a:p>
      </dsp:txBody>
      <dsp:txXfrm>
        <a:off x="2678" y="2131326"/>
        <a:ext cx="2125265" cy="1275159"/>
      </dsp:txXfrm>
    </dsp:sp>
    <dsp:sp modelId="{EA718DB0-123E-42B1-9DA9-255BCBC16C5C}">
      <dsp:nvSpPr>
        <dsp:cNvPr id="0" name=""/>
        <dsp:cNvSpPr/>
      </dsp:nvSpPr>
      <dsp:spPr>
        <a:xfrm>
          <a:off x="2340471" y="2131326"/>
          <a:ext cx="2125265" cy="12751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2"/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chemeClr val="tx1"/>
              </a:solidFill>
            </a:rPr>
            <a:t>Alimentación</a:t>
          </a:r>
          <a:r>
            <a:rPr lang="en-US" sz="1800" b="1" kern="1200">
              <a:solidFill>
                <a:schemeClr val="tx1"/>
              </a:solidFill>
            </a:rPr>
            <a:t> y </a:t>
          </a:r>
          <a:r>
            <a:rPr lang="en-US" sz="1800" b="1" kern="1200" err="1">
              <a:solidFill>
                <a:schemeClr val="tx1"/>
              </a:solidFill>
            </a:rPr>
            <a:t>Nutrición</a:t>
          </a:r>
          <a:endParaRPr lang="en-US" sz="1800" kern="1200">
            <a:solidFill>
              <a:schemeClr val="tx1"/>
            </a:solidFill>
          </a:endParaRPr>
        </a:p>
      </dsp:txBody>
      <dsp:txXfrm>
        <a:off x="2340471" y="2131326"/>
        <a:ext cx="2125265" cy="1275159"/>
      </dsp:txXfrm>
    </dsp:sp>
    <dsp:sp modelId="{776635F2-1E25-4AD9-B6D8-012795542116}">
      <dsp:nvSpPr>
        <dsp:cNvPr id="0" name=""/>
        <dsp:cNvSpPr/>
      </dsp:nvSpPr>
      <dsp:spPr>
        <a:xfrm>
          <a:off x="4678263" y="2131326"/>
          <a:ext cx="2125265" cy="12751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3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tx1"/>
              </a:solidFill>
            </a:rPr>
            <a:t>JROTC (</a:t>
          </a:r>
          <a:r>
            <a:rPr lang="en-US" sz="1800" b="1" kern="1200" err="1">
              <a:solidFill>
                <a:schemeClr val="tx1"/>
              </a:solidFill>
            </a:rPr>
            <a:t>Entrenamiento</a:t>
          </a:r>
          <a:r>
            <a:rPr lang="en-US" sz="1800" b="1" kern="1200">
              <a:solidFill>
                <a:schemeClr val="tx1"/>
              </a:solidFill>
            </a:rPr>
            <a:t> </a:t>
          </a:r>
          <a:r>
            <a:rPr lang="en-US" sz="1800" b="1" kern="1200" err="1">
              <a:solidFill>
                <a:schemeClr val="tx1"/>
              </a:solidFill>
            </a:rPr>
            <a:t>Militar</a:t>
          </a:r>
          <a:r>
            <a:rPr lang="en-US" sz="1800" b="1" kern="1200">
              <a:solidFill>
                <a:schemeClr val="tx1"/>
              </a:solidFill>
            </a:rPr>
            <a:t>)</a:t>
          </a:r>
          <a:endParaRPr lang="en-US" sz="1800" kern="1200">
            <a:solidFill>
              <a:schemeClr val="tx1"/>
            </a:solidFill>
          </a:endParaRPr>
        </a:p>
      </dsp:txBody>
      <dsp:txXfrm>
        <a:off x="4678263" y="2131326"/>
        <a:ext cx="2125265" cy="1275159"/>
      </dsp:txXfrm>
    </dsp:sp>
    <dsp:sp modelId="{6A8679AC-064B-42D6-96D5-88B36F3AE78A}">
      <dsp:nvSpPr>
        <dsp:cNvPr id="0" name=""/>
        <dsp:cNvSpPr/>
      </dsp:nvSpPr>
      <dsp:spPr>
        <a:xfrm>
          <a:off x="7016055" y="2131326"/>
          <a:ext cx="2125265" cy="12751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5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chemeClr val="tx1"/>
              </a:solidFill>
            </a:rPr>
            <a:t>Servicios</a:t>
          </a:r>
          <a:r>
            <a:rPr lang="en-US" sz="1800" b="1" kern="1200">
              <a:solidFill>
                <a:schemeClr val="tx1"/>
              </a:solidFill>
            </a:rPr>
            <a:t> de </a:t>
          </a:r>
          <a:r>
            <a:rPr lang="en-US" sz="1800" b="1" kern="1200" err="1">
              <a:solidFill>
                <a:schemeClr val="tx1"/>
              </a:solidFill>
            </a:rPr>
            <a:t>hacer</a:t>
          </a:r>
          <a:r>
            <a:rPr lang="en-US" sz="1800" b="1" kern="1200">
              <a:solidFill>
                <a:schemeClr val="tx1"/>
              </a:solidFill>
            </a:rPr>
            <a:t> </a:t>
          </a:r>
          <a:r>
            <a:rPr lang="en-US" sz="1800" b="1" kern="1200" err="1">
              <a:solidFill>
                <a:schemeClr val="tx1"/>
              </a:solidFill>
            </a:rPr>
            <a:t>cumplir</a:t>
          </a:r>
          <a:r>
            <a:rPr lang="en-US" sz="1800" b="1" kern="1200">
              <a:solidFill>
                <a:schemeClr val="tx1"/>
              </a:solidFill>
            </a:rPr>
            <a:t> las </a:t>
          </a:r>
          <a:r>
            <a:rPr lang="en-US" sz="1800" b="1" kern="1200" err="1">
              <a:solidFill>
                <a:schemeClr val="tx1"/>
              </a:solidFill>
            </a:rPr>
            <a:t>Leyes</a:t>
          </a:r>
          <a:r>
            <a:rPr lang="en-US" sz="1800" b="1" kern="1200">
              <a:solidFill>
                <a:schemeClr val="tx1"/>
              </a:solidFill>
            </a:rPr>
            <a:t> (Policía)</a:t>
          </a:r>
          <a:endParaRPr lang="en-US" sz="1800" kern="1200">
            <a:solidFill>
              <a:schemeClr val="tx1"/>
            </a:solidFill>
          </a:endParaRPr>
        </a:p>
      </dsp:txBody>
      <dsp:txXfrm>
        <a:off x="7016055" y="2131326"/>
        <a:ext cx="2125265" cy="1275159"/>
      </dsp:txXfrm>
    </dsp:sp>
    <dsp:sp modelId="{A856FF90-0B64-4A8F-AAE0-A7AFA8C86E83}">
      <dsp:nvSpPr>
        <dsp:cNvPr id="0" name=""/>
        <dsp:cNvSpPr/>
      </dsp:nvSpPr>
      <dsp:spPr>
        <a:xfrm>
          <a:off x="2348419" y="3634913"/>
          <a:ext cx="2125265" cy="12751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4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chemeClr val="tx1"/>
              </a:solidFill>
            </a:rPr>
            <a:t>Programación</a:t>
          </a:r>
          <a:endParaRPr lang="en-US" sz="1800" kern="1200">
            <a:solidFill>
              <a:schemeClr val="tx1"/>
            </a:solidFill>
          </a:endParaRPr>
        </a:p>
      </dsp:txBody>
      <dsp:txXfrm>
        <a:off x="2348419" y="3634913"/>
        <a:ext cx="2125265" cy="1275159"/>
      </dsp:txXfrm>
    </dsp:sp>
    <dsp:sp modelId="{74AF7772-530C-4894-9746-763A56B24C21}">
      <dsp:nvSpPr>
        <dsp:cNvPr id="0" name=""/>
        <dsp:cNvSpPr/>
      </dsp:nvSpPr>
      <dsp:spPr>
        <a:xfrm>
          <a:off x="4678263" y="3619012"/>
          <a:ext cx="2125265" cy="12751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76200">
          <a:solidFill>
            <a:schemeClr val="accent5">
              <a:lumMod val="75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err="1">
              <a:solidFill>
                <a:schemeClr val="tx1"/>
              </a:solidFill>
            </a:rPr>
            <a:t>Páginas</a:t>
          </a:r>
          <a:r>
            <a:rPr lang="en-US" sz="1800" b="1" kern="1200">
              <a:solidFill>
                <a:schemeClr val="tx1"/>
              </a:solidFill>
            </a:rPr>
            <a:t> Web y </a:t>
          </a:r>
          <a:r>
            <a:rPr lang="en-US" sz="1800" b="1" kern="1200" err="1">
              <a:solidFill>
                <a:schemeClr val="tx1"/>
              </a:solidFill>
            </a:rPr>
            <a:t>Dis</a:t>
          </a:r>
          <a:r>
            <a:rPr lang="en-US" sz="1800" b="1" kern="1200" err="1">
              <a:solidFill>
                <a:schemeClr val="tx1"/>
              </a:solidFill>
              <a:latin typeface="+mj-lt"/>
            </a:rPr>
            <a:t>eño</a:t>
          </a:r>
          <a:r>
            <a:rPr lang="en-US" sz="1800" b="1" kern="1200">
              <a:solidFill>
                <a:schemeClr val="tx1"/>
              </a:solidFill>
              <a:latin typeface="+mj-lt"/>
            </a:rPr>
            <a:t> </a:t>
          </a:r>
          <a:r>
            <a:rPr lang="en-US" sz="1800" b="1" kern="1200">
              <a:solidFill>
                <a:schemeClr val="tx1"/>
              </a:solidFill>
            </a:rPr>
            <a:t>Digital </a:t>
          </a:r>
          <a:endParaRPr lang="en-US" sz="1800" kern="1200">
            <a:solidFill>
              <a:schemeClr val="tx1"/>
            </a:solidFill>
          </a:endParaRPr>
        </a:p>
      </dsp:txBody>
      <dsp:txXfrm>
        <a:off x="4678263" y="3619012"/>
        <a:ext cx="2125265" cy="127515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1BDE7-1A68-4B8C-BB04-F8B848E4E75B}">
      <dsp:nvSpPr>
        <dsp:cNvPr id="0" name=""/>
        <dsp:cNvSpPr/>
      </dsp:nvSpPr>
      <dsp:spPr>
        <a:xfrm>
          <a:off x="0" y="0"/>
          <a:ext cx="3886200" cy="388620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67E4F-19B7-4D41-A0D6-05D3CFC3D3B6}">
      <dsp:nvSpPr>
        <dsp:cNvPr id="0" name=""/>
        <dsp:cNvSpPr/>
      </dsp:nvSpPr>
      <dsp:spPr>
        <a:xfrm>
          <a:off x="1943100" y="0"/>
          <a:ext cx="6743700" cy="3886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err="1"/>
            <a:t>Francés</a:t>
          </a:r>
          <a:r>
            <a:rPr lang="en-US" sz="4000" b="1" kern="1200"/>
            <a:t>:</a:t>
          </a:r>
          <a:r>
            <a:rPr lang="en-US" sz="4000" kern="1200"/>
            <a:t> 1, 2, 3, 4, 5, AP</a:t>
          </a:r>
        </a:p>
      </dsp:txBody>
      <dsp:txXfrm>
        <a:off x="1943100" y="0"/>
        <a:ext cx="6743700" cy="1165862"/>
      </dsp:txXfrm>
    </dsp:sp>
    <dsp:sp modelId="{A696151D-6FE9-4FCE-99F6-010F0766B9D0}">
      <dsp:nvSpPr>
        <dsp:cNvPr id="0" name=""/>
        <dsp:cNvSpPr/>
      </dsp:nvSpPr>
      <dsp:spPr>
        <a:xfrm>
          <a:off x="680086" y="1165862"/>
          <a:ext cx="2526027" cy="2526027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BC76CD-7503-4B7D-8259-20E12128D7AF}">
      <dsp:nvSpPr>
        <dsp:cNvPr id="0" name=""/>
        <dsp:cNvSpPr/>
      </dsp:nvSpPr>
      <dsp:spPr>
        <a:xfrm>
          <a:off x="1943100" y="1165862"/>
          <a:ext cx="6743700" cy="25260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err="1"/>
            <a:t>Espa</a:t>
          </a:r>
          <a:r>
            <a:rPr lang="en-US" sz="4000" b="1" kern="1200" err="1">
              <a:latin typeface="+mj-lt"/>
            </a:rPr>
            <a:t>ñol</a:t>
          </a:r>
          <a:r>
            <a:rPr lang="en-US" sz="4000" b="1" kern="1200"/>
            <a:t>:</a:t>
          </a:r>
          <a:r>
            <a:rPr lang="en-US" sz="4000" kern="1200"/>
            <a:t> 1, 2, 3, 4, 5, AP</a:t>
          </a:r>
        </a:p>
      </dsp:txBody>
      <dsp:txXfrm>
        <a:off x="1943100" y="1165862"/>
        <a:ext cx="6743700" cy="1165858"/>
      </dsp:txXfrm>
    </dsp:sp>
    <dsp:sp modelId="{6F9B7AD8-0F5D-44A4-860A-664974482925}">
      <dsp:nvSpPr>
        <dsp:cNvPr id="0" name=""/>
        <dsp:cNvSpPr/>
      </dsp:nvSpPr>
      <dsp:spPr>
        <a:xfrm>
          <a:off x="1360170" y="2331721"/>
          <a:ext cx="1165858" cy="116585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C7363-09FA-441F-8379-320FB3FE07E3}">
      <dsp:nvSpPr>
        <dsp:cNvPr id="0" name=""/>
        <dsp:cNvSpPr/>
      </dsp:nvSpPr>
      <dsp:spPr>
        <a:xfrm>
          <a:off x="1943100" y="2331721"/>
          <a:ext cx="6743700" cy="11658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b="1" kern="1200"/>
        </a:p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err="1"/>
            <a:t>Alemán</a:t>
          </a:r>
          <a:r>
            <a:rPr lang="en-US" sz="4000" b="1" kern="1200"/>
            <a:t>:</a:t>
          </a:r>
          <a:r>
            <a:rPr lang="en-US" sz="4000" kern="1200"/>
            <a:t> 1, 2, 3, 4, 5, AP</a:t>
          </a:r>
        </a:p>
      </dsp:txBody>
      <dsp:txXfrm>
        <a:off x="1943100" y="2331721"/>
        <a:ext cx="6743700" cy="116585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7F37D-DDBC-4CEE-929A-2A295B248EDE}">
      <dsp:nvSpPr>
        <dsp:cNvPr id="0" name=""/>
        <dsp:cNvSpPr/>
      </dsp:nvSpPr>
      <dsp:spPr>
        <a:xfrm>
          <a:off x="0" y="4975247"/>
          <a:ext cx="8915400" cy="8162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err="1"/>
            <a:t>Cambios</a:t>
          </a:r>
          <a:r>
            <a:rPr lang="en-US" sz="1800" kern="1200"/>
            <a:t> </a:t>
          </a:r>
          <a:r>
            <a:rPr lang="en-US" sz="1800" kern="1200" err="1"/>
            <a:t>después</a:t>
          </a:r>
          <a:r>
            <a:rPr lang="en-US" sz="1800" kern="1200"/>
            <a:t> del </a:t>
          </a:r>
          <a:r>
            <a:rPr lang="en-US" sz="1800" kern="1200" err="1"/>
            <a:t>periodo</a:t>
          </a:r>
          <a:r>
            <a:rPr lang="en-US" sz="1800" kern="1200"/>
            <a:t> de </a:t>
          </a:r>
          <a:r>
            <a:rPr lang="en-US" sz="1800" kern="1200" err="1"/>
            <a:t>verificación</a:t>
          </a:r>
          <a:r>
            <a:rPr lang="en-US" sz="1800" kern="1200"/>
            <a:t> </a:t>
          </a:r>
          <a:r>
            <a:rPr lang="en-US" sz="1800" kern="1200" err="1"/>
            <a:t>serán</a:t>
          </a:r>
          <a:r>
            <a:rPr lang="en-US" sz="1800" kern="1200"/>
            <a:t> </a:t>
          </a:r>
          <a:r>
            <a:rPr lang="en-US" sz="1800" kern="1200" err="1"/>
            <a:t>excepcionales</a:t>
          </a:r>
          <a:r>
            <a:rPr lang="en-US" sz="1800" kern="1200"/>
            <a:t> y </a:t>
          </a:r>
          <a:r>
            <a:rPr lang="en-US" sz="1800" kern="1200" err="1"/>
            <a:t>requerirán</a:t>
          </a:r>
          <a:r>
            <a:rPr lang="en-US" sz="1800" kern="1200"/>
            <a:t> </a:t>
          </a:r>
          <a:r>
            <a:rPr lang="en-US" sz="1800" kern="1200" err="1"/>
            <a:t>aprobación</a:t>
          </a:r>
          <a:r>
            <a:rPr lang="en-US" sz="1800" kern="1200"/>
            <a:t> </a:t>
          </a:r>
          <a:r>
            <a:rPr lang="en-US" sz="1800" kern="1200" err="1"/>
            <a:t>administrativa</a:t>
          </a:r>
          <a:r>
            <a:rPr lang="en-US" sz="1800" kern="1200"/>
            <a:t>. </a:t>
          </a:r>
        </a:p>
      </dsp:txBody>
      <dsp:txXfrm>
        <a:off x="0" y="4975247"/>
        <a:ext cx="8915400" cy="816230"/>
      </dsp:txXfrm>
    </dsp:sp>
    <dsp:sp modelId="{B506DED6-C3E3-4BAD-8B44-D4FA74EF5B53}">
      <dsp:nvSpPr>
        <dsp:cNvPr id="0" name=""/>
        <dsp:cNvSpPr/>
      </dsp:nvSpPr>
      <dsp:spPr>
        <a:xfrm rot="10800000">
          <a:off x="0" y="3732128"/>
          <a:ext cx="8915400" cy="1255362"/>
        </a:xfrm>
        <a:prstGeom prst="upArrowCallout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err="1"/>
            <a:t>Después</a:t>
          </a:r>
          <a:r>
            <a:rPr lang="en-US" sz="1800" kern="1200"/>
            <a:t> del </a:t>
          </a:r>
          <a:r>
            <a:rPr lang="en-US" sz="1800" kern="1200" err="1"/>
            <a:t>periodo</a:t>
          </a:r>
          <a:r>
            <a:rPr lang="en-US" sz="1800" kern="1200"/>
            <a:t> de </a:t>
          </a:r>
          <a:r>
            <a:rPr lang="en-US" sz="1800" kern="1200" err="1"/>
            <a:t>verificación</a:t>
          </a:r>
          <a:r>
            <a:rPr lang="en-US" sz="1800" kern="1200"/>
            <a:t>, se </a:t>
          </a:r>
          <a:r>
            <a:rPr lang="en-US" sz="1800" kern="1200" err="1"/>
            <a:t>espera</a:t>
          </a:r>
          <a:r>
            <a:rPr lang="en-US" sz="1800" kern="1200"/>
            <a:t> que los </a:t>
          </a:r>
          <a:r>
            <a:rPr lang="en-US" sz="1800" kern="1200" err="1"/>
            <a:t>estudiantes</a:t>
          </a:r>
          <a:r>
            <a:rPr lang="en-US" sz="1800" kern="1200"/>
            <a:t> </a:t>
          </a:r>
          <a:r>
            <a:rPr lang="en-US" sz="1800" kern="1200" err="1"/>
            <a:t>completen</a:t>
          </a:r>
          <a:r>
            <a:rPr lang="en-US" sz="1800" kern="1200"/>
            <a:t> los </a:t>
          </a:r>
          <a:r>
            <a:rPr lang="en-US" sz="1800" kern="1200" err="1"/>
            <a:t>cursos</a:t>
          </a:r>
          <a:r>
            <a:rPr lang="en-US" sz="1800" kern="1200"/>
            <a:t> </a:t>
          </a:r>
          <a:r>
            <a:rPr lang="en-US" sz="1800" kern="1200" err="1"/>
            <a:t>en</a:t>
          </a:r>
          <a:r>
            <a:rPr lang="en-US" sz="1800" kern="1200"/>
            <a:t> los </a:t>
          </a:r>
          <a:r>
            <a:rPr lang="en-US" sz="1800" kern="1200" err="1"/>
            <a:t>cuales</a:t>
          </a:r>
          <a:r>
            <a:rPr lang="en-US" sz="1800" kern="1200"/>
            <a:t> se </a:t>
          </a:r>
          <a:r>
            <a:rPr lang="en-US" sz="1800" kern="1200" err="1"/>
            <a:t>han</a:t>
          </a:r>
          <a:r>
            <a:rPr lang="en-US" sz="1800" kern="1200"/>
            <a:t> </a:t>
          </a:r>
          <a:r>
            <a:rPr lang="en-US" sz="1800" kern="1200" err="1"/>
            <a:t>matriculado</a:t>
          </a:r>
          <a:r>
            <a:rPr lang="en-US" sz="1800" kern="1200"/>
            <a:t>.</a:t>
          </a:r>
        </a:p>
      </dsp:txBody>
      <dsp:txXfrm rot="10800000">
        <a:off x="0" y="3732128"/>
        <a:ext cx="8915400" cy="815697"/>
      </dsp:txXfrm>
    </dsp:sp>
    <dsp:sp modelId="{EF36527E-D2EB-4131-8D07-6F57BBBBBC23}">
      <dsp:nvSpPr>
        <dsp:cNvPr id="0" name=""/>
        <dsp:cNvSpPr/>
      </dsp:nvSpPr>
      <dsp:spPr>
        <a:xfrm rot="10800000">
          <a:off x="0" y="2489008"/>
          <a:ext cx="8915400" cy="1255362"/>
        </a:xfrm>
        <a:prstGeom prst="upArrowCallou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 les </a:t>
          </a:r>
          <a:r>
            <a:rPr lang="en-US" sz="1800" kern="1200" err="1"/>
            <a:t>dará</a:t>
          </a:r>
          <a:r>
            <a:rPr lang="en-US" sz="1800" kern="1200"/>
            <a:t> </a:t>
          </a:r>
          <a:r>
            <a:rPr lang="en-US" sz="1800" kern="1200" err="1"/>
            <a:t>oportunidad</a:t>
          </a:r>
          <a:r>
            <a:rPr lang="en-US" sz="1800" kern="1200"/>
            <a:t> a los </a:t>
          </a:r>
          <a:r>
            <a:rPr lang="en-US" sz="1800" kern="1200" err="1"/>
            <a:t>estudiantes</a:t>
          </a:r>
          <a:r>
            <a:rPr lang="en-US" sz="1800" kern="1200"/>
            <a:t> para que </a:t>
          </a:r>
          <a:r>
            <a:rPr lang="en-US" sz="1800" kern="1200" err="1"/>
            <a:t>seleccionen</a:t>
          </a:r>
          <a:r>
            <a:rPr lang="en-US" sz="1800" kern="1200"/>
            <a:t> las </a:t>
          </a:r>
          <a:r>
            <a:rPr lang="en-US" sz="1800" kern="1200" err="1"/>
            <a:t>electivas</a:t>
          </a:r>
          <a:r>
            <a:rPr lang="en-US" sz="1800" kern="1200"/>
            <a:t>; </a:t>
          </a:r>
          <a:r>
            <a:rPr lang="en-US" sz="1800" kern="1200" err="1"/>
            <a:t>pueden</a:t>
          </a:r>
          <a:r>
            <a:rPr lang="en-US" sz="1800" kern="1200"/>
            <a:t> </a:t>
          </a:r>
          <a:r>
            <a:rPr lang="en-US" sz="1800" kern="1200" err="1"/>
            <a:t>hacer</a:t>
          </a:r>
          <a:r>
            <a:rPr lang="en-US" sz="1800" kern="1200"/>
            <a:t> </a:t>
          </a:r>
          <a:r>
            <a:rPr lang="en-US" sz="1800" kern="1200" err="1"/>
            <a:t>cambios</a:t>
          </a:r>
          <a:r>
            <a:rPr lang="en-US" sz="1800" kern="1200"/>
            <a:t> </a:t>
          </a:r>
          <a:r>
            <a:rPr lang="en-US" sz="1800" kern="1200" err="1"/>
            <a:t>durante</a:t>
          </a:r>
          <a:r>
            <a:rPr lang="en-US" sz="1800" kern="1200"/>
            <a:t> </a:t>
          </a:r>
          <a:r>
            <a:rPr lang="en-US" sz="1800" kern="1200" err="1"/>
            <a:t>el</a:t>
          </a:r>
          <a:r>
            <a:rPr lang="en-US" sz="1800" kern="1200"/>
            <a:t> </a:t>
          </a:r>
          <a:r>
            <a:rPr lang="en-US" sz="1800" kern="1200" err="1"/>
            <a:t>tiempo</a:t>
          </a:r>
          <a:r>
            <a:rPr lang="en-US" sz="1800" kern="1200"/>
            <a:t> </a:t>
          </a:r>
          <a:r>
            <a:rPr lang="en-US" sz="1800" kern="1200" err="1"/>
            <a:t>designado</a:t>
          </a:r>
          <a:r>
            <a:rPr lang="en-US" sz="1800" kern="1200"/>
            <a:t> para </a:t>
          </a:r>
          <a:r>
            <a:rPr lang="en-US" sz="1800" kern="1200" err="1"/>
            <a:t>inscribirse</a:t>
          </a:r>
          <a:r>
            <a:rPr lang="en-US" sz="1800" kern="1200"/>
            <a:t> (</a:t>
          </a:r>
          <a:r>
            <a:rPr lang="en-US" sz="1800" kern="1200" err="1"/>
            <a:t>Febrero</a:t>
          </a:r>
          <a:r>
            <a:rPr lang="en-US" sz="1800" kern="1200"/>
            <a:t> a Mayo).</a:t>
          </a:r>
        </a:p>
      </dsp:txBody>
      <dsp:txXfrm rot="10800000">
        <a:off x="0" y="2489008"/>
        <a:ext cx="8915400" cy="815697"/>
      </dsp:txXfrm>
    </dsp:sp>
    <dsp:sp modelId="{259294F0-6F5F-47B9-AE34-7198CDB38765}">
      <dsp:nvSpPr>
        <dsp:cNvPr id="0" name=""/>
        <dsp:cNvSpPr/>
      </dsp:nvSpPr>
      <dsp:spPr>
        <a:xfrm rot="10800000">
          <a:off x="0" y="1245889"/>
          <a:ext cx="8915400" cy="1255362"/>
        </a:xfrm>
        <a:prstGeom prst="upArrowCallout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 les </a:t>
          </a:r>
          <a:r>
            <a:rPr lang="en-US" sz="1800" kern="1200" err="1"/>
            <a:t>dará</a:t>
          </a:r>
          <a:r>
            <a:rPr lang="en-US" sz="1800" kern="1200"/>
            <a:t> la </a:t>
          </a:r>
          <a:r>
            <a:rPr lang="en-US" sz="1800" kern="1200" err="1"/>
            <a:t>oportunidad</a:t>
          </a:r>
          <a:r>
            <a:rPr lang="en-US" sz="1800" kern="1200"/>
            <a:t> a los Padres y </a:t>
          </a:r>
          <a:r>
            <a:rPr lang="en-US" sz="1800" kern="1200" err="1"/>
            <a:t>estudiantes</a:t>
          </a:r>
          <a:r>
            <a:rPr lang="en-US" sz="1800" kern="1200"/>
            <a:t> para que </a:t>
          </a:r>
          <a:r>
            <a:rPr lang="en-US" sz="1800" kern="1200" err="1"/>
            <a:t>revisen</a:t>
          </a:r>
          <a:r>
            <a:rPr lang="en-US" sz="1800" kern="1200"/>
            <a:t> las </a:t>
          </a:r>
          <a:r>
            <a:rPr lang="en-US" sz="1800" kern="1200" err="1"/>
            <a:t>recomendaciones</a:t>
          </a:r>
          <a:r>
            <a:rPr lang="en-US" sz="1800" kern="1200"/>
            <a:t> de los maestros/as; </a:t>
          </a:r>
          <a:r>
            <a:rPr lang="en-US" sz="1800" kern="1200" err="1"/>
            <a:t>deben</a:t>
          </a:r>
          <a:r>
            <a:rPr lang="en-US" sz="1800" kern="1200"/>
            <a:t> </a:t>
          </a:r>
          <a:r>
            <a:rPr lang="en-US" sz="1800" kern="1200" err="1"/>
            <a:t>hacer</a:t>
          </a:r>
          <a:r>
            <a:rPr lang="en-US" sz="1800" kern="1200"/>
            <a:t> sus </a:t>
          </a:r>
          <a:r>
            <a:rPr lang="en-US" sz="1800" kern="1200" err="1"/>
            <a:t>preguntas</a:t>
          </a:r>
          <a:r>
            <a:rPr lang="en-US" sz="1800" kern="1200"/>
            <a:t> a los maestros y/o </a:t>
          </a:r>
          <a:r>
            <a:rPr lang="en-US" sz="1800" kern="1200" err="1"/>
            <a:t>consejeras</a:t>
          </a:r>
          <a:r>
            <a:rPr lang="en-US" sz="1800" kern="1200"/>
            <a:t>/</a:t>
          </a:r>
          <a:r>
            <a:rPr lang="en-US" sz="1800" kern="1200" err="1"/>
            <a:t>os</a:t>
          </a:r>
          <a:r>
            <a:rPr lang="en-US" sz="1800" kern="1200"/>
            <a:t> antes de </a:t>
          </a:r>
          <a:r>
            <a:rPr lang="en-US" sz="1800" kern="1200" err="1"/>
            <a:t>matricularse</a:t>
          </a:r>
          <a:r>
            <a:rPr lang="en-US" sz="1800" kern="1200"/>
            <a:t> </a:t>
          </a:r>
          <a:r>
            <a:rPr lang="en-US" sz="1800" kern="1200" err="1"/>
            <a:t>en</a:t>
          </a:r>
          <a:r>
            <a:rPr lang="en-US" sz="1800" kern="1200"/>
            <a:t> las </a:t>
          </a:r>
          <a:r>
            <a:rPr lang="en-US" sz="1800" kern="1200" err="1"/>
            <a:t>clases</a:t>
          </a:r>
          <a:r>
            <a:rPr lang="en-US" sz="1800" kern="1200"/>
            <a:t>.</a:t>
          </a:r>
        </a:p>
      </dsp:txBody>
      <dsp:txXfrm rot="10800000">
        <a:off x="0" y="1245889"/>
        <a:ext cx="8915400" cy="815697"/>
      </dsp:txXfrm>
    </dsp:sp>
    <dsp:sp modelId="{F6C8AD74-A32D-48FE-853B-E90EC1DF0D83}">
      <dsp:nvSpPr>
        <dsp:cNvPr id="0" name=""/>
        <dsp:cNvSpPr/>
      </dsp:nvSpPr>
      <dsp:spPr>
        <a:xfrm rot="10800000">
          <a:off x="0" y="2769"/>
          <a:ext cx="8915400" cy="1255362"/>
        </a:xfrm>
        <a:prstGeom prst="upArrowCallou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Los maestros/as </a:t>
          </a:r>
          <a:r>
            <a:rPr lang="en-US" sz="1600" kern="1200" err="1"/>
            <a:t>recomendarán</a:t>
          </a:r>
          <a:r>
            <a:rPr lang="en-US" sz="1600" kern="1200"/>
            <a:t> </a:t>
          </a:r>
          <a:r>
            <a:rPr lang="en-US" sz="1600" kern="1200" err="1"/>
            <a:t>académicamente</a:t>
          </a:r>
          <a:r>
            <a:rPr lang="en-US" sz="1600" kern="1200"/>
            <a:t> a los </a:t>
          </a:r>
          <a:r>
            <a:rPr lang="en-US" sz="1600" kern="1200" err="1"/>
            <a:t>estudiantes</a:t>
          </a:r>
          <a:r>
            <a:rPr lang="en-US" sz="1600" kern="1200"/>
            <a:t> </a:t>
          </a:r>
          <a:r>
            <a:rPr lang="en-US" sz="1600" kern="1200" err="1"/>
            <a:t>durante</a:t>
          </a:r>
          <a:r>
            <a:rPr lang="en-US" sz="1600" kern="1200"/>
            <a:t> </a:t>
          </a:r>
          <a:r>
            <a:rPr lang="en-US" sz="1600" kern="1200" err="1"/>
            <a:t>el</a:t>
          </a:r>
          <a:r>
            <a:rPr lang="en-US" sz="1600" kern="1200"/>
            <a:t> </a:t>
          </a:r>
          <a:r>
            <a:rPr lang="en-US" sz="1600" kern="1200" err="1"/>
            <a:t>semestre</a:t>
          </a:r>
          <a:r>
            <a:rPr lang="en-US" sz="1600" kern="1200"/>
            <a:t> de Primavera. Los </a:t>
          </a:r>
          <a:r>
            <a:rPr lang="en-US" sz="1600" kern="1200" err="1"/>
            <a:t>estudiantes</a:t>
          </a:r>
          <a:r>
            <a:rPr lang="en-US" sz="1600" kern="1200"/>
            <a:t> </a:t>
          </a:r>
          <a:r>
            <a:rPr lang="en-US" sz="1600" kern="1200" err="1"/>
            <a:t>también</a:t>
          </a:r>
          <a:r>
            <a:rPr lang="en-US" sz="1600" kern="1200"/>
            <a:t> </a:t>
          </a:r>
          <a:r>
            <a:rPr lang="en-US" sz="1600" kern="1200" err="1"/>
            <a:t>recibirán</a:t>
          </a:r>
          <a:r>
            <a:rPr lang="en-US" sz="1600" kern="1200"/>
            <a:t> </a:t>
          </a:r>
          <a:r>
            <a:rPr lang="en-US" sz="1600" kern="1200" err="1"/>
            <a:t>información</a:t>
          </a:r>
          <a:r>
            <a:rPr lang="en-US" sz="1600" kern="1200"/>
            <a:t> </a:t>
          </a:r>
          <a:r>
            <a:rPr lang="en-US" sz="1600" kern="1200" err="1"/>
            <a:t>sobre</a:t>
          </a:r>
          <a:r>
            <a:rPr lang="en-US" sz="1600" kern="1200"/>
            <a:t> </a:t>
          </a:r>
          <a:r>
            <a:rPr lang="en-US" sz="1600" kern="1200" err="1"/>
            <a:t>clases</a:t>
          </a:r>
          <a:r>
            <a:rPr lang="en-US" sz="1600" kern="1200"/>
            <a:t> de </a:t>
          </a:r>
          <a:r>
            <a:rPr lang="en-US" sz="1600" kern="1200" err="1"/>
            <a:t>honores</a:t>
          </a:r>
          <a:r>
            <a:rPr lang="en-US" sz="1600" kern="1200"/>
            <a:t>, AP, IB, Doble </a:t>
          </a:r>
          <a:r>
            <a:rPr lang="en-US" sz="1600" kern="1200" err="1"/>
            <a:t>Inscripción</a:t>
          </a:r>
          <a:r>
            <a:rPr lang="en-US" sz="1600" kern="1200"/>
            <a:t>, Escuela Virtual de Fulton/Georgia y </a:t>
          </a:r>
          <a:r>
            <a:rPr lang="en-US" sz="1600" kern="1200" err="1"/>
            <a:t>clases</a:t>
          </a:r>
          <a:r>
            <a:rPr lang="en-US" sz="1600" kern="1200"/>
            <a:t> de Verano. </a:t>
          </a:r>
        </a:p>
      </dsp:txBody>
      <dsp:txXfrm rot="10800000">
        <a:off x="0" y="2769"/>
        <a:ext cx="8915400" cy="81569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E5E7A-F7E8-49E5-984B-98089C65BFB6}">
      <dsp:nvSpPr>
        <dsp:cNvPr id="0" name=""/>
        <dsp:cNvSpPr/>
      </dsp:nvSpPr>
      <dsp:spPr>
        <a:xfrm>
          <a:off x="0" y="0"/>
          <a:ext cx="8686800" cy="141885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700" b="0" kern="1200"/>
          </a:br>
          <a:r>
            <a:rPr lang="en-US" sz="1500" b="1" kern="1200"/>
            <a:t> </a:t>
          </a:r>
          <a:r>
            <a:rPr lang="en-US" sz="1500" b="1" kern="1200" err="1"/>
            <a:t>Conéctese</a:t>
          </a:r>
          <a:r>
            <a:rPr lang="en-US" sz="1500" b="1" kern="1200"/>
            <a:t> a Centennial</a:t>
          </a: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solidFill>
                <a:schemeClr val="bg1"/>
              </a:solidFill>
            </a:rPr>
            <a:t>Padres</a:t>
          </a:r>
          <a:r>
            <a:rPr lang="en-US" sz="1500" kern="1200">
              <a:solidFill>
                <a:schemeClr val="bg1"/>
              </a:solidFill>
            </a:rPr>
            <a:t>: Lean </a:t>
          </a:r>
          <a:r>
            <a:rPr lang="en-US" sz="1500" kern="1200" err="1">
              <a:solidFill>
                <a:schemeClr val="bg1"/>
              </a:solidFill>
            </a:rPr>
            <a:t>el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boletín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semanal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/>
            <a:t>“Knightly Newsletter</a:t>
          </a:r>
          <a:r>
            <a:rPr lang="en-US" sz="1500" kern="1200">
              <a:latin typeface="Georgia"/>
            </a:rPr>
            <a:t>"</a:t>
          </a:r>
          <a:r>
            <a:rPr lang="en-US" sz="1500" kern="1200"/>
            <a:t> Y chequeen con </a:t>
          </a:r>
          <a:r>
            <a:rPr lang="en-US" sz="1500" kern="1200" err="1"/>
            <a:t>regularidad</a:t>
          </a:r>
          <a:r>
            <a:rPr lang="en-US" sz="1500" kern="1200"/>
            <a:t> las </a:t>
          </a:r>
          <a:r>
            <a:rPr lang="en-US" sz="1500" kern="1200" err="1"/>
            <a:t>páginas</a:t>
          </a:r>
          <a:r>
            <a:rPr lang="en-US" sz="1500" kern="1200"/>
            <a:t> web del </a:t>
          </a:r>
          <a:r>
            <a:rPr lang="en-US" sz="1500" kern="1200" err="1"/>
            <a:t>distrito</a:t>
          </a:r>
          <a:r>
            <a:rPr lang="en-US" sz="1500" kern="1200"/>
            <a:t> escolar, </a:t>
          </a:r>
          <a:r>
            <a:rPr lang="en-US" sz="1500" kern="1200" err="1"/>
            <a:t>escuela</a:t>
          </a:r>
          <a:r>
            <a:rPr lang="en-US" sz="1500" kern="1200"/>
            <a:t>, </a:t>
          </a:r>
          <a:r>
            <a:rPr lang="en-US" sz="1500" kern="1200">
              <a:solidFill>
                <a:prstClr val="white"/>
              </a:solidFill>
              <a:latin typeface="Georgia"/>
              <a:ea typeface="+mn-ea"/>
              <a:cs typeface="+mn-cs"/>
            </a:rPr>
            <a:t>PTSA, y </a:t>
          </a:r>
          <a:r>
            <a:rPr lang="en-US" sz="15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consejería</a:t>
          </a:r>
          <a:r>
            <a:rPr lang="en-US" sz="1500" kern="1200">
              <a:solidFill>
                <a:prstClr val="white"/>
              </a:solidFill>
              <a:latin typeface="Georgia"/>
              <a:ea typeface="+mn-ea"/>
              <a:cs typeface="+mn-cs"/>
            </a:rPr>
            <a:t>. </a:t>
          </a:r>
          <a:endParaRPr lang="en-US" sz="1500" kern="1200">
            <a:solidFill>
              <a:schemeClr val="bg1"/>
            </a:solidFill>
          </a:endParaRPr>
        </a:p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>
              <a:solidFill>
                <a:schemeClr val="bg1"/>
              </a:solidFill>
            </a:rPr>
            <a:t>Estudiantes</a:t>
          </a:r>
          <a:r>
            <a:rPr lang="en-US" sz="1500" kern="1200">
              <a:solidFill>
                <a:schemeClr val="bg1"/>
              </a:solidFill>
            </a:rPr>
            <a:t>: Hagan </a:t>
          </a:r>
          <a:r>
            <a:rPr lang="en-US" sz="1500" kern="1200" err="1">
              <a:solidFill>
                <a:schemeClr val="bg1"/>
              </a:solidFill>
            </a:rPr>
            <a:t>parte</a:t>
          </a:r>
          <a:r>
            <a:rPr lang="en-US" sz="1500" kern="1200">
              <a:solidFill>
                <a:schemeClr val="bg1"/>
              </a:solidFill>
            </a:rPr>
            <a:t> de al </a:t>
          </a:r>
          <a:r>
            <a:rPr lang="en-US" sz="1500" kern="1200" err="1">
              <a:solidFill>
                <a:schemeClr val="bg1"/>
              </a:solidFill>
            </a:rPr>
            <a:t>menos</a:t>
          </a:r>
          <a:r>
            <a:rPr lang="en-US" sz="1500" kern="1200">
              <a:solidFill>
                <a:schemeClr val="bg1"/>
              </a:solidFill>
            </a:rPr>
            <a:t> 1 club/ </a:t>
          </a:r>
          <a:r>
            <a:rPr lang="en-US" sz="1500" kern="1200" err="1">
              <a:solidFill>
                <a:schemeClr val="bg1"/>
              </a:solidFill>
            </a:rPr>
            <a:t>actividad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el</a:t>
          </a:r>
          <a:r>
            <a:rPr lang="en-US" sz="1500" kern="1200">
              <a:solidFill>
                <a:schemeClr val="bg1"/>
              </a:solidFill>
            </a:rPr>
            <a:t> primer semester. </a:t>
          </a:r>
          <a:r>
            <a:rPr lang="en-US" sz="1500" kern="1200" err="1">
              <a:solidFill>
                <a:schemeClr val="bg1"/>
              </a:solidFill>
            </a:rPr>
            <a:t>Encuentran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más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información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en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 err="1">
              <a:solidFill>
                <a:schemeClr val="bg1"/>
              </a:solidFill>
            </a:rPr>
            <a:t>el</a:t>
          </a:r>
          <a:r>
            <a:rPr lang="en-US" sz="1500" kern="1200">
              <a:solidFill>
                <a:schemeClr val="bg1"/>
              </a:solidFill>
            </a:rPr>
            <a:t> enlace de “Activities” </a:t>
          </a:r>
          <a:r>
            <a:rPr lang="en-US" sz="1500" kern="1200" err="1">
              <a:solidFill>
                <a:schemeClr val="bg1"/>
              </a:solidFill>
            </a:rPr>
            <a:t>en</a:t>
          </a:r>
          <a:r>
            <a:rPr lang="en-US" sz="1500" kern="1200">
              <a:solidFill>
                <a:schemeClr val="bg1"/>
              </a:solidFill>
            </a:rPr>
            <a:t> </a:t>
          </a:r>
          <a:r>
            <a:rPr lang="en-US" sz="1500" kern="1200">
              <a:solidFill>
                <a:prstClr val="white"/>
              </a:solidFill>
              <a:latin typeface="Georgia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www.chsknights.com</a:t>
          </a:r>
          <a:r>
            <a:rPr lang="en-US" sz="1500" kern="1200">
              <a:solidFill>
                <a:prstClr val="white"/>
              </a:solidFill>
              <a:latin typeface="Georgia"/>
              <a:ea typeface="+mn-ea"/>
              <a:cs typeface="+mn-cs"/>
            </a:rPr>
            <a:t>. </a:t>
          </a:r>
        </a:p>
      </dsp:txBody>
      <dsp:txXfrm>
        <a:off x="69263" y="69263"/>
        <a:ext cx="8548274" cy="1280327"/>
      </dsp:txXfrm>
    </dsp:sp>
    <dsp:sp modelId="{63190026-DB04-4518-991C-DA52BD9D848B}">
      <dsp:nvSpPr>
        <dsp:cNvPr id="0" name=""/>
        <dsp:cNvSpPr/>
      </dsp:nvSpPr>
      <dsp:spPr>
        <a:xfrm>
          <a:off x="0" y="1439432"/>
          <a:ext cx="8686800" cy="1418853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Pida</a:t>
          </a:r>
          <a:r>
            <a:rPr lang="en-US" sz="1500" b="1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500" b="1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ayuda</a:t>
          </a:r>
          <a:r>
            <a:rPr lang="en-US" sz="1500" b="1" kern="1200">
              <a:solidFill>
                <a:prstClr val="white"/>
              </a:solidFill>
              <a:latin typeface="Georgia"/>
              <a:ea typeface="+mn-ea"/>
              <a:cs typeface="+mn-cs"/>
            </a:rPr>
            <a:t> y motive a sus </a:t>
          </a:r>
          <a:r>
            <a:rPr lang="en-US" sz="1500" b="1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estudiantes</a:t>
          </a:r>
          <a:r>
            <a:rPr lang="en-US" sz="1500" b="1" kern="1200">
              <a:solidFill>
                <a:prstClr val="white"/>
              </a:solidFill>
              <a:latin typeface="Georgia"/>
              <a:ea typeface="+mn-ea"/>
              <a:cs typeface="+mn-cs"/>
            </a:rPr>
            <a:t> a </a:t>
          </a:r>
          <a:r>
            <a:rPr lang="en-US" sz="1500" b="1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preguntar</a:t>
          </a:r>
          <a:r>
            <a:rPr lang="en-US" sz="1500" b="1" kern="1200">
              <a:solidFill>
                <a:prstClr val="white"/>
              </a:solidFill>
              <a:latin typeface="Georgia"/>
              <a:ea typeface="+mn-ea"/>
              <a:cs typeface="+mn-cs"/>
            </a:rPr>
            <a:t> y ser </a:t>
          </a:r>
          <a:r>
            <a:rPr lang="en-US" sz="1500" b="1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responsables</a:t>
          </a:r>
          <a:r>
            <a:rPr lang="en-US" sz="1500" b="1" kern="1200">
              <a:solidFill>
                <a:prstClr val="white"/>
              </a:solidFill>
              <a:latin typeface="Georgia"/>
              <a:ea typeface="+mn-ea"/>
              <a:cs typeface="+mn-cs"/>
            </a:rPr>
            <a:t>.                            </a:t>
          </a:r>
          <a:r>
            <a:rPr lang="en-US" sz="1500" b="0" kern="1200" err="1"/>
            <a:t>Ahora</a:t>
          </a:r>
          <a:r>
            <a:rPr lang="en-US" sz="1500" b="0" kern="1200"/>
            <a:t> que </a:t>
          </a:r>
          <a:r>
            <a:rPr lang="en-US" sz="1500" b="0" kern="1200" err="1"/>
            <a:t>su</a:t>
          </a:r>
          <a:r>
            <a:rPr lang="en-US" sz="1500" b="0" kern="1200"/>
            <a:t> </a:t>
          </a:r>
          <a:r>
            <a:rPr lang="en-US" sz="1500" b="0" kern="1200" err="1"/>
            <a:t>estudiante</a:t>
          </a:r>
          <a:r>
            <a:rPr lang="en-US" sz="1500" b="0" kern="1200"/>
            <a:t> </a:t>
          </a:r>
          <a:r>
            <a:rPr lang="en-US" sz="1500" b="0" kern="1200" err="1"/>
            <a:t>está</a:t>
          </a:r>
          <a:r>
            <a:rPr lang="en-US" sz="1500" b="0" kern="1200"/>
            <a:t> </a:t>
          </a:r>
          <a:r>
            <a:rPr lang="en-US" sz="1500" b="0" kern="1200" err="1"/>
            <a:t>en</a:t>
          </a:r>
          <a:r>
            <a:rPr lang="en-US" sz="1500" b="0" kern="1200"/>
            <a:t> high school, </a:t>
          </a:r>
          <a:r>
            <a:rPr lang="en-US" sz="1500" b="0" kern="1200" err="1"/>
            <a:t>queremos</a:t>
          </a:r>
          <a:r>
            <a:rPr lang="en-US" sz="1500" b="0" kern="1200"/>
            <a:t> </a:t>
          </a:r>
          <a:r>
            <a:rPr lang="en-US" sz="1500" b="0" kern="1200" err="1"/>
            <a:t>hacer</a:t>
          </a:r>
          <a:r>
            <a:rPr lang="en-US" sz="1500" b="0" kern="1200"/>
            <a:t> </a:t>
          </a:r>
          <a:r>
            <a:rPr lang="en-US" sz="1500" b="0" kern="1200" err="1"/>
            <a:t>énfasis</a:t>
          </a:r>
          <a:r>
            <a:rPr lang="en-US" sz="1500" b="0" kern="1200"/>
            <a:t> </a:t>
          </a:r>
          <a:r>
            <a:rPr lang="en-US" sz="1500" b="0" kern="1200" err="1"/>
            <a:t>en</a:t>
          </a:r>
          <a:r>
            <a:rPr lang="en-US" sz="1500" b="0" kern="1200"/>
            <a:t> que debe </a:t>
          </a:r>
          <a:r>
            <a:rPr lang="en-US" sz="1500" b="0" kern="1200" err="1"/>
            <a:t>haber</a:t>
          </a:r>
          <a:r>
            <a:rPr lang="en-US" sz="1500" b="0" kern="1200"/>
            <a:t> un </a:t>
          </a:r>
          <a:r>
            <a:rPr lang="en-US" sz="1500" b="0" kern="1200" err="1"/>
            <a:t>cambio</a:t>
          </a:r>
          <a:r>
            <a:rPr lang="en-US" sz="1500" b="0" kern="1200"/>
            <a:t> </a:t>
          </a:r>
          <a:r>
            <a:rPr lang="en-US" sz="1500" b="0" kern="1200" err="1"/>
            <a:t>en</a:t>
          </a:r>
          <a:r>
            <a:rPr lang="en-US" sz="1500" b="0" kern="1200"/>
            <a:t> </a:t>
          </a:r>
          <a:r>
            <a:rPr lang="en-US" sz="1500" b="0" kern="1200" err="1"/>
            <a:t>como</a:t>
          </a:r>
          <a:r>
            <a:rPr lang="en-US" sz="1500" b="0" kern="1200"/>
            <a:t> </a:t>
          </a:r>
          <a:r>
            <a:rPr lang="en-US" sz="1500" b="0" kern="1200" err="1"/>
            <a:t>ellos</a:t>
          </a:r>
          <a:r>
            <a:rPr lang="en-US" sz="1500" b="0" kern="1200"/>
            <a:t> se </a:t>
          </a:r>
          <a:r>
            <a:rPr lang="en-US" sz="1500" b="0" kern="1200" err="1"/>
            <a:t>hacen</a:t>
          </a:r>
          <a:r>
            <a:rPr lang="en-US" sz="1500" b="0" kern="1200"/>
            <a:t> </a:t>
          </a:r>
          <a:r>
            <a:rPr lang="en-US" sz="1500" b="0" kern="1200" err="1"/>
            <a:t>responsables</a:t>
          </a:r>
          <a:r>
            <a:rPr lang="en-US" sz="1500" b="0" kern="1200"/>
            <a:t> de sus </a:t>
          </a:r>
          <a:r>
            <a:rPr lang="en-US" sz="1500" b="0" kern="1200" err="1"/>
            <a:t>estudios</a:t>
          </a:r>
          <a:r>
            <a:rPr lang="en-US" sz="1500" b="0" kern="1200"/>
            <a:t>. </a:t>
          </a:r>
          <a:r>
            <a:rPr lang="en-US" sz="1500" b="0" kern="1200" err="1"/>
            <a:t>Creemos</a:t>
          </a:r>
          <a:r>
            <a:rPr lang="en-US" sz="1500" b="0" kern="1200"/>
            <a:t> que es </a:t>
          </a:r>
          <a:r>
            <a:rPr lang="en-US" sz="1500" b="0" kern="1200" err="1"/>
            <a:t>importante</a:t>
          </a:r>
          <a:r>
            <a:rPr lang="en-US" sz="1500" b="0" kern="1200"/>
            <a:t> que los </a:t>
          </a:r>
          <a:r>
            <a:rPr lang="en-US" sz="1500" b="0" kern="1200" err="1"/>
            <a:t>estudiantes</a:t>
          </a:r>
          <a:r>
            <a:rPr lang="en-US" sz="1500" b="0" kern="1200"/>
            <a:t> </a:t>
          </a:r>
          <a:r>
            <a:rPr lang="en-US" sz="1500" b="0" kern="1200" err="1"/>
            <a:t>sean</a:t>
          </a:r>
          <a:r>
            <a:rPr lang="en-US" sz="1500" b="0" kern="1200"/>
            <a:t> </a:t>
          </a:r>
          <a:r>
            <a:rPr lang="en-US" sz="1500" b="0" kern="1200" err="1"/>
            <a:t>due</a:t>
          </a:r>
          <a:r>
            <a:rPr lang="en-US" sz="1500" b="0" kern="1200" err="1">
              <a:latin typeface="+mn-lt"/>
            </a:rPr>
            <a:t>ñ</a:t>
          </a:r>
          <a:r>
            <a:rPr lang="en-US" sz="1500" b="0" kern="1200" err="1"/>
            <a:t>os</a:t>
          </a:r>
          <a:r>
            <a:rPr lang="en-US" sz="1500" b="0" kern="1200"/>
            <a:t> de </a:t>
          </a:r>
          <a:r>
            <a:rPr lang="en-US" sz="1500" b="0" kern="1200" err="1"/>
            <a:t>su</a:t>
          </a:r>
          <a:r>
            <a:rPr lang="en-US" sz="1500" b="0" kern="1200"/>
            <a:t> </a:t>
          </a:r>
          <a:r>
            <a:rPr lang="en-US" sz="1500" b="0" kern="1200" err="1"/>
            <a:t>educación</a:t>
          </a:r>
          <a:r>
            <a:rPr lang="en-US" sz="1500" b="0" kern="1200"/>
            <a:t> y </a:t>
          </a:r>
          <a:r>
            <a:rPr lang="en-US" sz="1500" b="0" kern="1200" err="1"/>
            <a:t>aprendan</a:t>
          </a:r>
          <a:r>
            <a:rPr lang="en-US" sz="1500" b="0" kern="1200"/>
            <a:t> a </a:t>
          </a:r>
          <a:r>
            <a:rPr lang="en-US" sz="1500" b="0" kern="1200" err="1"/>
            <a:t>pedir</a:t>
          </a:r>
          <a:r>
            <a:rPr lang="en-US" sz="1500" b="0" kern="1200"/>
            <a:t> </a:t>
          </a:r>
          <a:r>
            <a:rPr lang="en-US" sz="1500" b="0" kern="1200" err="1"/>
            <a:t>ayuda</a:t>
          </a:r>
          <a:r>
            <a:rPr lang="en-US" sz="1500" b="0" kern="1200"/>
            <a:t> </a:t>
          </a:r>
          <a:r>
            <a:rPr lang="en-US" sz="1500" b="0" kern="1200" err="1"/>
            <a:t>ellos</a:t>
          </a:r>
          <a:r>
            <a:rPr lang="en-US" sz="1500" b="0" kern="1200"/>
            <a:t> solos. </a:t>
          </a:r>
          <a:r>
            <a:rPr lang="en-US" sz="1500" b="0" kern="1200" err="1"/>
            <a:t>Cuando</a:t>
          </a:r>
          <a:r>
            <a:rPr lang="en-US" sz="1500" b="0" kern="1200"/>
            <a:t> </a:t>
          </a:r>
          <a:r>
            <a:rPr lang="en-US" sz="1500" b="0" kern="1200" err="1"/>
            <a:t>tienen</a:t>
          </a:r>
          <a:r>
            <a:rPr lang="en-US" sz="1500" b="0" kern="1200"/>
            <a:t> </a:t>
          </a:r>
          <a:r>
            <a:rPr lang="en-US" sz="1500" b="0" kern="1200" err="1"/>
            <a:t>preguntas</a:t>
          </a:r>
          <a:r>
            <a:rPr lang="en-US" sz="1500" b="0" kern="1200"/>
            <a:t> </a:t>
          </a:r>
          <a:r>
            <a:rPr lang="en-US" sz="1500" b="0" kern="1200" err="1"/>
            <a:t>sobre</a:t>
          </a:r>
          <a:r>
            <a:rPr lang="en-US" sz="1500" b="0" kern="1200"/>
            <a:t> una </a:t>
          </a:r>
          <a:r>
            <a:rPr lang="en-US" sz="1500" b="0" kern="1200" err="1"/>
            <a:t>tarea</a:t>
          </a:r>
          <a:r>
            <a:rPr lang="en-US" sz="1500" b="0" kern="1200"/>
            <a:t>, </a:t>
          </a:r>
          <a:r>
            <a:rPr lang="en-US" sz="1500" b="0" kern="1200" err="1"/>
            <a:t>calificación</a:t>
          </a:r>
          <a:r>
            <a:rPr lang="en-US" sz="1500" b="0" kern="1200"/>
            <a:t> o </a:t>
          </a:r>
          <a:r>
            <a:rPr lang="en-US" sz="1500" b="0" kern="1200" err="1"/>
            <a:t>clase</a:t>
          </a:r>
          <a:r>
            <a:rPr lang="en-US" sz="1500" b="0" kern="1200"/>
            <a:t>, </a:t>
          </a:r>
          <a:r>
            <a:rPr lang="en-US" sz="1500" b="0" kern="1200" err="1"/>
            <a:t>deben</a:t>
          </a:r>
          <a:r>
            <a:rPr lang="en-US" sz="1500" b="0" kern="1200"/>
            <a:t> ser </a:t>
          </a:r>
          <a:r>
            <a:rPr lang="en-US" sz="1500" b="0" kern="1200" err="1"/>
            <a:t>ellos</a:t>
          </a:r>
          <a:r>
            <a:rPr lang="en-US" sz="1500" b="0" kern="1200"/>
            <a:t> los que </a:t>
          </a:r>
          <a:r>
            <a:rPr lang="en-US" sz="1500" b="0" kern="1200" err="1"/>
            <a:t>hablen</a:t>
          </a:r>
          <a:r>
            <a:rPr lang="en-US" sz="1500" b="0" kern="1200"/>
            <a:t> con </a:t>
          </a:r>
          <a:r>
            <a:rPr lang="en-US" sz="1500" b="0" kern="1200" err="1"/>
            <a:t>el</a:t>
          </a:r>
          <a:r>
            <a:rPr lang="en-US" sz="1500" b="0" kern="1200"/>
            <a:t> maestro/a, y </a:t>
          </a:r>
          <a:r>
            <a:rPr lang="en-US" sz="1500" b="0" kern="1200" err="1"/>
            <a:t>luego</a:t>
          </a:r>
          <a:r>
            <a:rPr lang="en-US" sz="1500" b="0" kern="1200"/>
            <a:t> los padres </a:t>
          </a:r>
          <a:r>
            <a:rPr lang="en-US" sz="1500" b="0" kern="1200" err="1"/>
            <a:t>pueden</a:t>
          </a:r>
          <a:r>
            <a:rPr lang="en-US" sz="1500" b="0" kern="1200"/>
            <a:t> </a:t>
          </a:r>
          <a:r>
            <a:rPr lang="en-US" sz="1500" b="0" kern="1200" err="1"/>
            <a:t>preguntar</a:t>
          </a:r>
          <a:r>
            <a:rPr lang="en-US" sz="1500" b="0" kern="1200"/>
            <a:t> a los maestros/as para </a:t>
          </a:r>
          <a:r>
            <a:rPr lang="en-US" sz="1500" b="0" kern="1200" err="1"/>
            <a:t>confirmar</a:t>
          </a:r>
          <a:r>
            <a:rPr lang="en-US" sz="1500" b="0" kern="1200"/>
            <a:t> que la </a:t>
          </a:r>
          <a:r>
            <a:rPr lang="en-US" sz="1500" b="0" kern="1200" err="1"/>
            <a:t>situación</a:t>
          </a:r>
          <a:r>
            <a:rPr lang="en-US" sz="1500" b="0" kern="1200"/>
            <a:t> se ha </a:t>
          </a:r>
          <a:r>
            <a:rPr lang="en-US" sz="1500" b="0" kern="1200" err="1"/>
            <a:t>resuelto</a:t>
          </a:r>
          <a:r>
            <a:rPr lang="en-US" sz="1500" b="0" kern="1200"/>
            <a:t>.</a:t>
          </a:r>
        </a:p>
      </dsp:txBody>
      <dsp:txXfrm>
        <a:off x="69263" y="1508695"/>
        <a:ext cx="8548274" cy="1280327"/>
      </dsp:txXfrm>
    </dsp:sp>
    <dsp:sp modelId="{81004B40-6ABE-4547-BD4E-1339579B4648}">
      <dsp:nvSpPr>
        <dsp:cNvPr id="0" name=""/>
        <dsp:cNvSpPr/>
      </dsp:nvSpPr>
      <dsp:spPr>
        <a:xfrm>
          <a:off x="0" y="2867823"/>
          <a:ext cx="8686800" cy="1418853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/>
            <a:t>Ponga</a:t>
          </a:r>
          <a:r>
            <a:rPr lang="en-US" sz="1500" b="1" kern="1200"/>
            <a:t> un </a:t>
          </a:r>
          <a:r>
            <a:rPr lang="en-US" sz="1500" b="1" kern="1200" err="1"/>
            <a:t>horario</a:t>
          </a:r>
          <a:r>
            <a:rPr lang="en-US" sz="1500" b="1" kern="1200"/>
            <a:t> y </a:t>
          </a:r>
          <a:r>
            <a:rPr lang="en-US" sz="1500" b="1" kern="1200" err="1"/>
            <a:t>rutina</a:t>
          </a:r>
          <a:r>
            <a:rPr lang="en-US" sz="1500" b="1" kern="1200"/>
            <a:t> </a:t>
          </a:r>
        </a:p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err="1"/>
            <a:t>Ponga</a:t>
          </a:r>
          <a:r>
            <a:rPr lang="en-US" sz="1500" b="0" kern="1200"/>
            <a:t> una </a:t>
          </a:r>
          <a:r>
            <a:rPr lang="en-US" sz="1500" b="0" kern="1200" err="1"/>
            <a:t>rutina</a:t>
          </a:r>
          <a:r>
            <a:rPr lang="en-US" sz="1500" b="0" kern="1200"/>
            <a:t> </a:t>
          </a:r>
          <a:r>
            <a:rPr lang="en-US" sz="1500" b="0" kern="1200" err="1"/>
            <a:t>diaria</a:t>
          </a:r>
          <a:r>
            <a:rPr lang="en-US" sz="1500" b="0" kern="1200"/>
            <a:t> para </a:t>
          </a:r>
          <a:r>
            <a:rPr lang="en-US" sz="1500" b="0" kern="1200" err="1"/>
            <a:t>su</a:t>
          </a:r>
          <a:r>
            <a:rPr lang="en-US" sz="1500" b="0" kern="1200"/>
            <a:t> </a:t>
          </a:r>
          <a:r>
            <a:rPr lang="en-US" sz="1500" b="0" kern="1200" err="1"/>
            <a:t>familia</a:t>
          </a:r>
          <a:r>
            <a:rPr lang="en-US" sz="1500" b="0" kern="1200"/>
            <a:t>, </a:t>
          </a:r>
          <a:r>
            <a:rPr lang="en-US" sz="1500" b="0" kern="1200" err="1"/>
            <a:t>ponga</a:t>
          </a:r>
          <a:r>
            <a:rPr lang="en-US" sz="1500" b="0" kern="1200"/>
            <a:t> </a:t>
          </a:r>
          <a:r>
            <a:rPr lang="en-US" sz="1500" b="0" kern="1200" err="1"/>
            <a:t>notificaciones</a:t>
          </a:r>
          <a:r>
            <a:rPr lang="en-US" sz="1500" b="0" kern="1200"/>
            <a:t> </a:t>
          </a:r>
          <a:r>
            <a:rPr lang="en-US" sz="1500" b="0" kern="1200" err="1"/>
            <a:t>en</a:t>
          </a:r>
          <a:r>
            <a:rPr lang="en-US" sz="1500" b="0" kern="1200"/>
            <a:t> Infinite Campus, y </a:t>
          </a:r>
          <a:r>
            <a:rPr lang="en-US" sz="1500" b="0" kern="1200" err="1"/>
            <a:t>chequeelo</a:t>
          </a:r>
          <a:r>
            <a:rPr lang="en-US" sz="1500" b="0" kern="1200"/>
            <a:t> </a:t>
          </a:r>
          <a:r>
            <a:rPr lang="en-US" sz="1500" b="0" kern="1200" err="1"/>
            <a:t>diariamente</a:t>
          </a:r>
          <a:r>
            <a:rPr lang="en-US" sz="1500" b="0" kern="1200"/>
            <a:t>. Motive a </a:t>
          </a:r>
          <a:r>
            <a:rPr lang="en-US" sz="1500" b="0" kern="1200" err="1"/>
            <a:t>su</a:t>
          </a:r>
          <a:r>
            <a:rPr lang="en-US" sz="1500" b="0" kern="1200"/>
            <a:t> </a:t>
          </a:r>
          <a:r>
            <a:rPr lang="en-US" sz="1500" b="0" kern="1200" err="1"/>
            <a:t>estudiante</a:t>
          </a:r>
          <a:r>
            <a:rPr lang="en-US" sz="1500" b="0" kern="1200"/>
            <a:t> a </a:t>
          </a:r>
          <a:r>
            <a:rPr lang="en-US" sz="1500" b="0" kern="1200" err="1"/>
            <a:t>chequear</a:t>
          </a:r>
          <a:r>
            <a:rPr lang="en-US" sz="1500" b="0" kern="1200"/>
            <a:t> TEAMS al final del día, para </a:t>
          </a:r>
          <a:r>
            <a:rPr lang="en-US" sz="1500" b="0" kern="1200" err="1"/>
            <a:t>estar</a:t>
          </a:r>
          <a:r>
            <a:rPr lang="en-US" sz="1500" b="0" kern="1200"/>
            <a:t> </a:t>
          </a:r>
          <a:r>
            <a:rPr lang="en-US" sz="1500" b="0" kern="1200" err="1"/>
            <a:t>seguro</a:t>
          </a:r>
          <a:r>
            <a:rPr lang="en-US" sz="1500" b="0" kern="1200"/>
            <a:t> que </a:t>
          </a:r>
          <a:r>
            <a:rPr lang="en-US" sz="1500" b="0" kern="1200" err="1"/>
            <a:t>todas</a:t>
          </a:r>
          <a:r>
            <a:rPr lang="en-US" sz="1500" b="0" kern="1200"/>
            <a:t> las </a:t>
          </a:r>
          <a:r>
            <a:rPr lang="en-US" sz="1500" b="0" kern="1200" err="1"/>
            <a:t>tareas</a:t>
          </a:r>
          <a:r>
            <a:rPr lang="en-US" sz="1500" b="0" kern="1200"/>
            <a:t> las ha </a:t>
          </a:r>
          <a:r>
            <a:rPr lang="en-US" sz="1500" b="0" kern="1200" err="1"/>
            <a:t>enviado</a:t>
          </a:r>
          <a:r>
            <a:rPr lang="en-US" sz="1500" b="0" kern="1200"/>
            <a:t>. </a:t>
          </a:r>
          <a:r>
            <a:rPr lang="en-US" sz="1500" b="0" kern="1200" err="1"/>
            <a:t>Ayude</a:t>
          </a:r>
          <a:r>
            <a:rPr lang="en-US" sz="1500" b="0" kern="1200"/>
            <a:t> a sus </a:t>
          </a:r>
          <a:r>
            <a:rPr lang="en-US" sz="1500" b="0" kern="1200" err="1"/>
            <a:t>hijos</a:t>
          </a:r>
          <a:r>
            <a:rPr lang="en-US" sz="1500" b="0" kern="1200"/>
            <a:t> a </a:t>
          </a:r>
          <a:r>
            <a:rPr lang="en-US" sz="1500" b="0" kern="1200" err="1"/>
            <a:t>mantenerse</a:t>
          </a:r>
          <a:r>
            <a:rPr lang="en-US" sz="1500" b="0" kern="1200"/>
            <a:t> </a:t>
          </a:r>
          <a:r>
            <a:rPr lang="en-US" sz="1500" b="0" kern="1200" err="1"/>
            <a:t>enfocados</a:t>
          </a:r>
          <a:r>
            <a:rPr lang="en-US" sz="1500" b="0" kern="1200"/>
            <a:t>, </a:t>
          </a:r>
          <a:r>
            <a:rPr lang="en-US" sz="1500" b="0" kern="1200" err="1"/>
            <a:t>tenga</a:t>
          </a:r>
          <a:r>
            <a:rPr lang="en-US" sz="1500" b="0" kern="1200"/>
            <a:t> un </a:t>
          </a:r>
          <a:r>
            <a:rPr lang="en-US" sz="1500" b="0" kern="1200" err="1"/>
            <a:t>método</a:t>
          </a:r>
          <a:r>
            <a:rPr lang="en-US" sz="1500" b="0" kern="1200"/>
            <a:t> de </a:t>
          </a:r>
          <a:r>
            <a:rPr lang="en-US" sz="1500" b="0" kern="1200" err="1"/>
            <a:t>organización</a:t>
          </a:r>
          <a:r>
            <a:rPr lang="en-US" sz="1500" b="0" kern="1200"/>
            <a:t>, y chequeen </a:t>
          </a:r>
          <a:r>
            <a:rPr lang="en-US" sz="1500" b="0" kern="1200" err="1"/>
            <a:t>cada</a:t>
          </a:r>
          <a:r>
            <a:rPr lang="en-US" sz="1500" b="0" kern="1200"/>
            <a:t> </a:t>
          </a:r>
          <a:r>
            <a:rPr lang="en-US" sz="1500" b="0" kern="1200" err="1"/>
            <a:t>semana</a:t>
          </a:r>
          <a:r>
            <a:rPr lang="en-US" sz="1500" b="0" kern="1200"/>
            <a:t> para </a:t>
          </a:r>
          <a:r>
            <a:rPr lang="en-US" sz="1500" b="0" kern="1200" err="1"/>
            <a:t>asegurarse</a:t>
          </a:r>
          <a:r>
            <a:rPr lang="en-US" sz="1500" b="0" kern="1200"/>
            <a:t> de que </a:t>
          </a:r>
          <a:r>
            <a:rPr lang="en-US" sz="1500" b="0" kern="1200" err="1"/>
            <a:t>todo</a:t>
          </a:r>
          <a:r>
            <a:rPr lang="en-US" sz="1500" b="0" kern="1200"/>
            <a:t> </a:t>
          </a:r>
          <a:r>
            <a:rPr lang="en-US" sz="1500" b="0" kern="1200" err="1"/>
            <a:t>está</a:t>
          </a:r>
          <a:r>
            <a:rPr lang="en-US" sz="1500" b="0" kern="1200"/>
            <a:t> </a:t>
          </a:r>
          <a:r>
            <a:rPr lang="en-US" sz="1500" b="0" kern="1200" err="1"/>
            <a:t>funcionando</a:t>
          </a:r>
          <a:r>
            <a:rPr lang="en-US" sz="1500" b="0" kern="1200"/>
            <a:t> </a:t>
          </a:r>
          <a:r>
            <a:rPr lang="en-US" sz="1500" b="0" kern="1200" err="1"/>
            <a:t>como</a:t>
          </a:r>
          <a:r>
            <a:rPr lang="en-US" sz="1500" b="0" kern="1200"/>
            <a:t> debe ser.</a:t>
          </a:r>
          <a:endParaRPr lang="en-US" sz="1500" b="1" kern="1200"/>
        </a:p>
      </dsp:txBody>
      <dsp:txXfrm>
        <a:off x="69263" y="2937086"/>
        <a:ext cx="8548274" cy="1280327"/>
      </dsp:txXfrm>
    </dsp:sp>
    <dsp:sp modelId="{D3D44E9B-272C-4EBF-8CFB-549CD9001ECC}">
      <dsp:nvSpPr>
        <dsp:cNvPr id="0" name=""/>
        <dsp:cNvSpPr/>
      </dsp:nvSpPr>
      <dsp:spPr>
        <a:xfrm>
          <a:off x="0" y="4224451"/>
          <a:ext cx="8686800" cy="1418853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Practique </a:t>
          </a:r>
          <a:r>
            <a:rPr lang="en-US" sz="1500" b="1" kern="1200" err="1"/>
            <a:t>cuidado</a:t>
          </a:r>
          <a:r>
            <a:rPr lang="en-US" sz="1500" b="1" kern="1200"/>
            <a:t> personal:</a:t>
          </a:r>
          <a:r>
            <a:rPr lang="en-US" sz="1500" b="0" kern="1200"/>
            <a:t> Estamos </a:t>
          </a:r>
          <a:r>
            <a:rPr lang="en-US" sz="1500" b="0" kern="1200" err="1"/>
            <a:t>en</a:t>
          </a:r>
          <a:r>
            <a:rPr lang="en-US" sz="1500" b="0" kern="1200"/>
            <a:t> </a:t>
          </a:r>
          <a:r>
            <a:rPr lang="en-US" sz="1500" b="0" kern="1200" err="1"/>
            <a:t>tiempos</a:t>
          </a:r>
          <a:r>
            <a:rPr lang="en-US" sz="1500" b="0" kern="1200"/>
            <a:t> </a:t>
          </a:r>
          <a:r>
            <a:rPr lang="en-US" sz="1500" b="0" kern="1200" err="1"/>
            <a:t>difíciles</a:t>
          </a:r>
          <a:r>
            <a:rPr lang="en-US" sz="1500" b="0" kern="1200"/>
            <a:t>. </a:t>
          </a:r>
          <a:r>
            <a:rPr lang="en-US" sz="1500" b="0" kern="1200" err="1"/>
            <a:t>Recuerde</a:t>
          </a:r>
          <a:r>
            <a:rPr lang="en-US" sz="1500" b="0" kern="1200"/>
            <a:t> que </a:t>
          </a:r>
          <a:r>
            <a:rPr lang="en-US" sz="1500" b="0" kern="1200" err="1"/>
            <a:t>esto</a:t>
          </a:r>
          <a:r>
            <a:rPr lang="en-US" sz="1500" b="0" kern="1200"/>
            <a:t> es temporal y </a:t>
          </a:r>
          <a:r>
            <a:rPr lang="en-US" sz="1500" b="0" kern="1200" err="1"/>
            <a:t>cuidese</a:t>
          </a:r>
          <a:r>
            <a:rPr lang="en-US" sz="1500" b="0" kern="1200"/>
            <a:t>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b="1" kern="1200"/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RECUERDE: JUNTOS… </a:t>
          </a:r>
          <a:r>
            <a:rPr lang="en-US" sz="1500" b="1" kern="1200" err="1"/>
            <a:t>podemos</a:t>
          </a:r>
          <a:r>
            <a:rPr lang="en-US" sz="1500" b="1" kern="1200"/>
            <a:t> </a:t>
          </a:r>
          <a:r>
            <a:rPr lang="en-US" sz="1500" b="1" kern="1200" err="1"/>
            <a:t>lograr</a:t>
          </a:r>
          <a:r>
            <a:rPr lang="en-US" sz="1500" b="1" kern="1200"/>
            <a:t> </a:t>
          </a:r>
          <a:r>
            <a:rPr lang="en-US" sz="1500" b="1" kern="1200" err="1"/>
            <a:t>cosas</a:t>
          </a:r>
          <a:r>
            <a:rPr lang="en-US" sz="1500" b="1" kern="1200"/>
            <a:t> </a:t>
          </a:r>
          <a:r>
            <a:rPr lang="en-US" sz="1500" b="1" kern="1200" err="1"/>
            <a:t>difíciles</a:t>
          </a:r>
          <a:r>
            <a:rPr lang="en-US" sz="1500" b="1" kern="1200"/>
            <a:t>. </a:t>
          </a:r>
        </a:p>
      </dsp:txBody>
      <dsp:txXfrm>
        <a:off x="69263" y="4293714"/>
        <a:ext cx="8548274" cy="128032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80408-5759-4C26-8F35-D4DCB3852B87}">
      <dsp:nvSpPr>
        <dsp:cNvPr id="0" name=""/>
        <dsp:cNvSpPr/>
      </dsp:nvSpPr>
      <dsp:spPr>
        <a:xfrm>
          <a:off x="0" y="0"/>
          <a:ext cx="8504238" cy="673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err="1">
              <a:solidFill>
                <a:schemeClr val="bg1"/>
              </a:solidFill>
            </a:rPr>
            <a:t>Preguntas</a:t>
          </a:r>
          <a:r>
            <a:rPr lang="en-US" sz="1800" u="none" kern="1200">
              <a:solidFill>
                <a:schemeClr val="bg1"/>
              </a:solidFill>
            </a:rPr>
            <a:t> </a:t>
          </a:r>
          <a:r>
            <a:rPr lang="en-US" sz="1800" u="none" kern="1200" err="1">
              <a:solidFill>
                <a:schemeClr val="bg1"/>
              </a:solidFill>
            </a:rPr>
            <a:t>sobre</a:t>
          </a:r>
          <a:r>
            <a:rPr lang="en-US" sz="1800" u="none" kern="1200">
              <a:solidFill>
                <a:schemeClr val="bg1"/>
              </a:solidFill>
            </a:rPr>
            <a:t>: </a:t>
          </a:r>
          <a:r>
            <a:rPr lang="en-US" sz="1800" u="none" kern="1200" err="1">
              <a:solidFill>
                <a:schemeClr val="bg1"/>
              </a:solidFill>
            </a:rPr>
            <a:t>Programa</a:t>
          </a:r>
          <a:r>
            <a:rPr lang="en-US" sz="1800" u="none" kern="1200">
              <a:solidFill>
                <a:schemeClr val="bg1"/>
              </a:solidFill>
            </a:rPr>
            <a:t> de </a:t>
          </a:r>
          <a:r>
            <a:rPr lang="en-US" sz="1800" u="none" kern="1200" err="1">
              <a:solidFill>
                <a:schemeClr val="bg1"/>
              </a:solidFill>
            </a:rPr>
            <a:t>Educación</a:t>
          </a:r>
          <a:r>
            <a:rPr lang="en-US" sz="1800" u="none" kern="1200">
              <a:solidFill>
                <a:schemeClr val="bg1"/>
              </a:solidFill>
            </a:rPr>
            <a:t> Especial: Kristen Jesse (</a:t>
          </a:r>
          <a:r>
            <a:rPr lang="en-US" sz="1800" u="none" kern="120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jesseKD@fultonschools.org</a:t>
          </a:r>
          <a:r>
            <a:rPr lang="en-US" sz="1800" u="none" kern="1200">
              <a:solidFill>
                <a:schemeClr val="bg1"/>
              </a:solidFill>
            </a:rPr>
            <a:t>) o Erika Reddick (reddickE@fultonschools.org)</a:t>
          </a:r>
        </a:p>
      </dsp:txBody>
      <dsp:txXfrm>
        <a:off x="32898" y="32898"/>
        <a:ext cx="8438442" cy="608124"/>
      </dsp:txXfrm>
    </dsp:sp>
    <dsp:sp modelId="{4CFC8340-8328-466F-9500-7FF8FD83D403}">
      <dsp:nvSpPr>
        <dsp:cNvPr id="0" name=""/>
        <dsp:cNvSpPr/>
      </dsp:nvSpPr>
      <dsp:spPr>
        <a:xfrm>
          <a:off x="0" y="757525"/>
          <a:ext cx="8504238" cy="673920"/>
        </a:xfrm>
        <a:prstGeom prst="roundRect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err="1"/>
            <a:t>Preguntas</a:t>
          </a:r>
          <a:r>
            <a:rPr lang="en-US" sz="1800" kern="1200"/>
            <a:t> </a:t>
          </a:r>
          <a:r>
            <a:rPr lang="en-US" sz="1800" kern="1200" err="1"/>
            <a:t>sobre</a:t>
          </a:r>
          <a:r>
            <a:rPr lang="en-US" sz="1800" kern="1200"/>
            <a:t>: </a:t>
          </a:r>
          <a:r>
            <a:rPr lang="en-US" sz="1800" kern="1200" err="1"/>
            <a:t>Programa</a:t>
          </a:r>
          <a:r>
            <a:rPr lang="en-US" sz="1800" kern="1200"/>
            <a:t> 504: Carolyn Landreau (landreau@fultonschools.org) </a:t>
          </a:r>
          <a:endParaRPr lang="en-US" sz="1800" kern="1200">
            <a:solidFill>
              <a:schemeClr val="bg1"/>
            </a:solidFill>
          </a:endParaRPr>
        </a:p>
      </dsp:txBody>
      <dsp:txXfrm>
        <a:off x="32898" y="790423"/>
        <a:ext cx="8438442" cy="608124"/>
      </dsp:txXfrm>
    </dsp:sp>
    <dsp:sp modelId="{7CE54D2E-3A97-4577-9F74-A7A7C98DCB65}">
      <dsp:nvSpPr>
        <dsp:cNvPr id="0" name=""/>
        <dsp:cNvSpPr/>
      </dsp:nvSpPr>
      <dsp:spPr>
        <a:xfrm>
          <a:off x="0" y="1504997"/>
          <a:ext cx="8504238" cy="673920"/>
        </a:xfrm>
        <a:prstGeom prst="roundRect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Preguntas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sobre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: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Programa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de ESOL: Susan Zohbe (zohbeS@fultonschools.org)</a:t>
          </a:r>
        </a:p>
      </dsp:txBody>
      <dsp:txXfrm>
        <a:off x="32898" y="1537895"/>
        <a:ext cx="8438442" cy="608124"/>
      </dsp:txXfrm>
    </dsp:sp>
    <dsp:sp modelId="{138E775D-D3DA-4917-98EE-C5411E2BEFBB}">
      <dsp:nvSpPr>
        <dsp:cNvPr id="0" name=""/>
        <dsp:cNvSpPr/>
      </dsp:nvSpPr>
      <dsp:spPr>
        <a:xfrm>
          <a:off x="0" y="2300844"/>
          <a:ext cx="8504238" cy="673920"/>
        </a:xfrm>
        <a:prstGeom prst="roundRect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Preguntas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sobre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: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Programa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de IB: T. Brittney Lee (leeTB@fultonschools.org)   </a:t>
          </a:r>
        </a:p>
      </dsp:txBody>
      <dsp:txXfrm>
        <a:off x="32898" y="2333742"/>
        <a:ext cx="8438442" cy="608124"/>
      </dsp:txXfrm>
    </dsp:sp>
    <dsp:sp modelId="{7B6485DD-3EBE-431C-9E19-FFF1494D8349}">
      <dsp:nvSpPr>
        <dsp:cNvPr id="0" name=""/>
        <dsp:cNvSpPr/>
      </dsp:nvSpPr>
      <dsp:spPr>
        <a:xfrm>
          <a:off x="0" y="3052484"/>
          <a:ext cx="8504238" cy="673920"/>
        </a:xfrm>
        <a:prstGeom prst="roundRect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Preguntas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sobre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: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Anuarios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: Leah Ma (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ma@fultonschools.org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)</a:t>
          </a:r>
        </a:p>
      </dsp:txBody>
      <dsp:txXfrm>
        <a:off x="32898" y="3085382"/>
        <a:ext cx="8438442" cy="608124"/>
      </dsp:txXfrm>
    </dsp:sp>
    <dsp:sp modelId="{8AA58935-0E01-4FE8-8A23-BE765F14F929}">
      <dsp:nvSpPr>
        <dsp:cNvPr id="0" name=""/>
        <dsp:cNvSpPr/>
      </dsp:nvSpPr>
      <dsp:spPr>
        <a:xfrm>
          <a:off x="0" y="3770833"/>
          <a:ext cx="8504238" cy="67392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Preguntas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sobre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1800" u="none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Asistencia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: Lisandra Suarez (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suarezL@fultonschools.org</a:t>
          </a:r>
          <a:r>
            <a:rPr lang="en-US" sz="1800" u="none" kern="1200">
              <a:solidFill>
                <a:prstClr val="white"/>
              </a:solidFill>
              <a:latin typeface="Georgia"/>
              <a:ea typeface="+mn-ea"/>
              <a:cs typeface="+mn-cs"/>
            </a:rPr>
            <a:t>)</a:t>
          </a:r>
        </a:p>
      </dsp:txBody>
      <dsp:txXfrm>
        <a:off x="32898" y="3803731"/>
        <a:ext cx="8438442" cy="608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2780B-87FD-471A-94B4-BB52C5C21763}">
      <dsp:nvSpPr>
        <dsp:cNvPr id="0" name=""/>
        <dsp:cNvSpPr/>
      </dsp:nvSpPr>
      <dsp:spPr>
        <a:xfrm>
          <a:off x="0" y="65041"/>
          <a:ext cx="850392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Se </a:t>
          </a:r>
          <a:r>
            <a:rPr lang="en-US" sz="1200" kern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pondrá</a:t>
          </a:r>
          <a:r>
            <a:rPr lang="en-US" sz="1200" kern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una </a:t>
          </a:r>
          <a:r>
            <a:rPr lang="en-US" sz="1200" kern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grabación</a:t>
          </a:r>
          <a:r>
            <a:rPr lang="en-US" sz="1200" kern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lang="en-US" sz="1200" kern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en</a:t>
          </a:r>
          <a:r>
            <a:rPr lang="en-US" sz="1200" kern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lang="en-US" sz="1200" kern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inglés</a:t>
          </a:r>
          <a:r>
            <a:rPr lang="en-US" sz="1200" kern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lang="en-US" sz="1200" kern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en</a:t>
          </a:r>
          <a:r>
            <a:rPr lang="en-US" sz="1200" kern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</a:t>
          </a:r>
          <a:r>
            <a:rPr lang="en-US" sz="1200" kern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www.mycentennialcounseling.com</a:t>
          </a:r>
          <a:r>
            <a:rPr lang="en-US" sz="1200" kern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al </a:t>
          </a:r>
          <a:r>
            <a:rPr lang="en-US" sz="1200" kern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finalizar</a:t>
          </a:r>
          <a:r>
            <a:rPr lang="en-US" sz="1200" kern="1200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 la </a:t>
          </a:r>
          <a:r>
            <a:rPr lang="en-US" sz="1200" kern="1200" err="1">
              <a:solidFill>
                <a:prstClr val="white"/>
              </a:solidFill>
              <a:latin typeface="Georgia" panose="02040502050405020303" pitchFamily="18" charset="0"/>
              <a:ea typeface="+mn-ea"/>
              <a:cs typeface="+mn-cs"/>
            </a:rPr>
            <a:t>presentación</a:t>
          </a:r>
          <a:r>
            <a:rPr lang="en-US" sz="1200" kern="1200">
              <a:solidFill>
                <a:prstClr val="white"/>
              </a:solidFill>
              <a:latin typeface="Georgia"/>
              <a:ea typeface="+mn-ea"/>
              <a:cs typeface="+mn-cs"/>
            </a:rPr>
            <a:t>. </a:t>
          </a:r>
          <a:endParaRPr lang="en-US" sz="1200" kern="1200">
            <a:latin typeface="Georgia"/>
          </a:endParaRPr>
        </a:p>
      </dsp:txBody>
      <dsp:txXfrm>
        <a:off x="59399" y="124440"/>
        <a:ext cx="8385122" cy="1098002"/>
      </dsp:txXfrm>
    </dsp:sp>
    <dsp:sp modelId="{83E73347-F85B-405C-B4CE-ED39B0BC1991}">
      <dsp:nvSpPr>
        <dsp:cNvPr id="0" name=""/>
        <dsp:cNvSpPr/>
      </dsp:nvSpPr>
      <dsp:spPr>
        <a:xfrm>
          <a:off x="0" y="1469041"/>
          <a:ext cx="850392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Voy</a:t>
          </a:r>
          <a:r>
            <a:rPr lang="en-US" sz="1200" kern="1200"/>
            <a:t> a </a:t>
          </a:r>
          <a:r>
            <a:rPr lang="en-US" sz="1200" kern="1200" err="1"/>
            <a:t>hacer</a:t>
          </a:r>
          <a:r>
            <a:rPr lang="en-US" sz="1200" kern="1200"/>
            <a:t> lo </a:t>
          </a:r>
          <a:r>
            <a:rPr lang="en-US" sz="1200" kern="1200" err="1"/>
            <a:t>posible</a:t>
          </a:r>
          <a:r>
            <a:rPr lang="en-US" sz="1200" kern="1200"/>
            <a:t> para </a:t>
          </a:r>
          <a:r>
            <a:rPr lang="en-US" sz="1200" kern="1200" err="1"/>
            <a:t>atender</a:t>
          </a:r>
          <a:r>
            <a:rPr lang="en-US" sz="1200" kern="1200"/>
            <a:t> a  TODAS las </a:t>
          </a:r>
          <a:r>
            <a:rPr lang="en-US" sz="1200" kern="1200" err="1"/>
            <a:t>familias</a:t>
          </a:r>
          <a:r>
            <a:rPr lang="en-US" sz="1200" kern="1200"/>
            <a:t>, </a:t>
          </a:r>
          <a:r>
            <a:rPr lang="en-US" sz="1200" kern="1200" err="1"/>
            <a:t>incluyendo</a:t>
          </a:r>
          <a:r>
            <a:rPr lang="en-US" sz="1200" kern="1200"/>
            <a:t> </a:t>
          </a:r>
          <a:r>
            <a:rPr lang="en-US" sz="1200" kern="1200" err="1"/>
            <a:t>estudiantes</a:t>
          </a:r>
          <a:r>
            <a:rPr lang="en-US" sz="1200" kern="1200"/>
            <a:t> de ESOL y </a:t>
          </a:r>
          <a:r>
            <a:rPr lang="en-US" sz="1200" kern="1200" err="1"/>
            <a:t>estudiantes</a:t>
          </a:r>
          <a:r>
            <a:rPr lang="en-US" sz="1200" kern="1200"/>
            <a:t> con IEPs. He </a:t>
          </a:r>
          <a:r>
            <a:rPr lang="en-US" sz="1200" kern="1200" err="1"/>
            <a:t>incluído</a:t>
          </a:r>
          <a:r>
            <a:rPr lang="en-US" sz="1200" kern="1200"/>
            <a:t> </a:t>
          </a:r>
          <a:r>
            <a:rPr lang="en-US" sz="1200" kern="1200" err="1"/>
            <a:t>información</a:t>
          </a:r>
          <a:r>
            <a:rPr lang="en-US" sz="1200" kern="1200"/>
            <a:t> de personas que </a:t>
          </a:r>
          <a:r>
            <a:rPr lang="en-US" sz="1200" kern="1200" err="1"/>
            <a:t>pueden</a:t>
          </a:r>
          <a:r>
            <a:rPr lang="en-US" sz="1200" kern="1200"/>
            <a:t> </a:t>
          </a:r>
          <a:r>
            <a:rPr lang="en-US" sz="1200" kern="1200" err="1"/>
            <a:t>contestar</a:t>
          </a:r>
          <a:r>
            <a:rPr lang="en-US" sz="1200" kern="1200"/>
            <a:t> </a:t>
          </a:r>
          <a:r>
            <a:rPr lang="en-US" sz="1200" kern="1200" err="1"/>
            <a:t>preguntas</a:t>
          </a:r>
          <a:r>
            <a:rPr lang="en-US" sz="1200" kern="1200"/>
            <a:t> </a:t>
          </a:r>
          <a:r>
            <a:rPr lang="en-US" sz="1200" kern="1200" err="1"/>
            <a:t>después</a:t>
          </a:r>
          <a:r>
            <a:rPr lang="en-US" sz="1200" kern="1200"/>
            <a:t> de la </a:t>
          </a:r>
          <a:r>
            <a:rPr lang="en-US" sz="1200" kern="1200" err="1"/>
            <a:t>presentación</a:t>
          </a:r>
          <a:r>
            <a:rPr lang="en-US" sz="1200" kern="1200"/>
            <a:t>. </a:t>
          </a:r>
        </a:p>
      </dsp:txBody>
      <dsp:txXfrm>
        <a:off x="59399" y="1528440"/>
        <a:ext cx="8385122" cy="1098002"/>
      </dsp:txXfrm>
    </dsp:sp>
    <dsp:sp modelId="{AA639126-ED07-49A3-8F74-E2BD7D788F65}">
      <dsp:nvSpPr>
        <dsp:cNvPr id="0" name=""/>
        <dsp:cNvSpPr/>
      </dsp:nvSpPr>
      <dsp:spPr>
        <a:xfrm>
          <a:off x="0" y="2873041"/>
          <a:ext cx="850392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Tendremos</a:t>
          </a:r>
          <a:r>
            <a:rPr lang="en-US" sz="1200" kern="1200"/>
            <a:t> </a:t>
          </a:r>
          <a:r>
            <a:rPr lang="en-US" sz="1200" kern="1200" err="1"/>
            <a:t>otra</a:t>
          </a:r>
          <a:r>
            <a:rPr lang="en-US" sz="1200" kern="1200"/>
            <a:t> </a:t>
          </a:r>
          <a:r>
            <a:rPr lang="en-US" sz="1200" kern="1200" err="1"/>
            <a:t>noche</a:t>
          </a:r>
          <a:r>
            <a:rPr lang="en-US" sz="1200" kern="1200"/>
            <a:t> para padres de </a:t>
          </a:r>
          <a:r>
            <a:rPr lang="en-US" sz="1200" kern="1200" err="1"/>
            <a:t>estudiantes</a:t>
          </a:r>
          <a:r>
            <a:rPr lang="en-US" sz="1200" kern="1200"/>
            <a:t> de 9 </a:t>
          </a:r>
          <a:r>
            <a:rPr lang="en-US" sz="1200" kern="1200" err="1"/>
            <a:t>grado</a:t>
          </a:r>
          <a:r>
            <a:rPr lang="en-US" sz="1200" kern="1200"/>
            <a:t> - </a:t>
          </a:r>
          <a:r>
            <a:rPr lang="en-US" sz="1200" kern="1200" err="1"/>
            <a:t>Parte</a:t>
          </a:r>
          <a:r>
            <a:rPr lang="en-US" sz="1200" kern="1200"/>
            <a:t>  2 - </a:t>
          </a:r>
          <a:r>
            <a:rPr lang="en-US" sz="1200" kern="1200" err="1"/>
            <a:t>en</a:t>
          </a:r>
          <a:r>
            <a:rPr lang="en-US" sz="1200" kern="1200"/>
            <a:t> </a:t>
          </a:r>
          <a:r>
            <a:rPr lang="en-US" sz="1200" kern="1200" err="1"/>
            <a:t>Febrero</a:t>
          </a:r>
          <a:r>
            <a:rPr lang="en-US" sz="1200" kern="1200"/>
            <a:t>, y </a:t>
          </a:r>
          <a:r>
            <a:rPr lang="en-US" sz="1200" kern="1200" err="1"/>
            <a:t>daremos</a:t>
          </a:r>
          <a:r>
            <a:rPr lang="en-US" sz="1200" kern="1200"/>
            <a:t> mas </a:t>
          </a:r>
          <a:r>
            <a:rPr lang="en-US" sz="1200" kern="1200" err="1"/>
            <a:t>información</a:t>
          </a:r>
          <a:r>
            <a:rPr lang="en-US" sz="1200" kern="1200"/>
            <a:t> </a:t>
          </a:r>
          <a:r>
            <a:rPr lang="en-US" sz="1200" kern="1200" err="1"/>
            <a:t>sobre</a:t>
          </a:r>
          <a:r>
            <a:rPr lang="en-US" sz="1200" kern="1200"/>
            <a:t> </a:t>
          </a:r>
          <a:r>
            <a:rPr lang="en-US" sz="1200" kern="1200" err="1"/>
            <a:t>clases</a:t>
          </a:r>
          <a:r>
            <a:rPr lang="en-US" sz="1200" kern="1200"/>
            <a:t> </a:t>
          </a:r>
          <a:r>
            <a:rPr lang="en-US" sz="1200" kern="1200" err="1"/>
            <a:t>avanzadas</a:t>
          </a:r>
          <a:r>
            <a:rPr lang="en-US" sz="1200" kern="1200"/>
            <a:t> de </a:t>
          </a:r>
          <a:r>
            <a:rPr lang="en-US" sz="1200" kern="1200" err="1"/>
            <a:t>honores</a:t>
          </a:r>
          <a:r>
            <a:rPr lang="en-US" sz="1200" kern="1200"/>
            <a:t>, AP, IB, </a:t>
          </a:r>
          <a:r>
            <a:rPr lang="en-US" sz="1200" kern="1200" err="1"/>
            <a:t>inscripción</a:t>
          </a:r>
          <a:r>
            <a:rPr lang="en-US" sz="1200" kern="1200"/>
            <a:t> doble, Colegio virtual de Fulton/Georgia, y </a:t>
          </a:r>
          <a:r>
            <a:rPr lang="en-US" sz="1200" kern="1200" err="1"/>
            <a:t>clases</a:t>
          </a:r>
          <a:r>
            <a:rPr lang="en-US" sz="1200" kern="1200"/>
            <a:t> de </a:t>
          </a:r>
          <a:r>
            <a:rPr lang="en-US" sz="1200" kern="1200" err="1"/>
            <a:t>verano</a:t>
          </a:r>
          <a:r>
            <a:rPr lang="en-US" sz="1200" kern="1200"/>
            <a:t>.  </a:t>
          </a:r>
          <a:r>
            <a:rPr lang="en-US" sz="1200" kern="1200" err="1"/>
            <a:t>También</a:t>
          </a:r>
          <a:r>
            <a:rPr lang="en-US" sz="1200" kern="1200"/>
            <a:t> </a:t>
          </a:r>
          <a:r>
            <a:rPr lang="en-US" sz="1200" kern="1200" err="1"/>
            <a:t>encuentran</a:t>
          </a:r>
          <a:r>
            <a:rPr lang="en-US" sz="1200" kern="1200"/>
            <a:t> un </a:t>
          </a:r>
          <a:r>
            <a:rPr lang="en-US" sz="1200" kern="1200" err="1"/>
            <a:t>documento</a:t>
          </a:r>
          <a:r>
            <a:rPr lang="en-US" sz="1200" kern="1200"/>
            <a:t> que </a:t>
          </a:r>
          <a:r>
            <a:rPr lang="en-US" sz="1200" kern="1200" err="1"/>
            <a:t>contesta</a:t>
          </a:r>
          <a:r>
            <a:rPr lang="en-US" sz="1200" kern="1200"/>
            <a:t> </a:t>
          </a:r>
          <a:r>
            <a:rPr lang="en-US" sz="1200" kern="1200" err="1"/>
            <a:t>preguntas</a:t>
          </a:r>
          <a:r>
            <a:rPr lang="en-US" sz="1200" kern="1200"/>
            <a:t> </a:t>
          </a:r>
          <a:r>
            <a:rPr lang="en-US" sz="1200" kern="1200" err="1"/>
            <a:t>frequentes</a:t>
          </a:r>
          <a:r>
            <a:rPr lang="en-US" sz="1200" kern="1200"/>
            <a:t> </a:t>
          </a:r>
          <a:r>
            <a:rPr lang="en-US" sz="1200" kern="1200" err="1"/>
            <a:t>en</a:t>
          </a:r>
          <a:r>
            <a:rPr lang="en-US" sz="1200" kern="1200"/>
            <a:t> </a:t>
          </a:r>
          <a:r>
            <a:rPr lang="en-US" sz="1200" kern="1200" err="1"/>
            <a:t>el</a:t>
          </a:r>
          <a:r>
            <a:rPr lang="en-US" sz="1200" kern="1200"/>
            <a:t> </a:t>
          </a:r>
          <a:r>
            <a:rPr lang="en-US" sz="1200" kern="1200" err="1"/>
            <a:t>calendario</a:t>
          </a:r>
          <a:r>
            <a:rPr lang="en-US" sz="1200" kern="1200"/>
            <a:t> de </a:t>
          </a:r>
          <a:r>
            <a:rPr lang="en-US" sz="1200" kern="1200" err="1"/>
            <a:t>invitación</a:t>
          </a:r>
          <a:r>
            <a:rPr lang="en-US" sz="1200" kern="1200"/>
            <a:t> que </a:t>
          </a:r>
          <a:r>
            <a:rPr lang="en-US" sz="1200" kern="1200" err="1"/>
            <a:t>habla</a:t>
          </a:r>
          <a:r>
            <a:rPr lang="en-US" sz="1200" kern="1200"/>
            <a:t> de </a:t>
          </a:r>
          <a:r>
            <a:rPr lang="en-US" sz="1200" kern="1200" err="1"/>
            <a:t>temas</a:t>
          </a:r>
          <a:r>
            <a:rPr lang="en-US" sz="1200" kern="1200"/>
            <a:t> que no </a:t>
          </a:r>
          <a:r>
            <a:rPr lang="en-US" sz="1200" kern="1200" err="1"/>
            <a:t>tenemos</a:t>
          </a:r>
          <a:r>
            <a:rPr lang="en-US" sz="1200" kern="1200"/>
            <a:t> </a:t>
          </a:r>
          <a:r>
            <a:rPr lang="en-US" sz="1200" kern="1200" err="1"/>
            <a:t>tiempo</a:t>
          </a:r>
          <a:r>
            <a:rPr lang="en-US" sz="1200" kern="1200"/>
            <a:t> de </a:t>
          </a:r>
          <a:r>
            <a:rPr lang="en-US" sz="1200" kern="1200" err="1"/>
            <a:t>repasar</a:t>
          </a:r>
          <a:r>
            <a:rPr lang="en-US" sz="1200" kern="1200"/>
            <a:t> </a:t>
          </a:r>
          <a:r>
            <a:rPr lang="en-US" sz="1200" kern="1200" err="1"/>
            <a:t>en</a:t>
          </a:r>
          <a:r>
            <a:rPr lang="en-US" sz="1200" kern="1200"/>
            <a:t> </a:t>
          </a:r>
          <a:r>
            <a:rPr lang="en-US" sz="1200" kern="1200" err="1"/>
            <a:t>este</a:t>
          </a:r>
          <a:r>
            <a:rPr lang="en-US" sz="1200" kern="1200"/>
            <a:t> </a:t>
          </a:r>
          <a:r>
            <a:rPr lang="en-US" sz="1200" kern="1200" err="1"/>
            <a:t>momento</a:t>
          </a:r>
          <a:r>
            <a:rPr lang="en-US" sz="1200" kern="1200"/>
            <a:t>.</a:t>
          </a:r>
          <a:r>
            <a:rPr lang="en-US" sz="1200" kern="1200">
              <a:latin typeface="Georgia"/>
            </a:rPr>
            <a:t> La </a:t>
          </a:r>
          <a:r>
            <a:rPr lang="en-US" sz="1200" kern="1200" err="1">
              <a:latin typeface="Georgia"/>
            </a:rPr>
            <a:t>presentación</a:t>
          </a:r>
          <a:r>
            <a:rPr lang="en-US" sz="1200" kern="1200">
              <a:latin typeface="Georgia"/>
            </a:rPr>
            <a:t> </a:t>
          </a:r>
          <a:r>
            <a:rPr lang="en-US" sz="1200" kern="1200" err="1">
              <a:latin typeface="Georgia"/>
            </a:rPr>
            <a:t>en</a:t>
          </a:r>
          <a:r>
            <a:rPr lang="en-US" sz="1200" kern="1200">
              <a:latin typeface="Georgia"/>
            </a:rPr>
            <a:t> </a:t>
          </a:r>
          <a:r>
            <a:rPr lang="en-US" sz="1200" kern="1200" err="1">
              <a:latin typeface="Georgia"/>
            </a:rPr>
            <a:t>Inglés</a:t>
          </a:r>
          <a:r>
            <a:rPr lang="en-US" sz="1200" kern="1200">
              <a:latin typeface="Georgia"/>
            </a:rPr>
            <a:t> y </a:t>
          </a:r>
          <a:r>
            <a:rPr lang="en-US" sz="1200" kern="1200" err="1">
              <a:latin typeface="+mn-lt"/>
            </a:rPr>
            <a:t>Español</a:t>
          </a:r>
          <a:r>
            <a:rPr lang="en-US" sz="1200" kern="1200">
              <a:latin typeface="+mn-lt"/>
            </a:rPr>
            <a:t> la </a:t>
          </a:r>
          <a:r>
            <a:rPr lang="en-US" sz="1200" kern="1200" err="1">
              <a:latin typeface="+mn-lt"/>
            </a:rPr>
            <a:t>encuentra</a:t>
          </a:r>
          <a:r>
            <a:rPr lang="en-US" sz="1200" kern="1200">
              <a:latin typeface="+mn-lt"/>
            </a:rPr>
            <a:t> </a:t>
          </a:r>
          <a:r>
            <a:rPr lang="en-US" sz="1200" kern="1200" err="1">
              <a:latin typeface="+mn-lt"/>
            </a:rPr>
            <a:t>en</a:t>
          </a:r>
          <a:r>
            <a:rPr lang="en-US" sz="1200" kern="1200">
              <a:latin typeface="+mn-lt"/>
            </a:rPr>
            <a:t> </a:t>
          </a:r>
          <a:r>
            <a:rPr lang="en-US" sz="1200" kern="1200" err="1">
              <a:latin typeface="+mn-lt"/>
            </a:rPr>
            <a:t>nuestra</a:t>
          </a:r>
          <a:r>
            <a:rPr lang="en-US" sz="1200" kern="1200">
              <a:latin typeface="+mn-lt"/>
            </a:rPr>
            <a:t> </a:t>
          </a:r>
          <a:r>
            <a:rPr lang="en-US" sz="1200" kern="1200" err="1">
              <a:latin typeface="+mn-lt"/>
            </a:rPr>
            <a:t>página</a:t>
          </a:r>
          <a:r>
            <a:rPr lang="en-US" sz="1200" kern="1200">
              <a:latin typeface="+mn-lt"/>
            </a:rPr>
            <a:t> </a:t>
          </a:r>
          <a:r>
            <a:rPr lang="en-US" sz="1200" kern="1200" err="1">
              <a:latin typeface="+mn-lt"/>
            </a:rPr>
            <a:t>en</a:t>
          </a:r>
          <a:r>
            <a:rPr lang="en-US" sz="1200" kern="1200">
              <a:latin typeface="+mn-lt"/>
            </a:rPr>
            <a:t> </a:t>
          </a:r>
          <a:r>
            <a:rPr lang="en-US" sz="1200" kern="1200" err="1">
              <a:latin typeface="+mn-lt"/>
            </a:rPr>
            <a:t>el</a:t>
          </a:r>
          <a:r>
            <a:rPr lang="en-US" sz="1200" kern="1200">
              <a:latin typeface="+mn-lt"/>
            </a:rPr>
            <a:t> internet.</a:t>
          </a:r>
          <a:r>
            <a:rPr lang="en-US" sz="1200" kern="1200">
              <a:latin typeface="Georgia"/>
            </a:rPr>
            <a:t> </a:t>
          </a:r>
          <a:endParaRPr lang="en-US" sz="1200" kern="1200"/>
        </a:p>
      </dsp:txBody>
      <dsp:txXfrm>
        <a:off x="59399" y="2932440"/>
        <a:ext cx="8385122" cy="1098002"/>
      </dsp:txXfrm>
    </dsp:sp>
    <dsp:sp modelId="{35DCE900-C7D2-40AE-A367-BF6A7892B6F9}">
      <dsp:nvSpPr>
        <dsp:cNvPr id="0" name=""/>
        <dsp:cNvSpPr/>
      </dsp:nvSpPr>
      <dsp:spPr>
        <a:xfrm>
          <a:off x="0" y="4277041"/>
          <a:ext cx="850392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Por favor no dude </a:t>
          </a:r>
          <a:r>
            <a:rPr lang="en-US" sz="1200" kern="1200" err="1"/>
            <a:t>en</a:t>
          </a:r>
          <a:r>
            <a:rPr lang="en-US" sz="1200" kern="1200"/>
            <a:t> </a:t>
          </a:r>
          <a:r>
            <a:rPr lang="en-US" sz="1200" kern="1200" err="1"/>
            <a:t>contactar</a:t>
          </a:r>
          <a:r>
            <a:rPr lang="en-US" sz="1200" kern="1200"/>
            <a:t> a la/</a:t>
          </a:r>
          <a:r>
            <a:rPr lang="en-US" sz="1200" kern="1200" err="1"/>
            <a:t>el</a:t>
          </a:r>
          <a:r>
            <a:rPr lang="en-US" sz="1200" kern="1200"/>
            <a:t> </a:t>
          </a:r>
          <a:r>
            <a:rPr lang="en-US" sz="1200" kern="1200" err="1"/>
            <a:t>consejera</a:t>
          </a:r>
          <a:r>
            <a:rPr lang="en-US" sz="1200" kern="1200"/>
            <a:t>/o de </a:t>
          </a:r>
          <a:r>
            <a:rPr lang="en-US" sz="1200" kern="1200" err="1"/>
            <a:t>su</a:t>
          </a:r>
          <a:r>
            <a:rPr lang="en-US" sz="1200" kern="1200"/>
            <a:t> </a:t>
          </a:r>
          <a:r>
            <a:rPr lang="en-US" sz="1200" kern="1200" err="1"/>
            <a:t>estudiante</a:t>
          </a:r>
          <a:r>
            <a:rPr lang="en-US" sz="1200" kern="1200"/>
            <a:t> </a:t>
          </a:r>
          <a:r>
            <a:rPr lang="en-US" sz="1200" kern="1200" err="1"/>
            <a:t>si</a:t>
          </a:r>
          <a:r>
            <a:rPr lang="en-US" sz="1200" kern="1200"/>
            <a:t> </a:t>
          </a:r>
          <a:r>
            <a:rPr lang="en-US" sz="1200" kern="1200" err="1"/>
            <a:t>tiene</a:t>
          </a:r>
          <a:r>
            <a:rPr lang="en-US" sz="1200" kern="1200"/>
            <a:t> </a:t>
          </a:r>
          <a:r>
            <a:rPr lang="en-US" sz="1200" kern="1200" err="1"/>
            <a:t>preguntas</a:t>
          </a:r>
          <a:r>
            <a:rPr lang="en-US" sz="1200" kern="1200"/>
            <a:t> </a:t>
          </a:r>
          <a:r>
            <a:rPr lang="en-US" sz="1200" kern="1200" err="1"/>
            <a:t>adicionales</a:t>
          </a:r>
          <a:r>
            <a:rPr lang="en-US" sz="1200" kern="1200"/>
            <a:t> o </a:t>
          </a:r>
          <a:r>
            <a:rPr lang="en-US" sz="1200" kern="1200" err="1"/>
            <a:t>alguna</a:t>
          </a:r>
          <a:r>
            <a:rPr lang="en-US" sz="1200" kern="1200"/>
            <a:t> </a:t>
          </a:r>
          <a:r>
            <a:rPr lang="en-US" sz="1200" kern="1200" err="1"/>
            <a:t>preocupación</a:t>
          </a:r>
          <a:r>
            <a:rPr lang="en-US" sz="1200" kern="1200"/>
            <a:t> </a:t>
          </a:r>
          <a:r>
            <a:rPr lang="en-US" sz="1200" kern="1200" err="1"/>
            <a:t>sobre</a:t>
          </a:r>
          <a:r>
            <a:rPr lang="en-US" sz="1200" kern="1200"/>
            <a:t> </a:t>
          </a:r>
          <a:r>
            <a:rPr lang="en-US" sz="1200" kern="1200" err="1"/>
            <a:t>su</a:t>
          </a:r>
          <a:r>
            <a:rPr lang="en-US" sz="1200" kern="1200"/>
            <a:t> </a:t>
          </a:r>
          <a:r>
            <a:rPr lang="en-US" sz="1200" kern="1200" err="1"/>
            <a:t>estudiante</a:t>
          </a:r>
          <a:r>
            <a:rPr lang="en-US" sz="1200" kern="1200"/>
            <a:t>. </a:t>
          </a:r>
          <a:r>
            <a:rPr lang="en-US" sz="1200" kern="1200" err="1"/>
            <a:t>También</a:t>
          </a:r>
          <a:r>
            <a:rPr lang="en-US" sz="1200" kern="1200"/>
            <a:t> le </a:t>
          </a:r>
          <a:r>
            <a:rPr lang="en-US" sz="1200" kern="1200" err="1"/>
            <a:t>dimos</a:t>
          </a:r>
          <a:r>
            <a:rPr lang="en-US" sz="1200" kern="1200"/>
            <a:t> </a:t>
          </a:r>
          <a:r>
            <a:rPr lang="en-US" sz="1200" kern="1200" err="1"/>
            <a:t>información</a:t>
          </a:r>
          <a:r>
            <a:rPr lang="en-US" sz="1200" kern="1200"/>
            <a:t> similar a los </a:t>
          </a:r>
          <a:r>
            <a:rPr lang="en-US" sz="1200" kern="1200" err="1"/>
            <a:t>estudiantes</a:t>
          </a:r>
          <a:r>
            <a:rPr lang="en-US" sz="1200" kern="1200"/>
            <a:t> </a:t>
          </a:r>
          <a:r>
            <a:rPr lang="en-US" sz="1200" kern="1200" err="1"/>
            <a:t>el</a:t>
          </a:r>
          <a:r>
            <a:rPr lang="en-US" sz="1200" kern="1200"/>
            <a:t> </a:t>
          </a:r>
          <a:r>
            <a:rPr lang="en-US" sz="1200" kern="1200" err="1"/>
            <a:t>mes</a:t>
          </a:r>
          <a:r>
            <a:rPr lang="en-US" sz="1200" kern="1200"/>
            <a:t> </a:t>
          </a:r>
          <a:r>
            <a:rPr lang="en-US" sz="1200" kern="1200" err="1"/>
            <a:t>pasado</a:t>
          </a:r>
          <a:r>
            <a:rPr lang="en-US" sz="1200" kern="1200"/>
            <a:t>.  </a:t>
          </a:r>
        </a:p>
      </dsp:txBody>
      <dsp:txXfrm>
        <a:off x="59399" y="4336440"/>
        <a:ext cx="838512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61B23-691E-4643-AF70-EF6A3C98B116}">
      <dsp:nvSpPr>
        <dsp:cNvPr id="0" name=""/>
        <dsp:cNvSpPr/>
      </dsp:nvSpPr>
      <dsp:spPr>
        <a:xfrm rot="10800000">
          <a:off x="924764" y="2650"/>
          <a:ext cx="3562438" cy="1365084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196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2400" b="1" u="sng" kern="1200">
              <a:solidFill>
                <a:schemeClr val="bg1"/>
              </a:solidFill>
            </a:rPr>
            <a:t>A-CO </a:t>
          </a:r>
          <a:r>
            <a:rPr lang="en-US" sz="2400" b="1" u="none" kern="1200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 kern="1200">
              <a:solidFill>
                <a:schemeClr val="bg1"/>
              </a:solidFill>
            </a:rPr>
            <a:t>Mr. Giles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1350" b="1" kern="1200">
              <a:solidFill>
                <a:schemeClr val="bg1"/>
              </a:solidFill>
            </a:rPr>
            <a:t>GilesJ@fultonschools.org</a:t>
          </a:r>
        </a:p>
      </dsp:txBody>
      <dsp:txXfrm rot="10800000">
        <a:off x="1266035" y="2650"/>
        <a:ext cx="3221167" cy="1365084"/>
      </dsp:txXfrm>
    </dsp:sp>
    <dsp:sp modelId="{89FF4F67-DB6E-4636-9CED-913F218E870B}">
      <dsp:nvSpPr>
        <dsp:cNvPr id="0" name=""/>
        <dsp:cNvSpPr/>
      </dsp:nvSpPr>
      <dsp:spPr>
        <a:xfrm>
          <a:off x="425753" y="0"/>
          <a:ext cx="1365084" cy="13650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D9D315-EC76-4CD4-9107-56B043ED0BDC}">
      <dsp:nvSpPr>
        <dsp:cNvPr id="0" name=""/>
        <dsp:cNvSpPr/>
      </dsp:nvSpPr>
      <dsp:spPr>
        <a:xfrm rot="10800000">
          <a:off x="923569" y="1775222"/>
          <a:ext cx="3564031" cy="1365084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196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2400" b="1" u="sng" kern="1200">
              <a:solidFill>
                <a:schemeClr val="bg1"/>
              </a:solidFill>
            </a:rPr>
            <a:t>CP-H </a:t>
          </a:r>
          <a:r>
            <a:rPr lang="en-US" sz="2400" b="1" u="none" kern="1200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 kern="1200">
              <a:solidFill>
                <a:schemeClr val="bg1"/>
              </a:solidFill>
            </a:rPr>
            <a:t>Ms. Ekpo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1350" b="1" kern="1200">
              <a:solidFill>
                <a:schemeClr val="bg1"/>
              </a:solidFill>
            </a:rPr>
            <a:t>EkpoN@fultonschools.org</a:t>
          </a:r>
          <a:endParaRPr lang="en-US" sz="1350" kern="1200">
            <a:solidFill>
              <a:schemeClr val="bg1"/>
            </a:solidFill>
          </a:endParaRPr>
        </a:p>
      </dsp:txBody>
      <dsp:txXfrm rot="10800000">
        <a:off x="1264840" y="1775222"/>
        <a:ext cx="3222760" cy="1365084"/>
      </dsp:txXfrm>
    </dsp:sp>
    <dsp:sp modelId="{556B3699-2911-4156-BCB3-84CE1F53A27D}">
      <dsp:nvSpPr>
        <dsp:cNvPr id="0" name=""/>
        <dsp:cNvSpPr/>
      </dsp:nvSpPr>
      <dsp:spPr>
        <a:xfrm>
          <a:off x="368581" y="1773707"/>
          <a:ext cx="1365084" cy="1365084"/>
        </a:xfrm>
        <a:prstGeom prst="ellipse">
          <a:avLst/>
        </a:prstGeom>
        <a:blipFill>
          <a:blip xmlns:r="http://schemas.openxmlformats.org/officeDocument/2006/relationships" r:embed="rId2"/>
          <a:srcRect/>
          <a:stretch>
            <a:fillRect t="-17000" b="-17000"/>
          </a:stretch>
        </a:blip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95BD42-54E4-4BB0-8F47-348F0034961F}">
      <dsp:nvSpPr>
        <dsp:cNvPr id="0" name=""/>
        <dsp:cNvSpPr/>
      </dsp:nvSpPr>
      <dsp:spPr>
        <a:xfrm rot="10800000">
          <a:off x="784081" y="3547794"/>
          <a:ext cx="3750016" cy="1365084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1964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2400" b="1" u="sng" kern="1200">
              <a:solidFill>
                <a:schemeClr val="bg1"/>
              </a:solidFill>
            </a:rPr>
            <a:t>I-NH </a:t>
          </a:r>
          <a:r>
            <a:rPr lang="en-US" sz="2400" b="1" u="none" kern="1200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 kern="1200">
              <a:solidFill>
                <a:schemeClr val="bg1"/>
              </a:solidFill>
            </a:rPr>
            <a:t>Mrs. Ruppe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1350" b="1" kern="1200">
              <a:solidFill>
                <a:schemeClr val="bg1"/>
              </a:solidFill>
            </a:rPr>
            <a:t>Ruppe@fultonschools.org</a:t>
          </a:r>
          <a:endParaRPr lang="en-US" sz="1350" kern="1200">
            <a:solidFill>
              <a:schemeClr val="bg1"/>
            </a:solidFill>
          </a:endParaRPr>
        </a:p>
      </dsp:txBody>
      <dsp:txXfrm rot="10800000">
        <a:off x="1125352" y="3547794"/>
        <a:ext cx="3408745" cy="1365084"/>
      </dsp:txXfrm>
    </dsp:sp>
    <dsp:sp modelId="{03C9FFE3-FAFD-4610-8B45-C3E276AACCAD}">
      <dsp:nvSpPr>
        <dsp:cNvPr id="0" name=""/>
        <dsp:cNvSpPr/>
      </dsp:nvSpPr>
      <dsp:spPr>
        <a:xfrm>
          <a:off x="362696" y="3541119"/>
          <a:ext cx="1365084" cy="136508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F61B23-691E-4643-AF70-EF6A3C98B116}">
      <dsp:nvSpPr>
        <dsp:cNvPr id="0" name=""/>
        <dsp:cNvSpPr/>
      </dsp:nvSpPr>
      <dsp:spPr>
        <a:xfrm rot="10800000">
          <a:off x="692890" y="992"/>
          <a:ext cx="3606894" cy="142217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346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2400" b="1" u="sng" kern="1200">
              <a:solidFill>
                <a:schemeClr val="bg1"/>
              </a:solidFill>
            </a:rPr>
            <a:t>NI-SI </a:t>
          </a:r>
          <a:r>
            <a:rPr lang="en-US" sz="2400" b="1" u="none" kern="1200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 kern="1200">
              <a:solidFill>
                <a:schemeClr val="bg1"/>
              </a:solidFill>
            </a:rPr>
            <a:t>Ms. Freeman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1250" b="1" kern="1200">
              <a:solidFill>
                <a:schemeClr val="bg1"/>
              </a:solidFill>
            </a:rPr>
            <a:t>freemanMA@fultonschools.org</a:t>
          </a:r>
          <a:endParaRPr lang="en-US" sz="1250" kern="1200">
            <a:solidFill>
              <a:schemeClr val="bg1"/>
            </a:solidFill>
          </a:endParaRPr>
        </a:p>
      </dsp:txBody>
      <dsp:txXfrm rot="10800000">
        <a:off x="1048433" y="992"/>
        <a:ext cx="3251351" cy="1422171"/>
      </dsp:txXfrm>
    </dsp:sp>
    <dsp:sp modelId="{89FF4F67-DB6E-4636-9CED-913F218E870B}">
      <dsp:nvSpPr>
        <dsp:cNvPr id="0" name=""/>
        <dsp:cNvSpPr/>
      </dsp:nvSpPr>
      <dsp:spPr>
        <a:xfrm>
          <a:off x="182982" y="13030"/>
          <a:ext cx="1407863" cy="139550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D9D315-EC76-4CD4-9107-56B043ED0BDC}">
      <dsp:nvSpPr>
        <dsp:cNvPr id="0" name=""/>
        <dsp:cNvSpPr/>
      </dsp:nvSpPr>
      <dsp:spPr>
        <a:xfrm rot="10800000">
          <a:off x="876652" y="1751631"/>
          <a:ext cx="3396864" cy="1392646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3466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2400" b="1" u="sng" kern="1200">
              <a:solidFill>
                <a:schemeClr val="bg1"/>
              </a:solidFill>
            </a:rPr>
            <a:t>SJ-Z</a:t>
          </a:r>
          <a:r>
            <a:rPr lang="en-US" sz="2400" b="1" u="none" kern="1200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 kern="1200">
              <a:solidFill>
                <a:schemeClr val="bg1"/>
              </a:solidFill>
            </a:rPr>
            <a:t>Ms. Peart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1350" b="1" kern="1200">
              <a:solidFill>
                <a:schemeClr val="bg1"/>
              </a:solidFill>
            </a:rPr>
            <a:t>Peart@fultonschools.org</a:t>
          </a:r>
          <a:endParaRPr lang="en-US" sz="1350" kern="1200">
            <a:solidFill>
              <a:schemeClr val="bg1"/>
            </a:solidFill>
          </a:endParaRPr>
        </a:p>
      </dsp:txBody>
      <dsp:txXfrm rot="10800000">
        <a:off x="1224813" y="1751631"/>
        <a:ext cx="3048703" cy="1392646"/>
      </dsp:txXfrm>
    </dsp:sp>
    <dsp:sp modelId="{556B3699-2911-4156-BCB3-84CE1F53A27D}">
      <dsp:nvSpPr>
        <dsp:cNvPr id="0" name=""/>
        <dsp:cNvSpPr/>
      </dsp:nvSpPr>
      <dsp:spPr>
        <a:xfrm>
          <a:off x="221354" y="1759355"/>
          <a:ext cx="1358494" cy="132036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95BD42-54E4-4BB0-8F47-348F0034961F}">
      <dsp:nvSpPr>
        <dsp:cNvPr id="0" name=""/>
        <dsp:cNvSpPr/>
      </dsp:nvSpPr>
      <dsp:spPr>
        <a:xfrm rot="10800000">
          <a:off x="828141" y="3531538"/>
          <a:ext cx="3450436" cy="138601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3466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2300" b="1" u="sng" kern="1200">
              <a:solidFill>
                <a:schemeClr val="bg1"/>
              </a:solidFill>
            </a:rPr>
            <a:t>Graduation Coach </a:t>
          </a:r>
          <a:r>
            <a:rPr lang="en-US" sz="2300" b="1" u="none" kern="1200">
              <a:solidFill>
                <a:schemeClr val="bg1"/>
              </a:solidFill>
            </a:rPr>
            <a:t>                                                                                                   </a:t>
          </a:r>
          <a:r>
            <a:rPr lang="en-US" sz="2400" u="none" kern="1200">
              <a:solidFill>
                <a:schemeClr val="bg1"/>
              </a:solidFill>
            </a:rPr>
            <a:t>Mrs. Hollaway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ts val="1000"/>
            </a:spcAft>
            <a:buNone/>
          </a:pPr>
          <a:r>
            <a:rPr lang="en-US" sz="1350" b="1" kern="1200">
              <a:solidFill>
                <a:schemeClr val="bg1"/>
              </a:solidFill>
            </a:rPr>
            <a:t>VealA@fultonschools.org</a:t>
          </a:r>
          <a:endParaRPr lang="en-US" sz="1350" kern="1200">
            <a:solidFill>
              <a:schemeClr val="bg1"/>
            </a:solidFill>
          </a:endParaRPr>
        </a:p>
      </dsp:txBody>
      <dsp:txXfrm rot="10800000">
        <a:off x="1174644" y="3531538"/>
        <a:ext cx="3103933" cy="1386013"/>
      </dsp:txXfrm>
    </dsp:sp>
    <dsp:sp modelId="{03C9FFE3-FAFD-4610-8B45-C3E276AACCAD}">
      <dsp:nvSpPr>
        <dsp:cNvPr id="0" name=""/>
        <dsp:cNvSpPr/>
      </dsp:nvSpPr>
      <dsp:spPr>
        <a:xfrm>
          <a:off x="237646" y="3431062"/>
          <a:ext cx="1352771" cy="148704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0C8338-123D-45BC-B9EF-A803FBB135EB}">
      <dsp:nvSpPr>
        <dsp:cNvPr id="0" name=""/>
        <dsp:cNvSpPr/>
      </dsp:nvSpPr>
      <dsp:spPr>
        <a:xfrm>
          <a:off x="-7492564" y="-1145656"/>
          <a:ext cx="8920713" cy="8920713"/>
        </a:xfrm>
        <a:prstGeom prst="blockArc">
          <a:avLst>
            <a:gd name="adj1" fmla="val 18900000"/>
            <a:gd name="adj2" fmla="val 2700000"/>
            <a:gd name="adj3" fmla="val 242"/>
          </a:avLst>
        </a:prstGeom>
        <a:noFill/>
        <a:ln w="11429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ysDash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BF9BE-21EF-45D2-9834-63A36F297A4A}">
      <dsp:nvSpPr>
        <dsp:cNvPr id="0" name=""/>
        <dsp:cNvSpPr/>
      </dsp:nvSpPr>
      <dsp:spPr>
        <a:xfrm>
          <a:off x="920160" y="662940"/>
          <a:ext cx="5541553" cy="132588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2417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err="1">
              <a:solidFill>
                <a:schemeClr val="bg1"/>
              </a:solidFill>
            </a:rPr>
            <a:t>Consejería</a:t>
          </a:r>
          <a:r>
            <a:rPr lang="en-US" sz="2200" b="0" kern="1200">
              <a:solidFill>
                <a:schemeClr val="bg1"/>
              </a:solidFill>
            </a:rPr>
            <a:t> Individual </a:t>
          </a:r>
        </a:p>
      </dsp:txBody>
      <dsp:txXfrm>
        <a:off x="920160" y="662940"/>
        <a:ext cx="5541553" cy="1325880"/>
      </dsp:txXfrm>
    </dsp:sp>
    <dsp:sp modelId="{9F10941E-5AE7-46CF-91E7-C3BF4B4E94F7}">
      <dsp:nvSpPr>
        <dsp:cNvPr id="0" name=""/>
        <dsp:cNvSpPr/>
      </dsp:nvSpPr>
      <dsp:spPr>
        <a:xfrm>
          <a:off x="91485" y="497205"/>
          <a:ext cx="1657350" cy="1657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904F8-63F2-461D-B40D-49CE478B90A9}">
      <dsp:nvSpPr>
        <dsp:cNvPr id="0" name=""/>
        <dsp:cNvSpPr/>
      </dsp:nvSpPr>
      <dsp:spPr>
        <a:xfrm>
          <a:off x="1402118" y="2651760"/>
          <a:ext cx="5059596" cy="1325880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2417" tIns="55880" rIns="55880" bIns="558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Consejería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en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Grupo (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Ej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. 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Nuevos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estudiantes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y 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Grupos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   de </a:t>
          </a:r>
          <a:r>
            <a:rPr lang="en-US" sz="2200" b="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Acceso</a:t>
          </a:r>
          <a:r>
            <a:rPr lang="en-US" sz="2200" b="0" kern="1200">
              <a:solidFill>
                <a:prstClr val="white"/>
              </a:solidFill>
              <a:latin typeface="Georgia"/>
              <a:ea typeface="+mn-ea"/>
              <a:cs typeface="+mn-cs"/>
            </a:rPr>
            <a:t> AP)</a:t>
          </a:r>
        </a:p>
      </dsp:txBody>
      <dsp:txXfrm>
        <a:off x="1402118" y="2651760"/>
        <a:ext cx="5059596" cy="1325880"/>
      </dsp:txXfrm>
    </dsp:sp>
    <dsp:sp modelId="{52120CF1-4167-4211-9EEA-B0BA6E89448F}">
      <dsp:nvSpPr>
        <dsp:cNvPr id="0" name=""/>
        <dsp:cNvSpPr/>
      </dsp:nvSpPr>
      <dsp:spPr>
        <a:xfrm>
          <a:off x="573443" y="2486025"/>
          <a:ext cx="1657350" cy="1657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43DFB-3B36-46E9-BBCF-EC3D658F1608}">
      <dsp:nvSpPr>
        <dsp:cNvPr id="0" name=""/>
        <dsp:cNvSpPr/>
      </dsp:nvSpPr>
      <dsp:spPr>
        <a:xfrm>
          <a:off x="920160" y="4640580"/>
          <a:ext cx="5541553" cy="1325880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52417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kern="1200" err="1">
              <a:solidFill>
                <a:schemeClr val="bg1"/>
              </a:solidFill>
            </a:rPr>
            <a:t>Orientación</a:t>
          </a:r>
          <a:r>
            <a:rPr lang="en-US" sz="2200" b="0" kern="1200">
              <a:solidFill>
                <a:schemeClr val="bg1"/>
              </a:solidFill>
            </a:rPr>
            <a:t> </a:t>
          </a:r>
          <a:r>
            <a:rPr lang="en-US" sz="2200" b="0" kern="1200" err="1">
              <a:solidFill>
                <a:schemeClr val="bg1"/>
              </a:solidFill>
            </a:rPr>
            <a:t>en</a:t>
          </a:r>
          <a:r>
            <a:rPr lang="en-US" sz="2200" b="0" kern="1200">
              <a:solidFill>
                <a:schemeClr val="bg1"/>
              </a:solidFill>
            </a:rPr>
            <a:t> </a:t>
          </a:r>
          <a:r>
            <a:rPr lang="en-US" sz="2200" b="0" kern="1200" err="1">
              <a:solidFill>
                <a:schemeClr val="bg1"/>
              </a:solidFill>
            </a:rPr>
            <a:t>Clase</a:t>
          </a:r>
          <a:r>
            <a:rPr lang="en-US" sz="2200" b="0" kern="1200">
              <a:solidFill>
                <a:schemeClr val="bg1"/>
              </a:solidFill>
            </a:rPr>
            <a:t> y </a:t>
          </a:r>
          <a:r>
            <a:rPr lang="en-US" sz="2200" b="0" kern="1200" err="1">
              <a:solidFill>
                <a:schemeClr val="bg1"/>
              </a:solidFill>
            </a:rPr>
            <a:t>noches</a:t>
          </a:r>
          <a:r>
            <a:rPr lang="en-US" sz="2200" b="0" kern="1200">
              <a:solidFill>
                <a:schemeClr val="bg1"/>
              </a:solidFill>
            </a:rPr>
            <a:t> para padres de </a:t>
          </a:r>
          <a:r>
            <a:rPr lang="en-US" sz="2200" b="0" kern="1200" err="1">
              <a:solidFill>
                <a:schemeClr val="bg1"/>
              </a:solidFill>
            </a:rPr>
            <a:t>todos</a:t>
          </a:r>
          <a:r>
            <a:rPr lang="en-US" sz="2200" b="0" kern="1200">
              <a:solidFill>
                <a:schemeClr val="bg1"/>
              </a:solidFill>
            </a:rPr>
            <a:t> los </a:t>
          </a:r>
          <a:r>
            <a:rPr lang="en-US" sz="2200" b="0" kern="1200" err="1">
              <a:solidFill>
                <a:schemeClr val="bg1"/>
              </a:solidFill>
            </a:rPr>
            <a:t>grados</a:t>
          </a:r>
          <a:r>
            <a:rPr lang="en-US" sz="2200" b="0" kern="1200">
              <a:solidFill>
                <a:schemeClr val="bg1"/>
              </a:solidFill>
            </a:rPr>
            <a:t> </a:t>
          </a:r>
        </a:p>
      </dsp:txBody>
      <dsp:txXfrm>
        <a:off x="920160" y="4640580"/>
        <a:ext cx="5541553" cy="1325880"/>
      </dsp:txXfrm>
    </dsp:sp>
    <dsp:sp modelId="{173FCB32-86F4-4786-B49D-2E7D5D7DAC0B}">
      <dsp:nvSpPr>
        <dsp:cNvPr id="0" name=""/>
        <dsp:cNvSpPr/>
      </dsp:nvSpPr>
      <dsp:spPr>
        <a:xfrm>
          <a:off x="91485" y="4474845"/>
          <a:ext cx="1657350" cy="16573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D60D0-D31A-4AB4-8068-58461D95F5BA}">
      <dsp:nvSpPr>
        <dsp:cNvPr id="0" name=""/>
        <dsp:cNvSpPr/>
      </dsp:nvSpPr>
      <dsp:spPr>
        <a:xfrm>
          <a:off x="20113" y="20664"/>
          <a:ext cx="4090286" cy="8849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300" b="1" kern="1200" err="1"/>
            <a:t>En</a:t>
          </a:r>
          <a:r>
            <a:rPr lang="en-US" sz="1300" b="1" kern="1200"/>
            <a:t> Middle School, las </a:t>
          </a:r>
          <a:r>
            <a:rPr lang="en-US" sz="1300" b="1" kern="1200" err="1"/>
            <a:t>notas</a:t>
          </a:r>
          <a:r>
            <a:rPr lang="en-US" sz="1300" b="1" kern="1200"/>
            <a:t> son  </a:t>
          </a:r>
          <a:r>
            <a:rPr lang="en-US" sz="1300" b="1" kern="1200" err="1"/>
            <a:t>calculadas</a:t>
          </a:r>
          <a:r>
            <a:rPr lang="en-US" sz="1300" b="1" kern="1200"/>
            <a:t> </a:t>
          </a:r>
          <a:r>
            <a:rPr lang="en-US" sz="1300" b="1" kern="1200" err="1"/>
            <a:t>usando</a:t>
          </a:r>
          <a:r>
            <a:rPr lang="en-US" sz="1300" b="1" kern="1200"/>
            <a:t> un</a:t>
          </a:r>
          <a:r>
            <a:rPr lang="en-US" sz="1300" b="1" u="sng" kern="1200"/>
            <a:t> </a:t>
          </a:r>
          <a:r>
            <a:rPr lang="en-US" sz="1300" b="1" u="sng" kern="1200" err="1"/>
            <a:t>sistema</a:t>
          </a:r>
          <a:r>
            <a:rPr lang="en-US" sz="1300" b="1" u="sng" kern="1200"/>
            <a:t> de </a:t>
          </a:r>
          <a:r>
            <a:rPr lang="en-US" sz="1300" b="1" u="sng" kern="1200" err="1"/>
            <a:t>promedios</a:t>
          </a:r>
          <a:r>
            <a:rPr lang="en-US" sz="1300" b="1" kern="1200"/>
            <a:t>.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300" kern="1200"/>
        </a:p>
      </dsp:txBody>
      <dsp:txXfrm>
        <a:off x="20113" y="20664"/>
        <a:ext cx="4090286" cy="884903"/>
      </dsp:txXfrm>
    </dsp:sp>
    <dsp:sp modelId="{D836C0F8-5BC1-430F-BC78-E40305604D36}">
      <dsp:nvSpPr>
        <dsp:cNvPr id="0" name=""/>
        <dsp:cNvSpPr/>
      </dsp:nvSpPr>
      <dsp:spPr>
        <a:xfrm>
          <a:off x="0" y="702898"/>
          <a:ext cx="4103622" cy="487310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endParaRPr lang="en-US" sz="2400" b="0" u="none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2400" u="sng" kern="1200" err="1"/>
            <a:t>Ejemplo</a:t>
          </a:r>
          <a:r>
            <a:rPr lang="en-US" sz="2400" u="sng" kern="1200"/>
            <a:t>:</a:t>
          </a:r>
          <a:r>
            <a:rPr lang="en-US" sz="2400" u="none" kern="1200"/>
            <a:t>                                  </a:t>
          </a:r>
          <a:r>
            <a:rPr lang="en-US" sz="2400" u="none" kern="1200" err="1"/>
            <a:t>Inglés</a:t>
          </a:r>
          <a:r>
            <a:rPr lang="en-US" sz="2400" u="none" kern="1200"/>
            <a:t> de 8</a:t>
          </a:r>
          <a:r>
            <a:rPr lang="en-US" sz="2400" kern="1200" baseline="30000"/>
            <a:t>vo</a:t>
          </a:r>
          <a:r>
            <a:rPr lang="en-US" sz="2400" kern="1200"/>
            <a:t> </a:t>
          </a:r>
          <a:r>
            <a:rPr lang="en-US" sz="2400" kern="1200" err="1"/>
            <a:t>grado</a:t>
          </a:r>
          <a:r>
            <a:rPr lang="en-US" sz="2400" kern="1200"/>
            <a:t> </a:t>
          </a:r>
          <a:endParaRPr lang="en-US" sz="2400" b="0" u="none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err="1"/>
            <a:t>Semestre</a:t>
          </a:r>
          <a:r>
            <a:rPr lang="en-US" sz="1800" kern="1200"/>
            <a:t> 1 </a:t>
          </a:r>
          <a:r>
            <a:rPr lang="en-US" sz="1600" kern="1200"/>
            <a:t>(Agosto a </a:t>
          </a:r>
          <a:r>
            <a:rPr lang="en-US" sz="1600" kern="1200" err="1"/>
            <a:t>Dic</a:t>
          </a:r>
          <a:r>
            <a:rPr lang="en-US" sz="1600" kern="1200"/>
            <a:t>.):</a:t>
          </a:r>
          <a:r>
            <a:rPr lang="en-US" sz="2000" kern="1200"/>
            <a:t> 60  (F)</a:t>
          </a:r>
          <a:endParaRPr lang="en-US" sz="2400" b="0" u="none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800" kern="1200" err="1"/>
            <a:t>Semestre</a:t>
          </a:r>
          <a:r>
            <a:rPr lang="en-US" sz="1800" kern="1200"/>
            <a:t> 2 </a:t>
          </a:r>
          <a:r>
            <a:rPr lang="en-US" sz="1600" kern="1200"/>
            <a:t>(</a:t>
          </a:r>
          <a:r>
            <a:rPr lang="en-US" sz="1600" kern="1200" err="1"/>
            <a:t>Enero</a:t>
          </a:r>
          <a:r>
            <a:rPr lang="en-US" sz="1600" kern="1200"/>
            <a:t> a Mayo):</a:t>
          </a:r>
          <a:r>
            <a:rPr lang="en-US" sz="2000" kern="1200"/>
            <a:t> 80  (B)</a:t>
          </a:r>
          <a:endParaRPr lang="en-US" sz="2400" b="0" u="none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2400" b="0" u="none" kern="1200" err="1"/>
            <a:t>Promedio</a:t>
          </a:r>
          <a:r>
            <a:rPr lang="en-US" sz="2400" b="0" u="none" kern="1200"/>
            <a:t> </a:t>
          </a:r>
          <a:r>
            <a:rPr lang="en-US" sz="2400" b="0" u="none" kern="1200" err="1"/>
            <a:t>Anual</a:t>
          </a:r>
          <a:r>
            <a:rPr lang="en-US" sz="2400" b="0" u="none" kern="1200"/>
            <a:t>: 70 (C)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4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i="1" kern="1200"/>
            <a:t>El </a:t>
          </a:r>
          <a:r>
            <a:rPr lang="en-US" sz="2200" b="1" i="1" kern="1200" err="1"/>
            <a:t>Estudiante</a:t>
          </a:r>
          <a:r>
            <a:rPr lang="en-US" sz="2200" b="1" i="1" kern="1200"/>
            <a:t> </a:t>
          </a:r>
          <a:r>
            <a:rPr lang="en-US" sz="2200" b="1" i="1" kern="1200" err="1"/>
            <a:t>pasa</a:t>
          </a:r>
          <a:r>
            <a:rPr lang="en-US" sz="2200" b="1" i="1" kern="1200"/>
            <a:t> la </a:t>
          </a:r>
          <a:r>
            <a:rPr lang="en-US" sz="2200" b="1" i="1" kern="1200" err="1"/>
            <a:t>clase</a:t>
          </a:r>
          <a:r>
            <a:rPr lang="en-US" sz="2200" b="1" i="1" kern="1200"/>
            <a:t> para ese </a:t>
          </a:r>
          <a:r>
            <a:rPr lang="en-US" sz="2200" b="1" i="1" kern="1200" err="1"/>
            <a:t>a</a:t>
          </a:r>
          <a:r>
            <a:rPr lang="en-US" sz="2200" b="1" i="1" kern="1200" err="1">
              <a:latin typeface="+mn-lt"/>
            </a:rPr>
            <a:t>ño</a:t>
          </a:r>
          <a:r>
            <a:rPr lang="en-US" sz="2200" b="1" i="1" kern="1200">
              <a:latin typeface="+mn-lt"/>
            </a:rPr>
            <a:t> escolar </a:t>
          </a:r>
          <a:r>
            <a:rPr lang="en-US" sz="2200" b="0" i="1" kern="1200"/>
            <a:t>(</a:t>
          </a:r>
          <a:r>
            <a:rPr lang="en-US" sz="2200" b="0" i="1" kern="1200" err="1"/>
            <a:t>gana</a:t>
          </a:r>
          <a:r>
            <a:rPr lang="en-US" sz="2200" b="0" i="1" kern="1200"/>
            <a:t> 1.0 </a:t>
          </a:r>
          <a:r>
            <a:rPr lang="en-US" sz="2200" b="0" i="1" kern="1200" err="1"/>
            <a:t>crédito</a:t>
          </a:r>
          <a:r>
            <a:rPr lang="en-US" sz="2200" b="0" i="1" kern="1200"/>
            <a:t> de </a:t>
          </a:r>
          <a:r>
            <a:rPr lang="en-US" sz="2200" b="0" i="1" kern="1200" err="1"/>
            <a:t>Inglés</a:t>
          </a:r>
          <a:r>
            <a:rPr lang="en-US" sz="2200" b="0" i="1" kern="1200"/>
            <a:t> de 8 </a:t>
          </a:r>
          <a:r>
            <a:rPr lang="en-US" sz="2200" b="0" i="1" kern="1200" err="1"/>
            <a:t>grado</a:t>
          </a:r>
          <a:r>
            <a:rPr lang="en-US" sz="2200" b="0" i="1" kern="1200"/>
            <a:t>). </a:t>
          </a:r>
          <a:endParaRPr lang="en-US" sz="2200" b="0" kern="1200"/>
        </a:p>
      </dsp:txBody>
      <dsp:txXfrm>
        <a:off x="0" y="702898"/>
        <a:ext cx="4103622" cy="4873103"/>
      </dsp:txXfrm>
    </dsp:sp>
    <dsp:sp modelId="{E53506C4-1BEE-40EF-BBED-F270BF73FC74}">
      <dsp:nvSpPr>
        <dsp:cNvPr id="0" name=""/>
        <dsp:cNvSpPr/>
      </dsp:nvSpPr>
      <dsp:spPr>
        <a:xfrm>
          <a:off x="4695327" y="12915"/>
          <a:ext cx="4130426" cy="940324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11429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300" b="1" kern="1200" err="1"/>
            <a:t>En</a:t>
          </a:r>
          <a:r>
            <a:rPr lang="en-US" sz="1300" b="1" kern="1200"/>
            <a:t> high school,  las</a:t>
          </a:r>
          <a:r>
            <a:rPr lang="en-US" sz="1300" b="1" u="sng" kern="1200"/>
            <a:t> </a:t>
          </a:r>
          <a:r>
            <a:rPr lang="en-US" sz="1300" b="1" u="sng" kern="1200" err="1"/>
            <a:t>notas</a:t>
          </a:r>
          <a:r>
            <a:rPr lang="en-US" sz="1300" b="1" u="sng" kern="1200"/>
            <a:t> no se </a:t>
          </a:r>
          <a:r>
            <a:rPr lang="en-US" sz="1300" b="1" u="sng" kern="1200" err="1"/>
            <a:t>promedian</a:t>
          </a:r>
          <a:r>
            <a:rPr lang="en-US" sz="1300" b="1" u="sng" kern="1200"/>
            <a:t>.</a:t>
          </a:r>
          <a:r>
            <a:rPr lang="en-US" sz="1300" b="1" kern="1200"/>
            <a:t>  </a:t>
          </a:r>
          <a:r>
            <a:rPr lang="en-US" sz="1300" b="1" kern="1200" err="1"/>
            <a:t>Cada</a:t>
          </a:r>
          <a:r>
            <a:rPr lang="en-US" sz="1300" b="1" kern="1200"/>
            <a:t> </a:t>
          </a:r>
          <a:r>
            <a:rPr lang="en-US" sz="1300" b="1" kern="1200" err="1"/>
            <a:t>semestre</a:t>
          </a:r>
          <a:r>
            <a:rPr lang="en-US" sz="1300" b="1" kern="1200"/>
            <a:t> es </a:t>
          </a:r>
          <a:r>
            <a:rPr lang="en-US" sz="1300" b="1" kern="1200" err="1"/>
            <a:t>independiente</a:t>
          </a:r>
          <a:r>
            <a:rPr lang="en-US" sz="1300" b="1" kern="1200"/>
            <a:t>.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n-US" sz="1300" kern="1200"/>
        </a:p>
      </dsp:txBody>
      <dsp:txXfrm>
        <a:off x="4695327" y="12915"/>
        <a:ext cx="4130426" cy="940324"/>
      </dsp:txXfrm>
    </dsp:sp>
    <dsp:sp modelId="{C3260E0D-5929-47A6-B2CD-72B15E0A30F1}">
      <dsp:nvSpPr>
        <dsp:cNvPr id="0" name=""/>
        <dsp:cNvSpPr/>
      </dsp:nvSpPr>
      <dsp:spPr>
        <a:xfrm>
          <a:off x="4695327" y="772721"/>
          <a:ext cx="4130426" cy="4848681"/>
        </a:xfrm>
        <a:prstGeom prst="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11429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u="sng" kern="1200" err="1"/>
            <a:t>Ejemplo</a:t>
          </a:r>
          <a:r>
            <a:rPr lang="en-US" sz="2400" u="sng" kern="1200"/>
            <a:t>:</a:t>
          </a:r>
          <a:r>
            <a:rPr lang="en-US" sz="2400" u="none" kern="1200"/>
            <a:t>                                  </a:t>
          </a:r>
          <a:r>
            <a:rPr lang="en-US" sz="2400" u="none" kern="1200" err="1"/>
            <a:t>Inglés</a:t>
          </a:r>
          <a:r>
            <a:rPr lang="en-US" sz="2400" u="none" kern="1200"/>
            <a:t> 9</a:t>
          </a:r>
          <a:r>
            <a:rPr lang="en-US" sz="2400" u="none" kern="1200" baseline="30000"/>
            <a:t>o</a:t>
          </a:r>
          <a:r>
            <a:rPr lang="en-US" sz="2400" kern="1200"/>
            <a:t> </a:t>
          </a:r>
          <a:r>
            <a:rPr lang="en-US" sz="2400" kern="1200" err="1"/>
            <a:t>grado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err="1"/>
            <a:t>Semestre</a:t>
          </a:r>
          <a:r>
            <a:rPr lang="en-US" sz="2000" kern="1200"/>
            <a:t> 1 </a:t>
          </a:r>
          <a:r>
            <a:rPr lang="en-US" sz="1600" kern="1200"/>
            <a:t>(Agosto a </a:t>
          </a:r>
          <a:r>
            <a:rPr lang="en-US" sz="1600" kern="1200" err="1"/>
            <a:t>Dic</a:t>
          </a:r>
          <a:r>
            <a:rPr lang="en-US" sz="1600" kern="1200"/>
            <a:t>.): </a:t>
          </a:r>
          <a:r>
            <a:rPr lang="en-US" sz="2000" kern="1200"/>
            <a:t>60  (F)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err="1"/>
            <a:t>Semestre</a:t>
          </a:r>
          <a:r>
            <a:rPr lang="en-US" sz="2000" kern="1200"/>
            <a:t> 2 </a:t>
          </a:r>
          <a:r>
            <a:rPr lang="en-US" sz="1600" kern="1200"/>
            <a:t>(</a:t>
          </a:r>
          <a:r>
            <a:rPr lang="en-US" sz="1600" kern="1200" err="1"/>
            <a:t>Enero</a:t>
          </a:r>
          <a:r>
            <a:rPr lang="en-US" sz="1600" kern="1200"/>
            <a:t> a Mayo): </a:t>
          </a:r>
          <a:r>
            <a:rPr lang="en-US" sz="2000" kern="1200"/>
            <a:t>80  (B)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No </a:t>
          </a:r>
          <a:r>
            <a:rPr lang="en-US" sz="2400" kern="1200" err="1"/>
            <a:t>existe</a:t>
          </a:r>
          <a:r>
            <a:rPr lang="en-US" sz="2400" kern="1200"/>
            <a:t> </a:t>
          </a:r>
          <a:r>
            <a:rPr lang="en-US" sz="2400" kern="1200" err="1"/>
            <a:t>promedio</a:t>
          </a:r>
          <a:r>
            <a:rPr lang="en-US" sz="2400" kern="1200"/>
            <a:t> </a:t>
          </a:r>
          <a:r>
            <a:rPr lang="en-US" sz="2400" kern="1200" err="1"/>
            <a:t>anual</a:t>
          </a:r>
          <a:endParaRPr lang="en-US" sz="24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200" b="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b="1" i="1" kern="1200"/>
            <a:t>El </a:t>
          </a:r>
          <a:r>
            <a:rPr lang="en-US" sz="2200" b="1" i="1" kern="1200" err="1"/>
            <a:t>Estudiante</a:t>
          </a:r>
          <a:r>
            <a:rPr lang="en-US" sz="2200" b="1" i="1" kern="1200"/>
            <a:t> </a:t>
          </a:r>
          <a:r>
            <a:rPr lang="en-US" sz="2200" b="1" i="1" kern="1200" err="1"/>
            <a:t>pierde</a:t>
          </a:r>
          <a:r>
            <a:rPr lang="en-US" sz="2200" b="1" i="1" kern="1200"/>
            <a:t> </a:t>
          </a:r>
          <a:r>
            <a:rPr lang="en-US" sz="2200" b="1" i="1" kern="1200" err="1"/>
            <a:t>el</a:t>
          </a:r>
          <a:r>
            <a:rPr lang="en-US" sz="2200" b="1" i="1" kern="1200"/>
            <a:t> 1</a:t>
          </a:r>
          <a:r>
            <a:rPr lang="en-US" sz="2200" b="1" i="1" kern="1200" baseline="30000"/>
            <a:t>er</a:t>
          </a:r>
          <a:r>
            <a:rPr lang="en-US" sz="2200" b="1" i="1" kern="1200"/>
            <a:t> </a:t>
          </a:r>
          <a:r>
            <a:rPr lang="en-US" sz="2200" b="1" i="1" kern="1200" err="1"/>
            <a:t>semestre</a:t>
          </a:r>
          <a:r>
            <a:rPr lang="en-US" sz="2200" b="1" i="1" kern="1200"/>
            <a:t>; </a:t>
          </a:r>
          <a:r>
            <a:rPr lang="en-US" sz="2200" b="1" i="1" kern="1200" err="1"/>
            <a:t>pasa</a:t>
          </a:r>
          <a:r>
            <a:rPr lang="en-US" sz="2200" b="1" i="1" kern="1200"/>
            <a:t> </a:t>
          </a:r>
          <a:r>
            <a:rPr lang="en-US" sz="2200" b="1" i="1" kern="1200" err="1"/>
            <a:t>el</a:t>
          </a:r>
          <a:r>
            <a:rPr lang="en-US" sz="2200" b="1" i="1" kern="1200"/>
            <a:t> 2</a:t>
          </a:r>
          <a:r>
            <a:rPr lang="en-US" sz="2200" b="1" i="1" kern="1200" baseline="30000"/>
            <a:t>ndo</a:t>
          </a:r>
          <a:r>
            <a:rPr lang="en-US" sz="2200" b="1" i="1" kern="1200"/>
            <a:t> </a:t>
          </a:r>
          <a:r>
            <a:rPr lang="en-US" sz="2200" b="1" i="1" kern="1200" err="1"/>
            <a:t>semestre</a:t>
          </a:r>
          <a:r>
            <a:rPr lang="en-US" sz="2200" b="1" i="1" kern="1200"/>
            <a:t> </a:t>
          </a:r>
          <a:r>
            <a:rPr lang="en-US" sz="2200" b="0" i="1" kern="1200"/>
            <a:t>(solo </a:t>
          </a:r>
          <a:r>
            <a:rPr lang="en-US" sz="2200" b="0" i="1" kern="1200" err="1"/>
            <a:t>gana</a:t>
          </a:r>
          <a:r>
            <a:rPr lang="en-US" sz="2200" b="0" i="1" kern="1200"/>
            <a:t>  .5 (medio) </a:t>
          </a:r>
          <a:r>
            <a:rPr lang="en-US" sz="2200" b="0" i="1" kern="1200" err="1"/>
            <a:t>crédito</a:t>
          </a:r>
          <a:r>
            <a:rPr lang="en-US" sz="2200" b="0" i="1" kern="1200"/>
            <a:t> y debe </a:t>
          </a:r>
          <a:r>
            <a:rPr lang="en-US" sz="2200" b="0" i="1" kern="1200" err="1"/>
            <a:t>tomar</a:t>
          </a:r>
          <a:r>
            <a:rPr lang="en-US" sz="2200" b="0" i="1" kern="1200"/>
            <a:t> </a:t>
          </a:r>
          <a:r>
            <a:rPr lang="en-US" sz="2200" b="0" i="1" kern="1200" err="1"/>
            <a:t>otra</a:t>
          </a:r>
          <a:r>
            <a:rPr lang="en-US" sz="2200" b="0" i="1" kern="1200"/>
            <a:t> </a:t>
          </a:r>
          <a:r>
            <a:rPr lang="en-US" sz="2200" b="0" i="1" kern="1200" err="1"/>
            <a:t>vez</a:t>
          </a:r>
          <a:r>
            <a:rPr lang="en-US" sz="2200" b="0" i="1" kern="1200"/>
            <a:t> 1er </a:t>
          </a:r>
          <a:r>
            <a:rPr lang="en-US" sz="2200" b="0" i="1" kern="1200" err="1"/>
            <a:t>semestre</a:t>
          </a:r>
          <a:r>
            <a:rPr lang="en-US" sz="2200" b="0" i="1" kern="1200"/>
            <a:t> de </a:t>
          </a:r>
          <a:r>
            <a:rPr lang="en-US" sz="2200" b="0" i="1" kern="1200" err="1"/>
            <a:t>Inglés</a:t>
          </a:r>
          <a:r>
            <a:rPr lang="en-US" sz="2200" b="0" i="1" kern="1200"/>
            <a:t> que </a:t>
          </a:r>
          <a:r>
            <a:rPr lang="en-US" sz="2200" b="0" i="1" kern="1200" err="1"/>
            <a:t>corresponde</a:t>
          </a:r>
          <a:r>
            <a:rPr lang="en-US" sz="2200" b="0" i="1" kern="1200"/>
            <a:t> a 9</a:t>
          </a:r>
          <a:r>
            <a:rPr lang="en-US" sz="2200" b="0" i="1" kern="1200" baseline="30000"/>
            <a:t>no</a:t>
          </a:r>
          <a:r>
            <a:rPr lang="en-US" sz="2200" b="0" i="1" kern="1200"/>
            <a:t> </a:t>
          </a:r>
          <a:r>
            <a:rPr lang="en-US" sz="2200" b="0" i="1" kern="1200" err="1"/>
            <a:t>grado</a:t>
          </a:r>
          <a:r>
            <a:rPr lang="en-US" sz="2200" b="0" i="1" kern="1200"/>
            <a:t>). </a:t>
          </a:r>
          <a:endParaRPr lang="en-US" sz="2200" b="0" kern="1200"/>
        </a:p>
      </dsp:txBody>
      <dsp:txXfrm>
        <a:off x="4695327" y="772721"/>
        <a:ext cx="4130426" cy="48486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40D1F6-F9CB-4390-9158-4AC6FE4AB43C}">
      <dsp:nvSpPr>
        <dsp:cNvPr id="0" name=""/>
        <dsp:cNvSpPr/>
      </dsp:nvSpPr>
      <dsp:spPr>
        <a:xfrm>
          <a:off x="0" y="78448"/>
          <a:ext cx="8503920" cy="8112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/>
            <a:t>Para </a:t>
          </a:r>
          <a:r>
            <a:rPr lang="en-US" sz="1900" b="1" u="sng" kern="1200" err="1"/>
            <a:t>calcular</a:t>
          </a:r>
          <a:r>
            <a:rPr lang="en-US" sz="1900" b="1" u="sng" kern="1200"/>
            <a:t> </a:t>
          </a:r>
          <a:r>
            <a:rPr lang="en-US" sz="1900" b="1" u="sng" kern="1200" err="1"/>
            <a:t>el</a:t>
          </a:r>
          <a:r>
            <a:rPr lang="en-US" sz="1900" b="1" u="sng" kern="1200"/>
            <a:t> GPA del </a:t>
          </a:r>
          <a:r>
            <a:rPr lang="en-US" sz="1900" b="1" u="sng" kern="1200" err="1"/>
            <a:t>Condado</a:t>
          </a:r>
          <a:r>
            <a:rPr lang="en-US" sz="1900" b="1" u="sng" kern="1200"/>
            <a:t> de Fulton:</a:t>
          </a:r>
          <a:endParaRPr lang="en-US" sz="1900" kern="1200"/>
        </a:p>
      </dsp:txBody>
      <dsp:txXfrm>
        <a:off x="39602" y="118050"/>
        <a:ext cx="8424716" cy="732050"/>
      </dsp:txXfrm>
    </dsp:sp>
    <dsp:sp modelId="{CCEF13BF-B08B-4736-A235-7BB9662396F1}">
      <dsp:nvSpPr>
        <dsp:cNvPr id="0" name=""/>
        <dsp:cNvSpPr/>
      </dsp:nvSpPr>
      <dsp:spPr>
        <a:xfrm>
          <a:off x="0" y="891638"/>
          <a:ext cx="8503920" cy="14552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99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1" kern="1200"/>
            <a:t>Por </a:t>
          </a:r>
          <a:r>
            <a:rPr lang="en-US" sz="1500" b="1" kern="1200" err="1"/>
            <a:t>cada</a:t>
          </a:r>
          <a:r>
            <a:rPr lang="en-US" sz="1500" b="1" kern="1200"/>
            <a:t> </a:t>
          </a:r>
          <a:r>
            <a:rPr lang="en-US" sz="1500" b="1" kern="1200" err="1"/>
            <a:t>Semestre</a:t>
          </a:r>
          <a:r>
            <a:rPr lang="en-US" sz="1500" b="1" kern="1200"/>
            <a:t>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err="1"/>
            <a:t>Sumar</a:t>
          </a:r>
          <a:r>
            <a:rPr lang="en-US" sz="1500" kern="1200"/>
            <a:t> </a:t>
          </a:r>
          <a:r>
            <a:rPr lang="en-US" sz="1500" kern="1200" err="1"/>
            <a:t>calificaciones</a:t>
          </a:r>
          <a:r>
            <a:rPr lang="en-US" sz="1500" kern="1200"/>
            <a:t> de final de </a:t>
          </a:r>
          <a:r>
            <a:rPr lang="en-US" sz="1500" kern="1200" err="1"/>
            <a:t>semestre</a:t>
          </a:r>
          <a:r>
            <a:rPr lang="en-US" sz="1500" kern="1200"/>
            <a:t> de </a:t>
          </a:r>
          <a:r>
            <a:rPr lang="en-US" sz="1500" kern="1200" err="1"/>
            <a:t>todas</a:t>
          </a:r>
          <a:r>
            <a:rPr lang="en-US" sz="1500" kern="1200"/>
            <a:t> las </a:t>
          </a:r>
          <a:r>
            <a:rPr lang="en-US" sz="1500" kern="1200" err="1"/>
            <a:t>clases</a:t>
          </a:r>
          <a:r>
            <a:rPr lang="en-US" sz="1500" kern="1200"/>
            <a:t> </a:t>
          </a:r>
          <a:r>
            <a:rPr lang="en-US" sz="1500" kern="1200" err="1"/>
            <a:t>tomadas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err="1"/>
            <a:t>Dividir</a:t>
          </a:r>
          <a:r>
            <a:rPr lang="en-US" sz="1500" kern="1200"/>
            <a:t> por </a:t>
          </a:r>
          <a:r>
            <a:rPr lang="en-US" sz="1500" kern="1200" err="1"/>
            <a:t>el</a:t>
          </a:r>
          <a:r>
            <a:rPr lang="en-US" sz="1500" kern="1200"/>
            <a:t> </a:t>
          </a:r>
          <a:r>
            <a:rPr lang="en-US" sz="1500" kern="1200" err="1"/>
            <a:t>número</a:t>
          </a:r>
          <a:r>
            <a:rPr lang="en-US" sz="1500" kern="1200"/>
            <a:t> total de </a:t>
          </a:r>
          <a:r>
            <a:rPr lang="en-US" sz="1500" kern="1200" err="1"/>
            <a:t>clases</a:t>
          </a:r>
          <a:r>
            <a:rPr lang="en-US" sz="1500" kern="1200"/>
            <a:t> </a:t>
          </a:r>
          <a:r>
            <a:rPr lang="en-US" sz="1500" kern="1200" err="1"/>
            <a:t>tomadas</a:t>
          </a:r>
          <a:r>
            <a:rPr lang="en-US" sz="1500" kern="1200"/>
            <a:t>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1" kern="1200"/>
            <a:t>GPA </a:t>
          </a:r>
          <a:r>
            <a:rPr lang="en-US" sz="1500" b="1" kern="1200" err="1"/>
            <a:t>Acumulado</a:t>
          </a:r>
          <a:r>
            <a:rPr lang="en-US" sz="1500" b="1" kern="1200"/>
            <a:t> 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err="1"/>
            <a:t>Sumar</a:t>
          </a:r>
          <a:r>
            <a:rPr lang="en-US" sz="1500" kern="1200"/>
            <a:t> </a:t>
          </a:r>
          <a:r>
            <a:rPr lang="en-US" sz="1500" kern="1200" err="1"/>
            <a:t>notas</a:t>
          </a:r>
          <a:r>
            <a:rPr lang="en-US" sz="1500" kern="1200"/>
            <a:t> finales de </a:t>
          </a:r>
          <a:r>
            <a:rPr lang="en-US" sz="1500" kern="1200" err="1"/>
            <a:t>cada</a:t>
          </a:r>
          <a:r>
            <a:rPr lang="en-US" sz="1500" kern="1200"/>
            <a:t> </a:t>
          </a:r>
          <a:r>
            <a:rPr lang="en-US" sz="1500" kern="1200" err="1"/>
            <a:t>curso</a:t>
          </a:r>
          <a:endParaRPr lang="en-US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err="1"/>
            <a:t>Dividir</a:t>
          </a:r>
          <a:r>
            <a:rPr lang="en-US" sz="1500" kern="1200"/>
            <a:t> por </a:t>
          </a:r>
          <a:r>
            <a:rPr lang="en-US" sz="1500" kern="1200" err="1"/>
            <a:t>el</a:t>
          </a:r>
          <a:r>
            <a:rPr lang="en-US" sz="1500" kern="1200"/>
            <a:t> total de </a:t>
          </a:r>
          <a:r>
            <a:rPr lang="en-US" sz="1500" kern="1200" err="1"/>
            <a:t>clases</a:t>
          </a:r>
          <a:r>
            <a:rPr lang="en-US" sz="1500" kern="1200"/>
            <a:t> </a:t>
          </a:r>
          <a:r>
            <a:rPr lang="en-US" sz="1500" kern="1200" err="1"/>
            <a:t>tomadas</a:t>
          </a:r>
          <a:r>
            <a:rPr lang="en-US" sz="1500" kern="1200"/>
            <a:t> </a:t>
          </a:r>
        </a:p>
      </dsp:txBody>
      <dsp:txXfrm>
        <a:off x="0" y="891638"/>
        <a:ext cx="8503920" cy="1455210"/>
      </dsp:txXfrm>
    </dsp:sp>
    <dsp:sp modelId="{F64DA692-E608-459C-B20A-6B2CA00D4C5D}">
      <dsp:nvSpPr>
        <dsp:cNvPr id="0" name=""/>
        <dsp:cNvSpPr/>
      </dsp:nvSpPr>
      <dsp:spPr>
        <a:xfrm>
          <a:off x="0" y="2346848"/>
          <a:ext cx="8503920" cy="7085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/>
            <a:t>Para </a:t>
          </a:r>
          <a:r>
            <a:rPr lang="en-US" sz="1900" b="1" u="sng" kern="1200" err="1"/>
            <a:t>calcular</a:t>
          </a:r>
          <a:r>
            <a:rPr lang="en-US" sz="1900" b="1" u="sng" kern="1200"/>
            <a:t> </a:t>
          </a:r>
          <a:r>
            <a:rPr lang="en-US" sz="1900" b="1" u="sng" kern="1200" err="1"/>
            <a:t>el</a:t>
          </a:r>
          <a:r>
            <a:rPr lang="en-US" sz="1900" b="1" u="sng" kern="1200"/>
            <a:t> GPA de HOPE/Zell Miller:</a:t>
          </a:r>
          <a:endParaRPr lang="en-US" sz="1900" kern="1200"/>
        </a:p>
      </dsp:txBody>
      <dsp:txXfrm>
        <a:off x="34590" y="2381438"/>
        <a:ext cx="8434740" cy="639401"/>
      </dsp:txXfrm>
    </dsp:sp>
    <dsp:sp modelId="{1EC5C021-D1E1-436C-9552-90D6317DF2B4}">
      <dsp:nvSpPr>
        <dsp:cNvPr id="0" name=""/>
        <dsp:cNvSpPr/>
      </dsp:nvSpPr>
      <dsp:spPr>
        <a:xfrm>
          <a:off x="0" y="3055429"/>
          <a:ext cx="8503920" cy="727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999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err="1"/>
            <a:t>Incluír</a:t>
          </a:r>
          <a:r>
            <a:rPr lang="en-US" sz="1500" kern="1200"/>
            <a:t> solo </a:t>
          </a:r>
          <a:r>
            <a:rPr lang="en-US" sz="1500" kern="1200" err="1"/>
            <a:t>clases</a:t>
          </a:r>
          <a:r>
            <a:rPr lang="en-US" sz="1500" kern="1200"/>
            <a:t> </a:t>
          </a:r>
          <a:r>
            <a:rPr lang="en-US" sz="1500" kern="1200" err="1"/>
            <a:t>principales</a:t>
          </a:r>
          <a:r>
            <a:rPr lang="en-US" sz="1500" kern="1200"/>
            <a:t> </a:t>
          </a:r>
          <a:r>
            <a:rPr lang="en-US" sz="1500" kern="1200" err="1"/>
            <a:t>tomadas</a:t>
          </a:r>
          <a:r>
            <a:rPr lang="en-US" sz="1500" kern="1200"/>
            <a:t> </a:t>
          </a:r>
          <a:r>
            <a:rPr lang="en-US" sz="1500" kern="1200" err="1"/>
            <a:t>en</a:t>
          </a:r>
          <a:r>
            <a:rPr lang="en-US" sz="1500" kern="1200"/>
            <a:t> HIGH SCHOOL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err="1"/>
            <a:t>Determinado</a:t>
          </a:r>
          <a:r>
            <a:rPr lang="en-US" sz="1500" kern="1200"/>
            <a:t> </a:t>
          </a:r>
          <a:r>
            <a:rPr lang="en-US" sz="1500" kern="1200" err="1"/>
            <a:t>anualmente</a:t>
          </a:r>
          <a:r>
            <a:rPr lang="en-US" sz="1500" kern="1200"/>
            <a:t> por la </a:t>
          </a:r>
          <a:r>
            <a:rPr lang="en-US" sz="1500" kern="1200" err="1"/>
            <a:t>Comisión</a:t>
          </a:r>
          <a:r>
            <a:rPr lang="en-US" sz="1500" kern="1200"/>
            <a:t> de </a:t>
          </a:r>
          <a:r>
            <a:rPr lang="en-US" sz="1500" kern="1200" err="1"/>
            <a:t>Finanzas</a:t>
          </a:r>
          <a:r>
            <a:rPr lang="en-US" sz="1500" kern="1200"/>
            <a:t> de </a:t>
          </a:r>
          <a:r>
            <a:rPr lang="en-US" sz="1500" kern="1200" err="1"/>
            <a:t>Estudiantes</a:t>
          </a:r>
          <a:r>
            <a:rPr lang="en-US" sz="1500" kern="1200"/>
            <a:t> de GA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err="1"/>
            <a:t>Visite</a:t>
          </a:r>
          <a:r>
            <a:rPr lang="en-US" sz="1500" kern="1200"/>
            <a:t> www.GAFutures.org para </a:t>
          </a:r>
          <a:r>
            <a:rPr lang="en-US" sz="1500" kern="1200" err="1"/>
            <a:t>obtener</a:t>
          </a:r>
          <a:r>
            <a:rPr lang="en-US" sz="1500" kern="1200"/>
            <a:t> </a:t>
          </a:r>
          <a:r>
            <a:rPr lang="en-US" sz="1500" kern="1200" err="1"/>
            <a:t>más</a:t>
          </a:r>
          <a:r>
            <a:rPr lang="en-US" sz="1500" kern="1200"/>
            <a:t> </a:t>
          </a:r>
          <a:r>
            <a:rPr lang="en-US" sz="1500" kern="1200" err="1"/>
            <a:t>información</a:t>
          </a:r>
          <a:endParaRPr lang="en-US" sz="1500" kern="1200"/>
        </a:p>
      </dsp:txBody>
      <dsp:txXfrm>
        <a:off x="0" y="3055429"/>
        <a:ext cx="8503920" cy="727605"/>
      </dsp:txXfrm>
    </dsp:sp>
    <dsp:sp modelId="{43E5E1F1-2151-403D-A927-98C1C3917A4E}">
      <dsp:nvSpPr>
        <dsp:cNvPr id="0" name=""/>
        <dsp:cNvSpPr/>
      </dsp:nvSpPr>
      <dsp:spPr>
        <a:xfrm>
          <a:off x="0" y="3863418"/>
          <a:ext cx="8503920" cy="708581"/>
        </a:xfrm>
        <a:prstGeom prst="roundRect">
          <a:avLst/>
        </a:prstGeom>
        <a:solidFill>
          <a:srgbClr val="92D050"/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/>
            <a:t>Por favor revise </a:t>
          </a:r>
          <a:r>
            <a:rPr lang="en-US" sz="1900" i="1" kern="1200" err="1"/>
            <a:t>el</a:t>
          </a:r>
          <a:r>
            <a:rPr lang="en-US" sz="1900" i="1" kern="1200"/>
            <a:t> </a:t>
          </a:r>
          <a:r>
            <a:rPr lang="en-US" sz="1900" i="1" kern="1200" err="1"/>
            <a:t>documento</a:t>
          </a:r>
          <a:r>
            <a:rPr lang="en-US" sz="1900" i="1" kern="1200"/>
            <a:t> de </a:t>
          </a:r>
          <a:r>
            <a:rPr lang="en-US" sz="1900" i="1" kern="1200" err="1"/>
            <a:t>Preguntas</a:t>
          </a:r>
          <a:r>
            <a:rPr lang="en-US" sz="1900" i="1" kern="1200"/>
            <a:t> </a:t>
          </a:r>
          <a:r>
            <a:rPr lang="en-US" sz="1900" i="1" kern="1200" err="1"/>
            <a:t>Frecuentes</a:t>
          </a:r>
          <a:r>
            <a:rPr lang="en-US" sz="1900" i="1" kern="1200"/>
            <a:t> para </a:t>
          </a:r>
          <a:r>
            <a:rPr lang="en-US" sz="1900" i="1" kern="1200" err="1"/>
            <a:t>obtener</a:t>
          </a:r>
          <a:r>
            <a:rPr lang="en-US" sz="1900" i="1" kern="1200"/>
            <a:t> </a:t>
          </a:r>
          <a:r>
            <a:rPr lang="en-US" sz="1900" i="1" kern="1200" err="1"/>
            <a:t>más</a:t>
          </a:r>
          <a:r>
            <a:rPr lang="en-US" sz="1900" i="1" kern="1200"/>
            <a:t> </a:t>
          </a:r>
          <a:r>
            <a:rPr lang="en-US" sz="1900" i="1" kern="1200" err="1"/>
            <a:t>información</a:t>
          </a:r>
          <a:r>
            <a:rPr lang="en-US" sz="1900" i="1" kern="1200"/>
            <a:t> </a:t>
          </a:r>
          <a:r>
            <a:rPr lang="en-US" sz="1900" i="1" kern="1200" err="1"/>
            <a:t>detallada</a:t>
          </a:r>
          <a:r>
            <a:rPr lang="en-US" sz="1900" i="1" kern="1200"/>
            <a:t> </a:t>
          </a:r>
          <a:r>
            <a:rPr lang="en-US" sz="1900" i="1" kern="1200" err="1"/>
            <a:t>sobre</a:t>
          </a:r>
          <a:r>
            <a:rPr lang="en-US" sz="1900" i="1" kern="1200"/>
            <a:t> la </a:t>
          </a:r>
          <a:r>
            <a:rPr lang="en-US" sz="1900" i="1" kern="1200" err="1"/>
            <a:t>beca</a:t>
          </a:r>
          <a:r>
            <a:rPr lang="en-US" sz="1900" i="1" kern="1200"/>
            <a:t> de “HOPE” y </a:t>
          </a:r>
          <a:r>
            <a:rPr lang="en-US" sz="1900" i="1" kern="1200" err="1"/>
            <a:t>como</a:t>
          </a:r>
          <a:r>
            <a:rPr lang="en-US" sz="1900" i="1" kern="1200"/>
            <a:t> </a:t>
          </a:r>
          <a:r>
            <a:rPr lang="en-US" sz="1900" i="1" kern="1200" err="1"/>
            <a:t>calcular</a:t>
          </a:r>
          <a:r>
            <a:rPr lang="en-US" sz="1900" i="1" kern="1200"/>
            <a:t> </a:t>
          </a:r>
          <a:r>
            <a:rPr lang="en-US" sz="1900" i="1" kern="1200" err="1"/>
            <a:t>el</a:t>
          </a:r>
          <a:r>
            <a:rPr lang="en-US" sz="1900" i="1" kern="1200"/>
            <a:t> GPA. </a:t>
          </a:r>
          <a:endParaRPr lang="en-US" sz="1900" kern="1200"/>
        </a:p>
      </dsp:txBody>
      <dsp:txXfrm>
        <a:off x="34590" y="3898008"/>
        <a:ext cx="8434740" cy="6394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80408-5759-4C26-8F35-D4DCB3852B87}">
      <dsp:nvSpPr>
        <dsp:cNvPr id="0" name=""/>
        <dsp:cNvSpPr/>
      </dsp:nvSpPr>
      <dsp:spPr>
        <a:xfrm>
          <a:off x="0" y="2170"/>
          <a:ext cx="8504238" cy="153142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Padres y </a:t>
          </a:r>
          <a:r>
            <a:rPr lang="en-US" sz="2000" kern="1200" err="1"/>
            <a:t>estudiantes</a:t>
          </a:r>
          <a:r>
            <a:rPr lang="en-US" sz="2000" kern="1200"/>
            <a:t> </a:t>
          </a:r>
          <a:r>
            <a:rPr lang="en-US" sz="2000" kern="1200" err="1"/>
            <a:t>pueden</a:t>
          </a:r>
          <a:r>
            <a:rPr lang="en-US" sz="2000" kern="1200"/>
            <a:t> </a:t>
          </a:r>
          <a:r>
            <a:rPr lang="en-US" sz="2000" kern="1200" err="1"/>
            <a:t>monitorear</a:t>
          </a:r>
          <a:r>
            <a:rPr lang="en-US" sz="2000" kern="1200"/>
            <a:t> sus </a:t>
          </a:r>
          <a:r>
            <a:rPr lang="en-US" sz="2000" kern="1200" err="1"/>
            <a:t>calificaciones</a:t>
          </a:r>
          <a:r>
            <a:rPr lang="en-US" sz="2000" kern="1200"/>
            <a:t> y 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/>
            <a:t>asistencia</a:t>
          </a:r>
          <a:r>
            <a:rPr lang="en-US" sz="2000" kern="1200"/>
            <a:t> a </a:t>
          </a:r>
          <a:r>
            <a:rPr lang="en-US" sz="2000" kern="1200" err="1"/>
            <a:t>través</a:t>
          </a:r>
          <a:r>
            <a:rPr lang="en-US" sz="2000" kern="1200"/>
            <a:t> de Infinite Campus (IC). </a:t>
          </a:r>
        </a:p>
      </dsp:txBody>
      <dsp:txXfrm>
        <a:off x="74758" y="76928"/>
        <a:ext cx="8354722" cy="1381910"/>
      </dsp:txXfrm>
    </dsp:sp>
    <dsp:sp modelId="{EFD160D2-E812-4C20-8165-591099C2CE6A}">
      <dsp:nvSpPr>
        <dsp:cNvPr id="0" name=""/>
        <dsp:cNvSpPr/>
      </dsp:nvSpPr>
      <dsp:spPr>
        <a:xfrm>
          <a:off x="0" y="1543928"/>
          <a:ext cx="8504238" cy="1531426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Los padres solo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pueden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ver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la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boleta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oficial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de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calificaciones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que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incluye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créditos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de middle school (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si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el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estudiante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tiene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)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en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Infinite Campus.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Tenga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en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cuenta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que los padres van a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recibir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boletas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oficiales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de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calificaciones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de sus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estudiantes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,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durante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la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noche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de padres                     de 9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grado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en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Febrero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para que las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revisen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. </a:t>
          </a:r>
        </a:p>
      </dsp:txBody>
      <dsp:txXfrm>
        <a:off x="74758" y="1618686"/>
        <a:ext cx="8354722" cy="1381910"/>
      </dsp:txXfrm>
    </dsp:sp>
    <dsp:sp modelId="{7CE54D2E-3A97-4577-9F74-A7A7C98DCB65}">
      <dsp:nvSpPr>
        <dsp:cNvPr id="0" name=""/>
        <dsp:cNvSpPr/>
      </dsp:nvSpPr>
      <dsp:spPr>
        <a:xfrm>
          <a:off x="0" y="3094361"/>
          <a:ext cx="8504238" cy="1531426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Por favor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visite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https://www.fultonschools.org/infinitecampus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para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abrir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su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 </a:t>
          </a:r>
          <a:r>
            <a:rPr lang="en-US" sz="2000" kern="1200" err="1">
              <a:solidFill>
                <a:prstClr val="white"/>
              </a:solidFill>
              <a:latin typeface="Georgia"/>
              <a:ea typeface="+mn-ea"/>
              <a:cs typeface="+mn-cs"/>
            </a:rPr>
            <a:t>cuenta</a:t>
          </a:r>
          <a:r>
            <a:rPr lang="en-US" sz="2000" kern="1200">
              <a:solidFill>
                <a:prstClr val="white"/>
              </a:solidFill>
              <a:latin typeface="Georgia"/>
              <a:ea typeface="+mn-ea"/>
              <a:cs typeface="+mn-cs"/>
            </a:rPr>
            <a:t>.   </a:t>
          </a:r>
        </a:p>
      </dsp:txBody>
      <dsp:txXfrm>
        <a:off x="74758" y="3169119"/>
        <a:ext cx="8354722" cy="13819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B4A59-B935-4B6E-8105-82FA1BA10D1F}">
      <dsp:nvSpPr>
        <dsp:cNvPr id="0" name=""/>
        <dsp:cNvSpPr/>
      </dsp:nvSpPr>
      <dsp:spPr>
        <a:xfrm>
          <a:off x="0" y="5294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u="sng" kern="1200"/>
            <a:t>Se </a:t>
          </a:r>
          <a:r>
            <a:rPr lang="en-US" sz="2200" b="1" i="1" u="sng" kern="1200" err="1"/>
            <a:t>requieren</a:t>
          </a:r>
          <a:r>
            <a:rPr lang="en-US" sz="2200" b="1" i="1" u="sng" kern="1200"/>
            <a:t> 23 </a:t>
          </a:r>
          <a:r>
            <a:rPr lang="en-US" sz="2200" b="1" i="1" u="sng" kern="1200" err="1"/>
            <a:t>créditos</a:t>
          </a:r>
          <a:r>
            <a:rPr lang="en-US" sz="2200" b="1" i="1" u="sng" kern="1200"/>
            <a:t> </a:t>
          </a:r>
          <a:endParaRPr lang="en-US" sz="2200" kern="1200"/>
        </a:p>
      </dsp:txBody>
      <dsp:txXfrm>
        <a:off x="25130" y="78079"/>
        <a:ext cx="8179340" cy="464540"/>
      </dsp:txXfrm>
    </dsp:sp>
    <dsp:sp modelId="{CE5D81E3-3CFF-413F-9EC6-9CB56C1B5961}">
      <dsp:nvSpPr>
        <dsp:cNvPr id="0" name=""/>
        <dsp:cNvSpPr/>
      </dsp:nvSpPr>
      <dsp:spPr>
        <a:xfrm>
          <a:off x="0" y="63110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/>
            <a:t>Inglés</a:t>
          </a:r>
          <a:r>
            <a:rPr lang="en-US" sz="2200" b="1" kern="1200"/>
            <a:t> </a:t>
          </a:r>
          <a:r>
            <a:rPr lang="en-US" sz="2200" kern="1200"/>
            <a:t>– 4 </a:t>
          </a:r>
          <a:r>
            <a:rPr lang="en-US" sz="2200" kern="1200" err="1"/>
            <a:t>créditos</a:t>
          </a:r>
          <a:r>
            <a:rPr lang="en-US" sz="2200" kern="1200"/>
            <a:t> </a:t>
          </a:r>
        </a:p>
      </dsp:txBody>
      <dsp:txXfrm>
        <a:off x="25130" y="656239"/>
        <a:ext cx="8179340" cy="464540"/>
      </dsp:txXfrm>
    </dsp:sp>
    <dsp:sp modelId="{61AD7089-2954-42C5-ADB0-22BE7A18F326}">
      <dsp:nvSpPr>
        <dsp:cNvPr id="0" name=""/>
        <dsp:cNvSpPr/>
      </dsp:nvSpPr>
      <dsp:spPr>
        <a:xfrm>
          <a:off x="0" y="120926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/>
            <a:t>Matemáticas</a:t>
          </a:r>
          <a:r>
            <a:rPr lang="en-US" sz="2200" kern="1200"/>
            <a:t>– 4 </a:t>
          </a:r>
          <a:r>
            <a:rPr lang="en-US" sz="2200" kern="1200" err="1"/>
            <a:t>créditos</a:t>
          </a:r>
          <a:endParaRPr lang="en-US" sz="2200" kern="1200"/>
        </a:p>
      </dsp:txBody>
      <dsp:txXfrm>
        <a:off x="25130" y="1234399"/>
        <a:ext cx="8179340" cy="464540"/>
      </dsp:txXfrm>
    </dsp:sp>
    <dsp:sp modelId="{CA779343-D268-4F6D-A061-9D033A00A1F6}">
      <dsp:nvSpPr>
        <dsp:cNvPr id="0" name=""/>
        <dsp:cNvSpPr/>
      </dsp:nvSpPr>
      <dsp:spPr>
        <a:xfrm>
          <a:off x="0" y="178742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/>
            <a:t>Ciencias</a:t>
          </a:r>
          <a:r>
            <a:rPr lang="en-US" sz="2200" b="1" kern="1200"/>
            <a:t> </a:t>
          </a:r>
          <a:r>
            <a:rPr lang="en-US" sz="2200" kern="1200"/>
            <a:t>– 4 </a:t>
          </a:r>
          <a:r>
            <a:rPr lang="en-US" sz="2200" kern="1200" err="1"/>
            <a:t>créditos</a:t>
          </a:r>
          <a:endParaRPr lang="en-US" sz="2200" kern="1200"/>
        </a:p>
      </dsp:txBody>
      <dsp:txXfrm>
        <a:off x="25130" y="1812559"/>
        <a:ext cx="8179340" cy="464540"/>
      </dsp:txXfrm>
    </dsp:sp>
    <dsp:sp modelId="{B3C8A39F-08D9-4709-8BAC-F181849B52CF}">
      <dsp:nvSpPr>
        <dsp:cNvPr id="0" name=""/>
        <dsp:cNvSpPr/>
      </dsp:nvSpPr>
      <dsp:spPr>
        <a:xfrm>
          <a:off x="0" y="236558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/>
            <a:t>Estudios</a:t>
          </a:r>
          <a:r>
            <a:rPr lang="en-US" sz="2200" b="1" kern="1200"/>
            <a:t> </a:t>
          </a:r>
          <a:r>
            <a:rPr lang="en-US" sz="2200" b="1" kern="1200" err="1"/>
            <a:t>Sociales</a:t>
          </a:r>
          <a:r>
            <a:rPr lang="en-US" sz="2200" b="1" kern="1200"/>
            <a:t>  </a:t>
          </a:r>
          <a:r>
            <a:rPr lang="en-US" sz="2200" kern="1200"/>
            <a:t>– 3 </a:t>
          </a:r>
          <a:r>
            <a:rPr lang="en-US" sz="2200" kern="1200" err="1"/>
            <a:t>créditos</a:t>
          </a:r>
          <a:endParaRPr lang="en-US" sz="2200" kern="1200"/>
        </a:p>
      </dsp:txBody>
      <dsp:txXfrm>
        <a:off x="25130" y="2390719"/>
        <a:ext cx="8179340" cy="464540"/>
      </dsp:txXfrm>
    </dsp:sp>
    <dsp:sp modelId="{49BEB64B-A0BA-464A-AF88-80411BAC994A}">
      <dsp:nvSpPr>
        <dsp:cNvPr id="0" name=""/>
        <dsp:cNvSpPr/>
      </dsp:nvSpPr>
      <dsp:spPr>
        <a:xfrm>
          <a:off x="0" y="294374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CTAE/</a:t>
          </a:r>
          <a:r>
            <a:rPr lang="en-US" sz="2200" b="1" kern="1200" err="1"/>
            <a:t>Idioma</a:t>
          </a:r>
          <a:r>
            <a:rPr lang="en-US" sz="2200" b="1" kern="1200"/>
            <a:t> </a:t>
          </a:r>
          <a:r>
            <a:rPr lang="en-US" sz="2200" b="1" kern="1200" err="1"/>
            <a:t>Extranjero</a:t>
          </a:r>
          <a:r>
            <a:rPr lang="en-US" sz="2200" b="1" kern="1200"/>
            <a:t>/</a:t>
          </a:r>
          <a:r>
            <a:rPr lang="en-US" sz="2200" b="1" kern="1200" err="1"/>
            <a:t>Arte</a:t>
          </a:r>
          <a:r>
            <a:rPr lang="en-US" sz="2200" b="1" kern="1200"/>
            <a:t>* </a:t>
          </a:r>
          <a:r>
            <a:rPr lang="en-US" sz="2200" kern="1200"/>
            <a:t>– 3 </a:t>
          </a:r>
          <a:r>
            <a:rPr lang="en-US" sz="2200" kern="1200" err="1"/>
            <a:t>créditos</a:t>
          </a:r>
          <a:endParaRPr lang="en-US" sz="2200" kern="1200"/>
        </a:p>
      </dsp:txBody>
      <dsp:txXfrm>
        <a:off x="25130" y="2968879"/>
        <a:ext cx="8179340" cy="464540"/>
      </dsp:txXfrm>
    </dsp:sp>
    <dsp:sp modelId="{13C9525E-6AC1-451D-B03F-96ACE340FE7D}">
      <dsp:nvSpPr>
        <dsp:cNvPr id="0" name=""/>
        <dsp:cNvSpPr/>
      </dsp:nvSpPr>
      <dsp:spPr>
        <a:xfrm>
          <a:off x="0" y="3458549"/>
          <a:ext cx="8229600" cy="500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i="1" kern="1200"/>
            <a:t>*Nota:  2 o 3 </a:t>
          </a:r>
          <a:r>
            <a:rPr lang="en-US" sz="1700" i="1" kern="1200" err="1"/>
            <a:t>a</a:t>
          </a:r>
          <a:r>
            <a:rPr lang="en-US" sz="1700" i="1" kern="1200" err="1">
              <a:latin typeface="+mj-lt"/>
            </a:rPr>
            <a:t>ños</a:t>
          </a:r>
          <a:r>
            <a:rPr lang="en-US" sz="1700" i="1" kern="1200">
              <a:latin typeface="+mj-lt"/>
            </a:rPr>
            <a:t> de </a:t>
          </a:r>
          <a:r>
            <a:rPr lang="en-US" sz="1700" i="1" kern="1200" err="1">
              <a:latin typeface="+mj-lt"/>
            </a:rPr>
            <a:t>créditos</a:t>
          </a:r>
          <a:r>
            <a:rPr lang="en-US" sz="1700" i="1" kern="1200">
              <a:latin typeface="+mj-lt"/>
            </a:rPr>
            <a:t> de 1 </a:t>
          </a:r>
          <a:r>
            <a:rPr lang="en-US" sz="1700" i="1" kern="1200" err="1">
              <a:latin typeface="+mj-lt"/>
            </a:rPr>
            <a:t>Idioma</a:t>
          </a:r>
          <a:r>
            <a:rPr lang="en-US" sz="1700" i="1" kern="1200">
              <a:latin typeface="+mj-lt"/>
            </a:rPr>
            <a:t> </a:t>
          </a:r>
          <a:r>
            <a:rPr lang="en-US" sz="1700" i="1" kern="1200" err="1">
              <a:latin typeface="+mj-lt"/>
            </a:rPr>
            <a:t>Extranjero</a:t>
          </a:r>
          <a:r>
            <a:rPr lang="en-US" sz="1700" i="1" kern="1200"/>
            <a:t> </a:t>
          </a:r>
          <a:r>
            <a:rPr lang="en-US" sz="1700" i="1" kern="1200" err="1"/>
            <a:t>pueden</a:t>
          </a:r>
          <a:r>
            <a:rPr lang="en-US" sz="1700" i="1" kern="1200"/>
            <a:t> ser </a:t>
          </a:r>
          <a:r>
            <a:rPr lang="en-US" sz="1700" i="1" kern="1200" err="1"/>
            <a:t>requeridos</a:t>
          </a:r>
          <a:r>
            <a:rPr lang="en-US" sz="1700" i="1" kern="1200"/>
            <a:t> para ser </a:t>
          </a:r>
          <a:r>
            <a:rPr lang="en-US" sz="1700" i="1" kern="1200" err="1"/>
            <a:t>admitidos</a:t>
          </a:r>
          <a:r>
            <a:rPr lang="en-US" sz="1700" i="1" kern="1200"/>
            <a:t> a la Universidad.</a:t>
          </a:r>
          <a:endParaRPr lang="en-US" sz="1700" kern="1200"/>
        </a:p>
      </dsp:txBody>
      <dsp:txXfrm>
        <a:off x="0" y="3458549"/>
        <a:ext cx="8229600" cy="500940"/>
      </dsp:txXfrm>
    </dsp:sp>
    <dsp:sp modelId="{B9D53165-CDC6-4E87-8ACB-B2FF58A524C6}">
      <dsp:nvSpPr>
        <dsp:cNvPr id="0" name=""/>
        <dsp:cNvSpPr/>
      </dsp:nvSpPr>
      <dsp:spPr>
        <a:xfrm>
          <a:off x="0" y="395948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/>
            <a:t>Salud</a:t>
          </a:r>
          <a:r>
            <a:rPr lang="en-US" sz="2200" b="1" kern="1200"/>
            <a:t>/</a:t>
          </a:r>
          <a:r>
            <a:rPr lang="en-US" sz="2200" b="1" kern="1200" err="1"/>
            <a:t>Educación</a:t>
          </a:r>
          <a:r>
            <a:rPr lang="en-US" sz="2200" b="1" kern="1200"/>
            <a:t> </a:t>
          </a:r>
          <a:r>
            <a:rPr lang="en-US" sz="2200" b="1" kern="1200" err="1"/>
            <a:t>Física</a:t>
          </a:r>
          <a:r>
            <a:rPr lang="en-US" sz="2200" b="1" kern="1200"/>
            <a:t> </a:t>
          </a:r>
          <a:r>
            <a:rPr lang="en-US" sz="2200" kern="1200"/>
            <a:t>– 1 crédit0 </a:t>
          </a:r>
          <a:r>
            <a:rPr lang="en-US" sz="2000" kern="1200"/>
            <a:t>(</a:t>
          </a:r>
          <a:r>
            <a:rPr lang="en-US" sz="2000" kern="1200" err="1"/>
            <a:t>cada</a:t>
          </a:r>
          <a:r>
            <a:rPr lang="en-US" sz="2000" kern="1200"/>
            <a:t> uno .5-medio </a:t>
          </a:r>
          <a:r>
            <a:rPr lang="en-US" sz="2000" kern="1200" err="1"/>
            <a:t>crédito</a:t>
          </a:r>
          <a:r>
            <a:rPr lang="en-US" sz="2000" kern="1200"/>
            <a:t>)</a:t>
          </a:r>
        </a:p>
      </dsp:txBody>
      <dsp:txXfrm>
        <a:off x="25130" y="3984619"/>
        <a:ext cx="8179340" cy="464540"/>
      </dsp:txXfrm>
    </dsp:sp>
    <dsp:sp modelId="{A9146755-1281-489E-AD6A-34F9DAE73E50}">
      <dsp:nvSpPr>
        <dsp:cNvPr id="0" name=""/>
        <dsp:cNvSpPr/>
      </dsp:nvSpPr>
      <dsp:spPr>
        <a:xfrm>
          <a:off x="0" y="4537649"/>
          <a:ext cx="8229600" cy="51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err="1"/>
            <a:t>Electivas</a:t>
          </a:r>
          <a:r>
            <a:rPr lang="en-US" sz="2200" kern="1200"/>
            <a:t> – 4 </a:t>
          </a:r>
          <a:r>
            <a:rPr lang="en-US" sz="2200" kern="1200" err="1"/>
            <a:t>créditos</a:t>
          </a:r>
          <a:r>
            <a:rPr lang="en-US" sz="2200" kern="1200"/>
            <a:t> </a:t>
          </a:r>
        </a:p>
      </dsp:txBody>
      <dsp:txXfrm>
        <a:off x="25130" y="4562779"/>
        <a:ext cx="8179340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B0171-B8F0-403D-9D25-12705CC273A6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87CAF-AE0D-4C44-B9AC-703925157F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26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8216E-946D-4FA4-AF6B-C1E902261F54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285E3-3250-4959-A771-1F1149DDC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31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71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41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60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60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73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93AC7C-3DDB-405F-8327-7A50CD7317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946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2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18F08-DC35-4779-B43D-85BBA30CDD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6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29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C2B5A1-C97D-4039-9B6A-649CCD13F6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13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73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30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285E3-3250-4959-A771-1F1149DDCA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8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9924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59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8664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3050" y="685801"/>
            <a:ext cx="6086475" cy="3046228"/>
          </a:xfrm>
        </p:spPr>
        <p:txBody>
          <a:bodyPr anchor="b">
            <a:normAutofit/>
          </a:bodyPr>
          <a:lstStyle>
            <a:lvl1pPr algn="ctr">
              <a:defRPr sz="2700" cap="all" spc="225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050" y="4114800"/>
            <a:ext cx="6086475" cy="2057400"/>
          </a:xfrm>
        </p:spPr>
        <p:txBody>
          <a:bodyPr/>
          <a:lstStyle>
            <a:lvl1pPr marL="0" indent="0" algn="ctr">
              <a:buNone/>
              <a:defRPr sz="1800" i="1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44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115175" cy="1371600"/>
          </a:xfrm>
        </p:spPr>
        <p:txBody>
          <a:bodyPr>
            <a:normAutofit/>
          </a:bodyPr>
          <a:lstStyle>
            <a:lvl1pPr algn="l">
              <a:defRPr sz="2400" cap="all" spc="225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3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774071"/>
          </a:xfrm>
        </p:spPr>
        <p:txBody>
          <a:bodyPr anchor="b">
            <a:normAutofit/>
          </a:bodyPr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641624"/>
            <a:ext cx="7886700" cy="1448026"/>
          </a:xfrm>
        </p:spPr>
        <p:txBody>
          <a:bodyPr/>
          <a:lstStyle>
            <a:lvl1pPr marL="0" indent="0" algn="ctr">
              <a:buNone/>
              <a:defRPr sz="1800" i="1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61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554" y="566278"/>
            <a:ext cx="7134322" cy="965458"/>
          </a:xfrm>
        </p:spPr>
        <p:txBody>
          <a:bodyPr/>
          <a:lstStyle>
            <a:lvl1pPr algn="ctr">
              <a:defRPr cap="all" spc="225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2319" y="2057401"/>
            <a:ext cx="377364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9056" y="2057401"/>
            <a:ext cx="3762626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29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707414" cy="1149350"/>
          </a:xfrm>
        </p:spPr>
        <p:txBody>
          <a:bodyPr>
            <a:normAutofit/>
          </a:bodyPr>
          <a:lstStyle>
            <a:lvl1pPr algn="ctr">
              <a:defRPr sz="2400" cap="all" spc="225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 i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01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93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43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4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79522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01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11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41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7740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4200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43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2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7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06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14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C226E47-A58B-48B5-AD4F-BC903F7F13D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52D3698D-63D6-4AD9-9DFD-7582762363E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55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685800"/>
            <a:ext cx="7115175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254103"/>
            <a:ext cx="7115176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6835667" y="3275064"/>
            <a:ext cx="4114801" cy="307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spc="225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95452" y="3275063"/>
            <a:ext cx="4114800" cy="307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spc="225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7255" y="6356351"/>
            <a:ext cx="653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spc="225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3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SzPct val="70000"/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www.mycentennialcounseling.com/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2.wm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9.wmf"/><Relationship Id="rId4" Type="http://schemas.openxmlformats.org/officeDocument/2006/relationships/diagramLayout" Target="../diagrams/layout11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20.gif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andersonm2@fultonschools.or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DesignPage.aspx?origin=shell#FormId=mLHcDGmBcEu6n9p-O6cAws1LrtlJg6xIpRbHEKEkI7VUOUQ2TVlKN1AyTDQ0M1JKWE82REczRkY5Ry4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forms.office.com/r/Xhw7ZU3fh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707E932-45D3-46F0-8B2D-99A98DB87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AAAF0364-CC4F-4F21-AC8D-F49C1D2006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-1" b="-1"/>
          <a:stretch/>
        </p:blipFill>
        <p:spPr>
          <a:xfrm>
            <a:off x="88150" y="857250"/>
            <a:ext cx="9143985" cy="51434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EA45C1-5D9B-4851-BC36-CF2BBE008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2156479"/>
            <a:ext cx="2543175" cy="261224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FFFFFF"/>
              </a:solidFill>
              <a:latin typeface="Gill Sans M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64819-6F06-45D3-87CE-E12D98248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0951" y="3048000"/>
            <a:ext cx="2165350" cy="1301003"/>
          </a:xfrm>
        </p:spPr>
        <p:txBody>
          <a:bodyPr>
            <a:normAutofit fontScale="90000"/>
          </a:bodyPr>
          <a:lstStyle/>
          <a:p>
            <a:r>
              <a:rPr lang="en-US" sz="1800">
                <a:solidFill>
                  <a:schemeClr val="bg2"/>
                </a:solidFill>
              </a:rPr>
              <a:t>BIENVENIDOS A LA REUNIÓN DE PADRES DE ESTUDIANTES DE 9 GRADO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018AE-34BB-4305-AFE7-4F7A4CAB0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1450" y="2156479"/>
            <a:ext cx="4339336" cy="261224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400" b="1">
              <a:solidFill>
                <a:schemeClr val="bg1"/>
              </a:solidFill>
            </a:endParaRPr>
          </a:p>
          <a:p>
            <a:endParaRPr lang="en-US" sz="1400" b="1">
              <a:solidFill>
                <a:schemeClr val="bg1"/>
              </a:solidFill>
            </a:endParaRPr>
          </a:p>
          <a:p>
            <a:endParaRPr lang="en-US" sz="1400" b="1">
              <a:solidFill>
                <a:schemeClr val="bg1"/>
              </a:solidFill>
            </a:endParaRPr>
          </a:p>
          <a:p>
            <a:endParaRPr lang="en-US" sz="1400" b="1">
              <a:solidFill>
                <a:schemeClr val="bg1"/>
              </a:solidFill>
            </a:endParaRPr>
          </a:p>
          <a:p>
            <a:r>
              <a:rPr lang="en-US" sz="1400" b="1">
                <a:solidFill>
                  <a:schemeClr val="bg1"/>
                </a:solidFill>
              </a:rPr>
              <a:t>La </a:t>
            </a:r>
            <a:r>
              <a:rPr lang="en-US" sz="1400" b="1" err="1">
                <a:solidFill>
                  <a:schemeClr val="bg1"/>
                </a:solidFill>
              </a:rPr>
              <a:t>presentación</a:t>
            </a:r>
            <a:r>
              <a:rPr lang="en-US" sz="1400" b="1">
                <a:solidFill>
                  <a:schemeClr val="bg1"/>
                </a:solidFill>
              </a:rPr>
              <a:t> la </a:t>
            </a:r>
            <a:r>
              <a:rPr lang="en-US" sz="1400" b="1" err="1">
                <a:solidFill>
                  <a:schemeClr val="bg1"/>
                </a:solidFill>
              </a:rPr>
              <a:t>encuentran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en-US" sz="1400" b="1" err="1">
                <a:solidFill>
                  <a:schemeClr val="bg1"/>
                </a:solidFill>
              </a:rPr>
              <a:t>grabada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en-US" sz="1400" b="1" err="1">
                <a:solidFill>
                  <a:schemeClr val="bg1"/>
                </a:solidFill>
              </a:rPr>
              <a:t>en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en-US" sz="1400" b="1" err="1">
                <a:solidFill>
                  <a:schemeClr val="bg1"/>
                </a:solidFill>
              </a:rPr>
              <a:t>Inglés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en-US" sz="1400" b="1" err="1">
                <a:solidFill>
                  <a:schemeClr val="bg1"/>
                </a:solidFill>
              </a:rPr>
              <a:t>en</a:t>
            </a:r>
            <a:r>
              <a:rPr lang="en-US" sz="1400" b="1">
                <a:solidFill>
                  <a:schemeClr val="bg1"/>
                </a:solidFill>
              </a:rPr>
              <a:t> </a:t>
            </a:r>
            <a:r>
              <a:rPr lang="en-US" sz="1400" b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www.mycentennialcounseling.com</a:t>
            </a:r>
            <a:r>
              <a:rPr lang="en-US" sz="1400" b="1">
                <a:solidFill>
                  <a:schemeClr val="bg1"/>
                </a:solidFill>
              </a:rPr>
              <a:t> </a:t>
            </a:r>
          </a:p>
          <a:p>
            <a:endParaRPr lang="en-US" sz="1400" b="1">
              <a:solidFill>
                <a:schemeClr val="bg1"/>
              </a:solidFill>
              <a:ea typeface="+mj-lt"/>
              <a:cs typeface="+mj-lt"/>
            </a:endParaRPr>
          </a:p>
          <a:p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3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B86F6-EF58-4713-AF08-98185E2AC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/>
              <a:t>Promoción</a:t>
            </a:r>
            <a:r>
              <a:rPr lang="en-US" b="1"/>
              <a:t> y </a:t>
            </a:r>
            <a:r>
              <a:rPr lang="en-US" b="1" err="1"/>
              <a:t>Niveles</a:t>
            </a:r>
            <a:r>
              <a:rPr lang="en-US" b="1"/>
              <a:t> de Grado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72751-E7A5-4155-89F5-E98EF050DF4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u="sng" err="1">
                <a:solidFill>
                  <a:schemeClr val="accent3">
                    <a:lumMod val="75000"/>
                  </a:schemeClr>
                </a:solidFill>
              </a:rPr>
              <a:t>Estudiantes</a:t>
            </a:r>
            <a:r>
              <a:rPr lang="en-US" b="1" u="sng">
                <a:solidFill>
                  <a:schemeClr val="accent3">
                    <a:lumMod val="75000"/>
                  </a:schemeClr>
                </a:solidFill>
              </a:rPr>
              <a:t> de 12 </a:t>
            </a:r>
            <a:r>
              <a:rPr lang="en-US" b="1" u="sng" err="1">
                <a:solidFill>
                  <a:schemeClr val="accent3">
                    <a:lumMod val="75000"/>
                  </a:schemeClr>
                </a:solidFill>
              </a:rPr>
              <a:t>grado</a:t>
            </a:r>
            <a:r>
              <a:rPr lang="en-US" b="1" u="sng">
                <a:solidFill>
                  <a:schemeClr val="accent3">
                    <a:lumMod val="75000"/>
                  </a:schemeClr>
                </a:solidFill>
              </a:rPr>
              <a:t>: “Seniors”:</a:t>
            </a:r>
          </a:p>
          <a:p>
            <a:pPr marL="0" indent="0">
              <a:buNone/>
            </a:pPr>
            <a:r>
              <a:rPr lang="en-US"/>
              <a:t>      De 17.0 </a:t>
            </a:r>
            <a:r>
              <a:rPr lang="en-US" err="1"/>
              <a:t>créditos</a:t>
            </a:r>
            <a:r>
              <a:rPr lang="en-US"/>
              <a:t> o </a:t>
            </a:r>
            <a:r>
              <a:rPr lang="en-US" err="1"/>
              <a:t>más</a:t>
            </a:r>
            <a:r>
              <a:rPr lang="en-US"/>
              <a:t>, se </a:t>
            </a:r>
            <a:r>
              <a:rPr lang="en-US" err="1"/>
              <a:t>pasa</a:t>
            </a:r>
            <a:r>
              <a:rPr lang="en-US"/>
              <a:t> a 12 </a:t>
            </a:r>
            <a:r>
              <a:rPr lang="en-US" err="1"/>
              <a:t>grado</a:t>
            </a:r>
            <a:r>
              <a:rPr lang="en-US"/>
              <a:t>.</a:t>
            </a:r>
          </a:p>
          <a:p>
            <a:r>
              <a:rPr lang="en-US" b="1" u="sng" err="1">
                <a:solidFill>
                  <a:schemeClr val="accent5">
                    <a:lumMod val="75000"/>
                  </a:schemeClr>
                </a:solidFill>
              </a:rPr>
              <a:t>Estudiantes</a:t>
            </a:r>
            <a:r>
              <a:rPr lang="en-US" b="1" u="sng">
                <a:solidFill>
                  <a:schemeClr val="accent5">
                    <a:lumMod val="75000"/>
                  </a:schemeClr>
                </a:solidFill>
              </a:rPr>
              <a:t> de 11 </a:t>
            </a:r>
            <a:r>
              <a:rPr lang="en-US" b="1" u="sng" err="1">
                <a:solidFill>
                  <a:schemeClr val="accent5">
                    <a:lumMod val="75000"/>
                  </a:schemeClr>
                </a:solidFill>
              </a:rPr>
              <a:t>grado</a:t>
            </a:r>
            <a:r>
              <a:rPr lang="en-US" b="1" u="sng">
                <a:solidFill>
                  <a:schemeClr val="accent5">
                    <a:lumMod val="75000"/>
                  </a:schemeClr>
                </a:solidFill>
              </a:rPr>
              <a:t>:”Juniors”:</a:t>
            </a:r>
          </a:p>
          <a:p>
            <a:pPr marL="0" indent="0">
              <a:buNone/>
            </a:pPr>
            <a:r>
              <a:rPr lang="en-US"/>
              <a:t>      De 11.0 a 16.5 </a:t>
            </a:r>
            <a:r>
              <a:rPr lang="en-US" err="1"/>
              <a:t>créditos</a:t>
            </a:r>
            <a:r>
              <a:rPr lang="en-US"/>
              <a:t>, se </a:t>
            </a:r>
            <a:r>
              <a:rPr lang="en-US" err="1"/>
              <a:t>pasa</a:t>
            </a:r>
            <a:r>
              <a:rPr lang="en-US"/>
              <a:t> a 11 </a:t>
            </a:r>
            <a:r>
              <a:rPr lang="en-US" err="1"/>
              <a:t>grado</a:t>
            </a:r>
            <a:r>
              <a:rPr lang="en-US"/>
              <a:t>.</a:t>
            </a:r>
          </a:p>
          <a:p>
            <a:r>
              <a:rPr lang="en-US" b="1" u="sng" err="1">
                <a:solidFill>
                  <a:srgbClr val="0000FF"/>
                </a:solidFill>
              </a:rPr>
              <a:t>Estudiantes</a:t>
            </a:r>
            <a:r>
              <a:rPr lang="en-US" b="1" u="sng">
                <a:solidFill>
                  <a:srgbClr val="0000FF"/>
                </a:solidFill>
              </a:rPr>
              <a:t> de 10 </a:t>
            </a:r>
            <a:r>
              <a:rPr lang="en-US" b="1" u="sng" err="1">
                <a:solidFill>
                  <a:srgbClr val="0000FF"/>
                </a:solidFill>
              </a:rPr>
              <a:t>grado</a:t>
            </a:r>
            <a:r>
              <a:rPr lang="en-US" b="1" u="sng">
                <a:solidFill>
                  <a:srgbClr val="0000FF"/>
                </a:solidFill>
              </a:rPr>
              <a:t>: “</a:t>
            </a:r>
            <a:r>
              <a:rPr lang="en-US" b="1" u="sng" err="1">
                <a:solidFill>
                  <a:srgbClr val="0000FF"/>
                </a:solidFill>
              </a:rPr>
              <a:t>Sophmores</a:t>
            </a:r>
            <a:r>
              <a:rPr lang="en-US" b="1" u="sng">
                <a:solidFill>
                  <a:srgbClr val="0000FF"/>
                </a:solidFill>
              </a:rPr>
              <a:t>”:</a:t>
            </a:r>
          </a:p>
          <a:p>
            <a:pPr marL="0" indent="0">
              <a:buNone/>
            </a:pPr>
            <a:r>
              <a:rPr lang="en-US"/>
              <a:t>       De 5.0  a 10.5 </a:t>
            </a:r>
            <a:r>
              <a:rPr lang="en-US" err="1"/>
              <a:t>créditos</a:t>
            </a:r>
            <a:r>
              <a:rPr lang="en-US"/>
              <a:t>, se </a:t>
            </a:r>
            <a:r>
              <a:rPr lang="en-US" err="1"/>
              <a:t>pasa</a:t>
            </a:r>
            <a:r>
              <a:rPr lang="en-US"/>
              <a:t> a 10 </a:t>
            </a:r>
            <a:r>
              <a:rPr lang="en-US" err="1"/>
              <a:t>grado</a:t>
            </a:r>
            <a:r>
              <a:rPr lang="en-US"/>
              <a:t>.</a:t>
            </a:r>
          </a:p>
          <a:p>
            <a:r>
              <a:rPr lang="en-US" b="1" u="sng" err="1">
                <a:solidFill>
                  <a:srgbClr val="9933FF"/>
                </a:solidFill>
              </a:rPr>
              <a:t>Estudiantes</a:t>
            </a:r>
            <a:r>
              <a:rPr lang="en-US" b="1" u="sng">
                <a:solidFill>
                  <a:srgbClr val="9933FF"/>
                </a:solidFill>
              </a:rPr>
              <a:t> de 9 </a:t>
            </a:r>
            <a:r>
              <a:rPr lang="en-US" b="1" u="sng" err="1">
                <a:solidFill>
                  <a:srgbClr val="9933FF"/>
                </a:solidFill>
              </a:rPr>
              <a:t>grado</a:t>
            </a:r>
            <a:r>
              <a:rPr lang="en-US" b="1" u="sng">
                <a:solidFill>
                  <a:srgbClr val="9933FF"/>
                </a:solidFill>
              </a:rPr>
              <a:t>: “Freshman”</a:t>
            </a:r>
          </a:p>
          <a:p>
            <a:pPr marL="0" indent="0">
              <a:buNone/>
            </a:pPr>
            <a:r>
              <a:rPr lang="en-US"/>
              <a:t>       De 0 a 4.5 </a:t>
            </a:r>
            <a:r>
              <a:rPr lang="en-US" err="1"/>
              <a:t>créditos</a:t>
            </a:r>
            <a:r>
              <a:rPr lang="en-US"/>
              <a:t> se </a:t>
            </a:r>
            <a:r>
              <a:rPr lang="en-US" err="1"/>
              <a:t>empieza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9 </a:t>
            </a:r>
            <a:r>
              <a:rPr lang="en-US" err="1"/>
              <a:t>grado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9149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Como </a:t>
            </a:r>
            <a:r>
              <a:rPr lang="en-US" b="1" err="1"/>
              <a:t>calcular</a:t>
            </a:r>
            <a:r>
              <a:rPr lang="en-US" b="1"/>
              <a:t> </a:t>
            </a:r>
            <a:r>
              <a:rPr lang="en-US" b="1" err="1"/>
              <a:t>el</a:t>
            </a:r>
            <a:r>
              <a:rPr lang="en-US" b="1"/>
              <a:t> GPA                                     </a:t>
            </a:r>
            <a:r>
              <a:rPr lang="en-US" sz="1600" b="1"/>
              <a:t>(“Grade Point Average” por sus </a:t>
            </a:r>
            <a:r>
              <a:rPr lang="en-US" sz="1600" b="1" err="1"/>
              <a:t>siglas</a:t>
            </a:r>
            <a:r>
              <a:rPr lang="en-US" sz="1600" b="1"/>
              <a:t> </a:t>
            </a:r>
            <a:r>
              <a:rPr lang="en-US" sz="1600" b="1" err="1"/>
              <a:t>en</a:t>
            </a:r>
            <a:r>
              <a:rPr lang="en-US" sz="1600" b="1"/>
              <a:t> </a:t>
            </a:r>
            <a:r>
              <a:rPr lang="en-US" sz="1600" b="1" err="1"/>
              <a:t>Inglés</a:t>
            </a:r>
            <a:r>
              <a:rPr lang="en-US" sz="1600" b="1"/>
              <a:t>: </a:t>
            </a:r>
            <a:r>
              <a:rPr lang="en-US" sz="1600" b="1" err="1"/>
              <a:t>Promedio</a:t>
            </a:r>
            <a:r>
              <a:rPr lang="en-US" sz="1600" b="1"/>
              <a:t> de </a:t>
            </a:r>
            <a:r>
              <a:rPr lang="en-US" sz="1600" b="1" err="1"/>
              <a:t>Calificaciones</a:t>
            </a:r>
            <a:r>
              <a:rPr lang="en-US" sz="1600" b="1"/>
              <a:t>)</a:t>
            </a:r>
            <a:r>
              <a:rPr lang="en-US" b="1"/>
              <a:t> </a:t>
            </a:r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A1E007-60DE-4FCC-913E-85BFCFA6911B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35182266"/>
              </p:ext>
            </p:extLst>
          </p:nvPr>
        </p:nvGraphicFramePr>
        <p:xfrm>
          <a:off x="280546" y="1746504"/>
          <a:ext cx="850392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7E980FB2-B1EE-4F65-820B-829EC90A2ECC}"/>
              </a:ext>
            </a:extLst>
          </p:cNvPr>
          <p:cNvGrpSpPr/>
          <p:nvPr/>
        </p:nvGrpSpPr>
        <p:grpSpPr>
          <a:xfrm>
            <a:off x="259340" y="987551"/>
            <a:ext cx="8546332" cy="758951"/>
            <a:chOff x="0" y="152999"/>
            <a:chExt cx="8503920" cy="842400"/>
          </a:xfrm>
          <a:solidFill>
            <a:srgbClr val="92D050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7509623-5A89-45FE-B9E3-8AF0B99C7B61}"/>
                </a:ext>
              </a:extLst>
            </p:cNvPr>
            <p:cNvSpPr/>
            <p:nvPr/>
          </p:nvSpPr>
          <p:spPr>
            <a:xfrm>
              <a:off x="0" y="152999"/>
              <a:ext cx="8503920" cy="8424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C9FADBCE-AFC2-43FE-BE27-EE1DAA78C798}"/>
                </a:ext>
              </a:extLst>
            </p:cNvPr>
            <p:cNvSpPr txBox="1"/>
            <p:nvPr/>
          </p:nvSpPr>
          <p:spPr>
            <a:xfrm>
              <a:off x="41123" y="235909"/>
              <a:ext cx="8421674" cy="7183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/>
                <a:t>S</a:t>
              </a:r>
              <a:r>
                <a:rPr lang="en-US" sz="1600" b="1" kern="1200"/>
                <a:t>e suman </a:t>
              </a:r>
              <a:r>
                <a:rPr lang="en-US" sz="1600" b="1" kern="1200" err="1"/>
                <a:t>siete</a:t>
              </a:r>
              <a:r>
                <a:rPr lang="en-US" sz="1600" b="1" kern="1200"/>
                <a:t> puntos a </a:t>
              </a:r>
              <a:r>
                <a:rPr lang="en-US" sz="1600" b="1" kern="1200" err="1"/>
                <a:t>calificaciones</a:t>
              </a:r>
              <a:r>
                <a:rPr lang="en-US" sz="1600" b="1" kern="1200"/>
                <a:t> </a:t>
              </a:r>
              <a:r>
                <a:rPr lang="en-US" sz="1600" b="1" kern="1200" err="1"/>
                <a:t>aprobadas</a:t>
              </a:r>
              <a:r>
                <a:rPr lang="en-US" sz="1600" b="1" kern="1200"/>
                <a:t> </a:t>
              </a:r>
              <a:r>
                <a:rPr lang="en-US" sz="1600" b="1" kern="1200" err="1"/>
                <a:t>en</a:t>
              </a:r>
              <a:r>
                <a:rPr lang="en-US" sz="1600" b="1" kern="1200"/>
                <a:t> </a:t>
              </a:r>
              <a:r>
                <a:rPr lang="en-US" sz="1600" b="1" kern="1200" err="1"/>
                <a:t>clases</a:t>
              </a:r>
              <a:r>
                <a:rPr lang="en-US" sz="1600" b="1" kern="1200"/>
                <a:t> </a:t>
              </a:r>
              <a:r>
                <a:rPr lang="en-US" sz="1600" b="1" kern="1200" err="1"/>
                <a:t>avanzadas</a:t>
              </a:r>
              <a:r>
                <a:rPr lang="en-US" sz="1600" b="1" kern="1200"/>
                <a:t>  (</a:t>
              </a:r>
              <a:r>
                <a:rPr lang="en-US" sz="1600" b="1" err="1"/>
                <a:t>honores</a:t>
              </a:r>
              <a:r>
                <a:rPr lang="en-US" sz="1600" b="1"/>
                <a:t>), AP (</a:t>
              </a:r>
              <a:r>
                <a:rPr lang="en-US" sz="1600" b="1" err="1"/>
                <a:t>Clases</a:t>
              </a:r>
              <a:r>
                <a:rPr lang="en-US" sz="1600" b="1"/>
                <a:t> </a:t>
              </a:r>
              <a:r>
                <a:rPr lang="en-US" sz="1600" b="1" err="1"/>
                <a:t>nivel</a:t>
              </a:r>
              <a:r>
                <a:rPr lang="en-US" sz="1600" b="1"/>
                <a:t> Universitario), </a:t>
              </a:r>
              <a:r>
                <a:rPr lang="en-US" sz="1600" b="1" err="1"/>
                <a:t>Programa</a:t>
              </a:r>
              <a:r>
                <a:rPr lang="en-US" sz="1600" b="1"/>
                <a:t> IB , </a:t>
              </a:r>
              <a:r>
                <a:rPr lang="en-US" sz="1600" b="1" err="1"/>
                <a:t>Clases</a:t>
              </a:r>
              <a:r>
                <a:rPr lang="en-US" sz="1600" b="1"/>
                <a:t> </a:t>
              </a:r>
              <a:r>
                <a:rPr lang="en-US" sz="1600" b="1" err="1"/>
                <a:t>inscripción</a:t>
              </a:r>
              <a:r>
                <a:rPr lang="en-US" sz="1600" b="1"/>
                <a:t> doble (Universidad/Escuela) </a:t>
              </a:r>
              <a:endParaRPr lang="en-US" sz="16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242201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85221642"/>
              </p:ext>
            </p:extLst>
          </p:nvPr>
        </p:nvGraphicFramePr>
        <p:xfrm>
          <a:off x="301625" y="1183342"/>
          <a:ext cx="8504238" cy="4625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E3831019-B7A9-4497-972B-E6FF4650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06188"/>
            <a:ext cx="8534400" cy="781364"/>
          </a:xfrm>
        </p:spPr>
        <p:txBody>
          <a:bodyPr>
            <a:noAutofit/>
          </a:bodyPr>
          <a:lstStyle/>
          <a:p>
            <a:r>
              <a:rPr lang="en-US" sz="2400" b="1" err="1"/>
              <a:t>Acceso</a:t>
            </a:r>
            <a:r>
              <a:rPr lang="en-US" sz="2400" b="1"/>
              <a:t> a </a:t>
            </a:r>
            <a:r>
              <a:rPr lang="en-US" sz="2400" b="1" err="1"/>
              <a:t>Calificaciones</a:t>
            </a:r>
            <a:r>
              <a:rPr lang="en-US" sz="2400" b="1"/>
              <a:t>/</a:t>
            </a:r>
            <a:r>
              <a:rPr lang="en-US" sz="2400" b="1" err="1"/>
              <a:t>Asistencia</a:t>
            </a:r>
            <a:r>
              <a:rPr lang="en-US" sz="2400" b="1"/>
              <a:t> a la </a:t>
            </a:r>
            <a:r>
              <a:rPr lang="en-US" sz="2400" b="1" err="1"/>
              <a:t>escuela</a:t>
            </a:r>
            <a:r>
              <a:rPr lang="en-US" sz="2400" b="1"/>
              <a:t>/</a:t>
            </a:r>
            <a:br>
              <a:rPr lang="en-US" sz="2400" b="1"/>
            </a:br>
            <a:r>
              <a:rPr lang="en-US" sz="2400" b="1" err="1"/>
              <a:t>Boleta</a:t>
            </a:r>
            <a:r>
              <a:rPr lang="en-US" sz="2400" b="1"/>
              <a:t> </a:t>
            </a:r>
            <a:r>
              <a:rPr lang="en-US" sz="2400" b="1" err="1"/>
              <a:t>oficial</a:t>
            </a:r>
            <a:r>
              <a:rPr lang="en-US" sz="2400" b="1"/>
              <a:t> de </a:t>
            </a:r>
            <a:r>
              <a:rPr lang="en-US" sz="2400" b="1" err="1"/>
              <a:t>Calificaciones</a:t>
            </a:r>
            <a:r>
              <a:rPr lang="en-US" sz="24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755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B535-E3FE-4F3D-B92D-8A9C0543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err="1"/>
              <a:t>Factores</a:t>
            </a:r>
            <a:r>
              <a:rPr lang="en-US" b="1"/>
              <a:t> para ser </a:t>
            </a:r>
            <a:r>
              <a:rPr lang="en-US" b="1" err="1"/>
              <a:t>admitidos</a:t>
            </a:r>
            <a:r>
              <a:rPr lang="en-US" b="1"/>
              <a:t> a la Universidad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1739E-5EED-45C4-A08B-8750134AFE0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2400"/>
              <a:t>Rigor de las </a:t>
            </a:r>
            <a:r>
              <a:rPr lang="en-US" sz="2400" err="1"/>
              <a:t>clases</a:t>
            </a:r>
            <a:r>
              <a:rPr lang="en-US" sz="2400"/>
              <a:t> </a:t>
            </a:r>
            <a:r>
              <a:rPr lang="en-US" sz="2400" err="1"/>
              <a:t>tomadas</a:t>
            </a:r>
            <a:r>
              <a:rPr lang="en-US" sz="2400"/>
              <a:t> </a:t>
            </a:r>
            <a:r>
              <a:rPr lang="en-US" sz="2400" err="1"/>
              <a:t>en</a:t>
            </a:r>
            <a:r>
              <a:rPr lang="en-US" sz="2400"/>
              <a:t> HS</a:t>
            </a:r>
          </a:p>
          <a:p>
            <a:pPr algn="ctr"/>
            <a:r>
              <a:rPr lang="en-US" sz="2400" err="1"/>
              <a:t>Puntajes</a:t>
            </a:r>
            <a:r>
              <a:rPr lang="en-US" sz="2400"/>
              <a:t> del SAT/ACT</a:t>
            </a:r>
          </a:p>
          <a:p>
            <a:pPr algn="ctr"/>
            <a:r>
              <a:rPr lang="en-US" sz="2400" err="1"/>
              <a:t>Clases</a:t>
            </a:r>
            <a:r>
              <a:rPr lang="en-US" sz="2400"/>
              <a:t> </a:t>
            </a:r>
            <a:r>
              <a:rPr lang="en-US" sz="2400" err="1"/>
              <a:t>tomadas</a:t>
            </a:r>
            <a:r>
              <a:rPr lang="en-US" sz="2400"/>
              <a:t> </a:t>
            </a:r>
            <a:r>
              <a:rPr lang="en-US" sz="2400" err="1"/>
              <a:t>en</a:t>
            </a:r>
            <a:r>
              <a:rPr lang="en-US" sz="2400"/>
              <a:t> </a:t>
            </a:r>
            <a:r>
              <a:rPr lang="en-US" sz="2400" err="1"/>
              <a:t>el</a:t>
            </a:r>
            <a:r>
              <a:rPr lang="en-US" sz="2400"/>
              <a:t> </a:t>
            </a:r>
            <a:r>
              <a:rPr lang="en-US" sz="2400" err="1"/>
              <a:t>grado</a:t>
            </a:r>
            <a:r>
              <a:rPr lang="en-US" sz="2400"/>
              <a:t> 12</a:t>
            </a:r>
          </a:p>
          <a:p>
            <a:pPr algn="ctr"/>
            <a:r>
              <a:rPr lang="en-US" sz="2400" err="1"/>
              <a:t>Recomendaciones</a:t>
            </a:r>
            <a:r>
              <a:rPr lang="en-US" sz="2400"/>
              <a:t> de Maestros y </a:t>
            </a:r>
            <a:r>
              <a:rPr lang="en-US" sz="2400" err="1"/>
              <a:t>consejeros</a:t>
            </a:r>
            <a:endParaRPr lang="en-US" sz="2400"/>
          </a:p>
          <a:p>
            <a:pPr algn="ctr"/>
            <a:r>
              <a:rPr lang="en-US" sz="2400"/>
              <a:t>GPA (</a:t>
            </a:r>
            <a:r>
              <a:rPr lang="en-US" sz="2400" err="1"/>
              <a:t>Promedio</a:t>
            </a:r>
            <a:r>
              <a:rPr lang="en-US" sz="2400"/>
              <a:t> de </a:t>
            </a:r>
            <a:r>
              <a:rPr lang="en-US" sz="2400" err="1"/>
              <a:t>calificaciones</a:t>
            </a:r>
            <a:r>
              <a:rPr lang="en-US" sz="2400"/>
              <a:t>)</a:t>
            </a:r>
          </a:p>
          <a:p>
            <a:pPr algn="ctr"/>
            <a:r>
              <a:rPr lang="en-US" sz="2400" err="1"/>
              <a:t>Ensayos</a:t>
            </a:r>
            <a:endParaRPr lang="en-US" sz="2400"/>
          </a:p>
          <a:p>
            <a:pPr algn="ctr"/>
            <a:r>
              <a:rPr lang="en-US" sz="2400" err="1"/>
              <a:t>Actividades</a:t>
            </a:r>
            <a:r>
              <a:rPr lang="en-US" sz="2400"/>
              <a:t> y </a:t>
            </a:r>
            <a:r>
              <a:rPr lang="en-US" sz="2400" err="1"/>
              <a:t>Logros</a:t>
            </a:r>
            <a:endParaRPr lang="en-US" sz="2400"/>
          </a:p>
          <a:p>
            <a:endParaRPr lang="en-US" sz="1800"/>
          </a:p>
          <a:p>
            <a:r>
              <a:rPr lang="en-US" sz="2400" err="1"/>
              <a:t>En</a:t>
            </a:r>
            <a:r>
              <a:rPr lang="en-US" sz="2400"/>
              <a:t> RESUMEN: </a:t>
            </a:r>
          </a:p>
          <a:p>
            <a:pPr marL="0" indent="0">
              <a:buNone/>
            </a:pPr>
            <a:r>
              <a:rPr lang="en-US" sz="2400"/>
              <a:t>     </a:t>
            </a:r>
            <a:r>
              <a:rPr lang="en-US" sz="2400" err="1"/>
              <a:t>Todo</a:t>
            </a:r>
            <a:r>
              <a:rPr lang="en-US" sz="2400"/>
              <a:t> lo que la Universidad </a:t>
            </a:r>
            <a:r>
              <a:rPr lang="en-US" sz="2400" err="1"/>
              <a:t>va</a:t>
            </a:r>
            <a:r>
              <a:rPr lang="en-US" sz="2400"/>
              <a:t> a saber del </a:t>
            </a:r>
            <a:r>
              <a:rPr lang="en-US" sz="2400" err="1"/>
              <a:t>estudiante</a:t>
            </a:r>
            <a:r>
              <a:rPr lang="en-US" sz="2400"/>
              <a:t> para </a:t>
            </a:r>
            <a:r>
              <a:rPr lang="en-US" sz="2400" err="1"/>
              <a:t>determinar</a:t>
            </a:r>
            <a:r>
              <a:rPr lang="en-US" sz="2400"/>
              <a:t> </a:t>
            </a:r>
            <a:r>
              <a:rPr lang="en-US" sz="2400" err="1"/>
              <a:t>quien</a:t>
            </a:r>
            <a:r>
              <a:rPr lang="en-US" sz="2400"/>
              <a:t> es </a:t>
            </a:r>
            <a:r>
              <a:rPr lang="en-US" sz="2400" err="1"/>
              <a:t>él</a:t>
            </a:r>
            <a:r>
              <a:rPr lang="en-US" sz="2400"/>
              <a:t> o </a:t>
            </a:r>
            <a:r>
              <a:rPr lang="en-US" sz="2400" err="1"/>
              <a:t>ella</a:t>
            </a:r>
            <a:r>
              <a:rPr lang="en-US" sz="2400"/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52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err="1"/>
              <a:t>Requisitos</a:t>
            </a:r>
            <a:r>
              <a:rPr lang="en-US" b="1"/>
              <a:t> para </a:t>
            </a:r>
            <a:r>
              <a:rPr lang="en-US" b="1" err="1"/>
              <a:t>Graduarse</a:t>
            </a:r>
            <a:endParaRPr lang="en-US" b="1">
              <a:solidFill>
                <a:srgbClr val="92D05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1BA33DC-696E-471F-B95C-60FB242A6E95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05430997"/>
              </p:ext>
            </p:extLst>
          </p:nvPr>
        </p:nvGraphicFramePr>
        <p:xfrm>
          <a:off x="457200" y="1524000"/>
          <a:ext cx="8229600" cy="510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3" descr="C:\Program Files\Microsoft Office XP\Media\CntCD1\ClipArt1\j0199673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1752600"/>
            <a:ext cx="2235951" cy="1828800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698987"/>
            <a:ext cx="8305800" cy="71535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30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Inglés</a:t>
            </a:r>
            <a:r>
              <a:rPr lang="en-US" sz="33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30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Lenguaje</a:t>
            </a:r>
            <a:r>
              <a:rPr lang="en-US" sz="33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 (4 </a:t>
            </a:r>
            <a:r>
              <a:rPr lang="en-US" sz="330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Créditos</a:t>
            </a:r>
            <a:r>
              <a:rPr lang="en-US" sz="33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04800" y="2449512"/>
            <a:ext cx="8305800" cy="395128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anchor="t">
            <a:normAutofit/>
          </a:bodyPr>
          <a:lstStyle/>
          <a:p>
            <a:endParaRPr lang="en-US" sz="1000"/>
          </a:p>
          <a:p>
            <a:pPr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400" err="1"/>
              <a:t>Literatura</a:t>
            </a:r>
            <a:r>
              <a:rPr lang="en-US" sz="2400"/>
              <a:t> de 9 Grado </a:t>
            </a:r>
          </a:p>
          <a:p>
            <a:pPr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400" err="1"/>
              <a:t>Literatura</a:t>
            </a:r>
            <a:r>
              <a:rPr lang="en-US" sz="2400"/>
              <a:t> de 10 Grado</a:t>
            </a:r>
          </a:p>
          <a:p>
            <a:pPr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400" err="1"/>
              <a:t>Literatura</a:t>
            </a:r>
            <a:r>
              <a:rPr lang="en-US" sz="2400"/>
              <a:t> de USA de 11 Grado</a:t>
            </a:r>
            <a:r>
              <a:rPr lang="en-US" sz="2400" baseline="30000"/>
              <a:t> </a:t>
            </a:r>
            <a:endParaRPr lang="en-US" sz="2400"/>
          </a:p>
          <a:p>
            <a:pPr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400" err="1"/>
              <a:t>Clase</a:t>
            </a:r>
            <a:r>
              <a:rPr lang="en-US" sz="2400"/>
              <a:t> de </a:t>
            </a:r>
            <a:r>
              <a:rPr lang="en-US" sz="2400" err="1"/>
              <a:t>Lenguaje</a:t>
            </a:r>
            <a:r>
              <a:rPr lang="en-US" sz="2400"/>
              <a:t> Nivel de “Senior” </a:t>
            </a:r>
          </a:p>
          <a:p>
            <a:pPr marL="274320" lvl="1" indent="0">
              <a:spcBef>
                <a:spcPts val="0"/>
              </a:spcBef>
              <a:buClr>
                <a:schemeClr val="accent4"/>
              </a:buClr>
              <a:buNone/>
            </a:pPr>
            <a:r>
              <a:rPr lang="en-US"/>
              <a:t>(</a:t>
            </a:r>
            <a:r>
              <a:rPr lang="en-US" err="1"/>
              <a:t>ej</a:t>
            </a:r>
            <a:r>
              <a:rPr lang="en-US"/>
              <a:t>: </a:t>
            </a:r>
            <a:r>
              <a:rPr lang="en-US" err="1"/>
              <a:t>Literatura</a:t>
            </a:r>
            <a:r>
              <a:rPr lang="en-US"/>
              <a:t> AP (Avanzado-</a:t>
            </a:r>
            <a:r>
              <a:rPr lang="en-US" err="1"/>
              <a:t>nivel</a:t>
            </a:r>
            <a:r>
              <a:rPr lang="en-US"/>
              <a:t> Universitario),</a:t>
            </a:r>
            <a:r>
              <a:rPr lang="en-US" err="1"/>
              <a:t>Inglés</a:t>
            </a:r>
            <a:r>
              <a:rPr lang="en-US"/>
              <a:t> </a:t>
            </a:r>
            <a:r>
              <a:rPr lang="en-US" err="1"/>
              <a:t>nivel</a:t>
            </a:r>
            <a:r>
              <a:rPr lang="en-US"/>
              <a:t> Universitario, </a:t>
            </a:r>
            <a:r>
              <a:rPr lang="en-US" err="1"/>
              <a:t>Escritura</a:t>
            </a:r>
            <a:r>
              <a:rPr lang="en-US"/>
              <a:t> </a:t>
            </a:r>
            <a:r>
              <a:rPr lang="en-US" err="1"/>
              <a:t>Teatral</a:t>
            </a:r>
            <a:r>
              <a:rPr lang="en-US"/>
              <a:t> o </a:t>
            </a:r>
            <a:r>
              <a:rPr lang="en-US" err="1"/>
              <a:t>Literatura</a:t>
            </a:r>
            <a:r>
              <a:rPr lang="en-US"/>
              <a:t> del Mundo o Multicultural).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39746"/>
            <a:ext cx="8534400" cy="1015313"/>
          </a:xfrm>
        </p:spPr>
        <p:txBody>
          <a:bodyPr>
            <a:normAutofit/>
          </a:bodyPr>
          <a:lstStyle/>
          <a:p>
            <a:r>
              <a:rPr lang="en-US" b="1" err="1"/>
              <a:t>Clases</a:t>
            </a:r>
            <a:r>
              <a:rPr lang="en-US" b="1"/>
              <a:t> </a:t>
            </a:r>
            <a:r>
              <a:rPr lang="en-US" b="1" err="1"/>
              <a:t>Académicas</a:t>
            </a:r>
            <a:r>
              <a:rPr lang="en-US" b="1"/>
              <a:t> </a:t>
            </a:r>
            <a:r>
              <a:rPr lang="en-US" b="1" err="1"/>
              <a:t>Requeridas</a:t>
            </a:r>
            <a:endParaRPr lang="en-US" b="1"/>
          </a:p>
        </p:txBody>
      </p:sp>
      <p:pic>
        <p:nvPicPr>
          <p:cNvPr id="2056" name="Picture 8" descr="C:\Documents and Settings\caplinger\Local Settings\Temporary Internet Files\Content.IE5\XMNG1HBR\MP90043115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2667000"/>
            <a:ext cx="2209800" cy="190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5252" y="1828800"/>
            <a:ext cx="8487747" cy="562955"/>
          </a:xfr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en-US" sz="33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  </a:t>
            </a:r>
            <a:r>
              <a:rPr lang="en-US" sz="330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Matemáticas</a:t>
            </a:r>
            <a:r>
              <a:rPr lang="en-US" sz="33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(4 </a:t>
            </a:r>
            <a:r>
              <a:rPr lang="en-US" sz="330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Créditos</a:t>
            </a:r>
            <a:r>
              <a:rPr lang="en-US" sz="33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344606781"/>
              </p:ext>
            </p:extLst>
          </p:nvPr>
        </p:nvGraphicFramePr>
        <p:xfrm>
          <a:off x="86436" y="2590800"/>
          <a:ext cx="8828964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b="1" err="1"/>
              <a:t>Clases</a:t>
            </a:r>
            <a:r>
              <a:rPr lang="en-US" b="1"/>
              <a:t> </a:t>
            </a:r>
            <a:r>
              <a:rPr lang="en-US" b="1" err="1"/>
              <a:t>Académicas</a:t>
            </a:r>
            <a:r>
              <a:rPr lang="en-US" b="1"/>
              <a:t> </a:t>
            </a:r>
            <a:r>
              <a:rPr lang="en-US" b="1" err="1"/>
              <a:t>Requeridas</a:t>
            </a:r>
            <a:endParaRPr lang="en-US" b="1"/>
          </a:p>
        </p:txBody>
      </p:sp>
      <p:pic>
        <p:nvPicPr>
          <p:cNvPr id="25" name="Picture 5" descr="C:\Documents and Settings\caplinger\Local Settings\Temporary Internet Files\Content.IE5\6UDF0VCD\MP900439432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1596" y="1477623"/>
            <a:ext cx="2293804" cy="111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4222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81001" y="1052641"/>
            <a:ext cx="8305800" cy="1125783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30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Ciencias</a:t>
            </a:r>
            <a:r>
              <a:rPr lang="en-US" sz="33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(4 </a:t>
            </a:r>
            <a:r>
              <a:rPr lang="en-US" sz="330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Créditos</a:t>
            </a:r>
            <a:r>
              <a:rPr lang="en-US" sz="33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381001" y="2178424"/>
            <a:ext cx="8305800" cy="4222376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endParaRPr lang="en-US" b="1"/>
          </a:p>
          <a:p>
            <a:pPr>
              <a:spcAft>
                <a:spcPts val="1200"/>
              </a:spcAft>
            </a:pPr>
            <a:endParaRPr lang="en-US" b="1"/>
          </a:p>
          <a:p>
            <a:pPr>
              <a:spcAft>
                <a:spcPts val="1200"/>
              </a:spcAft>
              <a:buNone/>
            </a:pPr>
            <a:endParaRPr lang="en-US" sz="4300" b="1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1800"/>
              </a:spcAft>
            </a:pPr>
            <a:r>
              <a:rPr lang="en-US" b="1" err="1"/>
              <a:t>Biología</a:t>
            </a:r>
            <a:endParaRPr lang="en-US" b="1"/>
          </a:p>
          <a:p>
            <a:pPr>
              <a:spcAft>
                <a:spcPts val="1800"/>
              </a:spcAft>
            </a:pPr>
            <a:r>
              <a:rPr lang="en-US" b="1" err="1"/>
              <a:t>Ciencia</a:t>
            </a:r>
            <a:r>
              <a:rPr lang="en-US" b="1"/>
              <a:t> </a:t>
            </a:r>
            <a:r>
              <a:rPr lang="en-US" b="1" err="1"/>
              <a:t>Física</a:t>
            </a:r>
            <a:r>
              <a:rPr lang="en-US" b="1"/>
              <a:t> o </a:t>
            </a:r>
            <a:r>
              <a:rPr lang="en-US" b="1" u="sng" err="1"/>
              <a:t>Física</a:t>
            </a:r>
            <a:endParaRPr lang="en-US" b="1"/>
          </a:p>
          <a:p>
            <a:pPr>
              <a:spcAft>
                <a:spcPts val="1800"/>
              </a:spcAft>
            </a:pPr>
            <a:r>
              <a:rPr lang="en-US" b="1" err="1"/>
              <a:t>Química</a:t>
            </a:r>
            <a:r>
              <a:rPr lang="en-US" b="1"/>
              <a:t>, </a:t>
            </a:r>
            <a:r>
              <a:rPr lang="en-US" b="1" err="1"/>
              <a:t>Ciencias</a:t>
            </a:r>
            <a:r>
              <a:rPr lang="en-US" b="1"/>
              <a:t> del Medio-</a:t>
            </a:r>
            <a:r>
              <a:rPr lang="en-US" b="1" err="1"/>
              <a:t>ambiente</a:t>
            </a:r>
            <a:r>
              <a:rPr lang="en-US" b="1"/>
              <a:t>, </a:t>
            </a:r>
            <a:r>
              <a:rPr lang="en-US" b="1" err="1"/>
              <a:t>Sistemas</a:t>
            </a:r>
            <a:r>
              <a:rPr lang="en-US" b="1"/>
              <a:t> de la Tierra </a:t>
            </a:r>
            <a:r>
              <a:rPr lang="en-US" u="sng"/>
              <a:t>o</a:t>
            </a:r>
            <a:r>
              <a:rPr lang="en-US" b="1"/>
              <a:t> una </a:t>
            </a:r>
            <a:r>
              <a:rPr lang="en-US" b="1" err="1"/>
              <a:t>clase</a:t>
            </a:r>
            <a:r>
              <a:rPr lang="en-US" b="1"/>
              <a:t> AP (</a:t>
            </a:r>
            <a:r>
              <a:rPr lang="en-US" b="1" err="1"/>
              <a:t>nivel</a:t>
            </a:r>
            <a:r>
              <a:rPr lang="en-US" b="1"/>
              <a:t> </a:t>
            </a:r>
            <a:r>
              <a:rPr lang="en-US" b="1" err="1"/>
              <a:t>universitario</a:t>
            </a:r>
            <a:r>
              <a:rPr lang="en-US" b="1"/>
              <a:t>) de </a:t>
            </a:r>
            <a:r>
              <a:rPr lang="en-US" b="1" err="1"/>
              <a:t>Ciencias</a:t>
            </a:r>
            <a:r>
              <a:rPr lang="en-US" b="1"/>
              <a:t> </a:t>
            </a:r>
          </a:p>
          <a:p>
            <a:pPr>
              <a:spcAft>
                <a:spcPts val="1800"/>
              </a:spcAft>
            </a:pPr>
            <a:r>
              <a:rPr lang="en-US" b="1" err="1"/>
              <a:t>Curso</a:t>
            </a:r>
            <a:r>
              <a:rPr lang="en-US" b="1"/>
              <a:t> </a:t>
            </a:r>
            <a:r>
              <a:rPr lang="en-US" b="1" err="1"/>
              <a:t>aprobado</a:t>
            </a:r>
            <a:r>
              <a:rPr lang="en-US" b="1"/>
              <a:t> de 4</a:t>
            </a:r>
            <a:r>
              <a:rPr lang="en-US" b="1" baseline="30000"/>
              <a:t>to</a:t>
            </a:r>
            <a:r>
              <a:rPr lang="en-US" b="1"/>
              <a:t> </a:t>
            </a:r>
            <a:r>
              <a:rPr lang="en-US" b="1" err="1">
                <a:latin typeface="+mj-lt"/>
              </a:rPr>
              <a:t>año</a:t>
            </a:r>
            <a:endParaRPr lang="en-US">
              <a:latin typeface="+mj-lt"/>
            </a:endParaRPr>
          </a:p>
          <a:p>
            <a:endParaRPr lang="en-US" b="1"/>
          </a:p>
          <a:p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err="1"/>
              <a:t>Clases</a:t>
            </a:r>
            <a:r>
              <a:rPr lang="en-US" b="1"/>
              <a:t> </a:t>
            </a:r>
            <a:r>
              <a:rPr lang="en-US" b="1" err="1"/>
              <a:t>Académicas</a:t>
            </a:r>
            <a:r>
              <a:rPr lang="en-US" b="1"/>
              <a:t> </a:t>
            </a:r>
            <a:r>
              <a:rPr lang="en-US" b="1" err="1"/>
              <a:t>Requeridas</a:t>
            </a:r>
            <a:endParaRPr lang="en-US" b="1"/>
          </a:p>
        </p:txBody>
      </p:sp>
      <p:pic>
        <p:nvPicPr>
          <p:cNvPr id="1027" name="Picture 3" descr="C:\Documents and Settings\caplinger\Local Settings\Temporary Internet Files\Content.IE5\9COIBC9L\MP90018264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514600"/>
            <a:ext cx="2388358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134737"/>
            <a:ext cx="8382000" cy="1060903"/>
          </a:xfr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err="1">
                <a:solidFill>
                  <a:srgbClr val="0070C0"/>
                </a:solidFill>
              </a:rPr>
              <a:t>Estudios</a:t>
            </a:r>
            <a:r>
              <a:rPr lang="en-US" sz="3200">
                <a:solidFill>
                  <a:srgbClr val="0070C0"/>
                </a:solidFill>
              </a:rPr>
              <a:t> </a:t>
            </a:r>
            <a:r>
              <a:rPr lang="en-US" sz="3200" err="1">
                <a:solidFill>
                  <a:srgbClr val="0070C0"/>
                </a:solidFill>
              </a:rPr>
              <a:t>Sociales</a:t>
            </a:r>
            <a:r>
              <a:rPr lang="en-US" sz="3200">
                <a:solidFill>
                  <a:srgbClr val="0070C0"/>
                </a:solidFill>
              </a:rPr>
              <a:t> (3 </a:t>
            </a:r>
            <a:r>
              <a:rPr lang="en-US" sz="3200" err="1">
                <a:solidFill>
                  <a:srgbClr val="0070C0"/>
                </a:solidFill>
              </a:rPr>
              <a:t>Créditos</a:t>
            </a:r>
            <a:r>
              <a:rPr lang="en-US" sz="320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304800" y="2195640"/>
            <a:ext cx="8382000" cy="420516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n-US" sz="1200"/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400" b="1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kumimoji="0" lang="en-US" sz="2400" b="1" kern="1200" err="1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kumimoji="0" lang="en-US" sz="2400" b="1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0" lang="en-US" sz="24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(1 </a:t>
            </a:r>
            <a:r>
              <a:rPr kumimoji="0" lang="en-US" sz="2400" kern="1200" err="1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semestre</a:t>
            </a:r>
            <a:r>
              <a:rPr kumimoji="0" lang="en-US" sz="2400" kern="120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2400">
              <a:effectLst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/>
              <a:t>Historia del Mundo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/>
              <a:t>Historia de USA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b="1" err="1"/>
              <a:t>Economía</a:t>
            </a:r>
            <a:r>
              <a:rPr lang="en-US" sz="2400" b="1"/>
              <a:t> </a:t>
            </a:r>
            <a:r>
              <a:rPr lang="en-US" sz="2400"/>
              <a:t>(1 </a:t>
            </a:r>
            <a:r>
              <a:rPr lang="en-US" sz="2400" err="1"/>
              <a:t>semestre</a:t>
            </a:r>
            <a:r>
              <a:rPr lang="en-US" sz="2400"/>
              <a:t>)</a:t>
            </a:r>
          </a:p>
          <a:p>
            <a:pPr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err="1"/>
              <a:t>Clases</a:t>
            </a:r>
            <a:r>
              <a:rPr lang="en-US" b="1"/>
              <a:t> </a:t>
            </a:r>
            <a:r>
              <a:rPr lang="en-US" b="1" err="1"/>
              <a:t>Académicas</a:t>
            </a:r>
            <a:r>
              <a:rPr lang="en-US" b="1"/>
              <a:t> </a:t>
            </a:r>
            <a:r>
              <a:rPr lang="en-US" b="1" err="1"/>
              <a:t>Requeridas</a:t>
            </a:r>
            <a:endParaRPr lang="en-US" b="1"/>
          </a:p>
        </p:txBody>
      </p:sp>
      <p:pic>
        <p:nvPicPr>
          <p:cNvPr id="1028" name="Picture 4" descr="C:\Documents and Settings\caplinger\Local Settings\Temporary Internet Files\Content.IE5\H54IB2D3\MP90018245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657600"/>
            <a:ext cx="3657600" cy="246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Artes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856229344"/>
              </p:ext>
            </p:extLst>
          </p:nvPr>
        </p:nvGraphicFramePr>
        <p:xfrm>
          <a:off x="152400" y="1143000"/>
          <a:ext cx="8839200" cy="5213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6" name="Picture 6" descr="C:\Program Files\Microsoft Office XP\Media\CntCD1\ClipArt5\j0279976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4724400"/>
            <a:ext cx="1295400" cy="990600"/>
          </a:xfrm>
          <a:prstGeom prst="rect">
            <a:avLst/>
          </a:prstGeom>
          <a:noFill/>
        </p:spPr>
      </p:pic>
      <p:pic>
        <p:nvPicPr>
          <p:cNvPr id="5128" name="Picture 8" descr="C:\Documents and Settings\caplinger\Local Settings\Temporary Internet Files\Content.IE5\ZJJ09YJT\MC900441491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2590800"/>
            <a:ext cx="1066800" cy="1066800"/>
          </a:xfrm>
          <a:prstGeom prst="rect">
            <a:avLst/>
          </a:prstGeom>
          <a:noFill/>
        </p:spPr>
      </p:pic>
      <p:pic>
        <p:nvPicPr>
          <p:cNvPr id="5129" name="Picture 9" descr="C:\Program Files\Microsoft Office XP\Media\CntCD1\ClipArt1\j0213175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1524000"/>
            <a:ext cx="989686" cy="977798"/>
          </a:xfrm>
          <a:prstGeom prst="rect">
            <a:avLst/>
          </a:prstGeom>
          <a:noFill/>
        </p:spPr>
      </p:pic>
      <p:pic>
        <p:nvPicPr>
          <p:cNvPr id="13" name="Picture 8" descr="C:\Documents and Settings\caplinger\Local Settings\Temporary Internet Files\Content.IE5\ZJJ09YJT\MC900441491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3657600"/>
            <a:ext cx="1066800" cy="1066800"/>
          </a:xfrm>
          <a:prstGeom prst="rect">
            <a:avLst/>
          </a:prstGeom>
          <a:noFill/>
        </p:spPr>
      </p:pic>
      <p:pic>
        <p:nvPicPr>
          <p:cNvPr id="14" name="Picture 8" descr="C:\Documents and Settings\caplinger\Local Settings\Temporary Internet Files\Content.IE5\ZJJ09YJT\MC900441491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5400" y="5791200"/>
            <a:ext cx="1066800" cy="1066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55" y="304800"/>
            <a:ext cx="1219200" cy="6248400"/>
          </a:xfrm>
        </p:spPr>
        <p:txBody>
          <a:bodyPr vert="wordArtVert" anchor="ctr" anchorCtr="1">
            <a:noAutofit/>
          </a:bodyPr>
          <a:lstStyle/>
          <a:p>
            <a:pPr algn="ctr">
              <a:spcAft>
                <a:spcPts val="3600"/>
              </a:spcAft>
            </a:pPr>
            <a:r>
              <a:rPr lang="en-US" sz="5000" b="1" spc="-300">
                <a:solidFill>
                  <a:schemeClr val="tx1"/>
                </a:solidFill>
                <a:latin typeface="Berlin Sans FB Demi" panose="020E0802020502020306" pitchFamily="34" charset="0"/>
              </a:rPr>
              <a:t>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46898183"/>
              </p:ext>
            </p:extLst>
          </p:nvPr>
        </p:nvGraphicFramePr>
        <p:xfrm>
          <a:off x="1143000" y="152400"/>
          <a:ext cx="78486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293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33"/>
            <a:ext cx="8229600" cy="885967"/>
          </a:xfrm>
        </p:spPr>
        <p:txBody>
          <a:bodyPr>
            <a:normAutofit/>
          </a:bodyPr>
          <a:lstStyle/>
          <a:p>
            <a:r>
              <a:rPr lang="en-US" b="1"/>
              <a:t>Carreras </a:t>
            </a:r>
            <a:r>
              <a:rPr lang="en-US" b="1" err="1"/>
              <a:t>Tecnologicas</a:t>
            </a:r>
            <a:r>
              <a:rPr lang="en-US" b="1"/>
              <a:t> (CTAE)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51908610"/>
              </p:ext>
            </p:extLst>
          </p:nvPr>
        </p:nvGraphicFramePr>
        <p:xfrm>
          <a:off x="0" y="1167787"/>
          <a:ext cx="9144000" cy="5537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8231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err="1"/>
              <a:t>Idiomas</a:t>
            </a:r>
            <a:r>
              <a:rPr lang="en-US" b="1"/>
              <a:t> </a:t>
            </a:r>
            <a:r>
              <a:rPr lang="en-US" b="1" err="1"/>
              <a:t>Extranjeros</a:t>
            </a:r>
            <a:endParaRPr lang="en-US" b="1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046025161"/>
              </p:ext>
            </p:extLst>
          </p:nvPr>
        </p:nvGraphicFramePr>
        <p:xfrm>
          <a:off x="152400" y="1676400"/>
          <a:ext cx="86868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81000" y="5791200"/>
            <a:ext cx="8610600" cy="830541"/>
            <a:chOff x="2312804" y="2948825"/>
            <a:chExt cx="5916795" cy="982941"/>
          </a:xfrm>
        </p:grpSpPr>
        <p:sp>
          <p:nvSpPr>
            <p:cNvPr id="6" name="Rectangle 5"/>
            <p:cNvSpPr/>
            <p:nvPr/>
          </p:nvSpPr>
          <p:spPr>
            <a:xfrm>
              <a:off x="2312804" y="2948825"/>
              <a:ext cx="5916795" cy="98294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2312804" y="3039007"/>
              <a:ext cx="5916795" cy="8927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/>
                <a:t>Las </a:t>
              </a:r>
              <a:r>
                <a:rPr lang="en-US" sz="2400" err="1"/>
                <a:t>c</a:t>
              </a:r>
              <a:r>
                <a:rPr lang="en-US" sz="2400" kern="1200" err="1"/>
                <a:t>lases</a:t>
              </a:r>
              <a:r>
                <a:rPr lang="en-US" sz="2400" kern="1200"/>
                <a:t> de </a:t>
              </a:r>
              <a:r>
                <a:rPr lang="en-US" sz="2400" kern="1200" err="1"/>
                <a:t>Honores</a:t>
              </a:r>
              <a:r>
                <a:rPr lang="en-US" sz="2400" kern="1200"/>
                <a:t> </a:t>
              </a:r>
              <a:r>
                <a:rPr lang="en-US" sz="2400" kern="1200" err="1"/>
                <a:t>existen</a:t>
              </a:r>
              <a:r>
                <a:rPr lang="en-US" sz="2400" kern="1200"/>
                <a:t> </a:t>
              </a:r>
              <a:r>
                <a:rPr lang="en-US" sz="2400" kern="1200" err="1"/>
                <a:t>en</a:t>
              </a:r>
              <a:r>
                <a:rPr lang="en-US" sz="2400" kern="1200"/>
                <a:t> un </a:t>
              </a:r>
              <a:r>
                <a:rPr lang="en-US" sz="2400" kern="1200" err="1"/>
                <a:t>nivel</a:t>
              </a:r>
              <a:r>
                <a:rPr lang="en-US" sz="2400" kern="1200"/>
                <a:t> II </a:t>
              </a:r>
              <a:r>
                <a:rPr lang="en-US" sz="2400"/>
                <a:t>o </a:t>
              </a:r>
              <a:r>
                <a:rPr lang="en-US" sz="2400" err="1"/>
                <a:t>más</a:t>
              </a:r>
              <a:r>
                <a:rPr lang="en-US" sz="2400"/>
                <a:t> alto</a:t>
              </a:r>
              <a:r>
                <a:rPr lang="en-US" sz="2400" kern="1200"/>
                <a:t> </a:t>
              </a:r>
            </a:p>
          </p:txBody>
        </p:sp>
      </p:grpSp>
      <p:pic>
        <p:nvPicPr>
          <p:cNvPr id="4098" name="Picture 2" descr="C:\Program Files\Microsoft Office XP\Media\CntCD1\Animated\j0213508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7816" y="152400"/>
            <a:ext cx="950383" cy="12441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1" y="1205041"/>
            <a:ext cx="8077200" cy="88373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3200" err="1">
                <a:solidFill>
                  <a:schemeClr val="accent6">
                    <a:lumMod val="75000"/>
                  </a:schemeClr>
                </a:solidFill>
              </a:rPr>
              <a:t>Educación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err="1">
                <a:solidFill>
                  <a:schemeClr val="accent6">
                    <a:lumMod val="75000"/>
                  </a:schemeClr>
                </a:solidFill>
              </a:rPr>
              <a:t>Física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 (1 </a:t>
            </a:r>
            <a:r>
              <a:rPr lang="en-US" sz="3200" err="1">
                <a:solidFill>
                  <a:schemeClr val="accent6">
                    <a:lumMod val="75000"/>
                  </a:schemeClr>
                </a:solidFill>
              </a:rPr>
              <a:t>crédito</a:t>
            </a:r>
            <a:r>
              <a:rPr lang="en-US" sz="320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09601" y="2088776"/>
            <a:ext cx="8077200" cy="431202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n-US" sz="1200"/>
          </a:p>
          <a:p>
            <a:endParaRPr lang="en-US" sz="1200"/>
          </a:p>
          <a:p>
            <a:pPr>
              <a:buNone/>
            </a:pPr>
            <a:endParaRPr lang="en-US" sz="1200"/>
          </a:p>
          <a:p>
            <a:pPr algn="ctr"/>
            <a:r>
              <a:rPr lang="en-US" sz="2800" b="1" err="1"/>
              <a:t>Salud</a:t>
            </a:r>
            <a:r>
              <a:rPr lang="en-US" sz="2800" b="1"/>
              <a:t> General  </a:t>
            </a:r>
          </a:p>
          <a:p>
            <a:pPr algn="ctr">
              <a:spcAft>
                <a:spcPts val="1800"/>
              </a:spcAft>
              <a:buNone/>
            </a:pPr>
            <a:r>
              <a:rPr lang="en-US" sz="2800"/>
              <a:t>(</a:t>
            </a:r>
            <a:r>
              <a:rPr lang="en-US"/>
              <a:t>1 </a:t>
            </a:r>
            <a:r>
              <a:rPr lang="en-US" err="1"/>
              <a:t>semestre</a:t>
            </a:r>
            <a:r>
              <a:rPr lang="en-US"/>
              <a:t>) </a:t>
            </a:r>
          </a:p>
          <a:p>
            <a:pPr algn="ctr"/>
            <a:r>
              <a:rPr lang="en-US" sz="2800" b="1" err="1"/>
              <a:t>Ejercicio</a:t>
            </a:r>
            <a:r>
              <a:rPr lang="en-US" sz="2800" b="1"/>
              <a:t> Personal </a:t>
            </a:r>
          </a:p>
          <a:p>
            <a:pPr algn="ctr">
              <a:buNone/>
            </a:pPr>
            <a:r>
              <a:rPr lang="en-US" sz="2800"/>
              <a:t>(</a:t>
            </a:r>
            <a:r>
              <a:rPr lang="en-US"/>
              <a:t>1 </a:t>
            </a:r>
            <a:r>
              <a:rPr lang="en-US" err="1"/>
              <a:t>semestre</a:t>
            </a:r>
            <a:r>
              <a:rPr lang="en-US"/>
              <a:t>) </a:t>
            </a:r>
          </a:p>
          <a:p>
            <a:pPr marL="0" indent="0" algn="ctr">
              <a:buNone/>
            </a:pPr>
            <a:r>
              <a:rPr lang="en-US" sz="1000"/>
              <a:t>*</a:t>
            </a:r>
            <a:r>
              <a:rPr lang="en-US" sz="1000" err="1"/>
              <a:t>Puede</a:t>
            </a:r>
            <a:r>
              <a:rPr lang="en-US" sz="1000"/>
              <a:t> </a:t>
            </a:r>
            <a:r>
              <a:rPr lang="en-US" sz="1000" err="1"/>
              <a:t>encontrar</a:t>
            </a:r>
            <a:r>
              <a:rPr lang="en-US" sz="1000"/>
              <a:t> </a:t>
            </a:r>
            <a:r>
              <a:rPr lang="en-US" sz="1000" err="1"/>
              <a:t>Información</a:t>
            </a:r>
            <a:r>
              <a:rPr lang="en-US" sz="1000"/>
              <a:t> </a:t>
            </a:r>
            <a:r>
              <a:rPr lang="en-US" sz="1000" err="1"/>
              <a:t>sobre</a:t>
            </a:r>
            <a:r>
              <a:rPr lang="en-US" sz="1000"/>
              <a:t> </a:t>
            </a:r>
            <a:r>
              <a:rPr lang="en-US" sz="1000" err="1"/>
              <a:t>Exención</a:t>
            </a:r>
            <a:r>
              <a:rPr lang="en-US" sz="1000"/>
              <a:t> de </a:t>
            </a:r>
          </a:p>
          <a:p>
            <a:pPr marL="0" indent="0" algn="ctr">
              <a:buNone/>
            </a:pPr>
            <a:r>
              <a:rPr lang="en-US" sz="1000" err="1"/>
              <a:t>Educación</a:t>
            </a:r>
            <a:r>
              <a:rPr lang="en-US" sz="1000"/>
              <a:t> </a:t>
            </a:r>
            <a:r>
              <a:rPr lang="en-US" sz="1000" err="1"/>
              <a:t>Física</a:t>
            </a:r>
            <a:r>
              <a:rPr lang="en-US" sz="1000"/>
              <a:t> </a:t>
            </a:r>
            <a:r>
              <a:rPr lang="en-US" sz="1000" err="1"/>
              <a:t>en</a:t>
            </a:r>
            <a:r>
              <a:rPr lang="en-US" sz="1000"/>
              <a:t> www.mycentennialcounseling.com.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err="1"/>
              <a:t>Clases</a:t>
            </a:r>
            <a:r>
              <a:rPr lang="en-US" b="1"/>
              <a:t> </a:t>
            </a:r>
            <a:r>
              <a:rPr lang="en-US" b="1" err="1"/>
              <a:t>Adicionales</a:t>
            </a:r>
            <a:r>
              <a:rPr lang="en-US" b="1"/>
              <a:t> </a:t>
            </a:r>
            <a:r>
              <a:rPr lang="en-US" b="1" err="1"/>
              <a:t>Requeridas</a:t>
            </a:r>
            <a:endParaRPr lang="en-US" b="1"/>
          </a:p>
        </p:txBody>
      </p:sp>
      <p:pic>
        <p:nvPicPr>
          <p:cNvPr id="4100" name="Picture 4" descr="C:\Documents and Settings\caplinger\Local Settings\Temporary Internet Files\Content.IE5\H54IB2D3\MP90040232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2895600"/>
            <a:ext cx="1828800" cy="2990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6" name="Picture 14" descr="C:\Documents and Settings\caplinger\Local Settings\Temporary Internet Files\Content.IE5\9COIBC9L\MP90043878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67000"/>
            <a:ext cx="2162047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91" name="Picture 19" descr="C:\Program Files\Microsoft Office XP\Media\CntCD1\Photo2\j0321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191000"/>
            <a:ext cx="2136449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230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err="1"/>
              <a:t>Selección</a:t>
            </a:r>
            <a:r>
              <a:rPr lang="en-US" sz="2800" b="1"/>
              <a:t> de </a:t>
            </a:r>
            <a:r>
              <a:rPr lang="en-US" sz="2800" b="1" err="1"/>
              <a:t>Clases</a:t>
            </a:r>
            <a:r>
              <a:rPr lang="en-US" sz="2800" b="1"/>
              <a:t> para </a:t>
            </a:r>
            <a:r>
              <a:rPr lang="en-US" sz="2800" b="1" err="1"/>
              <a:t>el</a:t>
            </a:r>
            <a:r>
              <a:rPr lang="en-US" sz="2800" b="1"/>
              <a:t> </a:t>
            </a:r>
            <a:r>
              <a:rPr lang="en-US" sz="2800" b="1" err="1"/>
              <a:t>año</a:t>
            </a:r>
            <a:r>
              <a:rPr lang="en-US" sz="2800" b="1"/>
              <a:t> escolar 2022-2023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1136347"/>
              </p:ext>
            </p:extLst>
          </p:nvPr>
        </p:nvGraphicFramePr>
        <p:xfrm>
          <a:off x="152400" y="987552"/>
          <a:ext cx="8915400" cy="579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1212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err="1">
                <a:solidFill>
                  <a:schemeClr val="accent3"/>
                </a:solidFill>
              </a:rPr>
              <a:t>Consejos</a:t>
            </a:r>
            <a:r>
              <a:rPr lang="en-US" sz="3600" b="1">
                <a:solidFill>
                  <a:schemeClr val="accent3"/>
                </a:solidFill>
              </a:rPr>
              <a:t> </a:t>
            </a:r>
            <a:r>
              <a:rPr lang="en-US" sz="3600" b="1" err="1">
                <a:solidFill>
                  <a:schemeClr val="accent3"/>
                </a:solidFill>
              </a:rPr>
              <a:t>Generales</a:t>
            </a:r>
            <a:r>
              <a:rPr lang="en-US" sz="3600" b="1">
                <a:solidFill>
                  <a:schemeClr val="accent3"/>
                </a:solidFill>
              </a:rPr>
              <a:t> </a:t>
            </a:r>
            <a:endParaRPr lang="en-US" sz="3600">
              <a:solidFill>
                <a:schemeClr val="accent3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886473955"/>
              </p:ext>
            </p:extLst>
          </p:nvPr>
        </p:nvGraphicFramePr>
        <p:xfrm>
          <a:off x="228600" y="987552"/>
          <a:ext cx="8686800" cy="5718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3220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3831019-B7A9-4497-972B-E6FF4650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anchor="b">
            <a:normAutofit/>
          </a:bodyPr>
          <a:lstStyle/>
          <a:p>
            <a:r>
              <a:rPr lang="en-US" b="1" err="1"/>
              <a:t>Consejos</a:t>
            </a:r>
            <a:r>
              <a:rPr lang="en-US" b="1"/>
              <a:t> de </a:t>
            </a:r>
            <a:r>
              <a:rPr lang="en-US" b="1" err="1"/>
              <a:t>Estudiantes</a:t>
            </a:r>
            <a:r>
              <a:rPr lang="en-US" b="1"/>
              <a:t> de CHS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9371D21D-1D61-498F-B1AB-A4C01063C912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816311"/>
              </p:ext>
            </p:extLst>
          </p:nvPr>
        </p:nvGraphicFramePr>
        <p:xfrm>
          <a:off x="136321" y="1122027"/>
          <a:ext cx="8918177" cy="5740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3365">
                  <a:extLst>
                    <a:ext uri="{9D8B030D-6E8A-4147-A177-3AD203B41FA5}">
                      <a16:colId xmlns:a16="http://schemas.microsoft.com/office/drawing/2014/main" val="2815376858"/>
                    </a:ext>
                  </a:extLst>
                </a:gridCol>
                <a:gridCol w="5244812">
                  <a:extLst>
                    <a:ext uri="{9D8B030D-6E8A-4147-A177-3AD203B41FA5}">
                      <a16:colId xmlns:a16="http://schemas.microsoft.com/office/drawing/2014/main" val="2644857364"/>
                    </a:ext>
                  </a:extLst>
                </a:gridCol>
              </a:tblGrid>
              <a:tr h="593441">
                <a:tc>
                  <a:txBody>
                    <a:bodyPr/>
                    <a:lstStyle/>
                    <a:p>
                      <a:pPr lvl="1" algn="ctr">
                        <a:buNone/>
                      </a:pPr>
                      <a:r>
                        <a:rPr lang="en-US" b="0" i="0" u="none" strike="noStrike" noProof="0">
                          <a:latin typeface="Georgia"/>
                        </a:rPr>
                        <a:t>¿</a:t>
                      </a:r>
                      <a:r>
                        <a:rPr lang="en-US"/>
                        <a:t>Que </a:t>
                      </a:r>
                      <a:r>
                        <a:rPr lang="en-US" err="1"/>
                        <a:t>desear</a:t>
                      </a:r>
                      <a:r>
                        <a:rPr lang="en-US" b="0" i="0" u="none" strike="noStrike" noProof="0" err="1">
                          <a:latin typeface="Georgia"/>
                        </a:rPr>
                        <a:t>í</a:t>
                      </a:r>
                      <a:r>
                        <a:rPr lang="en-US" err="1"/>
                        <a:t>a</a:t>
                      </a:r>
                      <a:r>
                        <a:rPr lang="en-US"/>
                        <a:t> que mis padres </a:t>
                      </a:r>
                      <a:r>
                        <a:rPr lang="en-US" err="1"/>
                        <a:t>hubieran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sabido</a:t>
                      </a:r>
                      <a:r>
                        <a:rPr lang="en-US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en-US" err="1"/>
                        <a:t>Consejos</a:t>
                      </a:r>
                      <a:r>
                        <a:rPr lang="en-US"/>
                        <a:t> para los padres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33960"/>
                  </a:ext>
                </a:extLst>
              </a:tr>
              <a:tr h="989071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u="none" strike="noStrike" noProof="0"/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Georgia"/>
                        </a:rPr>
                        <a:t>La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escuela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es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estresante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y al final del día, la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salud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mental es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más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importante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que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buenas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calificaciones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.</a:t>
                      </a:r>
                      <a:endParaRPr lang="en-US" b="0" i="0">
                        <a:latin typeface="Georgia"/>
                      </a:endParaRPr>
                    </a:p>
                    <a:p>
                      <a:pPr lvl="0">
                        <a:buNone/>
                      </a:pPr>
                      <a:endParaRPr lang="en-US" sz="120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u="none" strike="noStrike" noProof="0"/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Georgia"/>
                        </a:rPr>
                        <a:t>No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apresures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a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tu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hijo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y dale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mucho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tiempo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libre o de lo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contrario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se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sobrecargará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de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trabajo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y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aborrecerá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la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escuela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todos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los días</a:t>
                      </a:r>
                      <a:r>
                        <a:rPr lang="en-US" sz="1200" u="none" strike="noStrike" noProof="0"/>
                        <a:t>.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123872"/>
                  </a:ext>
                </a:extLst>
              </a:tr>
              <a:tr h="1354266">
                <a:tc>
                  <a:txBody>
                    <a:bodyPr/>
                    <a:lstStyle/>
                    <a:p>
                      <a:endParaRPr lang="en-US" sz="1200"/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/>
                        <a:t>Que no </a:t>
                      </a:r>
                      <a:r>
                        <a:rPr lang="en-US" sz="1200" b="0" i="0" u="none" strike="noStrike" noProof="0" err="1"/>
                        <a:t>debes</a:t>
                      </a:r>
                      <a:r>
                        <a:rPr lang="en-US" sz="1200" b="0" i="0" u="none" strike="noStrike" noProof="0"/>
                        <a:t> </a:t>
                      </a:r>
                      <a:r>
                        <a:rPr lang="en-US" sz="1200" b="0" i="0" u="none" strike="noStrike" noProof="0" err="1"/>
                        <a:t>forzar</a:t>
                      </a:r>
                      <a:r>
                        <a:rPr lang="en-US" sz="1200" b="0" i="0" u="none" strike="noStrike" noProof="0"/>
                        <a:t> a </a:t>
                      </a:r>
                      <a:r>
                        <a:rPr lang="en-US" sz="1200" b="0" i="0" u="none" strike="noStrike" noProof="0" err="1"/>
                        <a:t>tus</a:t>
                      </a:r>
                      <a:r>
                        <a:rPr lang="en-US" sz="1200" b="0" i="0" u="none" strike="noStrike" noProof="0"/>
                        <a:t> </a:t>
                      </a:r>
                      <a:r>
                        <a:rPr lang="en-US" sz="1200" b="0" i="0" u="none" strike="noStrike" noProof="0" err="1"/>
                        <a:t>hijos</a:t>
                      </a:r>
                      <a:r>
                        <a:rPr lang="en-US" sz="1200" b="0" i="0" u="none" strike="noStrike" noProof="0"/>
                        <a:t> </a:t>
                      </a:r>
                      <a:r>
                        <a:rPr lang="en-US" sz="1200" b="0" i="0" u="none" strike="noStrike" noProof="0" err="1"/>
                        <a:t>ni</a:t>
                      </a:r>
                      <a:r>
                        <a:rPr lang="en-US" sz="1200" b="0" i="0" u="none" strike="noStrike" noProof="0"/>
                        <a:t> </a:t>
                      </a:r>
                      <a:r>
                        <a:rPr lang="en-US" sz="1200" b="0" i="0" u="none" strike="noStrike" noProof="0" err="1"/>
                        <a:t>hacerles</a:t>
                      </a:r>
                      <a:r>
                        <a:rPr lang="en-US" sz="1200" b="0" i="0" u="none" strike="noStrike" noProof="0"/>
                        <a:t> </a:t>
                      </a:r>
                      <a:r>
                        <a:rPr lang="en-US" sz="1200" b="0" i="0" u="none" strike="noStrike" noProof="0" err="1"/>
                        <a:t>sentir</a:t>
                      </a:r>
                      <a:r>
                        <a:rPr lang="en-US" sz="1200" b="0" i="0" u="none" strike="noStrike" noProof="0"/>
                        <a:t> que DEBEN </a:t>
                      </a:r>
                      <a:r>
                        <a:rPr lang="en-US" sz="1200" b="0" i="0" u="none" strike="noStrike" noProof="0" err="1"/>
                        <a:t>tomar</a:t>
                      </a:r>
                      <a:r>
                        <a:rPr lang="en-US" sz="1200" b="0" i="0" u="none" strike="noStrike" noProof="0"/>
                        <a:t> </a:t>
                      </a:r>
                      <a:r>
                        <a:rPr lang="en-US" sz="1200" b="0" i="0" u="none" strike="noStrike" noProof="0" err="1"/>
                        <a:t>clases</a:t>
                      </a:r>
                      <a:r>
                        <a:rPr lang="en-US" sz="1200" b="0" i="0" u="none" strike="noStrike" noProof="0"/>
                        <a:t> </a:t>
                      </a:r>
                      <a:r>
                        <a:rPr lang="en-US" sz="1200" b="0" i="0" u="none" strike="noStrike" noProof="0" err="1"/>
                        <a:t>avanzadas</a:t>
                      </a:r>
                      <a:r>
                        <a:rPr lang="en-US" sz="1200" b="0" i="0" u="none" strike="noStrike" noProof="0"/>
                        <a:t> a </a:t>
                      </a:r>
                      <a:r>
                        <a:rPr lang="en-US" sz="1200" b="0" i="0" u="none" strike="noStrike" noProof="0" err="1"/>
                        <a:t>menos</a:t>
                      </a:r>
                      <a:r>
                        <a:rPr lang="en-US" sz="1200" b="0" i="0" u="none" strike="noStrike" noProof="0"/>
                        <a:t> que </a:t>
                      </a:r>
                      <a:r>
                        <a:rPr lang="en-US" sz="1200" b="0" i="0" u="none" strike="noStrike" noProof="0" err="1"/>
                        <a:t>ellos</a:t>
                      </a:r>
                      <a:r>
                        <a:rPr lang="en-US" sz="1200" b="0" i="0" u="none" strike="noStrike" noProof="0"/>
                        <a:t> </a:t>
                      </a:r>
                      <a:r>
                        <a:rPr lang="en-US" sz="1200" b="0" i="0" u="none" strike="noStrike" noProof="0" err="1"/>
                        <a:t>mismos</a:t>
                      </a:r>
                      <a:r>
                        <a:rPr lang="en-US" sz="1200" b="0" i="0" u="none" strike="noStrike" noProof="0"/>
                        <a:t> </a:t>
                      </a:r>
                      <a:r>
                        <a:rPr lang="en-US" sz="1200" b="0" i="0" u="none" strike="noStrike" noProof="0" err="1"/>
                        <a:t>quieran</a:t>
                      </a:r>
                      <a:r>
                        <a:rPr lang="en-US" sz="1200" b="0" i="0" u="none" strike="noStrike" noProof="0"/>
                        <a:t> </a:t>
                      </a:r>
                      <a:r>
                        <a:rPr lang="en-US" sz="1200" b="0" i="0" u="none" strike="noStrike" noProof="0" err="1"/>
                        <a:t>hacerlo</a:t>
                      </a:r>
                      <a:r>
                        <a:rPr lang="en-US" sz="1200" b="0" i="0" u="none" strike="noStrike" noProof="0"/>
                        <a:t>.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Georgia"/>
                        </a:rPr>
                        <a:t>Haz que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tu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hijo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practique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un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deporte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o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participe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alguna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actividad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extraescolar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(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Modelo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de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Naciones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Unidas o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teatro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)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porque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sin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ello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no se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involucrará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socialmente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ni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se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diversificará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.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Además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, no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permitas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que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tu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hijo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salga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con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alguien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hasta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el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segundo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año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,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ya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tienen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suficientes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cosas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que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hacer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durante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el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primer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año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.</a:t>
                      </a:r>
                      <a:endParaRPr lang="en-US" b="0" i="0">
                        <a:latin typeface="Georgi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043336"/>
                  </a:ext>
                </a:extLst>
              </a:tr>
              <a:tr h="73039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 err="1">
                          <a:latin typeface="Georgia"/>
                        </a:rPr>
                        <a:t>Ojalá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supieran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lo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difícil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que es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ahora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comparación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con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cuando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iban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a la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escuela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secundaria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. (high school).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Georgia"/>
                        </a:rPr>
                        <a:t>Me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hubiera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gustado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que me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ayudaran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con los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deberes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o que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simplemente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comprobaran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cómo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voy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.</a:t>
                      </a:r>
                      <a:endParaRPr lang="en-US" b="0" i="0">
                        <a:latin typeface="Georgi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865112"/>
                  </a:ext>
                </a:extLst>
              </a:tr>
              <a:tr h="730391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/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Georgia"/>
                        </a:rPr>
                        <a:t>Es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extremadamente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estresante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ser un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estudiante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de AP. </a:t>
                      </a:r>
                      <a:endParaRPr lang="en-US" b="0" i="0" u="none" strike="noStrike" noProof="0">
                        <a:latin typeface="Georgi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200" u="none" strike="noStrike" noProof="0"/>
                    </a:p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Georgia"/>
                        </a:rPr>
                        <a:t>Me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hubiera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gustado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que se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involucraran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más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o que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estuvieran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al tanto de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todo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lo que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ocurriera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relación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con Centennial y la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universidad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general.</a:t>
                      </a:r>
                      <a:endParaRPr lang="en-US" b="0" i="0">
                        <a:latin typeface="Georgi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57446"/>
                  </a:ext>
                </a:extLst>
              </a:tr>
              <a:tr h="11868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Georgia"/>
                        </a:rPr>
                        <a:t>No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debes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tomar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cosas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que no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interesan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.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Yo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hice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una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clase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determinada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porque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pensé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que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sería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útil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,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cuando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me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habría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divertido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mucho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más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otras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clases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. </a:t>
                      </a:r>
                      <a:endParaRPr lang="en-US" b="0" i="0">
                        <a:latin typeface="Georgia"/>
                      </a:endParaRPr>
                    </a:p>
                    <a:p>
                      <a:pPr lvl="0">
                        <a:buNone/>
                      </a:pPr>
                      <a:endParaRPr lang="en-US" sz="1200" u="none" strike="noStrike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0" i="0" u="none" strike="noStrike" noProof="0">
                          <a:latin typeface="Georgia"/>
                        </a:rPr>
                        <a:t>Creo que es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importante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que los padres se den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cuenta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de que la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escuela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superior es un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entorno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completamente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diferente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y que los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estudiantes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necesitan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todo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el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apoyo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emocional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que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puedan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recibir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a </a:t>
                      </a:r>
                      <a:r>
                        <a:rPr lang="en-US" sz="1200" b="0" i="0" u="none" strike="noStrike" noProof="0" err="1">
                          <a:latin typeface="Georgia"/>
                        </a:rPr>
                        <a:t>través</a:t>
                      </a:r>
                      <a:r>
                        <a:rPr lang="en-US" sz="1200" b="0" i="0" u="none" strike="noStrike" noProof="0">
                          <a:latin typeface="Georgia"/>
                        </a:rPr>
                        <a:t> de los padres</a:t>
                      </a:r>
                      <a:endParaRPr lang="en-US" b="0" i="0">
                        <a:latin typeface="Georgi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6015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163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0CA7-3FBF-42DC-93CA-5861C2069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b="1"/>
            </a:b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A1BA9-46E2-497F-A1C8-6A71A82520C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b="1">
                <a:solidFill>
                  <a:schemeClr val="accent3"/>
                </a:solidFill>
              </a:rPr>
              <a:t>Si </a:t>
            </a:r>
            <a:r>
              <a:rPr lang="en-US" sz="3200" b="1" err="1">
                <a:solidFill>
                  <a:schemeClr val="accent3"/>
                </a:solidFill>
              </a:rPr>
              <a:t>necesita</a:t>
            </a:r>
            <a:r>
              <a:rPr lang="en-US" sz="3200" b="1">
                <a:solidFill>
                  <a:schemeClr val="accent3"/>
                </a:solidFill>
              </a:rPr>
              <a:t> </a:t>
            </a:r>
            <a:r>
              <a:rPr lang="en-US" sz="3200" b="1" err="1">
                <a:solidFill>
                  <a:schemeClr val="accent3"/>
                </a:solidFill>
              </a:rPr>
              <a:t>Ayuda</a:t>
            </a:r>
            <a:r>
              <a:rPr lang="en-US" sz="3200" b="1">
                <a:solidFill>
                  <a:schemeClr val="accent3"/>
                </a:solidFill>
              </a:rPr>
              <a:t> </a:t>
            </a:r>
            <a:r>
              <a:rPr lang="en-US" sz="3200" b="1" err="1">
                <a:solidFill>
                  <a:schemeClr val="accent3"/>
                </a:solidFill>
              </a:rPr>
              <a:t>en</a:t>
            </a:r>
            <a:r>
              <a:rPr lang="en-US" sz="3200" b="1">
                <a:solidFill>
                  <a:schemeClr val="accent3"/>
                </a:solidFill>
              </a:rPr>
              <a:t> </a:t>
            </a:r>
            <a:r>
              <a:rPr lang="en-US" sz="3200" b="1" err="1">
                <a:solidFill>
                  <a:schemeClr val="accent3"/>
                </a:solidFill>
              </a:rPr>
              <a:t>Español</a:t>
            </a:r>
            <a:endParaRPr lang="en-US" sz="3200" b="1">
              <a:solidFill>
                <a:schemeClr val="accent3"/>
              </a:solidFill>
            </a:endParaRPr>
          </a:p>
          <a:p>
            <a:pPr marL="0" indent="0" algn="ctr">
              <a:buNone/>
            </a:pPr>
            <a:endParaRPr lang="en-US" b="1">
              <a:solidFill>
                <a:schemeClr val="accent3"/>
              </a:solidFill>
            </a:endParaRPr>
          </a:p>
          <a:p>
            <a:pPr marL="0" indent="0" algn="ctr">
              <a:buNone/>
            </a:pPr>
            <a:r>
              <a:rPr lang="en-US"/>
              <a:t>  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Lucida Calligraphy" panose="03010101010101010101" pitchFamily="66" charset="0"/>
              </a:rPr>
              <a:t>BILINGUAL COMMUNITY LIAISON</a:t>
            </a:r>
          </a:p>
          <a:p>
            <a:pPr marL="0" indent="0" algn="ctr">
              <a:buNone/>
            </a:pPr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Lucida Calligraphy" panose="03010101010101010101" pitchFamily="66" charset="0"/>
              </a:rPr>
              <a:t>Enlace </a:t>
            </a:r>
            <a:r>
              <a:rPr lang="en-US" b="1" err="1">
                <a:solidFill>
                  <a:schemeClr val="accent5">
                    <a:lumMod val="75000"/>
                  </a:schemeClr>
                </a:solidFill>
                <a:latin typeface="Lucida Calligraphy" panose="03010101010101010101" pitchFamily="66" charset="0"/>
              </a:rPr>
              <a:t>Bilingüe</a:t>
            </a:r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Lucida Calligraphy" panose="03010101010101010101" pitchFamily="66" charset="0"/>
              </a:rPr>
              <a:t> de Padres</a:t>
            </a:r>
          </a:p>
          <a:p>
            <a:pPr marL="0" indent="0" algn="ctr">
              <a:buNone/>
            </a:pPr>
            <a:r>
              <a:rPr lang="en-US" b="1">
                <a:solidFill>
                  <a:schemeClr val="accent5">
                    <a:lumMod val="75000"/>
                  </a:schemeClr>
                </a:solidFill>
                <a:latin typeface="Lucida Calligraphy" panose="03010101010101010101" pitchFamily="66" charset="0"/>
              </a:rPr>
              <a:t>Marilu Anderson</a:t>
            </a:r>
          </a:p>
          <a:p>
            <a:pPr marL="0" indent="0" algn="ctr">
              <a:buNone/>
            </a:pPr>
            <a:r>
              <a:rPr lang="en-US">
                <a:hlinkClick r:id="rId2"/>
              </a:rPr>
              <a:t>andersonm2@fultonschools.org</a:t>
            </a:r>
            <a:endParaRPr lang="en-US"/>
          </a:p>
          <a:p>
            <a:pPr marL="0" indent="0" algn="ctr">
              <a:buNone/>
            </a:pPr>
            <a:r>
              <a:rPr lang="en-US" b="1">
                <a:solidFill>
                  <a:schemeClr val="accent5">
                    <a:lumMod val="75000"/>
                  </a:schemeClr>
                </a:solidFill>
              </a:rPr>
              <a:t>470-254-4242</a:t>
            </a:r>
          </a:p>
        </p:txBody>
      </p:sp>
    </p:spTree>
    <p:extLst>
      <p:ext uri="{BB962C8B-B14F-4D97-AF65-F5344CB8AC3E}">
        <p14:creationId xmlns:p14="http://schemas.microsoft.com/office/powerpoint/2010/main" val="3653493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67384464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E3831019-B7A9-4497-972B-E6FF4650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err="1"/>
              <a:t>Información</a:t>
            </a:r>
            <a:r>
              <a:rPr lang="en-US" b="1"/>
              <a:t> de </a:t>
            </a:r>
            <a:r>
              <a:rPr lang="en-US" b="1" err="1"/>
              <a:t>Contactos</a:t>
            </a:r>
            <a:r>
              <a:rPr lang="en-US" b="1"/>
              <a:t> </a:t>
            </a:r>
            <a:r>
              <a:rPr lang="en-US" b="1" err="1"/>
              <a:t>Adicionales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693670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B850-04A5-4571-9AF6-219378D9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5800"/>
          </a:xfrm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r>
              <a:rPr lang="en-US" sz="3200" b="1" err="1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Permanezca</a:t>
            </a:r>
            <a:r>
              <a:rPr lang="en-US" sz="3200" b="1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Conectado</a:t>
            </a:r>
            <a:r>
              <a:rPr lang="en-US" sz="3200" b="1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con los </a:t>
            </a:r>
            <a:r>
              <a:rPr lang="en-US" sz="3200" b="1" err="1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Consejeros</a:t>
            </a:r>
            <a:r>
              <a:rPr lang="en-US" sz="3200" b="1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/as</a:t>
            </a:r>
            <a:endParaRPr lang="en-US" sz="3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35750-887E-473F-9023-0457889F3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585"/>
            <a:ext cx="9144000" cy="512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7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024744" cy="648736"/>
          </a:xfr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b="1"/>
              <a:t>De </a:t>
            </a:r>
            <a:r>
              <a:rPr lang="en-US" sz="3600" b="1" err="1"/>
              <a:t>ahora</a:t>
            </a:r>
            <a:r>
              <a:rPr lang="en-US" sz="3600" b="1"/>
              <a:t> </a:t>
            </a:r>
            <a:r>
              <a:rPr lang="en-US" sz="3600" b="1" err="1"/>
              <a:t>en</a:t>
            </a:r>
            <a:r>
              <a:rPr lang="en-US" sz="3600" b="1"/>
              <a:t> </a:t>
            </a:r>
            <a:r>
              <a:rPr lang="en-US" sz="3600" b="1" err="1"/>
              <a:t>adelante</a:t>
            </a:r>
            <a:endParaRPr lang="en-US" sz="3600" b="1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pPr marL="68580" indent="0">
              <a:buNone/>
            </a:pPr>
            <a:endParaRPr lang="en-US"/>
          </a:p>
          <a:p>
            <a:endParaRPr lang="en-US"/>
          </a:p>
          <a:p>
            <a:pPr marL="118872" indent="0">
              <a:buNone/>
            </a:pP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371600" y="1676401"/>
            <a:ext cx="6617507" cy="4907086"/>
            <a:chOff x="1547437" y="1448190"/>
            <a:chExt cx="6617507" cy="4907086"/>
          </a:xfrm>
        </p:grpSpPr>
        <p:sp>
          <p:nvSpPr>
            <p:cNvPr id="9" name="Freeform 8"/>
            <p:cNvSpPr/>
            <p:nvPr/>
          </p:nvSpPr>
          <p:spPr>
            <a:xfrm>
              <a:off x="2225223" y="1448190"/>
              <a:ext cx="5939721" cy="1355575"/>
            </a:xfrm>
            <a:custGeom>
              <a:avLst/>
              <a:gdLst>
                <a:gd name="connsiteX0" fmla="*/ 0 w 5371338"/>
                <a:gd name="connsiteY0" fmla="*/ 0 h 1355573"/>
                <a:gd name="connsiteX1" fmla="*/ 4693552 w 5371338"/>
                <a:gd name="connsiteY1" fmla="*/ 0 h 1355573"/>
                <a:gd name="connsiteX2" fmla="*/ 5371338 w 5371338"/>
                <a:gd name="connsiteY2" fmla="*/ 677787 h 1355573"/>
                <a:gd name="connsiteX3" fmla="*/ 4693552 w 5371338"/>
                <a:gd name="connsiteY3" fmla="*/ 1355573 h 1355573"/>
                <a:gd name="connsiteX4" fmla="*/ 0 w 5371338"/>
                <a:gd name="connsiteY4" fmla="*/ 1355573 h 1355573"/>
                <a:gd name="connsiteX5" fmla="*/ 0 w 5371338"/>
                <a:gd name="connsiteY5" fmla="*/ 0 h 135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71338" h="1355573">
                  <a:moveTo>
                    <a:pt x="5371338" y="1355572"/>
                  </a:moveTo>
                  <a:lnTo>
                    <a:pt x="677786" y="1355572"/>
                  </a:lnTo>
                  <a:lnTo>
                    <a:pt x="0" y="677786"/>
                  </a:lnTo>
                  <a:lnTo>
                    <a:pt x="677786" y="1"/>
                  </a:lnTo>
                  <a:lnTo>
                    <a:pt x="5371338" y="1"/>
                  </a:lnTo>
                  <a:lnTo>
                    <a:pt x="5371338" y="1355572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663" tIns="106681" rIns="199136" bIns="106680" numCol="1" spcCol="1270" anchor="ctr" anchorCtr="1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100"/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/>
                <a:t>La </a:t>
              </a:r>
              <a:r>
                <a:rPr lang="en-US" sz="1400" err="1"/>
                <a:t>Grabación</a:t>
              </a:r>
              <a:r>
                <a:rPr lang="en-US" sz="1400"/>
                <a:t> </a:t>
              </a:r>
              <a:r>
                <a:rPr lang="en-US" sz="1400" err="1"/>
                <a:t>en</a:t>
              </a:r>
              <a:r>
                <a:rPr lang="en-US" sz="1400"/>
                <a:t> </a:t>
              </a:r>
              <a:r>
                <a:rPr lang="en-US" sz="1400" err="1"/>
                <a:t>Inglés</a:t>
              </a:r>
              <a:r>
                <a:rPr lang="en-US" sz="1400"/>
                <a:t>, </a:t>
              </a:r>
              <a:r>
                <a:rPr lang="en-US" sz="1400" err="1"/>
                <a:t>el</a:t>
              </a:r>
              <a:r>
                <a:rPr lang="en-US" sz="1400"/>
                <a:t> </a:t>
              </a:r>
              <a:r>
                <a:rPr lang="en-US" sz="1400" err="1"/>
                <a:t>documento</a:t>
              </a:r>
              <a:r>
                <a:rPr lang="en-US" sz="1400"/>
                <a:t> de </a:t>
              </a:r>
              <a:r>
                <a:rPr lang="en-US" sz="1400" err="1"/>
                <a:t>Preguntas</a:t>
              </a:r>
              <a:r>
                <a:rPr lang="en-US" sz="1400"/>
                <a:t> </a:t>
              </a:r>
              <a:r>
                <a:rPr lang="en-US" sz="1400" err="1"/>
                <a:t>Frecuentes</a:t>
              </a:r>
              <a:r>
                <a:rPr lang="en-US" sz="1400"/>
                <a:t>, y </a:t>
              </a:r>
              <a:r>
                <a:rPr lang="en-US" sz="1400" err="1"/>
                <a:t>el</a:t>
              </a:r>
              <a:r>
                <a:rPr lang="en-US" sz="1400"/>
                <a:t> PowerPoint </a:t>
              </a:r>
              <a:r>
                <a:rPr lang="en-US" sz="1400" err="1"/>
                <a:t>en</a:t>
              </a:r>
              <a:r>
                <a:rPr lang="en-US" sz="1400"/>
                <a:t> </a:t>
              </a:r>
              <a:r>
                <a:rPr lang="en-US" sz="1400" err="1"/>
                <a:t>Espa</a:t>
              </a:r>
              <a:r>
                <a:rPr lang="en-US" sz="1400" err="1">
                  <a:latin typeface="+mj-lt"/>
                </a:rPr>
                <a:t>ñol</a:t>
              </a:r>
              <a:r>
                <a:rPr lang="en-US" sz="1400">
                  <a:latin typeface="+mj-lt"/>
                </a:rPr>
                <a:t> los </a:t>
              </a:r>
              <a:r>
                <a:rPr lang="en-US" sz="1400" err="1">
                  <a:latin typeface="+mj-lt"/>
                </a:rPr>
                <a:t>encuentra</a:t>
              </a:r>
              <a:r>
                <a:rPr lang="en-US" sz="1400">
                  <a:latin typeface="+mj-lt"/>
                </a:rPr>
                <a:t> </a:t>
              </a:r>
              <a:r>
                <a:rPr lang="en-US" sz="1400" err="1">
                  <a:latin typeface="+mj-lt"/>
                </a:rPr>
                <a:t>en</a:t>
              </a:r>
              <a:r>
                <a:rPr lang="en-US" sz="1400">
                  <a:latin typeface="+mj-lt"/>
                </a:rPr>
                <a:t>:</a:t>
              </a:r>
              <a:r>
                <a:rPr lang="en-US" sz="1400"/>
                <a:t> </a:t>
              </a:r>
              <a:r>
                <a:rPr lang="en-US" sz="1400" b="1" i="1" u="sng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www.mycentennialcounseling.com.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00" kern="1200"/>
            </a:p>
          </p:txBody>
        </p:sp>
        <p:sp>
          <p:nvSpPr>
            <p:cNvPr id="10" name="Oval 9"/>
            <p:cNvSpPr/>
            <p:nvPr/>
          </p:nvSpPr>
          <p:spPr>
            <a:xfrm>
              <a:off x="1547437" y="1448191"/>
              <a:ext cx="1355573" cy="135557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2225224" y="3208412"/>
              <a:ext cx="5939720" cy="1355574"/>
            </a:xfrm>
            <a:custGeom>
              <a:avLst/>
              <a:gdLst>
                <a:gd name="connsiteX0" fmla="*/ 0 w 5371338"/>
                <a:gd name="connsiteY0" fmla="*/ 0 h 1355573"/>
                <a:gd name="connsiteX1" fmla="*/ 4693552 w 5371338"/>
                <a:gd name="connsiteY1" fmla="*/ 0 h 1355573"/>
                <a:gd name="connsiteX2" fmla="*/ 5371338 w 5371338"/>
                <a:gd name="connsiteY2" fmla="*/ 677787 h 1355573"/>
                <a:gd name="connsiteX3" fmla="*/ 4693552 w 5371338"/>
                <a:gd name="connsiteY3" fmla="*/ 1355573 h 1355573"/>
                <a:gd name="connsiteX4" fmla="*/ 0 w 5371338"/>
                <a:gd name="connsiteY4" fmla="*/ 1355573 h 1355573"/>
                <a:gd name="connsiteX5" fmla="*/ 0 w 5371338"/>
                <a:gd name="connsiteY5" fmla="*/ 0 h 135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71338" h="1355573">
                  <a:moveTo>
                    <a:pt x="5371338" y="1355572"/>
                  </a:moveTo>
                  <a:lnTo>
                    <a:pt x="677786" y="1355572"/>
                  </a:lnTo>
                  <a:lnTo>
                    <a:pt x="0" y="677786"/>
                  </a:lnTo>
                  <a:lnTo>
                    <a:pt x="677786" y="1"/>
                  </a:lnTo>
                  <a:lnTo>
                    <a:pt x="5371338" y="1"/>
                  </a:lnTo>
                  <a:lnTo>
                    <a:pt x="5371338" y="1355572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663" tIns="110491" rIns="206248" bIns="110490" numCol="1" spcCol="1270" anchor="ctr" anchorCtr="1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u="sng"/>
                <a:t>Marca </a:t>
              </a:r>
              <a:r>
                <a:rPr lang="en-US" sz="1400" b="1" u="sng" err="1"/>
                <a:t>tu</a:t>
              </a:r>
              <a:r>
                <a:rPr lang="en-US" sz="1400" b="1" u="sng"/>
                <a:t> </a:t>
              </a:r>
              <a:r>
                <a:rPr lang="en-US" sz="1400" b="1" u="sng" err="1"/>
                <a:t>calendario</a:t>
              </a:r>
              <a:r>
                <a:rPr lang="en-US" sz="1400" b="1" u="sng"/>
                <a:t>: 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/>
                <a:t>PSAT para los de 9 </a:t>
              </a:r>
              <a:r>
                <a:rPr lang="en-US" sz="1400" err="1"/>
                <a:t>grado</a:t>
              </a:r>
              <a:r>
                <a:rPr lang="en-US" sz="1400"/>
                <a:t> </a:t>
              </a:r>
              <a:r>
                <a:rPr lang="en-US" sz="1400" err="1"/>
                <a:t>será</a:t>
              </a:r>
              <a:r>
                <a:rPr lang="en-US" sz="1400"/>
                <a:t> </a:t>
              </a:r>
              <a:r>
                <a:rPr lang="en-US" sz="1400" err="1"/>
                <a:t>el</a:t>
              </a:r>
              <a:r>
                <a:rPr lang="en-US" sz="1400"/>
                <a:t> 13 de </a:t>
              </a:r>
              <a:r>
                <a:rPr lang="en-US" sz="1400" err="1"/>
                <a:t>Octubre</a:t>
              </a:r>
              <a:endParaRPr lang="en-US" sz="1400"/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err="1"/>
                <a:t>Noche</a:t>
              </a:r>
              <a:r>
                <a:rPr lang="en-US" sz="1400"/>
                <a:t> de IB </a:t>
              </a:r>
              <a:r>
                <a:rPr lang="en-US" sz="1400" err="1"/>
                <a:t>el</a:t>
              </a:r>
              <a:r>
                <a:rPr lang="en-US" sz="1400"/>
                <a:t> 17 de </a:t>
              </a:r>
              <a:r>
                <a:rPr lang="en-US" sz="1400" err="1"/>
                <a:t>Noviembre</a:t>
              </a:r>
              <a:r>
                <a:rPr lang="en-US" sz="1400"/>
                <a:t>   </a:t>
              </a: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err="1"/>
                <a:t>Noche</a:t>
              </a:r>
              <a:r>
                <a:rPr lang="en-US" sz="1400"/>
                <a:t> Padres de “Freshman” – </a:t>
              </a:r>
              <a:r>
                <a:rPr lang="en-US" sz="1400" err="1"/>
                <a:t>Parte</a:t>
              </a:r>
              <a:r>
                <a:rPr lang="en-US" sz="1400"/>
                <a:t> 2 </a:t>
              </a:r>
              <a:r>
                <a:rPr lang="en-US" sz="1400" err="1"/>
                <a:t>será</a:t>
              </a:r>
              <a:r>
                <a:rPr lang="en-US" sz="1400"/>
                <a:t> </a:t>
              </a:r>
              <a:r>
                <a:rPr lang="en-US" sz="1400" err="1"/>
                <a:t>el</a:t>
              </a:r>
              <a:r>
                <a:rPr lang="en-US" sz="1400"/>
                <a:t> 2 de </a:t>
              </a:r>
              <a:r>
                <a:rPr lang="en-US" sz="1400" err="1"/>
                <a:t>Febrero</a:t>
              </a:r>
              <a:endParaRPr lang="en-US" sz="1400"/>
            </a:p>
          </p:txBody>
        </p:sp>
        <p:sp>
          <p:nvSpPr>
            <p:cNvPr id="12" name="Oval 11"/>
            <p:cNvSpPr/>
            <p:nvPr/>
          </p:nvSpPr>
          <p:spPr>
            <a:xfrm>
              <a:off x="1547437" y="3208413"/>
              <a:ext cx="1355573" cy="135557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2225223" y="4999702"/>
              <a:ext cx="5939721" cy="1355574"/>
            </a:xfrm>
            <a:custGeom>
              <a:avLst/>
              <a:gdLst>
                <a:gd name="connsiteX0" fmla="*/ 0 w 5371338"/>
                <a:gd name="connsiteY0" fmla="*/ 0 h 1355573"/>
                <a:gd name="connsiteX1" fmla="*/ 4693552 w 5371338"/>
                <a:gd name="connsiteY1" fmla="*/ 0 h 1355573"/>
                <a:gd name="connsiteX2" fmla="*/ 5371338 w 5371338"/>
                <a:gd name="connsiteY2" fmla="*/ 677787 h 1355573"/>
                <a:gd name="connsiteX3" fmla="*/ 4693552 w 5371338"/>
                <a:gd name="connsiteY3" fmla="*/ 1355573 h 1355573"/>
                <a:gd name="connsiteX4" fmla="*/ 0 w 5371338"/>
                <a:gd name="connsiteY4" fmla="*/ 1355573 h 1355573"/>
                <a:gd name="connsiteX5" fmla="*/ 0 w 5371338"/>
                <a:gd name="connsiteY5" fmla="*/ 0 h 135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71338" h="1355573">
                  <a:moveTo>
                    <a:pt x="5371338" y="1355572"/>
                  </a:moveTo>
                  <a:lnTo>
                    <a:pt x="677786" y="1355572"/>
                  </a:lnTo>
                  <a:lnTo>
                    <a:pt x="0" y="677786"/>
                  </a:lnTo>
                  <a:lnTo>
                    <a:pt x="677786" y="1"/>
                  </a:lnTo>
                  <a:lnTo>
                    <a:pt x="5371338" y="1"/>
                  </a:lnTo>
                  <a:lnTo>
                    <a:pt x="5371338" y="1355572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663" tIns="114301" rIns="213361" bIns="114300" numCol="1" spcCol="1270" anchor="ctr" anchorCtr="1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/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/>
                <a:t>Por favor complete </a:t>
              </a:r>
              <a:r>
                <a:rPr lang="en-US" sz="1400" err="1"/>
                <a:t>esta</a:t>
              </a:r>
              <a:r>
                <a:rPr lang="en-US" sz="1400"/>
                <a:t> </a:t>
              </a:r>
              <a:r>
                <a:rPr lang="en-US" sz="1400" err="1"/>
                <a:t>encuesta</a:t>
              </a:r>
              <a:r>
                <a:rPr lang="en-US" sz="1400"/>
                <a:t>. </a:t>
              </a:r>
              <a:endParaRPr lang="en-US" sz="1400" u="sng">
                <a:solidFill>
                  <a:srgbClr val="0563C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3"/>
              </a:endParaRPr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>
                  <a:hlinkClick r:id="rId4"/>
                </a:rPr>
                <a:t>Freshman Parent Night Survey</a:t>
              </a:r>
              <a:endParaRPr lang="en-US" sz="1400"/>
            </a:p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/>
                <a:t> ¡Gracias por asistir! 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547437" y="4968635"/>
              <a:ext cx="1355573" cy="1355573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7C33819-185B-4DFA-B9B6-848DB3206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341" y="5494630"/>
            <a:ext cx="846014" cy="86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F165-1B05-47A3-9D8A-28AF5D44C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/>
              <a:t> Para </a:t>
            </a:r>
            <a:r>
              <a:rPr lang="en-US" sz="3200" b="1" err="1"/>
              <a:t>tener</a:t>
            </a:r>
            <a:r>
              <a:rPr lang="en-US" sz="3200" b="1"/>
              <a:t> </a:t>
            </a:r>
            <a:r>
              <a:rPr lang="en-US" sz="3200" b="1" err="1"/>
              <a:t>en</a:t>
            </a:r>
            <a:r>
              <a:rPr lang="en-US" sz="3200" b="1"/>
              <a:t> </a:t>
            </a:r>
            <a:r>
              <a:rPr lang="en-US" sz="3200" b="1" err="1"/>
              <a:t>cuenta</a:t>
            </a:r>
            <a:r>
              <a:rPr lang="en-US" sz="3200" b="1"/>
              <a:t>: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ED8572F-B421-4CE5-A197-F09DEED3ADAB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68495240"/>
              </p:ext>
            </p:extLst>
          </p:nvPr>
        </p:nvGraphicFramePr>
        <p:xfrm>
          <a:off x="301752" y="1032097"/>
          <a:ext cx="8503920" cy="5558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267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25475CE-846D-460F-BEDC-108D413ED082}"/>
              </a:ext>
            </a:extLst>
          </p:cNvPr>
          <p:cNvSpPr txBox="1"/>
          <p:nvPr/>
        </p:nvSpPr>
        <p:spPr>
          <a:xfrm>
            <a:off x="130629" y="347569"/>
            <a:ext cx="85281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CENTENNIAL HIGH SCHOOL </a:t>
            </a:r>
          </a:p>
          <a:p>
            <a:pPr algn="ctr"/>
            <a:r>
              <a:rPr lang="en-US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EQUIPO DE </a:t>
            </a:r>
            <a:r>
              <a:rPr lang="en-US" sz="40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CONSEJERĺA</a:t>
            </a:r>
            <a:endParaRPr lang="en-US" sz="4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E4A4B9FC-645F-43AD-9D05-EF444F9CB0FC}"/>
              </a:ext>
            </a:extLst>
          </p:cNvPr>
          <p:cNvGraphicFramePr>
            <a:graphicFrameLocks/>
          </p:cNvGraphicFramePr>
          <p:nvPr/>
        </p:nvGraphicFramePr>
        <p:xfrm>
          <a:off x="-34120" y="1671008"/>
          <a:ext cx="4886037" cy="4915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A7201DA0-B360-4490-A6B0-5191956AA261}"/>
              </a:ext>
            </a:extLst>
          </p:cNvPr>
          <p:cNvGraphicFramePr>
            <a:graphicFrameLocks/>
          </p:cNvGraphicFramePr>
          <p:nvPr/>
        </p:nvGraphicFramePr>
        <p:xfrm>
          <a:off x="4545281" y="1671008"/>
          <a:ext cx="4572000" cy="495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037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59"/>
    </mc:Choice>
    <mc:Fallback xmlns="">
      <p:transition spd="slow" advTm="50559"/>
    </mc:Fallback>
  </mc:AlternateContent>
  <p:extLst>
    <p:ext uri="{E180D4A7-C9FB-4DFB-919C-405C955672EB}">
      <p14:showEvtLst xmlns:p14="http://schemas.microsoft.com/office/powerpoint/2010/main">
        <p14:playEvt time="296" objId="4"/>
        <p14:stopEvt time="46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831848"/>
          </a:xfrm>
        </p:spPr>
        <p:txBody>
          <a:bodyPr anchor="ctr" anchorCtr="0">
            <a:noAutofit/>
          </a:bodyPr>
          <a:lstStyle/>
          <a:p>
            <a:pPr algn="ctr">
              <a:spcAft>
                <a:spcPts val="3600"/>
              </a:spcAft>
            </a:pPr>
            <a:r>
              <a:rPr lang="en-US" sz="3000" b="1" err="1">
                <a:solidFill>
                  <a:schemeClr val="accent5">
                    <a:lumMod val="75000"/>
                  </a:schemeClr>
                </a:solidFill>
              </a:rPr>
              <a:t>Apoyo</a:t>
            </a:r>
            <a:r>
              <a:rPr lang="en-US" sz="3000" b="1">
                <a:solidFill>
                  <a:schemeClr val="accent5">
                    <a:lumMod val="75000"/>
                  </a:schemeClr>
                </a:solidFill>
              </a:rPr>
              <a:t> al </a:t>
            </a:r>
            <a:r>
              <a:rPr lang="en-US" sz="3000" b="1" err="1">
                <a:solidFill>
                  <a:schemeClr val="accent5">
                    <a:lumMod val="75000"/>
                  </a:schemeClr>
                </a:solidFill>
              </a:rPr>
              <a:t>Estudiante</a:t>
            </a:r>
            <a:r>
              <a:rPr lang="en-US" sz="3000" b="1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152400" y="3886200"/>
            <a:ext cx="2377440" cy="758952"/>
          </a:xfrm>
        </p:spPr>
        <p:txBody>
          <a:bodyPr>
            <a:normAutofit/>
          </a:bodyPr>
          <a:lstStyle/>
          <a:p>
            <a:pPr algn="ctr"/>
            <a:r>
              <a:rPr lang="en-US" sz="2400" b="1" err="1">
                <a:solidFill>
                  <a:schemeClr val="tx2"/>
                </a:solidFill>
              </a:rPr>
              <a:t>Grados</a:t>
            </a:r>
            <a:r>
              <a:rPr lang="en-US" sz="2400" b="1">
                <a:solidFill>
                  <a:schemeClr val="tx2"/>
                </a:solidFill>
              </a:rPr>
              <a:t> 9 a 12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24534782"/>
              </p:ext>
            </p:extLst>
          </p:nvPr>
        </p:nvGraphicFramePr>
        <p:xfrm>
          <a:off x="2438400" y="152400"/>
          <a:ext cx="65532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233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28800"/>
            <a:ext cx="2765234" cy="2819400"/>
          </a:xfrm>
        </p:spPr>
        <p:txBody>
          <a:bodyPr anchor="ctr" anchorCtr="1">
            <a:noAutofit/>
          </a:bodyPr>
          <a:lstStyle/>
          <a:p>
            <a:pPr algn="ctr"/>
            <a:r>
              <a:rPr lang="en-US" sz="2800" err="1">
                <a:ln w="12700" cmpd="sng">
                  <a:solidFill>
                    <a:schemeClr val="tx2"/>
                  </a:solidFill>
                  <a:prstDash val="solid"/>
                </a:ln>
                <a:solidFill>
                  <a:srgbClr val="00B050"/>
                </a:solidFill>
              </a:rPr>
              <a:t>Recursos</a:t>
            </a:r>
            <a:r>
              <a:rPr lang="en-US" sz="2800">
                <a:ln w="12700" cmpd="sng">
                  <a:solidFill>
                    <a:schemeClr val="tx2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2800" err="1">
                <a:ln w="12700" cmpd="sng">
                  <a:solidFill>
                    <a:schemeClr val="tx2"/>
                  </a:solidFill>
                  <a:prstDash val="solid"/>
                </a:ln>
                <a:solidFill>
                  <a:srgbClr val="00B050"/>
                </a:solidFill>
              </a:rPr>
              <a:t>Adicionales</a:t>
            </a:r>
            <a:br>
              <a:rPr lang="en-US" sz="2800">
                <a:ln w="12700" cmpd="sng">
                  <a:solidFill>
                    <a:schemeClr val="tx2"/>
                  </a:solidFill>
                  <a:prstDash val="solid"/>
                </a:ln>
                <a:solidFill>
                  <a:srgbClr val="00B050"/>
                </a:solidFill>
              </a:rPr>
            </a:br>
            <a:r>
              <a:rPr lang="en-US" sz="2800">
                <a:ln w="12700" cmpd="sng">
                  <a:solidFill>
                    <a:schemeClr val="tx2"/>
                  </a:solidFill>
                  <a:prstDash val="solid"/>
                </a:ln>
                <a:solidFill>
                  <a:srgbClr val="00B050"/>
                </a:solidFill>
              </a:rPr>
              <a:t>del</a:t>
            </a:r>
            <a:br>
              <a:rPr lang="en-US" sz="2800">
                <a:ln w="12700" cmpd="sng">
                  <a:solidFill>
                    <a:schemeClr val="tx2"/>
                  </a:solidFill>
                  <a:prstDash val="solid"/>
                </a:ln>
                <a:solidFill>
                  <a:srgbClr val="00B050"/>
                </a:solidFill>
              </a:rPr>
            </a:br>
            <a:r>
              <a:rPr lang="en-US" sz="2800" err="1">
                <a:ln w="12700" cmpd="sng">
                  <a:solidFill>
                    <a:schemeClr val="tx2"/>
                  </a:solidFill>
                  <a:prstDash val="solid"/>
                </a:ln>
                <a:solidFill>
                  <a:srgbClr val="00B050"/>
                </a:solidFill>
              </a:rPr>
              <a:t>Programa</a:t>
            </a:r>
            <a:r>
              <a:rPr lang="en-US" sz="2800">
                <a:ln w="12700" cmpd="sng">
                  <a:solidFill>
                    <a:schemeClr val="tx2"/>
                  </a:solidFill>
                  <a:prstDash val="solid"/>
                </a:ln>
                <a:solidFill>
                  <a:srgbClr val="00B050"/>
                </a:solidFill>
              </a:rPr>
              <a:t> de     </a:t>
            </a:r>
            <a:r>
              <a:rPr lang="en-US" sz="2800" err="1">
                <a:ln w="12700" cmpd="sng">
                  <a:solidFill>
                    <a:schemeClr val="tx2"/>
                  </a:solidFill>
                  <a:prstDash val="solid"/>
                </a:ln>
                <a:solidFill>
                  <a:srgbClr val="00B050"/>
                </a:solidFill>
              </a:rPr>
              <a:t>Consejería</a:t>
            </a:r>
            <a:endParaRPr lang="en-US" sz="2800">
              <a:ln w="12700" cmpd="sng">
                <a:solidFill>
                  <a:schemeClr val="tx2"/>
                </a:solidFill>
                <a:prstDash val="solid"/>
              </a:ln>
              <a:solidFill>
                <a:srgbClr val="00B05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9C1D132-C8D0-48C9-A4D3-5A43C6E0B650}"/>
              </a:ext>
            </a:extLst>
          </p:cNvPr>
          <p:cNvGrpSpPr/>
          <p:nvPr/>
        </p:nvGrpSpPr>
        <p:grpSpPr>
          <a:xfrm>
            <a:off x="3230651" y="527583"/>
            <a:ext cx="5760949" cy="5923483"/>
            <a:chOff x="3230651" y="527583"/>
            <a:chExt cx="5760949" cy="592348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FF72F3-79FA-4574-A6FB-1473D401FDB6}"/>
                </a:ext>
              </a:extLst>
            </p:cNvPr>
            <p:cNvSpPr/>
            <p:nvPr/>
          </p:nvSpPr>
          <p:spPr>
            <a:xfrm>
              <a:off x="3230651" y="527583"/>
              <a:ext cx="987247" cy="98724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AA46528-640A-4F94-935B-FD2D4D3B6629}"/>
                </a:ext>
              </a:extLst>
            </p:cNvPr>
            <p:cNvSpPr/>
            <p:nvPr/>
          </p:nvSpPr>
          <p:spPr>
            <a:xfrm>
              <a:off x="3724275" y="527583"/>
              <a:ext cx="5267325" cy="987247"/>
            </a:xfrm>
            <a:custGeom>
              <a:avLst/>
              <a:gdLst>
                <a:gd name="connsiteX0" fmla="*/ 0 w 5267325"/>
                <a:gd name="connsiteY0" fmla="*/ 0 h 987247"/>
                <a:gd name="connsiteX1" fmla="*/ 5267325 w 5267325"/>
                <a:gd name="connsiteY1" fmla="*/ 0 h 987247"/>
                <a:gd name="connsiteX2" fmla="*/ 5267325 w 5267325"/>
                <a:gd name="connsiteY2" fmla="*/ 987247 h 987247"/>
                <a:gd name="connsiteX3" fmla="*/ 0 w 5267325"/>
                <a:gd name="connsiteY3" fmla="*/ 987247 h 987247"/>
                <a:gd name="connsiteX4" fmla="*/ 0 w 5267325"/>
                <a:gd name="connsiteY4" fmla="*/ 0 h 98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7325" h="987247">
                  <a:moveTo>
                    <a:pt x="0" y="0"/>
                  </a:moveTo>
                  <a:lnTo>
                    <a:pt x="5267325" y="0"/>
                  </a:lnTo>
                  <a:lnTo>
                    <a:pt x="5267325" y="987247"/>
                  </a:lnTo>
                  <a:lnTo>
                    <a:pt x="0" y="9872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" rIns="0" bIns="2032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err="1">
                  <a:solidFill>
                    <a:schemeClr val="accent1"/>
                  </a:solidFill>
                </a:rPr>
                <a:t>Página</a:t>
              </a:r>
              <a:r>
                <a:rPr lang="en-US" sz="1600" b="1" kern="1200">
                  <a:solidFill>
                    <a:schemeClr val="accent1"/>
                  </a:solidFill>
                </a:rPr>
                <a:t> de </a:t>
              </a:r>
              <a:r>
                <a:rPr lang="en-US" sz="1600" b="1" kern="1200" err="1">
                  <a:solidFill>
                    <a:schemeClr val="accent1"/>
                  </a:solidFill>
                </a:rPr>
                <a:t>Consejería</a:t>
              </a:r>
              <a:r>
                <a:rPr lang="en-US" sz="1600" b="1" kern="1200">
                  <a:solidFill>
                    <a:schemeClr val="accent1"/>
                  </a:solidFill>
                </a:rPr>
                <a:t>, Twitter, Instagram, </a:t>
              </a:r>
              <a:r>
                <a:rPr lang="en-US" sz="1600" b="1">
                  <a:solidFill>
                    <a:schemeClr val="accent1"/>
                  </a:solidFill>
                </a:rPr>
                <a:t>y</a:t>
              </a:r>
              <a:r>
                <a:rPr lang="en-US" sz="1600" b="1" kern="1200">
                  <a:solidFill>
                    <a:schemeClr val="accent1"/>
                  </a:solidFill>
                </a:rPr>
                <a:t> REMIND 101           </a:t>
              </a:r>
            </a:p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>
                  <a:solidFill>
                    <a:schemeClr val="accent1"/>
                  </a:solidFill>
                </a:rPr>
                <a:t>*</a:t>
              </a:r>
              <a:r>
                <a:rPr lang="en-US" sz="1000" b="1" kern="1200" err="1">
                  <a:solidFill>
                    <a:schemeClr val="accent1"/>
                  </a:solidFill>
                </a:rPr>
                <a:t>información</a:t>
              </a:r>
              <a:r>
                <a:rPr lang="en-US" sz="1000" b="1" kern="1200">
                  <a:solidFill>
                    <a:schemeClr val="accent1"/>
                  </a:solidFill>
                </a:rPr>
                <a:t> </a:t>
              </a:r>
              <a:r>
                <a:rPr lang="en-US" sz="1000" b="1" kern="1200" err="1">
                  <a:solidFill>
                    <a:schemeClr val="accent1"/>
                  </a:solidFill>
                </a:rPr>
                <a:t>adicional</a:t>
              </a:r>
              <a:r>
                <a:rPr lang="en-US" sz="1000" b="1" kern="1200">
                  <a:solidFill>
                    <a:schemeClr val="accent1"/>
                  </a:solidFill>
                </a:rPr>
                <a:t> </a:t>
              </a:r>
              <a:r>
                <a:rPr lang="en-US" sz="1000" b="1" kern="1200" err="1">
                  <a:solidFill>
                    <a:schemeClr val="accent1"/>
                  </a:solidFill>
                </a:rPr>
                <a:t>incluída</a:t>
              </a:r>
              <a:r>
                <a:rPr lang="en-US" sz="1000" b="1" kern="1200">
                  <a:solidFill>
                    <a:schemeClr val="accent1"/>
                  </a:solidFill>
                </a:rPr>
                <a:t> al final de la </a:t>
              </a:r>
              <a:r>
                <a:rPr lang="en-US" sz="1000" b="1" kern="1200" err="1">
                  <a:solidFill>
                    <a:schemeClr val="accent1"/>
                  </a:solidFill>
                </a:rPr>
                <a:t>presentación</a:t>
              </a:r>
              <a:endParaRPr lang="en-US" sz="1000" b="1" kern="1200">
                <a:solidFill>
                  <a:schemeClr val="accent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380C497-D2B9-45BA-9138-36BCE82D9E3B}"/>
                </a:ext>
              </a:extLst>
            </p:cNvPr>
            <p:cNvSpPr/>
            <p:nvPr/>
          </p:nvSpPr>
          <p:spPr>
            <a:xfrm>
              <a:off x="3230651" y="1514830"/>
              <a:ext cx="987247" cy="98724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C09ED86-979D-4313-BF0E-1DAB83790A2E}"/>
                </a:ext>
              </a:extLst>
            </p:cNvPr>
            <p:cNvSpPr/>
            <p:nvPr/>
          </p:nvSpPr>
          <p:spPr>
            <a:xfrm>
              <a:off x="3724275" y="1514830"/>
              <a:ext cx="5267325" cy="987247"/>
            </a:xfrm>
            <a:custGeom>
              <a:avLst/>
              <a:gdLst>
                <a:gd name="connsiteX0" fmla="*/ 0 w 5267325"/>
                <a:gd name="connsiteY0" fmla="*/ 0 h 987247"/>
                <a:gd name="connsiteX1" fmla="*/ 5267325 w 5267325"/>
                <a:gd name="connsiteY1" fmla="*/ 0 h 987247"/>
                <a:gd name="connsiteX2" fmla="*/ 5267325 w 5267325"/>
                <a:gd name="connsiteY2" fmla="*/ 987247 h 987247"/>
                <a:gd name="connsiteX3" fmla="*/ 0 w 5267325"/>
                <a:gd name="connsiteY3" fmla="*/ 987247 h 987247"/>
                <a:gd name="connsiteX4" fmla="*/ 0 w 5267325"/>
                <a:gd name="connsiteY4" fmla="*/ 0 h 98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7325" h="987247">
                  <a:moveTo>
                    <a:pt x="0" y="0"/>
                  </a:moveTo>
                  <a:lnTo>
                    <a:pt x="5267325" y="0"/>
                  </a:lnTo>
                  <a:lnTo>
                    <a:pt x="5267325" y="987247"/>
                  </a:lnTo>
                  <a:lnTo>
                    <a:pt x="0" y="9872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" rIns="0" bIns="2032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err="1">
                  <a:solidFill>
                    <a:schemeClr val="accent1"/>
                  </a:solidFill>
                </a:rPr>
                <a:t>Visitas</a:t>
              </a:r>
              <a:r>
                <a:rPr lang="en-US" sz="1600" b="1">
                  <a:solidFill>
                    <a:schemeClr val="accent1"/>
                  </a:solidFill>
                </a:rPr>
                <a:t> de </a:t>
              </a:r>
              <a:r>
                <a:rPr lang="en-US" sz="1600" b="1" err="1">
                  <a:solidFill>
                    <a:schemeClr val="accent1"/>
                  </a:solidFill>
                </a:rPr>
                <a:t>Representantes</a:t>
              </a:r>
              <a:r>
                <a:rPr lang="en-US" sz="1600" b="1">
                  <a:solidFill>
                    <a:schemeClr val="accent1"/>
                  </a:solidFill>
                </a:rPr>
                <a:t> de </a:t>
              </a:r>
              <a:r>
                <a:rPr lang="en-US" sz="1600" b="1" err="1">
                  <a:solidFill>
                    <a:schemeClr val="accent1"/>
                  </a:solidFill>
                </a:rPr>
                <a:t>Universidades</a:t>
              </a:r>
              <a:endParaRPr lang="en-US" sz="1600" b="1" kern="1200">
                <a:solidFill>
                  <a:schemeClr val="accent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D245B17-58D0-4949-B718-D2AA6EDB9A46}"/>
                </a:ext>
              </a:extLst>
            </p:cNvPr>
            <p:cNvSpPr/>
            <p:nvPr/>
          </p:nvSpPr>
          <p:spPr>
            <a:xfrm>
              <a:off x="3230651" y="2502077"/>
              <a:ext cx="987247" cy="987247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2155CD-489E-4D8E-BA47-F7C929AB02B6}"/>
                </a:ext>
              </a:extLst>
            </p:cNvPr>
            <p:cNvSpPr/>
            <p:nvPr/>
          </p:nvSpPr>
          <p:spPr>
            <a:xfrm>
              <a:off x="3724275" y="2502077"/>
              <a:ext cx="5267325" cy="987247"/>
            </a:xfrm>
            <a:custGeom>
              <a:avLst/>
              <a:gdLst>
                <a:gd name="connsiteX0" fmla="*/ 0 w 5267325"/>
                <a:gd name="connsiteY0" fmla="*/ 0 h 987247"/>
                <a:gd name="connsiteX1" fmla="*/ 5267325 w 5267325"/>
                <a:gd name="connsiteY1" fmla="*/ 0 h 987247"/>
                <a:gd name="connsiteX2" fmla="*/ 5267325 w 5267325"/>
                <a:gd name="connsiteY2" fmla="*/ 987247 h 987247"/>
                <a:gd name="connsiteX3" fmla="*/ 0 w 5267325"/>
                <a:gd name="connsiteY3" fmla="*/ 987247 h 987247"/>
                <a:gd name="connsiteX4" fmla="*/ 0 w 5267325"/>
                <a:gd name="connsiteY4" fmla="*/ 0 h 98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7325" h="987247">
                  <a:moveTo>
                    <a:pt x="0" y="0"/>
                  </a:moveTo>
                  <a:lnTo>
                    <a:pt x="5267325" y="0"/>
                  </a:lnTo>
                  <a:lnTo>
                    <a:pt x="5267325" y="987247"/>
                  </a:lnTo>
                  <a:lnTo>
                    <a:pt x="0" y="9872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" rIns="0" bIns="2032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err="1">
                  <a:solidFill>
                    <a:schemeClr val="accent1"/>
                  </a:solidFill>
                </a:rPr>
                <a:t>Oportunidades</a:t>
              </a:r>
              <a:r>
                <a:rPr lang="en-US" sz="1600" b="1" kern="1200">
                  <a:solidFill>
                    <a:schemeClr val="accent1"/>
                  </a:solidFill>
                </a:rPr>
                <a:t> de </a:t>
              </a:r>
              <a:r>
                <a:rPr lang="en-US" sz="1600" b="1" kern="1200" err="1">
                  <a:solidFill>
                    <a:schemeClr val="accent1"/>
                  </a:solidFill>
                </a:rPr>
                <a:t>preparación</a:t>
              </a:r>
              <a:r>
                <a:rPr lang="en-US" sz="1600" b="1" kern="1200">
                  <a:solidFill>
                    <a:schemeClr val="accent1"/>
                  </a:solidFill>
                </a:rPr>
                <a:t> para </a:t>
              </a:r>
              <a:r>
                <a:rPr lang="en-US" sz="1600" b="1" kern="1200" err="1">
                  <a:solidFill>
                    <a:schemeClr val="accent1"/>
                  </a:solidFill>
                </a:rPr>
                <a:t>exámenes</a:t>
              </a:r>
              <a:r>
                <a:rPr lang="en-US" sz="1600" b="1" kern="1200">
                  <a:solidFill>
                    <a:schemeClr val="accent1"/>
                  </a:solidFill>
                </a:rPr>
                <a:t>     del SAT/ACT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F08EB44-1C43-42EE-9E5E-39C06C421E35}"/>
                </a:ext>
              </a:extLst>
            </p:cNvPr>
            <p:cNvSpPr/>
            <p:nvPr/>
          </p:nvSpPr>
          <p:spPr>
            <a:xfrm>
              <a:off x="3230651" y="3489324"/>
              <a:ext cx="987247" cy="98724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226FDF8-7DC0-48DC-A1E4-D2E81012BD5E}"/>
                </a:ext>
              </a:extLst>
            </p:cNvPr>
            <p:cNvSpPr/>
            <p:nvPr/>
          </p:nvSpPr>
          <p:spPr>
            <a:xfrm>
              <a:off x="3724275" y="3489324"/>
              <a:ext cx="5267325" cy="987247"/>
            </a:xfrm>
            <a:custGeom>
              <a:avLst/>
              <a:gdLst>
                <a:gd name="connsiteX0" fmla="*/ 0 w 5267325"/>
                <a:gd name="connsiteY0" fmla="*/ 0 h 987247"/>
                <a:gd name="connsiteX1" fmla="*/ 5267325 w 5267325"/>
                <a:gd name="connsiteY1" fmla="*/ 0 h 987247"/>
                <a:gd name="connsiteX2" fmla="*/ 5267325 w 5267325"/>
                <a:gd name="connsiteY2" fmla="*/ 987247 h 987247"/>
                <a:gd name="connsiteX3" fmla="*/ 0 w 5267325"/>
                <a:gd name="connsiteY3" fmla="*/ 987247 h 987247"/>
                <a:gd name="connsiteX4" fmla="*/ 0 w 5267325"/>
                <a:gd name="connsiteY4" fmla="*/ 0 h 98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7325" h="987247">
                  <a:moveTo>
                    <a:pt x="0" y="0"/>
                  </a:moveTo>
                  <a:lnTo>
                    <a:pt x="5267325" y="0"/>
                  </a:lnTo>
                  <a:lnTo>
                    <a:pt x="5267325" y="987247"/>
                  </a:lnTo>
                  <a:lnTo>
                    <a:pt x="0" y="9872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" rIns="0" bIns="2032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err="1">
                  <a:solidFill>
                    <a:schemeClr val="accent1"/>
                  </a:solidFill>
                </a:rPr>
                <a:t>Información</a:t>
              </a:r>
              <a:r>
                <a:rPr lang="en-US" sz="1600" b="1" kern="1200">
                  <a:solidFill>
                    <a:schemeClr val="accent1"/>
                  </a:solidFill>
                </a:rPr>
                <a:t> </a:t>
              </a:r>
              <a:r>
                <a:rPr lang="en-US" sz="1600" b="1" kern="1200" err="1">
                  <a:solidFill>
                    <a:schemeClr val="accent1"/>
                  </a:solidFill>
                </a:rPr>
                <a:t>sobre</a:t>
              </a:r>
              <a:r>
                <a:rPr lang="en-US" sz="1600" b="1" kern="1200">
                  <a:solidFill>
                    <a:schemeClr val="accent1"/>
                  </a:solidFill>
                </a:rPr>
                <a:t> </a:t>
              </a:r>
              <a:r>
                <a:rPr lang="en-US" sz="1600" b="1" kern="1200" err="1">
                  <a:solidFill>
                    <a:schemeClr val="accent1"/>
                  </a:solidFill>
                </a:rPr>
                <a:t>Becas</a:t>
              </a:r>
              <a:endParaRPr lang="en-US" sz="1600" b="1" kern="1200">
                <a:solidFill>
                  <a:schemeClr val="accent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F005C05-B8B3-417C-9DCA-A4A30D66A99C}"/>
                </a:ext>
              </a:extLst>
            </p:cNvPr>
            <p:cNvSpPr/>
            <p:nvPr/>
          </p:nvSpPr>
          <p:spPr>
            <a:xfrm>
              <a:off x="3230651" y="4476572"/>
              <a:ext cx="987247" cy="98724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01C2982-DCD5-441A-8671-C944C91E6606}"/>
                </a:ext>
              </a:extLst>
            </p:cNvPr>
            <p:cNvSpPr/>
            <p:nvPr/>
          </p:nvSpPr>
          <p:spPr>
            <a:xfrm>
              <a:off x="3724275" y="4476572"/>
              <a:ext cx="5267325" cy="987247"/>
            </a:xfrm>
            <a:custGeom>
              <a:avLst/>
              <a:gdLst>
                <a:gd name="connsiteX0" fmla="*/ 0 w 5267325"/>
                <a:gd name="connsiteY0" fmla="*/ 0 h 987247"/>
                <a:gd name="connsiteX1" fmla="*/ 5267325 w 5267325"/>
                <a:gd name="connsiteY1" fmla="*/ 0 h 987247"/>
                <a:gd name="connsiteX2" fmla="*/ 5267325 w 5267325"/>
                <a:gd name="connsiteY2" fmla="*/ 987247 h 987247"/>
                <a:gd name="connsiteX3" fmla="*/ 0 w 5267325"/>
                <a:gd name="connsiteY3" fmla="*/ 987247 h 987247"/>
                <a:gd name="connsiteX4" fmla="*/ 0 w 5267325"/>
                <a:gd name="connsiteY4" fmla="*/ 0 h 98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7325" h="987247">
                  <a:moveTo>
                    <a:pt x="0" y="0"/>
                  </a:moveTo>
                  <a:lnTo>
                    <a:pt x="5267325" y="0"/>
                  </a:lnTo>
                  <a:lnTo>
                    <a:pt x="5267325" y="987247"/>
                  </a:lnTo>
                  <a:lnTo>
                    <a:pt x="0" y="9872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" rIns="0" bIns="2032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err="1">
                  <a:solidFill>
                    <a:schemeClr val="accent1"/>
                  </a:solidFill>
                </a:rPr>
                <a:t>Opciones</a:t>
              </a:r>
              <a:r>
                <a:rPr lang="en-US" sz="1600" b="1" kern="1200">
                  <a:solidFill>
                    <a:schemeClr val="accent1"/>
                  </a:solidFill>
                </a:rPr>
                <a:t> de </a:t>
              </a:r>
              <a:r>
                <a:rPr lang="en-US" sz="1600" b="1" kern="1200" err="1">
                  <a:solidFill>
                    <a:schemeClr val="accent1"/>
                  </a:solidFill>
                </a:rPr>
                <a:t>recuperación</a:t>
              </a:r>
              <a:r>
                <a:rPr lang="en-US" sz="1600" b="1">
                  <a:solidFill>
                    <a:schemeClr val="accent1"/>
                  </a:solidFill>
                </a:rPr>
                <a:t> de </a:t>
              </a:r>
              <a:r>
                <a:rPr lang="en-US" sz="1600" b="1" kern="1200" err="1">
                  <a:solidFill>
                    <a:schemeClr val="accent1"/>
                  </a:solidFill>
                </a:rPr>
                <a:t>Créditos</a:t>
              </a:r>
              <a:endParaRPr lang="en-US" sz="1600" b="1" kern="1200">
                <a:solidFill>
                  <a:schemeClr val="accent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D3D3F8-3746-435F-89AA-DDB63F495AFE}"/>
                </a:ext>
              </a:extLst>
            </p:cNvPr>
            <p:cNvSpPr/>
            <p:nvPr/>
          </p:nvSpPr>
          <p:spPr>
            <a:xfrm>
              <a:off x="3230651" y="5463819"/>
              <a:ext cx="987247" cy="987247"/>
            </a:xfrm>
            <a:prstGeom prst="ellipse">
              <a:avLst/>
            </a:prstGeom>
            <a:solidFill>
              <a:srgbClr val="BCC943">
                <a:alpha val="4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1ED31F1-FF24-454A-A4C8-BAD5F45E1DAC}"/>
                </a:ext>
              </a:extLst>
            </p:cNvPr>
            <p:cNvSpPr/>
            <p:nvPr/>
          </p:nvSpPr>
          <p:spPr>
            <a:xfrm>
              <a:off x="3724275" y="5463819"/>
              <a:ext cx="5267325" cy="987247"/>
            </a:xfrm>
            <a:custGeom>
              <a:avLst/>
              <a:gdLst>
                <a:gd name="connsiteX0" fmla="*/ 0 w 5267325"/>
                <a:gd name="connsiteY0" fmla="*/ 0 h 987247"/>
                <a:gd name="connsiteX1" fmla="*/ 5267325 w 5267325"/>
                <a:gd name="connsiteY1" fmla="*/ 0 h 987247"/>
                <a:gd name="connsiteX2" fmla="*/ 5267325 w 5267325"/>
                <a:gd name="connsiteY2" fmla="*/ 987247 h 987247"/>
                <a:gd name="connsiteX3" fmla="*/ 0 w 5267325"/>
                <a:gd name="connsiteY3" fmla="*/ 987247 h 987247"/>
                <a:gd name="connsiteX4" fmla="*/ 0 w 5267325"/>
                <a:gd name="connsiteY4" fmla="*/ 0 h 98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7325" h="987247">
                  <a:moveTo>
                    <a:pt x="0" y="0"/>
                  </a:moveTo>
                  <a:lnTo>
                    <a:pt x="5267325" y="0"/>
                  </a:lnTo>
                  <a:lnTo>
                    <a:pt x="5267325" y="987247"/>
                  </a:lnTo>
                  <a:lnTo>
                    <a:pt x="0" y="9872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0320" rIns="0" bIns="2032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err="1">
                  <a:solidFill>
                    <a:schemeClr val="accent1"/>
                  </a:solidFill>
                </a:rPr>
                <a:t>Trabajamos</a:t>
              </a:r>
              <a:r>
                <a:rPr lang="en-US" sz="1600" b="1">
                  <a:solidFill>
                    <a:schemeClr val="accent1"/>
                  </a:solidFill>
                </a:rPr>
                <a:t> con </a:t>
              </a:r>
              <a:r>
                <a:rPr lang="en-US" sz="1600" b="1" kern="1200">
                  <a:solidFill>
                    <a:schemeClr val="accent1"/>
                  </a:solidFill>
                </a:rPr>
                <a:t>CHRIS 180 </a:t>
              </a:r>
              <a:r>
                <a:rPr lang="en-US" sz="1600" b="1">
                  <a:solidFill>
                    <a:schemeClr val="accent1"/>
                  </a:solidFill>
                </a:rPr>
                <a:t>y</a:t>
              </a:r>
              <a:r>
                <a:rPr lang="en-US" sz="1600" b="1" kern="1200">
                  <a:solidFill>
                    <a:schemeClr val="accent1"/>
                  </a:solidFill>
                </a:rPr>
                <a:t> PTSA </a:t>
              </a:r>
              <a:r>
                <a:rPr lang="en-US" sz="1600" b="1">
                  <a:solidFill>
                    <a:schemeClr val="accent1"/>
                  </a:solidFill>
                </a:rPr>
                <a:t>para </a:t>
              </a:r>
              <a:r>
                <a:rPr lang="en-US" sz="1600" b="1" err="1">
                  <a:solidFill>
                    <a:schemeClr val="accent1"/>
                  </a:solidFill>
                </a:rPr>
                <a:t>implementar</a:t>
              </a:r>
              <a:r>
                <a:rPr lang="en-US" sz="1600" b="1">
                  <a:solidFill>
                    <a:schemeClr val="accent1"/>
                  </a:solidFill>
                </a:rPr>
                <a:t> </a:t>
              </a:r>
              <a:r>
                <a:rPr lang="en-US" sz="1600" b="1" err="1">
                  <a:solidFill>
                    <a:schemeClr val="accent1"/>
                  </a:solidFill>
                </a:rPr>
                <a:t>iniciativas</a:t>
              </a:r>
              <a:r>
                <a:rPr lang="en-US" sz="1600" b="1" kern="1200">
                  <a:solidFill>
                    <a:schemeClr val="accent1"/>
                  </a:solidFill>
                </a:rPr>
                <a:t> para </a:t>
              </a:r>
              <a:r>
                <a:rPr lang="en-US" sz="1600" b="1" kern="1200" err="1">
                  <a:solidFill>
                    <a:schemeClr val="accent1"/>
                  </a:solidFill>
                </a:rPr>
                <a:t>el</a:t>
              </a:r>
              <a:r>
                <a:rPr lang="en-US" sz="1600" b="1" kern="1200">
                  <a:solidFill>
                    <a:schemeClr val="accent1"/>
                  </a:solidFill>
                </a:rPr>
                <a:t> </a:t>
              </a:r>
              <a:r>
                <a:rPr lang="en-US" sz="1600" b="1" kern="1200" err="1">
                  <a:solidFill>
                    <a:schemeClr val="accent1"/>
                  </a:solidFill>
                </a:rPr>
                <a:t>bienestar</a:t>
              </a:r>
              <a:r>
                <a:rPr lang="en-US" sz="1600" b="1" kern="1200">
                  <a:solidFill>
                    <a:schemeClr val="accent1"/>
                  </a:solidFill>
                </a:rPr>
                <a:t> de       los </a:t>
              </a:r>
              <a:r>
                <a:rPr lang="en-US" sz="1600" b="1" kern="1200" err="1">
                  <a:solidFill>
                    <a:schemeClr val="accent1"/>
                  </a:solidFill>
                </a:rPr>
                <a:t>estudiantes</a:t>
              </a:r>
              <a:r>
                <a:rPr lang="en-US" sz="1600" b="1" kern="1200">
                  <a:solidFill>
                    <a:schemeClr val="accent1"/>
                  </a:solidFill>
                </a:rPr>
                <a:t>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73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1773936"/>
            <a:ext cx="4419600" cy="4623816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endParaRPr lang="en-US"/>
          </a:p>
          <a:p>
            <a:pPr>
              <a:buFontTx/>
              <a:buNone/>
            </a:pPr>
            <a:r>
              <a:rPr lang="en-US"/>
              <a:t>	</a:t>
            </a:r>
            <a:endParaRPr lang="en-US" sz="2400"/>
          </a:p>
          <a:p>
            <a:pPr>
              <a:buFontTx/>
              <a:buNone/>
            </a:pPr>
            <a:endParaRPr lang="en-US"/>
          </a:p>
          <a:p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99093308"/>
              </p:ext>
            </p:extLst>
          </p:nvPr>
        </p:nvGraphicFramePr>
        <p:xfrm>
          <a:off x="152400" y="1054459"/>
          <a:ext cx="8839200" cy="56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169223"/>
            <a:ext cx="8534400" cy="758952"/>
          </a:xfrm>
        </p:spPr>
        <p:txBody>
          <a:bodyPr>
            <a:normAutofit/>
          </a:bodyPr>
          <a:lstStyle/>
          <a:p>
            <a:r>
              <a:rPr lang="en-US" b="1"/>
              <a:t>Como </a:t>
            </a:r>
            <a:r>
              <a:rPr lang="en-US" b="1" err="1"/>
              <a:t>ganar</a:t>
            </a:r>
            <a:r>
              <a:rPr lang="en-US" b="1"/>
              <a:t> </a:t>
            </a:r>
            <a:r>
              <a:rPr lang="en-US" b="1" err="1"/>
              <a:t>Créditos</a:t>
            </a:r>
            <a:r>
              <a:rPr lang="en-US" b="1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AE7C-81D1-45D8-AAA1-346029DBE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Como </a:t>
            </a:r>
            <a:r>
              <a:rPr lang="en-US" b="1" err="1"/>
              <a:t>ganar</a:t>
            </a:r>
            <a:r>
              <a:rPr lang="en-US" b="1"/>
              <a:t> </a:t>
            </a:r>
            <a:r>
              <a:rPr lang="en-US" b="1" err="1"/>
              <a:t>Créditos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B9E9F-963F-4CE8-B243-63A6D7DE42C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Primer </a:t>
            </a:r>
            <a:r>
              <a:rPr lang="en-US" sz="2000" err="1"/>
              <a:t>semestre</a:t>
            </a:r>
            <a:r>
              <a:rPr lang="en-US" sz="2000"/>
              <a:t> (Agosto a </a:t>
            </a:r>
            <a:r>
              <a:rPr lang="en-US" sz="2000" err="1"/>
              <a:t>Dic</a:t>
            </a:r>
            <a:r>
              <a:rPr lang="en-US" sz="2000"/>
              <a:t>.)       Segundo </a:t>
            </a:r>
            <a:r>
              <a:rPr lang="en-US" sz="2000" err="1"/>
              <a:t>semestre</a:t>
            </a:r>
            <a:r>
              <a:rPr lang="en-US" sz="2000"/>
              <a:t> (</a:t>
            </a:r>
            <a:r>
              <a:rPr lang="en-US" sz="2000" err="1"/>
              <a:t>Enero</a:t>
            </a:r>
            <a:r>
              <a:rPr lang="en-US" sz="2000"/>
              <a:t> a Mayo)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                </a:t>
            </a:r>
            <a:r>
              <a:rPr lang="en-US" sz="2000" err="1"/>
              <a:t>Clase</a:t>
            </a:r>
            <a:r>
              <a:rPr lang="en-US" sz="2000"/>
              <a:t> 1   (.5)			          </a:t>
            </a:r>
            <a:r>
              <a:rPr lang="en-US" sz="2000" err="1"/>
              <a:t>Clase</a:t>
            </a:r>
            <a:r>
              <a:rPr lang="en-US" sz="2000"/>
              <a:t> 1   (.5)</a:t>
            </a:r>
          </a:p>
          <a:p>
            <a:pPr marL="0" indent="0">
              <a:buNone/>
            </a:pPr>
            <a:r>
              <a:rPr lang="en-US" sz="2000"/>
              <a:t>	 </a:t>
            </a:r>
            <a:r>
              <a:rPr lang="en-US" sz="2000" err="1"/>
              <a:t>Clase</a:t>
            </a:r>
            <a:r>
              <a:rPr lang="en-US" sz="2000"/>
              <a:t> 2   (.5)			          </a:t>
            </a:r>
            <a:r>
              <a:rPr lang="en-US" sz="2000" err="1"/>
              <a:t>Clase</a:t>
            </a:r>
            <a:r>
              <a:rPr lang="en-US" sz="2000"/>
              <a:t> 2   (.5)</a:t>
            </a:r>
          </a:p>
          <a:p>
            <a:pPr marL="0" indent="0">
              <a:buNone/>
            </a:pPr>
            <a:r>
              <a:rPr lang="en-US" sz="2000"/>
              <a:t>	 </a:t>
            </a:r>
            <a:r>
              <a:rPr lang="en-US" sz="2000" err="1"/>
              <a:t>Clase</a:t>
            </a:r>
            <a:r>
              <a:rPr lang="en-US" sz="2000"/>
              <a:t> 3   (.5)			          </a:t>
            </a:r>
            <a:r>
              <a:rPr lang="en-US" sz="2000" err="1"/>
              <a:t>Clase</a:t>
            </a:r>
            <a:r>
              <a:rPr lang="en-US" sz="2000"/>
              <a:t> 3   (.5)</a:t>
            </a:r>
          </a:p>
          <a:p>
            <a:pPr marL="0" indent="0">
              <a:buNone/>
            </a:pPr>
            <a:r>
              <a:rPr lang="en-US" sz="2000"/>
              <a:t>	 </a:t>
            </a:r>
            <a:r>
              <a:rPr lang="en-US" sz="2000" err="1"/>
              <a:t>Clase</a:t>
            </a:r>
            <a:r>
              <a:rPr lang="en-US" sz="2000"/>
              <a:t> 4   (.5)			          </a:t>
            </a:r>
            <a:r>
              <a:rPr lang="en-US" sz="2000" err="1"/>
              <a:t>Clase</a:t>
            </a:r>
            <a:r>
              <a:rPr lang="en-US" sz="2000"/>
              <a:t> 4   (.5)</a:t>
            </a:r>
          </a:p>
          <a:p>
            <a:pPr marL="0" indent="0">
              <a:buNone/>
            </a:pPr>
            <a:r>
              <a:rPr lang="en-US" sz="2000"/>
              <a:t>	 </a:t>
            </a:r>
            <a:r>
              <a:rPr lang="en-US" sz="2000" err="1"/>
              <a:t>Clase</a:t>
            </a:r>
            <a:r>
              <a:rPr lang="en-US" sz="2000"/>
              <a:t> 5   (.5)			          </a:t>
            </a:r>
            <a:r>
              <a:rPr lang="en-US" sz="2000" err="1"/>
              <a:t>Clase</a:t>
            </a:r>
            <a:r>
              <a:rPr lang="en-US" sz="2000"/>
              <a:t> 5   (.5)</a:t>
            </a:r>
          </a:p>
          <a:p>
            <a:pPr marL="0" indent="0">
              <a:buNone/>
            </a:pPr>
            <a:r>
              <a:rPr lang="en-US" sz="2000"/>
              <a:t>	 </a:t>
            </a:r>
            <a:r>
              <a:rPr lang="en-US" sz="2000" err="1"/>
              <a:t>Clase</a:t>
            </a:r>
            <a:r>
              <a:rPr lang="en-US" sz="2000"/>
              <a:t> 6   (.5)			          </a:t>
            </a:r>
            <a:r>
              <a:rPr lang="en-US" sz="2000" err="1"/>
              <a:t>Clase</a:t>
            </a:r>
            <a:r>
              <a:rPr lang="en-US" sz="2000"/>
              <a:t> 6   (.5)</a:t>
            </a:r>
          </a:p>
          <a:p>
            <a:pPr marL="0" indent="0">
              <a:buNone/>
            </a:pPr>
            <a:endParaRPr lang="en-US" sz="2000" b="1"/>
          </a:p>
          <a:p>
            <a:pPr marL="0" indent="0">
              <a:buNone/>
            </a:pPr>
            <a:r>
              <a:rPr lang="en-US" sz="1200" b="1"/>
              <a:t>Se </a:t>
            </a:r>
            <a:r>
              <a:rPr lang="en-US" sz="1200" b="1" err="1"/>
              <a:t>pueden</a:t>
            </a:r>
            <a:r>
              <a:rPr lang="en-US" sz="1200" b="1"/>
              <a:t> </a:t>
            </a:r>
            <a:r>
              <a:rPr lang="en-US" sz="1200" b="1" err="1"/>
              <a:t>ganar</a:t>
            </a:r>
            <a:r>
              <a:rPr lang="en-US" sz="1200" b="1"/>
              <a:t> 3.0 </a:t>
            </a:r>
            <a:r>
              <a:rPr lang="en-US" sz="1200" b="1" err="1"/>
              <a:t>créditos</a:t>
            </a:r>
            <a:r>
              <a:rPr lang="en-US" sz="1200" b="1"/>
              <a:t> por </a:t>
            </a:r>
            <a:r>
              <a:rPr lang="en-US" sz="1200" b="1" err="1"/>
              <a:t>semestre</a:t>
            </a:r>
            <a:r>
              <a:rPr lang="en-US" sz="1200" b="1"/>
              <a:t>	                 Se </a:t>
            </a:r>
            <a:r>
              <a:rPr lang="en-US" sz="1200" b="1" err="1"/>
              <a:t>pueden</a:t>
            </a:r>
            <a:r>
              <a:rPr lang="en-US" sz="1200" b="1"/>
              <a:t> </a:t>
            </a:r>
            <a:r>
              <a:rPr lang="en-US" sz="1200" b="1" err="1"/>
              <a:t>ganar</a:t>
            </a:r>
            <a:r>
              <a:rPr lang="en-US" sz="1200" b="1"/>
              <a:t> 3.0 </a:t>
            </a:r>
            <a:r>
              <a:rPr lang="en-US" sz="1200" b="1" err="1"/>
              <a:t>créditos</a:t>
            </a:r>
            <a:r>
              <a:rPr lang="en-US" sz="1200" b="1"/>
              <a:t> por </a:t>
            </a:r>
            <a:r>
              <a:rPr lang="en-US" sz="1200" b="1" err="1"/>
              <a:t>semestre</a:t>
            </a:r>
            <a:endParaRPr lang="en-US" sz="1200" b="1"/>
          </a:p>
          <a:p>
            <a:pPr marL="0" indent="0" algn="ctr">
              <a:buNone/>
            </a:pPr>
            <a:r>
              <a:rPr lang="en-US" sz="1400" b="1"/>
              <a:t>Se </a:t>
            </a:r>
            <a:r>
              <a:rPr lang="en-US" sz="1400" b="1" err="1"/>
              <a:t>pueden</a:t>
            </a:r>
            <a:r>
              <a:rPr lang="en-US" sz="1400" b="1"/>
              <a:t> </a:t>
            </a:r>
            <a:r>
              <a:rPr lang="en-US" sz="1400" b="1" err="1"/>
              <a:t>ganar</a:t>
            </a:r>
            <a:r>
              <a:rPr lang="en-US" sz="1400" b="1"/>
              <a:t> 6.0 </a:t>
            </a:r>
            <a:r>
              <a:rPr lang="en-US" sz="1400" b="1" err="1"/>
              <a:t>créditos</a:t>
            </a:r>
            <a:r>
              <a:rPr lang="en-US" sz="1400" b="1"/>
              <a:t> </a:t>
            </a:r>
            <a:r>
              <a:rPr lang="en-US" sz="1400" b="1" err="1"/>
              <a:t>cada</a:t>
            </a:r>
            <a:r>
              <a:rPr lang="en-US" sz="1400" b="1"/>
              <a:t> </a:t>
            </a:r>
            <a:r>
              <a:rPr lang="en-US" sz="1400" b="1" err="1">
                <a:latin typeface="+mj-lt"/>
              </a:rPr>
              <a:t>año</a:t>
            </a:r>
            <a:r>
              <a:rPr lang="en-US" sz="1400" b="1">
                <a:latin typeface="+mj-lt"/>
              </a:rPr>
              <a:t> escolar</a:t>
            </a:r>
          </a:p>
          <a:p>
            <a:pPr marL="0" indent="0" algn="ctr">
              <a:buNone/>
            </a:pPr>
            <a:endParaRPr lang="en-US" sz="1400" b="1">
              <a:latin typeface="+mj-lt"/>
            </a:endParaRPr>
          </a:p>
          <a:p>
            <a:pPr marL="0" indent="0" algn="ctr">
              <a:buNone/>
            </a:pPr>
            <a:r>
              <a:rPr lang="en-US" sz="1400" b="1">
                <a:latin typeface="+mj-lt"/>
              </a:rPr>
              <a:t>Se </a:t>
            </a:r>
            <a:r>
              <a:rPr lang="en-US" sz="1400" b="1" err="1">
                <a:latin typeface="+mj-lt"/>
              </a:rPr>
              <a:t>necesitan</a:t>
            </a:r>
            <a:r>
              <a:rPr lang="en-US" sz="1400" b="1">
                <a:latin typeface="+mj-lt"/>
              </a:rPr>
              <a:t> 23.0 </a:t>
            </a:r>
            <a:r>
              <a:rPr lang="en-US" sz="1400" b="1" err="1">
                <a:latin typeface="+mj-lt"/>
              </a:rPr>
              <a:t>créditos</a:t>
            </a:r>
            <a:r>
              <a:rPr lang="en-US" sz="1400" b="1">
                <a:latin typeface="+mj-lt"/>
              </a:rPr>
              <a:t> para </a:t>
            </a:r>
            <a:r>
              <a:rPr lang="en-US" sz="1400" b="1" err="1">
                <a:latin typeface="+mj-lt"/>
              </a:rPr>
              <a:t>graduarse</a:t>
            </a:r>
            <a:endParaRPr lang="en-US" sz="1400" b="1">
              <a:latin typeface="+mj-lt"/>
            </a:endParaRPr>
          </a:p>
          <a:p>
            <a:pPr marL="0" indent="0" algn="ctr">
              <a:buNone/>
            </a:pPr>
            <a:endParaRPr lang="en-US" sz="1400" b="1">
              <a:latin typeface="+mj-lt"/>
            </a:endParaRPr>
          </a:p>
          <a:p>
            <a:pPr marL="0" indent="0">
              <a:buNone/>
            </a:pPr>
            <a:endParaRPr lang="en-US" sz="1400" b="1"/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90336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err="1"/>
              <a:t>Créditos</a:t>
            </a:r>
            <a:r>
              <a:rPr lang="en-US" sz="3600" b="1"/>
              <a:t> </a:t>
            </a:r>
            <a:r>
              <a:rPr lang="en-US" sz="3600" b="1" err="1"/>
              <a:t>en</a:t>
            </a:r>
            <a:r>
              <a:rPr lang="en-US" sz="3600" b="1"/>
              <a:t> Middle School</a:t>
            </a:r>
            <a:endParaRPr lang="en-US" sz="3600" b="1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093694"/>
            <a:ext cx="8686800" cy="5535707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  <a:buNone/>
            </a:pPr>
            <a:r>
              <a:rPr lang="en-US" sz="2000" b="1" u="sng" err="1"/>
              <a:t>Créditos</a:t>
            </a:r>
            <a:r>
              <a:rPr lang="en-US" sz="2000" b="1" u="sng"/>
              <a:t> de High School </a:t>
            </a:r>
            <a:r>
              <a:rPr lang="en-US" sz="2000" b="1" u="sng" err="1"/>
              <a:t>adquiridos</a:t>
            </a:r>
            <a:r>
              <a:rPr lang="en-US" sz="2000" b="1" u="sng"/>
              <a:t> </a:t>
            </a:r>
            <a:r>
              <a:rPr lang="en-US" sz="2000" b="1" u="sng" err="1"/>
              <a:t>en</a:t>
            </a:r>
            <a:r>
              <a:rPr lang="en-US" sz="2000" b="1" u="sng"/>
              <a:t> Middle School</a:t>
            </a:r>
          </a:p>
          <a:p>
            <a:pPr marL="404622" indent="-285750">
              <a:lnSpc>
                <a:spcPct val="120000"/>
              </a:lnSpc>
            </a:pPr>
            <a:r>
              <a:rPr lang="en-US" sz="1350" err="1"/>
              <a:t>Estudiantes</a:t>
            </a:r>
            <a:r>
              <a:rPr lang="en-US" sz="1350"/>
              <a:t> </a:t>
            </a:r>
            <a:r>
              <a:rPr lang="en-US" sz="1350" err="1"/>
              <a:t>pueden</a:t>
            </a:r>
            <a:r>
              <a:rPr lang="en-US" sz="1350"/>
              <a:t> </a:t>
            </a:r>
            <a:r>
              <a:rPr lang="en-US" sz="1350" err="1"/>
              <a:t>ganar</a:t>
            </a:r>
            <a:r>
              <a:rPr lang="en-US" sz="1350"/>
              <a:t> </a:t>
            </a:r>
            <a:r>
              <a:rPr lang="en-US" sz="1350" err="1"/>
              <a:t>créditos</a:t>
            </a:r>
            <a:r>
              <a:rPr lang="en-US" sz="1350"/>
              <a:t> de HS </a:t>
            </a:r>
            <a:r>
              <a:rPr lang="en-US" sz="1350" err="1"/>
              <a:t>en</a:t>
            </a:r>
            <a:r>
              <a:rPr lang="en-US" sz="1350"/>
              <a:t> </a:t>
            </a:r>
            <a:r>
              <a:rPr lang="en-US" sz="1350" err="1"/>
              <a:t>Inglés</a:t>
            </a:r>
            <a:r>
              <a:rPr lang="en-US" sz="1350"/>
              <a:t>, </a:t>
            </a:r>
            <a:r>
              <a:rPr lang="en-US" sz="1350" err="1"/>
              <a:t>Matemáticas</a:t>
            </a:r>
            <a:r>
              <a:rPr lang="en-US" sz="1350"/>
              <a:t>, </a:t>
            </a:r>
            <a:r>
              <a:rPr lang="en-US" sz="1350" err="1"/>
              <a:t>Ciencias</a:t>
            </a:r>
            <a:r>
              <a:rPr lang="en-US" sz="1350"/>
              <a:t>, </a:t>
            </a:r>
            <a:r>
              <a:rPr lang="en-US" sz="1350" err="1"/>
              <a:t>Idiomas</a:t>
            </a:r>
            <a:r>
              <a:rPr lang="en-US" sz="1350"/>
              <a:t> </a:t>
            </a:r>
            <a:r>
              <a:rPr lang="en-US" sz="1350" err="1"/>
              <a:t>extranjeros</a:t>
            </a:r>
            <a:r>
              <a:rPr lang="en-US" sz="1350"/>
              <a:t> y/o </a:t>
            </a:r>
            <a:r>
              <a:rPr lang="en-US" sz="1350" err="1"/>
              <a:t>en</a:t>
            </a:r>
            <a:r>
              <a:rPr lang="en-US" sz="1350"/>
              <a:t> </a:t>
            </a:r>
            <a:r>
              <a:rPr lang="en-US" sz="1350" err="1"/>
              <a:t>algunas</a:t>
            </a:r>
            <a:r>
              <a:rPr lang="en-US" sz="1350"/>
              <a:t> </a:t>
            </a:r>
            <a:r>
              <a:rPr lang="en-US" sz="1350" err="1"/>
              <a:t>clases</a:t>
            </a:r>
            <a:r>
              <a:rPr lang="en-US" sz="1350"/>
              <a:t> </a:t>
            </a:r>
            <a:r>
              <a:rPr lang="en-US" sz="1350" err="1"/>
              <a:t>electivas</a:t>
            </a:r>
            <a:r>
              <a:rPr lang="en-US" sz="1350"/>
              <a:t>. </a:t>
            </a:r>
          </a:p>
          <a:p>
            <a:pPr marL="404622" indent="-285750">
              <a:lnSpc>
                <a:spcPct val="120000"/>
              </a:lnSpc>
            </a:pPr>
            <a:r>
              <a:rPr lang="en-US" sz="1350" err="1"/>
              <a:t>Tomar</a:t>
            </a:r>
            <a:r>
              <a:rPr lang="en-US" sz="1350"/>
              <a:t> </a:t>
            </a:r>
            <a:r>
              <a:rPr lang="en-US" sz="1350" err="1"/>
              <a:t>clase</a:t>
            </a:r>
            <a:r>
              <a:rPr lang="en-US" sz="1350"/>
              <a:t> de un </a:t>
            </a:r>
            <a:r>
              <a:rPr lang="en-US" sz="1350" err="1"/>
              <a:t>Idioma</a:t>
            </a:r>
            <a:r>
              <a:rPr lang="en-US" sz="1350"/>
              <a:t> </a:t>
            </a:r>
            <a:r>
              <a:rPr lang="en-US" sz="1350" err="1"/>
              <a:t>extranjero</a:t>
            </a:r>
            <a:r>
              <a:rPr lang="en-US" sz="1350"/>
              <a:t> </a:t>
            </a:r>
            <a:r>
              <a:rPr lang="en-US" sz="1350" err="1"/>
              <a:t>en</a:t>
            </a:r>
            <a:r>
              <a:rPr lang="en-US" sz="1350"/>
              <a:t> 7mo y 8</a:t>
            </a:r>
            <a:r>
              <a:rPr lang="en-US" sz="1350" baseline="30000"/>
              <a:t>vo</a:t>
            </a:r>
            <a:r>
              <a:rPr lang="en-US" sz="1350"/>
              <a:t> </a:t>
            </a:r>
            <a:r>
              <a:rPr lang="en-US" sz="1350" err="1"/>
              <a:t>grados</a:t>
            </a:r>
            <a:r>
              <a:rPr lang="en-US" sz="1350"/>
              <a:t> es 1.0 </a:t>
            </a:r>
            <a:r>
              <a:rPr lang="en-US" sz="1350" err="1"/>
              <a:t>crédito</a:t>
            </a:r>
            <a:r>
              <a:rPr lang="en-US" sz="1350"/>
              <a:t> de HS. </a:t>
            </a:r>
          </a:p>
          <a:p>
            <a:pPr marL="404622" indent="-285750">
              <a:lnSpc>
                <a:spcPct val="120000"/>
              </a:lnSpc>
            </a:pPr>
            <a:r>
              <a:rPr lang="en-US" sz="1350"/>
              <a:t>7 puntos son </a:t>
            </a:r>
            <a:r>
              <a:rPr lang="en-US" sz="1350" err="1"/>
              <a:t>sumados</a:t>
            </a:r>
            <a:r>
              <a:rPr lang="en-US" sz="1350"/>
              <a:t> a </a:t>
            </a:r>
            <a:r>
              <a:rPr lang="en-US" sz="1350" err="1"/>
              <a:t>todas</a:t>
            </a:r>
            <a:r>
              <a:rPr lang="en-US" sz="1350"/>
              <a:t> las </a:t>
            </a:r>
            <a:r>
              <a:rPr lang="en-US" sz="1350" err="1"/>
              <a:t>clases</a:t>
            </a:r>
            <a:r>
              <a:rPr lang="en-US" sz="1350"/>
              <a:t> </a:t>
            </a:r>
            <a:r>
              <a:rPr lang="en-US" sz="1350" err="1"/>
              <a:t>avanzadas</a:t>
            </a:r>
            <a:r>
              <a:rPr lang="en-US" sz="1350"/>
              <a:t> de </a:t>
            </a:r>
            <a:r>
              <a:rPr lang="en-US" sz="1350" err="1"/>
              <a:t>honores</a:t>
            </a:r>
            <a:r>
              <a:rPr lang="en-US" sz="1350"/>
              <a:t> que </a:t>
            </a:r>
            <a:r>
              <a:rPr lang="en-US" sz="1350" err="1"/>
              <a:t>tengan</a:t>
            </a:r>
            <a:r>
              <a:rPr lang="en-US" sz="1350"/>
              <a:t> </a:t>
            </a:r>
            <a:r>
              <a:rPr lang="en-US" sz="1350" err="1"/>
              <a:t>calificaciones</a:t>
            </a:r>
            <a:r>
              <a:rPr lang="en-US" sz="1350"/>
              <a:t> </a:t>
            </a:r>
            <a:r>
              <a:rPr lang="en-US" sz="1350" err="1"/>
              <a:t>aprobadas</a:t>
            </a:r>
            <a:r>
              <a:rPr lang="en-US" sz="1350"/>
              <a:t>. </a:t>
            </a:r>
          </a:p>
          <a:p>
            <a:pPr marL="404622" indent="-285750">
              <a:lnSpc>
                <a:spcPct val="120000"/>
              </a:lnSpc>
            </a:pPr>
            <a:r>
              <a:rPr lang="en-US" sz="1350"/>
              <a:t>Las </a:t>
            </a:r>
            <a:r>
              <a:rPr lang="en-US" sz="1350" err="1"/>
              <a:t>familias</a:t>
            </a:r>
            <a:r>
              <a:rPr lang="en-US" sz="1350"/>
              <a:t> </a:t>
            </a:r>
            <a:r>
              <a:rPr lang="en-US" sz="1350" err="1"/>
              <a:t>pueden</a:t>
            </a:r>
            <a:r>
              <a:rPr lang="en-US" sz="1350"/>
              <a:t> </a:t>
            </a:r>
            <a:r>
              <a:rPr lang="en-US" sz="1350" err="1"/>
              <a:t>ver</a:t>
            </a:r>
            <a:r>
              <a:rPr lang="en-US" sz="1350"/>
              <a:t> </a:t>
            </a:r>
            <a:r>
              <a:rPr lang="en-US" sz="1350" err="1"/>
              <a:t>boletas</a:t>
            </a:r>
            <a:r>
              <a:rPr lang="en-US" sz="1350"/>
              <a:t> </a:t>
            </a:r>
            <a:r>
              <a:rPr lang="en-US" sz="1350" err="1"/>
              <a:t>oficiales</a:t>
            </a:r>
            <a:r>
              <a:rPr lang="en-US" sz="1350"/>
              <a:t> de </a:t>
            </a:r>
            <a:r>
              <a:rPr lang="en-US" sz="1350" err="1"/>
              <a:t>calificaciones</a:t>
            </a:r>
            <a:r>
              <a:rPr lang="en-US" sz="1350"/>
              <a:t> </a:t>
            </a:r>
            <a:r>
              <a:rPr lang="en-US" sz="1350" err="1"/>
              <a:t>en</a:t>
            </a:r>
            <a:r>
              <a:rPr lang="en-US" sz="1350"/>
              <a:t> Infinite Campus. </a:t>
            </a:r>
            <a:r>
              <a:rPr lang="en-US" sz="1350" err="1"/>
              <a:t>También</a:t>
            </a:r>
            <a:r>
              <a:rPr lang="en-US" sz="1350"/>
              <a:t> les </a:t>
            </a:r>
            <a:r>
              <a:rPr lang="en-US" sz="1350" err="1"/>
              <a:t>daremos</a:t>
            </a:r>
            <a:r>
              <a:rPr lang="en-US" sz="1350"/>
              <a:t> </a:t>
            </a:r>
            <a:r>
              <a:rPr lang="en-US" sz="1350" err="1"/>
              <a:t>boletas</a:t>
            </a:r>
            <a:r>
              <a:rPr lang="en-US" sz="1350"/>
              <a:t> </a:t>
            </a:r>
            <a:r>
              <a:rPr lang="en-US" sz="1350" err="1"/>
              <a:t>oficiales</a:t>
            </a:r>
            <a:r>
              <a:rPr lang="en-US" sz="1350"/>
              <a:t> de </a:t>
            </a:r>
            <a:r>
              <a:rPr lang="en-US" sz="1350" err="1"/>
              <a:t>calificaciones</a:t>
            </a:r>
            <a:r>
              <a:rPr lang="en-US" sz="1350"/>
              <a:t> a las </a:t>
            </a:r>
            <a:r>
              <a:rPr lang="en-US" sz="1350" err="1"/>
              <a:t>familias</a:t>
            </a:r>
            <a:r>
              <a:rPr lang="en-US" sz="1350"/>
              <a:t> que </a:t>
            </a:r>
            <a:r>
              <a:rPr lang="en-US" sz="1350" err="1"/>
              <a:t>atiendan</a:t>
            </a:r>
            <a:r>
              <a:rPr lang="en-US" sz="1350"/>
              <a:t> la </a:t>
            </a:r>
            <a:r>
              <a:rPr lang="en-US" sz="1350" err="1"/>
              <a:t>reunión</a:t>
            </a:r>
            <a:r>
              <a:rPr lang="en-US" sz="1350"/>
              <a:t> de Padres de 9 </a:t>
            </a:r>
            <a:r>
              <a:rPr lang="en-US" sz="1350" err="1"/>
              <a:t>grado</a:t>
            </a:r>
            <a:r>
              <a:rPr lang="en-US" sz="1350"/>
              <a:t>, </a:t>
            </a:r>
            <a:r>
              <a:rPr lang="en-US" sz="1350" err="1"/>
              <a:t>Parte</a:t>
            </a:r>
            <a:r>
              <a:rPr lang="en-US" sz="1350"/>
              <a:t> 2, </a:t>
            </a:r>
            <a:r>
              <a:rPr lang="en-US" sz="1350" err="1"/>
              <a:t>en</a:t>
            </a:r>
            <a:r>
              <a:rPr lang="en-US" sz="1350"/>
              <a:t> la Primavera.  </a:t>
            </a:r>
          </a:p>
          <a:p>
            <a:pPr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A0D103-428A-43FB-B1A3-C9D857158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157" y="3229851"/>
            <a:ext cx="2167590" cy="3183648"/>
          </a:xfrm>
          <a:prstGeom prst="rect">
            <a:avLst/>
          </a:prstGeom>
          <a:pattFill prst="wdDnDiag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ssicFrameVTI">
  <a:themeElements>
    <a:clrScheme name="AnalogousFromDarkSeedLeftStep">
      <a:dk1>
        <a:srgbClr val="000000"/>
      </a:dk1>
      <a:lt1>
        <a:srgbClr val="FFFFFF"/>
      </a:lt1>
      <a:dk2>
        <a:srgbClr val="242841"/>
      </a:dk2>
      <a:lt2>
        <a:srgbClr val="E2E8E4"/>
      </a:lt2>
      <a:accent1>
        <a:srgbClr val="E729B5"/>
      </a:accent1>
      <a:accent2>
        <a:srgbClr val="B717D5"/>
      </a:accent2>
      <a:accent3>
        <a:srgbClr val="7A29E7"/>
      </a:accent3>
      <a:accent4>
        <a:srgbClr val="3F3EDC"/>
      </a:accent4>
      <a:accent5>
        <a:srgbClr val="2976E7"/>
      </a:accent5>
      <a:accent6>
        <a:srgbClr val="17AFD0"/>
      </a:accent6>
      <a:hlink>
        <a:srgbClr val="546FC6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63F5960-2D21-4332-A91E-0655AFADB844}">
  <we:reference id="f12c312d-282a-4734-8843-05915fdfef0b" version="4.3.3.0" store="EXCatalog" storeType="EXCatalog"/>
  <we:alternateReferences>
    <we:reference id="WA104178141" version="4.3.3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1375CCFA19C942B6340F6341007987" ma:contentTypeVersion="13" ma:contentTypeDescription="Create a new document." ma:contentTypeScope="" ma:versionID="073626c0357b02c93502ad7d618f4dc4">
  <xsd:schema xmlns:xsd="http://www.w3.org/2001/XMLSchema" xmlns:xs="http://www.w3.org/2001/XMLSchema" xmlns:p="http://schemas.microsoft.com/office/2006/metadata/properties" xmlns:ns2="686629d8-f622-4c62-a025-fd68b91409a8" xmlns:ns3="31accdf8-51fc-457b-b18c-d3f50fa8893e" targetNamespace="http://schemas.microsoft.com/office/2006/metadata/properties" ma:root="true" ma:fieldsID="499083317ce8060237d66f98f6bec52d" ns2:_="" ns3:_="">
    <xsd:import namespace="686629d8-f622-4c62-a025-fd68b91409a8"/>
    <xsd:import namespace="31accdf8-51fc-457b-b18c-d3f50fa889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629d8-f622-4c62-a025-fd68b91409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cdf8-51fc-457b-b18c-d3f50fa8893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E70236-7248-472A-AEDE-123323EF69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19D8DEA-2A35-45E8-B8CE-555264374BCD}">
  <ds:schemaRefs>
    <ds:schemaRef ds:uri="31accdf8-51fc-457b-b18c-d3f50fa8893e"/>
    <ds:schemaRef ds:uri="686629d8-f622-4c62-a025-fd68b91409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930D0CC-7845-44BA-AD3C-5C4256B788FA}">
  <ds:schemaRefs>
    <ds:schemaRef ds:uri="31accdf8-51fc-457b-b18c-d3f50fa8893e"/>
    <ds:schemaRef ds:uri="686629d8-f622-4c62-a025-fd68b91409a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2584</Words>
  <Application>Microsoft Office PowerPoint</Application>
  <PresentationFormat>On-screen Show (4:3)</PresentationFormat>
  <Paragraphs>279</Paragraphs>
  <Slides>29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Berlin Sans FB Demi</vt:lpstr>
      <vt:lpstr>Calibri</vt:lpstr>
      <vt:lpstr>Georgia</vt:lpstr>
      <vt:lpstr>Gill Sans MT</vt:lpstr>
      <vt:lpstr>Goudy Old Style</vt:lpstr>
      <vt:lpstr>Lucida Calligraphy</vt:lpstr>
      <vt:lpstr>Wingdings</vt:lpstr>
      <vt:lpstr>Wingdings 2</vt:lpstr>
      <vt:lpstr>Civic</vt:lpstr>
      <vt:lpstr>ClassicFrameVTI</vt:lpstr>
      <vt:lpstr>BIENVENIDOS A LA REUNIÓN DE PADRES DE ESTUDIANTES DE 9 GRADO</vt:lpstr>
      <vt:lpstr>AGENDA</vt:lpstr>
      <vt:lpstr> Para tener en cuenta:</vt:lpstr>
      <vt:lpstr>PowerPoint Presentation</vt:lpstr>
      <vt:lpstr>Apoyo al Estudiante </vt:lpstr>
      <vt:lpstr>Recursos Adicionales del Programa de     Consejería</vt:lpstr>
      <vt:lpstr>Como ganar Créditos </vt:lpstr>
      <vt:lpstr>Como ganar Créditos</vt:lpstr>
      <vt:lpstr>Créditos en Middle School</vt:lpstr>
      <vt:lpstr>Promoción y Niveles de Grado</vt:lpstr>
      <vt:lpstr>Como calcular el GPA                                     (“Grade Point Average” por sus siglas en Inglés: Promedio de Calificaciones) </vt:lpstr>
      <vt:lpstr>Acceso a Calificaciones/Asistencia a la escuela/ Boleta oficial de Calificaciones </vt:lpstr>
      <vt:lpstr>Factores para ser admitidos a la Universidad</vt:lpstr>
      <vt:lpstr>Requisitos para Graduarse</vt:lpstr>
      <vt:lpstr>Clases Académicas Requeridas</vt:lpstr>
      <vt:lpstr>Clases Académicas Requeridas</vt:lpstr>
      <vt:lpstr>Clases Académicas Requeridas</vt:lpstr>
      <vt:lpstr>Clases Académicas Requeridas</vt:lpstr>
      <vt:lpstr>Artes</vt:lpstr>
      <vt:lpstr>Carreras Tecnologicas (CTAE)</vt:lpstr>
      <vt:lpstr>Idiomas Extranjeros</vt:lpstr>
      <vt:lpstr>Clases Adicionales Requeridas</vt:lpstr>
      <vt:lpstr>Selección de Clases para el año escolar 2022-2023 </vt:lpstr>
      <vt:lpstr>Consejos Generales </vt:lpstr>
      <vt:lpstr>Consejos de Estudiantes de CHS</vt:lpstr>
      <vt:lpstr> </vt:lpstr>
      <vt:lpstr>Información de Contactos Adicionales</vt:lpstr>
      <vt:lpstr>Permanezca Conectado con los Consejeros/as</vt:lpstr>
      <vt:lpstr>De ahora en adelante</vt:lpstr>
    </vt:vector>
  </TitlesOfParts>
  <Company>FCSS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JOHNS CREEK</dc:title>
  <dc:creator>FrenchW</dc:creator>
  <cp:lastModifiedBy>Freeman, Melissa Anne</cp:lastModifiedBy>
  <cp:revision>2</cp:revision>
  <cp:lastPrinted>2020-09-25T21:12:34Z</cp:lastPrinted>
  <dcterms:created xsi:type="dcterms:W3CDTF">2011-01-19T23:47:21Z</dcterms:created>
  <dcterms:modified xsi:type="dcterms:W3CDTF">2021-10-06T13:23:20Z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0x010100AB1375CCFA19C942B6340F6341007987</vt:lpwstr>
  </property>
  <property fmtid="{D5CDD505-2E9C-101B-9397-08002B2CF9AE}" pid="3" name="MSIP_Label_0ee3c538-ec52-435f-ae58-017644bd9513_Enabled">
    <vt:lpwstr>True</vt:lpwstr>
  </property>
  <property fmtid="{D5CDD505-2E9C-101B-9397-08002B2CF9AE}" pid="4" name="MSIP_Label_0ee3c538-ec52-435f-ae58-017644bd9513_SiteId">
    <vt:lpwstr>0cdcb198-8169-4b70-ba9f-da7e3ba700c2</vt:lpwstr>
  </property>
  <property fmtid="{D5CDD505-2E9C-101B-9397-08002B2CF9AE}" pid="5" name="MSIP_Label_0ee3c538-ec52-435f-ae58-017644bd9513_Owner">
    <vt:lpwstr>FreemanMA@fultonschools.org</vt:lpwstr>
  </property>
  <property fmtid="{D5CDD505-2E9C-101B-9397-08002B2CF9AE}" pid="6" name="MSIP_Label_0ee3c538-ec52-435f-ae58-017644bd9513_SetDate">
    <vt:lpwstr>2019-09-19T19:44:48.2223724Z</vt:lpwstr>
  </property>
  <property fmtid="{D5CDD505-2E9C-101B-9397-08002B2CF9AE}" pid="7" name="MSIP_Label_0ee3c538-ec52-435f-ae58-017644bd9513_Name">
    <vt:lpwstr>General</vt:lpwstr>
  </property>
  <property fmtid="{D5CDD505-2E9C-101B-9397-08002B2CF9AE}" pid="8" name="MSIP_Label_0ee3c538-ec52-435f-ae58-017644bd9513_Application">
    <vt:lpwstr>Microsoft Azure Information Protection</vt:lpwstr>
  </property>
  <property fmtid="{D5CDD505-2E9C-101B-9397-08002B2CF9AE}" pid="9" name="MSIP_Label_0ee3c538-ec52-435f-ae58-017644bd9513_Extended_MSFT_Method">
    <vt:lpwstr>Automatic</vt:lpwstr>
  </property>
  <property fmtid="{D5CDD505-2E9C-101B-9397-08002B2CF9AE}" pid="10" name="Sensitivity">
    <vt:lpwstr>General</vt:lpwstr>
  </property>
</Properties>
</file>