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handoutMasterIdLst>
    <p:handoutMasterId r:id="rId11"/>
  </p:handoutMasterIdLst>
  <p:sldIdLst>
    <p:sldId id="259" r:id="rId2"/>
    <p:sldId id="263" r:id="rId3"/>
    <p:sldId id="264" r:id="rId4"/>
    <p:sldId id="257" r:id="rId5"/>
    <p:sldId id="256" r:id="rId6"/>
    <p:sldId id="262" r:id="rId7"/>
    <p:sldId id="260" r:id="rId8"/>
    <p:sldId id="261" r:id="rId9"/>
    <p:sldId id="258" r:id="rId10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40s or &gt;</c:v>
                </c:pt>
                <c:pt idx="1">
                  <c:v>50s</c:v>
                </c:pt>
                <c:pt idx="2">
                  <c:v>60s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40s or &gt;</c:v>
                </c:pt>
                <c:pt idx="1">
                  <c:v>50s</c:v>
                </c:pt>
                <c:pt idx="2">
                  <c:v>60s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Week 3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40s or &gt;</c:v>
                </c:pt>
                <c:pt idx="1">
                  <c:v>50s</c:v>
                </c:pt>
                <c:pt idx="2">
                  <c:v>60s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Week 4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40s or &gt;</c:v>
                </c:pt>
                <c:pt idx="1">
                  <c:v>50s</c:v>
                </c:pt>
                <c:pt idx="2">
                  <c:v>60s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Week 5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40s or &gt;</c:v>
                </c:pt>
                <c:pt idx="1">
                  <c:v>50s</c:v>
                </c:pt>
                <c:pt idx="2">
                  <c:v>60s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676928"/>
        <c:axId val="185678464"/>
      </c:barChart>
      <c:catAx>
        <c:axId val="185676928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crossAx val="185678464"/>
        <c:crosses val="autoZero"/>
        <c:auto val="1"/>
        <c:lblAlgn val="ctr"/>
        <c:lblOffset val="100"/>
        <c:noMultiLvlLbl val="0"/>
      </c:catAx>
      <c:valAx>
        <c:axId val="1856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856769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Cs</c:v>
                </c:pt>
                <c:pt idx="1">
                  <c:v>Bs</c:v>
                </c:pt>
                <c:pt idx="2">
                  <c:v>As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Cs</c:v>
                </c:pt>
                <c:pt idx="1">
                  <c:v>Bs</c:v>
                </c:pt>
                <c:pt idx="2">
                  <c:v>As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Week 3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Cs</c:v>
                </c:pt>
                <c:pt idx="1">
                  <c:v>Bs</c:v>
                </c:pt>
                <c:pt idx="2">
                  <c:v>As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Week 4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Cs</c:v>
                </c:pt>
                <c:pt idx="1">
                  <c:v>Bs</c:v>
                </c:pt>
                <c:pt idx="2">
                  <c:v>As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6383104"/>
        <c:axId val="196384640"/>
      </c:barChart>
      <c:catAx>
        <c:axId val="196383104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crossAx val="196384640"/>
        <c:crosses val="autoZero"/>
        <c:auto val="1"/>
        <c:lblAlgn val="ctr"/>
        <c:lblOffset val="100"/>
        <c:noMultiLvlLbl val="0"/>
      </c:catAx>
      <c:valAx>
        <c:axId val="196384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3831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Week 1 (19)</c:v>
                </c:pt>
                <c:pt idx="1">
                  <c:v>Week 2 (20)</c:v>
                </c:pt>
                <c:pt idx="2">
                  <c:v>Week 3 (17)</c:v>
                </c:pt>
                <c:pt idx="3">
                  <c:v>Week 4 (17)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Week 1 (19)</c:v>
                </c:pt>
                <c:pt idx="1">
                  <c:v>Week 2 (20)</c:v>
                </c:pt>
                <c:pt idx="2">
                  <c:v>Week 3 (17)</c:v>
                </c:pt>
                <c:pt idx="3">
                  <c:v>Week 4 (17)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4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Week 1 (19)</c:v>
                </c:pt>
                <c:pt idx="1">
                  <c:v>Week 2 (20)</c:v>
                </c:pt>
                <c:pt idx="2">
                  <c:v>Week 3 (17)</c:v>
                </c:pt>
                <c:pt idx="3">
                  <c:v>Week 4 (17)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6490752"/>
        <c:axId val="196492288"/>
      </c:barChart>
      <c:catAx>
        <c:axId val="196490752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crossAx val="196492288"/>
        <c:crosses val="autoZero"/>
        <c:auto val="1"/>
        <c:lblAlgn val="ctr"/>
        <c:lblOffset val="100"/>
        <c:noMultiLvlLbl val="0"/>
      </c:catAx>
      <c:valAx>
        <c:axId val="1964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490752"/>
        <c:crosses val="autoZero"/>
        <c:crossBetween val="between"/>
      </c:valAx>
      <c:spPr>
        <a:solidFill>
          <a:schemeClr val="tx2"/>
        </a:solidFill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40s or &gt;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Week 1 (17)</c:v>
                </c:pt>
                <c:pt idx="1">
                  <c:v>Week 2 (16)</c:v>
                </c:pt>
                <c:pt idx="2">
                  <c:v>Week 3 (19)</c:v>
                </c:pt>
                <c:pt idx="3">
                  <c:v>Week 4 (19)</c:v>
                </c:pt>
                <c:pt idx="4">
                  <c:v>Week 5  (18)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Week 1 (17)</c:v>
                </c:pt>
                <c:pt idx="1">
                  <c:v>Week 2 (16)</c:v>
                </c:pt>
                <c:pt idx="2">
                  <c:v>Week 3 (19)</c:v>
                </c:pt>
                <c:pt idx="3">
                  <c:v>Week 4 (19)</c:v>
                </c:pt>
                <c:pt idx="4">
                  <c:v>Week 5  (18)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8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60s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Week 1 (17)</c:v>
                </c:pt>
                <c:pt idx="1">
                  <c:v>Week 2 (16)</c:v>
                </c:pt>
                <c:pt idx="2">
                  <c:v>Week 3 (19)</c:v>
                </c:pt>
                <c:pt idx="3">
                  <c:v>Week 4 (19)</c:v>
                </c:pt>
                <c:pt idx="4">
                  <c:v>Week 5  (18)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6586112"/>
        <c:axId val="196596096"/>
      </c:barChart>
      <c:catAx>
        <c:axId val="196586112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crossAx val="196596096"/>
        <c:crosses val="autoZero"/>
        <c:auto val="1"/>
        <c:lblAlgn val="ctr"/>
        <c:lblOffset val="100"/>
        <c:noMultiLvlLbl val="0"/>
      </c:catAx>
      <c:valAx>
        <c:axId val="196596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586112"/>
        <c:crosses val="autoZero"/>
        <c:crossBetween val="between"/>
      </c:valAx>
      <c:spPr>
        <a:solidFill>
          <a:schemeClr val="tx2"/>
        </a:solidFill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Overall</a:t>
            </a:r>
            <a:r>
              <a:rPr lang="en-US" baseline="0" dirty="0" smtClean="0"/>
              <a:t> Averages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 Week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Group Ave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64.099999999999994</c:v>
                </c:pt>
                <c:pt idx="1">
                  <c:v>80.8</c:v>
                </c:pt>
                <c:pt idx="2">
                  <c:v>72.099999999999994</c:v>
                </c:pt>
                <c:pt idx="3">
                  <c:v>62.3</c:v>
                </c:pt>
                <c:pt idx="4">
                  <c:v>65.099999999999994</c:v>
                </c:pt>
                <c:pt idx="5">
                  <c:v>65.5</c:v>
                </c:pt>
                <c:pt idx="6">
                  <c:v>68.316666666666663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8 Week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Group Ave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65.099999999999994</c:v>
                </c:pt>
                <c:pt idx="1">
                  <c:v>78.099999999999994</c:v>
                </c:pt>
                <c:pt idx="2">
                  <c:v>73.3</c:v>
                </c:pt>
                <c:pt idx="3">
                  <c:v>65.3</c:v>
                </c:pt>
                <c:pt idx="4">
                  <c:v>67.8</c:v>
                </c:pt>
                <c:pt idx="5">
                  <c:v>67.599999999999994</c:v>
                </c:pt>
                <c:pt idx="6">
                  <c:v>69.533333333333346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 Week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Group Ave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57.8</c:v>
                </c:pt>
                <c:pt idx="1">
                  <c:v>76.83</c:v>
                </c:pt>
                <c:pt idx="2">
                  <c:v>71.83</c:v>
                </c:pt>
                <c:pt idx="3">
                  <c:v>63.16</c:v>
                </c:pt>
                <c:pt idx="4">
                  <c:v>67</c:v>
                </c:pt>
                <c:pt idx="5">
                  <c:v>68.83</c:v>
                </c:pt>
                <c:pt idx="6">
                  <c:v>67.575000000000003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 Week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Group Ave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58.8</c:v>
                </c:pt>
                <c:pt idx="1">
                  <c:v>78.099999999999994</c:v>
                </c:pt>
                <c:pt idx="2">
                  <c:v>71.3</c:v>
                </c:pt>
                <c:pt idx="3">
                  <c:v>63.5</c:v>
                </c:pt>
                <c:pt idx="4">
                  <c:v>66.5</c:v>
                </c:pt>
                <c:pt idx="5">
                  <c:v>69.099999999999994</c:v>
                </c:pt>
                <c:pt idx="6">
                  <c:v>67.883333333333326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13 Week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Group Ave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64.332999999999998</c:v>
                </c:pt>
                <c:pt idx="1">
                  <c:v>76.832999999999998</c:v>
                </c:pt>
                <c:pt idx="2">
                  <c:v>77.165999999999997</c:v>
                </c:pt>
                <c:pt idx="3">
                  <c:v>65.832999999999998</c:v>
                </c:pt>
                <c:pt idx="4">
                  <c:v>67</c:v>
                </c:pt>
                <c:pt idx="5">
                  <c:v>69.66</c:v>
                </c:pt>
                <c:pt idx="6">
                  <c:v>70.137499999999989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338880"/>
        <c:axId val="201340416"/>
      </c:barChart>
      <c:catAx>
        <c:axId val="201338880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crossAx val="201340416"/>
        <c:crosses val="autoZero"/>
        <c:auto val="1"/>
        <c:lblAlgn val="ctr"/>
        <c:lblOffset val="100"/>
        <c:noMultiLvlLbl val="0"/>
      </c:catAx>
      <c:valAx>
        <c:axId val="2013404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1338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61909573460342E-2"/>
          <c:y val="5.636357990787623E-2"/>
          <c:w val="0.91302247202214959"/>
          <c:h val="0.71998812948230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# of zeroes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Week 1</c:v>
                </c:pt>
                <c:pt idx="1">
                  <c:v>Week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68</c:v>
                </c:pt>
                <c:pt idx="1">
                  <c:v>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1407872"/>
        <c:axId val="201413760"/>
      </c:barChart>
      <c:catAx>
        <c:axId val="201407872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crossAx val="201413760"/>
        <c:crosses val="autoZero"/>
        <c:auto val="1"/>
        <c:lblAlgn val="ctr"/>
        <c:lblOffset val="100"/>
        <c:noMultiLvlLbl val="0"/>
      </c:catAx>
      <c:valAx>
        <c:axId val="201413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14078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61909573460342E-2"/>
          <c:y val="5.636357990787623E-2"/>
          <c:w val="0.91302247202214959"/>
          <c:h val="0.71998812948230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# of new zeroes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Week 2</c:v>
                </c:pt>
                <c:pt idx="1">
                  <c:v>Week 3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6120448"/>
        <c:axId val="206121984"/>
      </c:barChart>
      <c:catAx>
        <c:axId val="206120448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crossAx val="206121984"/>
        <c:crosses val="autoZero"/>
        <c:auto val="1"/>
        <c:lblAlgn val="ctr"/>
        <c:lblOffset val="100"/>
        <c:noMultiLvlLbl val="0"/>
      </c:catAx>
      <c:valAx>
        <c:axId val="206121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61204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9DE7B-33E4-46DB-90B2-1273F63630D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7A8A82-B4D0-4833-9080-4FC6E556642C}">
      <dgm:prSet phldrT="[Text]"/>
      <dgm:spPr/>
      <dgm:t>
        <a:bodyPr anchor="ctr" anchorCtr="1"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389F05-DADA-4CC7-8FE9-ECC45CCA6CA6}" type="parTrans" cxnId="{17B0D4AB-7061-4EFA-BCA6-F197A6B54F58}">
      <dgm:prSet/>
      <dgm:spPr/>
      <dgm:t>
        <a:bodyPr/>
        <a:lstStyle/>
        <a:p>
          <a:endParaRPr lang="en-US"/>
        </a:p>
      </dgm:t>
    </dgm:pt>
    <dgm:pt modelId="{77D95A5B-3688-48CC-9441-3CC2FFCA1989}" type="sibTrans" cxnId="{17B0D4AB-7061-4EFA-BCA6-F197A6B54F58}">
      <dgm:prSet/>
      <dgm:spPr/>
      <dgm:t>
        <a:bodyPr/>
        <a:lstStyle/>
        <a:p>
          <a:endParaRPr lang="en-US"/>
        </a:p>
      </dgm:t>
    </dgm:pt>
    <dgm:pt modelId="{48F56756-EECE-45EA-BCCF-8D6B80E05D9A}">
      <dgm:prSet phldrT="[Text]"/>
      <dgm:spPr/>
      <dgm:t>
        <a:bodyPr anchor="ctr" anchorCtr="1"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3AFEC7-F5DE-41A7-8FEA-702B2B2F8BBD}" type="parTrans" cxnId="{C891FD01-3718-414D-8BD4-4BEE022E7940}">
      <dgm:prSet/>
      <dgm:spPr/>
      <dgm:t>
        <a:bodyPr/>
        <a:lstStyle/>
        <a:p>
          <a:endParaRPr lang="en-US"/>
        </a:p>
      </dgm:t>
    </dgm:pt>
    <dgm:pt modelId="{FCCAC6A9-88E0-46F8-AE10-1E36EE48C04B}" type="sibTrans" cxnId="{C891FD01-3718-414D-8BD4-4BEE022E7940}">
      <dgm:prSet/>
      <dgm:spPr/>
      <dgm:t>
        <a:bodyPr/>
        <a:lstStyle/>
        <a:p>
          <a:endParaRPr lang="en-US"/>
        </a:p>
      </dgm:t>
    </dgm:pt>
    <dgm:pt modelId="{2158EE21-1A5A-4858-AD93-ED4209477870}">
      <dgm:prSet phldrT="[Text]"/>
      <dgm:spPr/>
      <dgm:t>
        <a:bodyPr anchor="ctr" anchorCtr="1"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96ACCF-59CD-4839-B96C-2FA3894CA01A}" type="parTrans" cxnId="{68C0F396-02FE-42A9-A553-329C91892DB6}">
      <dgm:prSet/>
      <dgm:spPr/>
      <dgm:t>
        <a:bodyPr/>
        <a:lstStyle/>
        <a:p>
          <a:endParaRPr lang="en-US"/>
        </a:p>
      </dgm:t>
    </dgm:pt>
    <dgm:pt modelId="{EB094EFC-6854-4E8F-809A-C2B617B84D16}" type="sibTrans" cxnId="{68C0F396-02FE-42A9-A553-329C91892DB6}">
      <dgm:prSet/>
      <dgm:spPr/>
      <dgm:t>
        <a:bodyPr/>
        <a:lstStyle/>
        <a:p>
          <a:endParaRPr lang="en-US"/>
        </a:p>
      </dgm:t>
    </dgm:pt>
    <dgm:pt modelId="{34E1A9C9-7F5A-40D7-8C3F-97E3F6B9306E}" type="pres">
      <dgm:prSet presAssocID="{BD59DE7B-33E4-46DB-90B2-1273F63630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C4BE9A-5868-4F23-A15D-ECCD1DC8FF9D}" type="pres">
      <dgm:prSet presAssocID="{F47A8A82-B4D0-4833-9080-4FC6E556642C}" presName="parentLin" presStyleCnt="0"/>
      <dgm:spPr/>
    </dgm:pt>
    <dgm:pt modelId="{0C24F751-E01B-4C48-BB4C-288F52BE6B9C}" type="pres">
      <dgm:prSet presAssocID="{F47A8A82-B4D0-4833-9080-4FC6E556642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A85E6FE-ECDD-4CD3-89CA-744D3F733CB5}" type="pres">
      <dgm:prSet presAssocID="{F47A8A82-B4D0-4833-9080-4FC6E556642C}" presName="parentText" presStyleLbl="node1" presStyleIdx="0" presStyleCnt="3" custScaleX="26150" custScaleY="762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1DEC8F-FF88-4842-8D08-C9B3C0213282}" type="pres">
      <dgm:prSet presAssocID="{F47A8A82-B4D0-4833-9080-4FC6E556642C}" presName="negativeSpace" presStyleCnt="0"/>
      <dgm:spPr/>
    </dgm:pt>
    <dgm:pt modelId="{54D84ED8-9C4C-4428-8DC3-1A0A752962B9}" type="pres">
      <dgm:prSet presAssocID="{F47A8A82-B4D0-4833-9080-4FC6E556642C}" presName="childText" presStyleLbl="conFgAcc1" presStyleIdx="0" presStyleCnt="3">
        <dgm:presLayoutVars>
          <dgm:bulletEnabled val="1"/>
        </dgm:presLayoutVars>
      </dgm:prSet>
      <dgm:spPr/>
    </dgm:pt>
    <dgm:pt modelId="{42C3F694-AB66-4408-9959-3B5D2BA911DC}" type="pres">
      <dgm:prSet presAssocID="{77D95A5B-3688-48CC-9441-3CC2FFCA1989}" presName="spaceBetweenRectangles" presStyleCnt="0"/>
      <dgm:spPr/>
    </dgm:pt>
    <dgm:pt modelId="{649D6591-9043-4A04-8B99-43E295DF1C51}" type="pres">
      <dgm:prSet presAssocID="{48F56756-EECE-45EA-BCCF-8D6B80E05D9A}" presName="parentLin" presStyleCnt="0"/>
      <dgm:spPr/>
    </dgm:pt>
    <dgm:pt modelId="{6912490F-50B4-40CB-8FA1-09F214FCDFE4}" type="pres">
      <dgm:prSet presAssocID="{48F56756-EECE-45EA-BCCF-8D6B80E05D9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89CD299-5DC0-4734-8946-90BACC549B01}" type="pres">
      <dgm:prSet presAssocID="{48F56756-EECE-45EA-BCCF-8D6B80E05D9A}" presName="parentText" presStyleLbl="node1" presStyleIdx="1" presStyleCnt="3" custScaleX="26150" custScaleY="762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15710-52A6-419B-8681-CBCFCE9BC556}" type="pres">
      <dgm:prSet presAssocID="{48F56756-EECE-45EA-BCCF-8D6B80E05D9A}" presName="negativeSpace" presStyleCnt="0"/>
      <dgm:spPr/>
    </dgm:pt>
    <dgm:pt modelId="{0BD7133D-933C-45C7-A7C9-68F95227EC15}" type="pres">
      <dgm:prSet presAssocID="{48F56756-EECE-45EA-BCCF-8D6B80E05D9A}" presName="childText" presStyleLbl="conFgAcc1" presStyleIdx="1" presStyleCnt="3">
        <dgm:presLayoutVars>
          <dgm:bulletEnabled val="1"/>
        </dgm:presLayoutVars>
      </dgm:prSet>
      <dgm:spPr/>
    </dgm:pt>
    <dgm:pt modelId="{AE93E860-2620-4761-8C60-A6048BAE9BDD}" type="pres">
      <dgm:prSet presAssocID="{FCCAC6A9-88E0-46F8-AE10-1E36EE48C04B}" presName="spaceBetweenRectangles" presStyleCnt="0"/>
      <dgm:spPr/>
    </dgm:pt>
    <dgm:pt modelId="{06AE4D64-23AA-40DA-8FA2-B85A29478FF2}" type="pres">
      <dgm:prSet presAssocID="{2158EE21-1A5A-4858-AD93-ED4209477870}" presName="parentLin" presStyleCnt="0"/>
      <dgm:spPr/>
    </dgm:pt>
    <dgm:pt modelId="{EB90354B-D9F6-4B97-B987-7C86A2ECA6B9}" type="pres">
      <dgm:prSet presAssocID="{2158EE21-1A5A-4858-AD93-ED420947787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09DF2F0-52D2-484E-A603-1E5915467553}" type="pres">
      <dgm:prSet presAssocID="{2158EE21-1A5A-4858-AD93-ED4209477870}" presName="parentText" presStyleLbl="node1" presStyleIdx="2" presStyleCnt="3" custScaleX="26150" custScaleY="762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D4ADE-5C30-4150-8ECC-F5A127DFFB88}" type="pres">
      <dgm:prSet presAssocID="{2158EE21-1A5A-4858-AD93-ED4209477870}" presName="negativeSpace" presStyleCnt="0"/>
      <dgm:spPr/>
    </dgm:pt>
    <dgm:pt modelId="{53610EA2-00BA-47AF-8452-F9894F09036D}" type="pres">
      <dgm:prSet presAssocID="{2158EE21-1A5A-4858-AD93-ED420947787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7B0D4AB-7061-4EFA-BCA6-F197A6B54F58}" srcId="{BD59DE7B-33E4-46DB-90B2-1273F63630D2}" destId="{F47A8A82-B4D0-4833-9080-4FC6E556642C}" srcOrd="0" destOrd="0" parTransId="{F4389F05-DADA-4CC7-8FE9-ECC45CCA6CA6}" sibTransId="{77D95A5B-3688-48CC-9441-3CC2FFCA1989}"/>
    <dgm:cxn modelId="{783AAB87-5F82-4F29-B256-4DE380CE9673}" type="presOf" srcId="{F47A8A82-B4D0-4833-9080-4FC6E556642C}" destId="{8A85E6FE-ECDD-4CD3-89CA-744D3F733CB5}" srcOrd="1" destOrd="0" presId="urn:microsoft.com/office/officeart/2005/8/layout/list1"/>
    <dgm:cxn modelId="{867F7855-FCE6-490E-9ABB-EDA55ACC435C}" type="presOf" srcId="{2158EE21-1A5A-4858-AD93-ED4209477870}" destId="{EB90354B-D9F6-4B97-B987-7C86A2ECA6B9}" srcOrd="0" destOrd="0" presId="urn:microsoft.com/office/officeart/2005/8/layout/list1"/>
    <dgm:cxn modelId="{F312396C-3F81-4C85-A77B-6DA4C6FA8F21}" type="presOf" srcId="{48F56756-EECE-45EA-BCCF-8D6B80E05D9A}" destId="{6912490F-50B4-40CB-8FA1-09F214FCDFE4}" srcOrd="0" destOrd="0" presId="urn:microsoft.com/office/officeart/2005/8/layout/list1"/>
    <dgm:cxn modelId="{CBDB1724-3296-45B7-A87E-9D5E4D7AEA38}" type="presOf" srcId="{BD59DE7B-33E4-46DB-90B2-1273F63630D2}" destId="{34E1A9C9-7F5A-40D7-8C3F-97E3F6B9306E}" srcOrd="0" destOrd="0" presId="urn:microsoft.com/office/officeart/2005/8/layout/list1"/>
    <dgm:cxn modelId="{C891FD01-3718-414D-8BD4-4BEE022E7940}" srcId="{BD59DE7B-33E4-46DB-90B2-1273F63630D2}" destId="{48F56756-EECE-45EA-BCCF-8D6B80E05D9A}" srcOrd="1" destOrd="0" parTransId="{F03AFEC7-F5DE-41A7-8FEA-702B2B2F8BBD}" sibTransId="{FCCAC6A9-88E0-46F8-AE10-1E36EE48C04B}"/>
    <dgm:cxn modelId="{B0B3205F-E2E3-4C22-8E23-995D4EDA1D9A}" type="presOf" srcId="{F47A8A82-B4D0-4833-9080-4FC6E556642C}" destId="{0C24F751-E01B-4C48-BB4C-288F52BE6B9C}" srcOrd="0" destOrd="0" presId="urn:microsoft.com/office/officeart/2005/8/layout/list1"/>
    <dgm:cxn modelId="{D4C11280-31FF-491E-AFC1-25E0F5EA44A8}" type="presOf" srcId="{48F56756-EECE-45EA-BCCF-8D6B80E05D9A}" destId="{F89CD299-5DC0-4734-8946-90BACC549B01}" srcOrd="1" destOrd="0" presId="urn:microsoft.com/office/officeart/2005/8/layout/list1"/>
    <dgm:cxn modelId="{68C0F396-02FE-42A9-A553-329C91892DB6}" srcId="{BD59DE7B-33E4-46DB-90B2-1273F63630D2}" destId="{2158EE21-1A5A-4858-AD93-ED4209477870}" srcOrd="2" destOrd="0" parTransId="{F696ACCF-59CD-4839-B96C-2FA3894CA01A}" sibTransId="{EB094EFC-6854-4E8F-809A-C2B617B84D16}"/>
    <dgm:cxn modelId="{071CC750-77E7-4147-9AD3-A48B6A29709C}" type="presOf" srcId="{2158EE21-1A5A-4858-AD93-ED4209477870}" destId="{109DF2F0-52D2-484E-A603-1E5915467553}" srcOrd="1" destOrd="0" presId="urn:microsoft.com/office/officeart/2005/8/layout/list1"/>
    <dgm:cxn modelId="{333A1CCD-E782-4430-86DF-29A0D8339A29}" type="presParOf" srcId="{34E1A9C9-7F5A-40D7-8C3F-97E3F6B9306E}" destId="{A6C4BE9A-5868-4F23-A15D-ECCD1DC8FF9D}" srcOrd="0" destOrd="0" presId="urn:microsoft.com/office/officeart/2005/8/layout/list1"/>
    <dgm:cxn modelId="{DA94CCE9-CB4B-4269-95FA-2598F54AEFBF}" type="presParOf" srcId="{A6C4BE9A-5868-4F23-A15D-ECCD1DC8FF9D}" destId="{0C24F751-E01B-4C48-BB4C-288F52BE6B9C}" srcOrd="0" destOrd="0" presId="urn:microsoft.com/office/officeart/2005/8/layout/list1"/>
    <dgm:cxn modelId="{B01FA097-C8FE-439F-97D9-0EAEA19ED2A3}" type="presParOf" srcId="{A6C4BE9A-5868-4F23-A15D-ECCD1DC8FF9D}" destId="{8A85E6FE-ECDD-4CD3-89CA-744D3F733CB5}" srcOrd="1" destOrd="0" presId="urn:microsoft.com/office/officeart/2005/8/layout/list1"/>
    <dgm:cxn modelId="{47A2297F-F70F-42C7-BB19-020EFCB3DF1F}" type="presParOf" srcId="{34E1A9C9-7F5A-40D7-8C3F-97E3F6B9306E}" destId="{811DEC8F-FF88-4842-8D08-C9B3C0213282}" srcOrd="1" destOrd="0" presId="urn:microsoft.com/office/officeart/2005/8/layout/list1"/>
    <dgm:cxn modelId="{1BD2003E-4248-43AE-B7FB-0A5543A2C41E}" type="presParOf" srcId="{34E1A9C9-7F5A-40D7-8C3F-97E3F6B9306E}" destId="{54D84ED8-9C4C-4428-8DC3-1A0A752962B9}" srcOrd="2" destOrd="0" presId="urn:microsoft.com/office/officeart/2005/8/layout/list1"/>
    <dgm:cxn modelId="{DFC32475-0C6D-417B-8228-0481A862CBFA}" type="presParOf" srcId="{34E1A9C9-7F5A-40D7-8C3F-97E3F6B9306E}" destId="{42C3F694-AB66-4408-9959-3B5D2BA911DC}" srcOrd="3" destOrd="0" presId="urn:microsoft.com/office/officeart/2005/8/layout/list1"/>
    <dgm:cxn modelId="{31A38EF6-A49A-44B6-AD57-5CBACED852EC}" type="presParOf" srcId="{34E1A9C9-7F5A-40D7-8C3F-97E3F6B9306E}" destId="{649D6591-9043-4A04-8B99-43E295DF1C51}" srcOrd="4" destOrd="0" presId="urn:microsoft.com/office/officeart/2005/8/layout/list1"/>
    <dgm:cxn modelId="{CBEA4E66-63D7-4792-8BC1-A55133A5600B}" type="presParOf" srcId="{649D6591-9043-4A04-8B99-43E295DF1C51}" destId="{6912490F-50B4-40CB-8FA1-09F214FCDFE4}" srcOrd="0" destOrd="0" presId="urn:microsoft.com/office/officeart/2005/8/layout/list1"/>
    <dgm:cxn modelId="{F74B98A3-6397-46F4-BF7C-D2FE06B50FA6}" type="presParOf" srcId="{649D6591-9043-4A04-8B99-43E295DF1C51}" destId="{F89CD299-5DC0-4734-8946-90BACC549B01}" srcOrd="1" destOrd="0" presId="urn:microsoft.com/office/officeart/2005/8/layout/list1"/>
    <dgm:cxn modelId="{865178EE-D50A-4AD1-AE8D-B81913D938B7}" type="presParOf" srcId="{34E1A9C9-7F5A-40D7-8C3F-97E3F6B9306E}" destId="{A6115710-52A6-419B-8681-CBCFCE9BC556}" srcOrd="5" destOrd="0" presId="urn:microsoft.com/office/officeart/2005/8/layout/list1"/>
    <dgm:cxn modelId="{ACC459E1-69D1-4EA1-B60F-37C7ACEC678D}" type="presParOf" srcId="{34E1A9C9-7F5A-40D7-8C3F-97E3F6B9306E}" destId="{0BD7133D-933C-45C7-A7C9-68F95227EC15}" srcOrd="6" destOrd="0" presId="urn:microsoft.com/office/officeart/2005/8/layout/list1"/>
    <dgm:cxn modelId="{B4CFF2F1-76AF-4306-8ED4-CF9413389777}" type="presParOf" srcId="{34E1A9C9-7F5A-40D7-8C3F-97E3F6B9306E}" destId="{AE93E860-2620-4761-8C60-A6048BAE9BDD}" srcOrd="7" destOrd="0" presId="urn:microsoft.com/office/officeart/2005/8/layout/list1"/>
    <dgm:cxn modelId="{A1AD4251-83F1-4C76-8739-AECAED754061}" type="presParOf" srcId="{34E1A9C9-7F5A-40D7-8C3F-97E3F6B9306E}" destId="{06AE4D64-23AA-40DA-8FA2-B85A29478FF2}" srcOrd="8" destOrd="0" presId="urn:microsoft.com/office/officeart/2005/8/layout/list1"/>
    <dgm:cxn modelId="{64CBECD0-B58A-4F26-8FBA-8976308BB81C}" type="presParOf" srcId="{06AE4D64-23AA-40DA-8FA2-B85A29478FF2}" destId="{EB90354B-D9F6-4B97-B987-7C86A2ECA6B9}" srcOrd="0" destOrd="0" presId="urn:microsoft.com/office/officeart/2005/8/layout/list1"/>
    <dgm:cxn modelId="{D1AE808F-7969-44D7-B3F2-E1957099B2DA}" type="presParOf" srcId="{06AE4D64-23AA-40DA-8FA2-B85A29478FF2}" destId="{109DF2F0-52D2-484E-A603-1E5915467553}" srcOrd="1" destOrd="0" presId="urn:microsoft.com/office/officeart/2005/8/layout/list1"/>
    <dgm:cxn modelId="{ABE9B42A-C39E-4EC1-9A09-DA51C5C99540}" type="presParOf" srcId="{34E1A9C9-7F5A-40D7-8C3F-97E3F6B9306E}" destId="{404D4ADE-5C30-4150-8ECC-F5A127DFFB88}" srcOrd="9" destOrd="0" presId="urn:microsoft.com/office/officeart/2005/8/layout/list1"/>
    <dgm:cxn modelId="{BCA0F3C2-1CE4-4D23-AD9F-064A47410408}" type="presParOf" srcId="{34E1A9C9-7F5A-40D7-8C3F-97E3F6B9306E}" destId="{53610EA2-00BA-47AF-8452-F9894F09036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84ED8-9C4C-4428-8DC3-1A0A752962B9}">
      <dsp:nvSpPr>
        <dsp:cNvPr id="0" name=""/>
        <dsp:cNvSpPr/>
      </dsp:nvSpPr>
      <dsp:spPr>
        <a:xfrm>
          <a:off x="0" y="306803"/>
          <a:ext cx="38862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5E6FE-ECDD-4CD3-89CA-744D3F733CB5}">
      <dsp:nvSpPr>
        <dsp:cNvPr id="0" name=""/>
        <dsp:cNvSpPr/>
      </dsp:nvSpPr>
      <dsp:spPr>
        <a:xfrm>
          <a:off x="194310" y="12610"/>
          <a:ext cx="711368" cy="8550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22" tIns="0" rIns="102822" bIns="0" numCol="1" spcCol="1270" anchor="ctr" anchorCtr="1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en-US" sz="3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9036" y="47336"/>
        <a:ext cx="641916" cy="785620"/>
      </dsp:txXfrm>
    </dsp:sp>
    <dsp:sp modelId="{0BD7133D-933C-45C7-A7C9-68F95227EC15}">
      <dsp:nvSpPr>
        <dsp:cNvPr id="0" name=""/>
        <dsp:cNvSpPr/>
      </dsp:nvSpPr>
      <dsp:spPr>
        <a:xfrm>
          <a:off x="0" y="1763796"/>
          <a:ext cx="38862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CD299-5DC0-4734-8946-90BACC549B01}">
      <dsp:nvSpPr>
        <dsp:cNvPr id="0" name=""/>
        <dsp:cNvSpPr/>
      </dsp:nvSpPr>
      <dsp:spPr>
        <a:xfrm>
          <a:off x="194310" y="1469603"/>
          <a:ext cx="711368" cy="8550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22" tIns="0" rIns="102822" bIns="0" numCol="1" spcCol="1270" anchor="ctr" anchorCtr="1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en-US" sz="3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9036" y="1504329"/>
        <a:ext cx="641916" cy="785620"/>
      </dsp:txXfrm>
    </dsp:sp>
    <dsp:sp modelId="{53610EA2-00BA-47AF-8452-F9894F09036D}">
      <dsp:nvSpPr>
        <dsp:cNvPr id="0" name=""/>
        <dsp:cNvSpPr/>
      </dsp:nvSpPr>
      <dsp:spPr>
        <a:xfrm>
          <a:off x="0" y="3220789"/>
          <a:ext cx="38862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DF2F0-52D2-484E-A603-1E5915467553}">
      <dsp:nvSpPr>
        <dsp:cNvPr id="0" name=""/>
        <dsp:cNvSpPr/>
      </dsp:nvSpPr>
      <dsp:spPr>
        <a:xfrm>
          <a:off x="194310" y="2926596"/>
          <a:ext cx="711368" cy="8550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22" tIns="0" rIns="102822" bIns="0" numCol="1" spcCol="1270" anchor="ctr" anchorCtr="1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en-US" sz="3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9036" y="2961322"/>
        <a:ext cx="641916" cy="785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975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A75F0-EF4A-4DA0-9870-9B659FA8DBE5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975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EF052-EDA5-4059-A155-047207E0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67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091A56-12AC-464E-A5EE-53F9A04076EE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F7928EF-13A2-4936-88AD-E4574D622C4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463510" cy="20636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Caplinger’s</a:t>
            </a:r>
            <a:r>
              <a:rPr lang="en-US" dirty="0" smtClean="0"/>
              <a:t> </a:t>
            </a:r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8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779627"/>
              </p:ext>
            </p:extLst>
          </p:nvPr>
        </p:nvGraphicFramePr>
        <p:xfrm>
          <a:off x="533400" y="990600"/>
          <a:ext cx="8077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3"/>
          <p:cNvSpPr txBox="1">
            <a:spLocks/>
          </p:cNvSpPr>
          <p:nvPr/>
        </p:nvSpPr>
        <p:spPr>
          <a:xfrm>
            <a:off x="76200" y="76200"/>
            <a:ext cx="8915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  any Progress??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of classes below passing?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536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of today…How are we doing w/Passing Classes?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354207"/>
              </p:ext>
            </p:extLst>
          </p:nvPr>
        </p:nvGraphicFramePr>
        <p:xfrm>
          <a:off x="304800" y="1295400"/>
          <a:ext cx="843597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944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of today…How are we doing w/Passing Classes?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852288"/>
              </p:ext>
            </p:extLst>
          </p:nvPr>
        </p:nvGraphicFramePr>
        <p:xfrm>
          <a:off x="304800" y="1295400"/>
          <a:ext cx="843597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843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675555"/>
              </p:ext>
            </p:extLst>
          </p:nvPr>
        </p:nvGraphicFramePr>
        <p:xfrm>
          <a:off x="533400" y="990600"/>
          <a:ext cx="8077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3"/>
          <p:cNvSpPr txBox="1">
            <a:spLocks/>
          </p:cNvSpPr>
          <p:nvPr/>
        </p:nvSpPr>
        <p:spPr>
          <a:xfrm>
            <a:off x="76200" y="76200"/>
            <a:ext cx="8915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  any Progress??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of classes below passing?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450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126" y="145869"/>
            <a:ext cx="89154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of today…How are we doing overall?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641183"/>
              </p:ext>
            </p:extLst>
          </p:nvPr>
        </p:nvGraphicFramePr>
        <p:xfrm>
          <a:off x="228600" y="1740186"/>
          <a:ext cx="8686800" cy="3974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34200" y="1295400"/>
            <a:ext cx="198120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6 Week = 68.316</a:t>
            </a:r>
          </a:p>
          <a:p>
            <a:r>
              <a:rPr lang="en-US" sz="1600" dirty="0" smtClean="0"/>
              <a:t>8 Week = 69.533</a:t>
            </a:r>
          </a:p>
          <a:p>
            <a:r>
              <a:rPr lang="en-US" sz="1600" dirty="0" smtClean="0"/>
              <a:t>9 Week = 67.5 </a:t>
            </a:r>
          </a:p>
          <a:p>
            <a:r>
              <a:rPr lang="en-US" sz="1600" dirty="0" smtClean="0"/>
              <a:t>10 Week = 67.8</a:t>
            </a:r>
          </a:p>
          <a:p>
            <a:r>
              <a:rPr lang="en-US" sz="1600" dirty="0" smtClean="0"/>
              <a:t>13 Week = 70.13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2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257828"/>
              </p:ext>
            </p:extLst>
          </p:nvPr>
        </p:nvGraphicFramePr>
        <p:xfrm>
          <a:off x="773112" y="1371600"/>
          <a:ext cx="7521575" cy="392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3"/>
          <p:cNvSpPr txBox="1">
            <a:spLocks/>
          </p:cNvSpPr>
          <p:nvPr/>
        </p:nvSpPr>
        <p:spPr>
          <a:xfrm>
            <a:off x="76200" y="76200"/>
            <a:ext cx="8915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Zeroes??? 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How many???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93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531172"/>
              </p:ext>
            </p:extLst>
          </p:nvPr>
        </p:nvGraphicFramePr>
        <p:xfrm>
          <a:off x="773112" y="1371600"/>
          <a:ext cx="7521575" cy="392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3"/>
          <p:cNvSpPr txBox="1">
            <a:spLocks/>
          </p:cNvSpPr>
          <p:nvPr/>
        </p:nvSpPr>
        <p:spPr>
          <a:xfrm>
            <a:off x="76200" y="76200"/>
            <a:ext cx="8915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Zeroes since last week!!!!!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caplinger\AppData\Local\Microsoft\Windows\Temporary Internet Files\Content.IE5\PB60MICT\MC90043381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6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713992193"/>
              </p:ext>
            </p:extLst>
          </p:nvPr>
        </p:nvGraphicFramePr>
        <p:xfrm>
          <a:off x="4572000" y="609600"/>
          <a:ext cx="3886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What are </a:t>
            </a:r>
            <a:r>
              <a:rPr lang="en-US" sz="3000" u="sng" dirty="0" smtClean="0">
                <a:solidFill>
                  <a:schemeClr val="tx1"/>
                </a:solidFill>
              </a:rPr>
              <a:t>yo</a:t>
            </a:r>
            <a:r>
              <a:rPr lang="en-US" sz="3000" dirty="0" smtClean="0">
                <a:solidFill>
                  <a:schemeClr val="tx1"/>
                </a:solidFill>
              </a:rPr>
              <a:t>u willing to do?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Group Goals for next week…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972500137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440</TotalTime>
  <Words>103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 Pop</vt:lpstr>
      <vt:lpstr>Caplinger’s 9th Grade Group</vt:lpstr>
      <vt:lpstr>PowerPoint Presentation</vt:lpstr>
      <vt:lpstr>As of today…How are we doing w/Passing Classes?</vt:lpstr>
      <vt:lpstr>As of today…How are we doing w/Passing Classes?</vt:lpstr>
      <vt:lpstr>PowerPoint Presentation</vt:lpstr>
      <vt:lpstr>As of today…How are we doing overall?</vt:lpstr>
      <vt:lpstr>PowerPoint Presentation</vt:lpstr>
      <vt:lpstr>PowerPoint Presentation</vt:lpstr>
      <vt:lpstr>Group Goals for next week…</vt:lpstr>
    </vt:vector>
  </TitlesOfParts>
  <Company>FCSS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 of Failing Classes</dc:title>
  <dc:creator>Caplinger, Shellie J</dc:creator>
  <cp:lastModifiedBy>Caplinger, Shellie J</cp:lastModifiedBy>
  <cp:revision>21</cp:revision>
  <cp:lastPrinted>2012-03-21T20:09:49Z</cp:lastPrinted>
  <dcterms:created xsi:type="dcterms:W3CDTF">2012-02-23T22:48:28Z</dcterms:created>
  <dcterms:modified xsi:type="dcterms:W3CDTF">2012-11-07T01:11:00Z</dcterms:modified>
</cp:coreProperties>
</file>