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71" r:id="rId1"/>
  </p:sldMasterIdLst>
  <p:handoutMasterIdLst>
    <p:handoutMasterId r:id="rId22"/>
  </p:handoutMasterIdLst>
  <p:sldIdLst>
    <p:sldId id="256" r:id="rId2"/>
    <p:sldId id="257" r:id="rId3"/>
    <p:sldId id="269" r:id="rId4"/>
    <p:sldId id="260" r:id="rId5"/>
    <p:sldId id="259" r:id="rId6"/>
    <p:sldId id="261" r:id="rId7"/>
    <p:sldId id="262" r:id="rId8"/>
    <p:sldId id="263" r:id="rId9"/>
    <p:sldId id="264" r:id="rId10"/>
    <p:sldId id="270" r:id="rId11"/>
    <p:sldId id="272" r:id="rId12"/>
    <p:sldId id="274" r:id="rId13"/>
    <p:sldId id="276" r:id="rId14"/>
    <p:sldId id="273" r:id="rId15"/>
    <p:sldId id="271" r:id="rId16"/>
    <p:sldId id="277" r:id="rId17"/>
    <p:sldId id="279" r:id="rId18"/>
    <p:sldId id="280" r:id="rId19"/>
    <p:sldId id="282" r:id="rId20"/>
    <p:sldId id="283" r:id="rId21"/>
  </p:sldIdLst>
  <p:sldSz cx="12192000" cy="6858000"/>
  <p:notesSz cx="7010400" cy="92964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443" autoAdjust="0"/>
    <p:restoredTop sz="94660"/>
  </p:normalViewPr>
  <p:slideViewPr>
    <p:cSldViewPr snapToGrid="0">
      <p:cViewPr varScale="1">
        <p:scale>
          <a:sx n="42" d="100"/>
          <a:sy n="42" d="100"/>
        </p:scale>
        <p:origin x="1530" y="4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84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handoutMaster" Target="handoutMasters/handoutMaster1.xml"/></Relationships>
</file>

<file path=ppt/diagrams/_rels/data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image" Target="../media/image10.jpg"/></Relationships>
</file>

<file path=ppt/diagrams/_rels/data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image" Target="../media/image13.jpg"/></Relationships>
</file>

<file path=ppt/diagrams/_rels/drawing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image" Target="../media/image10.jpg"/></Relationships>
</file>

<file path=ppt/diagrams/_rels/drawing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image" Target="../media/image13.jp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6_1">
  <dgm:title val=""/>
  <dgm:desc val=""/>
  <dgm:catLst>
    <dgm:cat type="accent6" pri="11100"/>
  </dgm:catLst>
  <dgm:styleLbl name="node0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6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6">
        <a:tint val="4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4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4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6">
        <a:alpha val="4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6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6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6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4_2">
  <dgm:title val=""/>
  <dgm:desc val=""/>
  <dgm:catLst>
    <dgm:cat type="accent4" pri="112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4"/>
    </dgm:fillClrLst>
    <dgm:linClrLst meth="repeat">
      <a:schemeClr val="accent4"/>
    </dgm:linClrLst>
    <dgm:effectClrLst/>
    <dgm:txLinClrLst/>
    <dgm:txFillClrLst/>
    <dgm:txEffectClrLst/>
  </dgm:styleLbl>
  <dgm:styleLbl name="lnNode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8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6_1">
  <dgm:title val=""/>
  <dgm:desc val=""/>
  <dgm:catLst>
    <dgm:cat type="accent6" pri="11100"/>
  </dgm:catLst>
  <dgm:styleLbl name="node0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6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6">
        <a:tint val="4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4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4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6">
        <a:alpha val="4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6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6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6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6_1">
  <dgm:title val=""/>
  <dgm:desc val=""/>
  <dgm:catLst>
    <dgm:cat type="accent6" pri="11100"/>
  </dgm:catLst>
  <dgm:styleLbl name="node0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6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6">
        <a:tint val="4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4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4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6">
        <a:alpha val="4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6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6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6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10615E9-53FC-4679-B656-52C8C5CAC245}" type="doc">
      <dgm:prSet loTypeId="urn:microsoft.com/office/officeart/2005/8/layout/vList5" loCatId="list" qsTypeId="urn:microsoft.com/office/officeart/2005/8/quickstyle/3d3" qsCatId="3D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F7A144DC-DCBE-4C9C-9625-31244E875C10}">
      <dgm:prSet custT="1"/>
      <dgm:spPr/>
      <dgm:t>
        <a:bodyPr/>
        <a:lstStyle/>
        <a:p>
          <a:pPr rtl="0"/>
          <a:r>
            <a:rPr lang="en-US" sz="2200" b="1" i="0" dirty="0" smtClean="0"/>
            <a:t>Apply </a:t>
          </a:r>
          <a:endParaRPr lang="en-US" sz="2200" b="1" dirty="0"/>
        </a:p>
      </dgm:t>
    </dgm:pt>
    <dgm:pt modelId="{40F2FBE0-883D-4148-BC5F-EF3F6DEBB8C2}" type="parTrans" cxnId="{AD039610-89E8-45A2-9590-39278A2D1C09}">
      <dgm:prSet/>
      <dgm:spPr/>
      <dgm:t>
        <a:bodyPr/>
        <a:lstStyle/>
        <a:p>
          <a:endParaRPr lang="en-US"/>
        </a:p>
      </dgm:t>
    </dgm:pt>
    <dgm:pt modelId="{0B3541D9-BDB3-48C8-8519-E3249985918A}" type="sibTrans" cxnId="{AD039610-89E8-45A2-9590-39278A2D1C09}">
      <dgm:prSet/>
      <dgm:spPr/>
      <dgm:t>
        <a:bodyPr/>
        <a:lstStyle/>
        <a:p>
          <a:endParaRPr lang="en-US"/>
        </a:p>
      </dgm:t>
    </dgm:pt>
    <dgm:pt modelId="{C7FD60BC-6255-4C4B-B1E2-CAFCCD5A3CC7}">
      <dgm:prSet custT="1"/>
      <dgm:spPr/>
      <dgm:t>
        <a:bodyPr anchor="ctr" anchorCtr="0"/>
        <a:lstStyle/>
        <a:p>
          <a:pPr rtl="0"/>
          <a:r>
            <a:rPr lang="en-US" sz="1400" b="1" i="0" dirty="0" smtClean="0"/>
            <a:t>Student applies to the MOWR program at the college they are interested in attending as a dual enrollment HS student</a:t>
          </a:r>
          <a:endParaRPr lang="en-US" sz="1400" b="1" dirty="0"/>
        </a:p>
      </dgm:t>
    </dgm:pt>
    <dgm:pt modelId="{CFD2855D-3787-4FC1-86F7-699B2DA968C6}" type="parTrans" cxnId="{D7FBACE3-54E1-4FCA-A936-EC1B71088DCB}">
      <dgm:prSet/>
      <dgm:spPr/>
      <dgm:t>
        <a:bodyPr/>
        <a:lstStyle/>
        <a:p>
          <a:endParaRPr lang="en-US"/>
        </a:p>
      </dgm:t>
    </dgm:pt>
    <dgm:pt modelId="{B7F5FF1A-84F8-4BCA-8BA3-0C19375F4E2B}" type="sibTrans" cxnId="{D7FBACE3-54E1-4FCA-A936-EC1B71088DCB}">
      <dgm:prSet/>
      <dgm:spPr/>
      <dgm:t>
        <a:bodyPr/>
        <a:lstStyle/>
        <a:p>
          <a:endParaRPr lang="en-US"/>
        </a:p>
      </dgm:t>
    </dgm:pt>
    <dgm:pt modelId="{53C9521C-2973-4088-8D54-A9C91DB7A02F}">
      <dgm:prSet custT="1"/>
      <dgm:spPr/>
      <dgm:t>
        <a:bodyPr/>
        <a:lstStyle/>
        <a:p>
          <a:pPr rtl="0"/>
          <a:r>
            <a:rPr lang="en-US" sz="2200" b="1" i="0" dirty="0" smtClean="0"/>
            <a:t>College Admissions</a:t>
          </a:r>
          <a:endParaRPr lang="en-US" sz="2200" b="1" dirty="0"/>
        </a:p>
      </dgm:t>
    </dgm:pt>
    <dgm:pt modelId="{1544FBA0-330F-4F81-B90A-E438F188606D}" type="parTrans" cxnId="{02B0AC9C-E386-4196-9CB3-83A5860FD9AB}">
      <dgm:prSet/>
      <dgm:spPr/>
      <dgm:t>
        <a:bodyPr/>
        <a:lstStyle/>
        <a:p>
          <a:endParaRPr lang="en-US"/>
        </a:p>
      </dgm:t>
    </dgm:pt>
    <dgm:pt modelId="{56B2DD4C-9A64-4195-AB69-FCAF2725F18E}" type="sibTrans" cxnId="{02B0AC9C-E386-4196-9CB3-83A5860FD9AB}">
      <dgm:prSet/>
      <dgm:spPr/>
      <dgm:t>
        <a:bodyPr/>
        <a:lstStyle/>
        <a:p>
          <a:endParaRPr lang="en-US"/>
        </a:p>
      </dgm:t>
    </dgm:pt>
    <dgm:pt modelId="{7EA9AF5A-2663-43EA-8CF7-E633F42840D0}">
      <dgm:prSet custT="1"/>
      <dgm:spPr/>
      <dgm:t>
        <a:bodyPr anchor="ctr" anchorCtr="0"/>
        <a:lstStyle/>
        <a:p>
          <a:pPr rtl="0"/>
          <a:r>
            <a:rPr lang="en-US" sz="1400" b="1" i="0" dirty="0" smtClean="0"/>
            <a:t>Student accepted or denied by the college if they meet the college’s MOWR admission requirements</a:t>
          </a:r>
          <a:endParaRPr lang="en-US" sz="1400" b="1" dirty="0"/>
        </a:p>
      </dgm:t>
    </dgm:pt>
    <dgm:pt modelId="{9BD93C42-D67D-42C7-B6F7-C26D1F41C7AF}" type="parTrans" cxnId="{CC020D05-10F5-4802-BF40-4E309A214F4F}">
      <dgm:prSet/>
      <dgm:spPr/>
      <dgm:t>
        <a:bodyPr/>
        <a:lstStyle/>
        <a:p>
          <a:endParaRPr lang="en-US"/>
        </a:p>
      </dgm:t>
    </dgm:pt>
    <dgm:pt modelId="{98BC2F58-3D9D-4F45-A3E9-F8D5DCCC0559}" type="sibTrans" cxnId="{CC020D05-10F5-4802-BF40-4E309A214F4F}">
      <dgm:prSet/>
      <dgm:spPr/>
      <dgm:t>
        <a:bodyPr/>
        <a:lstStyle/>
        <a:p>
          <a:endParaRPr lang="en-US"/>
        </a:p>
      </dgm:t>
    </dgm:pt>
    <dgm:pt modelId="{A41FFA92-F521-4DAD-BD06-E01F20D1BE7B}">
      <dgm:prSet custT="1"/>
      <dgm:spPr/>
      <dgm:t>
        <a:bodyPr/>
        <a:lstStyle/>
        <a:p>
          <a:pPr rtl="0"/>
          <a:r>
            <a:rPr lang="en-US" sz="2200" b="1" i="0" dirty="0" smtClean="0"/>
            <a:t>Registration</a:t>
          </a:r>
          <a:endParaRPr lang="en-US" sz="2200" b="1" dirty="0"/>
        </a:p>
      </dgm:t>
    </dgm:pt>
    <dgm:pt modelId="{AE3B26BD-8308-4FE4-8810-ABDB45FD56BF}" type="parTrans" cxnId="{88D67C84-2F9F-4588-B763-A3E745F766EB}">
      <dgm:prSet/>
      <dgm:spPr/>
      <dgm:t>
        <a:bodyPr/>
        <a:lstStyle/>
        <a:p>
          <a:endParaRPr lang="en-US"/>
        </a:p>
      </dgm:t>
    </dgm:pt>
    <dgm:pt modelId="{62CD0810-D560-45C1-9161-DC605AD20C31}" type="sibTrans" cxnId="{88D67C84-2F9F-4588-B763-A3E745F766EB}">
      <dgm:prSet/>
      <dgm:spPr/>
      <dgm:t>
        <a:bodyPr/>
        <a:lstStyle/>
        <a:p>
          <a:endParaRPr lang="en-US"/>
        </a:p>
      </dgm:t>
    </dgm:pt>
    <dgm:pt modelId="{58462564-CA83-4A95-8E5B-D2C9F178155F}">
      <dgm:prSet custT="1"/>
      <dgm:spPr/>
      <dgm:t>
        <a:bodyPr anchor="ctr" anchorCtr="0"/>
        <a:lstStyle/>
        <a:p>
          <a:pPr rtl="0"/>
          <a:r>
            <a:rPr lang="en-US" sz="1400" b="1" i="0" dirty="0" smtClean="0"/>
            <a:t>Student chooses classes from list of approved MOWR college course(s)</a:t>
          </a:r>
          <a:endParaRPr lang="en-US" sz="1400" b="1" dirty="0"/>
        </a:p>
      </dgm:t>
    </dgm:pt>
    <dgm:pt modelId="{1A0CAF7D-6C57-40CD-BA12-0CEC22A22BAD}" type="parTrans" cxnId="{9E8DEA4D-3FE3-41D0-95D5-CA94F878DE0F}">
      <dgm:prSet/>
      <dgm:spPr/>
      <dgm:t>
        <a:bodyPr/>
        <a:lstStyle/>
        <a:p>
          <a:endParaRPr lang="en-US"/>
        </a:p>
      </dgm:t>
    </dgm:pt>
    <dgm:pt modelId="{CC674064-DCD4-46BC-8DAB-20ECE6D80F99}" type="sibTrans" cxnId="{9E8DEA4D-3FE3-41D0-95D5-CA94F878DE0F}">
      <dgm:prSet/>
      <dgm:spPr/>
      <dgm:t>
        <a:bodyPr/>
        <a:lstStyle/>
        <a:p>
          <a:endParaRPr lang="en-US"/>
        </a:p>
      </dgm:t>
    </dgm:pt>
    <dgm:pt modelId="{003E6550-244B-4227-91C2-71B9A20225DA}">
      <dgm:prSet custT="1"/>
      <dgm:spPr/>
      <dgm:t>
        <a:bodyPr anchor="ctr" anchorCtr="0"/>
        <a:lstStyle/>
        <a:p>
          <a:pPr rtl="0"/>
          <a:r>
            <a:rPr lang="en-US" sz="1400" b="1" i="0" dirty="0" smtClean="0"/>
            <a:t>Student will have both a college schedule and a Centennial schedule</a:t>
          </a:r>
          <a:endParaRPr lang="en-US" sz="1400" b="1" dirty="0"/>
        </a:p>
      </dgm:t>
    </dgm:pt>
    <dgm:pt modelId="{8FD47EBE-27E3-4A85-BF4B-E731D50A9E55}" type="parTrans" cxnId="{4C849786-A476-4358-B725-96EE0042D0CA}">
      <dgm:prSet/>
      <dgm:spPr/>
      <dgm:t>
        <a:bodyPr/>
        <a:lstStyle/>
        <a:p>
          <a:endParaRPr lang="en-US"/>
        </a:p>
      </dgm:t>
    </dgm:pt>
    <dgm:pt modelId="{F19AE069-137C-4805-B100-D9D505728FC6}" type="sibTrans" cxnId="{4C849786-A476-4358-B725-96EE0042D0CA}">
      <dgm:prSet/>
      <dgm:spPr/>
      <dgm:t>
        <a:bodyPr/>
        <a:lstStyle/>
        <a:p>
          <a:endParaRPr lang="en-US"/>
        </a:p>
      </dgm:t>
    </dgm:pt>
    <dgm:pt modelId="{DD6C2A3E-C76A-4553-A769-63EE913B99C8}">
      <dgm:prSet custT="1"/>
      <dgm:spPr/>
      <dgm:t>
        <a:bodyPr/>
        <a:lstStyle/>
        <a:p>
          <a:pPr rtl="0"/>
          <a:r>
            <a:rPr lang="en-US" sz="2200" b="1" i="0" dirty="0" smtClean="0"/>
            <a:t>Take the Class(es)</a:t>
          </a:r>
          <a:endParaRPr lang="en-US" sz="2200" b="1" dirty="0"/>
        </a:p>
      </dgm:t>
    </dgm:pt>
    <dgm:pt modelId="{68705120-175E-4815-BC35-60D0EFC8C8A1}" type="parTrans" cxnId="{79C26D69-CF4E-4469-A031-EEF2D4E25AE0}">
      <dgm:prSet/>
      <dgm:spPr/>
      <dgm:t>
        <a:bodyPr/>
        <a:lstStyle/>
        <a:p>
          <a:endParaRPr lang="en-US"/>
        </a:p>
      </dgm:t>
    </dgm:pt>
    <dgm:pt modelId="{9420D634-A307-41C3-8BD5-9B8986F87515}" type="sibTrans" cxnId="{79C26D69-CF4E-4469-A031-EEF2D4E25AE0}">
      <dgm:prSet/>
      <dgm:spPr/>
      <dgm:t>
        <a:bodyPr/>
        <a:lstStyle/>
        <a:p>
          <a:endParaRPr lang="en-US"/>
        </a:p>
      </dgm:t>
    </dgm:pt>
    <dgm:pt modelId="{94E32B17-0127-4A53-82B4-ABC6CBCAE0C2}">
      <dgm:prSet custT="1"/>
      <dgm:spPr/>
      <dgm:t>
        <a:bodyPr anchor="ctr" anchorCtr="0"/>
        <a:lstStyle/>
        <a:p>
          <a:pPr rtl="0"/>
          <a:r>
            <a:rPr lang="en-US" sz="1400" b="1" i="0" dirty="0" smtClean="0"/>
            <a:t>Student completes the course during the fall, spring and/or summer semester</a:t>
          </a:r>
          <a:endParaRPr lang="en-US" sz="1400" b="1" dirty="0"/>
        </a:p>
      </dgm:t>
    </dgm:pt>
    <dgm:pt modelId="{66F9E54C-DB56-457C-9A77-4FE8DEB721CD}" type="parTrans" cxnId="{3773124C-92F2-437E-A07E-DB00E10FB6EB}">
      <dgm:prSet/>
      <dgm:spPr/>
      <dgm:t>
        <a:bodyPr/>
        <a:lstStyle/>
        <a:p>
          <a:endParaRPr lang="en-US"/>
        </a:p>
      </dgm:t>
    </dgm:pt>
    <dgm:pt modelId="{55CF0036-8450-4667-98E7-14689EF03FEA}" type="sibTrans" cxnId="{3773124C-92F2-437E-A07E-DB00E10FB6EB}">
      <dgm:prSet/>
      <dgm:spPr/>
      <dgm:t>
        <a:bodyPr/>
        <a:lstStyle/>
        <a:p>
          <a:endParaRPr lang="en-US"/>
        </a:p>
      </dgm:t>
    </dgm:pt>
    <dgm:pt modelId="{824EC768-BD31-44BD-AC56-AE53F8261A15}">
      <dgm:prSet custT="1"/>
      <dgm:spPr/>
      <dgm:t>
        <a:bodyPr anchor="ctr" anchorCtr="0"/>
        <a:lstStyle/>
        <a:p>
          <a:pPr rtl="0"/>
          <a:r>
            <a:rPr lang="en-US" sz="1400" b="1" i="0" dirty="0" smtClean="0"/>
            <a:t>Final grades assigned by the college professor</a:t>
          </a:r>
          <a:endParaRPr lang="en-US" sz="1400" b="1" dirty="0"/>
        </a:p>
      </dgm:t>
    </dgm:pt>
    <dgm:pt modelId="{E40BA6E7-08B2-4AF2-A6B3-9722EDE58867}" type="parTrans" cxnId="{A0C932A1-6917-48E9-A233-61A6DDC3F0B4}">
      <dgm:prSet/>
      <dgm:spPr/>
      <dgm:t>
        <a:bodyPr/>
        <a:lstStyle/>
        <a:p>
          <a:endParaRPr lang="en-US"/>
        </a:p>
      </dgm:t>
    </dgm:pt>
    <dgm:pt modelId="{460AB596-CCD1-4078-9FC8-3DBD61D2137A}" type="sibTrans" cxnId="{A0C932A1-6917-48E9-A233-61A6DDC3F0B4}">
      <dgm:prSet/>
      <dgm:spPr/>
      <dgm:t>
        <a:bodyPr/>
        <a:lstStyle/>
        <a:p>
          <a:endParaRPr lang="en-US"/>
        </a:p>
      </dgm:t>
    </dgm:pt>
    <dgm:pt modelId="{CC6566D9-35A7-4423-9D2A-91DECABB1BD8}">
      <dgm:prSet custT="1"/>
      <dgm:spPr/>
      <dgm:t>
        <a:bodyPr/>
        <a:lstStyle/>
        <a:p>
          <a:pPr rtl="0"/>
          <a:r>
            <a:rPr lang="en-US" sz="2200" b="1" i="0" dirty="0" smtClean="0"/>
            <a:t>Transcripts</a:t>
          </a:r>
          <a:endParaRPr lang="en-US" sz="2200" b="1" dirty="0"/>
        </a:p>
      </dgm:t>
    </dgm:pt>
    <dgm:pt modelId="{F73EBAC4-9745-4B31-9247-B63E30E6EE54}" type="parTrans" cxnId="{AACA1AA9-38E0-4BEA-86D6-8714B6E2279E}">
      <dgm:prSet/>
      <dgm:spPr/>
      <dgm:t>
        <a:bodyPr/>
        <a:lstStyle/>
        <a:p>
          <a:endParaRPr lang="en-US"/>
        </a:p>
      </dgm:t>
    </dgm:pt>
    <dgm:pt modelId="{AF629E99-3C7F-4DD0-8427-4440BE1378C2}" type="sibTrans" cxnId="{AACA1AA9-38E0-4BEA-86D6-8714B6E2279E}">
      <dgm:prSet/>
      <dgm:spPr/>
      <dgm:t>
        <a:bodyPr/>
        <a:lstStyle/>
        <a:p>
          <a:endParaRPr lang="en-US"/>
        </a:p>
      </dgm:t>
    </dgm:pt>
    <dgm:pt modelId="{4476D530-4EAD-4DD5-AE83-246722147702}">
      <dgm:prSet custT="1"/>
      <dgm:spPr/>
      <dgm:t>
        <a:bodyPr anchor="ctr" anchorCtr="0"/>
        <a:lstStyle/>
        <a:p>
          <a:pPr rtl="0"/>
          <a:r>
            <a:rPr lang="en-US" sz="1400" b="1" i="0" dirty="0" smtClean="0"/>
            <a:t>Student then has a HS transcript </a:t>
          </a:r>
          <a:r>
            <a:rPr lang="en-US" sz="1400" b="1" i="1" dirty="0" smtClean="0"/>
            <a:t>and</a:t>
          </a:r>
          <a:r>
            <a:rPr lang="en-US" sz="1400" b="1" i="0" dirty="0" smtClean="0"/>
            <a:t> a college transcript</a:t>
          </a:r>
          <a:endParaRPr lang="en-US" sz="1400" b="1" dirty="0"/>
        </a:p>
      </dgm:t>
    </dgm:pt>
    <dgm:pt modelId="{D5A9D28C-3086-4640-BBCC-DBA64C9AA928}" type="parTrans" cxnId="{3B009262-C8DE-4700-B7C3-7C90D840D62E}">
      <dgm:prSet/>
      <dgm:spPr/>
      <dgm:t>
        <a:bodyPr/>
        <a:lstStyle/>
        <a:p>
          <a:endParaRPr lang="en-US"/>
        </a:p>
      </dgm:t>
    </dgm:pt>
    <dgm:pt modelId="{2517B07F-CE74-4FD7-9147-C7960EBBF237}" type="sibTrans" cxnId="{3B009262-C8DE-4700-B7C3-7C90D840D62E}">
      <dgm:prSet/>
      <dgm:spPr/>
      <dgm:t>
        <a:bodyPr/>
        <a:lstStyle/>
        <a:p>
          <a:endParaRPr lang="en-US"/>
        </a:p>
      </dgm:t>
    </dgm:pt>
    <dgm:pt modelId="{29FAA2AD-12C7-4168-A44F-D0F07C24CCE0}">
      <dgm:prSet custT="1"/>
      <dgm:spPr/>
      <dgm:t>
        <a:bodyPr anchor="ctr" anchorCtr="0"/>
        <a:lstStyle/>
        <a:p>
          <a:pPr rtl="0"/>
          <a:r>
            <a:rPr lang="en-US" sz="1400" b="1" i="0" dirty="0" smtClean="0"/>
            <a:t>MOWR grades and credits on college transcript are added to the HS transcript</a:t>
          </a:r>
          <a:endParaRPr lang="en-US" sz="1400" b="1" dirty="0"/>
        </a:p>
      </dgm:t>
    </dgm:pt>
    <dgm:pt modelId="{16FB4D8C-E47F-45CD-9451-623BB2182CD9}" type="parTrans" cxnId="{1279A4B4-CFB3-47AD-BB3A-6C66BD9E524D}">
      <dgm:prSet/>
      <dgm:spPr/>
      <dgm:t>
        <a:bodyPr/>
        <a:lstStyle/>
        <a:p>
          <a:endParaRPr lang="en-US"/>
        </a:p>
      </dgm:t>
    </dgm:pt>
    <dgm:pt modelId="{EDF0C8B8-71B4-4758-8058-C670ECFB4D3B}" type="sibTrans" cxnId="{1279A4B4-CFB3-47AD-BB3A-6C66BD9E524D}">
      <dgm:prSet/>
      <dgm:spPr/>
      <dgm:t>
        <a:bodyPr/>
        <a:lstStyle/>
        <a:p>
          <a:endParaRPr lang="en-US"/>
        </a:p>
      </dgm:t>
    </dgm:pt>
    <dgm:pt modelId="{29FB7542-24FA-4C11-AE3B-90EDE2425151}">
      <dgm:prSet custT="1"/>
      <dgm:spPr/>
      <dgm:t>
        <a:bodyPr/>
        <a:lstStyle/>
        <a:p>
          <a:pPr rtl="0"/>
          <a:r>
            <a:rPr lang="en-US" sz="2200" b="1" i="0" dirty="0" smtClean="0"/>
            <a:t>Graduate HS</a:t>
          </a:r>
          <a:endParaRPr lang="en-US" sz="2200" b="1" dirty="0"/>
        </a:p>
      </dgm:t>
    </dgm:pt>
    <dgm:pt modelId="{35D2AC21-6951-49D8-B98E-6F5D8714474C}" type="parTrans" cxnId="{D6680A94-067E-4649-B64A-5A6AF7045165}">
      <dgm:prSet/>
      <dgm:spPr/>
      <dgm:t>
        <a:bodyPr/>
        <a:lstStyle/>
        <a:p>
          <a:endParaRPr lang="en-US"/>
        </a:p>
      </dgm:t>
    </dgm:pt>
    <dgm:pt modelId="{6826E8CC-96AF-428A-800D-75B1F3F71CDB}" type="sibTrans" cxnId="{D6680A94-067E-4649-B64A-5A6AF7045165}">
      <dgm:prSet/>
      <dgm:spPr/>
      <dgm:t>
        <a:bodyPr/>
        <a:lstStyle/>
        <a:p>
          <a:endParaRPr lang="en-US"/>
        </a:p>
      </dgm:t>
    </dgm:pt>
    <dgm:pt modelId="{AB2C5E53-2C03-41BC-B45A-61F26BBB4750}">
      <dgm:prSet custT="1"/>
      <dgm:spPr/>
      <dgm:t>
        <a:bodyPr anchor="ctr" anchorCtr="0"/>
        <a:lstStyle/>
        <a:p>
          <a:pPr rtl="0"/>
          <a:r>
            <a:rPr lang="en-US" sz="1400" b="1" i="0" dirty="0" smtClean="0"/>
            <a:t>College credits applied toward HS graduation requirements</a:t>
          </a:r>
          <a:endParaRPr lang="en-US" sz="1400" b="1" dirty="0"/>
        </a:p>
      </dgm:t>
    </dgm:pt>
    <dgm:pt modelId="{BD07A56B-A52B-4D66-841B-C87DF448FAF6}" type="parTrans" cxnId="{972147D3-EC76-4F23-A02F-737E315DD4D4}">
      <dgm:prSet/>
      <dgm:spPr/>
      <dgm:t>
        <a:bodyPr/>
        <a:lstStyle/>
        <a:p>
          <a:endParaRPr lang="en-US"/>
        </a:p>
      </dgm:t>
    </dgm:pt>
    <dgm:pt modelId="{9F87D79F-CD2C-4725-A829-9627CA3ED86F}" type="sibTrans" cxnId="{972147D3-EC76-4F23-A02F-737E315DD4D4}">
      <dgm:prSet/>
      <dgm:spPr/>
      <dgm:t>
        <a:bodyPr/>
        <a:lstStyle/>
        <a:p>
          <a:endParaRPr lang="en-US"/>
        </a:p>
      </dgm:t>
    </dgm:pt>
    <dgm:pt modelId="{3CB8B286-A9C6-4CE2-89C6-354DA92F8DF8}">
      <dgm:prSet custT="1"/>
      <dgm:spPr/>
      <dgm:t>
        <a:bodyPr/>
        <a:lstStyle/>
        <a:p>
          <a:pPr rtl="0"/>
          <a:r>
            <a:rPr lang="en-US" sz="2200" b="1" i="0" dirty="0" smtClean="0"/>
            <a:t>Continue Education</a:t>
          </a:r>
          <a:endParaRPr lang="en-US" sz="2200" b="1" dirty="0"/>
        </a:p>
      </dgm:t>
    </dgm:pt>
    <dgm:pt modelId="{F76306A7-99D1-4DD0-82A9-C22795AA7673}" type="parTrans" cxnId="{48B0874F-D6C3-4325-91CF-42197B7F41E1}">
      <dgm:prSet/>
      <dgm:spPr/>
      <dgm:t>
        <a:bodyPr/>
        <a:lstStyle/>
        <a:p>
          <a:endParaRPr lang="en-US"/>
        </a:p>
      </dgm:t>
    </dgm:pt>
    <dgm:pt modelId="{4BBE81DE-C37C-4E9F-8C91-28510DD5DBCD}" type="sibTrans" cxnId="{48B0874F-D6C3-4325-91CF-42197B7F41E1}">
      <dgm:prSet/>
      <dgm:spPr/>
      <dgm:t>
        <a:bodyPr/>
        <a:lstStyle/>
        <a:p>
          <a:endParaRPr lang="en-US"/>
        </a:p>
      </dgm:t>
    </dgm:pt>
    <dgm:pt modelId="{C7948EA4-EAC2-4992-A68B-36D13DBA3D44}">
      <dgm:prSet custT="1"/>
      <dgm:spPr/>
      <dgm:t>
        <a:bodyPr anchor="ctr" anchorCtr="0"/>
        <a:lstStyle/>
        <a:p>
          <a:pPr rtl="0"/>
          <a:r>
            <a:rPr lang="en-US" sz="1400" b="1" i="0" dirty="0" smtClean="0"/>
            <a:t>Apply to College</a:t>
          </a:r>
          <a:endParaRPr lang="en-US" sz="1400" b="1" dirty="0"/>
        </a:p>
      </dgm:t>
    </dgm:pt>
    <dgm:pt modelId="{65493DAB-96FC-4307-89BD-7AFA60CF8F84}" type="parTrans" cxnId="{7EC6920B-149C-44EF-8435-26F9E675766D}">
      <dgm:prSet/>
      <dgm:spPr/>
      <dgm:t>
        <a:bodyPr/>
        <a:lstStyle/>
        <a:p>
          <a:endParaRPr lang="en-US"/>
        </a:p>
      </dgm:t>
    </dgm:pt>
    <dgm:pt modelId="{04D75378-40D0-4DD7-B8CA-BDFB0D044848}" type="sibTrans" cxnId="{7EC6920B-149C-44EF-8435-26F9E675766D}">
      <dgm:prSet/>
      <dgm:spPr/>
      <dgm:t>
        <a:bodyPr/>
        <a:lstStyle/>
        <a:p>
          <a:endParaRPr lang="en-US"/>
        </a:p>
      </dgm:t>
    </dgm:pt>
    <dgm:pt modelId="{20EE1DAF-2F4C-4D03-91D0-DC93C6E9E07D}">
      <dgm:prSet custT="1"/>
      <dgm:spPr/>
      <dgm:t>
        <a:bodyPr anchor="ctr" anchorCtr="0"/>
        <a:lstStyle/>
        <a:p>
          <a:pPr rtl="0"/>
          <a:r>
            <a:rPr lang="en-US" sz="1400" b="1" i="0" dirty="0" smtClean="0"/>
            <a:t>Student applies/transfers earned college credits to college they attend after HS*</a:t>
          </a:r>
          <a:endParaRPr lang="en-US" sz="1400" b="1" i="0" dirty="0"/>
        </a:p>
      </dgm:t>
    </dgm:pt>
    <dgm:pt modelId="{880ACB76-D6F2-4206-88BF-638B82A958B9}" type="parTrans" cxnId="{94BD40F5-981B-4947-A095-E72159692B0B}">
      <dgm:prSet/>
      <dgm:spPr/>
      <dgm:t>
        <a:bodyPr/>
        <a:lstStyle/>
        <a:p>
          <a:endParaRPr lang="en-US"/>
        </a:p>
      </dgm:t>
    </dgm:pt>
    <dgm:pt modelId="{4A9ACB1C-1ADB-4C3B-9F6C-79ECF510A2C7}" type="sibTrans" cxnId="{94BD40F5-981B-4947-A095-E72159692B0B}">
      <dgm:prSet/>
      <dgm:spPr/>
      <dgm:t>
        <a:bodyPr/>
        <a:lstStyle/>
        <a:p>
          <a:endParaRPr lang="en-US"/>
        </a:p>
      </dgm:t>
    </dgm:pt>
    <dgm:pt modelId="{4AC9FF55-B34B-46BD-918D-6DC3CA7B1CB7}" type="pres">
      <dgm:prSet presAssocID="{710615E9-53FC-4679-B656-52C8C5CAC245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30509223-0F30-480A-B633-85A088F2085F}" type="pres">
      <dgm:prSet presAssocID="{F7A144DC-DCBE-4C9C-9625-31244E875C10}" presName="linNode" presStyleCnt="0"/>
      <dgm:spPr/>
      <dgm:t>
        <a:bodyPr/>
        <a:lstStyle/>
        <a:p>
          <a:endParaRPr lang="en-US"/>
        </a:p>
      </dgm:t>
    </dgm:pt>
    <dgm:pt modelId="{90CCBF54-02AF-42CF-8FCC-CC57CC76E55A}" type="pres">
      <dgm:prSet presAssocID="{F7A144DC-DCBE-4C9C-9625-31244E875C10}" presName="parentText" presStyleLbl="node1" presStyleIdx="0" presStyleCnt="7" custScaleX="77389" custScaleY="65266" custLinFactNeighborX="145" custLinFactNeighborY="2694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A0E7937-C259-4DCA-9142-17AEE6F51D28}" type="pres">
      <dgm:prSet presAssocID="{F7A144DC-DCBE-4C9C-9625-31244E875C10}" presName="descendantText" presStyleLbl="alignAccFollowNode1" presStyleIdx="0" presStyleCnt="7" custScaleX="114043" custScaleY="57359" custLinFactNeighborX="3004" custLinFactNeighborY="972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8DADDBF-DEC8-4FDC-A7CD-79157E3F3572}" type="pres">
      <dgm:prSet presAssocID="{0B3541D9-BDB3-48C8-8519-E3249985918A}" presName="sp" presStyleCnt="0"/>
      <dgm:spPr/>
      <dgm:t>
        <a:bodyPr/>
        <a:lstStyle/>
        <a:p>
          <a:endParaRPr lang="en-US"/>
        </a:p>
      </dgm:t>
    </dgm:pt>
    <dgm:pt modelId="{1468572A-CA35-4B94-AD55-2267F2FAC7A2}" type="pres">
      <dgm:prSet presAssocID="{53C9521C-2973-4088-8D54-A9C91DB7A02F}" presName="linNode" presStyleCnt="0"/>
      <dgm:spPr/>
      <dgm:t>
        <a:bodyPr/>
        <a:lstStyle/>
        <a:p>
          <a:endParaRPr lang="en-US"/>
        </a:p>
      </dgm:t>
    </dgm:pt>
    <dgm:pt modelId="{256FA2BF-EE86-437A-8C8B-9637F77EC415}" type="pres">
      <dgm:prSet presAssocID="{53C9521C-2973-4088-8D54-A9C91DB7A02F}" presName="parentText" presStyleLbl="node1" presStyleIdx="1" presStyleCnt="7" custScaleX="77389" custScaleY="65266" custLinFactNeighborX="145" custLinFactNeighborY="2756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5549D25-53EB-4A0C-A8E3-52CC4E3696FF}" type="pres">
      <dgm:prSet presAssocID="{53C9521C-2973-4088-8D54-A9C91DB7A02F}" presName="descendantText" presStyleLbl="alignAccFollowNode1" presStyleIdx="1" presStyleCnt="7" custScaleX="114043" custScaleY="57359" custLinFactNeighborX="344" custLinFactNeighborY="369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28E4702-80B0-40DE-9FE5-9A64E19DFC28}" type="pres">
      <dgm:prSet presAssocID="{56B2DD4C-9A64-4195-AB69-FCAF2725F18E}" presName="sp" presStyleCnt="0"/>
      <dgm:spPr/>
      <dgm:t>
        <a:bodyPr/>
        <a:lstStyle/>
        <a:p>
          <a:endParaRPr lang="en-US"/>
        </a:p>
      </dgm:t>
    </dgm:pt>
    <dgm:pt modelId="{F9FD5AF9-1C8A-4DAC-A4D4-27430C95F276}" type="pres">
      <dgm:prSet presAssocID="{A41FFA92-F521-4DAD-BD06-E01F20D1BE7B}" presName="linNode" presStyleCnt="0"/>
      <dgm:spPr/>
      <dgm:t>
        <a:bodyPr/>
        <a:lstStyle/>
        <a:p>
          <a:endParaRPr lang="en-US"/>
        </a:p>
      </dgm:t>
    </dgm:pt>
    <dgm:pt modelId="{3778FF27-B3F9-4D1F-87C1-8553D1E616CF}" type="pres">
      <dgm:prSet presAssocID="{A41FFA92-F521-4DAD-BD06-E01F20D1BE7B}" presName="parentText" presStyleLbl="node1" presStyleIdx="2" presStyleCnt="7" custScaleX="77389" custScaleY="65266" custLinFactNeighborX="-31" custLinFactNeighborY="3859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5555B6A-7A5A-4234-810F-F3AB620DE788}" type="pres">
      <dgm:prSet presAssocID="{A41FFA92-F521-4DAD-BD06-E01F20D1BE7B}" presName="descendantText" presStyleLbl="alignAccFollowNode1" presStyleIdx="2" presStyleCnt="7" custScaleX="114043" custScaleY="57359" custLinFactNeighborX="344" custLinFactNeighborY="369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2283DC0-E255-4EB0-9774-79A7599C26E8}" type="pres">
      <dgm:prSet presAssocID="{62CD0810-D560-45C1-9161-DC605AD20C31}" presName="sp" presStyleCnt="0"/>
      <dgm:spPr/>
      <dgm:t>
        <a:bodyPr/>
        <a:lstStyle/>
        <a:p>
          <a:endParaRPr lang="en-US"/>
        </a:p>
      </dgm:t>
    </dgm:pt>
    <dgm:pt modelId="{E6FA49D7-E7ED-4BCF-B5C9-6673DE4D1A76}" type="pres">
      <dgm:prSet presAssocID="{DD6C2A3E-C76A-4553-A769-63EE913B99C8}" presName="linNode" presStyleCnt="0"/>
      <dgm:spPr/>
      <dgm:t>
        <a:bodyPr/>
        <a:lstStyle/>
        <a:p>
          <a:endParaRPr lang="en-US"/>
        </a:p>
      </dgm:t>
    </dgm:pt>
    <dgm:pt modelId="{6517A4AD-ABB7-46C7-B918-540887DAF89C}" type="pres">
      <dgm:prSet presAssocID="{DD6C2A3E-C76A-4553-A769-63EE913B99C8}" presName="parentText" presStyleLbl="node1" presStyleIdx="3" presStyleCnt="7" custScaleX="77389" custScaleY="65266" custLinFactNeighborX="-31" custLinFactNeighborY="3860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A3E7332-2648-478B-9530-003D616B7B9A}" type="pres">
      <dgm:prSet presAssocID="{DD6C2A3E-C76A-4553-A769-63EE913B99C8}" presName="descendantText" presStyleLbl="alignAccFollowNode1" presStyleIdx="3" presStyleCnt="7" custScaleX="114043" custScaleY="57359" custLinFactNeighborX="344" custLinFactNeighborY="369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EC2BFC4-93B7-4227-9348-EDBC464C05C3}" type="pres">
      <dgm:prSet presAssocID="{9420D634-A307-41C3-8BD5-9B8986F87515}" presName="sp" presStyleCnt="0"/>
      <dgm:spPr/>
      <dgm:t>
        <a:bodyPr/>
        <a:lstStyle/>
        <a:p>
          <a:endParaRPr lang="en-US"/>
        </a:p>
      </dgm:t>
    </dgm:pt>
    <dgm:pt modelId="{46B2A8DF-268E-4380-A614-6DF345B70A17}" type="pres">
      <dgm:prSet presAssocID="{CC6566D9-35A7-4423-9D2A-91DECABB1BD8}" presName="linNode" presStyleCnt="0"/>
      <dgm:spPr/>
      <dgm:t>
        <a:bodyPr/>
        <a:lstStyle/>
        <a:p>
          <a:endParaRPr lang="en-US"/>
        </a:p>
      </dgm:t>
    </dgm:pt>
    <dgm:pt modelId="{09AD6BB4-AE0C-4C8C-9B44-2188FCA8803F}" type="pres">
      <dgm:prSet presAssocID="{CC6566D9-35A7-4423-9D2A-91DECABB1BD8}" presName="parentText" presStyleLbl="node1" presStyleIdx="4" presStyleCnt="7" custScaleX="77389" custScaleY="65266" custLinFactNeighborX="321" custLinFactNeighborY="1652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3227ABC-0769-4227-B80B-2B33C79798E6}" type="pres">
      <dgm:prSet presAssocID="{CC6566D9-35A7-4423-9D2A-91DECABB1BD8}" presName="descendantText" presStyleLbl="alignAccFollowNode1" presStyleIdx="4" presStyleCnt="7" custScaleX="114043" custScaleY="57359" custLinFactNeighborX="344" custLinFactNeighborY="369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9F023CB-B79C-407B-897E-297D5D5036C7}" type="pres">
      <dgm:prSet presAssocID="{AF629E99-3C7F-4DD0-8427-4440BE1378C2}" presName="sp" presStyleCnt="0"/>
      <dgm:spPr/>
      <dgm:t>
        <a:bodyPr/>
        <a:lstStyle/>
        <a:p>
          <a:endParaRPr lang="en-US"/>
        </a:p>
      </dgm:t>
    </dgm:pt>
    <dgm:pt modelId="{8ABC8E19-8CB4-4932-9AD1-72A457010D86}" type="pres">
      <dgm:prSet presAssocID="{29FB7542-24FA-4C11-AE3B-90EDE2425151}" presName="linNode" presStyleCnt="0"/>
      <dgm:spPr/>
      <dgm:t>
        <a:bodyPr/>
        <a:lstStyle/>
        <a:p>
          <a:endParaRPr lang="en-US"/>
        </a:p>
      </dgm:t>
    </dgm:pt>
    <dgm:pt modelId="{1A9FE408-C5D0-4599-9E9E-5521FCC8FA67}" type="pres">
      <dgm:prSet presAssocID="{29FB7542-24FA-4C11-AE3B-90EDE2425151}" presName="parentText" presStyleLbl="node1" presStyleIdx="5" presStyleCnt="7" custScaleX="77389" custScaleY="65266" custLinFactNeighborX="-31" custLinFactNeighborY="1652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4893B68-A68C-4464-9DD9-6A71D3F116B6}" type="pres">
      <dgm:prSet presAssocID="{29FB7542-24FA-4C11-AE3B-90EDE2425151}" presName="descendantText" presStyleLbl="alignAccFollowNode1" presStyleIdx="5" presStyleCnt="7" custScaleX="114043" custScaleY="57359" custLinFactNeighborX="344" custLinFactNeighborY="369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6D77E06-8C02-44C7-9CE1-4338A7420D79}" type="pres">
      <dgm:prSet presAssocID="{6826E8CC-96AF-428A-800D-75B1F3F71CDB}" presName="sp" presStyleCnt="0"/>
      <dgm:spPr/>
      <dgm:t>
        <a:bodyPr/>
        <a:lstStyle/>
        <a:p>
          <a:endParaRPr lang="en-US"/>
        </a:p>
      </dgm:t>
    </dgm:pt>
    <dgm:pt modelId="{874C0AFF-91CF-4DB7-BEE7-BF97B3349672}" type="pres">
      <dgm:prSet presAssocID="{3CB8B286-A9C6-4CE2-89C6-354DA92F8DF8}" presName="linNode" presStyleCnt="0"/>
      <dgm:spPr/>
      <dgm:t>
        <a:bodyPr/>
        <a:lstStyle/>
        <a:p>
          <a:endParaRPr lang="en-US"/>
        </a:p>
      </dgm:t>
    </dgm:pt>
    <dgm:pt modelId="{D3AA3854-7CC5-4638-92E2-D5FE0EDF1EAC}" type="pres">
      <dgm:prSet presAssocID="{3CB8B286-A9C6-4CE2-89C6-354DA92F8DF8}" presName="parentText" presStyleLbl="node1" presStyleIdx="6" presStyleCnt="7" custScaleX="77389" custScaleY="65266" custLinFactNeighborX="-207" custLinFactNeighborY="1192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A0DCBF3-7249-4427-AC32-C666EC7F8DB5}" type="pres">
      <dgm:prSet presAssocID="{3CB8B286-A9C6-4CE2-89C6-354DA92F8DF8}" presName="descendantText" presStyleLbl="alignAccFollowNode1" presStyleIdx="6" presStyleCnt="7" custScaleX="114043" custScaleY="57359" custLinFactNeighborX="344" custLinFactNeighborY="369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DC70799E-42DD-472C-9DB3-1FBB72C4224F}" type="presOf" srcId="{4476D530-4EAD-4DD5-AE83-246722147702}" destId="{B3227ABC-0769-4227-B80B-2B33C79798E6}" srcOrd="0" destOrd="0" presId="urn:microsoft.com/office/officeart/2005/8/layout/vList5"/>
    <dgm:cxn modelId="{4EFF27A1-D745-41FB-A025-D7742CD1B71E}" type="presOf" srcId="{20EE1DAF-2F4C-4D03-91D0-DC93C6E9E07D}" destId="{EA0DCBF3-7249-4427-AC32-C666EC7F8DB5}" srcOrd="0" destOrd="1" presId="urn:microsoft.com/office/officeart/2005/8/layout/vList5"/>
    <dgm:cxn modelId="{BB93DDD2-6898-4E45-93C1-72C13B3A15E8}" type="presOf" srcId="{29FB7542-24FA-4C11-AE3B-90EDE2425151}" destId="{1A9FE408-C5D0-4599-9E9E-5521FCC8FA67}" srcOrd="0" destOrd="0" presId="urn:microsoft.com/office/officeart/2005/8/layout/vList5"/>
    <dgm:cxn modelId="{02B0AC9C-E386-4196-9CB3-83A5860FD9AB}" srcId="{710615E9-53FC-4679-B656-52C8C5CAC245}" destId="{53C9521C-2973-4088-8D54-A9C91DB7A02F}" srcOrd="1" destOrd="0" parTransId="{1544FBA0-330F-4F81-B90A-E438F188606D}" sibTransId="{56B2DD4C-9A64-4195-AB69-FCAF2725F18E}"/>
    <dgm:cxn modelId="{D4DAC8E1-60F1-4881-BA7C-96C67218BFF0}" type="presOf" srcId="{94E32B17-0127-4A53-82B4-ABC6CBCAE0C2}" destId="{4A3E7332-2648-478B-9530-003D616B7B9A}" srcOrd="0" destOrd="0" presId="urn:microsoft.com/office/officeart/2005/8/layout/vList5"/>
    <dgm:cxn modelId="{1E01FAB2-274C-4B43-9AA7-85799933C48E}" type="presOf" srcId="{C7948EA4-EAC2-4992-A68B-36D13DBA3D44}" destId="{EA0DCBF3-7249-4427-AC32-C666EC7F8DB5}" srcOrd="0" destOrd="0" presId="urn:microsoft.com/office/officeart/2005/8/layout/vList5"/>
    <dgm:cxn modelId="{88D67C84-2F9F-4588-B763-A3E745F766EB}" srcId="{710615E9-53FC-4679-B656-52C8C5CAC245}" destId="{A41FFA92-F521-4DAD-BD06-E01F20D1BE7B}" srcOrd="2" destOrd="0" parTransId="{AE3B26BD-8308-4FE4-8810-ABDB45FD56BF}" sibTransId="{62CD0810-D560-45C1-9161-DC605AD20C31}"/>
    <dgm:cxn modelId="{A0C932A1-6917-48E9-A233-61A6DDC3F0B4}" srcId="{DD6C2A3E-C76A-4553-A769-63EE913B99C8}" destId="{824EC768-BD31-44BD-AC56-AE53F8261A15}" srcOrd="1" destOrd="0" parTransId="{E40BA6E7-08B2-4AF2-A6B3-9722EDE58867}" sibTransId="{460AB596-CCD1-4078-9FC8-3DBD61D2137A}"/>
    <dgm:cxn modelId="{9E8DEA4D-3FE3-41D0-95D5-CA94F878DE0F}" srcId="{A41FFA92-F521-4DAD-BD06-E01F20D1BE7B}" destId="{58462564-CA83-4A95-8E5B-D2C9F178155F}" srcOrd="0" destOrd="0" parTransId="{1A0CAF7D-6C57-40CD-BA12-0CEC22A22BAD}" sibTransId="{CC674064-DCD4-46BC-8DAB-20ECE6D80F99}"/>
    <dgm:cxn modelId="{AD039610-89E8-45A2-9590-39278A2D1C09}" srcId="{710615E9-53FC-4679-B656-52C8C5CAC245}" destId="{F7A144DC-DCBE-4C9C-9625-31244E875C10}" srcOrd="0" destOrd="0" parTransId="{40F2FBE0-883D-4148-BC5F-EF3F6DEBB8C2}" sibTransId="{0B3541D9-BDB3-48C8-8519-E3249985918A}"/>
    <dgm:cxn modelId="{5BEE51F1-18F6-43FE-988F-FA9846E81D3C}" type="presOf" srcId="{3CB8B286-A9C6-4CE2-89C6-354DA92F8DF8}" destId="{D3AA3854-7CC5-4638-92E2-D5FE0EDF1EAC}" srcOrd="0" destOrd="0" presId="urn:microsoft.com/office/officeart/2005/8/layout/vList5"/>
    <dgm:cxn modelId="{D7FBACE3-54E1-4FCA-A936-EC1B71088DCB}" srcId="{F7A144DC-DCBE-4C9C-9625-31244E875C10}" destId="{C7FD60BC-6255-4C4B-B1E2-CAFCCD5A3CC7}" srcOrd="0" destOrd="0" parTransId="{CFD2855D-3787-4FC1-86F7-699B2DA968C6}" sibTransId="{B7F5FF1A-84F8-4BCA-8BA3-0C19375F4E2B}"/>
    <dgm:cxn modelId="{D6680A94-067E-4649-B64A-5A6AF7045165}" srcId="{710615E9-53FC-4679-B656-52C8C5CAC245}" destId="{29FB7542-24FA-4C11-AE3B-90EDE2425151}" srcOrd="5" destOrd="0" parTransId="{35D2AC21-6951-49D8-B98E-6F5D8714474C}" sibTransId="{6826E8CC-96AF-428A-800D-75B1F3F71CDB}"/>
    <dgm:cxn modelId="{3773124C-92F2-437E-A07E-DB00E10FB6EB}" srcId="{DD6C2A3E-C76A-4553-A769-63EE913B99C8}" destId="{94E32B17-0127-4A53-82B4-ABC6CBCAE0C2}" srcOrd="0" destOrd="0" parTransId="{66F9E54C-DB56-457C-9A77-4FE8DEB721CD}" sibTransId="{55CF0036-8450-4667-98E7-14689EF03FEA}"/>
    <dgm:cxn modelId="{A8D5B098-6A02-4122-81E5-7473B0009BA7}" type="presOf" srcId="{824EC768-BD31-44BD-AC56-AE53F8261A15}" destId="{4A3E7332-2648-478B-9530-003D616B7B9A}" srcOrd="0" destOrd="1" presId="urn:microsoft.com/office/officeart/2005/8/layout/vList5"/>
    <dgm:cxn modelId="{2FD68B56-78ED-4D3D-8C9D-79EBC3A87566}" type="presOf" srcId="{DD6C2A3E-C76A-4553-A769-63EE913B99C8}" destId="{6517A4AD-ABB7-46C7-B918-540887DAF89C}" srcOrd="0" destOrd="0" presId="urn:microsoft.com/office/officeart/2005/8/layout/vList5"/>
    <dgm:cxn modelId="{70D3F5B0-5DA0-440D-809C-B635968ABD21}" type="presOf" srcId="{A41FFA92-F521-4DAD-BD06-E01F20D1BE7B}" destId="{3778FF27-B3F9-4D1F-87C1-8553D1E616CF}" srcOrd="0" destOrd="0" presId="urn:microsoft.com/office/officeart/2005/8/layout/vList5"/>
    <dgm:cxn modelId="{79C26D69-CF4E-4469-A031-EEF2D4E25AE0}" srcId="{710615E9-53FC-4679-B656-52C8C5CAC245}" destId="{DD6C2A3E-C76A-4553-A769-63EE913B99C8}" srcOrd="3" destOrd="0" parTransId="{68705120-175E-4815-BC35-60D0EFC8C8A1}" sibTransId="{9420D634-A307-41C3-8BD5-9B8986F87515}"/>
    <dgm:cxn modelId="{E2690062-400E-433D-BBD4-AE7E481AA33B}" type="presOf" srcId="{53C9521C-2973-4088-8D54-A9C91DB7A02F}" destId="{256FA2BF-EE86-437A-8C8B-9637F77EC415}" srcOrd="0" destOrd="0" presId="urn:microsoft.com/office/officeart/2005/8/layout/vList5"/>
    <dgm:cxn modelId="{ABF09A73-34BA-443B-B1F6-C0B1575ECB52}" type="presOf" srcId="{F7A144DC-DCBE-4C9C-9625-31244E875C10}" destId="{90CCBF54-02AF-42CF-8FCC-CC57CC76E55A}" srcOrd="0" destOrd="0" presId="urn:microsoft.com/office/officeart/2005/8/layout/vList5"/>
    <dgm:cxn modelId="{7EC6920B-149C-44EF-8435-26F9E675766D}" srcId="{3CB8B286-A9C6-4CE2-89C6-354DA92F8DF8}" destId="{C7948EA4-EAC2-4992-A68B-36D13DBA3D44}" srcOrd="0" destOrd="0" parTransId="{65493DAB-96FC-4307-89BD-7AFA60CF8F84}" sibTransId="{04D75378-40D0-4DD7-B8CA-BDFB0D044848}"/>
    <dgm:cxn modelId="{5AA1E5E3-178E-4CD7-B07F-B1635E4E9580}" type="presOf" srcId="{29FAA2AD-12C7-4168-A44F-D0F07C24CCE0}" destId="{B3227ABC-0769-4227-B80B-2B33C79798E6}" srcOrd="0" destOrd="1" presId="urn:microsoft.com/office/officeart/2005/8/layout/vList5"/>
    <dgm:cxn modelId="{837D77DA-E158-4CE4-AB65-8C72B70D946A}" type="presOf" srcId="{003E6550-244B-4227-91C2-71B9A20225DA}" destId="{95555B6A-7A5A-4234-810F-F3AB620DE788}" srcOrd="0" destOrd="1" presId="urn:microsoft.com/office/officeart/2005/8/layout/vList5"/>
    <dgm:cxn modelId="{94BD40F5-981B-4947-A095-E72159692B0B}" srcId="{3CB8B286-A9C6-4CE2-89C6-354DA92F8DF8}" destId="{20EE1DAF-2F4C-4D03-91D0-DC93C6E9E07D}" srcOrd="1" destOrd="0" parTransId="{880ACB76-D6F2-4206-88BF-638B82A958B9}" sibTransId="{4A9ACB1C-1ADB-4C3B-9F6C-79ECF510A2C7}"/>
    <dgm:cxn modelId="{4C849786-A476-4358-B725-96EE0042D0CA}" srcId="{A41FFA92-F521-4DAD-BD06-E01F20D1BE7B}" destId="{003E6550-244B-4227-91C2-71B9A20225DA}" srcOrd="1" destOrd="0" parTransId="{8FD47EBE-27E3-4A85-BF4B-E731D50A9E55}" sibTransId="{F19AE069-137C-4805-B100-D9D505728FC6}"/>
    <dgm:cxn modelId="{A0F3AD51-7129-4D64-B405-CBCCEEDA5DD2}" type="presOf" srcId="{C7FD60BC-6255-4C4B-B1E2-CAFCCD5A3CC7}" destId="{4A0E7937-C259-4DCA-9142-17AEE6F51D28}" srcOrd="0" destOrd="0" presId="urn:microsoft.com/office/officeart/2005/8/layout/vList5"/>
    <dgm:cxn modelId="{9E99F93E-9790-432D-A36C-6C8B5FA791AE}" type="presOf" srcId="{710615E9-53FC-4679-B656-52C8C5CAC245}" destId="{4AC9FF55-B34B-46BD-918D-6DC3CA7B1CB7}" srcOrd="0" destOrd="0" presId="urn:microsoft.com/office/officeart/2005/8/layout/vList5"/>
    <dgm:cxn modelId="{CC020D05-10F5-4802-BF40-4E309A214F4F}" srcId="{53C9521C-2973-4088-8D54-A9C91DB7A02F}" destId="{7EA9AF5A-2663-43EA-8CF7-E633F42840D0}" srcOrd="0" destOrd="0" parTransId="{9BD93C42-D67D-42C7-B6F7-C26D1F41C7AF}" sibTransId="{98BC2F58-3D9D-4F45-A3E9-F8D5DCCC0559}"/>
    <dgm:cxn modelId="{3B009262-C8DE-4700-B7C3-7C90D840D62E}" srcId="{CC6566D9-35A7-4423-9D2A-91DECABB1BD8}" destId="{4476D530-4EAD-4DD5-AE83-246722147702}" srcOrd="0" destOrd="0" parTransId="{D5A9D28C-3086-4640-BBCC-DBA64C9AA928}" sibTransId="{2517B07F-CE74-4FD7-9147-C7960EBBF237}"/>
    <dgm:cxn modelId="{1ADA5A94-DA5F-4976-8C70-90FABA1BB9D1}" type="presOf" srcId="{58462564-CA83-4A95-8E5B-D2C9F178155F}" destId="{95555B6A-7A5A-4234-810F-F3AB620DE788}" srcOrd="0" destOrd="0" presId="urn:microsoft.com/office/officeart/2005/8/layout/vList5"/>
    <dgm:cxn modelId="{48B0874F-D6C3-4325-91CF-42197B7F41E1}" srcId="{710615E9-53FC-4679-B656-52C8C5CAC245}" destId="{3CB8B286-A9C6-4CE2-89C6-354DA92F8DF8}" srcOrd="6" destOrd="0" parTransId="{F76306A7-99D1-4DD0-82A9-C22795AA7673}" sibTransId="{4BBE81DE-C37C-4E9F-8C91-28510DD5DBCD}"/>
    <dgm:cxn modelId="{8DB15C3A-1E01-441F-BBDD-BAD85CA81781}" type="presOf" srcId="{CC6566D9-35A7-4423-9D2A-91DECABB1BD8}" destId="{09AD6BB4-AE0C-4C8C-9B44-2188FCA8803F}" srcOrd="0" destOrd="0" presId="urn:microsoft.com/office/officeart/2005/8/layout/vList5"/>
    <dgm:cxn modelId="{AACA1AA9-38E0-4BEA-86D6-8714B6E2279E}" srcId="{710615E9-53FC-4679-B656-52C8C5CAC245}" destId="{CC6566D9-35A7-4423-9D2A-91DECABB1BD8}" srcOrd="4" destOrd="0" parTransId="{F73EBAC4-9745-4B31-9247-B63E30E6EE54}" sibTransId="{AF629E99-3C7F-4DD0-8427-4440BE1378C2}"/>
    <dgm:cxn modelId="{7BE4460A-ACB6-4B56-9717-5F3C98529CBD}" type="presOf" srcId="{AB2C5E53-2C03-41BC-B45A-61F26BBB4750}" destId="{54893B68-A68C-4464-9DD9-6A71D3F116B6}" srcOrd="0" destOrd="0" presId="urn:microsoft.com/office/officeart/2005/8/layout/vList5"/>
    <dgm:cxn modelId="{1279A4B4-CFB3-47AD-BB3A-6C66BD9E524D}" srcId="{CC6566D9-35A7-4423-9D2A-91DECABB1BD8}" destId="{29FAA2AD-12C7-4168-A44F-D0F07C24CCE0}" srcOrd="1" destOrd="0" parTransId="{16FB4D8C-E47F-45CD-9451-623BB2182CD9}" sibTransId="{EDF0C8B8-71B4-4758-8058-C670ECFB4D3B}"/>
    <dgm:cxn modelId="{972147D3-EC76-4F23-A02F-737E315DD4D4}" srcId="{29FB7542-24FA-4C11-AE3B-90EDE2425151}" destId="{AB2C5E53-2C03-41BC-B45A-61F26BBB4750}" srcOrd="0" destOrd="0" parTransId="{BD07A56B-A52B-4D66-841B-C87DF448FAF6}" sibTransId="{9F87D79F-CD2C-4725-A829-9627CA3ED86F}"/>
    <dgm:cxn modelId="{3A702F86-C192-49EB-A1F2-3BEAD105AA7A}" type="presOf" srcId="{7EA9AF5A-2663-43EA-8CF7-E633F42840D0}" destId="{C5549D25-53EB-4A0C-A8E3-52CC4E3696FF}" srcOrd="0" destOrd="0" presId="urn:microsoft.com/office/officeart/2005/8/layout/vList5"/>
    <dgm:cxn modelId="{CD557D29-AE36-4D93-9F9F-8407D5AB9C06}" type="presParOf" srcId="{4AC9FF55-B34B-46BD-918D-6DC3CA7B1CB7}" destId="{30509223-0F30-480A-B633-85A088F2085F}" srcOrd="0" destOrd="0" presId="urn:microsoft.com/office/officeart/2005/8/layout/vList5"/>
    <dgm:cxn modelId="{C3B37392-0380-40AC-8E75-3D5F3A8DF87B}" type="presParOf" srcId="{30509223-0F30-480A-B633-85A088F2085F}" destId="{90CCBF54-02AF-42CF-8FCC-CC57CC76E55A}" srcOrd="0" destOrd="0" presId="urn:microsoft.com/office/officeart/2005/8/layout/vList5"/>
    <dgm:cxn modelId="{466D1F94-BDF1-4F88-8848-739D212B266B}" type="presParOf" srcId="{30509223-0F30-480A-B633-85A088F2085F}" destId="{4A0E7937-C259-4DCA-9142-17AEE6F51D28}" srcOrd="1" destOrd="0" presId="urn:microsoft.com/office/officeart/2005/8/layout/vList5"/>
    <dgm:cxn modelId="{0F772D44-75A1-40FA-8FB7-565D560A5857}" type="presParOf" srcId="{4AC9FF55-B34B-46BD-918D-6DC3CA7B1CB7}" destId="{38DADDBF-DEC8-4FDC-A7CD-79157E3F3572}" srcOrd="1" destOrd="0" presId="urn:microsoft.com/office/officeart/2005/8/layout/vList5"/>
    <dgm:cxn modelId="{BC024357-FE59-4C34-BE5E-B208300E30A8}" type="presParOf" srcId="{4AC9FF55-B34B-46BD-918D-6DC3CA7B1CB7}" destId="{1468572A-CA35-4B94-AD55-2267F2FAC7A2}" srcOrd="2" destOrd="0" presId="urn:microsoft.com/office/officeart/2005/8/layout/vList5"/>
    <dgm:cxn modelId="{E578E752-2B63-46A1-9AD0-495716694711}" type="presParOf" srcId="{1468572A-CA35-4B94-AD55-2267F2FAC7A2}" destId="{256FA2BF-EE86-437A-8C8B-9637F77EC415}" srcOrd="0" destOrd="0" presId="urn:microsoft.com/office/officeart/2005/8/layout/vList5"/>
    <dgm:cxn modelId="{C8764B33-1801-4063-B16C-E568B815DD23}" type="presParOf" srcId="{1468572A-CA35-4B94-AD55-2267F2FAC7A2}" destId="{C5549D25-53EB-4A0C-A8E3-52CC4E3696FF}" srcOrd="1" destOrd="0" presId="urn:microsoft.com/office/officeart/2005/8/layout/vList5"/>
    <dgm:cxn modelId="{76D5CA9E-9933-40DB-BEAC-A257FEB17F14}" type="presParOf" srcId="{4AC9FF55-B34B-46BD-918D-6DC3CA7B1CB7}" destId="{428E4702-80B0-40DE-9FE5-9A64E19DFC28}" srcOrd="3" destOrd="0" presId="urn:microsoft.com/office/officeart/2005/8/layout/vList5"/>
    <dgm:cxn modelId="{814CE560-F2D3-4671-94A5-545DE2CF90A7}" type="presParOf" srcId="{4AC9FF55-B34B-46BD-918D-6DC3CA7B1CB7}" destId="{F9FD5AF9-1C8A-4DAC-A4D4-27430C95F276}" srcOrd="4" destOrd="0" presId="urn:microsoft.com/office/officeart/2005/8/layout/vList5"/>
    <dgm:cxn modelId="{7FF96CF8-5D1B-49BB-B138-07871E946127}" type="presParOf" srcId="{F9FD5AF9-1C8A-4DAC-A4D4-27430C95F276}" destId="{3778FF27-B3F9-4D1F-87C1-8553D1E616CF}" srcOrd="0" destOrd="0" presId="urn:microsoft.com/office/officeart/2005/8/layout/vList5"/>
    <dgm:cxn modelId="{15778883-F67A-4393-A8C7-A5CB60E301E3}" type="presParOf" srcId="{F9FD5AF9-1C8A-4DAC-A4D4-27430C95F276}" destId="{95555B6A-7A5A-4234-810F-F3AB620DE788}" srcOrd="1" destOrd="0" presId="urn:microsoft.com/office/officeart/2005/8/layout/vList5"/>
    <dgm:cxn modelId="{4C25A502-96AE-4F42-A3AA-FF4D50BFC31C}" type="presParOf" srcId="{4AC9FF55-B34B-46BD-918D-6DC3CA7B1CB7}" destId="{32283DC0-E255-4EB0-9774-79A7599C26E8}" srcOrd="5" destOrd="0" presId="urn:microsoft.com/office/officeart/2005/8/layout/vList5"/>
    <dgm:cxn modelId="{5B93B65C-F721-4199-8C75-A04F5C7FF6B7}" type="presParOf" srcId="{4AC9FF55-B34B-46BD-918D-6DC3CA7B1CB7}" destId="{E6FA49D7-E7ED-4BCF-B5C9-6673DE4D1A76}" srcOrd="6" destOrd="0" presId="urn:microsoft.com/office/officeart/2005/8/layout/vList5"/>
    <dgm:cxn modelId="{D4AB7C0C-8527-44F1-A483-0FFC67E26026}" type="presParOf" srcId="{E6FA49D7-E7ED-4BCF-B5C9-6673DE4D1A76}" destId="{6517A4AD-ABB7-46C7-B918-540887DAF89C}" srcOrd="0" destOrd="0" presId="urn:microsoft.com/office/officeart/2005/8/layout/vList5"/>
    <dgm:cxn modelId="{29604101-D3F2-4F3E-89ED-6900BE663EFF}" type="presParOf" srcId="{E6FA49D7-E7ED-4BCF-B5C9-6673DE4D1A76}" destId="{4A3E7332-2648-478B-9530-003D616B7B9A}" srcOrd="1" destOrd="0" presId="urn:microsoft.com/office/officeart/2005/8/layout/vList5"/>
    <dgm:cxn modelId="{EE78C495-6661-4E21-A725-5E81756CCA5A}" type="presParOf" srcId="{4AC9FF55-B34B-46BD-918D-6DC3CA7B1CB7}" destId="{9EC2BFC4-93B7-4227-9348-EDBC464C05C3}" srcOrd="7" destOrd="0" presId="urn:microsoft.com/office/officeart/2005/8/layout/vList5"/>
    <dgm:cxn modelId="{BC2D0B82-7020-49FC-9C0E-A85C48727BFC}" type="presParOf" srcId="{4AC9FF55-B34B-46BD-918D-6DC3CA7B1CB7}" destId="{46B2A8DF-268E-4380-A614-6DF345B70A17}" srcOrd="8" destOrd="0" presId="urn:microsoft.com/office/officeart/2005/8/layout/vList5"/>
    <dgm:cxn modelId="{1A3AC1CC-81F0-49F8-8337-E4FB67D5B3E7}" type="presParOf" srcId="{46B2A8DF-268E-4380-A614-6DF345B70A17}" destId="{09AD6BB4-AE0C-4C8C-9B44-2188FCA8803F}" srcOrd="0" destOrd="0" presId="urn:microsoft.com/office/officeart/2005/8/layout/vList5"/>
    <dgm:cxn modelId="{F0127CB0-A61D-4FCC-B9FB-2332E0DC0D3B}" type="presParOf" srcId="{46B2A8DF-268E-4380-A614-6DF345B70A17}" destId="{B3227ABC-0769-4227-B80B-2B33C79798E6}" srcOrd="1" destOrd="0" presId="urn:microsoft.com/office/officeart/2005/8/layout/vList5"/>
    <dgm:cxn modelId="{B7F948A4-72D1-4775-895F-840302592278}" type="presParOf" srcId="{4AC9FF55-B34B-46BD-918D-6DC3CA7B1CB7}" destId="{69F023CB-B79C-407B-897E-297D5D5036C7}" srcOrd="9" destOrd="0" presId="urn:microsoft.com/office/officeart/2005/8/layout/vList5"/>
    <dgm:cxn modelId="{17ABDF57-FC3F-4CB8-8A92-E6BA761923F3}" type="presParOf" srcId="{4AC9FF55-B34B-46BD-918D-6DC3CA7B1CB7}" destId="{8ABC8E19-8CB4-4932-9AD1-72A457010D86}" srcOrd="10" destOrd="0" presId="urn:microsoft.com/office/officeart/2005/8/layout/vList5"/>
    <dgm:cxn modelId="{5B842EC0-3463-4686-AB6E-04B0179487E5}" type="presParOf" srcId="{8ABC8E19-8CB4-4932-9AD1-72A457010D86}" destId="{1A9FE408-C5D0-4599-9E9E-5521FCC8FA67}" srcOrd="0" destOrd="0" presId="urn:microsoft.com/office/officeart/2005/8/layout/vList5"/>
    <dgm:cxn modelId="{5308AD69-496D-48AE-873A-3FC627C200E9}" type="presParOf" srcId="{8ABC8E19-8CB4-4932-9AD1-72A457010D86}" destId="{54893B68-A68C-4464-9DD9-6A71D3F116B6}" srcOrd="1" destOrd="0" presId="urn:microsoft.com/office/officeart/2005/8/layout/vList5"/>
    <dgm:cxn modelId="{E4945D0C-6583-41B9-8238-5741AE34F735}" type="presParOf" srcId="{4AC9FF55-B34B-46BD-918D-6DC3CA7B1CB7}" destId="{E6D77E06-8C02-44C7-9CE1-4338A7420D79}" srcOrd="11" destOrd="0" presId="urn:microsoft.com/office/officeart/2005/8/layout/vList5"/>
    <dgm:cxn modelId="{1C67546C-B5BC-42CD-BF4B-3419C429F1DF}" type="presParOf" srcId="{4AC9FF55-B34B-46BD-918D-6DC3CA7B1CB7}" destId="{874C0AFF-91CF-4DB7-BEE7-BF97B3349672}" srcOrd="12" destOrd="0" presId="urn:microsoft.com/office/officeart/2005/8/layout/vList5"/>
    <dgm:cxn modelId="{18D5C716-D40B-44C7-9D4C-87320309EF7A}" type="presParOf" srcId="{874C0AFF-91CF-4DB7-BEE7-BF97B3349672}" destId="{D3AA3854-7CC5-4638-92E2-D5FE0EDF1EAC}" srcOrd="0" destOrd="0" presId="urn:microsoft.com/office/officeart/2005/8/layout/vList5"/>
    <dgm:cxn modelId="{D4152BFC-D57D-42F8-B84C-FAE621E7394E}" type="presParOf" srcId="{874C0AFF-91CF-4DB7-BEE7-BF97B3349672}" destId="{EA0DCBF3-7249-4427-AC32-C666EC7F8DB5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85F51DCC-D2B5-4E7B-8D61-88BB5B2AEEC5}" type="doc">
      <dgm:prSet loTypeId="urn:microsoft.com/office/officeart/2005/8/layout/hierarchy3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796561BA-8F84-47C6-B584-0AAD24C4E055}">
      <dgm:prSet/>
      <dgm:spPr/>
      <dgm:t>
        <a:bodyPr/>
        <a:lstStyle/>
        <a:p>
          <a:pPr rtl="0"/>
          <a:r>
            <a:rPr lang="en-US" b="1" i="0" dirty="0" smtClean="0">
              <a:solidFill>
                <a:schemeClr val="tx1"/>
              </a:solidFill>
            </a:rPr>
            <a:t>On Campus/College English with GA State/Perimeter College </a:t>
          </a:r>
          <a:endParaRPr lang="en-US" b="1" dirty="0">
            <a:solidFill>
              <a:schemeClr val="tx1"/>
            </a:solidFill>
          </a:endParaRPr>
        </a:p>
      </dgm:t>
    </dgm:pt>
    <dgm:pt modelId="{C4A1CDEC-BA94-463A-89A9-E575020E8C5B}" type="parTrans" cxnId="{895E52C7-AA46-45F2-8FBE-6FFE5D4F5691}">
      <dgm:prSet/>
      <dgm:spPr/>
      <dgm:t>
        <a:bodyPr/>
        <a:lstStyle/>
        <a:p>
          <a:endParaRPr lang="en-US"/>
        </a:p>
      </dgm:t>
    </dgm:pt>
    <dgm:pt modelId="{3F63F043-6CCC-4F1A-93DB-C11AD0FD209C}" type="sibTrans" cxnId="{895E52C7-AA46-45F2-8FBE-6FFE5D4F5691}">
      <dgm:prSet/>
      <dgm:spPr/>
      <dgm:t>
        <a:bodyPr/>
        <a:lstStyle/>
        <a:p>
          <a:endParaRPr lang="en-US"/>
        </a:p>
      </dgm:t>
    </dgm:pt>
    <dgm:pt modelId="{5EAACC9F-409F-4D65-8B20-C37F8A53F4AA}">
      <dgm:prSet/>
      <dgm:spPr/>
      <dgm:t>
        <a:bodyPr/>
        <a:lstStyle/>
        <a:p>
          <a:pPr rtl="0"/>
          <a:r>
            <a:rPr lang="en-US" b="1" i="0" dirty="0" smtClean="0">
              <a:solidFill>
                <a:schemeClr val="tx1"/>
              </a:solidFill>
            </a:rPr>
            <a:t>Auditorium</a:t>
          </a:r>
          <a:endParaRPr lang="en-US" b="1" dirty="0">
            <a:solidFill>
              <a:schemeClr val="tx1"/>
            </a:solidFill>
          </a:endParaRPr>
        </a:p>
      </dgm:t>
    </dgm:pt>
    <dgm:pt modelId="{2D786AE9-A994-4BB7-A0D7-BFB0D3436380}" type="parTrans" cxnId="{BFAF3078-D975-48E4-AABE-09C5789330E4}">
      <dgm:prSet/>
      <dgm:spPr/>
      <dgm:t>
        <a:bodyPr/>
        <a:lstStyle/>
        <a:p>
          <a:endParaRPr lang="en-US"/>
        </a:p>
      </dgm:t>
    </dgm:pt>
    <dgm:pt modelId="{0741988A-02A6-4317-B666-CFCE307679C0}" type="sibTrans" cxnId="{BFAF3078-D975-48E4-AABE-09C5789330E4}">
      <dgm:prSet/>
      <dgm:spPr/>
      <dgm:t>
        <a:bodyPr/>
        <a:lstStyle/>
        <a:p>
          <a:endParaRPr lang="en-US"/>
        </a:p>
      </dgm:t>
    </dgm:pt>
    <dgm:pt modelId="{125F5D78-7D9E-455C-A828-B79C45E5C243}">
      <dgm:prSet/>
      <dgm:spPr/>
      <dgm:t>
        <a:bodyPr/>
        <a:lstStyle/>
        <a:p>
          <a:pPr rtl="0"/>
          <a:r>
            <a:rPr lang="en-US" b="1" i="0" dirty="0" smtClean="0">
              <a:solidFill>
                <a:schemeClr val="tx1"/>
              </a:solidFill>
            </a:rPr>
            <a:t>Off Campus Classes at                             GA State/Perimeter College</a:t>
          </a:r>
          <a:endParaRPr lang="en-US" b="1" dirty="0">
            <a:solidFill>
              <a:schemeClr val="tx1"/>
            </a:solidFill>
          </a:endParaRPr>
        </a:p>
      </dgm:t>
    </dgm:pt>
    <dgm:pt modelId="{4318E61F-12CA-4B4B-9AB2-030A67B3CC00}" type="parTrans" cxnId="{448087FB-3FAD-492E-A65E-908D73E0DB3D}">
      <dgm:prSet/>
      <dgm:spPr/>
      <dgm:t>
        <a:bodyPr/>
        <a:lstStyle/>
        <a:p>
          <a:endParaRPr lang="en-US"/>
        </a:p>
      </dgm:t>
    </dgm:pt>
    <dgm:pt modelId="{A7BA8FCE-3CBB-439F-BB07-7EC9BF0B4490}" type="sibTrans" cxnId="{448087FB-3FAD-492E-A65E-908D73E0DB3D}">
      <dgm:prSet/>
      <dgm:spPr/>
      <dgm:t>
        <a:bodyPr/>
        <a:lstStyle/>
        <a:p>
          <a:endParaRPr lang="en-US"/>
        </a:p>
      </dgm:t>
    </dgm:pt>
    <dgm:pt modelId="{946D4FED-3136-48C4-9E60-2E48606653C5}">
      <dgm:prSet/>
      <dgm:spPr/>
      <dgm:t>
        <a:bodyPr/>
        <a:lstStyle/>
        <a:p>
          <a:pPr rtl="0"/>
          <a:r>
            <a:rPr lang="en-US" b="1" i="0" dirty="0" smtClean="0">
              <a:solidFill>
                <a:schemeClr val="tx1"/>
              </a:solidFill>
            </a:rPr>
            <a:t>Room F-24 (Audio/Video Tech Room)</a:t>
          </a:r>
          <a:endParaRPr lang="en-US" b="1" dirty="0">
            <a:solidFill>
              <a:schemeClr val="tx1"/>
            </a:solidFill>
          </a:endParaRPr>
        </a:p>
      </dgm:t>
    </dgm:pt>
    <dgm:pt modelId="{CCBB0D0F-1A5C-4053-86C8-9A3CE9DCBDA9}" type="parTrans" cxnId="{143C4EB7-E0EF-40F8-92EC-1CC77A47782B}">
      <dgm:prSet/>
      <dgm:spPr/>
      <dgm:t>
        <a:bodyPr/>
        <a:lstStyle/>
        <a:p>
          <a:endParaRPr lang="en-US"/>
        </a:p>
      </dgm:t>
    </dgm:pt>
    <dgm:pt modelId="{C49C73CD-27DA-4842-BE36-D581471B520C}" type="sibTrans" cxnId="{143C4EB7-E0EF-40F8-92EC-1CC77A47782B}">
      <dgm:prSet/>
      <dgm:spPr/>
      <dgm:t>
        <a:bodyPr/>
        <a:lstStyle/>
        <a:p>
          <a:endParaRPr lang="en-US"/>
        </a:p>
      </dgm:t>
    </dgm:pt>
    <dgm:pt modelId="{798FD4F5-F175-4A41-A68F-059AD17C4232}">
      <dgm:prSet/>
      <dgm:spPr/>
      <dgm:t>
        <a:bodyPr/>
        <a:lstStyle/>
        <a:p>
          <a:pPr rtl="0"/>
          <a:r>
            <a:rPr lang="en-US" b="1" i="0" dirty="0" smtClean="0">
              <a:solidFill>
                <a:schemeClr val="tx1"/>
              </a:solidFill>
            </a:rPr>
            <a:t>Off Campus Classes at Gwinnett Technical College </a:t>
          </a:r>
          <a:endParaRPr lang="en-US" b="1" dirty="0">
            <a:solidFill>
              <a:schemeClr val="tx1"/>
            </a:solidFill>
          </a:endParaRPr>
        </a:p>
      </dgm:t>
    </dgm:pt>
    <dgm:pt modelId="{7A9CE8DB-37A8-40C2-BECE-9370409B2F41}" type="parTrans" cxnId="{6BA21643-BBF8-44D3-85EA-B8C8BF7F8DB3}">
      <dgm:prSet/>
      <dgm:spPr/>
      <dgm:t>
        <a:bodyPr/>
        <a:lstStyle/>
        <a:p>
          <a:endParaRPr lang="en-US"/>
        </a:p>
      </dgm:t>
    </dgm:pt>
    <dgm:pt modelId="{A89E15F0-6305-46B0-AF55-D5769DEC67C7}" type="sibTrans" cxnId="{6BA21643-BBF8-44D3-85EA-B8C8BF7F8DB3}">
      <dgm:prSet/>
      <dgm:spPr/>
      <dgm:t>
        <a:bodyPr/>
        <a:lstStyle/>
        <a:p>
          <a:endParaRPr lang="en-US"/>
        </a:p>
      </dgm:t>
    </dgm:pt>
    <dgm:pt modelId="{0621827B-E875-4E57-A1F9-895A7B4E22CF}">
      <dgm:prSet/>
      <dgm:spPr/>
      <dgm:t>
        <a:bodyPr/>
        <a:lstStyle/>
        <a:p>
          <a:pPr rtl="0"/>
          <a:r>
            <a:rPr lang="en-US" b="1" i="0" dirty="0" smtClean="0">
              <a:solidFill>
                <a:schemeClr val="tx1"/>
              </a:solidFill>
            </a:rPr>
            <a:t>Learning Commons</a:t>
          </a:r>
          <a:endParaRPr lang="en-US" b="1" dirty="0">
            <a:solidFill>
              <a:schemeClr val="tx1"/>
            </a:solidFill>
          </a:endParaRPr>
        </a:p>
      </dgm:t>
    </dgm:pt>
    <dgm:pt modelId="{6EC35B91-D907-4CCE-A0F0-B2C287613778}" type="parTrans" cxnId="{BDB6910A-6227-4229-8842-3D3FAE0374E4}">
      <dgm:prSet/>
      <dgm:spPr/>
      <dgm:t>
        <a:bodyPr/>
        <a:lstStyle/>
        <a:p>
          <a:endParaRPr lang="en-US"/>
        </a:p>
      </dgm:t>
    </dgm:pt>
    <dgm:pt modelId="{54BB1A59-3D6E-438C-A930-593C092AB819}" type="sibTrans" cxnId="{BDB6910A-6227-4229-8842-3D3FAE0374E4}">
      <dgm:prSet/>
      <dgm:spPr/>
      <dgm:t>
        <a:bodyPr/>
        <a:lstStyle/>
        <a:p>
          <a:endParaRPr lang="en-US"/>
        </a:p>
      </dgm:t>
    </dgm:pt>
    <dgm:pt modelId="{5F9635F6-1ABA-4A87-AAE8-61BBC23F8CD8}" type="pres">
      <dgm:prSet presAssocID="{85F51DCC-D2B5-4E7B-8D61-88BB5B2AEEC5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3DA99CC2-7161-4C77-A015-A7C0F798A443}" type="pres">
      <dgm:prSet presAssocID="{796561BA-8F84-47C6-B584-0AAD24C4E055}" presName="root" presStyleCnt="0"/>
      <dgm:spPr/>
    </dgm:pt>
    <dgm:pt modelId="{BB5B03CD-91CC-455F-8F19-7E3F736DF2AB}" type="pres">
      <dgm:prSet presAssocID="{796561BA-8F84-47C6-B584-0AAD24C4E055}" presName="rootComposite" presStyleCnt="0"/>
      <dgm:spPr/>
    </dgm:pt>
    <dgm:pt modelId="{89CEB77C-E169-45F6-B811-C6FDFAB3FD71}" type="pres">
      <dgm:prSet presAssocID="{796561BA-8F84-47C6-B584-0AAD24C4E055}" presName="rootText" presStyleLbl="node1" presStyleIdx="0" presStyleCnt="3"/>
      <dgm:spPr/>
    </dgm:pt>
    <dgm:pt modelId="{983287FC-26E2-4099-B697-A94967F28A12}" type="pres">
      <dgm:prSet presAssocID="{796561BA-8F84-47C6-B584-0AAD24C4E055}" presName="rootConnector" presStyleLbl="node1" presStyleIdx="0" presStyleCnt="3"/>
      <dgm:spPr/>
    </dgm:pt>
    <dgm:pt modelId="{BA22285E-326D-4DE9-BC1B-9B03DCC23D6D}" type="pres">
      <dgm:prSet presAssocID="{796561BA-8F84-47C6-B584-0AAD24C4E055}" presName="childShape" presStyleCnt="0"/>
      <dgm:spPr/>
    </dgm:pt>
    <dgm:pt modelId="{2D401E39-96BB-45C2-8203-E593B450EC3D}" type="pres">
      <dgm:prSet presAssocID="{2D786AE9-A994-4BB7-A0D7-BFB0D3436380}" presName="Name13" presStyleLbl="parChTrans1D2" presStyleIdx="0" presStyleCnt="3"/>
      <dgm:spPr/>
    </dgm:pt>
    <dgm:pt modelId="{EF124E92-2D71-4001-84AF-146AA2186852}" type="pres">
      <dgm:prSet presAssocID="{5EAACC9F-409F-4D65-8B20-C37F8A53F4AA}" presName="childText" presStyleLbl="bgAcc1" presStyleIdx="0" presStyleCnt="3">
        <dgm:presLayoutVars>
          <dgm:bulletEnabled val="1"/>
        </dgm:presLayoutVars>
      </dgm:prSet>
      <dgm:spPr/>
    </dgm:pt>
    <dgm:pt modelId="{D8789157-0371-4E6E-BBB7-D77D76526EE0}" type="pres">
      <dgm:prSet presAssocID="{125F5D78-7D9E-455C-A828-B79C45E5C243}" presName="root" presStyleCnt="0"/>
      <dgm:spPr/>
    </dgm:pt>
    <dgm:pt modelId="{BBEA36E5-7A8D-416A-A483-186343DEA91F}" type="pres">
      <dgm:prSet presAssocID="{125F5D78-7D9E-455C-A828-B79C45E5C243}" presName="rootComposite" presStyleCnt="0"/>
      <dgm:spPr/>
    </dgm:pt>
    <dgm:pt modelId="{FCBA29F3-E3CF-4925-AABA-43708D103D6E}" type="pres">
      <dgm:prSet presAssocID="{125F5D78-7D9E-455C-A828-B79C45E5C243}" presName="rootText" presStyleLbl="node1" presStyleIdx="1" presStyleCnt="3"/>
      <dgm:spPr/>
      <dgm:t>
        <a:bodyPr/>
        <a:lstStyle/>
        <a:p>
          <a:endParaRPr lang="en-US"/>
        </a:p>
      </dgm:t>
    </dgm:pt>
    <dgm:pt modelId="{FCB79B8B-8B1E-4B9F-834F-42E5B2E65199}" type="pres">
      <dgm:prSet presAssocID="{125F5D78-7D9E-455C-A828-B79C45E5C243}" presName="rootConnector" presStyleLbl="node1" presStyleIdx="1" presStyleCnt="3"/>
      <dgm:spPr/>
    </dgm:pt>
    <dgm:pt modelId="{98DE91D1-39FD-4C52-8477-5A7A2CFFFEA1}" type="pres">
      <dgm:prSet presAssocID="{125F5D78-7D9E-455C-A828-B79C45E5C243}" presName="childShape" presStyleCnt="0"/>
      <dgm:spPr/>
    </dgm:pt>
    <dgm:pt modelId="{DA515D48-7CF5-4867-B559-E9CF5626C648}" type="pres">
      <dgm:prSet presAssocID="{CCBB0D0F-1A5C-4053-86C8-9A3CE9DCBDA9}" presName="Name13" presStyleLbl="parChTrans1D2" presStyleIdx="1" presStyleCnt="3"/>
      <dgm:spPr/>
    </dgm:pt>
    <dgm:pt modelId="{E8A5789D-03CF-4710-B8C1-44AEE3062D57}" type="pres">
      <dgm:prSet presAssocID="{946D4FED-3136-48C4-9E60-2E48606653C5}" presName="childText" presStyleLbl="bgAcc1" presStyleIdx="1" presStyleCnt="3">
        <dgm:presLayoutVars>
          <dgm:bulletEnabled val="1"/>
        </dgm:presLayoutVars>
      </dgm:prSet>
      <dgm:spPr/>
    </dgm:pt>
    <dgm:pt modelId="{A8BDC90E-3EF8-4B01-8198-C72FCEE424D1}" type="pres">
      <dgm:prSet presAssocID="{798FD4F5-F175-4A41-A68F-059AD17C4232}" presName="root" presStyleCnt="0"/>
      <dgm:spPr/>
    </dgm:pt>
    <dgm:pt modelId="{B2C20D07-AEC3-429E-B2F4-0CE29B430051}" type="pres">
      <dgm:prSet presAssocID="{798FD4F5-F175-4A41-A68F-059AD17C4232}" presName="rootComposite" presStyleCnt="0"/>
      <dgm:spPr/>
    </dgm:pt>
    <dgm:pt modelId="{9D8A567D-8B91-4E02-8E34-8026F84FFEA0}" type="pres">
      <dgm:prSet presAssocID="{798FD4F5-F175-4A41-A68F-059AD17C4232}" presName="rootText" presStyleLbl="node1" presStyleIdx="2" presStyleCnt="3"/>
      <dgm:spPr/>
    </dgm:pt>
    <dgm:pt modelId="{3AA550EB-9F1F-42D6-A56A-9D7193F9BBFF}" type="pres">
      <dgm:prSet presAssocID="{798FD4F5-F175-4A41-A68F-059AD17C4232}" presName="rootConnector" presStyleLbl="node1" presStyleIdx="2" presStyleCnt="3"/>
      <dgm:spPr/>
    </dgm:pt>
    <dgm:pt modelId="{08F2FE6B-232A-4D35-8BA3-8CE0C8BFE164}" type="pres">
      <dgm:prSet presAssocID="{798FD4F5-F175-4A41-A68F-059AD17C4232}" presName="childShape" presStyleCnt="0"/>
      <dgm:spPr/>
    </dgm:pt>
    <dgm:pt modelId="{EAE5DD96-C114-4915-86B9-65C99E068122}" type="pres">
      <dgm:prSet presAssocID="{6EC35B91-D907-4CCE-A0F0-B2C287613778}" presName="Name13" presStyleLbl="parChTrans1D2" presStyleIdx="2" presStyleCnt="3"/>
      <dgm:spPr/>
    </dgm:pt>
    <dgm:pt modelId="{C478EAAD-ED38-48D5-9FBA-2A53F3DEFA28}" type="pres">
      <dgm:prSet presAssocID="{0621827B-E875-4E57-A1F9-895A7B4E22CF}" presName="childText" presStyleLbl="bgAcc1" presStyleIdx="2" presStyleCnt="3">
        <dgm:presLayoutVars>
          <dgm:bulletEnabled val="1"/>
        </dgm:presLayoutVars>
      </dgm:prSet>
      <dgm:spPr/>
    </dgm:pt>
  </dgm:ptLst>
  <dgm:cxnLst>
    <dgm:cxn modelId="{895E52C7-AA46-45F2-8FBE-6FFE5D4F5691}" srcId="{85F51DCC-D2B5-4E7B-8D61-88BB5B2AEEC5}" destId="{796561BA-8F84-47C6-B584-0AAD24C4E055}" srcOrd="0" destOrd="0" parTransId="{C4A1CDEC-BA94-463A-89A9-E575020E8C5B}" sibTransId="{3F63F043-6CCC-4F1A-93DB-C11AD0FD209C}"/>
    <dgm:cxn modelId="{FB534131-2958-4A99-AAE0-8091D833685C}" type="presOf" srcId="{946D4FED-3136-48C4-9E60-2E48606653C5}" destId="{E8A5789D-03CF-4710-B8C1-44AEE3062D57}" srcOrd="0" destOrd="0" presId="urn:microsoft.com/office/officeart/2005/8/layout/hierarchy3"/>
    <dgm:cxn modelId="{B7E4733C-A3FF-417F-A632-CAD42633A541}" type="presOf" srcId="{796561BA-8F84-47C6-B584-0AAD24C4E055}" destId="{89CEB77C-E169-45F6-B811-C6FDFAB3FD71}" srcOrd="0" destOrd="0" presId="urn:microsoft.com/office/officeart/2005/8/layout/hierarchy3"/>
    <dgm:cxn modelId="{C13390AF-229C-437E-89E1-E7F1BBFFA577}" type="presOf" srcId="{125F5D78-7D9E-455C-A828-B79C45E5C243}" destId="{FCBA29F3-E3CF-4925-AABA-43708D103D6E}" srcOrd="0" destOrd="0" presId="urn:microsoft.com/office/officeart/2005/8/layout/hierarchy3"/>
    <dgm:cxn modelId="{BDB6910A-6227-4229-8842-3D3FAE0374E4}" srcId="{798FD4F5-F175-4A41-A68F-059AD17C4232}" destId="{0621827B-E875-4E57-A1F9-895A7B4E22CF}" srcOrd="0" destOrd="0" parTransId="{6EC35B91-D907-4CCE-A0F0-B2C287613778}" sibTransId="{54BB1A59-3D6E-438C-A930-593C092AB819}"/>
    <dgm:cxn modelId="{BFAF3078-D975-48E4-AABE-09C5789330E4}" srcId="{796561BA-8F84-47C6-B584-0AAD24C4E055}" destId="{5EAACC9F-409F-4D65-8B20-C37F8A53F4AA}" srcOrd="0" destOrd="0" parTransId="{2D786AE9-A994-4BB7-A0D7-BFB0D3436380}" sibTransId="{0741988A-02A6-4317-B666-CFCE307679C0}"/>
    <dgm:cxn modelId="{46D2328A-7F96-4EA6-95C2-E20F200CED68}" type="presOf" srcId="{6EC35B91-D907-4CCE-A0F0-B2C287613778}" destId="{EAE5DD96-C114-4915-86B9-65C99E068122}" srcOrd="0" destOrd="0" presId="urn:microsoft.com/office/officeart/2005/8/layout/hierarchy3"/>
    <dgm:cxn modelId="{1516B0C0-71DF-4D2B-A0C1-A97FD18F2246}" type="presOf" srcId="{0621827B-E875-4E57-A1F9-895A7B4E22CF}" destId="{C478EAAD-ED38-48D5-9FBA-2A53F3DEFA28}" srcOrd="0" destOrd="0" presId="urn:microsoft.com/office/officeart/2005/8/layout/hierarchy3"/>
    <dgm:cxn modelId="{143C4EB7-E0EF-40F8-92EC-1CC77A47782B}" srcId="{125F5D78-7D9E-455C-A828-B79C45E5C243}" destId="{946D4FED-3136-48C4-9E60-2E48606653C5}" srcOrd="0" destOrd="0" parTransId="{CCBB0D0F-1A5C-4053-86C8-9A3CE9DCBDA9}" sibTransId="{C49C73CD-27DA-4842-BE36-D581471B520C}"/>
    <dgm:cxn modelId="{2C168B8B-33A1-4B0D-840F-3055C3E8AC93}" type="presOf" srcId="{796561BA-8F84-47C6-B584-0AAD24C4E055}" destId="{983287FC-26E2-4099-B697-A94967F28A12}" srcOrd="1" destOrd="0" presId="urn:microsoft.com/office/officeart/2005/8/layout/hierarchy3"/>
    <dgm:cxn modelId="{5460BCB1-5D0C-4362-991C-9ED9CC4B3568}" type="presOf" srcId="{798FD4F5-F175-4A41-A68F-059AD17C4232}" destId="{3AA550EB-9F1F-42D6-A56A-9D7193F9BBFF}" srcOrd="1" destOrd="0" presId="urn:microsoft.com/office/officeart/2005/8/layout/hierarchy3"/>
    <dgm:cxn modelId="{6BA21643-BBF8-44D3-85EA-B8C8BF7F8DB3}" srcId="{85F51DCC-D2B5-4E7B-8D61-88BB5B2AEEC5}" destId="{798FD4F5-F175-4A41-A68F-059AD17C4232}" srcOrd="2" destOrd="0" parTransId="{7A9CE8DB-37A8-40C2-BECE-9370409B2F41}" sibTransId="{A89E15F0-6305-46B0-AF55-D5769DEC67C7}"/>
    <dgm:cxn modelId="{A75BAE14-8959-4F09-8806-A030DBB3E25F}" type="presOf" srcId="{85F51DCC-D2B5-4E7B-8D61-88BB5B2AEEC5}" destId="{5F9635F6-1ABA-4A87-AAE8-61BBC23F8CD8}" srcOrd="0" destOrd="0" presId="urn:microsoft.com/office/officeart/2005/8/layout/hierarchy3"/>
    <dgm:cxn modelId="{D79844FA-BEA0-47B9-88F3-B365B8DA95C3}" type="presOf" srcId="{2D786AE9-A994-4BB7-A0D7-BFB0D3436380}" destId="{2D401E39-96BB-45C2-8203-E593B450EC3D}" srcOrd="0" destOrd="0" presId="urn:microsoft.com/office/officeart/2005/8/layout/hierarchy3"/>
    <dgm:cxn modelId="{448087FB-3FAD-492E-A65E-908D73E0DB3D}" srcId="{85F51DCC-D2B5-4E7B-8D61-88BB5B2AEEC5}" destId="{125F5D78-7D9E-455C-A828-B79C45E5C243}" srcOrd="1" destOrd="0" parTransId="{4318E61F-12CA-4B4B-9AB2-030A67B3CC00}" sibTransId="{A7BA8FCE-3CBB-439F-BB07-7EC9BF0B4490}"/>
    <dgm:cxn modelId="{E0AFDB3E-F34B-49A9-B7A7-B7BCA72127D3}" type="presOf" srcId="{CCBB0D0F-1A5C-4053-86C8-9A3CE9DCBDA9}" destId="{DA515D48-7CF5-4867-B559-E9CF5626C648}" srcOrd="0" destOrd="0" presId="urn:microsoft.com/office/officeart/2005/8/layout/hierarchy3"/>
    <dgm:cxn modelId="{027C76B6-5E43-41E8-9741-C8D285949BD3}" type="presOf" srcId="{5EAACC9F-409F-4D65-8B20-C37F8A53F4AA}" destId="{EF124E92-2D71-4001-84AF-146AA2186852}" srcOrd="0" destOrd="0" presId="urn:microsoft.com/office/officeart/2005/8/layout/hierarchy3"/>
    <dgm:cxn modelId="{F48C6124-3304-4E75-AD5E-11E4078BC2E6}" type="presOf" srcId="{125F5D78-7D9E-455C-A828-B79C45E5C243}" destId="{FCB79B8B-8B1E-4B9F-834F-42E5B2E65199}" srcOrd="1" destOrd="0" presId="urn:microsoft.com/office/officeart/2005/8/layout/hierarchy3"/>
    <dgm:cxn modelId="{87B3586C-3F76-4C03-BEFD-B072876D2C7E}" type="presOf" srcId="{798FD4F5-F175-4A41-A68F-059AD17C4232}" destId="{9D8A567D-8B91-4E02-8E34-8026F84FFEA0}" srcOrd="0" destOrd="0" presId="urn:microsoft.com/office/officeart/2005/8/layout/hierarchy3"/>
    <dgm:cxn modelId="{EF884372-0969-4CBD-81D1-3003F0A042EC}" type="presParOf" srcId="{5F9635F6-1ABA-4A87-AAE8-61BBC23F8CD8}" destId="{3DA99CC2-7161-4C77-A015-A7C0F798A443}" srcOrd="0" destOrd="0" presId="urn:microsoft.com/office/officeart/2005/8/layout/hierarchy3"/>
    <dgm:cxn modelId="{BC7587F0-BB1F-4952-B8FE-E23CFB3513B8}" type="presParOf" srcId="{3DA99CC2-7161-4C77-A015-A7C0F798A443}" destId="{BB5B03CD-91CC-455F-8F19-7E3F736DF2AB}" srcOrd="0" destOrd="0" presId="urn:microsoft.com/office/officeart/2005/8/layout/hierarchy3"/>
    <dgm:cxn modelId="{7FA60B98-7D6D-4D89-9B31-A07F7B711AD9}" type="presParOf" srcId="{BB5B03CD-91CC-455F-8F19-7E3F736DF2AB}" destId="{89CEB77C-E169-45F6-B811-C6FDFAB3FD71}" srcOrd="0" destOrd="0" presId="urn:microsoft.com/office/officeart/2005/8/layout/hierarchy3"/>
    <dgm:cxn modelId="{79DE62E3-5F51-42A4-A5CA-B22465052B7B}" type="presParOf" srcId="{BB5B03CD-91CC-455F-8F19-7E3F736DF2AB}" destId="{983287FC-26E2-4099-B697-A94967F28A12}" srcOrd="1" destOrd="0" presId="urn:microsoft.com/office/officeart/2005/8/layout/hierarchy3"/>
    <dgm:cxn modelId="{4E782F10-9569-42DA-B996-3CE943E60EB8}" type="presParOf" srcId="{3DA99CC2-7161-4C77-A015-A7C0F798A443}" destId="{BA22285E-326D-4DE9-BC1B-9B03DCC23D6D}" srcOrd="1" destOrd="0" presId="urn:microsoft.com/office/officeart/2005/8/layout/hierarchy3"/>
    <dgm:cxn modelId="{C5C1E536-814C-4740-8C91-AED72A81B6B5}" type="presParOf" srcId="{BA22285E-326D-4DE9-BC1B-9B03DCC23D6D}" destId="{2D401E39-96BB-45C2-8203-E593B450EC3D}" srcOrd="0" destOrd="0" presId="urn:microsoft.com/office/officeart/2005/8/layout/hierarchy3"/>
    <dgm:cxn modelId="{BBFF4A38-4B93-4A8D-8461-E9BF1DF588CC}" type="presParOf" srcId="{BA22285E-326D-4DE9-BC1B-9B03DCC23D6D}" destId="{EF124E92-2D71-4001-84AF-146AA2186852}" srcOrd="1" destOrd="0" presId="urn:microsoft.com/office/officeart/2005/8/layout/hierarchy3"/>
    <dgm:cxn modelId="{CCC27C8B-0962-4A4C-A6B6-F8FEDC002850}" type="presParOf" srcId="{5F9635F6-1ABA-4A87-AAE8-61BBC23F8CD8}" destId="{D8789157-0371-4E6E-BBB7-D77D76526EE0}" srcOrd="1" destOrd="0" presId="urn:microsoft.com/office/officeart/2005/8/layout/hierarchy3"/>
    <dgm:cxn modelId="{5094C5CD-AF1B-462E-894E-87EB83BD7627}" type="presParOf" srcId="{D8789157-0371-4E6E-BBB7-D77D76526EE0}" destId="{BBEA36E5-7A8D-416A-A483-186343DEA91F}" srcOrd="0" destOrd="0" presId="urn:microsoft.com/office/officeart/2005/8/layout/hierarchy3"/>
    <dgm:cxn modelId="{1ECAABE6-8E57-4204-84E0-A6EC9C92ABC5}" type="presParOf" srcId="{BBEA36E5-7A8D-416A-A483-186343DEA91F}" destId="{FCBA29F3-E3CF-4925-AABA-43708D103D6E}" srcOrd="0" destOrd="0" presId="urn:microsoft.com/office/officeart/2005/8/layout/hierarchy3"/>
    <dgm:cxn modelId="{570A8484-AF90-4CA8-9130-DFF72F0BBE72}" type="presParOf" srcId="{BBEA36E5-7A8D-416A-A483-186343DEA91F}" destId="{FCB79B8B-8B1E-4B9F-834F-42E5B2E65199}" srcOrd="1" destOrd="0" presId="urn:microsoft.com/office/officeart/2005/8/layout/hierarchy3"/>
    <dgm:cxn modelId="{D9893C9A-C993-4916-933A-08B8A4388F80}" type="presParOf" srcId="{D8789157-0371-4E6E-BBB7-D77D76526EE0}" destId="{98DE91D1-39FD-4C52-8477-5A7A2CFFFEA1}" srcOrd="1" destOrd="0" presId="urn:microsoft.com/office/officeart/2005/8/layout/hierarchy3"/>
    <dgm:cxn modelId="{0910E540-EE93-46B6-9235-5FBF3283F501}" type="presParOf" srcId="{98DE91D1-39FD-4C52-8477-5A7A2CFFFEA1}" destId="{DA515D48-7CF5-4867-B559-E9CF5626C648}" srcOrd="0" destOrd="0" presId="urn:microsoft.com/office/officeart/2005/8/layout/hierarchy3"/>
    <dgm:cxn modelId="{9D337473-67D1-4B27-AE25-184D855AA8A1}" type="presParOf" srcId="{98DE91D1-39FD-4C52-8477-5A7A2CFFFEA1}" destId="{E8A5789D-03CF-4710-B8C1-44AEE3062D57}" srcOrd="1" destOrd="0" presId="urn:microsoft.com/office/officeart/2005/8/layout/hierarchy3"/>
    <dgm:cxn modelId="{C9D1E0BE-B8D8-4BEA-95B7-286F51C69200}" type="presParOf" srcId="{5F9635F6-1ABA-4A87-AAE8-61BBC23F8CD8}" destId="{A8BDC90E-3EF8-4B01-8198-C72FCEE424D1}" srcOrd="2" destOrd="0" presId="urn:microsoft.com/office/officeart/2005/8/layout/hierarchy3"/>
    <dgm:cxn modelId="{667A0F8C-C08E-407B-AE45-23A59EDBEA66}" type="presParOf" srcId="{A8BDC90E-3EF8-4B01-8198-C72FCEE424D1}" destId="{B2C20D07-AEC3-429E-B2F4-0CE29B430051}" srcOrd="0" destOrd="0" presId="urn:microsoft.com/office/officeart/2005/8/layout/hierarchy3"/>
    <dgm:cxn modelId="{3866D043-356B-41BC-8F2A-20FDE899BB58}" type="presParOf" srcId="{B2C20D07-AEC3-429E-B2F4-0CE29B430051}" destId="{9D8A567D-8B91-4E02-8E34-8026F84FFEA0}" srcOrd="0" destOrd="0" presId="urn:microsoft.com/office/officeart/2005/8/layout/hierarchy3"/>
    <dgm:cxn modelId="{C5AC065E-77FF-409C-B232-7CA2A58CAAF2}" type="presParOf" srcId="{B2C20D07-AEC3-429E-B2F4-0CE29B430051}" destId="{3AA550EB-9F1F-42D6-A56A-9D7193F9BBFF}" srcOrd="1" destOrd="0" presId="urn:microsoft.com/office/officeart/2005/8/layout/hierarchy3"/>
    <dgm:cxn modelId="{B781A175-0A94-43BE-8C10-814CE8BCDA52}" type="presParOf" srcId="{A8BDC90E-3EF8-4B01-8198-C72FCEE424D1}" destId="{08F2FE6B-232A-4D35-8BA3-8CE0C8BFE164}" srcOrd="1" destOrd="0" presId="urn:microsoft.com/office/officeart/2005/8/layout/hierarchy3"/>
    <dgm:cxn modelId="{5202E22C-DF64-4FFA-8D71-BDBB9668FCDD}" type="presParOf" srcId="{08F2FE6B-232A-4D35-8BA3-8CE0C8BFE164}" destId="{EAE5DD96-C114-4915-86B9-65C99E068122}" srcOrd="0" destOrd="0" presId="urn:microsoft.com/office/officeart/2005/8/layout/hierarchy3"/>
    <dgm:cxn modelId="{246A1481-CA29-4CB0-A887-57AC0B943073}" type="presParOf" srcId="{08F2FE6B-232A-4D35-8BA3-8CE0C8BFE164}" destId="{C478EAAD-ED38-48D5-9FBA-2A53F3DEFA28}" srcOrd="1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8687DB16-CF6D-4133-96A0-27F8C6DAC46B}" type="doc">
      <dgm:prSet loTypeId="urn:microsoft.com/office/officeart/2005/8/layout/list1" loCatId="list" qsTypeId="urn:microsoft.com/office/officeart/2005/8/quickstyle/simple1" qsCatId="simple" csTypeId="urn:microsoft.com/office/officeart/2005/8/colors/accent6_1" csCatId="accent6" phldr="1"/>
      <dgm:spPr/>
      <dgm:t>
        <a:bodyPr/>
        <a:lstStyle/>
        <a:p>
          <a:endParaRPr lang="en-US"/>
        </a:p>
      </dgm:t>
    </dgm:pt>
    <dgm:pt modelId="{E8D53B4B-6095-4A7A-AC30-E4A28F23A0C8}">
      <dgm:prSet/>
      <dgm:spPr/>
      <dgm:t>
        <a:bodyPr/>
        <a:lstStyle/>
        <a:p>
          <a:pPr rtl="0"/>
          <a:r>
            <a:rPr lang="en-US" b="1" i="0" dirty="0" smtClean="0">
              <a:solidFill>
                <a:schemeClr val="accent6">
                  <a:lumMod val="75000"/>
                </a:schemeClr>
              </a:solidFill>
            </a:rPr>
            <a:t>Who can participate in MOWR?</a:t>
          </a:r>
          <a:endParaRPr lang="en-US" dirty="0">
            <a:solidFill>
              <a:schemeClr val="accent6">
                <a:lumMod val="75000"/>
              </a:schemeClr>
            </a:solidFill>
          </a:endParaRPr>
        </a:p>
      </dgm:t>
    </dgm:pt>
    <dgm:pt modelId="{951F926E-7B91-422F-B6CA-31DD6BF5011A}" type="parTrans" cxnId="{4A77D0D6-74DA-4319-9A54-765B5D810D0C}">
      <dgm:prSet/>
      <dgm:spPr/>
      <dgm:t>
        <a:bodyPr/>
        <a:lstStyle/>
        <a:p>
          <a:endParaRPr lang="en-US"/>
        </a:p>
      </dgm:t>
    </dgm:pt>
    <dgm:pt modelId="{EA7B5AD6-9328-43AD-B260-E7CBACFEE3C4}" type="sibTrans" cxnId="{4A77D0D6-74DA-4319-9A54-765B5D810D0C}">
      <dgm:prSet/>
      <dgm:spPr/>
      <dgm:t>
        <a:bodyPr/>
        <a:lstStyle/>
        <a:p>
          <a:endParaRPr lang="en-US"/>
        </a:p>
      </dgm:t>
    </dgm:pt>
    <dgm:pt modelId="{0E8D5946-19FB-4CDB-B851-DFB3B19B912C}">
      <dgm:prSet/>
      <dgm:spPr/>
      <dgm:t>
        <a:bodyPr/>
        <a:lstStyle/>
        <a:p>
          <a:pPr rtl="0">
            <a:spcAft>
              <a:spcPts val="1200"/>
            </a:spcAft>
          </a:pPr>
          <a:r>
            <a:rPr lang="en-US" b="0" i="0" dirty="0" smtClean="0"/>
            <a:t>Students enrolled in a GA public or private high school </a:t>
          </a:r>
          <a:endParaRPr lang="en-US" dirty="0"/>
        </a:p>
      </dgm:t>
    </dgm:pt>
    <dgm:pt modelId="{7E93EBE7-5E50-41F4-A58F-2191CE3436D5}" type="parTrans" cxnId="{84E513DD-4035-4D3D-9A2C-E98C88BBE106}">
      <dgm:prSet/>
      <dgm:spPr/>
      <dgm:t>
        <a:bodyPr/>
        <a:lstStyle/>
        <a:p>
          <a:endParaRPr lang="en-US"/>
        </a:p>
      </dgm:t>
    </dgm:pt>
    <dgm:pt modelId="{0F8FAAD1-6094-4236-807C-2AC615C4203B}" type="sibTrans" cxnId="{84E513DD-4035-4D3D-9A2C-E98C88BBE106}">
      <dgm:prSet/>
      <dgm:spPr/>
      <dgm:t>
        <a:bodyPr/>
        <a:lstStyle/>
        <a:p>
          <a:endParaRPr lang="en-US"/>
        </a:p>
      </dgm:t>
    </dgm:pt>
    <dgm:pt modelId="{F15964BF-97E2-42C9-A6C3-A1BC8B98BCD4}">
      <dgm:prSet/>
      <dgm:spPr/>
      <dgm:t>
        <a:bodyPr/>
        <a:lstStyle/>
        <a:p>
          <a:pPr rtl="0">
            <a:spcAft>
              <a:spcPts val="1200"/>
            </a:spcAft>
          </a:pPr>
          <a:r>
            <a:rPr lang="en-US" b="0" i="0" dirty="0" smtClean="0"/>
            <a:t>Students in grades 9th, 10th, 11th and 12th grade</a:t>
          </a:r>
          <a:endParaRPr lang="en-US" dirty="0"/>
        </a:p>
      </dgm:t>
    </dgm:pt>
    <dgm:pt modelId="{F594CA55-ABF8-43DB-A468-A8C46A13314F}" type="parTrans" cxnId="{E9F37AA3-025F-4C10-904F-36F219F3440B}">
      <dgm:prSet/>
      <dgm:spPr/>
      <dgm:t>
        <a:bodyPr/>
        <a:lstStyle/>
        <a:p>
          <a:endParaRPr lang="en-US"/>
        </a:p>
      </dgm:t>
    </dgm:pt>
    <dgm:pt modelId="{9273928B-270F-44C3-A32F-5F2B21E42EC6}" type="sibTrans" cxnId="{E9F37AA3-025F-4C10-904F-36F219F3440B}">
      <dgm:prSet/>
      <dgm:spPr/>
      <dgm:t>
        <a:bodyPr/>
        <a:lstStyle/>
        <a:p>
          <a:endParaRPr lang="en-US"/>
        </a:p>
      </dgm:t>
    </dgm:pt>
    <dgm:pt modelId="{4C717ABB-12D1-43CA-BA61-267FFB12D792}">
      <dgm:prSet/>
      <dgm:spPr/>
      <dgm:t>
        <a:bodyPr/>
        <a:lstStyle/>
        <a:p>
          <a:pPr rtl="0">
            <a:spcAft>
              <a:spcPts val="1200"/>
            </a:spcAft>
          </a:pPr>
          <a:r>
            <a:rPr lang="en-US" b="0" i="0" dirty="0" smtClean="0"/>
            <a:t>Students who meet the MOWR admissions requirements at selected postsecondary institution</a:t>
          </a:r>
          <a:endParaRPr lang="en-US" dirty="0"/>
        </a:p>
      </dgm:t>
    </dgm:pt>
    <dgm:pt modelId="{E7986D12-F731-4211-A367-CFA4DAB93900}" type="parTrans" cxnId="{A33E0759-018A-4292-A311-A44511A3FCE9}">
      <dgm:prSet/>
      <dgm:spPr/>
      <dgm:t>
        <a:bodyPr/>
        <a:lstStyle/>
        <a:p>
          <a:endParaRPr lang="en-US"/>
        </a:p>
      </dgm:t>
    </dgm:pt>
    <dgm:pt modelId="{BA4D6377-4534-47D9-9986-56630AABE9D8}" type="sibTrans" cxnId="{A33E0759-018A-4292-A311-A44511A3FCE9}">
      <dgm:prSet/>
      <dgm:spPr/>
      <dgm:t>
        <a:bodyPr/>
        <a:lstStyle/>
        <a:p>
          <a:endParaRPr lang="en-US"/>
        </a:p>
      </dgm:t>
    </dgm:pt>
    <dgm:pt modelId="{186126B0-466B-48C9-A00A-21095C585C78}">
      <dgm:prSet/>
      <dgm:spPr/>
      <dgm:t>
        <a:bodyPr/>
        <a:lstStyle/>
        <a:p>
          <a:pPr rtl="0">
            <a:spcAft>
              <a:spcPts val="1200"/>
            </a:spcAft>
          </a:pPr>
          <a:r>
            <a:rPr lang="en-US" b="0" i="0" dirty="0" smtClean="0"/>
            <a:t>Must not have already received a high school diploma</a:t>
          </a:r>
          <a:endParaRPr lang="en-US" dirty="0"/>
        </a:p>
      </dgm:t>
    </dgm:pt>
    <dgm:pt modelId="{B8FDDD29-9B2D-4589-8F20-50ABC9E576DF}" type="parTrans" cxnId="{547060C1-3DB8-466C-9FF4-42BB3055A28F}">
      <dgm:prSet/>
      <dgm:spPr/>
      <dgm:t>
        <a:bodyPr/>
        <a:lstStyle/>
        <a:p>
          <a:endParaRPr lang="en-US"/>
        </a:p>
      </dgm:t>
    </dgm:pt>
    <dgm:pt modelId="{C657CF20-04C7-4F4C-B7F8-B22BAE3ACFA8}" type="sibTrans" cxnId="{547060C1-3DB8-466C-9FF4-42BB3055A28F}">
      <dgm:prSet/>
      <dgm:spPr/>
      <dgm:t>
        <a:bodyPr/>
        <a:lstStyle/>
        <a:p>
          <a:endParaRPr lang="en-US"/>
        </a:p>
      </dgm:t>
    </dgm:pt>
    <dgm:pt modelId="{1DB1E7CD-A765-45CE-9998-F7BD49254632}">
      <dgm:prSet/>
      <dgm:spPr/>
      <dgm:t>
        <a:bodyPr/>
        <a:lstStyle/>
        <a:p>
          <a:pPr rtl="0">
            <a:spcAft>
              <a:spcPct val="15000"/>
            </a:spcAft>
          </a:pPr>
          <a:r>
            <a:rPr lang="en-US" b="0" i="0" dirty="0" smtClean="0"/>
            <a:t>No residency or citizenship requirement</a:t>
          </a:r>
          <a:endParaRPr lang="en-US" i="0" dirty="0"/>
        </a:p>
      </dgm:t>
    </dgm:pt>
    <dgm:pt modelId="{1F519535-560E-4BF5-A013-0A40AF021496}" type="parTrans" cxnId="{AE9F9425-B6B8-42F2-85EE-131EA44B7B01}">
      <dgm:prSet/>
      <dgm:spPr/>
      <dgm:t>
        <a:bodyPr/>
        <a:lstStyle/>
        <a:p>
          <a:endParaRPr lang="en-US"/>
        </a:p>
      </dgm:t>
    </dgm:pt>
    <dgm:pt modelId="{736ED8A8-2D2F-4464-BD1E-3E495C78BC94}" type="sibTrans" cxnId="{AE9F9425-B6B8-42F2-85EE-131EA44B7B01}">
      <dgm:prSet/>
      <dgm:spPr/>
      <dgm:t>
        <a:bodyPr/>
        <a:lstStyle/>
        <a:p>
          <a:endParaRPr lang="en-US"/>
        </a:p>
      </dgm:t>
    </dgm:pt>
    <dgm:pt modelId="{F2036986-28FB-41D4-B454-C9C1433CB97D}">
      <dgm:prSet/>
      <dgm:spPr/>
      <dgm:t>
        <a:bodyPr/>
        <a:lstStyle/>
        <a:p>
          <a:pPr rtl="0">
            <a:spcAft>
              <a:spcPts val="1200"/>
            </a:spcAft>
          </a:pPr>
          <a:r>
            <a:rPr lang="en-US" u="none" dirty="0" smtClean="0"/>
            <a:t>Students who meet </a:t>
          </a:r>
          <a:r>
            <a:rPr lang="en-US" u="none" dirty="0" smtClean="0"/>
            <a:t>high school requirements specific to Fulton County.</a:t>
          </a:r>
          <a:endParaRPr lang="en-US" u="none" dirty="0"/>
        </a:p>
      </dgm:t>
    </dgm:pt>
    <dgm:pt modelId="{0DA60437-0DD9-42CB-B619-D2645B3AFD58}" type="parTrans" cxnId="{41B25EB1-4FF8-4F51-9BB1-D1F5129546C0}">
      <dgm:prSet/>
      <dgm:spPr/>
      <dgm:t>
        <a:bodyPr/>
        <a:lstStyle/>
        <a:p>
          <a:endParaRPr lang="en-US"/>
        </a:p>
      </dgm:t>
    </dgm:pt>
    <dgm:pt modelId="{1E78C56B-A328-4B3D-ADAF-719D803DF2E4}" type="sibTrans" cxnId="{41B25EB1-4FF8-4F51-9BB1-D1F5129546C0}">
      <dgm:prSet/>
      <dgm:spPr/>
      <dgm:t>
        <a:bodyPr/>
        <a:lstStyle/>
        <a:p>
          <a:endParaRPr lang="en-US"/>
        </a:p>
      </dgm:t>
    </dgm:pt>
    <dgm:pt modelId="{11F68675-5400-4BEA-9D5C-4896FD174DA1}" type="pres">
      <dgm:prSet presAssocID="{8687DB16-CF6D-4133-96A0-27F8C6DAC46B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7EB2AD90-EFE7-4217-AF48-8B5A3DC142EA}" type="pres">
      <dgm:prSet presAssocID="{E8D53B4B-6095-4A7A-AC30-E4A28F23A0C8}" presName="parentLin" presStyleCnt="0"/>
      <dgm:spPr/>
    </dgm:pt>
    <dgm:pt modelId="{C3C23404-7C0F-4EA4-8872-B2537AA68845}" type="pres">
      <dgm:prSet presAssocID="{E8D53B4B-6095-4A7A-AC30-E4A28F23A0C8}" presName="parentLeftMargin" presStyleLbl="node1" presStyleIdx="0" presStyleCnt="1"/>
      <dgm:spPr/>
      <dgm:t>
        <a:bodyPr/>
        <a:lstStyle/>
        <a:p>
          <a:endParaRPr lang="en-US"/>
        </a:p>
      </dgm:t>
    </dgm:pt>
    <dgm:pt modelId="{0CC35469-5F00-4FA5-A73B-55F7DA099F17}" type="pres">
      <dgm:prSet presAssocID="{E8D53B4B-6095-4A7A-AC30-E4A28F23A0C8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EF48A6E-942B-440C-9DB2-FF9DDABE72D6}" type="pres">
      <dgm:prSet presAssocID="{E8D53B4B-6095-4A7A-AC30-E4A28F23A0C8}" presName="negativeSpace" presStyleCnt="0"/>
      <dgm:spPr/>
    </dgm:pt>
    <dgm:pt modelId="{D32CE466-9F71-412D-9B02-DA26EB43827D}" type="pres">
      <dgm:prSet presAssocID="{E8D53B4B-6095-4A7A-AC30-E4A28F23A0C8}" presName="childText" presStyleLbl="conFgAcc1" presStyleIdx="0" presStyleCnt="1" custScaleY="11663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84E513DD-4035-4D3D-9A2C-E98C88BBE106}" srcId="{E8D53B4B-6095-4A7A-AC30-E4A28F23A0C8}" destId="{0E8D5946-19FB-4CDB-B851-DFB3B19B912C}" srcOrd="0" destOrd="0" parTransId="{7E93EBE7-5E50-41F4-A58F-2191CE3436D5}" sibTransId="{0F8FAAD1-6094-4236-807C-2AC615C4203B}"/>
    <dgm:cxn modelId="{7CF8F33C-418F-4E70-B2F0-04E65EA184AB}" type="presOf" srcId="{186126B0-466B-48C9-A00A-21095C585C78}" destId="{D32CE466-9F71-412D-9B02-DA26EB43827D}" srcOrd="0" destOrd="4" presId="urn:microsoft.com/office/officeart/2005/8/layout/list1"/>
    <dgm:cxn modelId="{2FFBA967-A29A-4D44-BD16-2295E3D05FD4}" type="presOf" srcId="{E8D53B4B-6095-4A7A-AC30-E4A28F23A0C8}" destId="{0CC35469-5F00-4FA5-A73B-55F7DA099F17}" srcOrd="1" destOrd="0" presId="urn:microsoft.com/office/officeart/2005/8/layout/list1"/>
    <dgm:cxn modelId="{58B83DE1-077A-43C5-8B13-A63F766556AC}" type="presOf" srcId="{F2036986-28FB-41D4-B454-C9C1433CB97D}" destId="{D32CE466-9F71-412D-9B02-DA26EB43827D}" srcOrd="0" destOrd="3" presId="urn:microsoft.com/office/officeart/2005/8/layout/list1"/>
    <dgm:cxn modelId="{A33E0759-018A-4292-A311-A44511A3FCE9}" srcId="{E8D53B4B-6095-4A7A-AC30-E4A28F23A0C8}" destId="{4C717ABB-12D1-43CA-BA61-267FFB12D792}" srcOrd="2" destOrd="0" parTransId="{E7986D12-F731-4211-A367-CFA4DAB93900}" sibTransId="{BA4D6377-4534-47D9-9986-56630AABE9D8}"/>
    <dgm:cxn modelId="{4024C9DC-AFC3-44B1-87B7-3E82A1EDC2C0}" type="presOf" srcId="{0E8D5946-19FB-4CDB-B851-DFB3B19B912C}" destId="{D32CE466-9F71-412D-9B02-DA26EB43827D}" srcOrd="0" destOrd="0" presId="urn:microsoft.com/office/officeart/2005/8/layout/list1"/>
    <dgm:cxn modelId="{41B25EB1-4FF8-4F51-9BB1-D1F5129546C0}" srcId="{E8D53B4B-6095-4A7A-AC30-E4A28F23A0C8}" destId="{F2036986-28FB-41D4-B454-C9C1433CB97D}" srcOrd="3" destOrd="0" parTransId="{0DA60437-0DD9-42CB-B619-D2645B3AFD58}" sibTransId="{1E78C56B-A328-4B3D-ADAF-719D803DF2E4}"/>
    <dgm:cxn modelId="{D43E363E-9F9E-4EE2-8882-B5A3B9754CFF}" type="presOf" srcId="{8687DB16-CF6D-4133-96A0-27F8C6DAC46B}" destId="{11F68675-5400-4BEA-9D5C-4896FD174DA1}" srcOrd="0" destOrd="0" presId="urn:microsoft.com/office/officeart/2005/8/layout/list1"/>
    <dgm:cxn modelId="{E9F37AA3-025F-4C10-904F-36F219F3440B}" srcId="{E8D53B4B-6095-4A7A-AC30-E4A28F23A0C8}" destId="{F15964BF-97E2-42C9-A6C3-A1BC8B98BCD4}" srcOrd="1" destOrd="0" parTransId="{F594CA55-ABF8-43DB-A468-A8C46A13314F}" sibTransId="{9273928B-270F-44C3-A32F-5F2B21E42EC6}"/>
    <dgm:cxn modelId="{AE9F9425-B6B8-42F2-85EE-131EA44B7B01}" srcId="{E8D53B4B-6095-4A7A-AC30-E4A28F23A0C8}" destId="{1DB1E7CD-A765-45CE-9998-F7BD49254632}" srcOrd="5" destOrd="0" parTransId="{1F519535-560E-4BF5-A013-0A40AF021496}" sibTransId="{736ED8A8-2D2F-4464-BD1E-3E495C78BC94}"/>
    <dgm:cxn modelId="{F59B9214-1BEC-4CBB-9EB3-11B8A68D1C1C}" type="presOf" srcId="{F15964BF-97E2-42C9-A6C3-A1BC8B98BCD4}" destId="{D32CE466-9F71-412D-9B02-DA26EB43827D}" srcOrd="0" destOrd="1" presId="urn:microsoft.com/office/officeart/2005/8/layout/list1"/>
    <dgm:cxn modelId="{4A77D0D6-74DA-4319-9A54-765B5D810D0C}" srcId="{8687DB16-CF6D-4133-96A0-27F8C6DAC46B}" destId="{E8D53B4B-6095-4A7A-AC30-E4A28F23A0C8}" srcOrd="0" destOrd="0" parTransId="{951F926E-7B91-422F-B6CA-31DD6BF5011A}" sibTransId="{EA7B5AD6-9328-43AD-B260-E7CBACFEE3C4}"/>
    <dgm:cxn modelId="{AA6502D4-D708-4DE1-B193-0E76E533DB28}" type="presOf" srcId="{E8D53B4B-6095-4A7A-AC30-E4A28F23A0C8}" destId="{C3C23404-7C0F-4EA4-8872-B2537AA68845}" srcOrd="0" destOrd="0" presId="urn:microsoft.com/office/officeart/2005/8/layout/list1"/>
    <dgm:cxn modelId="{1F88233B-C6BE-4D92-9B90-9054E54363B6}" type="presOf" srcId="{4C717ABB-12D1-43CA-BA61-267FFB12D792}" destId="{D32CE466-9F71-412D-9B02-DA26EB43827D}" srcOrd="0" destOrd="2" presId="urn:microsoft.com/office/officeart/2005/8/layout/list1"/>
    <dgm:cxn modelId="{547060C1-3DB8-466C-9FF4-42BB3055A28F}" srcId="{E8D53B4B-6095-4A7A-AC30-E4A28F23A0C8}" destId="{186126B0-466B-48C9-A00A-21095C585C78}" srcOrd="4" destOrd="0" parTransId="{B8FDDD29-9B2D-4589-8F20-50ABC9E576DF}" sibTransId="{C657CF20-04C7-4F4C-B7F8-B22BAE3ACFA8}"/>
    <dgm:cxn modelId="{626F6EFC-8BB9-467F-9BD4-F27966B149DB}" type="presOf" srcId="{1DB1E7CD-A765-45CE-9998-F7BD49254632}" destId="{D32CE466-9F71-412D-9B02-DA26EB43827D}" srcOrd="0" destOrd="5" presId="urn:microsoft.com/office/officeart/2005/8/layout/list1"/>
    <dgm:cxn modelId="{9D858AC3-4134-49E3-919C-8D8B49005C74}" type="presParOf" srcId="{11F68675-5400-4BEA-9D5C-4896FD174DA1}" destId="{7EB2AD90-EFE7-4217-AF48-8B5A3DC142EA}" srcOrd="0" destOrd="0" presId="urn:microsoft.com/office/officeart/2005/8/layout/list1"/>
    <dgm:cxn modelId="{BD8C248B-1004-4038-BF48-09812257893E}" type="presParOf" srcId="{7EB2AD90-EFE7-4217-AF48-8B5A3DC142EA}" destId="{C3C23404-7C0F-4EA4-8872-B2537AA68845}" srcOrd="0" destOrd="0" presId="urn:microsoft.com/office/officeart/2005/8/layout/list1"/>
    <dgm:cxn modelId="{865167D2-05FB-47A8-8B76-EB879F441F97}" type="presParOf" srcId="{7EB2AD90-EFE7-4217-AF48-8B5A3DC142EA}" destId="{0CC35469-5F00-4FA5-A73B-55F7DA099F17}" srcOrd="1" destOrd="0" presId="urn:microsoft.com/office/officeart/2005/8/layout/list1"/>
    <dgm:cxn modelId="{DB5C5778-430B-465E-9B33-8720066ACAEE}" type="presParOf" srcId="{11F68675-5400-4BEA-9D5C-4896FD174DA1}" destId="{8EF48A6E-942B-440C-9DB2-FF9DDABE72D6}" srcOrd="1" destOrd="0" presId="urn:microsoft.com/office/officeart/2005/8/layout/list1"/>
    <dgm:cxn modelId="{10354CDB-6259-4BF5-801F-9EFF14B59087}" type="presParOf" srcId="{11F68675-5400-4BEA-9D5C-4896FD174DA1}" destId="{D32CE466-9F71-412D-9B02-DA26EB43827D}" srcOrd="2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C079557F-BDB1-4F4B-BEAF-3787BB432D50}" type="doc">
      <dgm:prSet loTypeId="urn:microsoft.com/office/officeart/2005/8/layout/lProcess2" loCatId="list" qsTypeId="urn:microsoft.com/office/officeart/2005/8/quickstyle/simple1" qsCatId="simple" csTypeId="urn:microsoft.com/office/officeart/2005/8/colors/accent4_2" csCatId="accent4" phldr="1"/>
      <dgm:spPr/>
      <dgm:t>
        <a:bodyPr/>
        <a:lstStyle/>
        <a:p>
          <a:endParaRPr lang="en-US"/>
        </a:p>
      </dgm:t>
    </dgm:pt>
    <dgm:pt modelId="{7843E3AA-EF91-428F-A096-50795D38EFAA}">
      <dgm:prSet custT="1"/>
      <dgm:spPr>
        <a:solidFill>
          <a:schemeClr val="accent4">
            <a:lumMod val="75000"/>
          </a:schemeClr>
        </a:solidFill>
      </dgm:spPr>
      <dgm:t>
        <a:bodyPr/>
        <a:lstStyle/>
        <a:p>
          <a:pPr algn="l" rtl="0"/>
          <a:r>
            <a:rPr lang="en-US" sz="1800" b="1" dirty="0" smtClean="0"/>
            <a:t>The postsecondary institution cannot charge the student any additional tuition or mandatory fee costs for approved MOWR courses </a:t>
          </a:r>
          <a:endParaRPr lang="en-US" sz="1800" b="1" dirty="0"/>
        </a:p>
      </dgm:t>
    </dgm:pt>
    <dgm:pt modelId="{93CE9F30-09DD-4C9B-A224-CFE50A25AD4A}" type="parTrans" cxnId="{E223AA6F-01AD-4B2A-AC53-C35B6B5D8FF0}">
      <dgm:prSet/>
      <dgm:spPr/>
      <dgm:t>
        <a:bodyPr/>
        <a:lstStyle/>
        <a:p>
          <a:endParaRPr lang="en-US"/>
        </a:p>
      </dgm:t>
    </dgm:pt>
    <dgm:pt modelId="{D2F1C163-D4A6-47F4-9A92-E143CE2E9D9B}" type="sibTrans" cxnId="{E223AA6F-01AD-4B2A-AC53-C35B6B5D8FF0}">
      <dgm:prSet/>
      <dgm:spPr/>
      <dgm:t>
        <a:bodyPr/>
        <a:lstStyle/>
        <a:p>
          <a:endParaRPr lang="en-US"/>
        </a:p>
      </dgm:t>
    </dgm:pt>
    <dgm:pt modelId="{F86EE984-1F85-4D6F-896A-E2EDE2C6A55C}">
      <dgm:prSet custT="1"/>
      <dgm:spPr>
        <a:solidFill>
          <a:schemeClr val="accent4">
            <a:lumMod val="75000"/>
          </a:schemeClr>
        </a:solidFill>
      </dgm:spPr>
      <dgm:t>
        <a:bodyPr/>
        <a:lstStyle/>
        <a:p>
          <a:pPr algn="l" rtl="0"/>
          <a:r>
            <a:rPr lang="en-US" sz="1800" b="1" dirty="0" smtClean="0"/>
            <a:t>The GA Student Finance Commission covers the cost of tuition, mandatory fees and textbooks for approved classes (students must meet all MOWR eligibility requirements)</a:t>
          </a:r>
          <a:endParaRPr lang="en-US" sz="1800" b="1" dirty="0"/>
        </a:p>
      </dgm:t>
    </dgm:pt>
    <dgm:pt modelId="{97609DB2-3EA6-4DE0-A1FE-383FE61D2746}" type="parTrans" cxnId="{18474DFE-54DA-4C1F-87B8-29B965E28E54}">
      <dgm:prSet/>
      <dgm:spPr/>
      <dgm:t>
        <a:bodyPr/>
        <a:lstStyle/>
        <a:p>
          <a:endParaRPr lang="en-US"/>
        </a:p>
      </dgm:t>
    </dgm:pt>
    <dgm:pt modelId="{002C5A15-EB16-45DC-BD12-8F2D0490D5B7}" type="sibTrans" cxnId="{18474DFE-54DA-4C1F-87B8-29B965E28E54}">
      <dgm:prSet/>
      <dgm:spPr/>
      <dgm:t>
        <a:bodyPr/>
        <a:lstStyle/>
        <a:p>
          <a:endParaRPr lang="en-US"/>
        </a:p>
      </dgm:t>
    </dgm:pt>
    <dgm:pt modelId="{EDC820ED-4C08-4B8B-B67D-484C4DBDF8E0}">
      <dgm:prSet custT="1"/>
      <dgm:spPr>
        <a:solidFill>
          <a:schemeClr val="accent4">
            <a:lumMod val="75000"/>
          </a:schemeClr>
        </a:solidFill>
      </dgm:spPr>
      <dgm:t>
        <a:bodyPr/>
        <a:lstStyle/>
        <a:p>
          <a:pPr algn="l" rtl="0"/>
          <a:r>
            <a:rPr lang="en-US" sz="1800" b="1" dirty="0" smtClean="0"/>
            <a:t>Credit Hours paid for by MOWR are not counted toward the Attempted Hours or Combined Attempted Hours limit for HOPE and Zell Miller Scholarship at the postsecondary level</a:t>
          </a:r>
          <a:endParaRPr lang="en-US" sz="1800" b="1" dirty="0"/>
        </a:p>
      </dgm:t>
    </dgm:pt>
    <dgm:pt modelId="{9046A21D-4338-430A-B30E-E148402C12DE}" type="parTrans" cxnId="{8C4C8B70-52CC-4ABC-8368-E52A1882C80D}">
      <dgm:prSet/>
      <dgm:spPr/>
      <dgm:t>
        <a:bodyPr/>
        <a:lstStyle/>
        <a:p>
          <a:endParaRPr lang="en-US"/>
        </a:p>
      </dgm:t>
    </dgm:pt>
    <dgm:pt modelId="{1D8D9A70-65E3-474F-833F-C93FDEAD757A}" type="sibTrans" cxnId="{8C4C8B70-52CC-4ABC-8368-E52A1882C80D}">
      <dgm:prSet/>
      <dgm:spPr/>
      <dgm:t>
        <a:bodyPr/>
        <a:lstStyle/>
        <a:p>
          <a:endParaRPr lang="en-US"/>
        </a:p>
      </dgm:t>
    </dgm:pt>
    <dgm:pt modelId="{FCC1C44E-A86F-4309-868C-807369B18189}">
      <dgm:prSet>
        <dgm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dgm:style>
      </dgm:prSet>
      <dgm:spPr>
        <a:solidFill>
          <a:schemeClr val="accent3"/>
        </a:solidFill>
      </dgm:spPr>
      <dgm:t>
        <a:bodyPr/>
        <a:lstStyle/>
        <a:p>
          <a:pPr rtl="0"/>
          <a:r>
            <a:rPr lang="en-US" b="1" u="sng" dirty="0" smtClean="0">
              <a:solidFill>
                <a:schemeClr val="accent1"/>
              </a:solidFill>
            </a:rPr>
            <a:t>Its FREE!!!!</a:t>
          </a:r>
          <a:endParaRPr lang="en-US" b="1" u="sng" dirty="0">
            <a:solidFill>
              <a:schemeClr val="accent1"/>
            </a:solidFill>
          </a:endParaRPr>
        </a:p>
      </dgm:t>
    </dgm:pt>
    <dgm:pt modelId="{1B50CF52-8AA9-4F80-AF2A-EF0C2395C221}" type="parTrans" cxnId="{DF3ADAE4-4AC3-47F4-B289-4009A11E556C}">
      <dgm:prSet/>
      <dgm:spPr/>
      <dgm:t>
        <a:bodyPr/>
        <a:lstStyle/>
        <a:p>
          <a:endParaRPr lang="en-US"/>
        </a:p>
      </dgm:t>
    </dgm:pt>
    <dgm:pt modelId="{C0795A9A-1031-4152-92DD-4C4DC474B2D3}" type="sibTrans" cxnId="{DF3ADAE4-4AC3-47F4-B289-4009A11E556C}">
      <dgm:prSet/>
      <dgm:spPr/>
      <dgm:t>
        <a:bodyPr/>
        <a:lstStyle/>
        <a:p>
          <a:endParaRPr lang="en-US"/>
        </a:p>
      </dgm:t>
    </dgm:pt>
    <dgm:pt modelId="{A3FEEB06-CBD6-4A5E-8A5B-B8B0F4821043}" type="pres">
      <dgm:prSet presAssocID="{C079557F-BDB1-4F4B-BEAF-3787BB432D50}" presName="theList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007D64AF-C922-4281-BBCD-92C54368008A}" type="pres">
      <dgm:prSet presAssocID="{FCC1C44E-A86F-4309-868C-807369B18189}" presName="compNode" presStyleCnt="0"/>
      <dgm:spPr/>
      <dgm:t>
        <a:bodyPr/>
        <a:lstStyle/>
        <a:p>
          <a:endParaRPr lang="en-US"/>
        </a:p>
      </dgm:t>
    </dgm:pt>
    <dgm:pt modelId="{D7BA8370-E284-4C71-B107-DDB1033562AC}" type="pres">
      <dgm:prSet presAssocID="{FCC1C44E-A86F-4309-868C-807369B18189}" presName="aNode" presStyleLbl="bgShp" presStyleIdx="0" presStyleCnt="1"/>
      <dgm:spPr/>
      <dgm:t>
        <a:bodyPr/>
        <a:lstStyle/>
        <a:p>
          <a:endParaRPr lang="en-US"/>
        </a:p>
      </dgm:t>
    </dgm:pt>
    <dgm:pt modelId="{1BEF5167-81FA-4E90-A62E-EA221204066C}" type="pres">
      <dgm:prSet presAssocID="{FCC1C44E-A86F-4309-868C-807369B18189}" presName="textNode" presStyleLbl="bgShp" presStyleIdx="0" presStyleCnt="1"/>
      <dgm:spPr/>
      <dgm:t>
        <a:bodyPr/>
        <a:lstStyle/>
        <a:p>
          <a:endParaRPr lang="en-US"/>
        </a:p>
      </dgm:t>
    </dgm:pt>
    <dgm:pt modelId="{5DA526E3-C5D7-434B-A8D5-70C05E611558}" type="pres">
      <dgm:prSet presAssocID="{FCC1C44E-A86F-4309-868C-807369B18189}" presName="compChildNode" presStyleCnt="0"/>
      <dgm:spPr/>
      <dgm:t>
        <a:bodyPr/>
        <a:lstStyle/>
        <a:p>
          <a:endParaRPr lang="en-US"/>
        </a:p>
      </dgm:t>
    </dgm:pt>
    <dgm:pt modelId="{4F8BF25C-DB07-4087-BFC3-12BF1FC1A09C}" type="pres">
      <dgm:prSet presAssocID="{FCC1C44E-A86F-4309-868C-807369B18189}" presName="theInnerList" presStyleCnt="0"/>
      <dgm:spPr/>
      <dgm:t>
        <a:bodyPr/>
        <a:lstStyle/>
        <a:p>
          <a:endParaRPr lang="en-US"/>
        </a:p>
      </dgm:t>
    </dgm:pt>
    <dgm:pt modelId="{4A94A020-CDBD-4EC0-A6B0-650236B4A2B2}" type="pres">
      <dgm:prSet presAssocID="{F86EE984-1F85-4D6F-896A-E2EDE2C6A55C}" presName="childNode" presStyleLbl="node1" presStyleIdx="0" presStyleCnt="3" custScaleX="11668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16D8618-3DCE-48D0-99DB-9D9E44310BA2}" type="pres">
      <dgm:prSet presAssocID="{F86EE984-1F85-4D6F-896A-E2EDE2C6A55C}" presName="aSpace2" presStyleCnt="0"/>
      <dgm:spPr/>
      <dgm:t>
        <a:bodyPr/>
        <a:lstStyle/>
        <a:p>
          <a:endParaRPr lang="en-US"/>
        </a:p>
      </dgm:t>
    </dgm:pt>
    <dgm:pt modelId="{DC16B38E-7BFE-400D-9177-98EC18AB4B00}" type="pres">
      <dgm:prSet presAssocID="{7843E3AA-EF91-428F-A096-50795D38EFAA}" presName="childNode" presStyleLbl="node1" presStyleIdx="1" presStyleCnt="3" custScaleX="11668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E727B21-6B59-407C-ABD7-14B527D690E6}" type="pres">
      <dgm:prSet presAssocID="{7843E3AA-EF91-428F-A096-50795D38EFAA}" presName="aSpace2" presStyleCnt="0"/>
      <dgm:spPr/>
      <dgm:t>
        <a:bodyPr/>
        <a:lstStyle/>
        <a:p>
          <a:endParaRPr lang="en-US"/>
        </a:p>
      </dgm:t>
    </dgm:pt>
    <dgm:pt modelId="{DE405F32-C3A9-4FE8-97A3-1859CB702D08}" type="pres">
      <dgm:prSet presAssocID="{EDC820ED-4C08-4B8B-B67D-484C4DBDF8E0}" presName="childNode" presStyleLbl="node1" presStyleIdx="2" presStyleCnt="3" custScaleX="11668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DF3ADAE4-4AC3-47F4-B289-4009A11E556C}" srcId="{C079557F-BDB1-4F4B-BEAF-3787BB432D50}" destId="{FCC1C44E-A86F-4309-868C-807369B18189}" srcOrd="0" destOrd="0" parTransId="{1B50CF52-8AA9-4F80-AF2A-EF0C2395C221}" sibTransId="{C0795A9A-1031-4152-92DD-4C4DC474B2D3}"/>
    <dgm:cxn modelId="{8C4C8B70-52CC-4ABC-8368-E52A1882C80D}" srcId="{FCC1C44E-A86F-4309-868C-807369B18189}" destId="{EDC820ED-4C08-4B8B-B67D-484C4DBDF8E0}" srcOrd="2" destOrd="0" parTransId="{9046A21D-4338-430A-B30E-E148402C12DE}" sibTransId="{1D8D9A70-65E3-474F-833F-C93FDEAD757A}"/>
    <dgm:cxn modelId="{1DCB1624-14AD-46FB-B3FE-650EE33C5FB4}" type="presOf" srcId="{F86EE984-1F85-4D6F-896A-E2EDE2C6A55C}" destId="{4A94A020-CDBD-4EC0-A6B0-650236B4A2B2}" srcOrd="0" destOrd="0" presId="urn:microsoft.com/office/officeart/2005/8/layout/lProcess2"/>
    <dgm:cxn modelId="{97F5DBA7-3D93-40F9-81FA-EDEB99BF9CB3}" type="presOf" srcId="{C079557F-BDB1-4F4B-BEAF-3787BB432D50}" destId="{A3FEEB06-CBD6-4A5E-8A5B-B8B0F4821043}" srcOrd="0" destOrd="0" presId="urn:microsoft.com/office/officeart/2005/8/layout/lProcess2"/>
    <dgm:cxn modelId="{18474DFE-54DA-4C1F-87B8-29B965E28E54}" srcId="{FCC1C44E-A86F-4309-868C-807369B18189}" destId="{F86EE984-1F85-4D6F-896A-E2EDE2C6A55C}" srcOrd="0" destOrd="0" parTransId="{97609DB2-3EA6-4DE0-A1FE-383FE61D2746}" sibTransId="{002C5A15-EB16-45DC-BD12-8F2D0490D5B7}"/>
    <dgm:cxn modelId="{12818AE6-9013-44A0-9FCC-CCC706D1E524}" type="presOf" srcId="{EDC820ED-4C08-4B8B-B67D-484C4DBDF8E0}" destId="{DE405F32-C3A9-4FE8-97A3-1859CB702D08}" srcOrd="0" destOrd="0" presId="urn:microsoft.com/office/officeart/2005/8/layout/lProcess2"/>
    <dgm:cxn modelId="{8E0A9808-99A6-447B-843B-F458726F5E7A}" type="presOf" srcId="{FCC1C44E-A86F-4309-868C-807369B18189}" destId="{1BEF5167-81FA-4E90-A62E-EA221204066C}" srcOrd="1" destOrd="0" presId="urn:microsoft.com/office/officeart/2005/8/layout/lProcess2"/>
    <dgm:cxn modelId="{3FA76DAC-E92E-4DA8-A8A3-06DDE5E28224}" type="presOf" srcId="{FCC1C44E-A86F-4309-868C-807369B18189}" destId="{D7BA8370-E284-4C71-B107-DDB1033562AC}" srcOrd="0" destOrd="0" presId="urn:microsoft.com/office/officeart/2005/8/layout/lProcess2"/>
    <dgm:cxn modelId="{E223AA6F-01AD-4B2A-AC53-C35B6B5D8FF0}" srcId="{FCC1C44E-A86F-4309-868C-807369B18189}" destId="{7843E3AA-EF91-428F-A096-50795D38EFAA}" srcOrd="1" destOrd="0" parTransId="{93CE9F30-09DD-4C9B-A224-CFE50A25AD4A}" sibTransId="{D2F1C163-D4A6-47F4-9A92-E143CE2E9D9B}"/>
    <dgm:cxn modelId="{503D04E4-E843-44A6-AABF-D1CAABFAD5F1}" type="presOf" srcId="{7843E3AA-EF91-428F-A096-50795D38EFAA}" destId="{DC16B38E-7BFE-400D-9177-98EC18AB4B00}" srcOrd="0" destOrd="0" presId="urn:microsoft.com/office/officeart/2005/8/layout/lProcess2"/>
    <dgm:cxn modelId="{71E9A6A9-4A54-4221-AC29-B82C3C8524A9}" type="presParOf" srcId="{A3FEEB06-CBD6-4A5E-8A5B-B8B0F4821043}" destId="{007D64AF-C922-4281-BBCD-92C54368008A}" srcOrd="0" destOrd="0" presId="urn:microsoft.com/office/officeart/2005/8/layout/lProcess2"/>
    <dgm:cxn modelId="{560B59A7-EF16-439A-82B4-84D27A492786}" type="presParOf" srcId="{007D64AF-C922-4281-BBCD-92C54368008A}" destId="{D7BA8370-E284-4C71-B107-DDB1033562AC}" srcOrd="0" destOrd="0" presId="urn:microsoft.com/office/officeart/2005/8/layout/lProcess2"/>
    <dgm:cxn modelId="{6A77941A-C8D9-49D3-B88F-B77877170264}" type="presParOf" srcId="{007D64AF-C922-4281-BBCD-92C54368008A}" destId="{1BEF5167-81FA-4E90-A62E-EA221204066C}" srcOrd="1" destOrd="0" presId="urn:microsoft.com/office/officeart/2005/8/layout/lProcess2"/>
    <dgm:cxn modelId="{DC36E013-6A26-4117-A6F8-0BA6B668D337}" type="presParOf" srcId="{007D64AF-C922-4281-BBCD-92C54368008A}" destId="{5DA526E3-C5D7-434B-A8D5-70C05E611558}" srcOrd="2" destOrd="0" presId="urn:microsoft.com/office/officeart/2005/8/layout/lProcess2"/>
    <dgm:cxn modelId="{E9A310ED-52F8-48AB-807A-D170477AFA0F}" type="presParOf" srcId="{5DA526E3-C5D7-434B-A8D5-70C05E611558}" destId="{4F8BF25C-DB07-4087-BFC3-12BF1FC1A09C}" srcOrd="0" destOrd="0" presId="urn:microsoft.com/office/officeart/2005/8/layout/lProcess2"/>
    <dgm:cxn modelId="{E85BD55F-C24D-4053-AD5A-64D64A1FF81B}" type="presParOf" srcId="{4F8BF25C-DB07-4087-BFC3-12BF1FC1A09C}" destId="{4A94A020-CDBD-4EC0-A6B0-650236B4A2B2}" srcOrd="0" destOrd="0" presId="urn:microsoft.com/office/officeart/2005/8/layout/lProcess2"/>
    <dgm:cxn modelId="{7599590F-19E9-4CD0-BF24-2B4A36678269}" type="presParOf" srcId="{4F8BF25C-DB07-4087-BFC3-12BF1FC1A09C}" destId="{016D8618-3DCE-48D0-99DB-9D9E44310BA2}" srcOrd="1" destOrd="0" presId="urn:microsoft.com/office/officeart/2005/8/layout/lProcess2"/>
    <dgm:cxn modelId="{F93D60F0-5761-4D41-9F16-D6D0F7F7D377}" type="presParOf" srcId="{4F8BF25C-DB07-4087-BFC3-12BF1FC1A09C}" destId="{DC16B38E-7BFE-400D-9177-98EC18AB4B00}" srcOrd="2" destOrd="0" presId="urn:microsoft.com/office/officeart/2005/8/layout/lProcess2"/>
    <dgm:cxn modelId="{5D7502F6-769F-4BDB-BE9E-5C46ABB9276D}" type="presParOf" srcId="{4F8BF25C-DB07-4087-BFC3-12BF1FC1A09C}" destId="{8E727B21-6B59-407C-ABD7-14B527D690E6}" srcOrd="3" destOrd="0" presId="urn:microsoft.com/office/officeart/2005/8/layout/lProcess2"/>
    <dgm:cxn modelId="{65AB188B-46BC-4B6B-8C30-F2536EB8A268}" type="presParOf" srcId="{4F8BF25C-DB07-4087-BFC3-12BF1FC1A09C}" destId="{DE405F32-C3A9-4FE8-97A3-1859CB702D08}" srcOrd="4" destOrd="0" presId="urn:microsoft.com/office/officeart/2005/8/layout/lProcess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D16AC15C-1685-4F90-8108-18AEA40162E7}" type="doc">
      <dgm:prSet loTypeId="urn:microsoft.com/office/officeart/2005/8/layout/hierarchy3" loCatId="hierarchy" qsTypeId="urn:microsoft.com/office/officeart/2005/8/quickstyle/simple2" qsCatId="simple" csTypeId="urn:microsoft.com/office/officeart/2005/8/colors/accent3_2" csCatId="accent3" phldr="1"/>
      <dgm:spPr/>
      <dgm:t>
        <a:bodyPr/>
        <a:lstStyle/>
        <a:p>
          <a:endParaRPr lang="en-US"/>
        </a:p>
      </dgm:t>
    </dgm:pt>
    <dgm:pt modelId="{E8E102B0-CF04-4041-A4B5-34FE5202DFD8}">
      <dgm:prSet custT="1"/>
      <dgm:spPr/>
      <dgm:t>
        <a:bodyPr/>
        <a:lstStyle/>
        <a:p>
          <a:pPr algn="ctr" rtl="0"/>
          <a:r>
            <a:rPr lang="en-US" sz="2200" b="1" i="0" dirty="0" smtClean="0">
              <a:solidFill>
                <a:schemeClr val="tx1"/>
              </a:solidFill>
            </a:rPr>
            <a:t>Students can take courses in areas including:</a:t>
          </a:r>
          <a:endParaRPr lang="en-US" sz="2200" b="1" dirty="0">
            <a:solidFill>
              <a:schemeClr val="tx1"/>
            </a:solidFill>
          </a:endParaRPr>
        </a:p>
      </dgm:t>
    </dgm:pt>
    <dgm:pt modelId="{E42EA5E7-3651-4459-AA51-5BDA5BEE043F}" type="parTrans" cxnId="{7CF00916-03CB-4D2D-803D-00B8C3FF95C0}">
      <dgm:prSet/>
      <dgm:spPr/>
      <dgm:t>
        <a:bodyPr/>
        <a:lstStyle/>
        <a:p>
          <a:endParaRPr lang="en-US"/>
        </a:p>
      </dgm:t>
    </dgm:pt>
    <dgm:pt modelId="{9D3B35B5-EAFD-4C5C-8E3D-F4C99B4F391D}" type="sibTrans" cxnId="{7CF00916-03CB-4D2D-803D-00B8C3FF95C0}">
      <dgm:prSet/>
      <dgm:spPr/>
      <dgm:t>
        <a:bodyPr/>
        <a:lstStyle/>
        <a:p>
          <a:endParaRPr lang="en-US"/>
        </a:p>
      </dgm:t>
    </dgm:pt>
    <dgm:pt modelId="{9BFF5FAE-28EB-42C8-8347-75422D8D2AD0}">
      <dgm:prSet custT="1"/>
      <dgm:spPr/>
      <dgm:t>
        <a:bodyPr/>
        <a:lstStyle/>
        <a:p>
          <a:pPr rtl="0"/>
          <a:r>
            <a:rPr lang="en-US" sz="2000" b="1" i="0" dirty="0" smtClean="0"/>
            <a:t>Core subjects: English, math, science, social studies, &amp; foreign language</a:t>
          </a:r>
          <a:endParaRPr lang="en-US" sz="2000" b="1" dirty="0"/>
        </a:p>
      </dgm:t>
    </dgm:pt>
    <dgm:pt modelId="{4D7A7A01-A380-4F90-9401-736F31A70C7E}" type="parTrans" cxnId="{F4A4D1A0-68A5-4F8D-8F87-B809363F2E15}">
      <dgm:prSet/>
      <dgm:spPr/>
      <dgm:t>
        <a:bodyPr/>
        <a:lstStyle/>
        <a:p>
          <a:endParaRPr lang="en-US"/>
        </a:p>
      </dgm:t>
    </dgm:pt>
    <dgm:pt modelId="{F58B00D2-9CC1-43A6-9A6D-2BBFF59135D0}" type="sibTrans" cxnId="{F4A4D1A0-68A5-4F8D-8F87-B809363F2E15}">
      <dgm:prSet/>
      <dgm:spPr/>
      <dgm:t>
        <a:bodyPr/>
        <a:lstStyle/>
        <a:p>
          <a:endParaRPr lang="en-US"/>
        </a:p>
      </dgm:t>
    </dgm:pt>
    <dgm:pt modelId="{352E139A-13AE-4A04-B83C-5A3796477305}">
      <dgm:prSet custT="1"/>
      <dgm:spPr/>
      <dgm:t>
        <a:bodyPr/>
        <a:lstStyle/>
        <a:p>
          <a:pPr rtl="0"/>
          <a:r>
            <a:rPr lang="en-US" sz="2000" b="1" i="0" dirty="0" smtClean="0"/>
            <a:t>Career, technical, agricultural and elective courses</a:t>
          </a:r>
          <a:endParaRPr lang="en-US" sz="2000" b="1" dirty="0"/>
        </a:p>
      </dgm:t>
    </dgm:pt>
    <dgm:pt modelId="{2BFFE245-9482-4971-9C51-C2BF50AF62B5}" type="parTrans" cxnId="{F5A30508-57EA-48C8-843F-4D0A86AE663D}">
      <dgm:prSet/>
      <dgm:spPr/>
      <dgm:t>
        <a:bodyPr/>
        <a:lstStyle/>
        <a:p>
          <a:endParaRPr lang="en-US"/>
        </a:p>
      </dgm:t>
    </dgm:pt>
    <dgm:pt modelId="{F301E940-AE1F-456B-8ED3-C0C21F9E4386}" type="sibTrans" cxnId="{F5A30508-57EA-48C8-843F-4D0A86AE663D}">
      <dgm:prSet/>
      <dgm:spPr/>
      <dgm:t>
        <a:bodyPr/>
        <a:lstStyle/>
        <a:p>
          <a:endParaRPr lang="en-US"/>
        </a:p>
      </dgm:t>
    </dgm:pt>
    <dgm:pt modelId="{CD516BC0-8127-42C3-BC98-0A9686D90A5A}">
      <dgm:prSet custT="1"/>
      <dgm:spPr/>
      <dgm:t>
        <a:bodyPr/>
        <a:lstStyle/>
        <a:p>
          <a:pPr rtl="0"/>
          <a:r>
            <a:rPr lang="en-US" sz="2000" b="1" i="0" dirty="0" smtClean="0"/>
            <a:t>Online courses</a:t>
          </a:r>
          <a:endParaRPr lang="en-US" sz="2000" b="1" dirty="0"/>
        </a:p>
      </dgm:t>
    </dgm:pt>
    <dgm:pt modelId="{4F3D1BD7-18E9-40AB-931F-3D44B14A9A78}" type="parTrans" cxnId="{DD183740-0695-4846-A1FB-644D67A770E6}">
      <dgm:prSet/>
      <dgm:spPr/>
      <dgm:t>
        <a:bodyPr/>
        <a:lstStyle/>
        <a:p>
          <a:endParaRPr lang="en-US"/>
        </a:p>
      </dgm:t>
    </dgm:pt>
    <dgm:pt modelId="{D31229D1-11B6-4623-B3C1-D4277D6E8698}" type="sibTrans" cxnId="{DD183740-0695-4846-A1FB-644D67A770E6}">
      <dgm:prSet/>
      <dgm:spPr/>
      <dgm:t>
        <a:bodyPr/>
        <a:lstStyle/>
        <a:p>
          <a:endParaRPr lang="en-US"/>
        </a:p>
      </dgm:t>
    </dgm:pt>
    <dgm:pt modelId="{3AD47143-0BBD-4E4C-9B42-CDD870ADEDA8}">
      <dgm:prSet/>
      <dgm:spPr/>
      <dgm:t>
        <a:bodyPr/>
        <a:lstStyle/>
        <a:p>
          <a:pPr rtl="0"/>
          <a:r>
            <a:rPr lang="en-US" b="1" i="1" dirty="0" smtClean="0"/>
            <a:t>*Courses available to each student will vary depending on grade level and college course pre-requisites.</a:t>
          </a:r>
          <a:endParaRPr lang="en-US" b="1" i="1" dirty="0"/>
        </a:p>
      </dgm:t>
    </dgm:pt>
    <dgm:pt modelId="{114BEE06-63DD-467A-A4DC-6B784D41B4EB}" type="parTrans" cxnId="{9FEF2062-3F49-45B5-8440-D82DD16BC183}">
      <dgm:prSet/>
      <dgm:spPr/>
      <dgm:t>
        <a:bodyPr/>
        <a:lstStyle/>
        <a:p>
          <a:endParaRPr lang="en-US"/>
        </a:p>
      </dgm:t>
    </dgm:pt>
    <dgm:pt modelId="{1DFFB9FD-CFF1-4F35-BA00-0DFB5C10AED8}" type="sibTrans" cxnId="{9FEF2062-3F49-45B5-8440-D82DD16BC183}">
      <dgm:prSet/>
      <dgm:spPr/>
      <dgm:t>
        <a:bodyPr/>
        <a:lstStyle/>
        <a:p>
          <a:endParaRPr lang="en-US"/>
        </a:p>
      </dgm:t>
    </dgm:pt>
    <dgm:pt modelId="{0E72BCF7-62B7-44E7-9FE5-8D233FDDD029}" type="pres">
      <dgm:prSet presAssocID="{D16AC15C-1685-4F90-8108-18AEA40162E7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D6F86249-F789-499C-8BA4-985CCF0FC93B}" type="pres">
      <dgm:prSet presAssocID="{E8E102B0-CF04-4041-A4B5-34FE5202DFD8}" presName="root" presStyleCnt="0"/>
      <dgm:spPr/>
      <dgm:t>
        <a:bodyPr/>
        <a:lstStyle/>
        <a:p>
          <a:endParaRPr lang="en-US"/>
        </a:p>
      </dgm:t>
    </dgm:pt>
    <dgm:pt modelId="{A37E8D04-F365-44DF-821C-6C1BFB355D4E}" type="pres">
      <dgm:prSet presAssocID="{E8E102B0-CF04-4041-A4B5-34FE5202DFD8}" presName="rootComposite" presStyleCnt="0"/>
      <dgm:spPr/>
      <dgm:t>
        <a:bodyPr/>
        <a:lstStyle/>
        <a:p>
          <a:endParaRPr lang="en-US"/>
        </a:p>
      </dgm:t>
    </dgm:pt>
    <dgm:pt modelId="{71D20C54-2F14-4127-981D-9CB3BD49DB00}" type="pres">
      <dgm:prSet presAssocID="{E8E102B0-CF04-4041-A4B5-34FE5202DFD8}" presName="rootText" presStyleLbl="node1" presStyleIdx="0" presStyleCnt="1" custScaleX="427112"/>
      <dgm:spPr/>
      <dgm:t>
        <a:bodyPr/>
        <a:lstStyle/>
        <a:p>
          <a:endParaRPr lang="en-US"/>
        </a:p>
      </dgm:t>
    </dgm:pt>
    <dgm:pt modelId="{F9A4946B-D48E-4DEB-89BA-42083C020CE7}" type="pres">
      <dgm:prSet presAssocID="{E8E102B0-CF04-4041-A4B5-34FE5202DFD8}" presName="rootConnector" presStyleLbl="node1" presStyleIdx="0" presStyleCnt="1"/>
      <dgm:spPr/>
      <dgm:t>
        <a:bodyPr/>
        <a:lstStyle/>
        <a:p>
          <a:endParaRPr lang="en-US"/>
        </a:p>
      </dgm:t>
    </dgm:pt>
    <dgm:pt modelId="{F7CD87B9-C5B9-46D7-8446-527800ECC0AA}" type="pres">
      <dgm:prSet presAssocID="{E8E102B0-CF04-4041-A4B5-34FE5202DFD8}" presName="childShape" presStyleCnt="0"/>
      <dgm:spPr/>
      <dgm:t>
        <a:bodyPr/>
        <a:lstStyle/>
        <a:p>
          <a:endParaRPr lang="en-US"/>
        </a:p>
      </dgm:t>
    </dgm:pt>
    <dgm:pt modelId="{60CE052E-0064-4129-814A-B42F1C2D447A}" type="pres">
      <dgm:prSet presAssocID="{4D7A7A01-A380-4F90-9401-736F31A70C7E}" presName="Name13" presStyleLbl="parChTrans1D2" presStyleIdx="0" presStyleCnt="4"/>
      <dgm:spPr/>
      <dgm:t>
        <a:bodyPr/>
        <a:lstStyle/>
        <a:p>
          <a:endParaRPr lang="en-US"/>
        </a:p>
      </dgm:t>
    </dgm:pt>
    <dgm:pt modelId="{4293B1B3-7374-45FA-8575-695C0CB289C9}" type="pres">
      <dgm:prSet presAssocID="{9BFF5FAE-28EB-42C8-8347-75422D8D2AD0}" presName="childText" presStyleLbl="bgAcc1" presStyleIdx="0" presStyleCnt="4" custScaleX="38979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B12CEA1-DC6C-459F-A8DE-DD5AE689C3A1}" type="pres">
      <dgm:prSet presAssocID="{2BFFE245-9482-4971-9C51-C2BF50AF62B5}" presName="Name13" presStyleLbl="parChTrans1D2" presStyleIdx="1" presStyleCnt="4"/>
      <dgm:spPr/>
      <dgm:t>
        <a:bodyPr/>
        <a:lstStyle/>
        <a:p>
          <a:endParaRPr lang="en-US"/>
        </a:p>
      </dgm:t>
    </dgm:pt>
    <dgm:pt modelId="{5602C737-CC02-4444-9481-71349E93D901}" type="pres">
      <dgm:prSet presAssocID="{352E139A-13AE-4A04-B83C-5A3796477305}" presName="childText" presStyleLbl="bgAcc1" presStyleIdx="1" presStyleCnt="4" custScaleX="38979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E6D7F1A-C99F-4D1E-8350-D22FAC83E362}" type="pres">
      <dgm:prSet presAssocID="{4F3D1BD7-18E9-40AB-931F-3D44B14A9A78}" presName="Name13" presStyleLbl="parChTrans1D2" presStyleIdx="2" presStyleCnt="4"/>
      <dgm:spPr/>
      <dgm:t>
        <a:bodyPr/>
        <a:lstStyle/>
        <a:p>
          <a:endParaRPr lang="en-US"/>
        </a:p>
      </dgm:t>
    </dgm:pt>
    <dgm:pt modelId="{A0AA520E-4A03-4CDA-87EE-AB3F973B549D}" type="pres">
      <dgm:prSet presAssocID="{CD516BC0-8127-42C3-BC98-0A9686D90A5A}" presName="childText" presStyleLbl="bgAcc1" presStyleIdx="2" presStyleCnt="4" custScaleX="38979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60F4426-7E7A-4FA2-876A-C2A7018BDD47}" type="pres">
      <dgm:prSet presAssocID="{114BEE06-63DD-467A-A4DC-6B784D41B4EB}" presName="Name13" presStyleLbl="parChTrans1D2" presStyleIdx="3" presStyleCnt="4"/>
      <dgm:spPr/>
      <dgm:t>
        <a:bodyPr/>
        <a:lstStyle/>
        <a:p>
          <a:endParaRPr lang="en-US"/>
        </a:p>
      </dgm:t>
    </dgm:pt>
    <dgm:pt modelId="{ABEE1AE5-D56A-4EC9-B5BD-968673BCC06C}" type="pres">
      <dgm:prSet presAssocID="{3AD47143-0BBD-4E4C-9B42-CDD870ADEDA8}" presName="childText" presStyleLbl="bgAcc1" presStyleIdx="3" presStyleCnt="4" custScaleX="38979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DD183740-0695-4846-A1FB-644D67A770E6}" srcId="{E8E102B0-CF04-4041-A4B5-34FE5202DFD8}" destId="{CD516BC0-8127-42C3-BC98-0A9686D90A5A}" srcOrd="2" destOrd="0" parTransId="{4F3D1BD7-18E9-40AB-931F-3D44B14A9A78}" sibTransId="{D31229D1-11B6-4623-B3C1-D4277D6E8698}"/>
    <dgm:cxn modelId="{950D25BA-1DE5-4D8E-A9A3-2A1984841C65}" type="presOf" srcId="{D16AC15C-1685-4F90-8108-18AEA40162E7}" destId="{0E72BCF7-62B7-44E7-9FE5-8D233FDDD029}" srcOrd="0" destOrd="0" presId="urn:microsoft.com/office/officeart/2005/8/layout/hierarchy3"/>
    <dgm:cxn modelId="{CB66AEEC-470B-4AB1-A06D-629B30047204}" type="presOf" srcId="{E8E102B0-CF04-4041-A4B5-34FE5202DFD8}" destId="{71D20C54-2F14-4127-981D-9CB3BD49DB00}" srcOrd="0" destOrd="0" presId="urn:microsoft.com/office/officeart/2005/8/layout/hierarchy3"/>
    <dgm:cxn modelId="{A2E97A65-18D3-4688-8FAD-E299CD268CA2}" type="presOf" srcId="{CD516BC0-8127-42C3-BC98-0A9686D90A5A}" destId="{A0AA520E-4A03-4CDA-87EE-AB3F973B549D}" srcOrd="0" destOrd="0" presId="urn:microsoft.com/office/officeart/2005/8/layout/hierarchy3"/>
    <dgm:cxn modelId="{7CF00916-03CB-4D2D-803D-00B8C3FF95C0}" srcId="{D16AC15C-1685-4F90-8108-18AEA40162E7}" destId="{E8E102B0-CF04-4041-A4B5-34FE5202DFD8}" srcOrd="0" destOrd="0" parTransId="{E42EA5E7-3651-4459-AA51-5BDA5BEE043F}" sibTransId="{9D3B35B5-EAFD-4C5C-8E3D-F4C99B4F391D}"/>
    <dgm:cxn modelId="{9FEF2062-3F49-45B5-8440-D82DD16BC183}" srcId="{E8E102B0-CF04-4041-A4B5-34FE5202DFD8}" destId="{3AD47143-0BBD-4E4C-9B42-CDD870ADEDA8}" srcOrd="3" destOrd="0" parTransId="{114BEE06-63DD-467A-A4DC-6B784D41B4EB}" sibTransId="{1DFFB9FD-CFF1-4F35-BA00-0DFB5C10AED8}"/>
    <dgm:cxn modelId="{C3061158-47E7-4B43-B769-86C8E6C244D2}" type="presOf" srcId="{352E139A-13AE-4A04-B83C-5A3796477305}" destId="{5602C737-CC02-4444-9481-71349E93D901}" srcOrd="0" destOrd="0" presId="urn:microsoft.com/office/officeart/2005/8/layout/hierarchy3"/>
    <dgm:cxn modelId="{F5A30508-57EA-48C8-843F-4D0A86AE663D}" srcId="{E8E102B0-CF04-4041-A4B5-34FE5202DFD8}" destId="{352E139A-13AE-4A04-B83C-5A3796477305}" srcOrd="1" destOrd="0" parTransId="{2BFFE245-9482-4971-9C51-C2BF50AF62B5}" sibTransId="{F301E940-AE1F-456B-8ED3-C0C21F9E4386}"/>
    <dgm:cxn modelId="{9BEF440E-9BF4-45C4-A04C-29FA02EF2658}" type="presOf" srcId="{9BFF5FAE-28EB-42C8-8347-75422D8D2AD0}" destId="{4293B1B3-7374-45FA-8575-695C0CB289C9}" srcOrd="0" destOrd="0" presId="urn:microsoft.com/office/officeart/2005/8/layout/hierarchy3"/>
    <dgm:cxn modelId="{E38FAF9E-E981-4046-A177-EE318FE854CC}" type="presOf" srcId="{E8E102B0-CF04-4041-A4B5-34FE5202DFD8}" destId="{F9A4946B-D48E-4DEB-89BA-42083C020CE7}" srcOrd="1" destOrd="0" presId="urn:microsoft.com/office/officeart/2005/8/layout/hierarchy3"/>
    <dgm:cxn modelId="{63E3D9AC-44CF-4A71-BA0C-E40B7F09A34C}" type="presOf" srcId="{3AD47143-0BBD-4E4C-9B42-CDD870ADEDA8}" destId="{ABEE1AE5-D56A-4EC9-B5BD-968673BCC06C}" srcOrd="0" destOrd="0" presId="urn:microsoft.com/office/officeart/2005/8/layout/hierarchy3"/>
    <dgm:cxn modelId="{D1ED342F-EA15-48CE-805A-07F699DB1AD9}" type="presOf" srcId="{114BEE06-63DD-467A-A4DC-6B784D41B4EB}" destId="{160F4426-7E7A-4FA2-876A-C2A7018BDD47}" srcOrd="0" destOrd="0" presId="urn:microsoft.com/office/officeart/2005/8/layout/hierarchy3"/>
    <dgm:cxn modelId="{44591B6A-B7FB-4F3F-9BDC-D3EF3100B78E}" type="presOf" srcId="{4D7A7A01-A380-4F90-9401-736F31A70C7E}" destId="{60CE052E-0064-4129-814A-B42F1C2D447A}" srcOrd="0" destOrd="0" presId="urn:microsoft.com/office/officeart/2005/8/layout/hierarchy3"/>
    <dgm:cxn modelId="{F4A4D1A0-68A5-4F8D-8F87-B809363F2E15}" srcId="{E8E102B0-CF04-4041-A4B5-34FE5202DFD8}" destId="{9BFF5FAE-28EB-42C8-8347-75422D8D2AD0}" srcOrd="0" destOrd="0" parTransId="{4D7A7A01-A380-4F90-9401-736F31A70C7E}" sibTransId="{F58B00D2-9CC1-43A6-9A6D-2BBFF59135D0}"/>
    <dgm:cxn modelId="{0D0BB094-F583-4F04-BBB4-6CB4399AFC03}" type="presOf" srcId="{2BFFE245-9482-4971-9C51-C2BF50AF62B5}" destId="{9B12CEA1-DC6C-459F-A8DE-DD5AE689C3A1}" srcOrd="0" destOrd="0" presId="urn:microsoft.com/office/officeart/2005/8/layout/hierarchy3"/>
    <dgm:cxn modelId="{1B15B616-15D9-4A9F-9CF5-A97DD2309ECC}" type="presOf" srcId="{4F3D1BD7-18E9-40AB-931F-3D44B14A9A78}" destId="{FE6D7F1A-C99F-4D1E-8350-D22FAC83E362}" srcOrd="0" destOrd="0" presId="urn:microsoft.com/office/officeart/2005/8/layout/hierarchy3"/>
    <dgm:cxn modelId="{FEE71155-47BC-4715-8165-06AF52303E45}" type="presParOf" srcId="{0E72BCF7-62B7-44E7-9FE5-8D233FDDD029}" destId="{D6F86249-F789-499C-8BA4-985CCF0FC93B}" srcOrd="0" destOrd="0" presId="urn:microsoft.com/office/officeart/2005/8/layout/hierarchy3"/>
    <dgm:cxn modelId="{A5D40F62-2F24-4465-B432-5206917E8109}" type="presParOf" srcId="{D6F86249-F789-499C-8BA4-985CCF0FC93B}" destId="{A37E8D04-F365-44DF-821C-6C1BFB355D4E}" srcOrd="0" destOrd="0" presId="urn:microsoft.com/office/officeart/2005/8/layout/hierarchy3"/>
    <dgm:cxn modelId="{A5F6AB6B-05DE-43D7-9FE5-670CE914B296}" type="presParOf" srcId="{A37E8D04-F365-44DF-821C-6C1BFB355D4E}" destId="{71D20C54-2F14-4127-981D-9CB3BD49DB00}" srcOrd="0" destOrd="0" presId="urn:microsoft.com/office/officeart/2005/8/layout/hierarchy3"/>
    <dgm:cxn modelId="{E2A7AE5A-5931-45CF-9957-6A430314A07F}" type="presParOf" srcId="{A37E8D04-F365-44DF-821C-6C1BFB355D4E}" destId="{F9A4946B-D48E-4DEB-89BA-42083C020CE7}" srcOrd="1" destOrd="0" presId="urn:microsoft.com/office/officeart/2005/8/layout/hierarchy3"/>
    <dgm:cxn modelId="{EF9EF225-C502-4970-868D-4E42262F4138}" type="presParOf" srcId="{D6F86249-F789-499C-8BA4-985CCF0FC93B}" destId="{F7CD87B9-C5B9-46D7-8446-527800ECC0AA}" srcOrd="1" destOrd="0" presId="urn:microsoft.com/office/officeart/2005/8/layout/hierarchy3"/>
    <dgm:cxn modelId="{4C820250-6874-4166-BAF0-A20CF96062F8}" type="presParOf" srcId="{F7CD87B9-C5B9-46D7-8446-527800ECC0AA}" destId="{60CE052E-0064-4129-814A-B42F1C2D447A}" srcOrd="0" destOrd="0" presId="urn:microsoft.com/office/officeart/2005/8/layout/hierarchy3"/>
    <dgm:cxn modelId="{12F30A23-0284-4133-975A-8F35E9DF5FE9}" type="presParOf" srcId="{F7CD87B9-C5B9-46D7-8446-527800ECC0AA}" destId="{4293B1B3-7374-45FA-8575-695C0CB289C9}" srcOrd="1" destOrd="0" presId="urn:microsoft.com/office/officeart/2005/8/layout/hierarchy3"/>
    <dgm:cxn modelId="{4C9CB63C-E030-4C24-8654-ACC92F960C60}" type="presParOf" srcId="{F7CD87B9-C5B9-46D7-8446-527800ECC0AA}" destId="{9B12CEA1-DC6C-459F-A8DE-DD5AE689C3A1}" srcOrd="2" destOrd="0" presId="urn:microsoft.com/office/officeart/2005/8/layout/hierarchy3"/>
    <dgm:cxn modelId="{537271C1-5F23-4627-BE21-BEAF786A583F}" type="presParOf" srcId="{F7CD87B9-C5B9-46D7-8446-527800ECC0AA}" destId="{5602C737-CC02-4444-9481-71349E93D901}" srcOrd="3" destOrd="0" presId="urn:microsoft.com/office/officeart/2005/8/layout/hierarchy3"/>
    <dgm:cxn modelId="{5B3CC197-BC93-4F50-9833-3E4CB02196F4}" type="presParOf" srcId="{F7CD87B9-C5B9-46D7-8446-527800ECC0AA}" destId="{FE6D7F1A-C99F-4D1E-8350-D22FAC83E362}" srcOrd="4" destOrd="0" presId="urn:microsoft.com/office/officeart/2005/8/layout/hierarchy3"/>
    <dgm:cxn modelId="{5F01106E-B85D-43C4-AB32-CC21438E3EA3}" type="presParOf" srcId="{F7CD87B9-C5B9-46D7-8446-527800ECC0AA}" destId="{A0AA520E-4A03-4CDA-87EE-AB3F973B549D}" srcOrd="5" destOrd="0" presId="urn:microsoft.com/office/officeart/2005/8/layout/hierarchy3"/>
    <dgm:cxn modelId="{3F588A14-AB3F-40F4-85A7-94CB5B262FF0}" type="presParOf" srcId="{F7CD87B9-C5B9-46D7-8446-527800ECC0AA}" destId="{160F4426-7E7A-4FA2-876A-C2A7018BDD47}" srcOrd="6" destOrd="0" presId="urn:microsoft.com/office/officeart/2005/8/layout/hierarchy3"/>
    <dgm:cxn modelId="{707B3CC4-7D4F-4268-B985-49F2C4DC4EF2}" type="presParOf" srcId="{F7CD87B9-C5B9-46D7-8446-527800ECC0AA}" destId="{ABEE1AE5-D56A-4EC9-B5BD-968673BCC06C}" srcOrd="7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20B55299-0F1A-4777-A55B-022E20110279}" type="doc">
      <dgm:prSet loTypeId="urn:microsoft.com/office/officeart/2005/8/layout/vList4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F5D99866-1052-4A25-9616-A163E67C82A8}">
      <dgm:prSet/>
      <dgm:spPr/>
      <dgm:t>
        <a:bodyPr/>
        <a:lstStyle/>
        <a:p>
          <a:pPr rtl="0"/>
          <a:r>
            <a:rPr lang="en-US" b="1" dirty="0" smtClean="0">
              <a:solidFill>
                <a:schemeClr val="tx2">
                  <a:lumMod val="50000"/>
                </a:schemeClr>
              </a:solidFill>
            </a:rPr>
            <a:t>Step 1: Meet</a:t>
          </a:r>
          <a:endParaRPr lang="en-US" b="1" dirty="0">
            <a:solidFill>
              <a:schemeClr val="tx2">
                <a:lumMod val="50000"/>
              </a:schemeClr>
            </a:solidFill>
          </a:endParaRPr>
        </a:p>
      </dgm:t>
    </dgm:pt>
    <dgm:pt modelId="{3BF5F3BA-B386-4D83-A28E-85ED23068A05}" type="parTrans" cxnId="{FD03DF0B-6B50-4787-8AA3-0BA873946BE8}">
      <dgm:prSet/>
      <dgm:spPr/>
      <dgm:t>
        <a:bodyPr/>
        <a:lstStyle/>
        <a:p>
          <a:endParaRPr lang="en-US"/>
        </a:p>
      </dgm:t>
    </dgm:pt>
    <dgm:pt modelId="{2BAE2134-87AE-4CAF-A8BD-7A0DE8F7136D}" type="sibTrans" cxnId="{FD03DF0B-6B50-4787-8AA3-0BA873946BE8}">
      <dgm:prSet/>
      <dgm:spPr/>
      <dgm:t>
        <a:bodyPr/>
        <a:lstStyle/>
        <a:p>
          <a:endParaRPr lang="en-US"/>
        </a:p>
      </dgm:t>
    </dgm:pt>
    <dgm:pt modelId="{EE7A9FEB-44F5-4332-BD18-0C6DEE6D78B6}">
      <dgm:prSet/>
      <dgm:spPr/>
      <dgm:t>
        <a:bodyPr/>
        <a:lstStyle/>
        <a:p>
          <a:pPr rtl="0"/>
          <a:r>
            <a:rPr lang="en-US" b="1" dirty="0" smtClean="0">
              <a:solidFill>
                <a:schemeClr val="tx2">
                  <a:lumMod val="50000"/>
                </a:schemeClr>
              </a:solidFill>
            </a:rPr>
            <a:t>Step 2: Complete</a:t>
          </a:r>
          <a:endParaRPr lang="en-US" b="1" dirty="0">
            <a:solidFill>
              <a:schemeClr val="tx2">
                <a:lumMod val="50000"/>
              </a:schemeClr>
            </a:solidFill>
          </a:endParaRPr>
        </a:p>
      </dgm:t>
    </dgm:pt>
    <dgm:pt modelId="{4B2AB377-7A14-45F7-BEA1-11957C75A168}" type="parTrans" cxnId="{E0C0F623-8568-47B9-B2FE-B37BCB2A3D3D}">
      <dgm:prSet/>
      <dgm:spPr/>
      <dgm:t>
        <a:bodyPr/>
        <a:lstStyle/>
        <a:p>
          <a:endParaRPr lang="en-US"/>
        </a:p>
      </dgm:t>
    </dgm:pt>
    <dgm:pt modelId="{BA9AF566-3FFD-4726-92E9-81F86E60F046}" type="sibTrans" cxnId="{E0C0F623-8568-47B9-B2FE-B37BCB2A3D3D}">
      <dgm:prSet/>
      <dgm:spPr/>
      <dgm:t>
        <a:bodyPr/>
        <a:lstStyle/>
        <a:p>
          <a:endParaRPr lang="en-US"/>
        </a:p>
      </dgm:t>
    </dgm:pt>
    <dgm:pt modelId="{8967A743-6598-418D-A899-769E71F8F6C9}">
      <dgm:prSet/>
      <dgm:spPr/>
      <dgm:t>
        <a:bodyPr/>
        <a:lstStyle/>
        <a:p>
          <a:pPr rtl="0"/>
          <a:r>
            <a:rPr lang="en-US" b="1" dirty="0" smtClean="0">
              <a:solidFill>
                <a:schemeClr val="tx2">
                  <a:lumMod val="50000"/>
                </a:schemeClr>
              </a:solidFill>
            </a:rPr>
            <a:t>Step 3: Submit</a:t>
          </a:r>
          <a:endParaRPr lang="en-US" b="1" dirty="0">
            <a:solidFill>
              <a:schemeClr val="tx2">
                <a:lumMod val="50000"/>
              </a:schemeClr>
            </a:solidFill>
          </a:endParaRPr>
        </a:p>
      </dgm:t>
    </dgm:pt>
    <dgm:pt modelId="{54338FA9-2AB0-4FE8-A056-6C517B1E5257}" type="parTrans" cxnId="{9DBD69C4-E0A2-44A3-B278-94DD28CBD7A6}">
      <dgm:prSet/>
      <dgm:spPr/>
      <dgm:t>
        <a:bodyPr/>
        <a:lstStyle/>
        <a:p>
          <a:endParaRPr lang="en-US"/>
        </a:p>
      </dgm:t>
    </dgm:pt>
    <dgm:pt modelId="{7453360F-7B37-4649-B657-4DFDD9CADD3A}" type="sibTrans" cxnId="{9DBD69C4-E0A2-44A3-B278-94DD28CBD7A6}">
      <dgm:prSet/>
      <dgm:spPr/>
      <dgm:t>
        <a:bodyPr/>
        <a:lstStyle/>
        <a:p>
          <a:endParaRPr lang="en-US"/>
        </a:p>
      </dgm:t>
    </dgm:pt>
    <dgm:pt modelId="{1B231C7E-65A0-4BDD-9295-0233F8A4BD70}">
      <dgm:prSet/>
      <dgm:spPr/>
      <dgm:t>
        <a:bodyPr/>
        <a:lstStyle/>
        <a:p>
          <a:pPr rtl="0"/>
          <a:r>
            <a:rPr lang="en-US" dirty="0" smtClean="0">
              <a:solidFill>
                <a:schemeClr val="tx2">
                  <a:lumMod val="50000"/>
                </a:schemeClr>
              </a:solidFill>
            </a:rPr>
            <a:t>with your counselor to determine if MOWR is a good fit for you and that you meet the college admission requirements.</a:t>
          </a:r>
          <a:endParaRPr lang="en-US" dirty="0">
            <a:solidFill>
              <a:schemeClr val="tx2">
                <a:lumMod val="50000"/>
              </a:schemeClr>
            </a:solidFill>
          </a:endParaRPr>
        </a:p>
      </dgm:t>
    </dgm:pt>
    <dgm:pt modelId="{BF9983EC-8155-47D5-8193-179E5EC0B467}" type="parTrans" cxnId="{6441E8E6-C5FA-4321-A5C1-869AAF17A5C0}">
      <dgm:prSet/>
      <dgm:spPr/>
      <dgm:t>
        <a:bodyPr/>
        <a:lstStyle/>
        <a:p>
          <a:endParaRPr lang="en-US"/>
        </a:p>
      </dgm:t>
    </dgm:pt>
    <dgm:pt modelId="{510F31BE-A3C5-4D29-95D5-67417E905F79}" type="sibTrans" cxnId="{6441E8E6-C5FA-4321-A5C1-869AAF17A5C0}">
      <dgm:prSet/>
      <dgm:spPr/>
      <dgm:t>
        <a:bodyPr/>
        <a:lstStyle/>
        <a:p>
          <a:endParaRPr lang="en-US"/>
        </a:p>
      </dgm:t>
    </dgm:pt>
    <dgm:pt modelId="{F938000A-1579-4EC4-84CF-5FD2946E4839}">
      <dgm:prSet/>
      <dgm:spPr/>
      <dgm:t>
        <a:bodyPr/>
        <a:lstStyle/>
        <a:p>
          <a:pPr rtl="0"/>
          <a:r>
            <a:rPr lang="en-US" dirty="0" smtClean="0">
              <a:solidFill>
                <a:schemeClr val="tx2">
                  <a:lumMod val="50000"/>
                </a:schemeClr>
              </a:solidFill>
            </a:rPr>
            <a:t>and submit the college’s online MOWR application for the by March 31 deadline.</a:t>
          </a:r>
          <a:endParaRPr lang="en-US" dirty="0">
            <a:solidFill>
              <a:schemeClr val="tx2">
                <a:lumMod val="50000"/>
              </a:schemeClr>
            </a:solidFill>
          </a:endParaRPr>
        </a:p>
      </dgm:t>
    </dgm:pt>
    <dgm:pt modelId="{A9E9E09C-A6B1-416E-B8A6-D1BB8323D8A4}" type="parTrans" cxnId="{CD091455-E2A5-4D65-8C23-9A40443F30C9}">
      <dgm:prSet/>
      <dgm:spPr/>
      <dgm:t>
        <a:bodyPr/>
        <a:lstStyle/>
        <a:p>
          <a:endParaRPr lang="en-US"/>
        </a:p>
      </dgm:t>
    </dgm:pt>
    <dgm:pt modelId="{063DEEE4-8BB1-47B1-9801-9006E0BDE17F}" type="sibTrans" cxnId="{CD091455-E2A5-4D65-8C23-9A40443F30C9}">
      <dgm:prSet/>
      <dgm:spPr/>
      <dgm:t>
        <a:bodyPr/>
        <a:lstStyle/>
        <a:p>
          <a:endParaRPr lang="en-US"/>
        </a:p>
      </dgm:t>
    </dgm:pt>
    <dgm:pt modelId="{D6CEAD97-4581-45D2-B1BA-0AE311481119}">
      <dgm:prSet/>
      <dgm:spPr/>
      <dgm:t>
        <a:bodyPr/>
        <a:lstStyle/>
        <a:p>
          <a:pPr rtl="0"/>
          <a:r>
            <a:rPr lang="en-US" dirty="0" smtClean="0">
              <a:solidFill>
                <a:schemeClr val="tx2">
                  <a:lumMod val="50000"/>
                </a:schemeClr>
              </a:solidFill>
            </a:rPr>
            <a:t>all supplemental documents required by the college by the May 1 deadline.</a:t>
          </a:r>
          <a:endParaRPr lang="en-US" dirty="0">
            <a:solidFill>
              <a:schemeClr val="tx2">
                <a:lumMod val="50000"/>
              </a:schemeClr>
            </a:solidFill>
          </a:endParaRPr>
        </a:p>
      </dgm:t>
    </dgm:pt>
    <dgm:pt modelId="{2CCE8667-00AB-44AB-814C-A23A6A35D27A}" type="parTrans" cxnId="{72555006-9ADB-4E03-BFC8-EF4E2D2A1B8D}">
      <dgm:prSet/>
      <dgm:spPr/>
      <dgm:t>
        <a:bodyPr/>
        <a:lstStyle/>
        <a:p>
          <a:endParaRPr lang="en-US"/>
        </a:p>
      </dgm:t>
    </dgm:pt>
    <dgm:pt modelId="{5DB7501D-87B7-4168-A197-E4E613C63CC5}" type="sibTrans" cxnId="{72555006-9ADB-4E03-BFC8-EF4E2D2A1B8D}">
      <dgm:prSet/>
      <dgm:spPr/>
      <dgm:t>
        <a:bodyPr/>
        <a:lstStyle/>
        <a:p>
          <a:endParaRPr lang="en-US"/>
        </a:p>
      </dgm:t>
    </dgm:pt>
    <dgm:pt modelId="{139638E9-E43A-42EC-80EF-D7A75A935FCC}" type="pres">
      <dgm:prSet presAssocID="{20B55299-0F1A-4777-A55B-022E20110279}" presName="linear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EB984F55-7FAF-40DE-A340-E2BFCF91A9CB}" type="pres">
      <dgm:prSet presAssocID="{F5D99866-1052-4A25-9616-A163E67C82A8}" presName="comp" presStyleCnt="0"/>
      <dgm:spPr/>
      <dgm:t>
        <a:bodyPr/>
        <a:lstStyle/>
        <a:p>
          <a:endParaRPr lang="en-US"/>
        </a:p>
      </dgm:t>
    </dgm:pt>
    <dgm:pt modelId="{D30CE748-8A90-4627-9FF2-2813923A9A8C}" type="pres">
      <dgm:prSet presAssocID="{F5D99866-1052-4A25-9616-A163E67C82A8}" presName="box" presStyleLbl="node1" presStyleIdx="0" presStyleCnt="3"/>
      <dgm:spPr/>
      <dgm:t>
        <a:bodyPr/>
        <a:lstStyle/>
        <a:p>
          <a:endParaRPr lang="en-US"/>
        </a:p>
      </dgm:t>
    </dgm:pt>
    <dgm:pt modelId="{04648D27-2093-4B37-A281-69B1556CCA8B}" type="pres">
      <dgm:prSet presAssocID="{F5D99866-1052-4A25-9616-A163E67C82A8}" presName="img" presStyleLbl="fgImgPlace1" presStyleIdx="0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0000" r="-10000"/>
          </a:stretch>
        </a:blipFill>
      </dgm:spPr>
      <dgm:t>
        <a:bodyPr/>
        <a:lstStyle/>
        <a:p>
          <a:endParaRPr lang="en-US"/>
        </a:p>
      </dgm:t>
    </dgm:pt>
    <dgm:pt modelId="{8D8A39DD-F1EB-4FC4-9966-0886702F6C84}" type="pres">
      <dgm:prSet presAssocID="{F5D99866-1052-4A25-9616-A163E67C82A8}" presName="text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006155C-F46A-4FEB-8303-4A2E31BB587E}" type="pres">
      <dgm:prSet presAssocID="{2BAE2134-87AE-4CAF-A8BD-7A0DE8F7136D}" presName="spacer" presStyleCnt="0"/>
      <dgm:spPr/>
      <dgm:t>
        <a:bodyPr/>
        <a:lstStyle/>
        <a:p>
          <a:endParaRPr lang="en-US"/>
        </a:p>
      </dgm:t>
    </dgm:pt>
    <dgm:pt modelId="{DE378D7E-497F-47F9-802D-BEC4E2DB9D46}" type="pres">
      <dgm:prSet presAssocID="{EE7A9FEB-44F5-4332-BD18-0C6DEE6D78B6}" presName="comp" presStyleCnt="0"/>
      <dgm:spPr/>
      <dgm:t>
        <a:bodyPr/>
        <a:lstStyle/>
        <a:p>
          <a:endParaRPr lang="en-US"/>
        </a:p>
      </dgm:t>
    </dgm:pt>
    <dgm:pt modelId="{3BAB5699-D740-4378-83C3-8A6B09741441}" type="pres">
      <dgm:prSet presAssocID="{EE7A9FEB-44F5-4332-BD18-0C6DEE6D78B6}" presName="box" presStyleLbl="node1" presStyleIdx="1" presStyleCnt="3"/>
      <dgm:spPr/>
      <dgm:t>
        <a:bodyPr/>
        <a:lstStyle/>
        <a:p>
          <a:endParaRPr lang="en-US"/>
        </a:p>
      </dgm:t>
    </dgm:pt>
    <dgm:pt modelId="{A2A0C75E-9354-4392-911A-0E8C0C3F4E48}" type="pres">
      <dgm:prSet presAssocID="{EE7A9FEB-44F5-4332-BD18-0C6DEE6D78B6}" presName="img" presStyleLbl="fgImgPlace1" presStyleIdx="1" presStyleCnt="3"/>
      <dgm:spPr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0000" r="-10000"/>
          </a:stretch>
        </a:blipFill>
      </dgm:spPr>
      <dgm:t>
        <a:bodyPr/>
        <a:lstStyle/>
        <a:p>
          <a:endParaRPr lang="en-US"/>
        </a:p>
      </dgm:t>
    </dgm:pt>
    <dgm:pt modelId="{48C596C8-0992-46FE-B589-5C23A51F1E12}" type="pres">
      <dgm:prSet presAssocID="{EE7A9FEB-44F5-4332-BD18-0C6DEE6D78B6}" presName="text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508D6C9-94DF-47C2-8882-015F47D8853C}" type="pres">
      <dgm:prSet presAssocID="{BA9AF566-3FFD-4726-92E9-81F86E60F046}" presName="spacer" presStyleCnt="0"/>
      <dgm:spPr/>
      <dgm:t>
        <a:bodyPr/>
        <a:lstStyle/>
        <a:p>
          <a:endParaRPr lang="en-US"/>
        </a:p>
      </dgm:t>
    </dgm:pt>
    <dgm:pt modelId="{9602A16E-AE32-45A4-BEF2-EF8CAEDBFA02}" type="pres">
      <dgm:prSet presAssocID="{8967A743-6598-418D-A899-769E71F8F6C9}" presName="comp" presStyleCnt="0"/>
      <dgm:spPr/>
      <dgm:t>
        <a:bodyPr/>
        <a:lstStyle/>
        <a:p>
          <a:endParaRPr lang="en-US"/>
        </a:p>
      </dgm:t>
    </dgm:pt>
    <dgm:pt modelId="{FD9D0281-3741-4309-AA53-560D3837699B}" type="pres">
      <dgm:prSet presAssocID="{8967A743-6598-418D-A899-769E71F8F6C9}" presName="box" presStyleLbl="node1" presStyleIdx="2" presStyleCnt="3"/>
      <dgm:spPr/>
      <dgm:t>
        <a:bodyPr/>
        <a:lstStyle/>
        <a:p>
          <a:endParaRPr lang="en-US"/>
        </a:p>
      </dgm:t>
    </dgm:pt>
    <dgm:pt modelId="{7C526A04-63B4-4E74-919D-9DC4AA679D6B}" type="pres">
      <dgm:prSet presAssocID="{8967A743-6598-418D-A899-769E71F8F6C9}" presName="img" presStyleLbl="fgImgPlace1" presStyleIdx="2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0000" r="-10000"/>
          </a:stretch>
        </a:blipFill>
      </dgm:spPr>
      <dgm:t>
        <a:bodyPr/>
        <a:lstStyle/>
        <a:p>
          <a:endParaRPr lang="en-US"/>
        </a:p>
      </dgm:t>
    </dgm:pt>
    <dgm:pt modelId="{411D3F38-6AFB-40C2-AC12-7E4A5B168574}" type="pres">
      <dgm:prSet presAssocID="{8967A743-6598-418D-A899-769E71F8F6C9}" presName="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8A218968-25DE-4616-A41E-423B48259802}" type="presOf" srcId="{EE7A9FEB-44F5-4332-BD18-0C6DEE6D78B6}" destId="{48C596C8-0992-46FE-B589-5C23A51F1E12}" srcOrd="1" destOrd="0" presId="urn:microsoft.com/office/officeart/2005/8/layout/vList4"/>
    <dgm:cxn modelId="{FCA5CBC5-814E-4ACA-B672-FB48145F27BE}" type="presOf" srcId="{20B55299-0F1A-4777-A55B-022E20110279}" destId="{139638E9-E43A-42EC-80EF-D7A75A935FCC}" srcOrd="0" destOrd="0" presId="urn:microsoft.com/office/officeart/2005/8/layout/vList4"/>
    <dgm:cxn modelId="{E4C7A7D1-97A7-41DC-B45F-B8A6047012C8}" type="presOf" srcId="{EE7A9FEB-44F5-4332-BD18-0C6DEE6D78B6}" destId="{3BAB5699-D740-4378-83C3-8A6B09741441}" srcOrd="0" destOrd="0" presId="urn:microsoft.com/office/officeart/2005/8/layout/vList4"/>
    <dgm:cxn modelId="{8DF08535-4410-41ED-8DBA-6CC4807694CC}" type="presOf" srcId="{D6CEAD97-4581-45D2-B1BA-0AE311481119}" destId="{411D3F38-6AFB-40C2-AC12-7E4A5B168574}" srcOrd="1" destOrd="1" presId="urn:microsoft.com/office/officeart/2005/8/layout/vList4"/>
    <dgm:cxn modelId="{72555006-9ADB-4E03-BFC8-EF4E2D2A1B8D}" srcId="{8967A743-6598-418D-A899-769E71F8F6C9}" destId="{D6CEAD97-4581-45D2-B1BA-0AE311481119}" srcOrd="0" destOrd="0" parTransId="{2CCE8667-00AB-44AB-814C-A23A6A35D27A}" sibTransId="{5DB7501D-87B7-4168-A197-E4E613C63CC5}"/>
    <dgm:cxn modelId="{660B5A08-D6CE-45B8-8478-EB086ACDA509}" type="presOf" srcId="{F938000A-1579-4EC4-84CF-5FD2946E4839}" destId="{48C596C8-0992-46FE-B589-5C23A51F1E12}" srcOrd="1" destOrd="1" presId="urn:microsoft.com/office/officeart/2005/8/layout/vList4"/>
    <dgm:cxn modelId="{9DBD69C4-E0A2-44A3-B278-94DD28CBD7A6}" srcId="{20B55299-0F1A-4777-A55B-022E20110279}" destId="{8967A743-6598-418D-A899-769E71F8F6C9}" srcOrd="2" destOrd="0" parTransId="{54338FA9-2AB0-4FE8-A056-6C517B1E5257}" sibTransId="{7453360F-7B37-4649-B657-4DFDD9CADD3A}"/>
    <dgm:cxn modelId="{E0C0F623-8568-47B9-B2FE-B37BCB2A3D3D}" srcId="{20B55299-0F1A-4777-A55B-022E20110279}" destId="{EE7A9FEB-44F5-4332-BD18-0C6DEE6D78B6}" srcOrd="1" destOrd="0" parTransId="{4B2AB377-7A14-45F7-BEA1-11957C75A168}" sibTransId="{BA9AF566-3FFD-4726-92E9-81F86E60F046}"/>
    <dgm:cxn modelId="{53A49344-13B6-46B1-8888-CA1C0F52FE1C}" type="presOf" srcId="{1B231C7E-65A0-4BDD-9295-0233F8A4BD70}" destId="{D30CE748-8A90-4627-9FF2-2813923A9A8C}" srcOrd="0" destOrd="1" presId="urn:microsoft.com/office/officeart/2005/8/layout/vList4"/>
    <dgm:cxn modelId="{6441E8E6-C5FA-4321-A5C1-869AAF17A5C0}" srcId="{F5D99866-1052-4A25-9616-A163E67C82A8}" destId="{1B231C7E-65A0-4BDD-9295-0233F8A4BD70}" srcOrd="0" destOrd="0" parTransId="{BF9983EC-8155-47D5-8193-179E5EC0B467}" sibTransId="{510F31BE-A3C5-4D29-95D5-67417E905F79}"/>
    <dgm:cxn modelId="{CD091455-E2A5-4D65-8C23-9A40443F30C9}" srcId="{EE7A9FEB-44F5-4332-BD18-0C6DEE6D78B6}" destId="{F938000A-1579-4EC4-84CF-5FD2946E4839}" srcOrd="0" destOrd="0" parTransId="{A9E9E09C-A6B1-416E-B8A6-D1BB8323D8A4}" sibTransId="{063DEEE4-8BB1-47B1-9801-9006E0BDE17F}"/>
    <dgm:cxn modelId="{FD03DF0B-6B50-4787-8AA3-0BA873946BE8}" srcId="{20B55299-0F1A-4777-A55B-022E20110279}" destId="{F5D99866-1052-4A25-9616-A163E67C82A8}" srcOrd="0" destOrd="0" parTransId="{3BF5F3BA-B386-4D83-A28E-85ED23068A05}" sibTransId="{2BAE2134-87AE-4CAF-A8BD-7A0DE8F7136D}"/>
    <dgm:cxn modelId="{2C444788-8E51-4526-8669-23B1AB22A814}" type="presOf" srcId="{F938000A-1579-4EC4-84CF-5FD2946E4839}" destId="{3BAB5699-D740-4378-83C3-8A6B09741441}" srcOrd="0" destOrd="1" presId="urn:microsoft.com/office/officeart/2005/8/layout/vList4"/>
    <dgm:cxn modelId="{32BBF0E2-2843-403C-8BDC-CC6666BD52E7}" type="presOf" srcId="{F5D99866-1052-4A25-9616-A163E67C82A8}" destId="{D30CE748-8A90-4627-9FF2-2813923A9A8C}" srcOrd="0" destOrd="0" presId="urn:microsoft.com/office/officeart/2005/8/layout/vList4"/>
    <dgm:cxn modelId="{524FD96C-EB96-4B17-A2FC-4262D3B50A11}" type="presOf" srcId="{8967A743-6598-418D-A899-769E71F8F6C9}" destId="{411D3F38-6AFB-40C2-AC12-7E4A5B168574}" srcOrd="1" destOrd="0" presId="urn:microsoft.com/office/officeart/2005/8/layout/vList4"/>
    <dgm:cxn modelId="{DE313DFB-1F51-44EC-B701-9314B8DE7578}" type="presOf" srcId="{D6CEAD97-4581-45D2-B1BA-0AE311481119}" destId="{FD9D0281-3741-4309-AA53-560D3837699B}" srcOrd="0" destOrd="1" presId="urn:microsoft.com/office/officeart/2005/8/layout/vList4"/>
    <dgm:cxn modelId="{E95FDD62-D01D-45AB-9105-BAF951C26CA6}" type="presOf" srcId="{8967A743-6598-418D-A899-769E71F8F6C9}" destId="{FD9D0281-3741-4309-AA53-560D3837699B}" srcOrd="0" destOrd="0" presId="urn:microsoft.com/office/officeart/2005/8/layout/vList4"/>
    <dgm:cxn modelId="{A046099F-BBE2-4C3D-BF07-077A5053474F}" type="presOf" srcId="{F5D99866-1052-4A25-9616-A163E67C82A8}" destId="{8D8A39DD-F1EB-4FC4-9966-0886702F6C84}" srcOrd="1" destOrd="0" presId="urn:microsoft.com/office/officeart/2005/8/layout/vList4"/>
    <dgm:cxn modelId="{EC2AADDA-1E35-486B-84DE-F709B1944C33}" type="presOf" srcId="{1B231C7E-65A0-4BDD-9295-0233F8A4BD70}" destId="{8D8A39DD-F1EB-4FC4-9966-0886702F6C84}" srcOrd="1" destOrd="1" presId="urn:microsoft.com/office/officeart/2005/8/layout/vList4"/>
    <dgm:cxn modelId="{206E2A99-DC61-4E1D-AB19-80B8BE9037A4}" type="presParOf" srcId="{139638E9-E43A-42EC-80EF-D7A75A935FCC}" destId="{EB984F55-7FAF-40DE-A340-E2BFCF91A9CB}" srcOrd="0" destOrd="0" presId="urn:microsoft.com/office/officeart/2005/8/layout/vList4"/>
    <dgm:cxn modelId="{2A7C754B-E6F1-465C-9C49-272E83C992C8}" type="presParOf" srcId="{EB984F55-7FAF-40DE-A340-E2BFCF91A9CB}" destId="{D30CE748-8A90-4627-9FF2-2813923A9A8C}" srcOrd="0" destOrd="0" presId="urn:microsoft.com/office/officeart/2005/8/layout/vList4"/>
    <dgm:cxn modelId="{A497E85F-A57B-401F-B60D-1B0D9E5C1816}" type="presParOf" srcId="{EB984F55-7FAF-40DE-A340-E2BFCF91A9CB}" destId="{04648D27-2093-4B37-A281-69B1556CCA8B}" srcOrd="1" destOrd="0" presId="urn:microsoft.com/office/officeart/2005/8/layout/vList4"/>
    <dgm:cxn modelId="{B6C691AA-7021-49AB-848A-86BB253E10F5}" type="presParOf" srcId="{EB984F55-7FAF-40DE-A340-E2BFCF91A9CB}" destId="{8D8A39DD-F1EB-4FC4-9966-0886702F6C84}" srcOrd="2" destOrd="0" presId="urn:microsoft.com/office/officeart/2005/8/layout/vList4"/>
    <dgm:cxn modelId="{BD579329-656B-4D43-B2E4-3CBCB5EAB846}" type="presParOf" srcId="{139638E9-E43A-42EC-80EF-D7A75A935FCC}" destId="{1006155C-F46A-4FEB-8303-4A2E31BB587E}" srcOrd="1" destOrd="0" presId="urn:microsoft.com/office/officeart/2005/8/layout/vList4"/>
    <dgm:cxn modelId="{1E03D5DD-991E-4D87-8403-2343C95B90BD}" type="presParOf" srcId="{139638E9-E43A-42EC-80EF-D7A75A935FCC}" destId="{DE378D7E-497F-47F9-802D-BEC4E2DB9D46}" srcOrd="2" destOrd="0" presId="urn:microsoft.com/office/officeart/2005/8/layout/vList4"/>
    <dgm:cxn modelId="{07C6E09B-D414-4F19-AFDC-A54C82CF04AB}" type="presParOf" srcId="{DE378D7E-497F-47F9-802D-BEC4E2DB9D46}" destId="{3BAB5699-D740-4378-83C3-8A6B09741441}" srcOrd="0" destOrd="0" presId="urn:microsoft.com/office/officeart/2005/8/layout/vList4"/>
    <dgm:cxn modelId="{C3239F2A-FBDE-4574-9F89-2E4A9055044C}" type="presParOf" srcId="{DE378D7E-497F-47F9-802D-BEC4E2DB9D46}" destId="{A2A0C75E-9354-4392-911A-0E8C0C3F4E48}" srcOrd="1" destOrd="0" presId="urn:microsoft.com/office/officeart/2005/8/layout/vList4"/>
    <dgm:cxn modelId="{84082B4B-F463-4AE2-8965-CDB84568A0F5}" type="presParOf" srcId="{DE378D7E-497F-47F9-802D-BEC4E2DB9D46}" destId="{48C596C8-0992-46FE-B589-5C23A51F1E12}" srcOrd="2" destOrd="0" presId="urn:microsoft.com/office/officeart/2005/8/layout/vList4"/>
    <dgm:cxn modelId="{1F93D038-D35A-4EFE-AFBB-7B9F1E7BD5FD}" type="presParOf" srcId="{139638E9-E43A-42EC-80EF-D7A75A935FCC}" destId="{1508D6C9-94DF-47C2-8882-015F47D8853C}" srcOrd="3" destOrd="0" presId="urn:microsoft.com/office/officeart/2005/8/layout/vList4"/>
    <dgm:cxn modelId="{B006D79A-AC42-44C0-8423-24766F1050BE}" type="presParOf" srcId="{139638E9-E43A-42EC-80EF-D7A75A935FCC}" destId="{9602A16E-AE32-45A4-BEF2-EF8CAEDBFA02}" srcOrd="4" destOrd="0" presId="urn:microsoft.com/office/officeart/2005/8/layout/vList4"/>
    <dgm:cxn modelId="{542686EF-CA70-45F0-A4C4-815D8E8657A4}" type="presParOf" srcId="{9602A16E-AE32-45A4-BEF2-EF8CAEDBFA02}" destId="{FD9D0281-3741-4309-AA53-560D3837699B}" srcOrd="0" destOrd="0" presId="urn:microsoft.com/office/officeart/2005/8/layout/vList4"/>
    <dgm:cxn modelId="{B8C8AADF-8A12-4BE9-B3BC-6BC19C2EB92D}" type="presParOf" srcId="{9602A16E-AE32-45A4-BEF2-EF8CAEDBFA02}" destId="{7C526A04-63B4-4E74-919D-9DC4AA679D6B}" srcOrd="1" destOrd="0" presId="urn:microsoft.com/office/officeart/2005/8/layout/vList4"/>
    <dgm:cxn modelId="{3AB6DF10-4E35-4004-9A46-C804422D31E7}" type="presParOf" srcId="{9602A16E-AE32-45A4-BEF2-EF8CAEDBFA02}" destId="{411D3F38-6AFB-40C2-AC12-7E4A5B168574}" srcOrd="2" destOrd="0" presId="urn:microsoft.com/office/officeart/2005/8/layout/vList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4288EA5B-6230-4D3D-ADC3-07BC35DD5B87}" type="doc">
      <dgm:prSet loTypeId="urn:microsoft.com/office/officeart/2005/8/layout/hList3" loCatId="list" qsTypeId="urn:microsoft.com/office/officeart/2005/8/quickstyle/3d3" qsCatId="3D" csTypeId="urn:microsoft.com/office/officeart/2005/8/colors/accent6_1" csCatId="accent6" phldr="1"/>
      <dgm:spPr/>
      <dgm:t>
        <a:bodyPr/>
        <a:lstStyle/>
        <a:p>
          <a:endParaRPr lang="en-US"/>
        </a:p>
      </dgm:t>
    </dgm:pt>
    <dgm:pt modelId="{492864F3-2A0E-4245-9255-5CA540E8C30A}">
      <dgm:prSet/>
      <dgm:spPr/>
      <dgm:t>
        <a:bodyPr/>
        <a:lstStyle/>
        <a:p>
          <a:pPr rtl="0"/>
          <a:r>
            <a:rPr lang="en-US" b="1" dirty="0" smtClean="0"/>
            <a:t>ALL required supplemental documents* due </a:t>
          </a:r>
          <a:r>
            <a:rPr lang="en-US" b="1" dirty="0" smtClean="0"/>
            <a:t>          by </a:t>
          </a:r>
          <a:r>
            <a:rPr lang="en-US" b="1" dirty="0" smtClean="0"/>
            <a:t>the </a:t>
          </a:r>
          <a:r>
            <a:rPr lang="en-US" b="1" u="sng" dirty="0" smtClean="0"/>
            <a:t>May 1 deadline</a:t>
          </a:r>
        </a:p>
      </dgm:t>
    </dgm:pt>
    <dgm:pt modelId="{31DF6FAA-A817-4FA8-B8A8-BE567681BE90}" type="parTrans" cxnId="{E0233690-3B76-42FE-97FB-B55EE9952184}">
      <dgm:prSet/>
      <dgm:spPr/>
      <dgm:t>
        <a:bodyPr/>
        <a:lstStyle/>
        <a:p>
          <a:endParaRPr lang="en-US"/>
        </a:p>
      </dgm:t>
    </dgm:pt>
    <dgm:pt modelId="{EEE2BAC8-1E40-4F69-A6CA-9F647C5F3C56}" type="sibTrans" cxnId="{E0233690-3B76-42FE-97FB-B55EE9952184}">
      <dgm:prSet/>
      <dgm:spPr/>
      <dgm:t>
        <a:bodyPr/>
        <a:lstStyle/>
        <a:p>
          <a:endParaRPr lang="en-US"/>
        </a:p>
      </dgm:t>
    </dgm:pt>
    <dgm:pt modelId="{E86E5062-4CF0-4EF5-B1AD-0F3E2367F260}">
      <dgm:prSet custT="1"/>
      <dgm:spPr/>
      <dgm:t>
        <a:bodyPr/>
        <a:lstStyle/>
        <a:p>
          <a:pPr rtl="0"/>
          <a:r>
            <a:rPr lang="en-US" sz="2400" b="1" dirty="0" smtClean="0"/>
            <a:t>Student Participation Agreement</a:t>
          </a:r>
          <a:endParaRPr lang="en-US" sz="2400" b="1" dirty="0"/>
        </a:p>
      </dgm:t>
    </dgm:pt>
    <dgm:pt modelId="{CABF82A8-DAA7-40F8-BE4B-7C355941F1EC}" type="parTrans" cxnId="{B385C70F-41F2-4DFB-9EF2-C46EEA6B56EF}">
      <dgm:prSet/>
      <dgm:spPr/>
      <dgm:t>
        <a:bodyPr/>
        <a:lstStyle/>
        <a:p>
          <a:endParaRPr lang="en-US"/>
        </a:p>
      </dgm:t>
    </dgm:pt>
    <dgm:pt modelId="{EF215E6F-EEF0-432F-B746-2DD9FFDB786F}" type="sibTrans" cxnId="{B385C70F-41F2-4DFB-9EF2-C46EEA6B56EF}">
      <dgm:prSet/>
      <dgm:spPr/>
      <dgm:t>
        <a:bodyPr/>
        <a:lstStyle/>
        <a:p>
          <a:endParaRPr lang="en-US"/>
        </a:p>
      </dgm:t>
    </dgm:pt>
    <dgm:pt modelId="{E04716CC-D8C5-44C9-A3FD-7D06CE8A79E4}">
      <dgm:prSet custT="1"/>
      <dgm:spPr/>
      <dgm:t>
        <a:bodyPr/>
        <a:lstStyle/>
        <a:p>
          <a:pPr rtl="0"/>
          <a:r>
            <a:rPr lang="en-US" sz="2400" b="1" dirty="0" smtClean="0"/>
            <a:t>Official HS Transcript</a:t>
          </a:r>
          <a:endParaRPr lang="en-US" sz="2400" b="1" dirty="0"/>
        </a:p>
      </dgm:t>
    </dgm:pt>
    <dgm:pt modelId="{3226328C-4E4A-4556-A26E-5131635EEBBA}" type="parTrans" cxnId="{9B66E609-5931-405C-AE87-641E67F91DC0}">
      <dgm:prSet/>
      <dgm:spPr/>
      <dgm:t>
        <a:bodyPr/>
        <a:lstStyle/>
        <a:p>
          <a:endParaRPr lang="en-US"/>
        </a:p>
      </dgm:t>
    </dgm:pt>
    <dgm:pt modelId="{1A024ED4-4202-45F9-821E-2CA35297E0DD}" type="sibTrans" cxnId="{9B66E609-5931-405C-AE87-641E67F91DC0}">
      <dgm:prSet/>
      <dgm:spPr/>
      <dgm:t>
        <a:bodyPr/>
        <a:lstStyle/>
        <a:p>
          <a:endParaRPr lang="en-US"/>
        </a:p>
      </dgm:t>
    </dgm:pt>
    <dgm:pt modelId="{5D47A014-49F8-4FC8-ABEA-EB9FCB4AD8E6}">
      <dgm:prSet custT="1"/>
      <dgm:spPr/>
      <dgm:t>
        <a:bodyPr anchor="ctr" anchorCtr="0"/>
        <a:lstStyle/>
        <a:p>
          <a:pPr algn="ctr" rtl="0">
            <a:lnSpc>
              <a:spcPct val="100000"/>
            </a:lnSpc>
            <a:spcAft>
              <a:spcPts val="1200"/>
            </a:spcAft>
          </a:pPr>
          <a:r>
            <a:rPr lang="en-US" sz="2400" b="1" dirty="0" smtClean="0"/>
            <a:t>Official Test Scores</a:t>
          </a:r>
          <a:endParaRPr lang="en-US" sz="2400" b="1" dirty="0"/>
        </a:p>
      </dgm:t>
    </dgm:pt>
    <dgm:pt modelId="{4A087235-F2E4-493A-9C8A-E8C21B37C15E}" type="parTrans" cxnId="{33EFC096-8ED3-4633-8164-D6BB31B0CE1E}">
      <dgm:prSet/>
      <dgm:spPr/>
      <dgm:t>
        <a:bodyPr/>
        <a:lstStyle/>
        <a:p>
          <a:endParaRPr lang="en-US"/>
        </a:p>
      </dgm:t>
    </dgm:pt>
    <dgm:pt modelId="{41E32C25-4045-4C18-9E34-6FD40F7437DC}" type="sibTrans" cxnId="{33EFC096-8ED3-4633-8164-D6BB31B0CE1E}">
      <dgm:prSet/>
      <dgm:spPr/>
      <dgm:t>
        <a:bodyPr/>
        <a:lstStyle/>
        <a:p>
          <a:endParaRPr lang="en-US"/>
        </a:p>
      </dgm:t>
    </dgm:pt>
    <dgm:pt modelId="{2BED37B7-6BD1-4F1D-80B1-B2A7FA6F350D}">
      <dgm:prSet custT="1"/>
      <dgm:spPr/>
      <dgm:t>
        <a:bodyPr anchor="ctr" anchorCtr="0"/>
        <a:lstStyle/>
        <a:p>
          <a:pPr algn="l" rtl="0">
            <a:lnSpc>
              <a:spcPct val="90000"/>
            </a:lnSpc>
            <a:spcAft>
              <a:spcPct val="15000"/>
            </a:spcAft>
          </a:pPr>
          <a:r>
            <a:rPr lang="en-US" sz="1800" b="1" dirty="0" smtClean="0"/>
            <a:t>ACT/SAT scores</a:t>
          </a:r>
          <a:endParaRPr lang="en-US" sz="1800" b="1" dirty="0"/>
        </a:p>
      </dgm:t>
    </dgm:pt>
    <dgm:pt modelId="{32981E20-14CF-48F9-A199-1AA3D4981C93}" type="sibTrans" cxnId="{D1746019-971A-4024-9B0E-73B320CE7382}">
      <dgm:prSet/>
      <dgm:spPr/>
      <dgm:t>
        <a:bodyPr/>
        <a:lstStyle/>
        <a:p>
          <a:endParaRPr lang="en-US"/>
        </a:p>
      </dgm:t>
    </dgm:pt>
    <dgm:pt modelId="{2A666FDD-F9A1-49E3-B257-B469CE20E8A2}" type="parTrans" cxnId="{D1746019-971A-4024-9B0E-73B320CE7382}">
      <dgm:prSet/>
      <dgm:spPr/>
      <dgm:t>
        <a:bodyPr/>
        <a:lstStyle/>
        <a:p>
          <a:endParaRPr lang="en-US"/>
        </a:p>
      </dgm:t>
    </dgm:pt>
    <dgm:pt modelId="{74060AB8-E11A-41FC-9577-6B6F6F66AC68}">
      <dgm:prSet custT="1"/>
      <dgm:spPr/>
      <dgm:t>
        <a:bodyPr anchor="ctr" anchorCtr="0"/>
        <a:lstStyle/>
        <a:p>
          <a:pPr algn="l" rtl="0">
            <a:lnSpc>
              <a:spcPct val="90000"/>
            </a:lnSpc>
            <a:spcAft>
              <a:spcPct val="15000"/>
            </a:spcAft>
          </a:pPr>
          <a:r>
            <a:rPr lang="en-US" sz="1800" b="1" dirty="0" smtClean="0"/>
            <a:t>ACCUPLACER  </a:t>
          </a:r>
          <a:r>
            <a:rPr lang="en-US" sz="1800" b="1" dirty="0" smtClean="0"/>
            <a:t>      </a:t>
          </a:r>
          <a:r>
            <a:rPr lang="en-US" sz="1600" i="1" dirty="0" smtClean="0"/>
            <a:t>(</a:t>
          </a:r>
          <a:r>
            <a:rPr lang="en-US" sz="1600" i="1" dirty="0" smtClean="0"/>
            <a:t>if accepted)</a:t>
          </a:r>
          <a:endParaRPr lang="en-US" sz="1800" b="1" dirty="0"/>
        </a:p>
      </dgm:t>
    </dgm:pt>
    <dgm:pt modelId="{FD167060-78F5-4A91-A775-F89854DB39AE}" type="parTrans" cxnId="{1B86B6E5-9160-4FD5-8385-6E9293EAF0B3}">
      <dgm:prSet/>
      <dgm:spPr/>
      <dgm:t>
        <a:bodyPr/>
        <a:lstStyle/>
        <a:p>
          <a:endParaRPr lang="en-US"/>
        </a:p>
      </dgm:t>
    </dgm:pt>
    <dgm:pt modelId="{83DD2F97-07FE-4346-A40E-73A880B40EFA}" type="sibTrans" cxnId="{1B86B6E5-9160-4FD5-8385-6E9293EAF0B3}">
      <dgm:prSet/>
      <dgm:spPr/>
      <dgm:t>
        <a:bodyPr/>
        <a:lstStyle/>
        <a:p>
          <a:endParaRPr lang="en-US"/>
        </a:p>
      </dgm:t>
    </dgm:pt>
    <dgm:pt modelId="{1BB55DF0-76C4-4C8C-A0C1-8D70E61F934A}">
      <dgm:prSet custT="1"/>
      <dgm:spPr/>
      <dgm:t>
        <a:bodyPr/>
        <a:lstStyle/>
        <a:p>
          <a:pPr rtl="0"/>
          <a:r>
            <a:rPr lang="en-US" sz="2400" b="1" dirty="0" smtClean="0"/>
            <a:t>Fulton County Schools MOWR Contract</a:t>
          </a:r>
          <a:endParaRPr lang="en-US" sz="2400" b="1" dirty="0"/>
        </a:p>
      </dgm:t>
    </dgm:pt>
    <dgm:pt modelId="{F88C3C01-0104-4337-A588-C54DB9FA58B9}" type="parTrans" cxnId="{3A8D1092-4B45-4AAA-8234-B48363525488}">
      <dgm:prSet/>
      <dgm:spPr/>
      <dgm:t>
        <a:bodyPr/>
        <a:lstStyle/>
        <a:p>
          <a:endParaRPr lang="en-US"/>
        </a:p>
      </dgm:t>
    </dgm:pt>
    <dgm:pt modelId="{055D4F8F-A62E-403A-9B8F-7C93C36A3430}" type="sibTrans" cxnId="{3A8D1092-4B45-4AAA-8234-B48363525488}">
      <dgm:prSet/>
      <dgm:spPr/>
      <dgm:t>
        <a:bodyPr/>
        <a:lstStyle/>
        <a:p>
          <a:endParaRPr lang="en-US"/>
        </a:p>
      </dgm:t>
    </dgm:pt>
    <dgm:pt modelId="{4C42BCC4-09C1-40E3-820A-57E8968E741E}" type="pres">
      <dgm:prSet presAssocID="{4288EA5B-6230-4D3D-ADC3-07BC35DD5B87}" presName="composite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3584ECA6-7065-47D1-996F-9D30D8BFC380}" type="pres">
      <dgm:prSet presAssocID="{492864F3-2A0E-4245-9255-5CA540E8C30A}" presName="roof" presStyleLbl="dkBgShp" presStyleIdx="0" presStyleCnt="2"/>
      <dgm:spPr/>
      <dgm:t>
        <a:bodyPr/>
        <a:lstStyle/>
        <a:p>
          <a:endParaRPr lang="en-US"/>
        </a:p>
      </dgm:t>
    </dgm:pt>
    <dgm:pt modelId="{1A16D394-75FB-4486-A532-713DD1487A44}" type="pres">
      <dgm:prSet presAssocID="{492864F3-2A0E-4245-9255-5CA540E8C30A}" presName="pillars" presStyleCnt="0"/>
      <dgm:spPr/>
    </dgm:pt>
    <dgm:pt modelId="{A50B8318-07D9-44BA-8645-CED9009ADE15}" type="pres">
      <dgm:prSet presAssocID="{492864F3-2A0E-4245-9255-5CA540E8C30A}" presName="pillar1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A05C5F1-4090-44C6-AAC7-4BAB352CAFA2}" type="pres">
      <dgm:prSet presAssocID="{1BB55DF0-76C4-4C8C-A0C1-8D70E61F934A}" presName="pillarX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FA7CA71-2922-4663-813A-BA104AD087A9}" type="pres">
      <dgm:prSet presAssocID="{E04716CC-D8C5-44C9-A3FD-7D06CE8A79E4}" presName="pillarX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F633B4E-09C0-4034-A4D9-7991967D7BF6}" type="pres">
      <dgm:prSet presAssocID="{5D47A014-49F8-4FC8-ABEA-EB9FCB4AD8E6}" presName="pillarX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6E27623-9BBA-4A35-B18C-A55B8DD3C0D5}" type="pres">
      <dgm:prSet presAssocID="{492864F3-2A0E-4245-9255-5CA540E8C30A}" presName="base" presStyleLbl="dkBgShp" presStyleIdx="1" presStyleCnt="2" custLinFactNeighborY="-31068"/>
      <dgm:spPr/>
    </dgm:pt>
  </dgm:ptLst>
  <dgm:cxnLst>
    <dgm:cxn modelId="{D1746019-971A-4024-9B0E-73B320CE7382}" srcId="{5D47A014-49F8-4FC8-ABEA-EB9FCB4AD8E6}" destId="{2BED37B7-6BD1-4F1D-80B1-B2A7FA6F350D}" srcOrd="0" destOrd="0" parTransId="{2A666FDD-F9A1-49E3-B257-B469CE20E8A2}" sibTransId="{32981E20-14CF-48F9-A199-1AA3D4981C93}"/>
    <dgm:cxn modelId="{B385C70F-41F2-4DFB-9EF2-C46EEA6B56EF}" srcId="{492864F3-2A0E-4245-9255-5CA540E8C30A}" destId="{E86E5062-4CF0-4EF5-B1AD-0F3E2367F260}" srcOrd="0" destOrd="0" parTransId="{CABF82A8-DAA7-40F8-BE4B-7C355941F1EC}" sibTransId="{EF215E6F-EEF0-432F-B746-2DD9FFDB786F}"/>
    <dgm:cxn modelId="{8B91E35A-5987-415B-9A16-73C074D1CE4A}" type="presOf" srcId="{E86E5062-4CF0-4EF5-B1AD-0F3E2367F260}" destId="{A50B8318-07D9-44BA-8645-CED9009ADE15}" srcOrd="0" destOrd="0" presId="urn:microsoft.com/office/officeart/2005/8/layout/hList3"/>
    <dgm:cxn modelId="{9B66E609-5931-405C-AE87-641E67F91DC0}" srcId="{492864F3-2A0E-4245-9255-5CA540E8C30A}" destId="{E04716CC-D8C5-44C9-A3FD-7D06CE8A79E4}" srcOrd="2" destOrd="0" parTransId="{3226328C-4E4A-4556-A26E-5131635EEBBA}" sibTransId="{1A024ED4-4202-45F9-821E-2CA35297E0DD}"/>
    <dgm:cxn modelId="{58FD9352-94B2-4845-8FF3-C636AE1B9B8C}" type="presOf" srcId="{5D47A014-49F8-4FC8-ABEA-EB9FCB4AD8E6}" destId="{EF633B4E-09C0-4034-A4D9-7991967D7BF6}" srcOrd="0" destOrd="0" presId="urn:microsoft.com/office/officeart/2005/8/layout/hList3"/>
    <dgm:cxn modelId="{33EFC096-8ED3-4633-8164-D6BB31B0CE1E}" srcId="{492864F3-2A0E-4245-9255-5CA540E8C30A}" destId="{5D47A014-49F8-4FC8-ABEA-EB9FCB4AD8E6}" srcOrd="3" destOrd="0" parTransId="{4A087235-F2E4-493A-9C8A-E8C21B37C15E}" sibTransId="{41E32C25-4045-4C18-9E34-6FD40F7437DC}"/>
    <dgm:cxn modelId="{1B86B6E5-9160-4FD5-8385-6E9293EAF0B3}" srcId="{5D47A014-49F8-4FC8-ABEA-EB9FCB4AD8E6}" destId="{74060AB8-E11A-41FC-9577-6B6F6F66AC68}" srcOrd="1" destOrd="0" parTransId="{FD167060-78F5-4A91-A775-F89854DB39AE}" sibTransId="{83DD2F97-07FE-4346-A40E-73A880B40EFA}"/>
    <dgm:cxn modelId="{450EC832-E737-4A23-B975-D86B60BB3376}" type="presOf" srcId="{74060AB8-E11A-41FC-9577-6B6F6F66AC68}" destId="{EF633B4E-09C0-4034-A4D9-7991967D7BF6}" srcOrd="0" destOrd="2" presId="urn:microsoft.com/office/officeart/2005/8/layout/hList3"/>
    <dgm:cxn modelId="{0903ADF9-E0BD-4939-9F6B-F907155C2919}" type="presOf" srcId="{492864F3-2A0E-4245-9255-5CA540E8C30A}" destId="{3584ECA6-7065-47D1-996F-9D30D8BFC380}" srcOrd="0" destOrd="0" presId="urn:microsoft.com/office/officeart/2005/8/layout/hList3"/>
    <dgm:cxn modelId="{1F5C439E-1B07-4750-97F1-800DB162099B}" type="presOf" srcId="{E04716CC-D8C5-44C9-A3FD-7D06CE8A79E4}" destId="{4FA7CA71-2922-4663-813A-BA104AD087A9}" srcOrd="0" destOrd="0" presId="urn:microsoft.com/office/officeart/2005/8/layout/hList3"/>
    <dgm:cxn modelId="{E0233690-3B76-42FE-97FB-B55EE9952184}" srcId="{4288EA5B-6230-4D3D-ADC3-07BC35DD5B87}" destId="{492864F3-2A0E-4245-9255-5CA540E8C30A}" srcOrd="0" destOrd="0" parTransId="{31DF6FAA-A817-4FA8-B8A8-BE567681BE90}" sibTransId="{EEE2BAC8-1E40-4F69-A6CA-9F647C5F3C56}"/>
    <dgm:cxn modelId="{D15A8D73-96F1-4E51-821F-6FD76E7A0ABE}" type="presOf" srcId="{4288EA5B-6230-4D3D-ADC3-07BC35DD5B87}" destId="{4C42BCC4-09C1-40E3-820A-57E8968E741E}" srcOrd="0" destOrd="0" presId="urn:microsoft.com/office/officeart/2005/8/layout/hList3"/>
    <dgm:cxn modelId="{76AEB2F6-813B-4533-9EA0-FD26A870E0B3}" type="presOf" srcId="{1BB55DF0-76C4-4C8C-A0C1-8D70E61F934A}" destId="{8A05C5F1-4090-44C6-AAC7-4BAB352CAFA2}" srcOrd="0" destOrd="0" presId="urn:microsoft.com/office/officeart/2005/8/layout/hList3"/>
    <dgm:cxn modelId="{93359306-F6E4-4E48-903B-F43EDFE80853}" type="presOf" srcId="{2BED37B7-6BD1-4F1D-80B1-B2A7FA6F350D}" destId="{EF633B4E-09C0-4034-A4D9-7991967D7BF6}" srcOrd="0" destOrd="1" presId="urn:microsoft.com/office/officeart/2005/8/layout/hList3"/>
    <dgm:cxn modelId="{3A8D1092-4B45-4AAA-8234-B48363525488}" srcId="{492864F3-2A0E-4245-9255-5CA540E8C30A}" destId="{1BB55DF0-76C4-4C8C-A0C1-8D70E61F934A}" srcOrd="1" destOrd="0" parTransId="{F88C3C01-0104-4337-A588-C54DB9FA58B9}" sibTransId="{055D4F8F-A62E-403A-9B8F-7C93C36A3430}"/>
    <dgm:cxn modelId="{55DE11D3-8AF8-4C4D-BE4E-9DB7B58A8EC5}" type="presParOf" srcId="{4C42BCC4-09C1-40E3-820A-57E8968E741E}" destId="{3584ECA6-7065-47D1-996F-9D30D8BFC380}" srcOrd="0" destOrd="0" presId="urn:microsoft.com/office/officeart/2005/8/layout/hList3"/>
    <dgm:cxn modelId="{3B0C1B1F-A0A8-4F6F-84C7-F2F3D571DE36}" type="presParOf" srcId="{4C42BCC4-09C1-40E3-820A-57E8968E741E}" destId="{1A16D394-75FB-4486-A532-713DD1487A44}" srcOrd="1" destOrd="0" presId="urn:microsoft.com/office/officeart/2005/8/layout/hList3"/>
    <dgm:cxn modelId="{845041B2-7C20-4622-8BC4-071A84D14144}" type="presParOf" srcId="{1A16D394-75FB-4486-A532-713DD1487A44}" destId="{A50B8318-07D9-44BA-8645-CED9009ADE15}" srcOrd="0" destOrd="0" presId="urn:microsoft.com/office/officeart/2005/8/layout/hList3"/>
    <dgm:cxn modelId="{5A7FD29B-CBC8-4FB1-B523-9C6587BDFCBA}" type="presParOf" srcId="{1A16D394-75FB-4486-A532-713DD1487A44}" destId="{8A05C5F1-4090-44C6-AAC7-4BAB352CAFA2}" srcOrd="1" destOrd="0" presId="urn:microsoft.com/office/officeart/2005/8/layout/hList3"/>
    <dgm:cxn modelId="{DB8B1E5F-A8AF-46AE-95A7-73AE77353CE6}" type="presParOf" srcId="{1A16D394-75FB-4486-A532-713DD1487A44}" destId="{4FA7CA71-2922-4663-813A-BA104AD087A9}" srcOrd="2" destOrd="0" presId="urn:microsoft.com/office/officeart/2005/8/layout/hList3"/>
    <dgm:cxn modelId="{F8035A33-CFBB-4EF3-BF66-9B61C5696F8B}" type="presParOf" srcId="{1A16D394-75FB-4486-A532-713DD1487A44}" destId="{EF633B4E-09C0-4034-A4D9-7991967D7BF6}" srcOrd="3" destOrd="0" presId="urn:microsoft.com/office/officeart/2005/8/layout/hList3"/>
    <dgm:cxn modelId="{3E2E0921-3EF7-43DF-81A6-5C10AD2C8668}" type="presParOf" srcId="{4C42BCC4-09C1-40E3-820A-57E8968E741E}" destId="{76E27623-9BBA-4A35-B18C-A55B8DD3C0D5}" srcOrd="2" destOrd="0" presId="urn:microsoft.com/office/officeart/2005/8/layout/hLis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9399C0BD-7A11-4068-A0F0-B227A530F26C}" type="doc">
      <dgm:prSet loTypeId="urn:microsoft.com/office/officeart/2005/8/layout/vList2" loCatId="list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en-US"/>
        </a:p>
      </dgm:t>
    </dgm:pt>
    <dgm:pt modelId="{ED115198-FF36-4FCF-9A4E-FF9226F33A86}">
      <dgm:prSet/>
      <dgm:spPr/>
      <dgm:t>
        <a:bodyPr/>
        <a:lstStyle/>
        <a:p>
          <a:pPr rtl="0"/>
          <a:r>
            <a:rPr lang="en-US" b="1" i="0" u="sng" dirty="0" smtClean="0">
              <a:solidFill>
                <a:schemeClr val="tx1"/>
              </a:solidFill>
            </a:rPr>
            <a:t>Step 5</a:t>
          </a:r>
          <a:r>
            <a:rPr lang="en-US" b="1" i="0" dirty="0" smtClean="0">
              <a:solidFill>
                <a:schemeClr val="tx1"/>
              </a:solidFill>
            </a:rPr>
            <a:t>:  Complete Paperwork &amp; Funding Application</a:t>
          </a:r>
          <a:endParaRPr lang="en-US" b="1" dirty="0">
            <a:solidFill>
              <a:schemeClr val="tx1"/>
            </a:solidFill>
          </a:endParaRPr>
        </a:p>
      </dgm:t>
    </dgm:pt>
    <dgm:pt modelId="{5F49DD63-50CB-47AF-85BA-B84033F8A3A3}" type="parTrans" cxnId="{71ED66C2-FC8C-4F09-90E8-82370D593D08}">
      <dgm:prSet/>
      <dgm:spPr/>
      <dgm:t>
        <a:bodyPr/>
        <a:lstStyle/>
        <a:p>
          <a:endParaRPr lang="en-US"/>
        </a:p>
      </dgm:t>
    </dgm:pt>
    <dgm:pt modelId="{46966C7C-AF8A-448B-9E7A-31A18FCE6CBC}" type="sibTrans" cxnId="{71ED66C2-FC8C-4F09-90E8-82370D593D08}">
      <dgm:prSet/>
      <dgm:spPr/>
      <dgm:t>
        <a:bodyPr/>
        <a:lstStyle/>
        <a:p>
          <a:endParaRPr lang="en-US"/>
        </a:p>
      </dgm:t>
    </dgm:pt>
    <dgm:pt modelId="{25E315F9-CA2B-40A2-A6DB-D4D5ACE6FB47}">
      <dgm:prSet/>
      <dgm:spPr/>
      <dgm:t>
        <a:bodyPr/>
        <a:lstStyle/>
        <a:p>
          <a:pPr rtl="0"/>
          <a:r>
            <a:rPr lang="en-US" b="1" dirty="0" smtClean="0">
              <a:solidFill>
                <a:schemeClr val="tx1"/>
              </a:solidFill>
            </a:rPr>
            <a:t>Student completes the MOWR application on GA Futures website to receive funding for tuition</a:t>
          </a:r>
          <a:endParaRPr lang="en-US" b="1" dirty="0">
            <a:solidFill>
              <a:schemeClr val="tx1"/>
            </a:solidFill>
          </a:endParaRPr>
        </a:p>
      </dgm:t>
    </dgm:pt>
    <dgm:pt modelId="{F13A5B2B-8401-4DB7-94F2-A4A006AD7C1E}" type="parTrans" cxnId="{7100A394-A657-47D6-8911-451CDB2BCA4E}">
      <dgm:prSet/>
      <dgm:spPr/>
      <dgm:t>
        <a:bodyPr/>
        <a:lstStyle/>
        <a:p>
          <a:endParaRPr lang="en-US"/>
        </a:p>
      </dgm:t>
    </dgm:pt>
    <dgm:pt modelId="{0B275B32-8159-4493-B3C4-30DAC56A4688}" type="sibTrans" cxnId="{7100A394-A657-47D6-8911-451CDB2BCA4E}">
      <dgm:prSet/>
      <dgm:spPr/>
      <dgm:t>
        <a:bodyPr/>
        <a:lstStyle/>
        <a:p>
          <a:endParaRPr lang="en-US"/>
        </a:p>
      </dgm:t>
    </dgm:pt>
    <dgm:pt modelId="{C38E5DCE-31FD-43AA-A376-D06365322E88}">
      <dgm:prSet/>
      <dgm:spPr/>
      <dgm:t>
        <a:bodyPr/>
        <a:lstStyle/>
        <a:p>
          <a:pPr rtl="0"/>
          <a:r>
            <a:rPr lang="en-US" b="1" i="0" u="sng" dirty="0" smtClean="0">
              <a:solidFill>
                <a:schemeClr val="tx1"/>
              </a:solidFill>
            </a:rPr>
            <a:t>Step 7</a:t>
          </a:r>
          <a:r>
            <a:rPr lang="en-US" b="1" i="0" dirty="0" smtClean="0">
              <a:solidFill>
                <a:schemeClr val="tx1"/>
              </a:solidFill>
            </a:rPr>
            <a:t>: On the HS campus:</a:t>
          </a:r>
          <a:endParaRPr lang="en-US" b="1" dirty="0">
            <a:solidFill>
              <a:schemeClr val="tx1"/>
            </a:solidFill>
          </a:endParaRPr>
        </a:p>
      </dgm:t>
    </dgm:pt>
    <dgm:pt modelId="{0C99D07E-671F-4D0F-9647-22486FD8189F}" type="parTrans" cxnId="{CF477F76-B3D0-4B30-A546-B945C80D5F07}">
      <dgm:prSet/>
      <dgm:spPr/>
      <dgm:t>
        <a:bodyPr/>
        <a:lstStyle/>
        <a:p>
          <a:endParaRPr lang="en-US"/>
        </a:p>
      </dgm:t>
    </dgm:pt>
    <dgm:pt modelId="{24FD3EF7-10A8-4197-A0F6-AA23E6F71C3D}" type="sibTrans" cxnId="{CF477F76-B3D0-4B30-A546-B945C80D5F07}">
      <dgm:prSet/>
      <dgm:spPr/>
      <dgm:t>
        <a:bodyPr/>
        <a:lstStyle/>
        <a:p>
          <a:endParaRPr lang="en-US"/>
        </a:p>
      </dgm:t>
    </dgm:pt>
    <dgm:pt modelId="{5BF0F854-4808-45E1-BF0C-A7679889BE91}">
      <dgm:prSet/>
      <dgm:spPr/>
      <dgm:t>
        <a:bodyPr/>
        <a:lstStyle/>
        <a:p>
          <a:pPr rtl="0"/>
          <a:r>
            <a:rPr lang="en-US" b="1" i="0" dirty="0" smtClean="0">
              <a:solidFill>
                <a:schemeClr val="tx1"/>
              </a:solidFill>
            </a:rPr>
            <a:t>MOWR coordinator will assign the student to the college class(es) on their Participation Agreement. </a:t>
          </a:r>
          <a:endParaRPr lang="en-US" b="1" dirty="0">
            <a:solidFill>
              <a:schemeClr val="tx1"/>
            </a:solidFill>
          </a:endParaRPr>
        </a:p>
      </dgm:t>
    </dgm:pt>
    <dgm:pt modelId="{55A9EBE4-49C2-463E-A48A-3BC92C371707}" type="parTrans" cxnId="{3A9D3385-83E5-483C-98F0-85746DBBCDB1}">
      <dgm:prSet/>
      <dgm:spPr/>
      <dgm:t>
        <a:bodyPr/>
        <a:lstStyle/>
        <a:p>
          <a:endParaRPr lang="en-US"/>
        </a:p>
      </dgm:t>
    </dgm:pt>
    <dgm:pt modelId="{F7B42861-DB04-4D0F-A79B-E6C76861AC36}" type="sibTrans" cxnId="{3A9D3385-83E5-483C-98F0-85746DBBCDB1}">
      <dgm:prSet/>
      <dgm:spPr/>
      <dgm:t>
        <a:bodyPr/>
        <a:lstStyle/>
        <a:p>
          <a:endParaRPr lang="en-US"/>
        </a:p>
      </dgm:t>
    </dgm:pt>
    <dgm:pt modelId="{C393AAD0-9815-4BEE-9A23-C163B6FE1E35}">
      <dgm:prSet/>
      <dgm:spPr/>
      <dgm:t>
        <a:bodyPr/>
        <a:lstStyle/>
        <a:p>
          <a:pPr rtl="0"/>
          <a:r>
            <a:rPr lang="en-US" b="1" i="0" dirty="0" smtClean="0">
              <a:solidFill>
                <a:schemeClr val="tx1"/>
              </a:solidFill>
            </a:rPr>
            <a:t>MOWR coordinator will send the on-campus class rosters to the college.</a:t>
          </a:r>
          <a:endParaRPr lang="en-US" b="1" dirty="0">
            <a:solidFill>
              <a:schemeClr val="tx1"/>
            </a:solidFill>
          </a:endParaRPr>
        </a:p>
      </dgm:t>
    </dgm:pt>
    <dgm:pt modelId="{B49DA76C-729B-45E5-83EA-14F8E9C7FA23}" type="parTrans" cxnId="{C1DE1F14-32F9-4331-A5B5-2107076395F8}">
      <dgm:prSet/>
      <dgm:spPr/>
      <dgm:t>
        <a:bodyPr/>
        <a:lstStyle/>
        <a:p>
          <a:endParaRPr lang="en-US"/>
        </a:p>
      </dgm:t>
    </dgm:pt>
    <dgm:pt modelId="{3CFB9E43-22E2-42F5-9B38-CE8F89D1DEF1}" type="sibTrans" cxnId="{C1DE1F14-32F9-4331-A5B5-2107076395F8}">
      <dgm:prSet/>
      <dgm:spPr/>
      <dgm:t>
        <a:bodyPr/>
        <a:lstStyle/>
        <a:p>
          <a:endParaRPr lang="en-US"/>
        </a:p>
      </dgm:t>
    </dgm:pt>
    <dgm:pt modelId="{D71800BC-07C0-4368-A121-9B657F04B8D5}">
      <dgm:prSet/>
      <dgm:spPr/>
      <dgm:t>
        <a:bodyPr/>
        <a:lstStyle/>
        <a:p>
          <a:pPr rtl="0"/>
          <a:r>
            <a:rPr lang="en-US" b="1" i="0" u="sng" dirty="0" smtClean="0">
              <a:solidFill>
                <a:schemeClr val="tx1"/>
              </a:solidFill>
            </a:rPr>
            <a:t>Step 6</a:t>
          </a:r>
          <a:r>
            <a:rPr lang="en-US" b="1" i="0" dirty="0" smtClean="0">
              <a:solidFill>
                <a:schemeClr val="tx1"/>
              </a:solidFill>
            </a:rPr>
            <a:t>: On the College campus:</a:t>
          </a:r>
          <a:endParaRPr lang="en-US" b="1" dirty="0">
            <a:solidFill>
              <a:schemeClr val="tx1"/>
            </a:solidFill>
          </a:endParaRPr>
        </a:p>
      </dgm:t>
    </dgm:pt>
    <dgm:pt modelId="{9AAC0558-25AA-4AA4-9B3C-10D601998C38}" type="parTrans" cxnId="{C5406CCA-094D-4083-8016-810616C0F666}">
      <dgm:prSet/>
      <dgm:spPr/>
      <dgm:t>
        <a:bodyPr/>
        <a:lstStyle/>
        <a:p>
          <a:endParaRPr lang="en-US"/>
        </a:p>
      </dgm:t>
    </dgm:pt>
    <dgm:pt modelId="{599B2022-6A93-4640-A762-24FD15CE109E}" type="sibTrans" cxnId="{C5406CCA-094D-4083-8016-810616C0F666}">
      <dgm:prSet/>
      <dgm:spPr/>
      <dgm:t>
        <a:bodyPr/>
        <a:lstStyle/>
        <a:p>
          <a:endParaRPr lang="en-US"/>
        </a:p>
      </dgm:t>
    </dgm:pt>
    <dgm:pt modelId="{34789516-BCF2-4614-8DA5-E720D37941BF}">
      <dgm:prSet/>
      <dgm:spPr/>
      <dgm:t>
        <a:bodyPr/>
        <a:lstStyle/>
        <a:p>
          <a:pPr rtl="0"/>
          <a:r>
            <a:rPr lang="en-US" b="1" i="0" dirty="0" smtClean="0">
              <a:solidFill>
                <a:schemeClr val="tx1"/>
              </a:solidFill>
            </a:rPr>
            <a:t>Student/School Counselor complete the Fulton County Schools MOWR Contract</a:t>
          </a:r>
          <a:endParaRPr lang="en-US" b="1" dirty="0">
            <a:solidFill>
              <a:schemeClr val="tx1"/>
            </a:solidFill>
          </a:endParaRPr>
        </a:p>
      </dgm:t>
    </dgm:pt>
    <dgm:pt modelId="{13A9FA34-3BB1-44D1-9552-959D2589EB39}" type="parTrans" cxnId="{270A80F7-20AA-45CC-8857-357B276E5DE3}">
      <dgm:prSet/>
      <dgm:spPr/>
      <dgm:t>
        <a:bodyPr/>
        <a:lstStyle/>
        <a:p>
          <a:endParaRPr lang="en-US"/>
        </a:p>
      </dgm:t>
    </dgm:pt>
    <dgm:pt modelId="{8730E2CB-772C-44DD-B3A3-C8B0F8EDE096}" type="sibTrans" cxnId="{270A80F7-20AA-45CC-8857-357B276E5DE3}">
      <dgm:prSet/>
      <dgm:spPr/>
      <dgm:t>
        <a:bodyPr/>
        <a:lstStyle/>
        <a:p>
          <a:endParaRPr lang="en-US"/>
        </a:p>
      </dgm:t>
    </dgm:pt>
    <dgm:pt modelId="{2F56163B-2ADF-4E65-AA69-A7C59E13884B}">
      <dgm:prSet/>
      <dgm:spPr/>
      <dgm:t>
        <a:bodyPr/>
        <a:lstStyle/>
        <a:p>
          <a:pPr rtl="0"/>
          <a:r>
            <a:rPr lang="en-US" b="1" i="0" dirty="0" smtClean="0">
              <a:solidFill>
                <a:schemeClr val="tx1"/>
              </a:solidFill>
            </a:rPr>
            <a:t>Student registers for their classes on their Participation Agreement at the college</a:t>
          </a:r>
          <a:endParaRPr lang="en-US" b="1" dirty="0">
            <a:solidFill>
              <a:schemeClr val="tx1"/>
            </a:solidFill>
          </a:endParaRPr>
        </a:p>
      </dgm:t>
    </dgm:pt>
    <dgm:pt modelId="{13601E5B-BB9B-4DC3-8B25-0EF306DAAA8A}" type="parTrans" cxnId="{103222D6-7743-4C65-8C9A-00D489E25485}">
      <dgm:prSet/>
      <dgm:spPr/>
      <dgm:t>
        <a:bodyPr/>
        <a:lstStyle/>
        <a:p>
          <a:endParaRPr lang="en-US"/>
        </a:p>
      </dgm:t>
    </dgm:pt>
    <dgm:pt modelId="{ECFE2491-C1D2-4BFE-A2C4-30170FDDB673}" type="sibTrans" cxnId="{103222D6-7743-4C65-8C9A-00D489E25485}">
      <dgm:prSet/>
      <dgm:spPr/>
      <dgm:t>
        <a:bodyPr/>
        <a:lstStyle/>
        <a:p>
          <a:endParaRPr lang="en-US"/>
        </a:p>
      </dgm:t>
    </dgm:pt>
    <dgm:pt modelId="{6512D1EF-7B55-4A2D-8467-28A1EE3E0B60}">
      <dgm:prSet/>
      <dgm:spPr/>
      <dgm:t>
        <a:bodyPr/>
        <a:lstStyle/>
        <a:p>
          <a:pPr rtl="0"/>
          <a:r>
            <a:rPr lang="en-US" b="1" i="0" dirty="0" smtClean="0">
              <a:solidFill>
                <a:schemeClr val="tx1"/>
              </a:solidFill>
            </a:rPr>
            <a:t>Student will send the MOWR coordinator/counselor a copy of their college schedule</a:t>
          </a:r>
          <a:endParaRPr lang="en-US" b="1" dirty="0">
            <a:solidFill>
              <a:schemeClr val="tx1"/>
            </a:solidFill>
          </a:endParaRPr>
        </a:p>
      </dgm:t>
    </dgm:pt>
    <dgm:pt modelId="{001F7C7A-A890-40F3-8261-987F8FB72258}" type="parTrans" cxnId="{E83F3328-6BB1-4AD0-9C30-88D45A90C654}">
      <dgm:prSet/>
      <dgm:spPr/>
      <dgm:t>
        <a:bodyPr/>
        <a:lstStyle/>
        <a:p>
          <a:endParaRPr lang="en-US"/>
        </a:p>
      </dgm:t>
    </dgm:pt>
    <dgm:pt modelId="{716CDFDD-5842-4DE0-991E-9E62FC5C7FB0}" type="sibTrans" cxnId="{E83F3328-6BB1-4AD0-9C30-88D45A90C654}">
      <dgm:prSet/>
      <dgm:spPr/>
      <dgm:t>
        <a:bodyPr/>
        <a:lstStyle/>
        <a:p>
          <a:endParaRPr lang="en-US"/>
        </a:p>
      </dgm:t>
    </dgm:pt>
    <dgm:pt modelId="{F38BC95A-5995-46C7-847F-2E5975486EF3}">
      <dgm:prSet/>
      <dgm:spPr/>
      <dgm:t>
        <a:bodyPr/>
        <a:lstStyle/>
        <a:p>
          <a:pPr rtl="0"/>
          <a:r>
            <a:rPr lang="en-US" b="1" i="0" dirty="0" smtClean="0">
              <a:solidFill>
                <a:schemeClr val="tx1"/>
              </a:solidFill>
            </a:rPr>
            <a:t>Student attends any required orientations for the college</a:t>
          </a:r>
          <a:endParaRPr lang="en-US" b="1" dirty="0">
            <a:solidFill>
              <a:schemeClr val="tx1"/>
            </a:solidFill>
          </a:endParaRPr>
        </a:p>
      </dgm:t>
    </dgm:pt>
    <dgm:pt modelId="{EE3848CF-B376-455C-8738-C1A08FC99324}" type="parTrans" cxnId="{A63D97F2-CC33-4E06-9CDF-90D4E304C1D2}">
      <dgm:prSet/>
      <dgm:spPr/>
      <dgm:t>
        <a:bodyPr/>
        <a:lstStyle/>
        <a:p>
          <a:endParaRPr lang="en-US"/>
        </a:p>
      </dgm:t>
    </dgm:pt>
    <dgm:pt modelId="{27358E4C-F52E-4272-8A38-37501621DA4C}" type="sibTrans" cxnId="{A63D97F2-CC33-4E06-9CDF-90D4E304C1D2}">
      <dgm:prSet/>
      <dgm:spPr/>
      <dgm:t>
        <a:bodyPr/>
        <a:lstStyle/>
        <a:p>
          <a:endParaRPr lang="en-US"/>
        </a:p>
      </dgm:t>
    </dgm:pt>
    <dgm:pt modelId="{269CEA0C-D793-4434-9382-207CE4D55558}">
      <dgm:prSet/>
      <dgm:spPr/>
      <dgm:t>
        <a:bodyPr/>
        <a:lstStyle/>
        <a:p>
          <a:pPr rtl="0"/>
          <a:r>
            <a:rPr lang="en-US" b="1" dirty="0" smtClean="0">
              <a:solidFill>
                <a:schemeClr val="tx1"/>
              </a:solidFill>
            </a:rPr>
            <a:t>Student receives paperwork from the college to get textbooks from college bookstore</a:t>
          </a:r>
          <a:endParaRPr lang="en-US" b="1" dirty="0">
            <a:solidFill>
              <a:schemeClr val="tx1"/>
            </a:solidFill>
          </a:endParaRPr>
        </a:p>
      </dgm:t>
    </dgm:pt>
    <dgm:pt modelId="{0133CCE3-C774-4228-B5DC-D3124D1AC63F}" type="parTrans" cxnId="{F83CDA09-EF45-4026-A57F-A7985E77F3F7}">
      <dgm:prSet/>
      <dgm:spPr/>
      <dgm:t>
        <a:bodyPr/>
        <a:lstStyle/>
        <a:p>
          <a:endParaRPr lang="en-US"/>
        </a:p>
      </dgm:t>
    </dgm:pt>
    <dgm:pt modelId="{7DF06A6B-2483-4CF8-A9F2-C4E410E81F5D}" type="sibTrans" cxnId="{F83CDA09-EF45-4026-A57F-A7985E77F3F7}">
      <dgm:prSet/>
      <dgm:spPr/>
      <dgm:t>
        <a:bodyPr/>
        <a:lstStyle/>
        <a:p>
          <a:endParaRPr lang="en-US"/>
        </a:p>
      </dgm:t>
    </dgm:pt>
    <dgm:pt modelId="{92D0331B-0A9E-4251-9159-BB4282E9F598}" type="pres">
      <dgm:prSet presAssocID="{9399C0BD-7A11-4068-A0F0-B227A530F26C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2338FE60-D5B6-4F26-8D71-304BDB98390D}" type="pres">
      <dgm:prSet presAssocID="{ED115198-FF36-4FCF-9A4E-FF9226F33A86}" presName="parentText" presStyleLbl="node1" presStyleIdx="0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54952DA-3777-4535-94A5-ABAC0A57A733}" type="pres">
      <dgm:prSet presAssocID="{ED115198-FF36-4FCF-9A4E-FF9226F33A86}" presName="childText" presStyleLbl="revTx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CA677B9-F48D-4E05-84E7-0752C68CB0FB}" type="pres">
      <dgm:prSet presAssocID="{D71800BC-07C0-4368-A121-9B657F04B8D5}" presName="parentText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5A129AF-2810-4CD0-83D1-911539D0D730}" type="pres">
      <dgm:prSet presAssocID="{D71800BC-07C0-4368-A121-9B657F04B8D5}" presName="childText" presStyleLbl="revTx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2E9CE13-ABA9-496D-9958-9022D94E64CC}" type="pres">
      <dgm:prSet presAssocID="{C38E5DCE-31FD-43AA-A376-D06365322E88}" presName="parentText" presStyleLbl="node1" presStyleIdx="2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B5C34CB-04B1-4880-8449-BE82886FD81D}" type="pres">
      <dgm:prSet presAssocID="{C38E5DCE-31FD-43AA-A376-D06365322E88}" presName="childText" presStyleLbl="revTx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FDC783F3-760A-4D60-88B9-64B57C0CE2F7}" type="presOf" srcId="{F38BC95A-5995-46C7-847F-2E5975486EF3}" destId="{C5A129AF-2810-4CD0-83D1-911539D0D730}" srcOrd="0" destOrd="0" presId="urn:microsoft.com/office/officeart/2005/8/layout/vList2"/>
    <dgm:cxn modelId="{AFE09E5B-6F30-488A-917E-312D69794690}" type="presOf" srcId="{9399C0BD-7A11-4068-A0F0-B227A530F26C}" destId="{92D0331B-0A9E-4251-9159-BB4282E9F598}" srcOrd="0" destOrd="0" presId="urn:microsoft.com/office/officeart/2005/8/layout/vList2"/>
    <dgm:cxn modelId="{98657C1F-2B60-4EF8-AC31-686BCC47A0F9}" type="presOf" srcId="{C393AAD0-9815-4BEE-9A23-C163B6FE1E35}" destId="{9B5C34CB-04B1-4880-8449-BE82886FD81D}" srcOrd="0" destOrd="1" presId="urn:microsoft.com/office/officeart/2005/8/layout/vList2"/>
    <dgm:cxn modelId="{103222D6-7743-4C65-8C9A-00D489E25485}" srcId="{D71800BC-07C0-4368-A121-9B657F04B8D5}" destId="{2F56163B-2ADF-4E65-AA69-A7C59E13884B}" srcOrd="1" destOrd="0" parTransId="{13601E5B-BB9B-4DC3-8B25-0EF306DAAA8A}" sibTransId="{ECFE2491-C1D2-4BFE-A2C4-30170FDDB673}"/>
    <dgm:cxn modelId="{81D8F465-D318-47C2-B5E8-33878B6B31BE}" type="presOf" srcId="{6512D1EF-7B55-4A2D-8467-28A1EE3E0B60}" destId="{C5A129AF-2810-4CD0-83D1-911539D0D730}" srcOrd="0" destOrd="2" presId="urn:microsoft.com/office/officeart/2005/8/layout/vList2"/>
    <dgm:cxn modelId="{EEF23DD0-89DA-4BC3-9405-37F07ED9BAF9}" type="presOf" srcId="{25E315F9-CA2B-40A2-A6DB-D4D5ACE6FB47}" destId="{754952DA-3777-4535-94A5-ABAC0A57A733}" srcOrd="0" destOrd="1" presId="urn:microsoft.com/office/officeart/2005/8/layout/vList2"/>
    <dgm:cxn modelId="{246E92EC-D690-404D-8B08-3C9853FE8A39}" type="presOf" srcId="{2F56163B-2ADF-4E65-AA69-A7C59E13884B}" destId="{C5A129AF-2810-4CD0-83D1-911539D0D730}" srcOrd="0" destOrd="1" presId="urn:microsoft.com/office/officeart/2005/8/layout/vList2"/>
    <dgm:cxn modelId="{E83F3328-6BB1-4AD0-9C30-88D45A90C654}" srcId="{D71800BC-07C0-4368-A121-9B657F04B8D5}" destId="{6512D1EF-7B55-4A2D-8467-28A1EE3E0B60}" srcOrd="2" destOrd="0" parTransId="{001F7C7A-A890-40F3-8261-987F8FB72258}" sibTransId="{716CDFDD-5842-4DE0-991E-9E62FC5C7FB0}"/>
    <dgm:cxn modelId="{DD0FA7A6-FEA7-4506-BA10-EABA7A5E9F97}" type="presOf" srcId="{C38E5DCE-31FD-43AA-A376-D06365322E88}" destId="{A2E9CE13-ABA9-496D-9958-9022D94E64CC}" srcOrd="0" destOrd="0" presId="urn:microsoft.com/office/officeart/2005/8/layout/vList2"/>
    <dgm:cxn modelId="{A63D97F2-CC33-4E06-9CDF-90D4E304C1D2}" srcId="{D71800BC-07C0-4368-A121-9B657F04B8D5}" destId="{F38BC95A-5995-46C7-847F-2E5975486EF3}" srcOrd="0" destOrd="0" parTransId="{EE3848CF-B376-455C-8738-C1A08FC99324}" sibTransId="{27358E4C-F52E-4272-8A38-37501621DA4C}"/>
    <dgm:cxn modelId="{270A80F7-20AA-45CC-8857-357B276E5DE3}" srcId="{ED115198-FF36-4FCF-9A4E-FF9226F33A86}" destId="{34789516-BCF2-4614-8DA5-E720D37941BF}" srcOrd="0" destOrd="0" parTransId="{13A9FA34-3BB1-44D1-9552-959D2589EB39}" sibTransId="{8730E2CB-772C-44DD-B3A3-C8B0F8EDE096}"/>
    <dgm:cxn modelId="{F83CDA09-EF45-4026-A57F-A7985E77F3F7}" srcId="{C38E5DCE-31FD-43AA-A376-D06365322E88}" destId="{269CEA0C-D793-4434-9382-207CE4D55558}" srcOrd="2" destOrd="0" parTransId="{0133CCE3-C774-4228-B5DC-D3124D1AC63F}" sibTransId="{7DF06A6B-2483-4CF8-A9F2-C4E410E81F5D}"/>
    <dgm:cxn modelId="{3A9D3385-83E5-483C-98F0-85746DBBCDB1}" srcId="{C38E5DCE-31FD-43AA-A376-D06365322E88}" destId="{5BF0F854-4808-45E1-BF0C-A7679889BE91}" srcOrd="0" destOrd="0" parTransId="{55A9EBE4-49C2-463E-A48A-3BC92C371707}" sibTransId="{F7B42861-DB04-4D0F-A79B-E6C76861AC36}"/>
    <dgm:cxn modelId="{DF88AB93-4FA3-4C28-8A88-4E3A187EE799}" type="presOf" srcId="{5BF0F854-4808-45E1-BF0C-A7679889BE91}" destId="{9B5C34CB-04B1-4880-8449-BE82886FD81D}" srcOrd="0" destOrd="0" presId="urn:microsoft.com/office/officeart/2005/8/layout/vList2"/>
    <dgm:cxn modelId="{B952A4DA-6CB7-4F87-864C-28043AF68894}" type="presOf" srcId="{34789516-BCF2-4614-8DA5-E720D37941BF}" destId="{754952DA-3777-4535-94A5-ABAC0A57A733}" srcOrd="0" destOrd="0" presId="urn:microsoft.com/office/officeart/2005/8/layout/vList2"/>
    <dgm:cxn modelId="{9E74F3F0-C355-4A22-A9B4-C72D94FC6FDD}" type="presOf" srcId="{269CEA0C-D793-4434-9382-207CE4D55558}" destId="{9B5C34CB-04B1-4880-8449-BE82886FD81D}" srcOrd="0" destOrd="2" presId="urn:microsoft.com/office/officeart/2005/8/layout/vList2"/>
    <dgm:cxn modelId="{B08B9367-8390-4189-B178-D58D435AFF32}" type="presOf" srcId="{D71800BC-07C0-4368-A121-9B657F04B8D5}" destId="{ECA677B9-F48D-4E05-84E7-0752C68CB0FB}" srcOrd="0" destOrd="0" presId="urn:microsoft.com/office/officeart/2005/8/layout/vList2"/>
    <dgm:cxn modelId="{C1DE1F14-32F9-4331-A5B5-2107076395F8}" srcId="{C38E5DCE-31FD-43AA-A376-D06365322E88}" destId="{C393AAD0-9815-4BEE-9A23-C163B6FE1E35}" srcOrd="1" destOrd="0" parTransId="{B49DA76C-729B-45E5-83EA-14F8E9C7FA23}" sibTransId="{3CFB9E43-22E2-42F5-9B38-CE8F89D1DEF1}"/>
    <dgm:cxn modelId="{71ED66C2-FC8C-4F09-90E8-82370D593D08}" srcId="{9399C0BD-7A11-4068-A0F0-B227A530F26C}" destId="{ED115198-FF36-4FCF-9A4E-FF9226F33A86}" srcOrd="0" destOrd="0" parTransId="{5F49DD63-50CB-47AF-85BA-B84033F8A3A3}" sibTransId="{46966C7C-AF8A-448B-9E7A-31A18FCE6CBC}"/>
    <dgm:cxn modelId="{7100A394-A657-47D6-8911-451CDB2BCA4E}" srcId="{ED115198-FF36-4FCF-9A4E-FF9226F33A86}" destId="{25E315F9-CA2B-40A2-A6DB-D4D5ACE6FB47}" srcOrd="1" destOrd="0" parTransId="{F13A5B2B-8401-4DB7-94F2-A4A006AD7C1E}" sibTransId="{0B275B32-8159-4493-B3C4-30DAC56A4688}"/>
    <dgm:cxn modelId="{DF60A938-9C3E-457F-8330-BA4E19C15A98}" type="presOf" srcId="{ED115198-FF36-4FCF-9A4E-FF9226F33A86}" destId="{2338FE60-D5B6-4F26-8D71-304BDB98390D}" srcOrd="0" destOrd="0" presId="urn:microsoft.com/office/officeart/2005/8/layout/vList2"/>
    <dgm:cxn modelId="{CF477F76-B3D0-4B30-A546-B945C80D5F07}" srcId="{9399C0BD-7A11-4068-A0F0-B227A530F26C}" destId="{C38E5DCE-31FD-43AA-A376-D06365322E88}" srcOrd="2" destOrd="0" parTransId="{0C99D07E-671F-4D0F-9647-22486FD8189F}" sibTransId="{24FD3EF7-10A8-4197-A0F6-AA23E6F71C3D}"/>
    <dgm:cxn modelId="{C5406CCA-094D-4083-8016-810616C0F666}" srcId="{9399C0BD-7A11-4068-A0F0-B227A530F26C}" destId="{D71800BC-07C0-4368-A121-9B657F04B8D5}" srcOrd="1" destOrd="0" parTransId="{9AAC0558-25AA-4AA4-9B3C-10D601998C38}" sibTransId="{599B2022-6A93-4640-A762-24FD15CE109E}"/>
    <dgm:cxn modelId="{2607B0D2-A9A1-4F25-9B90-CD61E4FFCC31}" type="presParOf" srcId="{92D0331B-0A9E-4251-9159-BB4282E9F598}" destId="{2338FE60-D5B6-4F26-8D71-304BDB98390D}" srcOrd="0" destOrd="0" presId="urn:microsoft.com/office/officeart/2005/8/layout/vList2"/>
    <dgm:cxn modelId="{43EAD8F3-10C1-4D89-97B7-2A9845F73468}" type="presParOf" srcId="{92D0331B-0A9E-4251-9159-BB4282E9F598}" destId="{754952DA-3777-4535-94A5-ABAC0A57A733}" srcOrd="1" destOrd="0" presId="urn:microsoft.com/office/officeart/2005/8/layout/vList2"/>
    <dgm:cxn modelId="{6B118A2C-03FC-4C18-809F-3CE7DDDE6953}" type="presParOf" srcId="{92D0331B-0A9E-4251-9159-BB4282E9F598}" destId="{ECA677B9-F48D-4E05-84E7-0752C68CB0FB}" srcOrd="2" destOrd="0" presId="urn:microsoft.com/office/officeart/2005/8/layout/vList2"/>
    <dgm:cxn modelId="{7F33E3AD-A0D8-47F2-B85E-872223C70C27}" type="presParOf" srcId="{92D0331B-0A9E-4251-9159-BB4282E9F598}" destId="{C5A129AF-2810-4CD0-83D1-911539D0D730}" srcOrd="3" destOrd="0" presId="urn:microsoft.com/office/officeart/2005/8/layout/vList2"/>
    <dgm:cxn modelId="{6A22DCE7-26D1-4905-B46D-02C83B0D7688}" type="presParOf" srcId="{92D0331B-0A9E-4251-9159-BB4282E9F598}" destId="{A2E9CE13-ABA9-496D-9958-9022D94E64CC}" srcOrd="4" destOrd="0" presId="urn:microsoft.com/office/officeart/2005/8/layout/vList2"/>
    <dgm:cxn modelId="{3BAA48EF-A5C9-4906-82B6-FD11445975DE}" type="presParOf" srcId="{92D0331B-0A9E-4251-9159-BB4282E9F598}" destId="{9B5C34CB-04B1-4880-8449-BE82886FD81D}" srcOrd="5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7980E5C8-5D2B-425F-B895-69DCD6896356}" type="doc">
      <dgm:prSet loTypeId="urn:microsoft.com/office/officeart/2005/8/layout/default" loCatId="list" qsTypeId="urn:microsoft.com/office/officeart/2005/8/quickstyle/3d3" qsCatId="3D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F3227514-CBAD-4FE0-AAF9-B83A9D42C2CA}">
      <dgm:prSet/>
      <dgm:spPr/>
      <dgm:t>
        <a:bodyPr/>
        <a:lstStyle/>
        <a:p>
          <a:pPr rtl="0"/>
          <a:r>
            <a:rPr lang="en-US" b="1" dirty="0" smtClean="0">
              <a:solidFill>
                <a:schemeClr val="tx2">
                  <a:lumMod val="50000"/>
                </a:schemeClr>
              </a:solidFill>
            </a:rPr>
            <a:t>Complete the application process themselves</a:t>
          </a:r>
          <a:endParaRPr lang="en-US" b="1" dirty="0">
            <a:solidFill>
              <a:schemeClr val="tx2">
                <a:lumMod val="50000"/>
              </a:schemeClr>
            </a:solidFill>
          </a:endParaRPr>
        </a:p>
      </dgm:t>
    </dgm:pt>
    <dgm:pt modelId="{AEA86C74-FCE7-4646-92D5-B2005E64EEB0}" type="parTrans" cxnId="{ECDA898F-2F2B-4160-B076-C00B0C9CC905}">
      <dgm:prSet/>
      <dgm:spPr/>
      <dgm:t>
        <a:bodyPr/>
        <a:lstStyle/>
        <a:p>
          <a:endParaRPr lang="en-US"/>
        </a:p>
      </dgm:t>
    </dgm:pt>
    <dgm:pt modelId="{2D3AFA6A-A553-4FC6-9E87-AFECB31FB6BD}" type="sibTrans" cxnId="{ECDA898F-2F2B-4160-B076-C00B0C9CC905}">
      <dgm:prSet/>
      <dgm:spPr/>
      <dgm:t>
        <a:bodyPr/>
        <a:lstStyle/>
        <a:p>
          <a:endParaRPr lang="en-US"/>
        </a:p>
      </dgm:t>
    </dgm:pt>
    <dgm:pt modelId="{AC0AA143-7120-4571-BD68-360760115DF9}">
      <dgm:prSet/>
      <dgm:spPr/>
      <dgm:t>
        <a:bodyPr/>
        <a:lstStyle/>
        <a:p>
          <a:pPr rtl="0"/>
          <a:r>
            <a:rPr lang="en-US" b="1" dirty="0" smtClean="0">
              <a:solidFill>
                <a:schemeClr val="tx2">
                  <a:lumMod val="50000"/>
                </a:schemeClr>
              </a:solidFill>
            </a:rPr>
            <a:t>Meet deadlines for both the high school/Fulton County school district and the college</a:t>
          </a:r>
          <a:endParaRPr lang="en-US" b="1" dirty="0">
            <a:solidFill>
              <a:schemeClr val="tx2">
                <a:lumMod val="50000"/>
              </a:schemeClr>
            </a:solidFill>
          </a:endParaRPr>
        </a:p>
      </dgm:t>
    </dgm:pt>
    <dgm:pt modelId="{10B22684-BC16-49D5-80C2-785B8842A01D}" type="parTrans" cxnId="{1B78A6A8-59C3-4324-9101-F87BFE7A924D}">
      <dgm:prSet/>
      <dgm:spPr/>
      <dgm:t>
        <a:bodyPr/>
        <a:lstStyle/>
        <a:p>
          <a:endParaRPr lang="en-US"/>
        </a:p>
      </dgm:t>
    </dgm:pt>
    <dgm:pt modelId="{77EFBA89-E674-4627-A902-86DE0BE03E2E}" type="sibTrans" cxnId="{1B78A6A8-59C3-4324-9101-F87BFE7A924D}">
      <dgm:prSet/>
      <dgm:spPr/>
      <dgm:t>
        <a:bodyPr/>
        <a:lstStyle/>
        <a:p>
          <a:endParaRPr lang="en-US"/>
        </a:p>
      </dgm:t>
    </dgm:pt>
    <dgm:pt modelId="{AA6EDE33-C162-4F42-836E-001A24D6EDD3}">
      <dgm:prSet/>
      <dgm:spPr/>
      <dgm:t>
        <a:bodyPr/>
        <a:lstStyle/>
        <a:p>
          <a:pPr rtl="0"/>
          <a:r>
            <a:rPr lang="en-US" b="1" dirty="0" smtClean="0">
              <a:solidFill>
                <a:schemeClr val="tx2">
                  <a:lumMod val="50000"/>
                </a:schemeClr>
              </a:solidFill>
            </a:rPr>
            <a:t>Maintain communication with Centennial clubs, athletics, senior class activities, events, etc. </a:t>
          </a:r>
          <a:endParaRPr lang="en-US" b="1" dirty="0">
            <a:solidFill>
              <a:schemeClr val="tx2">
                <a:lumMod val="50000"/>
              </a:schemeClr>
            </a:solidFill>
          </a:endParaRPr>
        </a:p>
      </dgm:t>
    </dgm:pt>
    <dgm:pt modelId="{C841D108-9FDD-44A5-8A0B-81207628DDFA}" type="parTrans" cxnId="{FD6042A1-668A-4760-9C27-44EDA95382E4}">
      <dgm:prSet/>
      <dgm:spPr/>
      <dgm:t>
        <a:bodyPr/>
        <a:lstStyle/>
        <a:p>
          <a:endParaRPr lang="en-US"/>
        </a:p>
      </dgm:t>
    </dgm:pt>
    <dgm:pt modelId="{472A2F23-AB68-4CA9-BADA-2A13264F6559}" type="sibTrans" cxnId="{FD6042A1-668A-4760-9C27-44EDA95382E4}">
      <dgm:prSet/>
      <dgm:spPr/>
      <dgm:t>
        <a:bodyPr/>
        <a:lstStyle/>
        <a:p>
          <a:endParaRPr lang="en-US"/>
        </a:p>
      </dgm:t>
    </dgm:pt>
    <dgm:pt modelId="{12866EAC-F178-47F6-9B21-FA364317D963}">
      <dgm:prSet custT="1"/>
      <dgm:spPr/>
      <dgm:t>
        <a:bodyPr/>
        <a:lstStyle/>
        <a:p>
          <a:pPr rtl="0"/>
          <a:r>
            <a:rPr lang="en-US" sz="1800" b="1" dirty="0" smtClean="0">
              <a:solidFill>
                <a:schemeClr val="tx2">
                  <a:lumMod val="50000"/>
                </a:schemeClr>
              </a:solidFill>
            </a:rPr>
            <a:t>Check college email account regularly</a:t>
          </a:r>
        </a:p>
        <a:p>
          <a:pPr rtl="0"/>
          <a:r>
            <a:rPr lang="en-US" sz="1200" b="1" i="1" dirty="0" smtClean="0">
              <a:solidFill>
                <a:schemeClr val="tx2">
                  <a:lumMod val="50000"/>
                </a:schemeClr>
              </a:solidFill>
            </a:rPr>
            <a:t>*communication between the college and the MOWR student is primarily done via email</a:t>
          </a:r>
          <a:endParaRPr lang="en-US" sz="1200" b="1" i="1" dirty="0">
            <a:solidFill>
              <a:schemeClr val="tx2">
                <a:lumMod val="50000"/>
              </a:schemeClr>
            </a:solidFill>
          </a:endParaRPr>
        </a:p>
      </dgm:t>
    </dgm:pt>
    <dgm:pt modelId="{526A4E8A-DF67-4207-ADBB-3A41DFEAC67E}" type="parTrans" cxnId="{73090028-2AA0-47F2-BA7A-C4E816A5B9A6}">
      <dgm:prSet/>
      <dgm:spPr/>
      <dgm:t>
        <a:bodyPr/>
        <a:lstStyle/>
        <a:p>
          <a:endParaRPr lang="en-US"/>
        </a:p>
      </dgm:t>
    </dgm:pt>
    <dgm:pt modelId="{7545F1F6-FCA2-4C59-906B-87545769F4B3}" type="sibTrans" cxnId="{73090028-2AA0-47F2-BA7A-C4E816A5B9A6}">
      <dgm:prSet/>
      <dgm:spPr/>
      <dgm:t>
        <a:bodyPr/>
        <a:lstStyle/>
        <a:p>
          <a:endParaRPr lang="en-US"/>
        </a:p>
      </dgm:t>
    </dgm:pt>
    <dgm:pt modelId="{446D6FC1-272F-4675-9908-52154B08FCC2}">
      <dgm:prSet custT="1"/>
      <dgm:spPr/>
      <dgm:t>
        <a:bodyPr/>
        <a:lstStyle/>
        <a:p>
          <a:pPr rtl="0"/>
          <a:r>
            <a:rPr lang="en-US" sz="1800" b="1" dirty="0" smtClean="0">
              <a:solidFill>
                <a:schemeClr val="tx2">
                  <a:lumMod val="50000"/>
                </a:schemeClr>
              </a:solidFill>
            </a:rPr>
            <a:t>Check CHS and personal email account regularly</a:t>
          </a:r>
        </a:p>
        <a:p>
          <a:pPr rtl="0"/>
          <a:r>
            <a:rPr lang="en-US" sz="1200" b="1" dirty="0" smtClean="0">
              <a:solidFill>
                <a:schemeClr val="tx2">
                  <a:lumMod val="50000"/>
                </a:schemeClr>
              </a:solidFill>
            </a:rPr>
            <a:t>*communication between with the CHS MOWR coordinator is primarily done via email account student provides</a:t>
          </a:r>
          <a:endParaRPr lang="en-US" sz="1200" b="1" dirty="0">
            <a:solidFill>
              <a:schemeClr val="tx2">
                <a:lumMod val="50000"/>
              </a:schemeClr>
            </a:solidFill>
          </a:endParaRPr>
        </a:p>
      </dgm:t>
    </dgm:pt>
    <dgm:pt modelId="{6169B78F-A76D-4D5A-A5E0-D351670A5392}" type="parTrans" cxnId="{5C097EB0-D4C7-4462-A101-C20EAB3868EE}">
      <dgm:prSet/>
      <dgm:spPr/>
      <dgm:t>
        <a:bodyPr/>
        <a:lstStyle/>
        <a:p>
          <a:endParaRPr lang="en-US"/>
        </a:p>
      </dgm:t>
    </dgm:pt>
    <dgm:pt modelId="{D49DAE80-A571-4BF2-A5BD-670FFC5E04A3}" type="sibTrans" cxnId="{5C097EB0-D4C7-4462-A101-C20EAB3868EE}">
      <dgm:prSet/>
      <dgm:spPr/>
      <dgm:t>
        <a:bodyPr/>
        <a:lstStyle/>
        <a:p>
          <a:endParaRPr lang="en-US"/>
        </a:p>
      </dgm:t>
    </dgm:pt>
    <dgm:pt modelId="{D564FFA9-C25F-49F3-BDD9-04D29B5A9EED}">
      <dgm:prSet/>
      <dgm:spPr/>
      <dgm:t>
        <a:bodyPr/>
        <a:lstStyle/>
        <a:p>
          <a:pPr rtl="0"/>
          <a:r>
            <a:rPr lang="en-US" b="1" dirty="0" smtClean="0">
              <a:solidFill>
                <a:schemeClr val="tx2">
                  <a:lumMod val="50000"/>
                </a:schemeClr>
              </a:solidFill>
            </a:rPr>
            <a:t>Communicate directly with the college with questions about MOWR application, registration, classes, grades, etc.</a:t>
          </a:r>
          <a:endParaRPr lang="en-US" b="1" dirty="0">
            <a:solidFill>
              <a:schemeClr val="tx2">
                <a:lumMod val="50000"/>
              </a:schemeClr>
            </a:solidFill>
          </a:endParaRPr>
        </a:p>
      </dgm:t>
    </dgm:pt>
    <dgm:pt modelId="{5CC30FB5-E73F-4FC3-83EB-BA5F4073BABE}" type="parTrans" cxnId="{ED511057-0166-4735-A1E7-AAE6DEA26F42}">
      <dgm:prSet/>
      <dgm:spPr/>
      <dgm:t>
        <a:bodyPr/>
        <a:lstStyle/>
        <a:p>
          <a:endParaRPr lang="en-US"/>
        </a:p>
      </dgm:t>
    </dgm:pt>
    <dgm:pt modelId="{C35AE9E3-84C4-48EC-8F7A-5F2E4D4A91B1}" type="sibTrans" cxnId="{ED511057-0166-4735-A1E7-AAE6DEA26F42}">
      <dgm:prSet/>
      <dgm:spPr/>
      <dgm:t>
        <a:bodyPr/>
        <a:lstStyle/>
        <a:p>
          <a:endParaRPr lang="en-US"/>
        </a:p>
      </dgm:t>
    </dgm:pt>
    <dgm:pt modelId="{05A34F7C-B4AF-4D51-9BBB-C45215DD9B1C}" type="pres">
      <dgm:prSet presAssocID="{7980E5C8-5D2B-425F-B895-69DCD6896356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B1F64C11-1617-4EA1-8C08-5845AA55DE47}" type="pres">
      <dgm:prSet presAssocID="{F3227514-CBAD-4FE0-AAF9-B83A9D42C2CA}" presName="node" presStyleLbl="node1" presStyleIdx="0" presStyleCnt="6" custScaleX="13974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D0E8FDC-A111-4242-AA4A-3517995E5BD7}" type="pres">
      <dgm:prSet presAssocID="{2D3AFA6A-A553-4FC6-9E87-AFECB31FB6BD}" presName="sibTrans" presStyleCnt="0"/>
      <dgm:spPr/>
      <dgm:t>
        <a:bodyPr/>
        <a:lstStyle/>
        <a:p>
          <a:endParaRPr lang="en-US"/>
        </a:p>
      </dgm:t>
    </dgm:pt>
    <dgm:pt modelId="{41F1AD06-D90E-4633-9651-E36EAB06EB96}" type="pres">
      <dgm:prSet presAssocID="{AC0AA143-7120-4571-BD68-360760115DF9}" presName="node" presStyleLbl="node1" presStyleIdx="1" presStyleCnt="6" custScaleX="13974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54932CF-922C-4252-8950-D26C2007BEEA}" type="pres">
      <dgm:prSet presAssocID="{77EFBA89-E674-4627-A902-86DE0BE03E2E}" presName="sibTrans" presStyleCnt="0"/>
      <dgm:spPr/>
      <dgm:t>
        <a:bodyPr/>
        <a:lstStyle/>
        <a:p>
          <a:endParaRPr lang="en-US"/>
        </a:p>
      </dgm:t>
    </dgm:pt>
    <dgm:pt modelId="{A4C40EB7-DC81-4118-8A2A-8AD9F719FB4A}" type="pres">
      <dgm:prSet presAssocID="{AA6EDE33-C162-4F42-836E-001A24D6EDD3}" presName="node" presStyleLbl="node1" presStyleIdx="2" presStyleCnt="6" custScaleX="13974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58AB2E0-FC72-41B1-BF47-FB07E0BE488E}" type="pres">
      <dgm:prSet presAssocID="{472A2F23-AB68-4CA9-BADA-2A13264F6559}" presName="sibTrans" presStyleCnt="0"/>
      <dgm:spPr/>
      <dgm:t>
        <a:bodyPr/>
        <a:lstStyle/>
        <a:p>
          <a:endParaRPr lang="en-US"/>
        </a:p>
      </dgm:t>
    </dgm:pt>
    <dgm:pt modelId="{535924E3-D4A0-42F5-BED0-CB47133F56F8}" type="pres">
      <dgm:prSet presAssocID="{D564FFA9-C25F-49F3-BDD9-04D29B5A9EED}" presName="node" presStyleLbl="node1" presStyleIdx="3" presStyleCnt="6" custScaleX="13974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9DC30BE-CD06-4613-A47F-A0A828F9BA20}" type="pres">
      <dgm:prSet presAssocID="{C35AE9E3-84C4-48EC-8F7A-5F2E4D4A91B1}" presName="sibTrans" presStyleCnt="0"/>
      <dgm:spPr/>
      <dgm:t>
        <a:bodyPr/>
        <a:lstStyle/>
        <a:p>
          <a:endParaRPr lang="en-US"/>
        </a:p>
      </dgm:t>
    </dgm:pt>
    <dgm:pt modelId="{0D0F9044-9DA9-497F-A5BB-28B978C465F0}" type="pres">
      <dgm:prSet presAssocID="{12866EAC-F178-47F6-9B21-FA364317D963}" presName="node" presStyleLbl="node1" presStyleIdx="4" presStyleCnt="6" custScaleX="13974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F11685A-4F17-4A14-893A-4BD0BDED6619}" type="pres">
      <dgm:prSet presAssocID="{7545F1F6-FCA2-4C59-906B-87545769F4B3}" presName="sibTrans" presStyleCnt="0"/>
      <dgm:spPr/>
      <dgm:t>
        <a:bodyPr/>
        <a:lstStyle/>
        <a:p>
          <a:endParaRPr lang="en-US"/>
        </a:p>
      </dgm:t>
    </dgm:pt>
    <dgm:pt modelId="{9B684730-00EC-4891-9225-D40F1024BD85}" type="pres">
      <dgm:prSet presAssocID="{446D6FC1-272F-4675-9908-52154B08FCC2}" presName="node" presStyleLbl="node1" presStyleIdx="5" presStyleCnt="6" custScaleX="13974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4C68A910-488D-430D-8089-7E914A5A4CE6}" type="presOf" srcId="{AC0AA143-7120-4571-BD68-360760115DF9}" destId="{41F1AD06-D90E-4633-9651-E36EAB06EB96}" srcOrd="0" destOrd="0" presId="urn:microsoft.com/office/officeart/2005/8/layout/default"/>
    <dgm:cxn modelId="{2CFC16D7-D17A-49E7-8B84-1F4A62800132}" type="presOf" srcId="{F3227514-CBAD-4FE0-AAF9-B83A9D42C2CA}" destId="{B1F64C11-1617-4EA1-8C08-5845AA55DE47}" srcOrd="0" destOrd="0" presId="urn:microsoft.com/office/officeart/2005/8/layout/default"/>
    <dgm:cxn modelId="{ECDA898F-2F2B-4160-B076-C00B0C9CC905}" srcId="{7980E5C8-5D2B-425F-B895-69DCD6896356}" destId="{F3227514-CBAD-4FE0-AAF9-B83A9D42C2CA}" srcOrd="0" destOrd="0" parTransId="{AEA86C74-FCE7-4646-92D5-B2005E64EEB0}" sibTransId="{2D3AFA6A-A553-4FC6-9E87-AFECB31FB6BD}"/>
    <dgm:cxn modelId="{1B78A6A8-59C3-4324-9101-F87BFE7A924D}" srcId="{7980E5C8-5D2B-425F-B895-69DCD6896356}" destId="{AC0AA143-7120-4571-BD68-360760115DF9}" srcOrd="1" destOrd="0" parTransId="{10B22684-BC16-49D5-80C2-785B8842A01D}" sibTransId="{77EFBA89-E674-4627-A902-86DE0BE03E2E}"/>
    <dgm:cxn modelId="{73090028-2AA0-47F2-BA7A-C4E816A5B9A6}" srcId="{7980E5C8-5D2B-425F-B895-69DCD6896356}" destId="{12866EAC-F178-47F6-9B21-FA364317D963}" srcOrd="4" destOrd="0" parTransId="{526A4E8A-DF67-4207-ADBB-3A41DFEAC67E}" sibTransId="{7545F1F6-FCA2-4C59-906B-87545769F4B3}"/>
    <dgm:cxn modelId="{55983ACF-3A5A-4E84-9E9D-7B23566B598F}" type="presOf" srcId="{D564FFA9-C25F-49F3-BDD9-04D29B5A9EED}" destId="{535924E3-D4A0-42F5-BED0-CB47133F56F8}" srcOrd="0" destOrd="0" presId="urn:microsoft.com/office/officeart/2005/8/layout/default"/>
    <dgm:cxn modelId="{D40ED94A-A435-468F-9892-E80F8BA0D20A}" type="presOf" srcId="{AA6EDE33-C162-4F42-836E-001A24D6EDD3}" destId="{A4C40EB7-DC81-4118-8A2A-8AD9F719FB4A}" srcOrd="0" destOrd="0" presId="urn:microsoft.com/office/officeart/2005/8/layout/default"/>
    <dgm:cxn modelId="{FD6042A1-668A-4760-9C27-44EDA95382E4}" srcId="{7980E5C8-5D2B-425F-B895-69DCD6896356}" destId="{AA6EDE33-C162-4F42-836E-001A24D6EDD3}" srcOrd="2" destOrd="0" parTransId="{C841D108-9FDD-44A5-8A0B-81207628DDFA}" sibTransId="{472A2F23-AB68-4CA9-BADA-2A13264F6559}"/>
    <dgm:cxn modelId="{ED511057-0166-4735-A1E7-AAE6DEA26F42}" srcId="{7980E5C8-5D2B-425F-B895-69DCD6896356}" destId="{D564FFA9-C25F-49F3-BDD9-04D29B5A9EED}" srcOrd="3" destOrd="0" parTransId="{5CC30FB5-E73F-4FC3-83EB-BA5F4073BABE}" sibTransId="{C35AE9E3-84C4-48EC-8F7A-5F2E4D4A91B1}"/>
    <dgm:cxn modelId="{F9E4EFAC-F82C-4A2D-AA9D-265D2CB123F8}" type="presOf" srcId="{446D6FC1-272F-4675-9908-52154B08FCC2}" destId="{9B684730-00EC-4891-9225-D40F1024BD85}" srcOrd="0" destOrd="0" presId="urn:microsoft.com/office/officeart/2005/8/layout/default"/>
    <dgm:cxn modelId="{2CAB19B6-8182-40D5-A9F0-9DC6E26393B6}" type="presOf" srcId="{12866EAC-F178-47F6-9B21-FA364317D963}" destId="{0D0F9044-9DA9-497F-A5BB-28B978C465F0}" srcOrd="0" destOrd="0" presId="urn:microsoft.com/office/officeart/2005/8/layout/default"/>
    <dgm:cxn modelId="{5C097EB0-D4C7-4462-A101-C20EAB3868EE}" srcId="{7980E5C8-5D2B-425F-B895-69DCD6896356}" destId="{446D6FC1-272F-4675-9908-52154B08FCC2}" srcOrd="5" destOrd="0" parTransId="{6169B78F-A76D-4D5A-A5E0-D351670A5392}" sibTransId="{D49DAE80-A571-4BF2-A5BD-670FFC5E04A3}"/>
    <dgm:cxn modelId="{3B148DC8-FDFD-496D-83CB-BE18121FD7F7}" type="presOf" srcId="{7980E5C8-5D2B-425F-B895-69DCD6896356}" destId="{05A34F7C-B4AF-4D51-9BBB-C45215DD9B1C}" srcOrd="0" destOrd="0" presId="urn:microsoft.com/office/officeart/2005/8/layout/default"/>
    <dgm:cxn modelId="{AE2F2114-4415-4AD5-BD21-F08C7A7F2AC3}" type="presParOf" srcId="{05A34F7C-B4AF-4D51-9BBB-C45215DD9B1C}" destId="{B1F64C11-1617-4EA1-8C08-5845AA55DE47}" srcOrd="0" destOrd="0" presId="urn:microsoft.com/office/officeart/2005/8/layout/default"/>
    <dgm:cxn modelId="{482A4F74-0824-48CA-B7B0-F8A865A04D9E}" type="presParOf" srcId="{05A34F7C-B4AF-4D51-9BBB-C45215DD9B1C}" destId="{AD0E8FDC-A111-4242-AA4A-3517995E5BD7}" srcOrd="1" destOrd="0" presId="urn:microsoft.com/office/officeart/2005/8/layout/default"/>
    <dgm:cxn modelId="{DEA61D14-778F-415B-9165-15755146DD8E}" type="presParOf" srcId="{05A34F7C-B4AF-4D51-9BBB-C45215DD9B1C}" destId="{41F1AD06-D90E-4633-9651-E36EAB06EB96}" srcOrd="2" destOrd="0" presId="urn:microsoft.com/office/officeart/2005/8/layout/default"/>
    <dgm:cxn modelId="{915927AC-B605-47EB-BE7C-0B7DE652FCBB}" type="presParOf" srcId="{05A34F7C-B4AF-4D51-9BBB-C45215DD9B1C}" destId="{454932CF-922C-4252-8950-D26C2007BEEA}" srcOrd="3" destOrd="0" presId="urn:microsoft.com/office/officeart/2005/8/layout/default"/>
    <dgm:cxn modelId="{5B3B23CD-B373-4E29-B098-A7474D9F3BAB}" type="presParOf" srcId="{05A34F7C-B4AF-4D51-9BBB-C45215DD9B1C}" destId="{A4C40EB7-DC81-4118-8A2A-8AD9F719FB4A}" srcOrd="4" destOrd="0" presId="urn:microsoft.com/office/officeart/2005/8/layout/default"/>
    <dgm:cxn modelId="{52A37DA8-6464-4FE7-B0B9-98A3AB24ABB4}" type="presParOf" srcId="{05A34F7C-B4AF-4D51-9BBB-C45215DD9B1C}" destId="{758AB2E0-FC72-41B1-BF47-FB07E0BE488E}" srcOrd="5" destOrd="0" presId="urn:microsoft.com/office/officeart/2005/8/layout/default"/>
    <dgm:cxn modelId="{268EEC42-5821-4AF3-A7D2-457336EC42F3}" type="presParOf" srcId="{05A34F7C-B4AF-4D51-9BBB-C45215DD9B1C}" destId="{535924E3-D4A0-42F5-BED0-CB47133F56F8}" srcOrd="6" destOrd="0" presId="urn:microsoft.com/office/officeart/2005/8/layout/default"/>
    <dgm:cxn modelId="{25F80C41-FCD7-41EB-AF6E-AA4E777CD361}" type="presParOf" srcId="{05A34F7C-B4AF-4D51-9BBB-C45215DD9B1C}" destId="{C9DC30BE-CD06-4613-A47F-A0A828F9BA20}" srcOrd="7" destOrd="0" presId="urn:microsoft.com/office/officeart/2005/8/layout/default"/>
    <dgm:cxn modelId="{7256B557-56FF-4E08-A25E-9648CAE1BF17}" type="presParOf" srcId="{05A34F7C-B4AF-4D51-9BBB-C45215DD9B1C}" destId="{0D0F9044-9DA9-497F-A5BB-28B978C465F0}" srcOrd="8" destOrd="0" presId="urn:microsoft.com/office/officeart/2005/8/layout/default"/>
    <dgm:cxn modelId="{A18B73EF-A010-41CC-9598-AE71F063C052}" type="presParOf" srcId="{05A34F7C-B4AF-4D51-9BBB-C45215DD9B1C}" destId="{8F11685A-4F17-4A14-893A-4BD0BDED6619}" srcOrd="9" destOrd="0" presId="urn:microsoft.com/office/officeart/2005/8/layout/default"/>
    <dgm:cxn modelId="{2AA21E12-99A9-4B18-9FA8-D86B035D482D}" type="presParOf" srcId="{05A34F7C-B4AF-4D51-9BBB-C45215DD9B1C}" destId="{9B684730-00EC-4891-9225-D40F1024BD85}" srcOrd="10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F3D57FD6-F0FB-4477-97D9-221608D67E29}" type="doc">
      <dgm:prSet loTypeId="urn:microsoft.com/office/officeart/2008/layout/CircularPictureCallout" loCatId="picture" qsTypeId="urn:microsoft.com/office/officeart/2005/8/quickstyle/simple1" qsCatId="simple" csTypeId="urn:microsoft.com/office/officeart/2005/8/colors/accent6_1" csCatId="accent6" phldr="1"/>
      <dgm:spPr/>
      <dgm:t>
        <a:bodyPr/>
        <a:lstStyle/>
        <a:p>
          <a:endParaRPr lang="en-US"/>
        </a:p>
      </dgm:t>
    </dgm:pt>
    <dgm:pt modelId="{0AB92A98-FAAA-485D-A788-62610500FCE6}">
      <dgm:prSet/>
      <dgm:spPr/>
      <dgm:t>
        <a:bodyPr/>
        <a:lstStyle/>
        <a:p>
          <a:pPr algn="ctr"/>
          <a:endParaRPr lang="en-US" b="1" dirty="0"/>
        </a:p>
      </dgm:t>
    </dgm:pt>
    <dgm:pt modelId="{CB8AB273-A653-47BF-831D-49BB9011ED44}" type="parTrans" cxnId="{50D8481E-9ACC-457B-9442-3CB277362185}">
      <dgm:prSet/>
      <dgm:spPr/>
      <dgm:t>
        <a:bodyPr/>
        <a:lstStyle/>
        <a:p>
          <a:endParaRPr lang="en-US"/>
        </a:p>
      </dgm:t>
    </dgm:pt>
    <dgm:pt modelId="{10E040F2-F929-48BC-80BC-B8C04C088F2C}" type="sibTrans" cxnId="{50D8481E-9ACC-457B-9442-3CB277362185}">
      <dgm:prSet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  <dgm:t>
        <a:bodyPr/>
        <a:lstStyle/>
        <a:p>
          <a:endParaRPr lang="en-US"/>
        </a:p>
      </dgm:t>
    </dgm:pt>
    <dgm:pt modelId="{00D14060-6974-4E9F-8377-A1AAA20A7779}">
      <dgm:prSet phldrT="[Text]"/>
      <dgm:spPr/>
      <dgm:t>
        <a:bodyPr/>
        <a:lstStyle/>
        <a:p>
          <a:pPr algn="ctr"/>
          <a:r>
            <a:rPr lang="en-US" b="1" dirty="0" smtClean="0"/>
            <a:t>CHS Information  Available:  </a:t>
          </a:r>
          <a:r>
            <a:rPr lang="en-US" b="1" u="sng" dirty="0" smtClean="0"/>
            <a:t>February 1</a:t>
          </a:r>
          <a:endParaRPr lang="en-US" b="1" u="sng" dirty="0"/>
        </a:p>
      </dgm:t>
    </dgm:pt>
    <dgm:pt modelId="{3268E12A-CCDC-4B2E-B137-71B665B97267}" type="parTrans" cxnId="{05DC8DDA-C181-4084-8240-82E1BAD8A42E}">
      <dgm:prSet/>
      <dgm:spPr/>
      <dgm:t>
        <a:bodyPr/>
        <a:lstStyle/>
        <a:p>
          <a:endParaRPr lang="en-US"/>
        </a:p>
      </dgm:t>
    </dgm:pt>
    <dgm:pt modelId="{CAFFF7D1-3709-4633-93E6-61FAAB704636}" type="sibTrans" cxnId="{05DC8DDA-C181-4084-8240-82E1BAD8A42E}">
      <dgm:prSet/>
      <dgm:spPr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  <dgm:t>
        <a:bodyPr/>
        <a:lstStyle/>
        <a:p>
          <a:endParaRPr lang="en-US"/>
        </a:p>
      </dgm:t>
    </dgm:pt>
    <dgm:pt modelId="{C47EF25A-3A8B-421A-A509-1D9981307AC7}">
      <dgm:prSet phldrT="[Text]"/>
      <dgm:spPr/>
      <dgm:t>
        <a:bodyPr/>
        <a:lstStyle/>
        <a:p>
          <a:pPr algn="ctr"/>
          <a:r>
            <a:rPr lang="en-US" b="1" dirty="0" smtClean="0"/>
            <a:t>MOWR College Application Deadline: </a:t>
          </a:r>
          <a:r>
            <a:rPr lang="en-US" b="1" u="sng" dirty="0" smtClean="0"/>
            <a:t>March 31</a:t>
          </a:r>
          <a:endParaRPr lang="en-US" b="1" u="sng" dirty="0"/>
        </a:p>
      </dgm:t>
    </dgm:pt>
    <dgm:pt modelId="{3EC94FF9-7E67-4762-AC1D-6BF6A2C57FCE}" type="parTrans" cxnId="{85C30E1C-19FD-4A00-97FD-D363ED51762D}">
      <dgm:prSet/>
      <dgm:spPr/>
      <dgm:t>
        <a:bodyPr/>
        <a:lstStyle/>
        <a:p>
          <a:endParaRPr lang="en-US"/>
        </a:p>
      </dgm:t>
    </dgm:pt>
    <dgm:pt modelId="{BEE97238-4DDB-4D34-BAE3-5E75418D6424}" type="sibTrans" cxnId="{85C30E1C-19FD-4A00-97FD-D363ED51762D}">
      <dgm:prSet/>
      <dgm:spPr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  <dgm:t>
        <a:bodyPr/>
        <a:lstStyle/>
        <a:p>
          <a:endParaRPr lang="en-US"/>
        </a:p>
      </dgm:t>
    </dgm:pt>
    <dgm:pt modelId="{B87D6CE0-848A-435C-B98D-BFAA6C6AE31B}">
      <dgm:prSet phldrT="[Text]"/>
      <dgm:spPr/>
      <dgm:t>
        <a:bodyPr/>
        <a:lstStyle/>
        <a:p>
          <a:pPr algn="ctr"/>
          <a:r>
            <a:rPr lang="en-US" b="1" dirty="0" smtClean="0"/>
            <a:t>Supporting Documents Deadline: </a:t>
          </a:r>
          <a:r>
            <a:rPr lang="en-US" b="1" u="sng" dirty="0" smtClean="0"/>
            <a:t>May 1</a:t>
          </a:r>
          <a:endParaRPr lang="en-US" b="1" u="sng" dirty="0"/>
        </a:p>
      </dgm:t>
    </dgm:pt>
    <dgm:pt modelId="{4BC06983-45EE-4307-B2EA-877D031998DF}" type="parTrans" cxnId="{116C27B2-48CB-4A3F-82F5-44E08DEF21D0}">
      <dgm:prSet/>
      <dgm:spPr/>
      <dgm:t>
        <a:bodyPr/>
        <a:lstStyle/>
        <a:p>
          <a:endParaRPr lang="en-US"/>
        </a:p>
      </dgm:t>
    </dgm:pt>
    <dgm:pt modelId="{9CBC1C0E-F446-4388-B4A5-2AEF39BD0B91}" type="sibTrans" cxnId="{116C27B2-48CB-4A3F-82F5-44E08DEF21D0}">
      <dgm:prSet/>
      <dgm:spPr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  <dgm:t>
        <a:bodyPr/>
        <a:lstStyle/>
        <a:p>
          <a:endParaRPr lang="en-US"/>
        </a:p>
      </dgm:t>
    </dgm:pt>
    <dgm:pt modelId="{90A716DE-EFDB-4E02-B4A3-123BB39C87E5}" type="pres">
      <dgm:prSet presAssocID="{F3D57FD6-F0FB-4477-97D9-221608D67E29}" presName="Name0" presStyleCnt="0">
        <dgm:presLayoutVars>
          <dgm:chMax val="7"/>
          <dgm:chPref val="7"/>
          <dgm:dir/>
        </dgm:presLayoutVars>
      </dgm:prSet>
      <dgm:spPr/>
    </dgm:pt>
    <dgm:pt modelId="{A80C0BFC-E425-4143-B830-9962F0BCE5B5}" type="pres">
      <dgm:prSet presAssocID="{F3D57FD6-F0FB-4477-97D9-221608D67E29}" presName="Name1" presStyleCnt="0"/>
      <dgm:spPr/>
    </dgm:pt>
    <dgm:pt modelId="{E2184DF6-30F1-47BF-84E0-6362D9B5C1D1}" type="pres">
      <dgm:prSet presAssocID="{10E040F2-F929-48BC-80BC-B8C04C088F2C}" presName="picture_1" presStyleCnt="0"/>
      <dgm:spPr/>
    </dgm:pt>
    <dgm:pt modelId="{DE74F0C6-AE73-412A-888C-862B9F37D36F}" type="pres">
      <dgm:prSet presAssocID="{10E040F2-F929-48BC-80BC-B8C04C088F2C}" presName="pictureRepeatNode" presStyleLbl="alignImgPlace1" presStyleIdx="0" presStyleCnt="4"/>
      <dgm:spPr/>
    </dgm:pt>
    <dgm:pt modelId="{8A7041D0-7D85-4DE0-A47C-E70F4F88A3D8}" type="pres">
      <dgm:prSet presAssocID="{0AB92A98-FAAA-485D-A788-62610500FCE6}" presName="text_1" presStyleLbl="node1" presStyleIdx="0" presStyleCnt="0">
        <dgm:presLayoutVars>
          <dgm:bulletEnabled val="1"/>
        </dgm:presLayoutVars>
      </dgm:prSet>
      <dgm:spPr/>
    </dgm:pt>
    <dgm:pt modelId="{28E5947F-E2E5-42F0-A096-EB037A7CD7BE}" type="pres">
      <dgm:prSet presAssocID="{CAFFF7D1-3709-4633-93E6-61FAAB704636}" presName="picture_2" presStyleCnt="0"/>
      <dgm:spPr/>
    </dgm:pt>
    <dgm:pt modelId="{27D11F67-F71A-4917-A0CA-9D936B5210FD}" type="pres">
      <dgm:prSet presAssocID="{CAFFF7D1-3709-4633-93E6-61FAAB704636}" presName="pictureRepeatNode" presStyleLbl="alignImgPlace1" presStyleIdx="1" presStyleCnt="4"/>
      <dgm:spPr/>
    </dgm:pt>
    <dgm:pt modelId="{3AF6FEC7-241B-4104-99DD-CA65CF1142DC}" type="pres">
      <dgm:prSet presAssocID="{00D14060-6974-4E9F-8377-A1AAA20A7779}" presName="line_2" presStyleLbl="parChTrans1D1" presStyleIdx="0" presStyleCnt="3"/>
      <dgm:spPr/>
    </dgm:pt>
    <dgm:pt modelId="{081687BF-D6D2-46EA-8F0C-06CC2A8B2E88}" type="pres">
      <dgm:prSet presAssocID="{00D14060-6974-4E9F-8377-A1AAA20A7779}" presName="textparent_2" presStyleLbl="node1" presStyleIdx="0" presStyleCnt="0"/>
      <dgm:spPr/>
    </dgm:pt>
    <dgm:pt modelId="{9D3F74B4-E055-46C4-883C-B25AD2C5594E}" type="pres">
      <dgm:prSet presAssocID="{00D14060-6974-4E9F-8377-A1AAA20A7779}" presName="text_2" presStyleLbl="revTx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05FE80F-E5F2-46E8-A5A1-ED5C1D644544}" type="pres">
      <dgm:prSet presAssocID="{BEE97238-4DDB-4D34-BAE3-5E75418D6424}" presName="picture_3" presStyleCnt="0"/>
      <dgm:spPr/>
    </dgm:pt>
    <dgm:pt modelId="{5629205D-69D2-452A-9684-6A04CD0C86F2}" type="pres">
      <dgm:prSet presAssocID="{BEE97238-4DDB-4D34-BAE3-5E75418D6424}" presName="pictureRepeatNode" presStyleLbl="alignImgPlace1" presStyleIdx="2" presStyleCnt="4"/>
      <dgm:spPr/>
    </dgm:pt>
    <dgm:pt modelId="{8C8F1D31-776F-4828-B326-FD6788BA99A4}" type="pres">
      <dgm:prSet presAssocID="{C47EF25A-3A8B-421A-A509-1D9981307AC7}" presName="line_3" presStyleLbl="parChTrans1D1" presStyleIdx="1" presStyleCnt="3"/>
      <dgm:spPr/>
    </dgm:pt>
    <dgm:pt modelId="{1E52394E-B2CE-4B54-B627-527987824C7B}" type="pres">
      <dgm:prSet presAssocID="{C47EF25A-3A8B-421A-A509-1D9981307AC7}" presName="textparent_3" presStyleLbl="node1" presStyleIdx="0" presStyleCnt="0"/>
      <dgm:spPr/>
    </dgm:pt>
    <dgm:pt modelId="{3F383C79-6D7B-4730-8424-83A3F7C83218}" type="pres">
      <dgm:prSet presAssocID="{C47EF25A-3A8B-421A-A509-1D9981307AC7}" presName="text_3" presStyleLbl="revTx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2573420-A336-484E-A6F5-79B786D9D3BD}" type="pres">
      <dgm:prSet presAssocID="{9CBC1C0E-F446-4388-B4A5-2AEF39BD0B91}" presName="picture_4" presStyleCnt="0"/>
      <dgm:spPr/>
    </dgm:pt>
    <dgm:pt modelId="{5AD2CFAC-DB10-4FD6-AECB-AE9FBCE3D4EF}" type="pres">
      <dgm:prSet presAssocID="{9CBC1C0E-F446-4388-B4A5-2AEF39BD0B91}" presName="pictureRepeatNode" presStyleLbl="alignImgPlace1" presStyleIdx="3" presStyleCnt="4"/>
      <dgm:spPr/>
    </dgm:pt>
    <dgm:pt modelId="{9CDAFAB5-A108-45D1-942B-A833DB1F8E6B}" type="pres">
      <dgm:prSet presAssocID="{B87D6CE0-848A-435C-B98D-BFAA6C6AE31B}" presName="line_4" presStyleLbl="parChTrans1D1" presStyleIdx="2" presStyleCnt="3"/>
      <dgm:spPr/>
    </dgm:pt>
    <dgm:pt modelId="{D110AF12-D4F3-4662-ACFC-C1A4A8B3B710}" type="pres">
      <dgm:prSet presAssocID="{B87D6CE0-848A-435C-B98D-BFAA6C6AE31B}" presName="textparent_4" presStyleLbl="node1" presStyleIdx="0" presStyleCnt="0"/>
      <dgm:spPr/>
    </dgm:pt>
    <dgm:pt modelId="{0739E6EB-D7DD-440D-BCBB-6F999A589CBD}" type="pres">
      <dgm:prSet presAssocID="{B87D6CE0-848A-435C-B98D-BFAA6C6AE31B}" presName="text_4" presStyleLbl="revTx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05DC8DDA-C181-4084-8240-82E1BAD8A42E}" srcId="{F3D57FD6-F0FB-4477-97D9-221608D67E29}" destId="{00D14060-6974-4E9F-8377-A1AAA20A7779}" srcOrd="1" destOrd="0" parTransId="{3268E12A-CCDC-4B2E-B137-71B665B97267}" sibTransId="{CAFFF7D1-3709-4633-93E6-61FAAB704636}"/>
    <dgm:cxn modelId="{03BFF102-E0DD-4904-ABCE-2ED4139C9511}" type="presOf" srcId="{00D14060-6974-4E9F-8377-A1AAA20A7779}" destId="{9D3F74B4-E055-46C4-883C-B25AD2C5594E}" srcOrd="0" destOrd="0" presId="urn:microsoft.com/office/officeart/2008/layout/CircularPictureCallout"/>
    <dgm:cxn modelId="{9E721249-C044-4527-A91C-255C926A2C61}" type="presOf" srcId="{BEE97238-4DDB-4D34-BAE3-5E75418D6424}" destId="{5629205D-69D2-452A-9684-6A04CD0C86F2}" srcOrd="0" destOrd="0" presId="urn:microsoft.com/office/officeart/2008/layout/CircularPictureCallout"/>
    <dgm:cxn modelId="{F353CB05-7B33-4A2A-8631-B589B5D5C109}" type="presOf" srcId="{CAFFF7D1-3709-4633-93E6-61FAAB704636}" destId="{27D11F67-F71A-4917-A0CA-9D936B5210FD}" srcOrd="0" destOrd="0" presId="urn:microsoft.com/office/officeart/2008/layout/CircularPictureCallout"/>
    <dgm:cxn modelId="{116C27B2-48CB-4A3F-82F5-44E08DEF21D0}" srcId="{F3D57FD6-F0FB-4477-97D9-221608D67E29}" destId="{B87D6CE0-848A-435C-B98D-BFAA6C6AE31B}" srcOrd="3" destOrd="0" parTransId="{4BC06983-45EE-4307-B2EA-877D031998DF}" sibTransId="{9CBC1C0E-F446-4388-B4A5-2AEF39BD0B91}"/>
    <dgm:cxn modelId="{CE5CA36F-4019-4898-AAB9-E66DCEA94A37}" type="presOf" srcId="{10E040F2-F929-48BC-80BC-B8C04C088F2C}" destId="{DE74F0C6-AE73-412A-888C-862B9F37D36F}" srcOrd="0" destOrd="0" presId="urn:microsoft.com/office/officeart/2008/layout/CircularPictureCallout"/>
    <dgm:cxn modelId="{8F0E03CC-3AEA-49A7-89BE-21EC86AD88BA}" type="presOf" srcId="{B87D6CE0-848A-435C-B98D-BFAA6C6AE31B}" destId="{0739E6EB-D7DD-440D-BCBB-6F999A589CBD}" srcOrd="0" destOrd="0" presId="urn:microsoft.com/office/officeart/2008/layout/CircularPictureCallout"/>
    <dgm:cxn modelId="{85C30E1C-19FD-4A00-97FD-D363ED51762D}" srcId="{F3D57FD6-F0FB-4477-97D9-221608D67E29}" destId="{C47EF25A-3A8B-421A-A509-1D9981307AC7}" srcOrd="2" destOrd="0" parTransId="{3EC94FF9-7E67-4762-AC1D-6BF6A2C57FCE}" sibTransId="{BEE97238-4DDB-4D34-BAE3-5E75418D6424}"/>
    <dgm:cxn modelId="{9AF6CA1C-0154-4B07-A3C0-4FDFBEA5C944}" type="presOf" srcId="{F3D57FD6-F0FB-4477-97D9-221608D67E29}" destId="{90A716DE-EFDB-4E02-B4A3-123BB39C87E5}" srcOrd="0" destOrd="0" presId="urn:microsoft.com/office/officeart/2008/layout/CircularPictureCallout"/>
    <dgm:cxn modelId="{710B678D-37F0-404B-AB43-D5BC5ED5F750}" type="presOf" srcId="{C47EF25A-3A8B-421A-A509-1D9981307AC7}" destId="{3F383C79-6D7B-4730-8424-83A3F7C83218}" srcOrd="0" destOrd="0" presId="urn:microsoft.com/office/officeart/2008/layout/CircularPictureCallout"/>
    <dgm:cxn modelId="{50D8481E-9ACC-457B-9442-3CB277362185}" srcId="{F3D57FD6-F0FB-4477-97D9-221608D67E29}" destId="{0AB92A98-FAAA-485D-A788-62610500FCE6}" srcOrd="0" destOrd="0" parTransId="{CB8AB273-A653-47BF-831D-49BB9011ED44}" sibTransId="{10E040F2-F929-48BC-80BC-B8C04C088F2C}"/>
    <dgm:cxn modelId="{B3D82A4C-95FE-4A44-8FCD-035A17198785}" type="presOf" srcId="{9CBC1C0E-F446-4388-B4A5-2AEF39BD0B91}" destId="{5AD2CFAC-DB10-4FD6-AECB-AE9FBCE3D4EF}" srcOrd="0" destOrd="0" presId="urn:microsoft.com/office/officeart/2008/layout/CircularPictureCallout"/>
    <dgm:cxn modelId="{2AF0BAFB-1941-47A8-AD77-F6909867C4C6}" type="presOf" srcId="{0AB92A98-FAAA-485D-A788-62610500FCE6}" destId="{8A7041D0-7D85-4DE0-A47C-E70F4F88A3D8}" srcOrd="0" destOrd="0" presId="urn:microsoft.com/office/officeart/2008/layout/CircularPictureCallout"/>
    <dgm:cxn modelId="{D9F16627-8AC4-42BC-B575-A3B1783BF19A}" type="presParOf" srcId="{90A716DE-EFDB-4E02-B4A3-123BB39C87E5}" destId="{A80C0BFC-E425-4143-B830-9962F0BCE5B5}" srcOrd="0" destOrd="0" presId="urn:microsoft.com/office/officeart/2008/layout/CircularPictureCallout"/>
    <dgm:cxn modelId="{4D6972F4-64EC-40E3-AABC-F05944DB45CA}" type="presParOf" srcId="{A80C0BFC-E425-4143-B830-9962F0BCE5B5}" destId="{E2184DF6-30F1-47BF-84E0-6362D9B5C1D1}" srcOrd="0" destOrd="0" presId="urn:microsoft.com/office/officeart/2008/layout/CircularPictureCallout"/>
    <dgm:cxn modelId="{F537E080-C211-4FA0-8E3B-E867A32E7AAC}" type="presParOf" srcId="{E2184DF6-30F1-47BF-84E0-6362D9B5C1D1}" destId="{DE74F0C6-AE73-412A-888C-862B9F37D36F}" srcOrd="0" destOrd="0" presId="urn:microsoft.com/office/officeart/2008/layout/CircularPictureCallout"/>
    <dgm:cxn modelId="{B4179120-591B-472A-B738-B0989F2CB572}" type="presParOf" srcId="{A80C0BFC-E425-4143-B830-9962F0BCE5B5}" destId="{8A7041D0-7D85-4DE0-A47C-E70F4F88A3D8}" srcOrd="1" destOrd="0" presId="urn:microsoft.com/office/officeart/2008/layout/CircularPictureCallout"/>
    <dgm:cxn modelId="{10ED9A6F-4A3F-479A-A1B8-3798A7D48F6B}" type="presParOf" srcId="{A80C0BFC-E425-4143-B830-9962F0BCE5B5}" destId="{28E5947F-E2E5-42F0-A096-EB037A7CD7BE}" srcOrd="2" destOrd="0" presId="urn:microsoft.com/office/officeart/2008/layout/CircularPictureCallout"/>
    <dgm:cxn modelId="{2A0FFCE6-E8BB-4526-90FC-A068884A9E92}" type="presParOf" srcId="{28E5947F-E2E5-42F0-A096-EB037A7CD7BE}" destId="{27D11F67-F71A-4917-A0CA-9D936B5210FD}" srcOrd="0" destOrd="0" presId="urn:microsoft.com/office/officeart/2008/layout/CircularPictureCallout"/>
    <dgm:cxn modelId="{02894BC2-037F-4CC5-9D4A-8171B010267D}" type="presParOf" srcId="{A80C0BFC-E425-4143-B830-9962F0BCE5B5}" destId="{3AF6FEC7-241B-4104-99DD-CA65CF1142DC}" srcOrd="3" destOrd="0" presId="urn:microsoft.com/office/officeart/2008/layout/CircularPictureCallout"/>
    <dgm:cxn modelId="{A5E6F079-7C80-41A4-9110-1A933FB7C42B}" type="presParOf" srcId="{A80C0BFC-E425-4143-B830-9962F0BCE5B5}" destId="{081687BF-D6D2-46EA-8F0C-06CC2A8B2E88}" srcOrd="4" destOrd="0" presId="urn:microsoft.com/office/officeart/2008/layout/CircularPictureCallout"/>
    <dgm:cxn modelId="{48620371-5102-41C6-945D-5AE82B7F06C5}" type="presParOf" srcId="{081687BF-D6D2-46EA-8F0C-06CC2A8B2E88}" destId="{9D3F74B4-E055-46C4-883C-B25AD2C5594E}" srcOrd="0" destOrd="0" presId="urn:microsoft.com/office/officeart/2008/layout/CircularPictureCallout"/>
    <dgm:cxn modelId="{920CCB90-B83C-4FA2-9789-6477952829A1}" type="presParOf" srcId="{A80C0BFC-E425-4143-B830-9962F0BCE5B5}" destId="{F05FE80F-E5F2-46E8-A5A1-ED5C1D644544}" srcOrd="5" destOrd="0" presId="urn:microsoft.com/office/officeart/2008/layout/CircularPictureCallout"/>
    <dgm:cxn modelId="{8739CD27-1024-4385-BC09-6FF23A4D3A1D}" type="presParOf" srcId="{F05FE80F-E5F2-46E8-A5A1-ED5C1D644544}" destId="{5629205D-69D2-452A-9684-6A04CD0C86F2}" srcOrd="0" destOrd="0" presId="urn:microsoft.com/office/officeart/2008/layout/CircularPictureCallout"/>
    <dgm:cxn modelId="{901F71C1-2708-461B-9714-91C9640E2B73}" type="presParOf" srcId="{A80C0BFC-E425-4143-B830-9962F0BCE5B5}" destId="{8C8F1D31-776F-4828-B326-FD6788BA99A4}" srcOrd="6" destOrd="0" presId="urn:microsoft.com/office/officeart/2008/layout/CircularPictureCallout"/>
    <dgm:cxn modelId="{4199E96A-67CB-47C9-986F-83A6768351C8}" type="presParOf" srcId="{A80C0BFC-E425-4143-B830-9962F0BCE5B5}" destId="{1E52394E-B2CE-4B54-B627-527987824C7B}" srcOrd="7" destOrd="0" presId="urn:microsoft.com/office/officeart/2008/layout/CircularPictureCallout"/>
    <dgm:cxn modelId="{533891E3-A379-42C5-8A73-8A6E589C8BDF}" type="presParOf" srcId="{1E52394E-B2CE-4B54-B627-527987824C7B}" destId="{3F383C79-6D7B-4730-8424-83A3F7C83218}" srcOrd="0" destOrd="0" presId="urn:microsoft.com/office/officeart/2008/layout/CircularPictureCallout"/>
    <dgm:cxn modelId="{B8C80D24-D67C-407E-8603-81DB715902F4}" type="presParOf" srcId="{A80C0BFC-E425-4143-B830-9962F0BCE5B5}" destId="{82573420-A336-484E-A6F5-79B786D9D3BD}" srcOrd="8" destOrd="0" presId="urn:microsoft.com/office/officeart/2008/layout/CircularPictureCallout"/>
    <dgm:cxn modelId="{C34645F6-0B13-41B8-B56D-7B37363EBE0E}" type="presParOf" srcId="{82573420-A336-484E-A6F5-79B786D9D3BD}" destId="{5AD2CFAC-DB10-4FD6-AECB-AE9FBCE3D4EF}" srcOrd="0" destOrd="0" presId="urn:microsoft.com/office/officeart/2008/layout/CircularPictureCallout"/>
    <dgm:cxn modelId="{A6589BC4-5B7D-4014-B9E5-A00AB8F28674}" type="presParOf" srcId="{A80C0BFC-E425-4143-B830-9962F0BCE5B5}" destId="{9CDAFAB5-A108-45D1-942B-A833DB1F8E6B}" srcOrd="9" destOrd="0" presId="urn:microsoft.com/office/officeart/2008/layout/CircularPictureCallout"/>
    <dgm:cxn modelId="{6CC6FDD6-4535-479C-B81A-E6F51648D934}" type="presParOf" srcId="{A80C0BFC-E425-4143-B830-9962F0BCE5B5}" destId="{D110AF12-D4F3-4662-ACFC-C1A4A8B3B710}" srcOrd="10" destOrd="0" presId="urn:microsoft.com/office/officeart/2008/layout/CircularPictureCallout"/>
    <dgm:cxn modelId="{965034C5-F53B-45A3-88F2-95971D3889C0}" type="presParOf" srcId="{D110AF12-D4F3-4662-ACFC-C1A4A8B3B710}" destId="{0739E6EB-D7DD-440D-BCBB-6F999A589CBD}" srcOrd="0" destOrd="0" presId="urn:microsoft.com/office/officeart/2008/layout/CircularPictureCallou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A0E7937-C259-4DCA-9142-17AEE6F51D28}">
      <dsp:nvSpPr>
        <dsp:cNvPr id="0" name=""/>
        <dsp:cNvSpPr/>
      </dsp:nvSpPr>
      <dsp:spPr>
        <a:xfrm rot="5400000">
          <a:off x="6460584" y="-3369298"/>
          <a:ext cx="487445" cy="7599137"/>
        </a:xfrm>
        <a:prstGeom prst="round2SameRect">
          <a:avLst/>
        </a:prstGeom>
        <a:solidFill>
          <a:schemeClr val="accent5">
            <a:tint val="40000"/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14300" lvl="1" indent="-114300" algn="l" defTabSz="6223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400" b="1" i="0" kern="1200" dirty="0" smtClean="0"/>
            <a:t>Student applies to the MOWR program at the college they are interested in attending as a dual enrollment HS student</a:t>
          </a:r>
          <a:endParaRPr lang="en-US" sz="1400" b="1" kern="1200" dirty="0"/>
        </a:p>
      </dsp:txBody>
      <dsp:txXfrm rot="-5400000">
        <a:off x="2904739" y="210342"/>
        <a:ext cx="7575342" cy="439855"/>
      </dsp:txXfrm>
    </dsp:sp>
    <dsp:sp modelId="{90CCBF54-02AF-42CF-8FCC-CC57CC76E55A}">
      <dsp:nvSpPr>
        <dsp:cNvPr id="0" name=""/>
        <dsp:cNvSpPr/>
      </dsp:nvSpPr>
      <dsp:spPr>
        <a:xfrm>
          <a:off x="11699" y="29558"/>
          <a:ext cx="2900663" cy="693299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8100" dist="25400" dir="5400000" rotWithShape="0">
            <a:srgbClr val="000000">
              <a:alpha val="4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3820" tIns="41910" rIns="83820" bIns="41910" numCol="1" spcCol="1270" anchor="ctr" anchorCtr="0">
          <a:noAutofit/>
        </a:bodyPr>
        <a:lstStyle/>
        <a:p>
          <a:pPr lvl="0" algn="ctr" defTabSz="9779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b="1" i="0" kern="1200" dirty="0" smtClean="0"/>
            <a:t>Apply </a:t>
          </a:r>
          <a:endParaRPr lang="en-US" sz="2200" b="1" kern="1200" dirty="0"/>
        </a:p>
      </dsp:txBody>
      <dsp:txXfrm>
        <a:off x="45543" y="63402"/>
        <a:ext cx="2832975" cy="625611"/>
      </dsp:txXfrm>
    </dsp:sp>
    <dsp:sp modelId="{C5549D25-53EB-4A0C-A8E3-52CC4E3696FF}">
      <dsp:nvSpPr>
        <dsp:cNvPr id="0" name=""/>
        <dsp:cNvSpPr/>
      </dsp:nvSpPr>
      <dsp:spPr>
        <a:xfrm rot="5400000">
          <a:off x="6460584" y="-2674163"/>
          <a:ext cx="487445" cy="7599137"/>
        </a:xfrm>
        <a:prstGeom prst="round2SameRect">
          <a:avLst/>
        </a:prstGeom>
        <a:solidFill>
          <a:schemeClr val="accent5">
            <a:tint val="40000"/>
            <a:alpha val="90000"/>
            <a:hueOff val="1223338"/>
            <a:satOff val="90"/>
            <a:lumOff val="3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14300" lvl="1" indent="-114300" algn="l" defTabSz="6223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400" b="1" i="0" kern="1200" dirty="0" smtClean="0"/>
            <a:t>Student accepted or denied by the college if they meet the college’s MOWR admission requirements</a:t>
          </a:r>
          <a:endParaRPr lang="en-US" sz="1400" b="1" kern="1200" dirty="0"/>
        </a:p>
      </dsp:txBody>
      <dsp:txXfrm rot="-5400000">
        <a:off x="2904739" y="905477"/>
        <a:ext cx="7575342" cy="439855"/>
      </dsp:txXfrm>
    </dsp:sp>
    <dsp:sp modelId="{256FA2BF-EE86-437A-8C8B-9637F77EC415}">
      <dsp:nvSpPr>
        <dsp:cNvPr id="0" name=""/>
        <dsp:cNvSpPr/>
      </dsp:nvSpPr>
      <dsp:spPr>
        <a:xfrm>
          <a:off x="11699" y="776630"/>
          <a:ext cx="2900663" cy="693299"/>
        </a:xfrm>
        <a:prstGeom prst="roundRect">
          <a:avLst/>
        </a:prstGeom>
        <a:solidFill>
          <a:schemeClr val="accent5">
            <a:hueOff val="1218439"/>
            <a:satOff val="132"/>
            <a:lumOff val="0"/>
            <a:alphaOff val="0"/>
          </a:schemeClr>
        </a:solidFill>
        <a:ln>
          <a:noFill/>
        </a:ln>
        <a:effectLst>
          <a:outerShdw blurRad="38100" dist="25400" dir="5400000" rotWithShape="0">
            <a:srgbClr val="000000">
              <a:alpha val="4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3820" tIns="41910" rIns="83820" bIns="41910" numCol="1" spcCol="1270" anchor="ctr" anchorCtr="0">
          <a:noAutofit/>
        </a:bodyPr>
        <a:lstStyle/>
        <a:p>
          <a:pPr lvl="0" algn="ctr" defTabSz="9779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b="1" i="0" kern="1200" dirty="0" smtClean="0"/>
            <a:t>College Admissions</a:t>
          </a:r>
          <a:endParaRPr lang="en-US" sz="2200" b="1" kern="1200" dirty="0"/>
        </a:p>
      </dsp:txBody>
      <dsp:txXfrm>
        <a:off x="45543" y="810474"/>
        <a:ext cx="2832975" cy="625611"/>
      </dsp:txXfrm>
    </dsp:sp>
    <dsp:sp modelId="{95555B6A-7A5A-4234-810F-F3AB620DE788}">
      <dsp:nvSpPr>
        <dsp:cNvPr id="0" name=""/>
        <dsp:cNvSpPr/>
      </dsp:nvSpPr>
      <dsp:spPr>
        <a:xfrm rot="5400000">
          <a:off x="6460584" y="-1927750"/>
          <a:ext cx="487445" cy="7599137"/>
        </a:xfrm>
        <a:prstGeom prst="round2SameRect">
          <a:avLst/>
        </a:prstGeom>
        <a:solidFill>
          <a:schemeClr val="accent5">
            <a:tint val="40000"/>
            <a:alpha val="90000"/>
            <a:hueOff val="2446675"/>
            <a:satOff val="181"/>
            <a:lumOff val="7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14300" lvl="1" indent="-114300" algn="l" defTabSz="6223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400" b="1" i="0" kern="1200" dirty="0" smtClean="0"/>
            <a:t>Student chooses classes from list of approved MOWR college course(s)</a:t>
          </a:r>
          <a:endParaRPr lang="en-US" sz="1400" b="1" kern="1200" dirty="0"/>
        </a:p>
        <a:p>
          <a:pPr marL="114300" lvl="1" indent="-114300" algn="l" defTabSz="6223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400" b="1" i="0" kern="1200" dirty="0" smtClean="0"/>
            <a:t>Student will have both a college schedule and a Centennial schedule</a:t>
          </a:r>
          <a:endParaRPr lang="en-US" sz="1400" b="1" kern="1200" dirty="0"/>
        </a:p>
      </dsp:txBody>
      <dsp:txXfrm rot="-5400000">
        <a:off x="2904739" y="1651890"/>
        <a:ext cx="7575342" cy="439855"/>
      </dsp:txXfrm>
    </dsp:sp>
    <dsp:sp modelId="{3778FF27-B3F9-4D1F-87C1-8553D1E616CF}">
      <dsp:nvSpPr>
        <dsp:cNvPr id="0" name=""/>
        <dsp:cNvSpPr/>
      </dsp:nvSpPr>
      <dsp:spPr>
        <a:xfrm>
          <a:off x="0" y="1534760"/>
          <a:ext cx="2900663" cy="693299"/>
        </a:xfrm>
        <a:prstGeom prst="roundRect">
          <a:avLst/>
        </a:prstGeom>
        <a:solidFill>
          <a:schemeClr val="accent5">
            <a:hueOff val="2436877"/>
            <a:satOff val="265"/>
            <a:lumOff val="0"/>
            <a:alphaOff val="0"/>
          </a:schemeClr>
        </a:solidFill>
        <a:ln>
          <a:noFill/>
        </a:ln>
        <a:effectLst>
          <a:outerShdw blurRad="38100" dist="25400" dir="5400000" rotWithShape="0">
            <a:srgbClr val="000000">
              <a:alpha val="4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3820" tIns="41910" rIns="83820" bIns="41910" numCol="1" spcCol="1270" anchor="ctr" anchorCtr="0">
          <a:noAutofit/>
        </a:bodyPr>
        <a:lstStyle/>
        <a:p>
          <a:pPr lvl="0" algn="ctr" defTabSz="9779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b="1" i="0" kern="1200" dirty="0" smtClean="0"/>
            <a:t>Registration</a:t>
          </a:r>
          <a:endParaRPr lang="en-US" sz="2200" b="1" kern="1200" dirty="0"/>
        </a:p>
      </dsp:txBody>
      <dsp:txXfrm>
        <a:off x="33844" y="1568604"/>
        <a:ext cx="2832975" cy="625611"/>
      </dsp:txXfrm>
    </dsp:sp>
    <dsp:sp modelId="{4A3E7332-2648-478B-9530-003D616B7B9A}">
      <dsp:nvSpPr>
        <dsp:cNvPr id="0" name=""/>
        <dsp:cNvSpPr/>
      </dsp:nvSpPr>
      <dsp:spPr>
        <a:xfrm rot="5400000">
          <a:off x="6460584" y="-1181336"/>
          <a:ext cx="487445" cy="7599137"/>
        </a:xfrm>
        <a:prstGeom prst="round2SameRect">
          <a:avLst/>
        </a:prstGeom>
        <a:solidFill>
          <a:schemeClr val="accent5">
            <a:tint val="40000"/>
            <a:alpha val="90000"/>
            <a:hueOff val="3670013"/>
            <a:satOff val="271"/>
            <a:lumOff val="1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14300" lvl="1" indent="-114300" algn="l" defTabSz="6223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400" b="1" i="0" kern="1200" dirty="0" smtClean="0"/>
            <a:t>Student completes the course during the fall, spring and/or summer semester</a:t>
          </a:r>
          <a:endParaRPr lang="en-US" sz="1400" b="1" kern="1200" dirty="0"/>
        </a:p>
        <a:p>
          <a:pPr marL="114300" lvl="1" indent="-114300" algn="l" defTabSz="6223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400" b="1" i="0" kern="1200" dirty="0" smtClean="0"/>
            <a:t>Final grades assigned by the college professor</a:t>
          </a:r>
          <a:endParaRPr lang="en-US" sz="1400" b="1" kern="1200" dirty="0"/>
        </a:p>
      </dsp:txBody>
      <dsp:txXfrm rot="-5400000">
        <a:off x="2904739" y="2398304"/>
        <a:ext cx="7575342" cy="439855"/>
      </dsp:txXfrm>
    </dsp:sp>
    <dsp:sp modelId="{6517A4AD-ABB7-46C7-B918-540887DAF89C}">
      <dsp:nvSpPr>
        <dsp:cNvPr id="0" name=""/>
        <dsp:cNvSpPr/>
      </dsp:nvSpPr>
      <dsp:spPr>
        <a:xfrm>
          <a:off x="0" y="2281184"/>
          <a:ext cx="2900663" cy="693299"/>
        </a:xfrm>
        <a:prstGeom prst="roundRect">
          <a:avLst/>
        </a:prstGeom>
        <a:solidFill>
          <a:schemeClr val="accent5">
            <a:hueOff val="3655316"/>
            <a:satOff val="397"/>
            <a:lumOff val="-1"/>
            <a:alphaOff val="0"/>
          </a:schemeClr>
        </a:solidFill>
        <a:ln>
          <a:noFill/>
        </a:ln>
        <a:effectLst>
          <a:outerShdw blurRad="38100" dist="25400" dir="5400000" rotWithShape="0">
            <a:srgbClr val="000000">
              <a:alpha val="4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3820" tIns="41910" rIns="83820" bIns="41910" numCol="1" spcCol="1270" anchor="ctr" anchorCtr="0">
          <a:noAutofit/>
        </a:bodyPr>
        <a:lstStyle/>
        <a:p>
          <a:pPr lvl="0" algn="ctr" defTabSz="9779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b="1" i="0" kern="1200" dirty="0" smtClean="0"/>
            <a:t>Take the Class(es)</a:t>
          </a:r>
          <a:endParaRPr lang="en-US" sz="2200" b="1" kern="1200" dirty="0"/>
        </a:p>
      </dsp:txBody>
      <dsp:txXfrm>
        <a:off x="33844" y="2315028"/>
        <a:ext cx="2832975" cy="625611"/>
      </dsp:txXfrm>
    </dsp:sp>
    <dsp:sp modelId="{B3227ABC-0769-4227-B80B-2B33C79798E6}">
      <dsp:nvSpPr>
        <dsp:cNvPr id="0" name=""/>
        <dsp:cNvSpPr/>
      </dsp:nvSpPr>
      <dsp:spPr>
        <a:xfrm rot="5400000">
          <a:off x="6460584" y="-434923"/>
          <a:ext cx="487445" cy="7599137"/>
        </a:xfrm>
        <a:prstGeom prst="round2SameRect">
          <a:avLst/>
        </a:prstGeom>
        <a:solidFill>
          <a:schemeClr val="accent5">
            <a:tint val="40000"/>
            <a:alpha val="90000"/>
            <a:hueOff val="4893350"/>
            <a:satOff val="361"/>
            <a:lumOff val="14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14300" lvl="1" indent="-114300" algn="l" defTabSz="6223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400" b="1" i="0" kern="1200" dirty="0" smtClean="0"/>
            <a:t>Student then has a HS transcript </a:t>
          </a:r>
          <a:r>
            <a:rPr lang="en-US" sz="1400" b="1" i="1" kern="1200" dirty="0" smtClean="0"/>
            <a:t>and</a:t>
          </a:r>
          <a:r>
            <a:rPr lang="en-US" sz="1400" b="1" i="0" kern="1200" dirty="0" smtClean="0"/>
            <a:t> a college transcript</a:t>
          </a:r>
          <a:endParaRPr lang="en-US" sz="1400" b="1" kern="1200" dirty="0"/>
        </a:p>
        <a:p>
          <a:pPr marL="114300" lvl="1" indent="-114300" algn="l" defTabSz="6223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400" b="1" i="0" kern="1200" dirty="0" smtClean="0"/>
            <a:t>MOWR grades and credits on college transcript are added to the HS transcript</a:t>
          </a:r>
          <a:endParaRPr lang="en-US" sz="1400" b="1" kern="1200" dirty="0"/>
        </a:p>
      </dsp:txBody>
      <dsp:txXfrm rot="-5400000">
        <a:off x="2904739" y="3144717"/>
        <a:ext cx="7575342" cy="439855"/>
      </dsp:txXfrm>
    </dsp:sp>
    <dsp:sp modelId="{09AD6BB4-AE0C-4C8C-9B44-2188FCA8803F}">
      <dsp:nvSpPr>
        <dsp:cNvPr id="0" name=""/>
        <dsp:cNvSpPr/>
      </dsp:nvSpPr>
      <dsp:spPr>
        <a:xfrm>
          <a:off x="23427" y="3004142"/>
          <a:ext cx="2900663" cy="693299"/>
        </a:xfrm>
        <a:prstGeom prst="roundRect">
          <a:avLst/>
        </a:prstGeom>
        <a:solidFill>
          <a:schemeClr val="accent5">
            <a:hueOff val="4873755"/>
            <a:satOff val="530"/>
            <a:lumOff val="-1"/>
            <a:alphaOff val="0"/>
          </a:schemeClr>
        </a:solidFill>
        <a:ln>
          <a:noFill/>
        </a:ln>
        <a:effectLst>
          <a:outerShdw blurRad="38100" dist="25400" dir="5400000" rotWithShape="0">
            <a:srgbClr val="000000">
              <a:alpha val="4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3820" tIns="41910" rIns="83820" bIns="41910" numCol="1" spcCol="1270" anchor="ctr" anchorCtr="0">
          <a:noAutofit/>
        </a:bodyPr>
        <a:lstStyle/>
        <a:p>
          <a:pPr lvl="0" algn="ctr" defTabSz="9779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b="1" i="0" kern="1200" dirty="0" smtClean="0"/>
            <a:t>Transcripts</a:t>
          </a:r>
          <a:endParaRPr lang="en-US" sz="2200" b="1" kern="1200" dirty="0"/>
        </a:p>
      </dsp:txBody>
      <dsp:txXfrm>
        <a:off x="57271" y="3037986"/>
        <a:ext cx="2832975" cy="625611"/>
      </dsp:txXfrm>
    </dsp:sp>
    <dsp:sp modelId="{54893B68-A68C-4464-9DD9-6A71D3F116B6}">
      <dsp:nvSpPr>
        <dsp:cNvPr id="0" name=""/>
        <dsp:cNvSpPr/>
      </dsp:nvSpPr>
      <dsp:spPr>
        <a:xfrm rot="5400000">
          <a:off x="6460584" y="311489"/>
          <a:ext cx="487445" cy="7599137"/>
        </a:xfrm>
        <a:prstGeom prst="round2SameRect">
          <a:avLst/>
        </a:prstGeom>
        <a:solidFill>
          <a:schemeClr val="accent5">
            <a:tint val="40000"/>
            <a:alpha val="90000"/>
            <a:hueOff val="6116688"/>
            <a:satOff val="452"/>
            <a:lumOff val="17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14300" lvl="1" indent="-114300" algn="l" defTabSz="6223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400" b="1" i="0" kern="1200" dirty="0" smtClean="0"/>
            <a:t>College credits applied toward HS graduation requirements</a:t>
          </a:r>
          <a:endParaRPr lang="en-US" sz="1400" b="1" kern="1200" dirty="0"/>
        </a:p>
      </dsp:txBody>
      <dsp:txXfrm rot="-5400000">
        <a:off x="2904739" y="3891130"/>
        <a:ext cx="7575342" cy="439855"/>
      </dsp:txXfrm>
    </dsp:sp>
    <dsp:sp modelId="{1A9FE408-C5D0-4599-9E9E-5521FCC8FA67}">
      <dsp:nvSpPr>
        <dsp:cNvPr id="0" name=""/>
        <dsp:cNvSpPr/>
      </dsp:nvSpPr>
      <dsp:spPr>
        <a:xfrm>
          <a:off x="0" y="3750556"/>
          <a:ext cx="2900663" cy="693299"/>
        </a:xfrm>
        <a:prstGeom prst="roundRect">
          <a:avLst/>
        </a:prstGeom>
        <a:solidFill>
          <a:schemeClr val="accent5">
            <a:hueOff val="6092194"/>
            <a:satOff val="662"/>
            <a:lumOff val="-1"/>
            <a:alphaOff val="0"/>
          </a:schemeClr>
        </a:solidFill>
        <a:ln>
          <a:noFill/>
        </a:ln>
        <a:effectLst>
          <a:outerShdw blurRad="38100" dist="25400" dir="5400000" rotWithShape="0">
            <a:srgbClr val="000000">
              <a:alpha val="4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3820" tIns="41910" rIns="83820" bIns="41910" numCol="1" spcCol="1270" anchor="ctr" anchorCtr="0">
          <a:noAutofit/>
        </a:bodyPr>
        <a:lstStyle/>
        <a:p>
          <a:pPr lvl="0" algn="ctr" defTabSz="9779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b="1" i="0" kern="1200" dirty="0" smtClean="0"/>
            <a:t>Graduate HS</a:t>
          </a:r>
          <a:endParaRPr lang="en-US" sz="2200" b="1" kern="1200" dirty="0"/>
        </a:p>
      </dsp:txBody>
      <dsp:txXfrm>
        <a:off x="33844" y="3784400"/>
        <a:ext cx="2832975" cy="625611"/>
      </dsp:txXfrm>
    </dsp:sp>
    <dsp:sp modelId="{EA0DCBF3-7249-4427-AC32-C666EC7F8DB5}">
      <dsp:nvSpPr>
        <dsp:cNvPr id="0" name=""/>
        <dsp:cNvSpPr/>
      </dsp:nvSpPr>
      <dsp:spPr>
        <a:xfrm rot="5400000">
          <a:off x="6460584" y="1057902"/>
          <a:ext cx="487445" cy="7599137"/>
        </a:xfrm>
        <a:prstGeom prst="round2SameRect">
          <a:avLst/>
        </a:prstGeom>
        <a:solidFill>
          <a:schemeClr val="accent5">
            <a:tint val="40000"/>
            <a:alpha val="90000"/>
            <a:hueOff val="7340025"/>
            <a:satOff val="542"/>
            <a:lumOff val="21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14300" lvl="1" indent="-114300" algn="l" defTabSz="6223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400" b="1" i="0" kern="1200" dirty="0" smtClean="0"/>
            <a:t>Apply to College</a:t>
          </a:r>
          <a:endParaRPr lang="en-US" sz="1400" b="1" kern="1200" dirty="0"/>
        </a:p>
        <a:p>
          <a:pPr marL="114300" lvl="1" indent="-114300" algn="l" defTabSz="6223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400" b="1" i="0" kern="1200" dirty="0" smtClean="0"/>
            <a:t>Student applies/transfers earned college credits to college they attend after HS*</a:t>
          </a:r>
          <a:endParaRPr lang="en-US" sz="1400" b="1" i="0" kern="1200" dirty="0"/>
        </a:p>
      </dsp:txBody>
      <dsp:txXfrm rot="-5400000">
        <a:off x="2904739" y="4637543"/>
        <a:ext cx="7575342" cy="439855"/>
      </dsp:txXfrm>
    </dsp:sp>
    <dsp:sp modelId="{D3AA3854-7CC5-4638-92E2-D5FE0EDF1EAC}">
      <dsp:nvSpPr>
        <dsp:cNvPr id="0" name=""/>
        <dsp:cNvSpPr/>
      </dsp:nvSpPr>
      <dsp:spPr>
        <a:xfrm>
          <a:off x="0" y="4480362"/>
          <a:ext cx="2900663" cy="693299"/>
        </a:xfrm>
        <a:prstGeom prst="roundRect">
          <a:avLst/>
        </a:prstGeom>
        <a:solidFill>
          <a:schemeClr val="accent5">
            <a:hueOff val="7310632"/>
            <a:satOff val="795"/>
            <a:lumOff val="-1"/>
            <a:alphaOff val="0"/>
          </a:schemeClr>
        </a:solidFill>
        <a:ln>
          <a:noFill/>
        </a:ln>
        <a:effectLst>
          <a:outerShdw blurRad="38100" dist="25400" dir="5400000" rotWithShape="0">
            <a:srgbClr val="000000">
              <a:alpha val="4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3820" tIns="41910" rIns="83820" bIns="41910" numCol="1" spcCol="1270" anchor="ctr" anchorCtr="0">
          <a:noAutofit/>
        </a:bodyPr>
        <a:lstStyle/>
        <a:p>
          <a:pPr lvl="0" algn="ctr" defTabSz="9779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b="1" i="0" kern="1200" dirty="0" smtClean="0"/>
            <a:t>Continue Education</a:t>
          </a:r>
          <a:endParaRPr lang="en-US" sz="2200" b="1" kern="1200" dirty="0"/>
        </a:p>
      </dsp:txBody>
      <dsp:txXfrm>
        <a:off x="33844" y="4514206"/>
        <a:ext cx="2832975" cy="625611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9CEB77C-E169-45F6-B811-C6FDFAB3FD71}">
      <dsp:nvSpPr>
        <dsp:cNvPr id="0" name=""/>
        <dsp:cNvSpPr/>
      </dsp:nvSpPr>
      <dsp:spPr>
        <a:xfrm>
          <a:off x="1358" y="381227"/>
          <a:ext cx="3177852" cy="1588926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3815" tIns="29210" rIns="43815" bIns="29210" numCol="1" spcCol="1270" anchor="ctr" anchorCtr="0">
          <a:noAutofit/>
        </a:bodyPr>
        <a:lstStyle/>
        <a:p>
          <a:pPr lvl="0" algn="ctr" defTabSz="10223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300" b="1" i="0" kern="1200" dirty="0" smtClean="0">
              <a:solidFill>
                <a:schemeClr val="tx1"/>
              </a:solidFill>
            </a:rPr>
            <a:t>On Campus/College English with GA State/Perimeter College </a:t>
          </a:r>
          <a:endParaRPr lang="en-US" sz="2300" b="1" kern="1200" dirty="0">
            <a:solidFill>
              <a:schemeClr val="tx1"/>
            </a:solidFill>
          </a:endParaRPr>
        </a:p>
      </dsp:txBody>
      <dsp:txXfrm>
        <a:off x="47896" y="427765"/>
        <a:ext cx="3084776" cy="1495850"/>
      </dsp:txXfrm>
    </dsp:sp>
    <dsp:sp modelId="{2D401E39-96BB-45C2-8203-E593B450EC3D}">
      <dsp:nvSpPr>
        <dsp:cNvPr id="0" name=""/>
        <dsp:cNvSpPr/>
      </dsp:nvSpPr>
      <dsp:spPr>
        <a:xfrm>
          <a:off x="319143" y="1970153"/>
          <a:ext cx="317785" cy="119169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191694"/>
              </a:lnTo>
              <a:lnTo>
                <a:pt x="317785" y="1191694"/>
              </a:lnTo>
            </a:path>
          </a:pathLst>
        </a:custGeom>
        <a:noFill/>
        <a:ln w="19050" cap="rnd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F124E92-2D71-4001-84AF-146AA2186852}">
      <dsp:nvSpPr>
        <dsp:cNvPr id="0" name=""/>
        <dsp:cNvSpPr/>
      </dsp:nvSpPr>
      <dsp:spPr>
        <a:xfrm>
          <a:off x="636928" y="2367385"/>
          <a:ext cx="2542282" cy="158892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1435" tIns="34290" rIns="51435" bIns="34290" numCol="1" spcCol="1270" anchor="ctr" anchorCtr="0">
          <a:noAutofit/>
        </a:bodyPr>
        <a:lstStyle/>
        <a:p>
          <a:pPr lvl="0" algn="ctr" defTabSz="12001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700" b="1" i="0" kern="1200" dirty="0" smtClean="0">
              <a:solidFill>
                <a:schemeClr val="tx1"/>
              </a:solidFill>
            </a:rPr>
            <a:t>Auditorium</a:t>
          </a:r>
          <a:endParaRPr lang="en-US" sz="2700" b="1" kern="1200" dirty="0">
            <a:solidFill>
              <a:schemeClr val="tx1"/>
            </a:solidFill>
          </a:endParaRPr>
        </a:p>
      </dsp:txBody>
      <dsp:txXfrm>
        <a:off x="683466" y="2413923"/>
        <a:ext cx="2449206" cy="1495850"/>
      </dsp:txXfrm>
    </dsp:sp>
    <dsp:sp modelId="{FCBA29F3-E3CF-4925-AABA-43708D103D6E}">
      <dsp:nvSpPr>
        <dsp:cNvPr id="0" name=""/>
        <dsp:cNvSpPr/>
      </dsp:nvSpPr>
      <dsp:spPr>
        <a:xfrm>
          <a:off x="3973673" y="381227"/>
          <a:ext cx="3177852" cy="1588926"/>
        </a:xfrm>
        <a:prstGeom prst="roundRect">
          <a:avLst>
            <a:gd name="adj" fmla="val 10000"/>
          </a:avLst>
        </a:prstGeom>
        <a:solidFill>
          <a:schemeClr val="accent2">
            <a:hueOff val="677407"/>
            <a:satOff val="-3316"/>
            <a:lumOff val="1862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3815" tIns="29210" rIns="43815" bIns="29210" numCol="1" spcCol="1270" anchor="ctr" anchorCtr="0">
          <a:noAutofit/>
        </a:bodyPr>
        <a:lstStyle/>
        <a:p>
          <a:pPr lvl="0" algn="ctr" defTabSz="10223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300" b="1" i="0" kern="1200" dirty="0" smtClean="0">
              <a:solidFill>
                <a:schemeClr val="tx1"/>
              </a:solidFill>
            </a:rPr>
            <a:t>Off Campus Classes at                             GA State/Perimeter College</a:t>
          </a:r>
          <a:endParaRPr lang="en-US" sz="2300" b="1" kern="1200" dirty="0">
            <a:solidFill>
              <a:schemeClr val="tx1"/>
            </a:solidFill>
          </a:endParaRPr>
        </a:p>
      </dsp:txBody>
      <dsp:txXfrm>
        <a:off x="4020211" y="427765"/>
        <a:ext cx="3084776" cy="1495850"/>
      </dsp:txXfrm>
    </dsp:sp>
    <dsp:sp modelId="{DA515D48-7CF5-4867-B559-E9CF5626C648}">
      <dsp:nvSpPr>
        <dsp:cNvPr id="0" name=""/>
        <dsp:cNvSpPr/>
      </dsp:nvSpPr>
      <dsp:spPr>
        <a:xfrm>
          <a:off x="4291458" y="1970153"/>
          <a:ext cx="317785" cy="119169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191694"/>
              </a:lnTo>
              <a:lnTo>
                <a:pt x="317785" y="1191694"/>
              </a:lnTo>
            </a:path>
          </a:pathLst>
        </a:custGeom>
        <a:noFill/>
        <a:ln w="19050" cap="rnd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8A5789D-03CF-4710-B8C1-44AEE3062D57}">
      <dsp:nvSpPr>
        <dsp:cNvPr id="0" name=""/>
        <dsp:cNvSpPr/>
      </dsp:nvSpPr>
      <dsp:spPr>
        <a:xfrm>
          <a:off x="4609244" y="2367385"/>
          <a:ext cx="2542282" cy="158892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2">
              <a:hueOff val="677407"/>
              <a:satOff val="-3316"/>
              <a:lumOff val="1862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1435" tIns="34290" rIns="51435" bIns="34290" numCol="1" spcCol="1270" anchor="ctr" anchorCtr="0">
          <a:noAutofit/>
        </a:bodyPr>
        <a:lstStyle/>
        <a:p>
          <a:pPr lvl="0" algn="ctr" defTabSz="12001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700" b="1" i="0" kern="1200" dirty="0" smtClean="0">
              <a:solidFill>
                <a:schemeClr val="tx1"/>
              </a:solidFill>
            </a:rPr>
            <a:t>Room F-24 (Audio/Video Tech Room)</a:t>
          </a:r>
          <a:endParaRPr lang="en-US" sz="2700" b="1" kern="1200" dirty="0">
            <a:solidFill>
              <a:schemeClr val="tx1"/>
            </a:solidFill>
          </a:endParaRPr>
        </a:p>
      </dsp:txBody>
      <dsp:txXfrm>
        <a:off x="4655782" y="2413923"/>
        <a:ext cx="2449206" cy="1495850"/>
      </dsp:txXfrm>
    </dsp:sp>
    <dsp:sp modelId="{9D8A567D-8B91-4E02-8E34-8026F84FFEA0}">
      <dsp:nvSpPr>
        <dsp:cNvPr id="0" name=""/>
        <dsp:cNvSpPr/>
      </dsp:nvSpPr>
      <dsp:spPr>
        <a:xfrm>
          <a:off x="7945989" y="381227"/>
          <a:ext cx="3177852" cy="1588926"/>
        </a:xfrm>
        <a:prstGeom prst="roundRect">
          <a:avLst>
            <a:gd name="adj" fmla="val 10000"/>
          </a:avLst>
        </a:prstGeom>
        <a:solidFill>
          <a:schemeClr val="accent2">
            <a:hueOff val="1354814"/>
            <a:satOff val="-6632"/>
            <a:lumOff val="3725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3815" tIns="29210" rIns="43815" bIns="29210" numCol="1" spcCol="1270" anchor="ctr" anchorCtr="0">
          <a:noAutofit/>
        </a:bodyPr>
        <a:lstStyle/>
        <a:p>
          <a:pPr lvl="0" algn="ctr" defTabSz="10223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300" b="1" i="0" kern="1200" dirty="0" smtClean="0">
              <a:solidFill>
                <a:schemeClr val="tx1"/>
              </a:solidFill>
            </a:rPr>
            <a:t>Off Campus Classes at Gwinnett Technical College </a:t>
          </a:r>
          <a:endParaRPr lang="en-US" sz="2300" b="1" kern="1200" dirty="0">
            <a:solidFill>
              <a:schemeClr val="tx1"/>
            </a:solidFill>
          </a:endParaRPr>
        </a:p>
      </dsp:txBody>
      <dsp:txXfrm>
        <a:off x="7992527" y="427765"/>
        <a:ext cx="3084776" cy="1495850"/>
      </dsp:txXfrm>
    </dsp:sp>
    <dsp:sp modelId="{EAE5DD96-C114-4915-86B9-65C99E068122}">
      <dsp:nvSpPr>
        <dsp:cNvPr id="0" name=""/>
        <dsp:cNvSpPr/>
      </dsp:nvSpPr>
      <dsp:spPr>
        <a:xfrm>
          <a:off x="8263774" y="1970153"/>
          <a:ext cx="317785" cy="119169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191694"/>
              </a:lnTo>
              <a:lnTo>
                <a:pt x="317785" y="1191694"/>
              </a:lnTo>
            </a:path>
          </a:pathLst>
        </a:custGeom>
        <a:noFill/>
        <a:ln w="19050" cap="rnd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478EAAD-ED38-48D5-9FBA-2A53F3DEFA28}">
      <dsp:nvSpPr>
        <dsp:cNvPr id="0" name=""/>
        <dsp:cNvSpPr/>
      </dsp:nvSpPr>
      <dsp:spPr>
        <a:xfrm>
          <a:off x="8581559" y="2367385"/>
          <a:ext cx="2542282" cy="158892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2">
              <a:hueOff val="1354814"/>
              <a:satOff val="-6632"/>
              <a:lumOff val="3725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1435" tIns="34290" rIns="51435" bIns="34290" numCol="1" spcCol="1270" anchor="ctr" anchorCtr="0">
          <a:noAutofit/>
        </a:bodyPr>
        <a:lstStyle/>
        <a:p>
          <a:pPr lvl="0" algn="ctr" defTabSz="12001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700" b="1" i="0" kern="1200" dirty="0" smtClean="0">
              <a:solidFill>
                <a:schemeClr val="tx1"/>
              </a:solidFill>
            </a:rPr>
            <a:t>Learning Commons</a:t>
          </a:r>
          <a:endParaRPr lang="en-US" sz="2700" b="1" kern="1200" dirty="0">
            <a:solidFill>
              <a:schemeClr val="tx1"/>
            </a:solidFill>
          </a:endParaRPr>
        </a:p>
      </dsp:txBody>
      <dsp:txXfrm>
        <a:off x="8628097" y="2413923"/>
        <a:ext cx="2449206" cy="149585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32CE466-9F71-412D-9B02-DA26EB43827D}">
      <dsp:nvSpPr>
        <dsp:cNvPr id="0" name=""/>
        <dsp:cNvSpPr/>
      </dsp:nvSpPr>
      <dsp:spPr>
        <a:xfrm>
          <a:off x="0" y="354125"/>
          <a:ext cx="11176000" cy="3699688"/>
        </a:xfrm>
        <a:prstGeom prst="rect">
          <a:avLst/>
        </a:prstGeom>
        <a:solidFill>
          <a:schemeClr val="accent6">
            <a:alpha val="90000"/>
            <a:tint val="4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67382" tIns="395732" rIns="867382" bIns="135128" numCol="1" spcCol="1270" anchor="t" anchorCtr="0">
          <a:noAutofit/>
        </a:bodyPr>
        <a:lstStyle/>
        <a:p>
          <a:pPr marL="171450" lvl="1" indent="-171450" algn="l" defTabSz="844550" rtl="0">
            <a:lnSpc>
              <a:spcPct val="90000"/>
            </a:lnSpc>
            <a:spcBef>
              <a:spcPct val="0"/>
            </a:spcBef>
            <a:spcAft>
              <a:spcPts val="1200"/>
            </a:spcAft>
            <a:buChar char="••"/>
          </a:pPr>
          <a:r>
            <a:rPr lang="en-US" sz="1900" b="0" i="0" kern="1200" dirty="0" smtClean="0"/>
            <a:t>Students enrolled in a GA public or private high school </a:t>
          </a:r>
          <a:endParaRPr lang="en-US" sz="1900" kern="1200" dirty="0"/>
        </a:p>
        <a:p>
          <a:pPr marL="171450" lvl="1" indent="-171450" algn="l" defTabSz="844550" rtl="0">
            <a:lnSpc>
              <a:spcPct val="90000"/>
            </a:lnSpc>
            <a:spcBef>
              <a:spcPct val="0"/>
            </a:spcBef>
            <a:spcAft>
              <a:spcPts val="1200"/>
            </a:spcAft>
            <a:buChar char="••"/>
          </a:pPr>
          <a:r>
            <a:rPr lang="en-US" sz="1900" b="0" i="0" kern="1200" dirty="0" smtClean="0"/>
            <a:t>Students in grades 9th, 10th, 11th and 12th grade</a:t>
          </a:r>
          <a:endParaRPr lang="en-US" sz="1900" kern="1200" dirty="0"/>
        </a:p>
        <a:p>
          <a:pPr marL="171450" lvl="1" indent="-171450" algn="l" defTabSz="844550" rtl="0">
            <a:lnSpc>
              <a:spcPct val="90000"/>
            </a:lnSpc>
            <a:spcBef>
              <a:spcPct val="0"/>
            </a:spcBef>
            <a:spcAft>
              <a:spcPts val="1200"/>
            </a:spcAft>
            <a:buChar char="••"/>
          </a:pPr>
          <a:r>
            <a:rPr lang="en-US" sz="1900" b="0" i="0" kern="1200" dirty="0" smtClean="0"/>
            <a:t>Students who meet the MOWR admissions requirements at selected postsecondary institution</a:t>
          </a:r>
          <a:endParaRPr lang="en-US" sz="1900" kern="1200" dirty="0"/>
        </a:p>
        <a:p>
          <a:pPr marL="171450" lvl="1" indent="-171450" algn="l" defTabSz="844550" rtl="0">
            <a:lnSpc>
              <a:spcPct val="90000"/>
            </a:lnSpc>
            <a:spcBef>
              <a:spcPct val="0"/>
            </a:spcBef>
            <a:spcAft>
              <a:spcPts val="1200"/>
            </a:spcAft>
            <a:buChar char="••"/>
          </a:pPr>
          <a:r>
            <a:rPr lang="en-US" sz="1900" u="none" kern="1200" dirty="0" smtClean="0"/>
            <a:t>Students who meet </a:t>
          </a:r>
          <a:r>
            <a:rPr lang="en-US" sz="1900" u="none" kern="1200" dirty="0" smtClean="0"/>
            <a:t>high school requirements specific to Fulton County.</a:t>
          </a:r>
          <a:endParaRPr lang="en-US" sz="1900" u="none" kern="1200" dirty="0"/>
        </a:p>
        <a:p>
          <a:pPr marL="171450" lvl="1" indent="-171450" algn="l" defTabSz="844550" rtl="0">
            <a:lnSpc>
              <a:spcPct val="90000"/>
            </a:lnSpc>
            <a:spcBef>
              <a:spcPct val="0"/>
            </a:spcBef>
            <a:spcAft>
              <a:spcPts val="1200"/>
            </a:spcAft>
            <a:buChar char="••"/>
          </a:pPr>
          <a:r>
            <a:rPr lang="en-US" sz="1900" b="0" i="0" kern="1200" dirty="0" smtClean="0"/>
            <a:t>Must not have already received a high school diploma</a:t>
          </a:r>
          <a:endParaRPr lang="en-US" sz="1900" kern="1200" dirty="0"/>
        </a:p>
        <a:p>
          <a:pPr marL="171450" lvl="1" indent="-171450" algn="l" defTabSz="8445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900" b="0" i="0" kern="1200" dirty="0" smtClean="0"/>
            <a:t>No residency or citizenship requirement</a:t>
          </a:r>
          <a:endParaRPr lang="en-US" sz="1900" i="0" kern="1200" dirty="0"/>
        </a:p>
      </dsp:txBody>
      <dsp:txXfrm>
        <a:off x="0" y="354125"/>
        <a:ext cx="11176000" cy="3699688"/>
      </dsp:txXfrm>
    </dsp:sp>
    <dsp:sp modelId="{0CC35469-5F00-4FA5-A73B-55F7DA099F17}">
      <dsp:nvSpPr>
        <dsp:cNvPr id="0" name=""/>
        <dsp:cNvSpPr/>
      </dsp:nvSpPr>
      <dsp:spPr>
        <a:xfrm>
          <a:off x="558800" y="73685"/>
          <a:ext cx="7823200" cy="56088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95698" tIns="0" rIns="295698" bIns="0" numCol="1" spcCol="1270" anchor="ctr" anchorCtr="0">
          <a:noAutofit/>
        </a:bodyPr>
        <a:lstStyle/>
        <a:p>
          <a:pPr lvl="0" algn="l" defTabSz="8445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b="1" i="0" kern="1200" dirty="0" smtClean="0">
              <a:solidFill>
                <a:schemeClr val="accent6">
                  <a:lumMod val="75000"/>
                </a:schemeClr>
              </a:solidFill>
            </a:rPr>
            <a:t>Who can participate in MOWR?</a:t>
          </a:r>
          <a:endParaRPr lang="en-US" sz="1900" kern="1200" dirty="0">
            <a:solidFill>
              <a:schemeClr val="accent6">
                <a:lumMod val="75000"/>
              </a:schemeClr>
            </a:solidFill>
          </a:endParaRPr>
        </a:p>
      </dsp:txBody>
      <dsp:txXfrm>
        <a:off x="586180" y="101065"/>
        <a:ext cx="7768440" cy="506120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7BA8370-E284-4C71-B107-DDB1033562AC}">
      <dsp:nvSpPr>
        <dsp:cNvPr id="0" name=""/>
        <dsp:cNvSpPr/>
      </dsp:nvSpPr>
      <dsp:spPr>
        <a:xfrm>
          <a:off x="5602" y="0"/>
          <a:ext cx="11463578" cy="3955046"/>
        </a:xfrm>
        <a:prstGeom prst="roundRect">
          <a:avLst>
            <a:gd name="adj" fmla="val 10000"/>
          </a:avLst>
        </a:prstGeom>
        <a:solidFill>
          <a:schemeClr val="accent3"/>
        </a:solidFill>
        <a:ln w="28575" cap="rnd" cmpd="sng" algn="ctr">
          <a:solidFill>
            <a:schemeClr val="lt1"/>
          </a:solidFill>
          <a:prstDash val="solid"/>
        </a:ln>
        <a:effectLst/>
      </dsp:spPr>
      <dsp:style>
        <a:lnRef idx="3">
          <a:schemeClr val="lt1"/>
        </a:lnRef>
        <a:fillRef idx="1">
          <a:schemeClr val="accent1"/>
        </a:fillRef>
        <a:effectRef idx="1">
          <a:schemeClr val="accent1"/>
        </a:effectRef>
        <a:fontRef idx="minor">
          <a:schemeClr val="lt1"/>
        </a:fontRef>
      </dsp:style>
      <dsp:txBody>
        <a:bodyPr spcFirstLastPara="0" vert="horz" wrap="square" lIns="205740" tIns="205740" rIns="205740" bIns="205740" numCol="1" spcCol="1270" anchor="ctr" anchorCtr="0">
          <a:noAutofit/>
        </a:bodyPr>
        <a:lstStyle/>
        <a:p>
          <a:pPr lvl="0" algn="ctr" defTabSz="2400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5400" b="1" u="sng" kern="1200" dirty="0" smtClean="0">
              <a:solidFill>
                <a:schemeClr val="accent1"/>
              </a:solidFill>
            </a:rPr>
            <a:t>Its FREE!!!!</a:t>
          </a:r>
          <a:endParaRPr lang="en-US" sz="5400" b="1" u="sng" kern="1200" dirty="0">
            <a:solidFill>
              <a:schemeClr val="accent1"/>
            </a:solidFill>
          </a:endParaRPr>
        </a:p>
      </dsp:txBody>
      <dsp:txXfrm>
        <a:off x="5602" y="0"/>
        <a:ext cx="11463578" cy="1186513"/>
      </dsp:txXfrm>
    </dsp:sp>
    <dsp:sp modelId="{4A94A020-CDBD-4EC0-A6B0-650236B4A2B2}">
      <dsp:nvSpPr>
        <dsp:cNvPr id="0" name=""/>
        <dsp:cNvSpPr/>
      </dsp:nvSpPr>
      <dsp:spPr>
        <a:xfrm>
          <a:off x="386881" y="1186851"/>
          <a:ext cx="10701020" cy="777008"/>
        </a:xfrm>
        <a:prstGeom prst="roundRect">
          <a:avLst>
            <a:gd name="adj" fmla="val 10000"/>
          </a:avLst>
        </a:prstGeom>
        <a:solidFill>
          <a:schemeClr val="accent4">
            <a:lumMod val="7500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34290" rIns="45720" bIns="34290" numCol="1" spcCol="1270" anchor="ctr" anchorCtr="0">
          <a:noAutofit/>
        </a:bodyPr>
        <a:lstStyle/>
        <a:p>
          <a:pPr lvl="0" algn="l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 dirty="0" smtClean="0"/>
            <a:t>The GA Student Finance Commission covers the cost of tuition, mandatory fees and textbooks for approved classes (students must meet all MOWR eligibility requirements)</a:t>
          </a:r>
          <a:endParaRPr lang="en-US" sz="1800" b="1" kern="1200" dirty="0"/>
        </a:p>
      </dsp:txBody>
      <dsp:txXfrm>
        <a:off x="409639" y="1209609"/>
        <a:ext cx="10655504" cy="731492"/>
      </dsp:txXfrm>
    </dsp:sp>
    <dsp:sp modelId="{DC16B38E-7BFE-400D-9177-98EC18AB4B00}">
      <dsp:nvSpPr>
        <dsp:cNvPr id="0" name=""/>
        <dsp:cNvSpPr/>
      </dsp:nvSpPr>
      <dsp:spPr>
        <a:xfrm>
          <a:off x="386881" y="2083399"/>
          <a:ext cx="10701020" cy="777008"/>
        </a:xfrm>
        <a:prstGeom prst="roundRect">
          <a:avLst>
            <a:gd name="adj" fmla="val 10000"/>
          </a:avLst>
        </a:prstGeom>
        <a:solidFill>
          <a:schemeClr val="accent4">
            <a:lumMod val="7500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34290" rIns="45720" bIns="34290" numCol="1" spcCol="1270" anchor="ctr" anchorCtr="0">
          <a:noAutofit/>
        </a:bodyPr>
        <a:lstStyle/>
        <a:p>
          <a:pPr lvl="0" algn="l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 dirty="0" smtClean="0"/>
            <a:t>The postsecondary institution cannot charge the student any additional tuition or mandatory fee costs for approved MOWR courses </a:t>
          </a:r>
          <a:endParaRPr lang="en-US" sz="1800" b="1" kern="1200" dirty="0"/>
        </a:p>
      </dsp:txBody>
      <dsp:txXfrm>
        <a:off x="409639" y="2106157"/>
        <a:ext cx="10655504" cy="731492"/>
      </dsp:txXfrm>
    </dsp:sp>
    <dsp:sp modelId="{DE405F32-C3A9-4FE8-97A3-1859CB702D08}">
      <dsp:nvSpPr>
        <dsp:cNvPr id="0" name=""/>
        <dsp:cNvSpPr/>
      </dsp:nvSpPr>
      <dsp:spPr>
        <a:xfrm>
          <a:off x="386881" y="2979947"/>
          <a:ext cx="10701020" cy="777008"/>
        </a:xfrm>
        <a:prstGeom prst="roundRect">
          <a:avLst>
            <a:gd name="adj" fmla="val 10000"/>
          </a:avLst>
        </a:prstGeom>
        <a:solidFill>
          <a:schemeClr val="accent4">
            <a:lumMod val="7500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34290" rIns="45720" bIns="34290" numCol="1" spcCol="1270" anchor="ctr" anchorCtr="0">
          <a:noAutofit/>
        </a:bodyPr>
        <a:lstStyle/>
        <a:p>
          <a:pPr lvl="0" algn="l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 dirty="0" smtClean="0"/>
            <a:t>Credit Hours paid for by MOWR are not counted toward the Attempted Hours or Combined Attempted Hours limit for HOPE and Zell Miller Scholarship at the postsecondary level</a:t>
          </a:r>
          <a:endParaRPr lang="en-US" sz="1800" b="1" kern="1200" dirty="0"/>
        </a:p>
      </dsp:txBody>
      <dsp:txXfrm>
        <a:off x="409639" y="3002705"/>
        <a:ext cx="10655504" cy="731492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1D20C54-2F14-4127-981D-9CB3BD49DB00}">
      <dsp:nvSpPr>
        <dsp:cNvPr id="0" name=""/>
        <dsp:cNvSpPr/>
      </dsp:nvSpPr>
      <dsp:spPr>
        <a:xfrm>
          <a:off x="3433" y="911302"/>
          <a:ext cx="6584766" cy="770847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85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41910" tIns="27940" rIns="41910" bIns="27940" numCol="1" spcCol="1270" anchor="ctr" anchorCtr="0">
          <a:noAutofit/>
        </a:bodyPr>
        <a:lstStyle/>
        <a:p>
          <a:pPr lvl="0" algn="ctr" defTabSz="9779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b="1" i="0" kern="1200" dirty="0" smtClean="0">
              <a:solidFill>
                <a:schemeClr val="tx1"/>
              </a:solidFill>
            </a:rPr>
            <a:t>Students can take courses in areas including:</a:t>
          </a:r>
          <a:endParaRPr lang="en-US" sz="2200" b="1" kern="1200" dirty="0">
            <a:solidFill>
              <a:schemeClr val="tx1"/>
            </a:solidFill>
          </a:endParaRPr>
        </a:p>
      </dsp:txBody>
      <dsp:txXfrm>
        <a:off x="26010" y="933879"/>
        <a:ext cx="6539612" cy="725693"/>
      </dsp:txXfrm>
    </dsp:sp>
    <dsp:sp modelId="{60CE052E-0064-4129-814A-B42F1C2D447A}">
      <dsp:nvSpPr>
        <dsp:cNvPr id="0" name=""/>
        <dsp:cNvSpPr/>
      </dsp:nvSpPr>
      <dsp:spPr>
        <a:xfrm>
          <a:off x="661910" y="1682150"/>
          <a:ext cx="658476" cy="57813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578135"/>
              </a:lnTo>
              <a:lnTo>
                <a:pt x="658476" y="578135"/>
              </a:lnTo>
            </a:path>
          </a:pathLst>
        </a:custGeom>
        <a:noFill/>
        <a:ln w="19050" cap="rnd" cmpd="sng" algn="ctr">
          <a:solidFill>
            <a:schemeClr val="accent3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293B1B3-7374-45FA-8575-695C0CB289C9}">
      <dsp:nvSpPr>
        <dsp:cNvPr id="0" name=""/>
        <dsp:cNvSpPr/>
      </dsp:nvSpPr>
      <dsp:spPr>
        <a:xfrm>
          <a:off x="1320386" y="1874862"/>
          <a:ext cx="4807524" cy="77084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25400" rIns="38100" bIns="25400" numCol="1" spcCol="1270" anchor="ctr" anchorCtr="0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i="0" kern="1200" dirty="0" smtClean="0"/>
            <a:t>Core subjects: English, math, science, social studies, &amp; foreign language</a:t>
          </a:r>
          <a:endParaRPr lang="en-US" sz="2000" b="1" kern="1200" dirty="0"/>
        </a:p>
      </dsp:txBody>
      <dsp:txXfrm>
        <a:off x="1342963" y="1897439"/>
        <a:ext cx="4762370" cy="725693"/>
      </dsp:txXfrm>
    </dsp:sp>
    <dsp:sp modelId="{9B12CEA1-DC6C-459F-A8DE-DD5AE689C3A1}">
      <dsp:nvSpPr>
        <dsp:cNvPr id="0" name=""/>
        <dsp:cNvSpPr/>
      </dsp:nvSpPr>
      <dsp:spPr>
        <a:xfrm>
          <a:off x="661910" y="1682150"/>
          <a:ext cx="658476" cy="154169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541695"/>
              </a:lnTo>
              <a:lnTo>
                <a:pt x="658476" y="1541695"/>
              </a:lnTo>
            </a:path>
          </a:pathLst>
        </a:custGeom>
        <a:noFill/>
        <a:ln w="19050" cap="rnd" cmpd="sng" algn="ctr">
          <a:solidFill>
            <a:schemeClr val="accent3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602C737-CC02-4444-9481-71349E93D901}">
      <dsp:nvSpPr>
        <dsp:cNvPr id="0" name=""/>
        <dsp:cNvSpPr/>
      </dsp:nvSpPr>
      <dsp:spPr>
        <a:xfrm>
          <a:off x="1320386" y="2838422"/>
          <a:ext cx="4807524" cy="77084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25400" rIns="38100" bIns="25400" numCol="1" spcCol="1270" anchor="ctr" anchorCtr="0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i="0" kern="1200" dirty="0" smtClean="0"/>
            <a:t>Career, technical, agricultural and elective courses</a:t>
          </a:r>
          <a:endParaRPr lang="en-US" sz="2000" b="1" kern="1200" dirty="0"/>
        </a:p>
      </dsp:txBody>
      <dsp:txXfrm>
        <a:off x="1342963" y="2860999"/>
        <a:ext cx="4762370" cy="725693"/>
      </dsp:txXfrm>
    </dsp:sp>
    <dsp:sp modelId="{FE6D7F1A-C99F-4D1E-8350-D22FAC83E362}">
      <dsp:nvSpPr>
        <dsp:cNvPr id="0" name=""/>
        <dsp:cNvSpPr/>
      </dsp:nvSpPr>
      <dsp:spPr>
        <a:xfrm>
          <a:off x="661910" y="1682150"/>
          <a:ext cx="658476" cy="250525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505255"/>
              </a:lnTo>
              <a:lnTo>
                <a:pt x="658476" y="2505255"/>
              </a:lnTo>
            </a:path>
          </a:pathLst>
        </a:custGeom>
        <a:noFill/>
        <a:ln w="19050" cap="rnd" cmpd="sng" algn="ctr">
          <a:solidFill>
            <a:schemeClr val="accent3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0AA520E-4A03-4CDA-87EE-AB3F973B549D}">
      <dsp:nvSpPr>
        <dsp:cNvPr id="0" name=""/>
        <dsp:cNvSpPr/>
      </dsp:nvSpPr>
      <dsp:spPr>
        <a:xfrm>
          <a:off x="1320386" y="3801981"/>
          <a:ext cx="4807524" cy="77084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25400" rIns="38100" bIns="25400" numCol="1" spcCol="1270" anchor="ctr" anchorCtr="0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i="0" kern="1200" dirty="0" smtClean="0"/>
            <a:t>Online courses</a:t>
          </a:r>
          <a:endParaRPr lang="en-US" sz="2000" b="1" kern="1200" dirty="0"/>
        </a:p>
      </dsp:txBody>
      <dsp:txXfrm>
        <a:off x="1342963" y="3824558"/>
        <a:ext cx="4762370" cy="725693"/>
      </dsp:txXfrm>
    </dsp:sp>
    <dsp:sp modelId="{160F4426-7E7A-4FA2-876A-C2A7018BDD47}">
      <dsp:nvSpPr>
        <dsp:cNvPr id="0" name=""/>
        <dsp:cNvSpPr/>
      </dsp:nvSpPr>
      <dsp:spPr>
        <a:xfrm>
          <a:off x="661910" y="1682150"/>
          <a:ext cx="658476" cy="346881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468814"/>
              </a:lnTo>
              <a:lnTo>
                <a:pt x="658476" y="3468814"/>
              </a:lnTo>
            </a:path>
          </a:pathLst>
        </a:custGeom>
        <a:noFill/>
        <a:ln w="19050" cap="rnd" cmpd="sng" algn="ctr">
          <a:solidFill>
            <a:schemeClr val="accent3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BEE1AE5-D56A-4EC9-B5BD-968673BCC06C}">
      <dsp:nvSpPr>
        <dsp:cNvPr id="0" name=""/>
        <dsp:cNvSpPr/>
      </dsp:nvSpPr>
      <dsp:spPr>
        <a:xfrm>
          <a:off x="1320386" y="4765541"/>
          <a:ext cx="4807524" cy="77084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20320" rIns="30480" bIns="20320" numCol="1" spcCol="1270" anchor="ctr" anchorCtr="0">
          <a:noAutofit/>
        </a:bodyPr>
        <a:lstStyle/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i="1" kern="1200" dirty="0" smtClean="0"/>
            <a:t>*Courses available to each student will vary depending on grade level and college course pre-requisites.</a:t>
          </a:r>
          <a:endParaRPr lang="en-US" sz="1600" b="1" i="1" kern="1200" dirty="0"/>
        </a:p>
      </dsp:txBody>
      <dsp:txXfrm>
        <a:off x="1342963" y="4788118"/>
        <a:ext cx="4762370" cy="725693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30CE748-8A90-4627-9FF2-2813923A9A8C}">
      <dsp:nvSpPr>
        <dsp:cNvPr id="0" name=""/>
        <dsp:cNvSpPr/>
      </dsp:nvSpPr>
      <dsp:spPr>
        <a:xfrm>
          <a:off x="0" y="0"/>
          <a:ext cx="10774896" cy="1312194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t" anchorCtr="0">
          <a:noAutofit/>
        </a:bodyPr>
        <a:lstStyle/>
        <a:p>
          <a:pPr lvl="0" algn="l" defTabSz="11557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600" b="1" kern="1200" dirty="0" smtClean="0">
              <a:solidFill>
                <a:schemeClr val="tx2">
                  <a:lumMod val="50000"/>
                </a:schemeClr>
              </a:solidFill>
            </a:rPr>
            <a:t>Step 1: Meet</a:t>
          </a:r>
          <a:endParaRPr lang="en-US" sz="2600" b="1" kern="1200" dirty="0">
            <a:solidFill>
              <a:schemeClr val="tx2">
                <a:lumMod val="50000"/>
              </a:schemeClr>
            </a:solidFill>
          </a:endParaRPr>
        </a:p>
        <a:p>
          <a:pPr marL="228600" lvl="1" indent="-228600" algn="l" defTabSz="8890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000" kern="1200" dirty="0" smtClean="0">
              <a:solidFill>
                <a:schemeClr val="tx2">
                  <a:lumMod val="50000"/>
                </a:schemeClr>
              </a:solidFill>
            </a:rPr>
            <a:t>with your counselor to determine if MOWR is a good fit for you and that you meet the college admission requirements.</a:t>
          </a:r>
          <a:endParaRPr lang="en-US" sz="2000" kern="1200" dirty="0">
            <a:solidFill>
              <a:schemeClr val="tx2">
                <a:lumMod val="50000"/>
              </a:schemeClr>
            </a:solidFill>
          </a:endParaRPr>
        </a:p>
      </dsp:txBody>
      <dsp:txXfrm>
        <a:off x="2286198" y="0"/>
        <a:ext cx="8488697" cy="1312194"/>
      </dsp:txXfrm>
    </dsp:sp>
    <dsp:sp modelId="{04648D27-2093-4B37-A281-69B1556CCA8B}">
      <dsp:nvSpPr>
        <dsp:cNvPr id="0" name=""/>
        <dsp:cNvSpPr/>
      </dsp:nvSpPr>
      <dsp:spPr>
        <a:xfrm>
          <a:off x="131219" y="131219"/>
          <a:ext cx="2154979" cy="1049755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0000" r="-10000"/>
          </a:stretch>
        </a:blip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BAB5699-D740-4378-83C3-8A6B09741441}">
      <dsp:nvSpPr>
        <dsp:cNvPr id="0" name=""/>
        <dsp:cNvSpPr/>
      </dsp:nvSpPr>
      <dsp:spPr>
        <a:xfrm>
          <a:off x="0" y="1443413"/>
          <a:ext cx="10774896" cy="1312194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t" anchorCtr="0">
          <a:noAutofit/>
        </a:bodyPr>
        <a:lstStyle/>
        <a:p>
          <a:pPr lvl="0" algn="l" defTabSz="11557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600" b="1" kern="1200" dirty="0" smtClean="0">
              <a:solidFill>
                <a:schemeClr val="tx2">
                  <a:lumMod val="50000"/>
                </a:schemeClr>
              </a:solidFill>
            </a:rPr>
            <a:t>Step 2: Complete</a:t>
          </a:r>
          <a:endParaRPr lang="en-US" sz="2600" b="1" kern="1200" dirty="0">
            <a:solidFill>
              <a:schemeClr val="tx2">
                <a:lumMod val="50000"/>
              </a:schemeClr>
            </a:solidFill>
          </a:endParaRPr>
        </a:p>
        <a:p>
          <a:pPr marL="228600" lvl="1" indent="-228600" algn="l" defTabSz="8890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000" kern="1200" dirty="0" smtClean="0">
              <a:solidFill>
                <a:schemeClr val="tx2">
                  <a:lumMod val="50000"/>
                </a:schemeClr>
              </a:solidFill>
            </a:rPr>
            <a:t>and submit the college’s online MOWR application for the by March 31 deadline.</a:t>
          </a:r>
          <a:endParaRPr lang="en-US" sz="2000" kern="1200" dirty="0">
            <a:solidFill>
              <a:schemeClr val="tx2">
                <a:lumMod val="50000"/>
              </a:schemeClr>
            </a:solidFill>
          </a:endParaRPr>
        </a:p>
      </dsp:txBody>
      <dsp:txXfrm>
        <a:off x="2286198" y="1443413"/>
        <a:ext cx="8488697" cy="1312194"/>
      </dsp:txXfrm>
    </dsp:sp>
    <dsp:sp modelId="{A2A0C75E-9354-4392-911A-0E8C0C3F4E48}">
      <dsp:nvSpPr>
        <dsp:cNvPr id="0" name=""/>
        <dsp:cNvSpPr/>
      </dsp:nvSpPr>
      <dsp:spPr>
        <a:xfrm>
          <a:off x="131219" y="1574632"/>
          <a:ext cx="2154979" cy="1049755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0000" r="-10000"/>
          </a:stretch>
        </a:blip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D9D0281-3741-4309-AA53-560D3837699B}">
      <dsp:nvSpPr>
        <dsp:cNvPr id="0" name=""/>
        <dsp:cNvSpPr/>
      </dsp:nvSpPr>
      <dsp:spPr>
        <a:xfrm>
          <a:off x="0" y="2886826"/>
          <a:ext cx="10774896" cy="1312194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t" anchorCtr="0">
          <a:noAutofit/>
        </a:bodyPr>
        <a:lstStyle/>
        <a:p>
          <a:pPr lvl="0" algn="l" defTabSz="11557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600" b="1" kern="1200" dirty="0" smtClean="0">
              <a:solidFill>
                <a:schemeClr val="tx2">
                  <a:lumMod val="50000"/>
                </a:schemeClr>
              </a:solidFill>
            </a:rPr>
            <a:t>Step 3: Submit</a:t>
          </a:r>
          <a:endParaRPr lang="en-US" sz="2600" b="1" kern="1200" dirty="0">
            <a:solidFill>
              <a:schemeClr val="tx2">
                <a:lumMod val="50000"/>
              </a:schemeClr>
            </a:solidFill>
          </a:endParaRPr>
        </a:p>
        <a:p>
          <a:pPr marL="228600" lvl="1" indent="-228600" algn="l" defTabSz="8890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000" kern="1200" dirty="0" smtClean="0">
              <a:solidFill>
                <a:schemeClr val="tx2">
                  <a:lumMod val="50000"/>
                </a:schemeClr>
              </a:solidFill>
            </a:rPr>
            <a:t>all supplemental documents required by the college by the May 1 deadline.</a:t>
          </a:r>
          <a:endParaRPr lang="en-US" sz="2000" kern="1200" dirty="0">
            <a:solidFill>
              <a:schemeClr val="tx2">
                <a:lumMod val="50000"/>
              </a:schemeClr>
            </a:solidFill>
          </a:endParaRPr>
        </a:p>
      </dsp:txBody>
      <dsp:txXfrm>
        <a:off x="2286198" y="2886826"/>
        <a:ext cx="8488697" cy="1312194"/>
      </dsp:txXfrm>
    </dsp:sp>
    <dsp:sp modelId="{7C526A04-63B4-4E74-919D-9DC4AA679D6B}">
      <dsp:nvSpPr>
        <dsp:cNvPr id="0" name=""/>
        <dsp:cNvSpPr/>
      </dsp:nvSpPr>
      <dsp:spPr>
        <a:xfrm>
          <a:off x="131219" y="3018046"/>
          <a:ext cx="2154979" cy="1049755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0000" r="-10000"/>
          </a:stretch>
        </a:blip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584ECA6-7065-47D1-996F-9D30D8BFC380}">
      <dsp:nvSpPr>
        <dsp:cNvPr id="0" name=""/>
        <dsp:cNvSpPr/>
      </dsp:nvSpPr>
      <dsp:spPr>
        <a:xfrm>
          <a:off x="0" y="0"/>
          <a:ext cx="10058861" cy="1131986"/>
        </a:xfrm>
        <a:prstGeom prst="rect">
          <a:avLst/>
        </a:prstGeom>
        <a:solidFill>
          <a:schemeClr val="accent6">
            <a:shade val="8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2700" prstMaterial="flat">
          <a:bevelT w="100800" h="1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lvl="0" algn="ctr" defTabSz="13779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100" b="1" kern="1200" dirty="0" smtClean="0"/>
            <a:t>ALL required supplemental documents* due </a:t>
          </a:r>
          <a:r>
            <a:rPr lang="en-US" sz="3100" b="1" kern="1200" dirty="0" smtClean="0"/>
            <a:t>          by </a:t>
          </a:r>
          <a:r>
            <a:rPr lang="en-US" sz="3100" b="1" kern="1200" dirty="0" smtClean="0"/>
            <a:t>the </a:t>
          </a:r>
          <a:r>
            <a:rPr lang="en-US" sz="3100" b="1" u="sng" kern="1200" dirty="0" smtClean="0"/>
            <a:t>May 1 deadline</a:t>
          </a:r>
        </a:p>
      </dsp:txBody>
      <dsp:txXfrm>
        <a:off x="0" y="0"/>
        <a:ext cx="10058861" cy="1131986"/>
      </dsp:txXfrm>
    </dsp:sp>
    <dsp:sp modelId="{A50B8318-07D9-44BA-8645-CED9009ADE15}">
      <dsp:nvSpPr>
        <dsp:cNvPr id="0" name=""/>
        <dsp:cNvSpPr/>
      </dsp:nvSpPr>
      <dsp:spPr>
        <a:xfrm>
          <a:off x="0" y="1131986"/>
          <a:ext cx="2514715" cy="2377172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8100" dist="25400" dir="5400000" rotWithShape="0">
            <a:srgbClr val="000000">
              <a:alpha val="4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1" kern="1200" dirty="0" smtClean="0"/>
            <a:t>Student Participation Agreement</a:t>
          </a:r>
          <a:endParaRPr lang="en-US" sz="2400" b="1" kern="1200" dirty="0"/>
        </a:p>
      </dsp:txBody>
      <dsp:txXfrm>
        <a:off x="0" y="1131986"/>
        <a:ext cx="2514715" cy="2377172"/>
      </dsp:txXfrm>
    </dsp:sp>
    <dsp:sp modelId="{8A05C5F1-4090-44C6-AAC7-4BAB352CAFA2}">
      <dsp:nvSpPr>
        <dsp:cNvPr id="0" name=""/>
        <dsp:cNvSpPr/>
      </dsp:nvSpPr>
      <dsp:spPr>
        <a:xfrm>
          <a:off x="2514715" y="1131986"/>
          <a:ext cx="2514715" cy="2377172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8100" dist="25400" dir="5400000" rotWithShape="0">
            <a:srgbClr val="000000">
              <a:alpha val="4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1" kern="1200" dirty="0" smtClean="0"/>
            <a:t>Fulton County Schools MOWR Contract</a:t>
          </a:r>
          <a:endParaRPr lang="en-US" sz="2400" b="1" kern="1200" dirty="0"/>
        </a:p>
      </dsp:txBody>
      <dsp:txXfrm>
        <a:off x="2514715" y="1131986"/>
        <a:ext cx="2514715" cy="2377172"/>
      </dsp:txXfrm>
    </dsp:sp>
    <dsp:sp modelId="{4FA7CA71-2922-4663-813A-BA104AD087A9}">
      <dsp:nvSpPr>
        <dsp:cNvPr id="0" name=""/>
        <dsp:cNvSpPr/>
      </dsp:nvSpPr>
      <dsp:spPr>
        <a:xfrm>
          <a:off x="5029430" y="1131986"/>
          <a:ext cx="2514715" cy="2377172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8100" dist="25400" dir="5400000" rotWithShape="0">
            <a:srgbClr val="000000">
              <a:alpha val="4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1" kern="1200" dirty="0" smtClean="0"/>
            <a:t>Official HS Transcript</a:t>
          </a:r>
          <a:endParaRPr lang="en-US" sz="2400" b="1" kern="1200" dirty="0"/>
        </a:p>
      </dsp:txBody>
      <dsp:txXfrm>
        <a:off x="5029430" y="1131986"/>
        <a:ext cx="2514715" cy="2377172"/>
      </dsp:txXfrm>
    </dsp:sp>
    <dsp:sp modelId="{EF633B4E-09C0-4034-A4D9-7991967D7BF6}">
      <dsp:nvSpPr>
        <dsp:cNvPr id="0" name=""/>
        <dsp:cNvSpPr/>
      </dsp:nvSpPr>
      <dsp:spPr>
        <a:xfrm>
          <a:off x="7544146" y="1131986"/>
          <a:ext cx="2514715" cy="2377172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8100" dist="25400" dir="5400000" rotWithShape="0">
            <a:srgbClr val="000000">
              <a:alpha val="4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 rtl="0">
            <a:lnSpc>
              <a:spcPct val="100000"/>
            </a:lnSpc>
            <a:spcBef>
              <a:spcPct val="0"/>
            </a:spcBef>
            <a:spcAft>
              <a:spcPts val="1200"/>
            </a:spcAft>
          </a:pPr>
          <a:r>
            <a:rPr lang="en-US" sz="2400" b="1" kern="1200" dirty="0" smtClean="0"/>
            <a:t>Official Test Scores</a:t>
          </a:r>
          <a:endParaRPr lang="en-US" sz="2400" b="1" kern="1200" dirty="0"/>
        </a:p>
        <a:p>
          <a:pPr marL="171450" lvl="1" indent="-171450" algn="l" defTabSz="8001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800" b="1" kern="1200" dirty="0" smtClean="0"/>
            <a:t>ACT/SAT scores</a:t>
          </a:r>
          <a:endParaRPr lang="en-US" sz="1800" b="1" kern="1200" dirty="0"/>
        </a:p>
        <a:p>
          <a:pPr marL="171450" lvl="1" indent="-171450" algn="l" defTabSz="8001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800" b="1" kern="1200" dirty="0" smtClean="0"/>
            <a:t>ACCUPLACER  </a:t>
          </a:r>
          <a:r>
            <a:rPr lang="en-US" sz="1800" b="1" kern="1200" dirty="0" smtClean="0"/>
            <a:t>      </a:t>
          </a:r>
          <a:r>
            <a:rPr lang="en-US" sz="1600" i="1" kern="1200" dirty="0" smtClean="0"/>
            <a:t>(</a:t>
          </a:r>
          <a:r>
            <a:rPr lang="en-US" sz="1600" i="1" kern="1200" dirty="0" smtClean="0"/>
            <a:t>if accepted)</a:t>
          </a:r>
          <a:endParaRPr lang="en-US" sz="1800" b="1" kern="1200" dirty="0"/>
        </a:p>
      </dsp:txBody>
      <dsp:txXfrm>
        <a:off x="7544146" y="1131986"/>
        <a:ext cx="2514715" cy="2377172"/>
      </dsp:txXfrm>
    </dsp:sp>
    <dsp:sp modelId="{76E27623-9BBA-4A35-B18C-A55B8DD3C0D5}">
      <dsp:nvSpPr>
        <dsp:cNvPr id="0" name=""/>
        <dsp:cNvSpPr/>
      </dsp:nvSpPr>
      <dsp:spPr>
        <a:xfrm>
          <a:off x="0" y="3427098"/>
          <a:ext cx="10058861" cy="264130"/>
        </a:xfrm>
        <a:prstGeom prst="rect">
          <a:avLst/>
        </a:prstGeom>
        <a:solidFill>
          <a:schemeClr val="accent6">
            <a:shade val="8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2700" prstMaterial="flat">
          <a:bevelT w="100800" h="1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338FE60-D5B6-4F26-8D71-304BDB98390D}">
      <dsp:nvSpPr>
        <dsp:cNvPr id="0" name=""/>
        <dsp:cNvSpPr/>
      </dsp:nvSpPr>
      <dsp:spPr>
        <a:xfrm>
          <a:off x="0" y="447971"/>
          <a:ext cx="7050506" cy="503685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l" defTabSz="9334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b="1" i="0" u="sng" kern="1200" dirty="0" smtClean="0">
              <a:solidFill>
                <a:schemeClr val="tx1"/>
              </a:solidFill>
            </a:rPr>
            <a:t>Step 5</a:t>
          </a:r>
          <a:r>
            <a:rPr lang="en-US" sz="2100" b="1" i="0" kern="1200" dirty="0" smtClean="0">
              <a:solidFill>
                <a:schemeClr val="tx1"/>
              </a:solidFill>
            </a:rPr>
            <a:t>:  Complete Paperwork &amp; Funding Application</a:t>
          </a:r>
          <a:endParaRPr lang="en-US" sz="2100" b="1" kern="1200" dirty="0">
            <a:solidFill>
              <a:schemeClr val="tx1"/>
            </a:solidFill>
          </a:endParaRPr>
        </a:p>
      </dsp:txBody>
      <dsp:txXfrm>
        <a:off x="24588" y="472559"/>
        <a:ext cx="7001330" cy="454509"/>
      </dsp:txXfrm>
    </dsp:sp>
    <dsp:sp modelId="{754952DA-3777-4535-94A5-ABAC0A57A733}">
      <dsp:nvSpPr>
        <dsp:cNvPr id="0" name=""/>
        <dsp:cNvSpPr/>
      </dsp:nvSpPr>
      <dsp:spPr>
        <a:xfrm>
          <a:off x="0" y="951656"/>
          <a:ext cx="7050506" cy="102154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3854" tIns="26670" rIns="149352" bIns="26670" numCol="1" spcCol="1270" anchor="t" anchorCtr="0">
          <a:noAutofit/>
        </a:bodyPr>
        <a:lstStyle/>
        <a:p>
          <a:pPr marL="171450" lvl="1" indent="-171450" algn="l" defTabSz="71120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US" sz="1600" b="1" i="0" kern="1200" dirty="0" smtClean="0">
              <a:solidFill>
                <a:schemeClr val="tx1"/>
              </a:solidFill>
            </a:rPr>
            <a:t>Student/School Counselor complete the Fulton County Schools MOWR Contract</a:t>
          </a:r>
          <a:endParaRPr lang="en-US" sz="1600" b="1" kern="1200" dirty="0">
            <a:solidFill>
              <a:schemeClr val="tx1"/>
            </a:solidFill>
          </a:endParaRPr>
        </a:p>
        <a:p>
          <a:pPr marL="171450" lvl="1" indent="-171450" algn="l" defTabSz="71120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US" sz="1600" b="1" kern="1200" dirty="0" smtClean="0">
              <a:solidFill>
                <a:schemeClr val="tx1"/>
              </a:solidFill>
            </a:rPr>
            <a:t>Student completes the MOWR application on GA Futures website to receive funding for tuition</a:t>
          </a:r>
          <a:endParaRPr lang="en-US" sz="1600" b="1" kern="1200" dirty="0">
            <a:solidFill>
              <a:schemeClr val="tx1"/>
            </a:solidFill>
          </a:endParaRPr>
        </a:p>
      </dsp:txBody>
      <dsp:txXfrm>
        <a:off x="0" y="951656"/>
        <a:ext cx="7050506" cy="1021545"/>
      </dsp:txXfrm>
    </dsp:sp>
    <dsp:sp modelId="{ECA677B9-F48D-4E05-84E7-0752C68CB0FB}">
      <dsp:nvSpPr>
        <dsp:cNvPr id="0" name=""/>
        <dsp:cNvSpPr/>
      </dsp:nvSpPr>
      <dsp:spPr>
        <a:xfrm>
          <a:off x="0" y="1973201"/>
          <a:ext cx="7050506" cy="503685"/>
        </a:xfrm>
        <a:prstGeom prst="roundRect">
          <a:avLst/>
        </a:prstGeom>
        <a:solidFill>
          <a:schemeClr val="accent3">
            <a:hueOff val="3283952"/>
            <a:satOff val="-25316"/>
            <a:lumOff val="686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l" defTabSz="9334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b="1" i="0" u="sng" kern="1200" dirty="0" smtClean="0">
              <a:solidFill>
                <a:schemeClr val="tx1"/>
              </a:solidFill>
            </a:rPr>
            <a:t>Step 6</a:t>
          </a:r>
          <a:r>
            <a:rPr lang="en-US" sz="2100" b="1" i="0" kern="1200" dirty="0" smtClean="0">
              <a:solidFill>
                <a:schemeClr val="tx1"/>
              </a:solidFill>
            </a:rPr>
            <a:t>: On the College campus:</a:t>
          </a:r>
          <a:endParaRPr lang="en-US" sz="2100" b="1" kern="1200" dirty="0">
            <a:solidFill>
              <a:schemeClr val="tx1"/>
            </a:solidFill>
          </a:endParaRPr>
        </a:p>
      </dsp:txBody>
      <dsp:txXfrm>
        <a:off x="24588" y="1997789"/>
        <a:ext cx="7001330" cy="454509"/>
      </dsp:txXfrm>
    </dsp:sp>
    <dsp:sp modelId="{C5A129AF-2810-4CD0-83D1-911539D0D730}">
      <dsp:nvSpPr>
        <dsp:cNvPr id="0" name=""/>
        <dsp:cNvSpPr/>
      </dsp:nvSpPr>
      <dsp:spPr>
        <a:xfrm>
          <a:off x="0" y="2476886"/>
          <a:ext cx="7050506" cy="128236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3854" tIns="26670" rIns="149352" bIns="26670" numCol="1" spcCol="1270" anchor="t" anchorCtr="0">
          <a:noAutofit/>
        </a:bodyPr>
        <a:lstStyle/>
        <a:p>
          <a:pPr marL="171450" lvl="1" indent="-171450" algn="l" defTabSz="71120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US" sz="1600" b="1" i="0" kern="1200" dirty="0" smtClean="0">
              <a:solidFill>
                <a:schemeClr val="tx1"/>
              </a:solidFill>
            </a:rPr>
            <a:t>Student attends any required orientations for the college</a:t>
          </a:r>
          <a:endParaRPr lang="en-US" sz="1600" b="1" kern="1200" dirty="0">
            <a:solidFill>
              <a:schemeClr val="tx1"/>
            </a:solidFill>
          </a:endParaRPr>
        </a:p>
        <a:p>
          <a:pPr marL="171450" lvl="1" indent="-171450" algn="l" defTabSz="71120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US" sz="1600" b="1" i="0" kern="1200" dirty="0" smtClean="0">
              <a:solidFill>
                <a:schemeClr val="tx1"/>
              </a:solidFill>
            </a:rPr>
            <a:t>Student registers for their classes on their Participation Agreement at the college</a:t>
          </a:r>
          <a:endParaRPr lang="en-US" sz="1600" b="1" kern="1200" dirty="0">
            <a:solidFill>
              <a:schemeClr val="tx1"/>
            </a:solidFill>
          </a:endParaRPr>
        </a:p>
        <a:p>
          <a:pPr marL="171450" lvl="1" indent="-171450" algn="l" defTabSz="71120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US" sz="1600" b="1" i="0" kern="1200" dirty="0" smtClean="0">
              <a:solidFill>
                <a:schemeClr val="tx1"/>
              </a:solidFill>
            </a:rPr>
            <a:t>Student will send the MOWR coordinator/counselor a copy of their college schedule</a:t>
          </a:r>
          <a:endParaRPr lang="en-US" sz="1600" b="1" kern="1200" dirty="0">
            <a:solidFill>
              <a:schemeClr val="tx1"/>
            </a:solidFill>
          </a:endParaRPr>
        </a:p>
      </dsp:txBody>
      <dsp:txXfrm>
        <a:off x="0" y="2476886"/>
        <a:ext cx="7050506" cy="1282364"/>
      </dsp:txXfrm>
    </dsp:sp>
    <dsp:sp modelId="{A2E9CE13-ABA9-496D-9958-9022D94E64CC}">
      <dsp:nvSpPr>
        <dsp:cNvPr id="0" name=""/>
        <dsp:cNvSpPr/>
      </dsp:nvSpPr>
      <dsp:spPr>
        <a:xfrm>
          <a:off x="0" y="3759251"/>
          <a:ext cx="7050506" cy="503685"/>
        </a:xfrm>
        <a:prstGeom prst="roundRect">
          <a:avLst/>
        </a:prstGeom>
        <a:solidFill>
          <a:schemeClr val="accent3">
            <a:hueOff val="6567904"/>
            <a:satOff val="-50632"/>
            <a:lumOff val="1373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l" defTabSz="9334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b="1" i="0" u="sng" kern="1200" dirty="0" smtClean="0">
              <a:solidFill>
                <a:schemeClr val="tx1"/>
              </a:solidFill>
            </a:rPr>
            <a:t>Step 7</a:t>
          </a:r>
          <a:r>
            <a:rPr lang="en-US" sz="2100" b="1" i="0" kern="1200" dirty="0" smtClean="0">
              <a:solidFill>
                <a:schemeClr val="tx1"/>
              </a:solidFill>
            </a:rPr>
            <a:t>: On the HS campus:</a:t>
          </a:r>
          <a:endParaRPr lang="en-US" sz="2100" b="1" kern="1200" dirty="0">
            <a:solidFill>
              <a:schemeClr val="tx1"/>
            </a:solidFill>
          </a:endParaRPr>
        </a:p>
      </dsp:txBody>
      <dsp:txXfrm>
        <a:off x="24588" y="3783839"/>
        <a:ext cx="7001330" cy="454509"/>
      </dsp:txXfrm>
    </dsp:sp>
    <dsp:sp modelId="{9B5C34CB-04B1-4880-8449-BE82886FD81D}">
      <dsp:nvSpPr>
        <dsp:cNvPr id="0" name=""/>
        <dsp:cNvSpPr/>
      </dsp:nvSpPr>
      <dsp:spPr>
        <a:xfrm>
          <a:off x="0" y="4262936"/>
          <a:ext cx="7050506" cy="152145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3854" tIns="26670" rIns="149352" bIns="26670" numCol="1" spcCol="1270" anchor="t" anchorCtr="0">
          <a:noAutofit/>
        </a:bodyPr>
        <a:lstStyle/>
        <a:p>
          <a:pPr marL="171450" lvl="1" indent="-171450" algn="l" defTabSz="71120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US" sz="1600" b="1" i="0" kern="1200" dirty="0" smtClean="0">
              <a:solidFill>
                <a:schemeClr val="tx1"/>
              </a:solidFill>
            </a:rPr>
            <a:t>MOWR coordinator will assign the student to the college class(es) on their Participation Agreement. </a:t>
          </a:r>
          <a:endParaRPr lang="en-US" sz="1600" b="1" kern="1200" dirty="0">
            <a:solidFill>
              <a:schemeClr val="tx1"/>
            </a:solidFill>
          </a:endParaRPr>
        </a:p>
        <a:p>
          <a:pPr marL="171450" lvl="1" indent="-171450" algn="l" defTabSz="71120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US" sz="1600" b="1" i="0" kern="1200" dirty="0" smtClean="0">
              <a:solidFill>
                <a:schemeClr val="tx1"/>
              </a:solidFill>
            </a:rPr>
            <a:t>MOWR coordinator will send the on-campus class rosters to the college.</a:t>
          </a:r>
          <a:endParaRPr lang="en-US" sz="1600" b="1" kern="1200" dirty="0">
            <a:solidFill>
              <a:schemeClr val="tx1"/>
            </a:solidFill>
          </a:endParaRPr>
        </a:p>
        <a:p>
          <a:pPr marL="171450" lvl="1" indent="-171450" algn="l" defTabSz="71120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US" sz="1600" b="1" kern="1200" dirty="0" smtClean="0">
              <a:solidFill>
                <a:schemeClr val="tx1"/>
              </a:solidFill>
            </a:rPr>
            <a:t>Student receives paperwork from the college to get textbooks from college bookstore</a:t>
          </a:r>
          <a:endParaRPr lang="en-US" sz="1600" b="1" kern="1200" dirty="0">
            <a:solidFill>
              <a:schemeClr val="tx1"/>
            </a:solidFill>
          </a:endParaRPr>
        </a:p>
      </dsp:txBody>
      <dsp:txXfrm>
        <a:off x="0" y="4262936"/>
        <a:ext cx="7050506" cy="1521450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1F64C11-1617-4EA1-8C08-5845AA55DE47}">
      <dsp:nvSpPr>
        <dsp:cNvPr id="0" name=""/>
        <dsp:cNvSpPr/>
      </dsp:nvSpPr>
      <dsp:spPr>
        <a:xfrm>
          <a:off x="286522" y="2549"/>
          <a:ext cx="3384339" cy="1453088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8100" dist="25400" dir="5400000" rotWithShape="0">
            <a:srgbClr val="000000">
              <a:alpha val="4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 dirty="0" smtClean="0">
              <a:solidFill>
                <a:schemeClr val="tx2">
                  <a:lumMod val="50000"/>
                </a:schemeClr>
              </a:solidFill>
            </a:rPr>
            <a:t>Complete the application process themselves</a:t>
          </a:r>
          <a:endParaRPr lang="en-US" sz="1800" b="1" kern="1200" dirty="0">
            <a:solidFill>
              <a:schemeClr val="tx2">
                <a:lumMod val="50000"/>
              </a:schemeClr>
            </a:solidFill>
          </a:endParaRPr>
        </a:p>
      </dsp:txBody>
      <dsp:txXfrm>
        <a:off x="286522" y="2549"/>
        <a:ext cx="3384339" cy="1453088"/>
      </dsp:txXfrm>
    </dsp:sp>
    <dsp:sp modelId="{41F1AD06-D90E-4633-9651-E36EAB06EB96}">
      <dsp:nvSpPr>
        <dsp:cNvPr id="0" name=""/>
        <dsp:cNvSpPr/>
      </dsp:nvSpPr>
      <dsp:spPr>
        <a:xfrm>
          <a:off x="3913043" y="2549"/>
          <a:ext cx="3384339" cy="1453088"/>
        </a:xfrm>
        <a:prstGeom prst="rect">
          <a:avLst/>
        </a:prstGeom>
        <a:solidFill>
          <a:schemeClr val="accent2">
            <a:hueOff val="270963"/>
            <a:satOff val="-1326"/>
            <a:lumOff val="745"/>
            <a:alphaOff val="0"/>
          </a:schemeClr>
        </a:solidFill>
        <a:ln>
          <a:noFill/>
        </a:ln>
        <a:effectLst>
          <a:outerShdw blurRad="38100" dist="25400" dir="5400000" rotWithShape="0">
            <a:srgbClr val="000000">
              <a:alpha val="4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 dirty="0" smtClean="0">
              <a:solidFill>
                <a:schemeClr val="tx2">
                  <a:lumMod val="50000"/>
                </a:schemeClr>
              </a:solidFill>
            </a:rPr>
            <a:t>Meet deadlines for both the high school/Fulton County school district and the college</a:t>
          </a:r>
          <a:endParaRPr lang="en-US" sz="1800" b="1" kern="1200" dirty="0">
            <a:solidFill>
              <a:schemeClr val="tx2">
                <a:lumMod val="50000"/>
              </a:schemeClr>
            </a:solidFill>
          </a:endParaRPr>
        </a:p>
      </dsp:txBody>
      <dsp:txXfrm>
        <a:off x="3913043" y="2549"/>
        <a:ext cx="3384339" cy="1453088"/>
      </dsp:txXfrm>
    </dsp:sp>
    <dsp:sp modelId="{A4C40EB7-DC81-4118-8A2A-8AD9F719FB4A}">
      <dsp:nvSpPr>
        <dsp:cNvPr id="0" name=""/>
        <dsp:cNvSpPr/>
      </dsp:nvSpPr>
      <dsp:spPr>
        <a:xfrm>
          <a:off x="286522" y="1697818"/>
          <a:ext cx="3384339" cy="1453088"/>
        </a:xfrm>
        <a:prstGeom prst="rect">
          <a:avLst/>
        </a:prstGeom>
        <a:solidFill>
          <a:schemeClr val="accent2">
            <a:hueOff val="541926"/>
            <a:satOff val="-2653"/>
            <a:lumOff val="1490"/>
            <a:alphaOff val="0"/>
          </a:schemeClr>
        </a:solidFill>
        <a:ln>
          <a:noFill/>
        </a:ln>
        <a:effectLst>
          <a:outerShdw blurRad="38100" dist="25400" dir="5400000" rotWithShape="0">
            <a:srgbClr val="000000">
              <a:alpha val="4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 dirty="0" smtClean="0">
              <a:solidFill>
                <a:schemeClr val="tx2">
                  <a:lumMod val="50000"/>
                </a:schemeClr>
              </a:solidFill>
            </a:rPr>
            <a:t>Maintain communication with Centennial clubs, athletics, senior class activities, events, etc. </a:t>
          </a:r>
          <a:endParaRPr lang="en-US" sz="1800" b="1" kern="1200" dirty="0">
            <a:solidFill>
              <a:schemeClr val="tx2">
                <a:lumMod val="50000"/>
              </a:schemeClr>
            </a:solidFill>
          </a:endParaRPr>
        </a:p>
      </dsp:txBody>
      <dsp:txXfrm>
        <a:off x="286522" y="1697818"/>
        <a:ext cx="3384339" cy="1453088"/>
      </dsp:txXfrm>
    </dsp:sp>
    <dsp:sp modelId="{535924E3-D4A0-42F5-BED0-CB47133F56F8}">
      <dsp:nvSpPr>
        <dsp:cNvPr id="0" name=""/>
        <dsp:cNvSpPr/>
      </dsp:nvSpPr>
      <dsp:spPr>
        <a:xfrm>
          <a:off x="3913043" y="1697818"/>
          <a:ext cx="3384339" cy="1453088"/>
        </a:xfrm>
        <a:prstGeom prst="rect">
          <a:avLst/>
        </a:prstGeom>
        <a:solidFill>
          <a:schemeClr val="accent2">
            <a:hueOff val="812888"/>
            <a:satOff val="-3979"/>
            <a:lumOff val="2235"/>
            <a:alphaOff val="0"/>
          </a:schemeClr>
        </a:solidFill>
        <a:ln>
          <a:noFill/>
        </a:ln>
        <a:effectLst>
          <a:outerShdw blurRad="38100" dist="25400" dir="5400000" rotWithShape="0">
            <a:srgbClr val="000000">
              <a:alpha val="4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 dirty="0" smtClean="0">
              <a:solidFill>
                <a:schemeClr val="tx2">
                  <a:lumMod val="50000"/>
                </a:schemeClr>
              </a:solidFill>
            </a:rPr>
            <a:t>Communicate directly with the college with questions about MOWR application, registration, classes, grades, etc.</a:t>
          </a:r>
          <a:endParaRPr lang="en-US" sz="1800" b="1" kern="1200" dirty="0">
            <a:solidFill>
              <a:schemeClr val="tx2">
                <a:lumMod val="50000"/>
              </a:schemeClr>
            </a:solidFill>
          </a:endParaRPr>
        </a:p>
      </dsp:txBody>
      <dsp:txXfrm>
        <a:off x="3913043" y="1697818"/>
        <a:ext cx="3384339" cy="1453088"/>
      </dsp:txXfrm>
    </dsp:sp>
    <dsp:sp modelId="{0D0F9044-9DA9-497F-A5BB-28B978C465F0}">
      <dsp:nvSpPr>
        <dsp:cNvPr id="0" name=""/>
        <dsp:cNvSpPr/>
      </dsp:nvSpPr>
      <dsp:spPr>
        <a:xfrm>
          <a:off x="286522" y="3393088"/>
          <a:ext cx="3384339" cy="1453088"/>
        </a:xfrm>
        <a:prstGeom prst="rect">
          <a:avLst/>
        </a:prstGeom>
        <a:solidFill>
          <a:schemeClr val="accent2">
            <a:hueOff val="1083851"/>
            <a:satOff val="-5306"/>
            <a:lumOff val="2980"/>
            <a:alphaOff val="0"/>
          </a:schemeClr>
        </a:solidFill>
        <a:ln>
          <a:noFill/>
        </a:ln>
        <a:effectLst>
          <a:outerShdw blurRad="38100" dist="25400" dir="5400000" rotWithShape="0">
            <a:srgbClr val="000000">
              <a:alpha val="4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 dirty="0" smtClean="0">
              <a:solidFill>
                <a:schemeClr val="tx2">
                  <a:lumMod val="50000"/>
                </a:schemeClr>
              </a:solidFill>
            </a:rPr>
            <a:t>Check college email account regularly</a:t>
          </a:r>
        </a:p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b="1" i="1" kern="1200" dirty="0" smtClean="0">
              <a:solidFill>
                <a:schemeClr val="tx2">
                  <a:lumMod val="50000"/>
                </a:schemeClr>
              </a:solidFill>
            </a:rPr>
            <a:t>*communication between the college and the MOWR student is primarily done via email</a:t>
          </a:r>
          <a:endParaRPr lang="en-US" sz="1200" b="1" i="1" kern="1200" dirty="0">
            <a:solidFill>
              <a:schemeClr val="tx2">
                <a:lumMod val="50000"/>
              </a:schemeClr>
            </a:solidFill>
          </a:endParaRPr>
        </a:p>
      </dsp:txBody>
      <dsp:txXfrm>
        <a:off x="286522" y="3393088"/>
        <a:ext cx="3384339" cy="1453088"/>
      </dsp:txXfrm>
    </dsp:sp>
    <dsp:sp modelId="{9B684730-00EC-4891-9225-D40F1024BD85}">
      <dsp:nvSpPr>
        <dsp:cNvPr id="0" name=""/>
        <dsp:cNvSpPr/>
      </dsp:nvSpPr>
      <dsp:spPr>
        <a:xfrm>
          <a:off x="3913043" y="3393088"/>
          <a:ext cx="3384339" cy="1453088"/>
        </a:xfrm>
        <a:prstGeom prst="rect">
          <a:avLst/>
        </a:prstGeom>
        <a:solidFill>
          <a:schemeClr val="accent2">
            <a:hueOff val="1354814"/>
            <a:satOff val="-6632"/>
            <a:lumOff val="3725"/>
            <a:alphaOff val="0"/>
          </a:schemeClr>
        </a:solidFill>
        <a:ln>
          <a:noFill/>
        </a:ln>
        <a:effectLst>
          <a:outerShdw blurRad="38100" dist="25400" dir="5400000" rotWithShape="0">
            <a:srgbClr val="000000">
              <a:alpha val="4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 dirty="0" smtClean="0">
              <a:solidFill>
                <a:schemeClr val="tx2">
                  <a:lumMod val="50000"/>
                </a:schemeClr>
              </a:solidFill>
            </a:rPr>
            <a:t>Check CHS and personal email account regularly</a:t>
          </a:r>
        </a:p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b="1" kern="1200" dirty="0" smtClean="0">
              <a:solidFill>
                <a:schemeClr val="tx2">
                  <a:lumMod val="50000"/>
                </a:schemeClr>
              </a:solidFill>
            </a:rPr>
            <a:t>*communication between with the CHS MOWR coordinator is primarily done via email account student provides</a:t>
          </a:r>
          <a:endParaRPr lang="en-US" sz="1200" b="1" kern="1200" dirty="0">
            <a:solidFill>
              <a:schemeClr val="tx2">
                <a:lumMod val="50000"/>
              </a:schemeClr>
            </a:solidFill>
          </a:endParaRPr>
        </a:p>
      </dsp:txBody>
      <dsp:txXfrm>
        <a:off x="3913043" y="3393088"/>
        <a:ext cx="3384339" cy="1453088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CDAFAB5-A108-45D1-942B-A833DB1F8E6B}">
      <dsp:nvSpPr>
        <dsp:cNvPr id="0" name=""/>
        <dsp:cNvSpPr/>
      </dsp:nvSpPr>
      <dsp:spPr>
        <a:xfrm>
          <a:off x="1942123" y="3314960"/>
          <a:ext cx="3899782" cy="0"/>
        </a:xfrm>
        <a:prstGeom prst="line">
          <a:avLst/>
        </a:prstGeom>
        <a:noFill/>
        <a:ln w="19050" cap="rnd" cmpd="sng" algn="ctr">
          <a:solidFill>
            <a:schemeClr val="accent6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C8F1D31-776F-4828-B326-FD6788BA99A4}">
      <dsp:nvSpPr>
        <dsp:cNvPr id="0" name=""/>
        <dsp:cNvSpPr/>
      </dsp:nvSpPr>
      <dsp:spPr>
        <a:xfrm>
          <a:off x="1942123" y="1955474"/>
          <a:ext cx="3340451" cy="0"/>
        </a:xfrm>
        <a:prstGeom prst="line">
          <a:avLst/>
        </a:prstGeom>
        <a:noFill/>
        <a:ln w="19050" cap="rnd" cmpd="sng" algn="ctr">
          <a:solidFill>
            <a:schemeClr val="accent6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AF6FEC7-241B-4104-99DD-CA65CF1142DC}">
      <dsp:nvSpPr>
        <dsp:cNvPr id="0" name=""/>
        <dsp:cNvSpPr/>
      </dsp:nvSpPr>
      <dsp:spPr>
        <a:xfrm>
          <a:off x="1942123" y="595988"/>
          <a:ext cx="3899782" cy="0"/>
        </a:xfrm>
        <a:prstGeom prst="line">
          <a:avLst/>
        </a:prstGeom>
        <a:noFill/>
        <a:ln w="19050" cap="rnd" cmpd="sng" algn="ctr">
          <a:solidFill>
            <a:schemeClr val="accent6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E74F0C6-AE73-412A-888C-862B9F37D36F}">
      <dsp:nvSpPr>
        <dsp:cNvPr id="0" name=""/>
        <dsp:cNvSpPr/>
      </dsp:nvSpPr>
      <dsp:spPr>
        <a:xfrm>
          <a:off x="0" y="13351"/>
          <a:ext cx="3884246" cy="3884246"/>
        </a:xfrm>
        <a:prstGeom prst="ellipse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19050" cap="rnd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A7041D0-7D85-4DE0-A47C-E70F4F88A3D8}">
      <dsp:nvSpPr>
        <dsp:cNvPr id="0" name=""/>
        <dsp:cNvSpPr/>
      </dsp:nvSpPr>
      <dsp:spPr>
        <a:xfrm>
          <a:off x="699164" y="2075886"/>
          <a:ext cx="2485917" cy="1281801"/>
        </a:xfrm>
        <a:prstGeom prst="rect">
          <a:avLst/>
        </a:prstGeom>
        <a:noFill/>
        <a:ln w="19050" cap="rnd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b" anchorCtr="0">
          <a:noAutofit/>
        </a:bodyPr>
        <a:lstStyle/>
        <a:p>
          <a:pPr lvl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6500" b="1" kern="1200" dirty="0"/>
        </a:p>
      </dsp:txBody>
      <dsp:txXfrm>
        <a:off x="699164" y="2075886"/>
        <a:ext cx="2485917" cy="1281801"/>
      </dsp:txXfrm>
    </dsp:sp>
    <dsp:sp modelId="{27D11F67-F71A-4917-A0CA-9D936B5210FD}">
      <dsp:nvSpPr>
        <dsp:cNvPr id="0" name=""/>
        <dsp:cNvSpPr/>
      </dsp:nvSpPr>
      <dsp:spPr>
        <a:xfrm>
          <a:off x="5259269" y="13351"/>
          <a:ext cx="1165273" cy="1165273"/>
        </a:xfrm>
        <a:prstGeom prst="ellipse">
          <a:avLst/>
        </a:prstGeom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19050" cap="rnd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D3F74B4-E055-46C4-883C-B25AD2C5594E}">
      <dsp:nvSpPr>
        <dsp:cNvPr id="0" name=""/>
        <dsp:cNvSpPr/>
      </dsp:nvSpPr>
      <dsp:spPr>
        <a:xfrm>
          <a:off x="6424542" y="13351"/>
          <a:ext cx="1343949" cy="116527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0" rIns="64770" bIns="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b="1" kern="1200" dirty="0" smtClean="0"/>
            <a:t>CHS Information  Available:  </a:t>
          </a:r>
          <a:r>
            <a:rPr lang="en-US" sz="1700" b="1" u="sng" kern="1200" dirty="0" smtClean="0"/>
            <a:t>February 1</a:t>
          </a:r>
          <a:endParaRPr lang="en-US" sz="1700" b="1" u="sng" kern="1200" dirty="0"/>
        </a:p>
      </dsp:txBody>
      <dsp:txXfrm>
        <a:off x="6424542" y="13351"/>
        <a:ext cx="1343949" cy="1165273"/>
      </dsp:txXfrm>
    </dsp:sp>
    <dsp:sp modelId="{5629205D-69D2-452A-9684-6A04CD0C86F2}">
      <dsp:nvSpPr>
        <dsp:cNvPr id="0" name=""/>
        <dsp:cNvSpPr/>
      </dsp:nvSpPr>
      <dsp:spPr>
        <a:xfrm>
          <a:off x="4699937" y="1372837"/>
          <a:ext cx="1165273" cy="1165273"/>
        </a:xfrm>
        <a:prstGeom prst="ellipse">
          <a:avLst/>
        </a:prstGeom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19050" cap="rnd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F383C79-6D7B-4730-8424-83A3F7C83218}">
      <dsp:nvSpPr>
        <dsp:cNvPr id="0" name=""/>
        <dsp:cNvSpPr/>
      </dsp:nvSpPr>
      <dsp:spPr>
        <a:xfrm>
          <a:off x="5865211" y="1372837"/>
          <a:ext cx="1742691" cy="116527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0" rIns="64770" bIns="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b="1" kern="1200" dirty="0" smtClean="0"/>
            <a:t>MOWR College Application Deadline: </a:t>
          </a:r>
          <a:r>
            <a:rPr lang="en-US" sz="1700" b="1" u="sng" kern="1200" dirty="0" smtClean="0"/>
            <a:t>March 31</a:t>
          </a:r>
          <a:endParaRPr lang="en-US" sz="1700" b="1" u="sng" kern="1200" dirty="0"/>
        </a:p>
      </dsp:txBody>
      <dsp:txXfrm>
        <a:off x="5865211" y="1372837"/>
        <a:ext cx="1742691" cy="1165273"/>
      </dsp:txXfrm>
    </dsp:sp>
    <dsp:sp modelId="{5AD2CFAC-DB10-4FD6-AECB-AE9FBCE3D4EF}">
      <dsp:nvSpPr>
        <dsp:cNvPr id="0" name=""/>
        <dsp:cNvSpPr/>
      </dsp:nvSpPr>
      <dsp:spPr>
        <a:xfrm>
          <a:off x="5259269" y="2732323"/>
          <a:ext cx="1165273" cy="1165273"/>
        </a:xfrm>
        <a:prstGeom prst="ellipse">
          <a:avLst/>
        </a:prstGeom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19050" cap="rnd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739E6EB-D7DD-440D-BCBB-6F999A589CBD}">
      <dsp:nvSpPr>
        <dsp:cNvPr id="0" name=""/>
        <dsp:cNvSpPr/>
      </dsp:nvSpPr>
      <dsp:spPr>
        <a:xfrm>
          <a:off x="6424542" y="2732323"/>
          <a:ext cx="1343949" cy="116527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0" rIns="64770" bIns="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b="1" kern="1200" dirty="0" smtClean="0"/>
            <a:t>Supporting Documents Deadline: </a:t>
          </a:r>
          <a:r>
            <a:rPr lang="en-US" sz="1700" b="1" u="sng" kern="1200" dirty="0" smtClean="0"/>
            <a:t>May 1</a:t>
          </a:r>
          <a:endParaRPr lang="en-US" sz="1700" b="1" u="sng" kern="1200" dirty="0"/>
        </a:p>
      </dsp:txBody>
      <dsp:txXfrm>
        <a:off x="6424542" y="2732323"/>
        <a:ext cx="1343949" cy="116527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lProcess2">
  <dgm:title val=""/>
  <dgm:desc val=""/>
  <dgm:catLst>
    <dgm:cat type="list" pri="10000"/>
    <dgm:cat type="relationship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theList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h"/>
      <dgm:constr type="w" for="ch" forName="aSpace" refType="w" fact="0.075"/>
      <dgm:constr type="h" for="des" forName="aSpace2" refType="h" fact="0.1"/>
      <dgm:constr type="primFontSz" for="des" forName="textNode" op="equ"/>
      <dgm:constr type="primFontSz" for="des" forName="childNode" op="equ"/>
    </dgm:constrLst>
    <dgm:ruleLst/>
    <dgm:forEach name="aNode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onstrLst>
          <dgm:constr type="w" for="ch" forName="aNode" refType="w"/>
          <dgm:constr type="h" for="ch" forName="aNode" refType="h"/>
          <dgm:constr type="w" for="ch" forName="textNode" refType="w"/>
          <dgm:constr type="h" for="ch" forName="textNode" refType="h" fact="0.3"/>
          <dgm:constr type="ctrX" for="ch" forName="textNode" refType="w" fact="0.5"/>
          <dgm:constr type="w" for="ch" forName="compChildNode" refType="w" fact="0.8"/>
          <dgm:constr type="h" for="ch" forName="compChildNode" refType="h" fact="0.65"/>
          <dgm:constr type="t" for="ch" forName="compChildNode" refType="h" fact="0.3"/>
          <dgm:constr type="ctrX" for="ch" forName="compChildNode" refType="w" fact="0.5"/>
        </dgm:constrLst>
        <dgm:ruleLst/>
        <dgm:layoutNode name="aNode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/>
          <dgm:ruleLst/>
        </dgm:layoutNode>
        <dgm:layoutNode name="textNode" styleLbl="bgShp">
          <dgm:alg type="tx"/>
          <dgm:shape xmlns:r="http://schemas.openxmlformats.org/officeDocument/2006/relationships" type="rect" r:blip="" hideGeom="1">
            <dgm:adjLst>
              <dgm:adj idx="1" val="0.1"/>
            </dgm:adjLst>
          </dgm:shape>
          <dgm:presOf axis="self"/>
          <dgm:constrLst>
            <dgm:constr type="primFontSz" val="65"/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ompChild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des" forName="childNode" refType="w"/>
            <dgm:constr type="h" for="des" forName="childNode" refType="h"/>
          </dgm:constrLst>
          <dgm:ruleLst/>
          <dgm:layoutNode name="theInnerList">
            <dgm:alg type="lin"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childNodeForEach" axis="ch" ptType="node">
              <dgm:layoutNode name="childNode" styleLbl="node1">
                <dgm:varLst>
                  <dgm:bulletEnabled val="1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desOrSelf" ptType="node"/>
                <dgm:constrLst>
                  <dgm:constr type="primFontSz" val="65"/>
                  <dgm:constr type="tMarg" refType="primFontSz" fact="0.15"/>
                  <dgm:constr type="bMarg" refType="primFontSz" fact="0.15"/>
                  <dgm:constr type="lMarg" refType="primFontSz" fact="0.2"/>
                  <dgm:constr type="rMarg" refType="primFontSz" fact="0.2"/>
                </dgm:constrLst>
                <dgm:ruleLst>
                  <dgm:rule type="primFontSz" val="5" fact="NaN" max="NaN"/>
                </dgm:ruleLst>
              </dgm:layoutNode>
              <dgm:choose name="Name3">
                <dgm:if name="Name4" axis="self" ptType="node" func="revPos" op="equ" val="1"/>
                <dgm:else name="Name5">
                  <dgm:layoutNode name="aSpace2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else>
              </dgm:choose>
            </dgm:forEach>
          </dgm:layoutNode>
        </dgm:layoutNode>
      </dgm:layoutNode>
      <dgm:choose name="Name6">
        <dgm:if name="Name7" axis="self" ptType="node" func="revPos" op="equ" val="1"/>
        <dgm:else name="Name8">
          <dgm:layoutNode name="a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else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4">
  <dgm:title val=""/>
  <dgm:desc val=""/>
  <dgm:catLst>
    <dgm:cat type="list" pri="13000"/>
    <dgm:cat type="picture" pri="26000"/>
    <dgm:cat type="pictureconvert" pri="26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hList3">
  <dgm:title val=""/>
  <dgm:desc val=""/>
  <dgm:catLst>
    <dgm:cat type="list" pri="1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5" srcId="0" destId="1" srcOrd="0" destOrd="0"/>
        <dgm:cxn modelId="6" srcId="1" destId="2" srcOrd="0" destOrd="0"/>
        <dgm:cxn modelId="7" srcId="1" destId="3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</dgm:ptLst>
      <dgm:cxnLst>
        <dgm:cxn modelId="6" srcId="0" destId="1" srcOrd="0" destOrd="0"/>
        <dgm:cxn modelId="7" srcId="1" destId="2" srcOrd="0" destOrd="0"/>
        <dgm:cxn modelId="8" srcId="1" destId="3" srcOrd="1" destOrd="0"/>
        <dgm:cxn modelId="9" srcId="1" destId="4" srcOrd="2" destOrd="0"/>
        <dgm:cxn modelId="10" srcId="1" destId="5" srcOrd="3" destOrd="0"/>
      </dgm:cxnLst>
      <dgm:bg/>
      <dgm:whole/>
    </dgm:dataModel>
  </dgm:clrData>
  <dgm:layoutNode name="composite">
    <dgm:varLst>
      <dgm:chMax val="1"/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roof" refType="w"/>
      <dgm:constr type="h" for="ch" forName="roof" refType="h" fact="0.3"/>
      <dgm:constr type="primFontSz" for="ch" forName="roof" val="65"/>
      <dgm:constr type="w" for="ch" forName="pillars" refType="w"/>
      <dgm:constr type="h" for="ch" forName="pillars" refType="h" fact="0.63"/>
      <dgm:constr type="t" for="ch" forName="pillars" refType="h" fact="0.3"/>
      <dgm:constr type="primFontSz" for="des" forName="pillar1" val="65"/>
      <dgm:constr type="primFontSz" for="des" forName="pillarX" refType="primFontSz" refFor="des" refForName="pillar1" op="equ"/>
      <dgm:constr type="w" for="ch" forName="base" refType="w"/>
      <dgm:constr type="h" for="ch" forName="base" refType="h" fact="0.07"/>
      <dgm:constr type="t" for="ch" forName="base" refType="h" fact="0.93"/>
    </dgm:constrLst>
    <dgm:ruleLst/>
    <dgm:forEach name="Name0" axis="ch" ptType="node" cnt="1">
      <dgm:layoutNode name="roof" styleLbl="dkBgShp">
        <dgm:alg type="tx"/>
        <dgm:shape xmlns:r="http://schemas.openxmlformats.org/officeDocument/2006/relationships" type="rect" r:blip="">
          <dgm:adjLst/>
        </dgm:shape>
        <dgm:presOf axis="self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pillars" styleLbl="node1">
        <dgm:choose name="Name1">
          <dgm:if name="Name2" func="var" arg="dir" op="equ" val="norm">
            <dgm:alg type="lin">
              <dgm:param type="linDir" val="fromL"/>
            </dgm:alg>
          </dgm:if>
          <dgm:else name="Name3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illar1" refType="w"/>
          <dgm:constr type="h" for="ch" forName="pillar1" refType="h"/>
          <dgm:constr type="w" for="ch" forName="pillarX" refType="w"/>
          <dgm:constr type="h" for="ch" forName="pillarX" refType="h"/>
        </dgm:constrLst>
        <dgm:ruleLst/>
        <dgm:layoutNode name="pillar1" styleLbl="node1">
          <dgm:varLst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forEach name="Name4" axis="ch" ptType="node" st="2">
          <dgm:layoutNode name="pillarX" styleLbl="node1">
            <dgm:varLst>
              <dgm:bulletEnabled val="1"/>
            </dgm:varLst>
            <dgm:alg type="tx"/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forEach>
      </dgm:layoutNode>
      <dgm:layoutNode name="base" styleLbl="dkBgShp">
        <dgm:alg type="sp"/>
        <dgm:shape xmlns:r="http://schemas.openxmlformats.org/officeDocument/2006/relationships" type="rect" r:blip="">
          <dgm:adjLst/>
        </dgm:shape>
        <dgm:presOf/>
        <dgm:constrLst/>
        <dgm:ruleLst/>
      </dgm:layoutNode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8/layout/CircularPictureCallout">
  <dgm:title val=""/>
  <dgm:desc val=""/>
  <dgm:catLst>
    <dgm:cat type="picture" pri="2000"/>
    <dgm:cat type="pictureconvert" pri="2000"/>
  </dgm:catLst>
  <dgm:sampData>
    <dgm:dataModel>
      <dgm:ptLst>
        <dgm:pt modelId="0" type="doc"/>
        <dgm:pt modelId="1"/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2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axis="ch" ptType="node" func="cnt" op="lte" val="1">
          <dgm:constrLst>
            <dgm:constr type="h" for="ch" forName="picture_1" refType="h"/>
            <dgm:constr type="w" for="ch" forName="picture_1" refType="h" refFor="ch" refForName="picture_1" op="equ"/>
            <dgm:constr type="l" for="ch" forName="picture_1"/>
            <dgm:constr type="t" for="ch" forName="picture_1"/>
            <dgm:constr type="w" for="ch" forName="text_1" refType="w" refFor="ch" refForName="picture_1" fact="0.64"/>
            <dgm:constr type="h" for="ch" forName="text_1" refType="h" refFor="ch" refForName="picture_1" fact="0.33"/>
            <dgm:constr type="l" for="ch" forName="text_1" refType="w" refFor="ch" refForName="picture_1" fact="0.18"/>
            <dgm:constr type="t" for="ch" forName="text_1" refType="h" refFor="ch" refForName="picture_1" fact="0.531"/>
          </dgm:constrLst>
        </dgm:if>
        <dgm:if name="Name4" axis="ch" ptType="node" func="cnt" op="lte" val="2">
          <dgm:choose name="Name5">
            <dgm:if name="Name6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5"/>
                <dgm:constr type="h" for="ch" forName="picture_2" refType="h" refFor="ch" refForName="picture_1" fact="0.5"/>
                <dgm:constr type="l" for="ch" forName="picture_2" refType="w" refFor="ch" refForName="picture_1" fact="1.21"/>
                <dgm:constr type="ctrY" for="ch" forName="picture_2" refType="h" refFor="ch" refForName="picture_1" fact="0.5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</dgm:constrLst>
            </dgm:if>
            <dgm:else name="Name7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5"/>
                <dgm:constr type="h" for="ch" forName="picture_2" refType="h" refFor="ch" refForName="picture_1" fact="0.5"/>
                <dgm:constr type="r" for="ch" forName="picture_2" refType="w"/>
                <dgm:constr type="rOff" for="ch" forName="picture_2" refType="w" refFor="ch" refForName="picture_1" fact="-1.21"/>
                <dgm:constr type="ctrY" for="ch" forName="picture_2" refType="h" refFor="ch" refForName="picture_1" fact="0.5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</dgm:constrLst>
            </dgm:else>
          </dgm:choose>
        </dgm:if>
        <dgm:if name="Name8" axis="ch" ptType="node" func="cnt" op="lte" val="3">
          <dgm:choose name="Name9">
            <dgm:if name="Name10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375"/>
                <dgm:constr type="h" for="ch" forName="picture_2" refType="h" refFor="ch" refForName="picture_1" fact="0.375"/>
                <dgm:constr type="l" for="ch" forName="picture_2" refType="w" refFor="ch" refForName="picture_1" fact="1.21"/>
                <dgm:constr type="ctrY" for="ch" forName="picture_2" refType="h" refFor="ch" refForName="picture_1" fact="0.1875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375"/>
                <dgm:constr type="h" for="ch" forName="picture_3" refType="h" refFor="ch" refForName="picture_1" fact="0.375"/>
                <dgm:constr type="l" for="ch" forName="picture_3" refType="w" refFor="ch" refForName="picture_1" fact="1.21"/>
                <dgm:constr type="ctrY" for="ch" forName="picture_3" refType="h" refFor="ch" refForName="picture_1" fact="0.8125"/>
                <dgm:constr type="l" for="ch" forName="line_3" refType="ctrX" refFor="ch" refForName="picture_1"/>
                <dgm:constr type="h" for="ch" forName="line_3"/>
                <dgm:constr type="r" for="ch" forName="line_3" refType="ctrX" refFor="ch" refForName="picture_3"/>
                <dgm:constr type="ctrY" for="ch" forName="line_3" refType="ctrY" refFor="ch" refForName="picture_3"/>
                <dgm:constr type="r" for="ch" forName="textparent_3" refType="w"/>
                <dgm:constr type="h" for="ch" forName="textparent_3" refType="h" refFor="ch" refForName="picture_3"/>
                <dgm:constr type="l" for="ch" forName="textparent_3" refType="r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</dgm:constrLst>
            </dgm:if>
            <dgm:else name="Name11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375"/>
                <dgm:constr type="h" for="ch" forName="picture_2" refType="h" refFor="ch" refForName="picture_1" fact="0.375"/>
                <dgm:constr type="r" for="ch" forName="picture_2" refType="w"/>
                <dgm:constr type="rOff" for="ch" forName="picture_2" refType="w" refFor="ch" refForName="picture_1" fact="-1.21"/>
                <dgm:constr type="ctrY" for="ch" forName="picture_2" refType="h" refFor="ch" refForName="picture_1" fact="0.1875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375"/>
                <dgm:constr type="h" for="ch" forName="picture_3" refType="h" refFor="ch" refForName="picture_1" fact="0.375"/>
                <dgm:constr type="r" for="ch" forName="picture_3" refType="w"/>
                <dgm:constr type="rOff" for="ch" forName="picture_3" refType="w" refFor="ch" refForName="picture_1" fact="-1.21"/>
                <dgm:constr type="ctrY" for="ch" forName="picture_3" refType="h" refFor="ch" refForName="picture_1" fact="0.8125"/>
                <dgm:constr type="r" for="ch" forName="line_3" refType="ctrX" refFor="ch" refForName="picture_1"/>
                <dgm:constr type="h" for="ch" forName="line_3"/>
                <dgm:constr type="l" for="ch" forName="line_3" refType="ctrX" refFor="ch" refForName="picture_3"/>
                <dgm:constr type="ctrY" for="ch" forName="line_3" refType="ctrY" refFor="ch" refForName="picture_3"/>
                <dgm:constr type="l" for="ch" forName="textparent_3"/>
                <dgm:constr type="h" for="ch" forName="textparent_3" refType="h" refFor="ch" refForName="picture_3"/>
                <dgm:constr type="r" for="ch" forName="textparent_3" refType="l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</dgm:constrLst>
            </dgm:else>
          </dgm:choose>
        </dgm:if>
        <dgm:if name="Name12" axis="ch" ptType="node" func="cnt" op="lte" val="4">
          <dgm:choose name="Name13">
            <dgm:if name="Name14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3"/>
                <dgm:constr type="h" for="ch" forName="picture_2" refType="h" refFor="ch" refForName="picture_1" fact="0.3"/>
                <dgm:constr type="l" for="ch" forName="picture_2" refType="w" refFor="ch" refForName="picture_1" fact="1.354"/>
                <dgm:constr type="ctrY" for="ch" forName="picture_2" refType="h" refFor="ch" refForName="picture_1" fact="0.15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3"/>
                <dgm:constr type="h" for="ch" forName="picture_3" refType="h" refFor="ch" refForName="picture_1" fact="0.3"/>
                <dgm:constr type="l" for="ch" forName="picture_3" refType="w" refFor="ch" refForName="picture_1" fact="1.21"/>
                <dgm:constr type="ctrY" for="ch" forName="picture_3" refType="h" refFor="ch" refForName="picture_1" fact="0.5"/>
                <dgm:constr type="l" for="ch" forName="line_3" refType="ctrX" refFor="ch" refForName="picture_1"/>
                <dgm:constr type="h" for="ch" forName="line_3"/>
                <dgm:constr type="r" for="ch" forName="line_3" refType="ctrX" refFor="ch" refForName="picture_3"/>
                <dgm:constr type="ctrY" for="ch" forName="line_3" refType="ctrY" refFor="ch" refForName="picture_3"/>
                <dgm:constr type="r" for="ch" forName="textparent_3" refType="w"/>
                <dgm:constr type="h" for="ch" forName="textparent_3" refType="h" refFor="ch" refForName="picture_3"/>
                <dgm:constr type="l" for="ch" forName="textparent_3" refType="r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3"/>
                <dgm:constr type="h" for="ch" forName="picture_4" refType="h" refFor="ch" refForName="picture_1" fact="0.3"/>
                <dgm:constr type="l" for="ch" forName="picture_4" refType="w" refFor="ch" refForName="picture_1" fact="1.354"/>
                <dgm:constr type="ctrY" for="ch" forName="picture_4" refType="h" refFor="ch" refForName="picture_1" fact="0.85"/>
                <dgm:constr type="l" for="ch" forName="line_4" refType="ctrX" refFor="ch" refForName="picture_1"/>
                <dgm:constr type="h" for="ch" forName="line_4"/>
                <dgm:constr type="r" for="ch" forName="line_4" refType="ctrX" refFor="ch" refForName="picture_4"/>
                <dgm:constr type="ctrY" for="ch" forName="line_4" refType="ctrY" refFor="ch" refForName="picture_4"/>
                <dgm:constr type="r" for="ch" forName="textparent_4" refType="w"/>
                <dgm:constr type="h" for="ch" forName="textparent_4" refType="h" refFor="ch" refForName="picture_4"/>
                <dgm:constr type="l" for="ch" forName="textparent_4" refType="r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</dgm:constrLst>
            </dgm:if>
            <dgm:else name="Name15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3"/>
                <dgm:constr type="h" for="ch" forName="picture_2" refType="h" refFor="ch" refForName="picture_1" fact="0.3"/>
                <dgm:constr type="r" for="ch" forName="picture_2" refType="w"/>
                <dgm:constr type="rOff" for="ch" forName="picture_2" refType="w" refFor="ch" refForName="picture_1" fact="-1.354"/>
                <dgm:constr type="ctrY" for="ch" forName="picture_2" refType="h" refFor="ch" refForName="picture_1" fact="0.15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3"/>
                <dgm:constr type="h" for="ch" forName="picture_3" refType="h" refFor="ch" refForName="picture_1" fact="0.3"/>
                <dgm:constr type="r" for="ch" forName="picture_3" refType="w"/>
                <dgm:constr type="rOff" for="ch" forName="picture_3" refType="w" refFor="ch" refForName="picture_1" fact="-1.21"/>
                <dgm:constr type="ctrY" for="ch" forName="picture_3" refType="h" refFor="ch" refForName="picture_1" fact="0.5"/>
                <dgm:constr type="r" for="ch" forName="line_3" refType="ctrX" refFor="ch" refForName="picture_1"/>
                <dgm:constr type="h" for="ch" forName="line_3"/>
                <dgm:constr type="l" for="ch" forName="line_3" refType="ctrX" refFor="ch" refForName="picture_3"/>
                <dgm:constr type="ctrY" for="ch" forName="line_3" refType="ctrY" refFor="ch" refForName="picture_3"/>
                <dgm:constr type="l" for="ch" forName="textparent_3"/>
                <dgm:constr type="h" for="ch" forName="textparent_3" refType="h" refFor="ch" refForName="picture_3"/>
                <dgm:constr type="r" for="ch" forName="textparent_3" refType="l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3"/>
                <dgm:constr type="h" for="ch" forName="picture_4" refType="h" refFor="ch" refForName="picture_1" fact="0.3"/>
                <dgm:constr type="r" for="ch" forName="picture_4" refType="w"/>
                <dgm:constr type="rOff" for="ch" forName="picture_4" refType="w" refFor="ch" refForName="picture_1" fact="-1.354"/>
                <dgm:constr type="ctrY" for="ch" forName="picture_4" refType="h" refFor="ch" refForName="picture_1" fact="0.85"/>
                <dgm:constr type="r" for="ch" forName="line_4" refType="ctrX" refFor="ch" refForName="picture_1"/>
                <dgm:constr type="h" for="ch" forName="line_4"/>
                <dgm:constr type="l" for="ch" forName="line_4" refType="ctrX" refFor="ch" refForName="picture_4"/>
                <dgm:constr type="ctrY" for="ch" forName="line_4" refType="ctrY" refFor="ch" refForName="picture_4"/>
                <dgm:constr type="l" for="ch" forName="textparent_4"/>
                <dgm:constr type="h" for="ch" forName="textparent_4" refType="h" refFor="ch" refForName="picture_4"/>
                <dgm:constr type="r" for="ch" forName="textparent_4" refType="l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</dgm:constrLst>
            </dgm:else>
          </dgm:choose>
        </dgm:if>
        <dgm:if name="Name16" axis="ch" ptType="node" func="cnt" op="lte" val="5">
          <dgm:choose name="Name17">
            <dgm:if name="Name18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22"/>
                <dgm:constr type="h" for="ch" forName="picture_2" refType="h" refFor="ch" refForName="picture_1" fact="0.22"/>
                <dgm:constr type="l" for="ch" forName="picture_2" refType="w" refFor="ch" refForName="picture_1" fact="1.375"/>
                <dgm:constr type="ctrY" for="ch" forName="picture_2" refType="h" refFor="ch" refForName="picture_1" fact="0.11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22"/>
                <dgm:constr type="h" for="ch" forName="picture_3" refType="h" refFor="ch" refForName="picture_1" fact="0.22"/>
                <dgm:constr type="l" for="ch" forName="picture_3" refType="w" refFor="ch" refForName="picture_1" fact="1.21"/>
                <dgm:constr type="ctrY" for="ch" forName="picture_3" refType="h" refFor="ch" refForName="picture_1" fact="0.353"/>
                <dgm:constr type="l" for="ch" forName="line_3" refType="ctrX" refFor="ch" refForName="picture_1"/>
                <dgm:constr type="h" for="ch" forName="line_3"/>
                <dgm:constr type="r" for="ch" forName="line_3" refType="ctrX" refFor="ch" refForName="picture_3"/>
                <dgm:constr type="ctrY" for="ch" forName="line_3" refType="ctrY" refFor="ch" refForName="picture_3"/>
                <dgm:constr type="r" for="ch" forName="textparent_3" refType="w"/>
                <dgm:constr type="h" for="ch" forName="textparent_3" refType="h" refFor="ch" refForName="picture_3"/>
                <dgm:constr type="l" for="ch" forName="textparent_3" refType="r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22"/>
                <dgm:constr type="h" for="ch" forName="picture_4" refType="h" refFor="ch" refForName="picture_1" fact="0.22"/>
                <dgm:constr type="l" for="ch" forName="picture_4" refType="w" refFor="ch" refForName="picture_1" fact="1.21"/>
                <dgm:constr type="ctrY" for="ch" forName="picture_4" refType="h" refFor="ch" refForName="picture_1" fact="0.647"/>
                <dgm:constr type="l" for="ch" forName="line_4" refType="ctrX" refFor="ch" refForName="picture_1"/>
                <dgm:constr type="h" for="ch" forName="line_4"/>
                <dgm:constr type="r" for="ch" forName="line_4" refType="ctrX" refFor="ch" refForName="picture_4"/>
                <dgm:constr type="ctrY" for="ch" forName="line_4" refType="ctrY" refFor="ch" refForName="picture_4"/>
                <dgm:constr type="r" for="ch" forName="textparent_4" refType="w"/>
                <dgm:constr type="h" for="ch" forName="textparent_4" refType="h" refFor="ch" refForName="picture_4"/>
                <dgm:constr type="l" for="ch" forName="textparent_4" refType="r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22"/>
                <dgm:constr type="h" for="ch" forName="picture_5" refType="h" refFor="ch" refForName="picture_1" fact="0.22"/>
                <dgm:constr type="l" for="ch" forName="picture_5" refType="w" refFor="ch" refForName="picture_1" fact="1.375"/>
                <dgm:constr type="ctrY" for="ch" forName="picture_5" refType="h" refFor="ch" refForName="picture_1" fact="0.89"/>
                <dgm:constr type="l" for="ch" forName="line_5" refType="ctrX" refFor="ch" refForName="picture_1"/>
                <dgm:constr type="h" for="ch" forName="line_5"/>
                <dgm:constr type="r" for="ch" forName="line_5" refType="ctrX" refFor="ch" refForName="picture_5"/>
                <dgm:constr type="ctrY" for="ch" forName="line_5" refType="ctrY" refFor="ch" refForName="picture_5"/>
                <dgm:constr type="r" for="ch" forName="textparent_5" refType="w"/>
                <dgm:constr type="h" for="ch" forName="textparent_5" refType="h" refFor="ch" refForName="picture_5"/>
                <dgm:constr type="l" for="ch" forName="textparent_5" refType="r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</dgm:constrLst>
            </dgm:if>
            <dgm:else name="Name19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22"/>
                <dgm:constr type="h" for="ch" forName="picture_2" refType="h" refFor="ch" refForName="picture_1" fact="0.22"/>
                <dgm:constr type="r" for="ch" forName="picture_2" refType="w"/>
                <dgm:constr type="rOff" for="ch" forName="picture_2" refType="w" refFor="ch" refForName="picture_1" fact="-1.375"/>
                <dgm:constr type="ctrY" for="ch" forName="picture_2" refType="h" refFor="ch" refForName="picture_1" fact="0.11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22"/>
                <dgm:constr type="h" for="ch" forName="picture_3" refType="h" refFor="ch" refForName="picture_1" fact="0.22"/>
                <dgm:constr type="r" for="ch" forName="picture_3" refType="w"/>
                <dgm:constr type="rOff" for="ch" forName="picture_3" refType="w" refFor="ch" refForName="picture_1" fact="-1.21"/>
                <dgm:constr type="ctrY" for="ch" forName="picture_3" refType="h" refFor="ch" refForName="picture_1" fact="0.353"/>
                <dgm:constr type="r" for="ch" forName="line_3" refType="ctrX" refFor="ch" refForName="picture_1"/>
                <dgm:constr type="h" for="ch" forName="line_3"/>
                <dgm:constr type="l" for="ch" forName="line_3" refType="ctrX" refFor="ch" refForName="picture_3"/>
                <dgm:constr type="ctrY" for="ch" forName="line_3" refType="ctrY" refFor="ch" refForName="picture_3"/>
                <dgm:constr type="l" for="ch" forName="textparent_3"/>
                <dgm:constr type="h" for="ch" forName="textparent_3" refType="h" refFor="ch" refForName="picture_3"/>
                <dgm:constr type="r" for="ch" forName="textparent_3" refType="l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22"/>
                <dgm:constr type="h" for="ch" forName="picture_4" refType="h" refFor="ch" refForName="picture_1" fact="0.22"/>
                <dgm:constr type="r" for="ch" forName="picture_4" refType="w"/>
                <dgm:constr type="rOff" for="ch" forName="picture_4" refType="w" refFor="ch" refForName="picture_1" fact="-1.21"/>
                <dgm:constr type="ctrY" for="ch" forName="picture_4" refType="h" refFor="ch" refForName="picture_1" fact="0.647"/>
                <dgm:constr type="r" for="ch" forName="line_4" refType="ctrX" refFor="ch" refForName="picture_1"/>
                <dgm:constr type="h" for="ch" forName="line_4"/>
                <dgm:constr type="l" for="ch" forName="line_4" refType="ctrX" refFor="ch" refForName="picture_4"/>
                <dgm:constr type="ctrY" for="ch" forName="line_4" refType="ctrY" refFor="ch" refForName="picture_4"/>
                <dgm:constr type="l" for="ch" forName="textparent_4"/>
                <dgm:constr type="h" for="ch" forName="textparent_4" refType="h" refFor="ch" refForName="picture_4"/>
                <dgm:constr type="r" for="ch" forName="textparent_4" refType="l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22"/>
                <dgm:constr type="h" for="ch" forName="picture_5" refType="h" refFor="ch" refForName="picture_1" fact="0.22"/>
                <dgm:constr type="r" for="ch" forName="picture_5" refType="w"/>
                <dgm:constr type="rOff" for="ch" forName="picture_5" refType="w" refFor="ch" refForName="picture_1" fact="-1.375"/>
                <dgm:constr type="ctrY" for="ch" forName="picture_5" refType="h" refFor="ch" refForName="picture_1" fact="0.89"/>
                <dgm:constr type="r" for="ch" forName="line_5" refType="ctrX" refFor="ch" refForName="picture_1"/>
                <dgm:constr type="h" for="ch" forName="line_5"/>
                <dgm:constr type="l" for="ch" forName="line_5" refType="ctrX" refFor="ch" refForName="picture_5"/>
                <dgm:constr type="ctrY" for="ch" forName="line_5" refType="ctrY" refFor="ch" refForName="picture_5"/>
                <dgm:constr type="l" for="ch" forName="textparent_5"/>
                <dgm:constr type="h" for="ch" forName="textparent_5" refType="h" refFor="ch" refForName="picture_5"/>
                <dgm:constr type="r" for="ch" forName="textparent_5" refType="l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</dgm:constrLst>
            </dgm:else>
          </dgm:choose>
        </dgm:if>
        <dgm:if name="Name20" axis="ch" ptType="node" func="cnt" op="lte" val="6">
          <dgm:choose name="Name21">
            <dgm:if name="Name22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18"/>
                <dgm:constr type="h" for="ch" forName="picture_2" refType="h" refFor="ch" refForName="picture_1" fact="0.18"/>
                <dgm:constr type="l" for="ch" forName="picture_2" refType="w" refFor="ch" refForName="picture_1" fact="1.4238"/>
                <dgm:constr type="ctrY" for="ch" forName="picture_2" refType="h" refFor="ch" refForName="picture_1" fact="0.09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18"/>
                <dgm:constr type="h" for="ch" forName="picture_3" refType="h" refFor="ch" refForName="picture_1" fact="0.18"/>
                <dgm:constr type="l" for="ch" forName="picture_3" refType="w" refFor="ch" refForName="picture_1" fact="1.2667"/>
                <dgm:constr type="ctrY" for="ch" forName="picture_3" refType="h" refFor="ch" refForName="picture_1" fact="0.261"/>
                <dgm:constr type="l" for="ch" forName="line_3" refType="ctrX" refFor="ch" refForName="picture_1"/>
                <dgm:constr type="h" for="ch" forName="line_3"/>
                <dgm:constr type="r" for="ch" forName="line_3" refType="ctrX" refFor="ch" refForName="picture_3"/>
                <dgm:constr type="ctrY" for="ch" forName="line_3" refType="ctrY" refFor="ch" refForName="picture_3"/>
                <dgm:constr type="r" for="ch" forName="textparent_3" refType="w"/>
                <dgm:constr type="h" for="ch" forName="textparent_3" refType="h" refFor="ch" refForName="picture_3"/>
                <dgm:constr type="l" for="ch" forName="textparent_3" refType="r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18"/>
                <dgm:constr type="h" for="ch" forName="picture_4" refType="h" refFor="ch" refForName="picture_1" fact="0.18"/>
                <dgm:constr type="l" for="ch" forName="picture_4" refType="w" refFor="ch" refForName="picture_1" fact="1.21"/>
                <dgm:constr type="ctrY" for="ch" forName="picture_4" refType="h" refFor="ch" refForName="picture_1" fact="0.5"/>
                <dgm:constr type="l" for="ch" forName="line_4" refType="ctrX" refFor="ch" refForName="picture_1"/>
                <dgm:constr type="h" for="ch" forName="line_4"/>
                <dgm:constr type="r" for="ch" forName="line_4" refType="ctrX" refFor="ch" refForName="picture_4"/>
                <dgm:constr type="ctrY" for="ch" forName="line_4" refType="ctrY" refFor="ch" refForName="picture_4"/>
                <dgm:constr type="r" for="ch" forName="textparent_4" refType="w"/>
                <dgm:constr type="h" for="ch" forName="textparent_4" refType="h" refFor="ch" refForName="picture_4"/>
                <dgm:constr type="l" for="ch" forName="textparent_4" refType="r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18"/>
                <dgm:constr type="h" for="ch" forName="picture_5" refType="h" refFor="ch" refForName="picture_1" fact="0.18"/>
                <dgm:constr type="l" for="ch" forName="picture_5" refType="w" refFor="ch" refForName="picture_1" fact="1.2667"/>
                <dgm:constr type="ctrY" for="ch" forName="picture_5" refType="h" refFor="ch" refForName="picture_1" fact="0.739"/>
                <dgm:constr type="l" for="ch" forName="line_5" refType="ctrX" refFor="ch" refForName="picture_1"/>
                <dgm:constr type="h" for="ch" forName="line_5"/>
                <dgm:constr type="r" for="ch" forName="line_5" refType="ctrX" refFor="ch" refForName="picture_5"/>
                <dgm:constr type="ctrY" for="ch" forName="line_5" refType="ctrY" refFor="ch" refForName="picture_5"/>
                <dgm:constr type="r" for="ch" forName="textparent_5" refType="w"/>
                <dgm:constr type="h" for="ch" forName="textparent_5" refType="h" refFor="ch" refForName="picture_5"/>
                <dgm:constr type="l" for="ch" forName="textparent_5" refType="r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  <dgm:constr type="w" for="ch" forName="picture_6" refType="w" refFor="ch" refForName="picture_1" fact="0.18"/>
                <dgm:constr type="h" for="ch" forName="picture_6" refType="h" refFor="ch" refForName="picture_1" fact="0.18"/>
                <dgm:constr type="l" for="ch" forName="picture_6" refType="w" refFor="ch" refForName="picture_1" fact="1.4238"/>
                <dgm:constr type="ctrY" for="ch" forName="picture_6" refType="h" refFor="ch" refForName="picture_1" fact="0.91"/>
                <dgm:constr type="l" for="ch" forName="line_6" refType="ctrX" refFor="ch" refForName="picture_1"/>
                <dgm:constr type="h" for="ch" forName="line_6"/>
                <dgm:constr type="r" for="ch" forName="line_6" refType="ctrX" refFor="ch" refForName="picture_6"/>
                <dgm:constr type="ctrY" for="ch" forName="line_6" refType="ctrY" refFor="ch" refForName="picture_6"/>
                <dgm:constr type="r" for="ch" forName="textparent_6" refType="w"/>
                <dgm:constr type="h" for="ch" forName="textparent_6" refType="h" refFor="ch" refForName="picture_6"/>
                <dgm:constr type="l" for="ch" forName="textparent_6" refType="r" refFor="ch" refForName="picture_6"/>
                <dgm:constr type="ctrY" for="ch" forName="textparent_6" refType="ctrY" refFor="ch" refForName="picture_6"/>
                <dgm:constr type="primFontSz" for="des" forName="text_6" refType="primFontSz" refFor="des" refForName="text_2" op="equ"/>
              </dgm:constrLst>
            </dgm:if>
            <dgm:else name="Name23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18"/>
                <dgm:constr type="h" for="ch" forName="picture_2" refType="h" refFor="ch" refForName="picture_1" fact="0.18"/>
                <dgm:constr type="r" for="ch" forName="picture_2" refType="w"/>
                <dgm:constr type="rOff" for="ch" forName="picture_2" refType="w" refFor="ch" refForName="picture_1" fact="-1.4238"/>
                <dgm:constr type="ctrY" for="ch" forName="picture_2" refType="h" refFor="ch" refForName="picture_1" fact="0.09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18"/>
                <dgm:constr type="h" for="ch" forName="picture_3" refType="h" refFor="ch" refForName="picture_1" fact="0.18"/>
                <dgm:constr type="r" for="ch" forName="picture_3" refType="w"/>
                <dgm:constr type="rOff" for="ch" forName="picture_3" refType="w" refFor="ch" refForName="picture_1" fact="-1.2667"/>
                <dgm:constr type="ctrY" for="ch" forName="picture_3" refType="h" refFor="ch" refForName="picture_1" fact="0.261"/>
                <dgm:constr type="r" for="ch" forName="line_3" refType="ctrX" refFor="ch" refForName="picture_1"/>
                <dgm:constr type="h" for="ch" forName="line_3"/>
                <dgm:constr type="l" for="ch" forName="line_3" refType="ctrX" refFor="ch" refForName="picture_3"/>
                <dgm:constr type="ctrY" for="ch" forName="line_3" refType="ctrY" refFor="ch" refForName="picture_3"/>
                <dgm:constr type="l" for="ch" forName="textparent_3"/>
                <dgm:constr type="h" for="ch" forName="textparent_3" refType="h" refFor="ch" refForName="picture_3"/>
                <dgm:constr type="r" for="ch" forName="textparent_3" refType="l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18"/>
                <dgm:constr type="h" for="ch" forName="picture_4" refType="h" refFor="ch" refForName="picture_1" fact="0.18"/>
                <dgm:constr type="r" for="ch" forName="picture_4" refType="w"/>
                <dgm:constr type="rOff" for="ch" forName="picture_4" refType="w" refFor="ch" refForName="picture_1" fact="-1.21"/>
                <dgm:constr type="ctrY" for="ch" forName="picture_4" refType="h" refFor="ch" refForName="picture_1" fact="0.5"/>
                <dgm:constr type="r" for="ch" forName="line_4" refType="ctrX" refFor="ch" refForName="picture_1"/>
                <dgm:constr type="h" for="ch" forName="line_4"/>
                <dgm:constr type="l" for="ch" forName="line_4" refType="ctrX" refFor="ch" refForName="picture_4"/>
                <dgm:constr type="ctrY" for="ch" forName="line_4" refType="ctrY" refFor="ch" refForName="picture_4"/>
                <dgm:constr type="l" for="ch" forName="textparent_4"/>
                <dgm:constr type="h" for="ch" forName="textparent_4" refType="h" refFor="ch" refForName="picture_4"/>
                <dgm:constr type="r" for="ch" forName="textparent_4" refType="l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18"/>
                <dgm:constr type="h" for="ch" forName="picture_5" refType="h" refFor="ch" refForName="picture_1" fact="0.18"/>
                <dgm:constr type="r" for="ch" forName="picture_5" refType="w"/>
                <dgm:constr type="rOff" for="ch" forName="picture_5" refType="w" refFor="ch" refForName="picture_1" fact="-1.2667"/>
                <dgm:constr type="ctrY" for="ch" forName="picture_5" refType="h" refFor="ch" refForName="picture_1" fact="0.739"/>
                <dgm:constr type="r" for="ch" forName="line_5" refType="ctrX" refFor="ch" refForName="picture_1"/>
                <dgm:constr type="h" for="ch" forName="line_5"/>
                <dgm:constr type="l" for="ch" forName="line_5" refType="ctrX" refFor="ch" refForName="picture_5"/>
                <dgm:constr type="ctrY" for="ch" forName="line_5" refType="ctrY" refFor="ch" refForName="picture_5"/>
                <dgm:constr type="l" for="ch" forName="textparent_5"/>
                <dgm:constr type="h" for="ch" forName="textparent_5" refType="h" refFor="ch" refForName="picture_5"/>
                <dgm:constr type="r" for="ch" forName="textparent_5" refType="l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  <dgm:constr type="w" for="ch" forName="picture_6" refType="w" refFor="ch" refForName="picture_1" fact="0.18"/>
                <dgm:constr type="h" for="ch" forName="picture_6" refType="h" refFor="ch" refForName="picture_1" fact="0.18"/>
                <dgm:constr type="r" for="ch" forName="picture_6" refType="w"/>
                <dgm:constr type="rOff" for="ch" forName="picture_6" refType="w" refFor="ch" refForName="picture_1" fact="-1.4238"/>
                <dgm:constr type="ctrY" for="ch" forName="picture_6" refType="h" refFor="ch" refForName="picture_1" fact="0.91"/>
                <dgm:constr type="r" for="ch" forName="line_6" refType="ctrX" refFor="ch" refForName="picture_1"/>
                <dgm:constr type="h" for="ch" forName="line_6"/>
                <dgm:constr type="l" for="ch" forName="line_6" refType="ctrX" refFor="ch" refForName="picture_6"/>
                <dgm:constr type="ctrY" for="ch" forName="line_6" refType="ctrY" refFor="ch" refForName="picture_6"/>
                <dgm:constr type="l" for="ch" forName="textparent_6"/>
                <dgm:constr type="h" for="ch" forName="textparent_6" refType="h" refFor="ch" refForName="picture_6"/>
                <dgm:constr type="r" for="ch" forName="textparent_6" refType="l" refFor="ch" refForName="picture_6"/>
                <dgm:constr type="ctrY" for="ch" forName="textparent_6" refType="ctrY" refFor="ch" refForName="picture_6"/>
                <dgm:constr type="primFontSz" for="des" forName="text_6" refType="primFontSz" refFor="des" refForName="text_2" op="equ"/>
              </dgm:constrLst>
            </dgm:else>
          </dgm:choose>
        </dgm:if>
        <dgm:else name="Name24">
          <dgm:choose name="Name25">
            <dgm:if name="Name26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15"/>
                <dgm:constr type="h" for="ch" forName="picture_2" refType="h" refFor="ch" refForName="picture_1" fact="0.15"/>
                <dgm:constr type="l" for="ch" forName="picture_2" refType="w" refFor="ch" refForName="picture_1" fact="1.4363"/>
                <dgm:constr type="ctrY" for="ch" forName="picture_2" refType="h" refFor="ch" refForName="picture_1" fact="0.075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15"/>
                <dgm:constr type="h" for="ch" forName="picture_3" refType="h" refFor="ch" refForName="picture_1" fact="0.15"/>
                <dgm:constr type="l" for="ch" forName="picture_3" refType="w" refFor="ch" refForName="picture_1" fact="1.2898"/>
                <dgm:constr type="ctrY" for="ch" forName="picture_3" refType="h" refFor="ch" refForName="picture_1" fact="0.227"/>
                <dgm:constr type="l" for="ch" forName="line_3" refType="ctrX" refFor="ch" refForName="picture_1"/>
                <dgm:constr type="h" for="ch" forName="line_3"/>
                <dgm:constr type="r" for="ch" forName="line_3" refType="ctrX" refFor="ch" refForName="picture_3"/>
                <dgm:constr type="ctrY" for="ch" forName="line_3" refType="ctrY" refFor="ch" refForName="picture_3"/>
                <dgm:constr type="r" for="ch" forName="textparent_3" refType="w"/>
                <dgm:constr type="h" for="ch" forName="textparent_3" refType="h" refFor="ch" refForName="picture_3"/>
                <dgm:constr type="l" for="ch" forName="textparent_3" refType="r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15"/>
                <dgm:constr type="h" for="ch" forName="picture_4" refType="h" refFor="ch" refForName="picture_1" fact="0.15"/>
                <dgm:constr type="l" for="ch" forName="picture_4" refType="w" refFor="ch" refForName="picture_1" fact="1.21"/>
                <dgm:constr type="ctrY" for="ch" forName="picture_4" refType="h" refFor="ch" refForName="picture_1" fact="0.405"/>
                <dgm:constr type="l" for="ch" forName="line_4" refType="ctrX" refFor="ch" refForName="picture_1"/>
                <dgm:constr type="h" for="ch" forName="line_4"/>
                <dgm:constr type="r" for="ch" forName="line_4" refType="ctrX" refFor="ch" refForName="picture_4"/>
                <dgm:constr type="ctrY" for="ch" forName="line_4" refType="ctrY" refFor="ch" refForName="picture_4"/>
                <dgm:constr type="r" for="ch" forName="textparent_4" refType="w"/>
                <dgm:constr type="h" for="ch" forName="textparent_4" refType="h" refFor="ch" refForName="picture_4"/>
                <dgm:constr type="l" for="ch" forName="textparent_4" refType="r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15"/>
                <dgm:constr type="h" for="ch" forName="picture_5" refType="h" refFor="ch" refForName="picture_1" fact="0.15"/>
                <dgm:constr type="l" for="ch" forName="picture_5" refType="w" refFor="ch" refForName="picture_1" fact="1.21"/>
                <dgm:constr type="ctrY" for="ch" forName="picture_5" refType="h" refFor="ch" refForName="picture_1" fact="0.595"/>
                <dgm:constr type="l" for="ch" forName="line_5" refType="ctrX" refFor="ch" refForName="picture_1"/>
                <dgm:constr type="h" for="ch" forName="line_5"/>
                <dgm:constr type="r" for="ch" forName="line_5" refType="ctrX" refFor="ch" refForName="picture_5"/>
                <dgm:constr type="ctrY" for="ch" forName="line_5" refType="ctrY" refFor="ch" refForName="picture_5"/>
                <dgm:constr type="r" for="ch" forName="textparent_5" refType="w"/>
                <dgm:constr type="h" for="ch" forName="textparent_5" refType="h" refFor="ch" refForName="picture_5"/>
                <dgm:constr type="l" for="ch" forName="textparent_5" refType="r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  <dgm:constr type="w" for="ch" forName="picture_6" refType="w" refFor="ch" refForName="picture_1" fact="0.15"/>
                <dgm:constr type="h" for="ch" forName="picture_6" refType="h" refFor="ch" refForName="picture_1" fact="0.15"/>
                <dgm:constr type="l" for="ch" forName="picture_6" refType="w" refFor="ch" refForName="picture_1" fact="1.2898"/>
                <dgm:constr type="ctrY" for="ch" forName="picture_6" refType="h" refFor="ch" refForName="picture_1" fact="0.773"/>
                <dgm:constr type="l" for="ch" forName="line_6" refType="ctrX" refFor="ch" refForName="picture_1"/>
                <dgm:constr type="h" for="ch" forName="line_6"/>
                <dgm:constr type="r" for="ch" forName="line_6" refType="ctrX" refFor="ch" refForName="picture_6"/>
                <dgm:constr type="ctrY" for="ch" forName="line_6" refType="ctrY" refFor="ch" refForName="picture_6"/>
                <dgm:constr type="r" for="ch" forName="textparent_6" refType="w"/>
                <dgm:constr type="h" for="ch" forName="textparent_6" refType="h" refFor="ch" refForName="picture_6"/>
                <dgm:constr type="l" for="ch" forName="textparent_6" refType="r" refFor="ch" refForName="picture_6"/>
                <dgm:constr type="ctrY" for="ch" forName="textparent_6" refType="ctrY" refFor="ch" refForName="picture_6"/>
                <dgm:constr type="primFontSz" for="des" forName="text_6" refType="primFontSz" refFor="des" refForName="text_2" op="equ"/>
                <dgm:constr type="w" for="ch" forName="picture_7" refType="w" refFor="ch" refForName="picture_1" fact="0.15"/>
                <dgm:constr type="h" for="ch" forName="picture_7" refType="h" refFor="ch" refForName="picture_1" fact="0.15"/>
                <dgm:constr type="l" for="ch" forName="picture_7" refType="w" refFor="ch" refForName="picture_1" fact="1.4363"/>
                <dgm:constr type="ctrY" for="ch" forName="picture_7" refType="h" refFor="ch" refForName="picture_1" fact="0.925"/>
                <dgm:constr type="l" for="ch" forName="line_7" refType="ctrX" refFor="ch" refForName="picture_1"/>
                <dgm:constr type="h" for="ch" forName="line_7"/>
                <dgm:constr type="r" for="ch" forName="line_7" refType="ctrX" refFor="ch" refForName="picture_7"/>
                <dgm:constr type="ctrY" for="ch" forName="line_7" refType="ctrY" refFor="ch" refForName="picture_7"/>
                <dgm:constr type="r" for="ch" forName="textparent_7" refType="w"/>
                <dgm:constr type="h" for="ch" forName="textparent_7" refType="h" refFor="ch" refForName="picture_7"/>
                <dgm:constr type="l" for="ch" forName="textparent_7" refType="r" refFor="ch" refForName="picture_7"/>
                <dgm:constr type="ctrY" for="ch" forName="textparent_7" refType="ctrY" refFor="ch" refForName="picture_7"/>
                <dgm:constr type="primFontSz" for="des" forName="text_7" refType="primFontSz" refFor="des" refForName="text_2" op="equ"/>
              </dgm:constrLst>
            </dgm:if>
            <dgm:else name="Name27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15"/>
                <dgm:constr type="h" for="ch" forName="picture_2" refType="h" refFor="ch" refForName="picture_1" fact="0.15"/>
                <dgm:constr type="r" for="ch" forName="picture_2" refType="w"/>
                <dgm:constr type="rOff" for="ch" forName="picture_2" refType="w" refFor="ch" refForName="picture_1" fact="-1.4363"/>
                <dgm:constr type="ctrY" for="ch" forName="picture_2" refType="h" refFor="ch" refForName="picture_1" fact="0.075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15"/>
                <dgm:constr type="h" for="ch" forName="picture_3" refType="h" refFor="ch" refForName="picture_1" fact="0.15"/>
                <dgm:constr type="r" for="ch" forName="picture_3" refType="w"/>
                <dgm:constr type="rOff" for="ch" forName="picture_3" refType="w" refFor="ch" refForName="picture_1" fact="-1.2898"/>
                <dgm:constr type="ctrY" for="ch" forName="picture_3" refType="h" refFor="ch" refForName="picture_1" fact="0.227"/>
                <dgm:constr type="r" for="ch" forName="line_3" refType="ctrX" refFor="ch" refForName="picture_1"/>
                <dgm:constr type="h" for="ch" forName="line_3"/>
                <dgm:constr type="l" for="ch" forName="line_3" refType="ctrX" refFor="ch" refForName="picture_3"/>
                <dgm:constr type="ctrY" for="ch" forName="line_3" refType="ctrY" refFor="ch" refForName="picture_3"/>
                <dgm:constr type="l" for="ch" forName="textparent_3"/>
                <dgm:constr type="h" for="ch" forName="textparent_3" refType="h" refFor="ch" refForName="picture_3"/>
                <dgm:constr type="r" for="ch" forName="textparent_3" refType="l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15"/>
                <dgm:constr type="h" for="ch" forName="picture_4" refType="h" refFor="ch" refForName="picture_1" fact="0.15"/>
                <dgm:constr type="r" for="ch" forName="picture_4" refType="w"/>
                <dgm:constr type="rOff" for="ch" forName="picture_4" refType="w" refFor="ch" refForName="picture_1" fact="-1.21"/>
                <dgm:constr type="ctrY" for="ch" forName="picture_4" refType="h" refFor="ch" refForName="picture_1" fact="0.405"/>
                <dgm:constr type="r" for="ch" forName="line_4" refType="ctrX" refFor="ch" refForName="picture_1"/>
                <dgm:constr type="h" for="ch" forName="line_4"/>
                <dgm:constr type="l" for="ch" forName="line_4" refType="ctrX" refFor="ch" refForName="picture_4"/>
                <dgm:constr type="ctrY" for="ch" forName="line_4" refType="ctrY" refFor="ch" refForName="picture_4"/>
                <dgm:constr type="l" for="ch" forName="textparent_4"/>
                <dgm:constr type="h" for="ch" forName="textparent_4" refType="h" refFor="ch" refForName="picture_4"/>
                <dgm:constr type="r" for="ch" forName="textparent_4" refType="l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15"/>
                <dgm:constr type="h" for="ch" forName="picture_5" refType="h" refFor="ch" refForName="picture_1" fact="0.15"/>
                <dgm:constr type="r" for="ch" forName="picture_5" refType="w"/>
                <dgm:constr type="rOff" for="ch" forName="picture_5" refType="w" refFor="ch" refForName="picture_1" fact="-1.21"/>
                <dgm:constr type="ctrY" for="ch" forName="picture_5" refType="h" refFor="ch" refForName="picture_1" fact="0.595"/>
                <dgm:constr type="r" for="ch" forName="line_5" refType="ctrX" refFor="ch" refForName="picture_1"/>
                <dgm:constr type="h" for="ch" forName="line_5"/>
                <dgm:constr type="l" for="ch" forName="line_5" refType="ctrX" refFor="ch" refForName="picture_5"/>
                <dgm:constr type="ctrY" for="ch" forName="line_5" refType="ctrY" refFor="ch" refForName="picture_5"/>
                <dgm:constr type="l" for="ch" forName="textparent_5"/>
                <dgm:constr type="h" for="ch" forName="textparent_5" refType="h" refFor="ch" refForName="picture_5"/>
                <dgm:constr type="r" for="ch" forName="textparent_5" refType="l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  <dgm:constr type="w" for="ch" forName="picture_6" refType="w" refFor="ch" refForName="picture_1" fact="0.15"/>
                <dgm:constr type="h" for="ch" forName="picture_6" refType="h" refFor="ch" refForName="picture_1" fact="0.15"/>
                <dgm:constr type="r" for="ch" forName="picture_6" refType="w"/>
                <dgm:constr type="rOff" for="ch" forName="picture_6" refType="w" refFor="ch" refForName="picture_1" fact="-1.2898"/>
                <dgm:constr type="ctrY" for="ch" forName="picture_6" refType="h" refFor="ch" refForName="picture_1" fact="0.773"/>
                <dgm:constr type="r" for="ch" forName="line_6" refType="ctrX" refFor="ch" refForName="picture_1"/>
                <dgm:constr type="h" for="ch" forName="line_6"/>
                <dgm:constr type="l" for="ch" forName="line_6" refType="ctrX" refFor="ch" refForName="picture_6"/>
                <dgm:constr type="ctrY" for="ch" forName="line_6" refType="ctrY" refFor="ch" refForName="picture_6"/>
                <dgm:constr type="l" for="ch" forName="textparent_6"/>
                <dgm:constr type="h" for="ch" forName="textparent_6" refType="h" refFor="ch" refForName="picture_6"/>
                <dgm:constr type="r" for="ch" forName="textparent_6" refType="l" refFor="ch" refForName="picture_6"/>
                <dgm:constr type="ctrY" for="ch" forName="textparent_6" refType="ctrY" refFor="ch" refForName="picture_6"/>
                <dgm:constr type="primFontSz" for="des" forName="text_6" refType="primFontSz" refFor="des" refForName="text_2" op="equ"/>
                <dgm:constr type="w" for="ch" forName="picture_7" refType="w" refFor="ch" refForName="picture_1" fact="0.15"/>
                <dgm:constr type="h" for="ch" forName="picture_7" refType="h" refFor="ch" refForName="picture_1" fact="0.15"/>
                <dgm:constr type="r" for="ch" forName="picture_7" refType="w"/>
                <dgm:constr type="rOff" for="ch" forName="picture_7" refType="w" refFor="ch" refForName="picture_1" fact="-1.4363"/>
                <dgm:constr type="ctrY" for="ch" forName="picture_7" refType="h" refFor="ch" refForName="picture_1" fact="0.925"/>
                <dgm:constr type="r" for="ch" forName="line_7" refType="ctrX" refFor="ch" refForName="picture_1"/>
                <dgm:constr type="h" for="ch" forName="line_7"/>
                <dgm:constr type="l" for="ch" forName="line_7" refType="ctrX" refFor="ch" refForName="picture_7"/>
                <dgm:constr type="ctrY" for="ch" forName="line_7" refType="ctrY" refFor="ch" refForName="picture_7"/>
                <dgm:constr type="l" for="ch" forName="textparent_7"/>
                <dgm:constr type="h" for="ch" forName="textparent_7" refType="h" refFor="ch" refForName="picture_7"/>
                <dgm:constr type="r" for="ch" forName="textparent_7" refType="l" refFor="ch" refForName="picture_7"/>
                <dgm:constr type="ctrY" for="ch" forName="textparent_7" refType="ctrY" refFor="ch" refForName="picture_7"/>
                <dgm:constr type="primFontSz" for="des" forName="text_7" refType="primFontSz" refFor="des" refForName="text_2" op="equ"/>
              </dgm:constrLst>
            </dgm:else>
          </dgm:choose>
        </dgm:else>
      </dgm:choose>
      <dgm:forEach name="wrapper" axis="self" ptType="parTrans">
        <dgm:forEach name="wrapper2" axis="self" ptType="sibTrans" st="2">
          <dgm:forEach name="pictureRepeat" axis="self">
            <dgm:layoutNode name="pictureRepeatNode" styleLbl="alignImgPlace1">
              <dgm:alg type="sp"/>
              <dgm:shape xmlns:r="http://schemas.openxmlformats.org/officeDocument/2006/relationships" type="ellipse" r:blip="" blipPhldr="1">
                <dgm:adjLst/>
              </dgm:shape>
              <dgm:presOf axis="self"/>
            </dgm:layoutNode>
          </dgm:forEach>
        </dgm:forEach>
      </dgm:forEach>
      <dgm:forEach name="Name28" axis="ch" ptType="sibTrans" hideLastTrans="0" cnt="1">
        <dgm:layoutNode name="picture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9" ref="pictureRepeat"/>
        </dgm:layoutNode>
      </dgm:forEach>
      <dgm:forEach name="Name30" axis="ch" ptType="node" cnt="1">
        <dgm:layoutNode name="text_1" styleLbl="node1">
          <dgm:varLst>
            <dgm:bulletEnabled val="1"/>
          </dgm:varLst>
          <dgm:alg type="tx">
            <dgm:param type="txAnchorVert" val="b"/>
            <dgm:param type="txAnchorVertCh" val="b"/>
            <dgm:param type="parTxRTLAlign" val="r"/>
            <dgm:param type="shpTxRTLAlignCh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primFontSz" val="65"/>
            <dgm:constr type="lMarg"/>
            <dgm:constr type="rMarg"/>
            <dgm:constr type="tMarg"/>
            <dgm:constr type="bMarg"/>
          </dgm:constrLst>
          <dgm:ruleLst>
            <dgm:rule type="primFontSz" val="5" fact="NaN" max="NaN"/>
          </dgm:ruleLst>
        </dgm:layoutNode>
      </dgm:forEach>
      <dgm:forEach name="Name31" axis="ch" ptType="sibTrans" hideLastTrans="0" st="2" cnt="1">
        <dgm:layoutNode name="picture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2" ref="pictureRepeat"/>
        </dgm:layoutNode>
      </dgm:forEach>
      <dgm:forEach name="Name33" axis="ch" ptType="node" st="2" cnt="1">
        <dgm:layoutNode name="line_2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2">
          <dgm:choose name="Name34">
            <dgm:if name="Name35" func="var" arg="dir" op="equ" val="norm">
              <dgm:alg type="lin">
                <dgm:param type="horzAlign" val="l"/>
              </dgm:alg>
            </dgm:if>
            <dgm:else name="Name36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2" refType="w"/>
            <dgm:constr type="h" for="ch" forName="text_2" refType="h"/>
          </dgm:constrLst>
          <dgm:presOf/>
          <dgm:layoutNode name="text_2" styleLbl="revTx">
            <dgm:varLst>
              <dgm:bulletEnabled val="1"/>
            </dgm:varLst>
            <dgm:choose name="Name37">
              <dgm:if name="Name38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39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  <dgm:forEach name="Name40" axis="ch" ptType="sibTrans" hideLastTrans="0" st="3" cnt="1">
        <dgm:layoutNode name="picture_3">
          <dgm:alg type="sp"/>
          <dgm:shape xmlns:r="http://schemas.openxmlformats.org/officeDocument/2006/relationships" r:blip="">
            <dgm:adjLst/>
          </dgm:shape>
          <dgm:presOf/>
          <dgm:constrLst/>
          <dgm:forEach name="Name41" ref="pictureRepeat"/>
        </dgm:layoutNode>
      </dgm:forEach>
      <dgm:forEach name="Name42" axis="ch" ptType="node" st="3" cnt="1">
        <dgm:layoutNode name="line_3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3">
          <dgm:choose name="Name43">
            <dgm:if name="Name44" func="var" arg="dir" op="equ" val="norm">
              <dgm:alg type="lin">
                <dgm:param type="horzAlign" val="l"/>
              </dgm:alg>
            </dgm:if>
            <dgm:else name="Name45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3" refType="w"/>
            <dgm:constr type="h" for="ch" forName="text_3" refType="h"/>
          </dgm:constrLst>
          <dgm:presOf/>
          <dgm:layoutNode name="text_3" styleLbl="revTx">
            <dgm:varLst>
              <dgm:bulletEnabled val="1"/>
            </dgm:varLst>
            <dgm:choose name="Name46">
              <dgm:if name="Name47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48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  <dgm:forEach name="Name49" axis="ch" ptType="sibTrans" hideLastTrans="0" st="4" cnt="1">
        <dgm:layoutNode name="picture_4">
          <dgm:alg type="sp"/>
          <dgm:shape xmlns:r="http://schemas.openxmlformats.org/officeDocument/2006/relationships" r:blip="">
            <dgm:adjLst/>
          </dgm:shape>
          <dgm:presOf/>
          <dgm:constrLst/>
          <dgm:forEach name="Name50" ref="pictureRepeat"/>
        </dgm:layoutNode>
      </dgm:forEach>
      <dgm:forEach name="Name51" axis="ch" ptType="node" st="4" cnt="1">
        <dgm:layoutNode name="line_4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4">
          <dgm:choose name="Name52">
            <dgm:if name="Name53" func="var" arg="dir" op="equ" val="norm">
              <dgm:alg type="lin">
                <dgm:param type="horzAlign" val="l"/>
              </dgm:alg>
            </dgm:if>
            <dgm:else name="Name54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4" refType="w"/>
            <dgm:constr type="h" for="ch" forName="text_4" refType="h"/>
          </dgm:constrLst>
          <dgm:presOf/>
          <dgm:layoutNode name="text_4" styleLbl="revTx">
            <dgm:varLst>
              <dgm:bulletEnabled val="1"/>
            </dgm:varLst>
            <dgm:choose name="Name55">
              <dgm:if name="Name56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57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  <dgm:forEach name="Name58" axis="ch" ptType="sibTrans" hideLastTrans="0" st="5" cnt="1">
        <dgm:layoutNode name="picture_5">
          <dgm:alg type="sp"/>
          <dgm:shape xmlns:r="http://schemas.openxmlformats.org/officeDocument/2006/relationships" r:blip="">
            <dgm:adjLst/>
          </dgm:shape>
          <dgm:presOf/>
          <dgm:constrLst/>
          <dgm:forEach name="Name59" ref="pictureRepeat"/>
        </dgm:layoutNode>
      </dgm:forEach>
      <dgm:forEach name="Name60" axis="ch" ptType="node" st="5" cnt="1">
        <dgm:layoutNode name="line_5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5">
          <dgm:choose name="Name61">
            <dgm:if name="Name62" func="var" arg="dir" op="equ" val="norm">
              <dgm:alg type="lin">
                <dgm:param type="horzAlign" val="l"/>
              </dgm:alg>
            </dgm:if>
            <dgm:else name="Name63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5" refType="w"/>
            <dgm:constr type="h" for="ch" forName="text_5" refType="h"/>
          </dgm:constrLst>
          <dgm:presOf/>
          <dgm:layoutNode name="text_5" styleLbl="revTx">
            <dgm:varLst>
              <dgm:bulletEnabled val="1"/>
            </dgm:varLst>
            <dgm:choose name="Name64">
              <dgm:if name="Name65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66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  <dgm:forEach name="Name67" axis="ch" ptType="sibTrans" hideLastTrans="0" st="6" cnt="1">
        <dgm:layoutNode name="picture_6">
          <dgm:alg type="sp"/>
          <dgm:shape xmlns:r="http://schemas.openxmlformats.org/officeDocument/2006/relationships" r:blip="">
            <dgm:adjLst/>
          </dgm:shape>
          <dgm:presOf/>
          <dgm:constrLst/>
          <dgm:forEach name="Name68" ref="pictureRepeat"/>
        </dgm:layoutNode>
      </dgm:forEach>
      <dgm:forEach name="Name69" axis="ch" ptType="node" st="6" cnt="1">
        <dgm:layoutNode name="line_6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6">
          <dgm:choose name="Name70">
            <dgm:if name="Name71" func="var" arg="dir" op="equ" val="norm">
              <dgm:alg type="lin">
                <dgm:param type="horzAlign" val="l"/>
              </dgm:alg>
            </dgm:if>
            <dgm:else name="Name72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6" refType="w"/>
            <dgm:constr type="h" for="ch" forName="text_6" refType="h"/>
          </dgm:constrLst>
          <dgm:presOf/>
          <dgm:layoutNode name="text_6" styleLbl="revTx">
            <dgm:varLst>
              <dgm:bulletEnabled val="1"/>
            </dgm:varLst>
            <dgm:choose name="Name73">
              <dgm:if name="Name74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75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  <dgm:forEach name="Name76" axis="ch" ptType="sibTrans" hideLastTrans="0" st="7" cnt="1">
        <dgm:layoutNode name="picture_7">
          <dgm:alg type="sp"/>
          <dgm:shape xmlns:r="http://schemas.openxmlformats.org/officeDocument/2006/relationships" r:blip="">
            <dgm:adjLst/>
          </dgm:shape>
          <dgm:presOf/>
          <dgm:constrLst/>
          <dgm:forEach name="Name77" ref="pictureRepeat"/>
        </dgm:layoutNode>
      </dgm:forEach>
      <dgm:forEach name="Name78" axis="ch" ptType="node" st="7" cnt="1">
        <dgm:layoutNode name="line_7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7">
          <dgm:choose name="Name79">
            <dgm:if name="Name80" func="var" arg="dir" op="equ" val="norm">
              <dgm:alg type="lin">
                <dgm:param type="horzAlign" val="l"/>
              </dgm:alg>
            </dgm:if>
            <dgm:else name="Name81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7" refType="w"/>
            <dgm:constr type="h" for="ch" forName="text_7" refType="h"/>
          </dgm:constrLst>
          <dgm:presOf/>
          <dgm:layoutNode name="text_7" styleLbl="revTx">
            <dgm:varLst>
              <dgm:bulletEnabled val="1"/>
            </dgm:varLst>
            <dgm:choose name="Name82">
              <dgm:if name="Name83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84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5D920EC0-11A7-4847-A062-D851ACC56150}" type="datetimeFigureOut">
              <a:rPr lang="en-US" smtClean="0"/>
              <a:t>12/15/2016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8B2ACFAF-DFB0-4DEB-B880-6F157267B7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781248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/>
        </p:nvGrpSpPr>
        <p:grpSpPr>
          <a:xfrm>
            <a:off x="-1588" y="0"/>
            <a:ext cx="12193588" cy="6861555"/>
            <a:chOff x="-1588" y="0"/>
            <a:chExt cx="12193588" cy="6861555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108000"/>
                    <a:satMod val="164000"/>
                    <a:lumMod val="74000"/>
                  </a:schemeClr>
                  <a:schemeClr val="dk2">
                    <a:tint val="96000"/>
                    <a:hueMod val="88000"/>
                    <a:satMod val="140000"/>
                    <a:lumMod val="13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Oval 10"/>
            <p:cNvSpPr/>
            <p:nvPr/>
          </p:nvSpPr>
          <p:spPr>
            <a:xfrm>
              <a:off x="8761412" y="18288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Oval 11"/>
            <p:cNvSpPr/>
            <p:nvPr/>
          </p:nvSpPr>
          <p:spPr>
            <a:xfrm>
              <a:off x="8761412" y="5870955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2099733"/>
            <a:ext cx="8825658" cy="2677648"/>
          </a:xfrm>
          <a:prstGeom prst="rect">
            <a:avLst/>
          </a:prstGeom>
        </p:spPr>
        <p:txBody>
          <a:bodyPr anchor="b"/>
          <a:lstStyle>
            <a:lvl1pPr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tx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5400000">
            <a:off x="10158984" y="1792224"/>
            <a:ext cx="990599" cy="304799"/>
          </a:xfrm>
        </p:spPr>
        <p:txBody>
          <a:bodyPr/>
          <a:lstStyle>
            <a:lvl1pPr algn="l">
              <a:defRPr b="0">
                <a:solidFill>
                  <a:schemeClr val="bg1"/>
                </a:solidFill>
              </a:defRPr>
            </a:lvl1pPr>
          </a:lstStyle>
          <a:p>
            <a:fld id="{1E700B27-DE4C-4B9E-BB11-B9027034A00F}" type="datetimeFigureOut">
              <a:rPr lang="en-US" smtClean="0"/>
              <a:pPr/>
              <a:t>12/15/2016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5400000">
            <a:off x="8951976" y="3227832"/>
            <a:ext cx="3867912" cy="310896"/>
          </a:xfrm>
        </p:spPr>
        <p:txBody>
          <a:bodyPr/>
          <a:lstStyle>
            <a:lvl1pPr>
              <a:defRPr sz="1000" b="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
              </a:t>
            </a:r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351008" y="292608"/>
            <a:ext cx="838199" cy="767687"/>
          </a:xfrm>
        </p:spPr>
        <p:txBody>
          <a:bodyPr/>
          <a:lstStyle>
            <a:lvl1pPr>
              <a:defRPr sz="2800" b="0" i="0">
                <a:latin typeface="+mj-lt"/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727419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-1588" y="0"/>
            <a:ext cx="12193588" cy="6861555"/>
            <a:chOff x="-1588" y="0"/>
            <a:chExt cx="12193588" cy="6861555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108000"/>
                    <a:satMod val="164000"/>
                    <a:lumMod val="74000"/>
                  </a:schemeClr>
                  <a:schemeClr val="dk2">
                    <a:tint val="96000"/>
                    <a:hueMod val="88000"/>
                    <a:satMod val="140000"/>
                    <a:lumMod val="13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8761412" y="18288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8761412" y="5870955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" name="Freeform 5"/>
            <p:cNvSpPr/>
            <p:nvPr/>
          </p:nvSpPr>
          <p:spPr bwMode="gray">
            <a:xfrm rot="10371525">
              <a:off x="263767" y="443825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9" name="Freeform 5"/>
            <p:cNvSpPr/>
            <p:nvPr/>
          </p:nvSpPr>
          <p:spPr bwMode="gray">
            <a:xfrm rot="10800000">
              <a:off x="459506" y="321130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3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7" y="4969927"/>
            <a:ext cx="8825657" cy="566738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429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7" y="553666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tx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0F4739-9812-4A9F-890D-2AD6BA5F6EE8}" type="datetimeFigureOut">
              <a:rPr lang="en-US" smtClean="0"/>
              <a:t>12/15/2016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
              </a:t>
            </a:r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166623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-1588" y="0"/>
            <a:ext cx="12193588" cy="6861555"/>
            <a:chOff x="-1588" y="0"/>
            <a:chExt cx="12193588" cy="6861555"/>
          </a:xfrm>
        </p:grpSpPr>
        <p:sp>
          <p:nvSpPr>
            <p:cNvPr id="10" name="Rectangle 9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108000"/>
                    <a:satMod val="164000"/>
                    <a:lumMod val="74000"/>
                  </a:schemeClr>
                  <a:schemeClr val="dk2">
                    <a:tint val="96000"/>
                    <a:hueMod val="88000"/>
                    <a:satMod val="140000"/>
                    <a:lumMod val="13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8761412" y="18288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8761412" y="5870955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Freeform 5"/>
            <p:cNvSpPr/>
            <p:nvPr/>
          </p:nvSpPr>
          <p:spPr bwMode="gray">
            <a:xfrm>
              <a:off x="455612" y="2801319"/>
              <a:ext cx="11277600" cy="3602637"/>
            </a:xfrm>
            <a:custGeom>
              <a:avLst/>
              <a:gdLst/>
              <a:ahLst/>
              <a:cxnLst/>
              <a:rect l="l" t="t" r="r" b="b"/>
              <a:pathLst>
                <a:path w="10000" h="7946">
                  <a:moveTo>
                    <a:pt x="0" y="0"/>
                  </a:moveTo>
                  <a:lnTo>
                    <a:pt x="0" y="7945"/>
                  </a:lnTo>
                  <a:lnTo>
                    <a:pt x="10000" y="7946"/>
                  </a:lnTo>
                  <a:lnTo>
                    <a:pt x="10000" y="4"/>
                  </a:lnTo>
                  <a:lnTo>
                    <a:pt x="10000" y="4"/>
                  </a:lnTo>
                  <a:lnTo>
                    <a:pt x="9773" y="91"/>
                  </a:lnTo>
                  <a:lnTo>
                    <a:pt x="9547" y="175"/>
                  </a:lnTo>
                  <a:lnTo>
                    <a:pt x="9320" y="256"/>
                  </a:lnTo>
                  <a:lnTo>
                    <a:pt x="9092" y="326"/>
                  </a:lnTo>
                  <a:lnTo>
                    <a:pt x="8865" y="396"/>
                  </a:lnTo>
                  <a:lnTo>
                    <a:pt x="8637" y="462"/>
                  </a:lnTo>
                  <a:lnTo>
                    <a:pt x="8412" y="518"/>
                  </a:lnTo>
                  <a:lnTo>
                    <a:pt x="8184" y="571"/>
                  </a:lnTo>
                  <a:lnTo>
                    <a:pt x="7957" y="620"/>
                  </a:lnTo>
                  <a:lnTo>
                    <a:pt x="7734" y="662"/>
                  </a:lnTo>
                  <a:lnTo>
                    <a:pt x="7508" y="704"/>
                  </a:lnTo>
                  <a:lnTo>
                    <a:pt x="7285" y="739"/>
                  </a:lnTo>
                  <a:lnTo>
                    <a:pt x="7062" y="767"/>
                  </a:lnTo>
                  <a:lnTo>
                    <a:pt x="6840" y="795"/>
                  </a:lnTo>
                  <a:lnTo>
                    <a:pt x="6620" y="819"/>
                  </a:lnTo>
                  <a:lnTo>
                    <a:pt x="6402" y="837"/>
                  </a:lnTo>
                  <a:lnTo>
                    <a:pt x="6184" y="851"/>
                  </a:lnTo>
                  <a:lnTo>
                    <a:pt x="5968" y="865"/>
                  </a:lnTo>
                  <a:lnTo>
                    <a:pt x="5755" y="872"/>
                  </a:lnTo>
                  <a:lnTo>
                    <a:pt x="5542" y="879"/>
                  </a:lnTo>
                  <a:lnTo>
                    <a:pt x="5332" y="882"/>
                  </a:lnTo>
                  <a:lnTo>
                    <a:pt x="5124" y="879"/>
                  </a:lnTo>
                  <a:lnTo>
                    <a:pt x="4918" y="879"/>
                  </a:lnTo>
                  <a:lnTo>
                    <a:pt x="4714" y="872"/>
                  </a:lnTo>
                  <a:lnTo>
                    <a:pt x="4514" y="861"/>
                  </a:lnTo>
                  <a:lnTo>
                    <a:pt x="4316" y="851"/>
                  </a:lnTo>
                  <a:lnTo>
                    <a:pt x="4122" y="840"/>
                  </a:lnTo>
                  <a:lnTo>
                    <a:pt x="3929" y="823"/>
                  </a:lnTo>
                  <a:lnTo>
                    <a:pt x="3739" y="805"/>
                  </a:lnTo>
                  <a:lnTo>
                    <a:pt x="3553" y="788"/>
                  </a:lnTo>
                  <a:lnTo>
                    <a:pt x="3190" y="742"/>
                  </a:lnTo>
                  <a:lnTo>
                    <a:pt x="2842" y="693"/>
                  </a:lnTo>
                  <a:lnTo>
                    <a:pt x="2508" y="641"/>
                  </a:lnTo>
                  <a:lnTo>
                    <a:pt x="2192" y="585"/>
                  </a:lnTo>
                  <a:lnTo>
                    <a:pt x="1890" y="525"/>
                  </a:lnTo>
                  <a:lnTo>
                    <a:pt x="1610" y="462"/>
                  </a:lnTo>
                  <a:lnTo>
                    <a:pt x="1347" y="399"/>
                  </a:lnTo>
                  <a:lnTo>
                    <a:pt x="1105" y="336"/>
                  </a:lnTo>
                  <a:lnTo>
                    <a:pt x="883" y="277"/>
                  </a:lnTo>
                  <a:lnTo>
                    <a:pt x="686" y="221"/>
                  </a:lnTo>
                  <a:lnTo>
                    <a:pt x="508" y="168"/>
                  </a:lnTo>
                  <a:lnTo>
                    <a:pt x="358" y="123"/>
                  </a:lnTo>
                  <a:lnTo>
                    <a:pt x="232" y="81"/>
                  </a:lnTo>
                  <a:lnTo>
                    <a:pt x="59" y="21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9" name="Freeform 5"/>
            <p:cNvSpPr/>
            <p:nvPr/>
          </p:nvSpPr>
          <p:spPr bwMode="gray">
            <a:xfrm rot="21010068">
              <a:off x="8490951" y="271487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060704"/>
            <a:ext cx="8833104" cy="1371600"/>
          </a:xfrm>
          <a:prstGeom prst="rect">
            <a:avLst/>
          </a:prstGeom>
        </p:spPr>
        <p:txBody>
          <a:bodyPr anchor="ctr" anchorCtr="0"/>
          <a:lstStyle>
            <a:lvl1pPr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2144" y="3547872"/>
            <a:ext cx="8825659" cy="2478024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845AC5-A3F8-44AA-BA8F-596CDCC976D3}" type="datetimeFigureOut">
              <a:rPr lang="en-US" smtClean="0"/>
              <a:t>12/15/2016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
              </a:t>
            </a:r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4349038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88" y="0"/>
            <a:ext cx="12193588" cy="6861555"/>
            <a:chOff x="-1588" y="0"/>
            <a:chExt cx="12193588" cy="6861555"/>
          </a:xfrm>
        </p:grpSpPr>
        <p:sp>
          <p:nvSpPr>
            <p:cNvPr id="16" name="Rectangle 15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108000"/>
                    <a:satMod val="164000"/>
                    <a:lumMod val="74000"/>
                  </a:schemeClr>
                  <a:schemeClr val="dk2">
                    <a:tint val="96000"/>
                    <a:hueMod val="88000"/>
                    <a:satMod val="140000"/>
                    <a:lumMod val="13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761412" y="18288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761412" y="5870955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5"/>
            <p:cNvSpPr/>
            <p:nvPr/>
          </p:nvSpPr>
          <p:spPr bwMode="gray">
            <a:xfrm rot="21010068">
              <a:off x="8490951" y="41851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4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7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12" name="TextBox 11"/>
          <p:cNvSpPr txBox="1"/>
          <p:nvPr/>
        </p:nvSpPr>
        <p:spPr bwMode="gray">
          <a:xfrm>
            <a:off x="898295" y="596767"/>
            <a:ext cx="8019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sz="9600" dirty="0">
                <a:solidFill>
                  <a:schemeClr val="tx2">
                    <a:lumMod val="40000"/>
                    <a:lumOff val="60000"/>
                  </a:schemeClr>
                </a:solidFill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 bwMode="gray">
          <a:xfrm>
            <a:off x="9715063" y="2629300"/>
            <a:ext cx="8019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sz="9600" dirty="0">
                <a:solidFill>
                  <a:schemeClr val="tx2">
                    <a:lumMod val="40000"/>
                    <a:lumOff val="60000"/>
                  </a:schemeClr>
                </a:solidFill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980517"/>
            <a:ext cx="8460983" cy="2698249"/>
          </a:xfrm>
          <a:prstGeom prst="rect">
            <a:avLst/>
          </a:prstGeom>
        </p:spPr>
        <p:txBody>
          <a:bodyPr anchor="ctr" anchorCtr="0"/>
          <a:lstStyle>
            <a:lvl1pPr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 bwMode="gray">
          <a:xfrm>
            <a:off x="1945945" y="3679987"/>
            <a:ext cx="7725772" cy="342174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1400" cap="small" dirty="0">
                <a:solidFill>
                  <a:schemeClr val="tx2">
                    <a:lumMod val="40000"/>
                    <a:lumOff val="60000"/>
                  </a:schemeClr>
                </a:solidFill>
                <a:latin typeface="+mn-lt"/>
              </a:defRPr>
            </a:lvl1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5029198"/>
            <a:ext cx="8825659" cy="997858"/>
          </a:xfrm>
        </p:spPr>
        <p:txBody>
          <a:bodyPr anchor="ctr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73B183-A821-4095-A363-9EC968635539}" type="datetimeFigureOut">
              <a:rPr lang="en-US" smtClean="0"/>
              <a:t>12/15/2016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
              </a:t>
            </a:r>
            <a:endParaRPr lang="en-US" dirty="0"/>
          </a:p>
        </p:txBody>
      </p:sp>
      <p:sp>
        <p:nvSpPr>
          <p:cNvPr id="23" name="Rectangle 22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7590647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-1588" y="0"/>
            <a:ext cx="12193588" cy="6861555"/>
            <a:chOff x="-1588" y="0"/>
            <a:chExt cx="12193588" cy="6861555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108000"/>
                    <a:satMod val="164000"/>
                    <a:lumMod val="74000"/>
                  </a:schemeClr>
                  <a:schemeClr val="dk2">
                    <a:tint val="96000"/>
                    <a:hueMod val="88000"/>
                    <a:satMod val="140000"/>
                    <a:lumMod val="13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8761412" y="18288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8761412" y="5870955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Freeform 5"/>
            <p:cNvSpPr/>
            <p:nvPr/>
          </p:nvSpPr>
          <p:spPr bwMode="gray">
            <a:xfrm rot="21010068">
              <a:off x="8490951" y="4193583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373525"/>
            <a:ext cx="8865623" cy="1819656"/>
          </a:xfrm>
          <a:prstGeom prst="rect">
            <a:avLst/>
          </a:prstGeo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5029200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4D01B4-0AA5-45E6-B2E6-5FA4078AEBCF}" type="datetimeFigureOut">
              <a:rPr lang="en-US" smtClean="0"/>
              <a:t>12/15/2016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
              </a:t>
            </a: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991507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  <a:prstGeom prst="rect">
            <a:avLst/>
          </a:prstGeom>
        </p:spPr>
        <p:txBody>
          <a:bodyPr/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3129168" cy="576261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54954" y="3179764"/>
            <a:ext cx="3129168" cy="2847290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2721" y="2603500"/>
            <a:ext cx="3145380" cy="576261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12721" y="3179764"/>
            <a:ext cx="3145380" cy="2847290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86700" y="2595032"/>
            <a:ext cx="3161029" cy="58473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86700" y="3179764"/>
            <a:ext cx="3161029" cy="2847290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4384991" y="2603500"/>
            <a:ext cx="32564" cy="3423554"/>
          </a:xfrm>
          <a:prstGeom prst="line">
            <a:avLst/>
          </a:prstGeom>
          <a:ln w="12700" cmpd="sng">
            <a:solidFill>
              <a:schemeClr val="tx1">
                <a:lumMod val="75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7775824" y="2603500"/>
            <a:ext cx="0" cy="3423554"/>
          </a:xfrm>
          <a:prstGeom prst="line">
            <a:avLst/>
          </a:prstGeom>
          <a:ln w="12700" cmpd="sng">
            <a:solidFill>
              <a:schemeClr val="tx1">
                <a:lumMod val="75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47335C-0450-40D7-8612-B3203BED4F28}" type="datetimeFigureOut">
              <a:rPr lang="en-US" smtClean="0"/>
              <a:t>12/15/2016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
              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0107953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  <a:prstGeom prst="rect">
            <a:avLst/>
          </a:prstGeom>
        </p:spPr>
        <p:txBody>
          <a:bodyPr anchor="ctr" anchorCtr="0"/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532845"/>
            <a:ext cx="3050438" cy="576260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334552" y="2610916"/>
            <a:ext cx="2691242" cy="1584094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54954" y="5109107"/>
            <a:ext cx="3050438" cy="91794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68865" y="4532842"/>
            <a:ext cx="30504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748463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4568865" y="5109108"/>
            <a:ext cx="3050438" cy="91257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83433" y="4532842"/>
            <a:ext cx="30504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163031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83433" y="5109107"/>
            <a:ext cx="3050438" cy="917947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4384245" y="2603500"/>
            <a:ext cx="1" cy="3461811"/>
          </a:xfrm>
          <a:prstGeom prst="line">
            <a:avLst/>
          </a:prstGeom>
          <a:ln w="12700" cmpd="sng">
            <a:solidFill>
              <a:schemeClr val="tx1">
                <a:lumMod val="75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7807352" y="2603500"/>
            <a:ext cx="0" cy="3461811"/>
          </a:xfrm>
          <a:prstGeom prst="line">
            <a:avLst/>
          </a:prstGeom>
          <a:ln w="12700" cmpd="sng">
            <a:solidFill>
              <a:schemeClr val="tx1">
                <a:lumMod val="75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46A105-2A1C-4284-B4EA-07CF89B1A393}" type="datetimeFigureOut">
              <a:rPr lang="en-US" smtClean="0"/>
              <a:t>12/15/2016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
              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241789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2595033"/>
            <a:ext cx="8825659" cy="3424768"/>
          </a:xfrm>
        </p:spPr>
        <p:txBody>
          <a:bodyPr vert="eaVert" anchor="t" anchorCtr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DBE609-F3F2-45E6-BD6A-E03A8C86C1AE}" type="datetimeFigureOut">
              <a:rPr lang="en-US" smtClean="0"/>
              <a:t>12/15/2016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
             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7934370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-1588" y="0"/>
            <a:ext cx="12193588" cy="6861555"/>
            <a:chOff x="-1588" y="0"/>
            <a:chExt cx="12193588" cy="6861555"/>
          </a:xfrm>
        </p:grpSpPr>
        <p:sp>
          <p:nvSpPr>
            <p:cNvPr id="15" name="Rectangle 14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108000"/>
                    <a:satMod val="164000"/>
                    <a:lumMod val="74000"/>
                  </a:schemeClr>
                  <a:schemeClr val="dk2">
                    <a:tint val="96000"/>
                    <a:hueMod val="88000"/>
                    <a:satMod val="140000"/>
                    <a:lumMod val="13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761412" y="18288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761412" y="5870955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5"/>
            <p:cNvSpPr/>
            <p:nvPr/>
          </p:nvSpPr>
          <p:spPr bwMode="gray">
            <a:xfrm rot="5101749">
              <a:off x="6294738" y="457773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3" name="Rectangle 12"/>
            <p:cNvSpPr/>
            <p:nvPr/>
          </p:nvSpPr>
          <p:spPr>
            <a:xfrm>
              <a:off x="414867" y="402165"/>
              <a:ext cx="6510866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5"/>
            <p:cNvSpPr/>
            <p:nvPr/>
          </p:nvSpPr>
          <p:spPr bwMode="gray">
            <a:xfrm rot="5400000">
              <a:off x="44492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6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576756" y="1278466"/>
            <a:ext cx="1441567" cy="4748591"/>
          </a:xfrm>
          <a:prstGeom prst="rect">
            <a:avLst/>
          </a:prstGeom>
        </p:spPr>
        <p:txBody>
          <a:bodyPr vert="eaVert" anchor="b" anchorCtr="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1278465"/>
            <a:ext cx="6256025" cy="474859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24AD68-089C-4467-A8F3-EA2BBCA6B44E}" type="datetimeFigureOut">
              <a:rPr lang="en-US" smtClean="0"/>
              <a:t>12/15/2016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
              </a:t>
            </a:r>
            <a:endParaRPr lang="en-US" dirty="0"/>
          </a:p>
        </p:txBody>
      </p:sp>
      <p:sp>
        <p:nvSpPr>
          <p:cNvPr id="20" name="Rectangle 19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364671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9"/>
            <a:ext cx="8825659" cy="706964"/>
          </a:xfrm>
          <a:prstGeom prst="rect">
            <a:avLst/>
          </a:prstGeom>
        </p:spPr>
        <p:txBody>
          <a:bodyPr anchor="ctr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54954" y="2603500"/>
            <a:ext cx="8825659" cy="34163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C51FCE-E4BB-4680-8E50-3C0E348D2609}" type="datetimeFigureOut">
              <a:rPr lang="en-US" smtClean="0"/>
              <a:t>12/15/2016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000" b="1"/>
            </a:lvl1pPr>
          </a:lstStyle>
          <a:p>
            <a:r>
              <a:rPr lang="en-US" dirty="0" smtClean="0"/>
              <a:t>
             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649969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-1588" y="0"/>
            <a:ext cx="12193588" cy="6861555"/>
            <a:chOff x="-1588" y="0"/>
            <a:chExt cx="12193588" cy="6861555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108000"/>
                    <a:satMod val="164000"/>
                    <a:lumMod val="74000"/>
                  </a:schemeClr>
                  <a:schemeClr val="dk2">
                    <a:tint val="96000"/>
                    <a:hueMod val="88000"/>
                    <a:satMod val="140000"/>
                    <a:lumMod val="13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8761412" y="18288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8761412" y="5870955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Rectangle 8"/>
            <p:cNvSpPr/>
            <p:nvPr/>
          </p:nvSpPr>
          <p:spPr bwMode="gray">
            <a:xfrm>
              <a:off x="7289800" y="402165"/>
              <a:ext cx="44788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" name="Freeform 5"/>
            <p:cNvSpPr/>
            <p:nvPr/>
          </p:nvSpPr>
          <p:spPr bwMode="gray">
            <a:xfrm rot="15922489">
              <a:off x="4698352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7" name="Freeform 5"/>
            <p:cNvSpPr/>
            <p:nvPr/>
          </p:nvSpPr>
          <p:spPr bwMode="gray">
            <a:xfrm rot="16200000">
              <a:off x="3787244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3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679192"/>
            <a:ext cx="4343400" cy="2286000"/>
          </a:xfrm>
          <a:prstGeom prst="rect">
            <a:avLst/>
          </a:prstGeom>
        </p:spPr>
        <p:txBody>
          <a:bodyPr anchor="ctr" anchorCtr="0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94576" y="2679192"/>
            <a:ext cx="3758184" cy="2286000"/>
          </a:xfrm>
        </p:spPr>
        <p:txBody>
          <a:bodyPr anchor="ctr" anchorCtr="0"/>
          <a:lstStyle>
            <a:lvl1pPr marL="0" indent="0" algn="l">
              <a:buNone/>
              <a:defRPr sz="2000" cap="all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AA073D-A903-47F8-8D16-77642FB0DF1F}" type="datetimeFigureOut">
              <a:rPr lang="en-US" smtClean="0"/>
              <a:t>12/15/2016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000" b="1"/>
            </a:lvl1pPr>
          </a:lstStyle>
          <a:p>
            <a:r>
              <a:rPr lang="en-US" dirty="0" smtClean="0"/>
              <a:t>
              </a:t>
            </a: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773214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969264"/>
            <a:ext cx="8825659" cy="704088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54954" y="2603500"/>
            <a:ext cx="4828032" cy="3416301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8776" y="2603500"/>
            <a:ext cx="4828032" cy="3416300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91FA40-626B-4CA1-85D0-7A9016E395BA}" type="datetimeFigureOut">
              <a:rPr lang="en-US" smtClean="0"/>
              <a:t>12/15/2016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
              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722089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69264"/>
            <a:ext cx="8825659" cy="704088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6040"/>
            <a:ext cx="48280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4954" y="3198448"/>
            <a:ext cx="4828032" cy="2843784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08776" y="2606040"/>
            <a:ext cx="48280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08711" y="3187921"/>
            <a:ext cx="4825160" cy="2854311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F425EA-B9DC-48A7-991E-9A82573B1B21}" type="datetimeFigureOut">
              <a:rPr lang="en-US" smtClean="0"/>
              <a:t>12/15/2016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
              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193930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2144" y="969264"/>
            <a:ext cx="8825659" cy="704088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CB97F8-6CEB-469B-AFCC-889F2A2B1D5A}" type="datetimeFigureOut">
              <a:rPr lang="en-US" smtClean="0"/>
              <a:t>12/15/2016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
              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166369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A9179F-009E-4FA5-B091-7EBB82A185BD}" type="datetimeFigureOut">
              <a:rPr lang="en-US" smtClean="0"/>
              <a:t>12/15/2016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
              </a:t>
            </a: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571104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-1588" y="0"/>
            <a:ext cx="12193588" cy="6861555"/>
            <a:chOff x="-1588" y="0"/>
            <a:chExt cx="12193588" cy="6861555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108000"/>
                    <a:satMod val="164000"/>
                    <a:lumMod val="74000"/>
                  </a:schemeClr>
                  <a:schemeClr val="dk2">
                    <a:tint val="96000"/>
                    <a:hueMod val="88000"/>
                    <a:satMod val="140000"/>
                    <a:lumMod val="13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8761412" y="18288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761412" y="5870955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" name="Rectangle 7"/>
            <p:cNvSpPr/>
            <p:nvPr/>
          </p:nvSpPr>
          <p:spPr>
            <a:xfrm>
              <a:off x="5713412" y="402165"/>
              <a:ext cx="6055253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Freeform 5"/>
            <p:cNvSpPr/>
            <p:nvPr/>
          </p:nvSpPr>
          <p:spPr bwMode="gray">
            <a:xfrm rot="16200000">
              <a:off x="2229377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0" name="Freeform 5"/>
            <p:cNvSpPr/>
            <p:nvPr/>
          </p:nvSpPr>
          <p:spPr bwMode="gray">
            <a:xfrm rot="15922489">
              <a:off x="3140485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4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298448"/>
            <a:ext cx="2793159" cy="1597152"/>
          </a:xfrm>
          <a:prstGeom prst="rect">
            <a:avLst/>
          </a:prstGeo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79008" y="1447800"/>
            <a:ext cx="5195997" cy="4572000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3" y="3129280"/>
            <a:ext cx="2793159" cy="2895599"/>
          </a:xfrm>
        </p:spPr>
        <p:txBody>
          <a:bodyPr/>
          <a:lstStyle>
            <a:lvl1pPr marL="0" indent="0">
              <a:buNone/>
              <a:defRPr sz="1400">
                <a:solidFill>
                  <a:schemeClr val="tx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665CEB-0076-4E37-B880-BCEA9784DE0A}" type="datetimeFigureOut">
              <a:rPr lang="en-US" smtClean="0"/>
              <a:t>12/15/2016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
              </a:t>
            </a:r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215307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-1588" y="0"/>
            <a:ext cx="12193588" cy="6861555"/>
            <a:chOff x="-1588" y="0"/>
            <a:chExt cx="12193588" cy="6861555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108000"/>
                    <a:satMod val="164000"/>
                    <a:lumMod val="74000"/>
                  </a:schemeClr>
                  <a:schemeClr val="dk2">
                    <a:tint val="96000"/>
                    <a:hueMod val="88000"/>
                    <a:satMod val="140000"/>
                    <a:lumMod val="13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8761412" y="18288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761412" y="5870955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" name="Rectangle 7"/>
            <p:cNvSpPr/>
            <p:nvPr/>
          </p:nvSpPr>
          <p:spPr>
            <a:xfrm>
              <a:off x="6172200" y="402165"/>
              <a:ext cx="55964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Freeform 5"/>
            <p:cNvSpPr/>
            <p:nvPr/>
          </p:nvSpPr>
          <p:spPr bwMode="gray">
            <a:xfrm rot="16200000">
              <a:off x="32954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0" name="Freeform 5"/>
            <p:cNvSpPr/>
            <p:nvPr/>
          </p:nvSpPr>
          <p:spPr bwMode="gray">
            <a:xfrm rot="15922489">
              <a:off x="4203594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4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693332"/>
            <a:ext cx="3860259" cy="1735668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547870" y="1143000"/>
            <a:ext cx="3227193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5" y="3657600"/>
            <a:ext cx="3859212" cy="1371600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tx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149E5E-3896-4118-99A7-7B85668F1C5E}" type="datetimeFigureOut">
              <a:rPr lang="en-US" smtClean="0"/>
              <a:t>12/15/2016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
              </a:t>
            </a:r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284574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jpe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-1588" y="0"/>
            <a:ext cx="12193588" cy="6861555"/>
            <a:chOff x="-1588" y="0"/>
            <a:chExt cx="12193588" cy="6861555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19">
                <a:duotone>
                  <a:schemeClr val="dk2">
                    <a:shade val="69000"/>
                    <a:hueMod val="108000"/>
                    <a:satMod val="164000"/>
                    <a:lumMod val="74000"/>
                  </a:schemeClr>
                  <a:schemeClr val="dk2">
                    <a:tint val="96000"/>
                    <a:hueMod val="88000"/>
                    <a:satMod val="140000"/>
                    <a:lumMod val="13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8761412" y="18288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Oval 22"/>
            <p:cNvSpPr/>
            <p:nvPr/>
          </p:nvSpPr>
          <p:spPr>
            <a:xfrm>
              <a:off x="8761412" y="5870955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4" name="Freeform 5"/>
            <p:cNvSpPr/>
            <p:nvPr/>
          </p:nvSpPr>
          <p:spPr bwMode="gray">
            <a:xfrm rot="21010068">
              <a:off x="8490951" y="17975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27" name="Freeform 5"/>
            <p:cNvSpPr/>
            <p:nvPr/>
          </p:nvSpPr>
          <p:spPr bwMode="gray">
            <a:xfrm>
              <a:off x="459506" y="1866405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28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30" name="Title Placeholder 1"/>
          <p:cNvSpPr>
            <a:spLocks noGrp="1"/>
          </p:cNvSpPr>
          <p:nvPr>
            <p:ph type="title"/>
          </p:nvPr>
        </p:nvSpPr>
        <p:spPr bwMode="gray">
          <a:xfrm>
            <a:off x="1154954" y="973668"/>
            <a:ext cx="8761413" cy="7069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8761413" cy="34163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652760" y="6391656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ctr" anchorCtr="0"/>
          <a:lstStyle>
            <a:lvl1pPr algn="r">
              <a:defRPr sz="1000" b="1" i="0">
                <a:solidFill>
                  <a:schemeClr val="accent1"/>
                </a:solidFill>
              </a:defRPr>
            </a:lvl1pPr>
          </a:lstStyle>
          <a:p>
            <a:fld id="{7E0D914D-B099-4142-A885-11F276715148}" type="datetimeFigureOut">
              <a:rPr lang="en-US" smtClean="0"/>
              <a:t>12/15/2016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57784" y="6391656"/>
            <a:ext cx="3867912" cy="310896"/>
          </a:xfrm>
          <a:prstGeom prst="rect">
            <a:avLst/>
          </a:prstGeom>
        </p:spPr>
        <p:txBody>
          <a:bodyPr vert="horz" lIns="91440" tIns="45720" rIns="91440" bIns="45720" rtlCol="0" anchor="ctr" anchorCtr="0"/>
          <a:lstStyle>
            <a:lvl1pPr algn="l">
              <a:defRPr sz="1000" b="1" i="0">
                <a:solidFill>
                  <a:schemeClr val="accent1"/>
                </a:solidFill>
              </a:defRPr>
            </a:lvl1pPr>
          </a:lstStyle>
          <a:p>
            <a:r>
              <a:rPr lang="en-US" dirty="0" smtClean="0"/>
              <a:t>
              </a:t>
            </a:r>
            <a:endParaRPr lang="en-US" dirty="0"/>
          </a:p>
        </p:txBody>
      </p:sp>
      <p:sp>
        <p:nvSpPr>
          <p:cNvPr id="29" name="Rectangle 28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bg1"/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216639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73" r:id="rId2"/>
    <p:sldLayoutId id="2147483674" r:id="rId3"/>
    <p:sldLayoutId id="2147483675" r:id="rId4"/>
    <p:sldLayoutId id="2147483676" r:id="rId5"/>
    <p:sldLayoutId id="2147483677" r:id="rId6"/>
    <p:sldLayoutId id="2147483678" r:id="rId7"/>
    <p:sldLayoutId id="2147483679" r:id="rId8"/>
    <p:sldLayoutId id="2147483680" r:id="rId9"/>
    <p:sldLayoutId id="2147483681" r:id="rId10"/>
    <p:sldLayoutId id="2147483682" r:id="rId11"/>
    <p:sldLayoutId id="2147483683" r:id="rId12"/>
    <p:sldLayoutId id="2147483684" r:id="rId13"/>
    <p:sldLayoutId id="2147483685" r:id="rId14"/>
    <p:sldLayoutId id="2147483686" r:id="rId15"/>
    <p:sldLayoutId id="2147483687" r:id="rId16"/>
    <p:sldLayoutId id="2147483688" r:id="rId17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3600" b="0" i="0" kern="1200">
          <a:solidFill>
            <a:schemeClr val="bg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8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8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9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9.xml"/><Relationship Id="rId2" Type="http://schemas.openxmlformats.org/officeDocument/2006/relationships/diagramData" Target="../diagrams/data9.xml"/><Relationship Id="rId1" Type="http://schemas.openxmlformats.org/officeDocument/2006/relationships/slideLayout" Target="../slideLayouts/slideLayout10.xml"/><Relationship Id="rId6" Type="http://schemas.microsoft.com/office/2007/relationships/diagramDrawing" Target="../diagrams/drawing9.xml"/><Relationship Id="rId5" Type="http://schemas.openxmlformats.org/officeDocument/2006/relationships/diagramColors" Target="../diagrams/colors9.xml"/><Relationship Id="rId4" Type="http://schemas.openxmlformats.org/officeDocument/2006/relationships/diagramQuickStyle" Target="../diagrams/quickStyle9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8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10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0.xml"/><Relationship Id="rId2" Type="http://schemas.openxmlformats.org/officeDocument/2006/relationships/diagramData" Target="../diagrams/data10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0.xml"/><Relationship Id="rId5" Type="http://schemas.openxmlformats.org/officeDocument/2006/relationships/diagramColors" Target="../diagrams/colors10.xml"/><Relationship Id="rId4" Type="http://schemas.openxmlformats.org/officeDocument/2006/relationships/diagramQuickStyle" Target="../diagrams/quickStyle10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4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7" Type="http://schemas.openxmlformats.org/officeDocument/2006/relationships/image" Target="../media/image5.pn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7" Type="http://schemas.openxmlformats.org/officeDocument/2006/relationships/image" Target="../media/image6.png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7" Type="http://schemas.openxmlformats.org/officeDocument/2006/relationships/image" Target="../media/image7.jpg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8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0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689100"/>
            <a:ext cx="8825659" cy="3088281"/>
          </a:xfrm>
        </p:spPr>
        <p:txBody>
          <a:bodyPr/>
          <a:lstStyle/>
          <a:p>
            <a:r>
              <a:rPr lang="en-US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Move On When Ready Night</a:t>
            </a:r>
            <a:endParaRPr lang="en-US" sz="4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Autofit/>
          </a:bodyPr>
          <a:lstStyle/>
          <a:p>
            <a:pPr>
              <a:spcBef>
                <a:spcPts val="600"/>
              </a:spcBef>
            </a:pPr>
            <a:r>
              <a:rPr lang="en-US" sz="2200" b="1" dirty="0" smtClean="0"/>
              <a:t>Thursday, December 15, 2016</a:t>
            </a:r>
          </a:p>
          <a:p>
            <a:pPr>
              <a:spcBef>
                <a:spcPts val="600"/>
              </a:spcBef>
            </a:pPr>
            <a:r>
              <a:rPr lang="en-US" sz="2200" b="1" dirty="0" smtClean="0"/>
              <a:t>Centennial Counseling Department</a:t>
            </a:r>
            <a:endParaRPr lang="en-US" sz="2200" b="1" dirty="0"/>
          </a:p>
        </p:txBody>
      </p:sp>
      <p:pic>
        <p:nvPicPr>
          <p:cNvPr id="1028" name="Picture 4" descr="Image result for move on when read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84813" y="1333367"/>
            <a:ext cx="7565941" cy="23945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528012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9047825" cy="706964"/>
          </a:xfrm>
        </p:spPr>
        <p:txBody>
          <a:bodyPr/>
          <a:lstStyle/>
          <a:p>
            <a:pPr algn="ctr"/>
            <a:r>
              <a:rPr lang="en-US" sz="3200" b="1" dirty="0" smtClean="0"/>
              <a:t>What type of student is a good fit for MOWR?</a:t>
            </a:r>
            <a:endParaRPr lang="en-US" sz="32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466474"/>
            <a:ext cx="11514221" cy="4211052"/>
          </a:xfr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normAutofit lnSpcReduction="10000"/>
          </a:bodyPr>
          <a:lstStyle/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sz="1900" b="1" dirty="0" smtClean="0">
                <a:solidFill>
                  <a:schemeClr val="tx2">
                    <a:lumMod val="75000"/>
                  </a:schemeClr>
                </a:solidFill>
              </a:rPr>
              <a:t>Can </a:t>
            </a:r>
            <a:r>
              <a:rPr lang="en-US" sz="1900" b="1" dirty="0">
                <a:solidFill>
                  <a:schemeClr val="tx2">
                    <a:lumMod val="75000"/>
                  </a:schemeClr>
                </a:solidFill>
              </a:rPr>
              <a:t>articulate why he/she is interested in MOWR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sz="1900" b="1" dirty="0" smtClean="0">
                <a:solidFill>
                  <a:schemeClr val="tx2">
                    <a:lumMod val="75000"/>
                  </a:schemeClr>
                </a:solidFill>
              </a:rPr>
              <a:t>Meets college MOWR admissions requirements</a:t>
            </a:r>
            <a:endParaRPr lang="en-US" sz="1900" b="1" dirty="0">
              <a:solidFill>
                <a:schemeClr val="tx2">
                  <a:lumMod val="75000"/>
                </a:schemeClr>
              </a:solidFill>
            </a:endParaRP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sz="1900" b="1" dirty="0" smtClean="0">
                <a:solidFill>
                  <a:schemeClr val="tx2">
                    <a:lumMod val="75000"/>
                  </a:schemeClr>
                </a:solidFill>
              </a:rPr>
              <a:t>Can follow </a:t>
            </a:r>
            <a:r>
              <a:rPr lang="en-US" sz="1900" b="1" dirty="0">
                <a:solidFill>
                  <a:schemeClr val="tx2">
                    <a:lumMod val="75000"/>
                  </a:schemeClr>
                </a:solidFill>
              </a:rPr>
              <a:t>through on multi-step tasks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sz="1900" b="1" dirty="0" smtClean="0">
                <a:solidFill>
                  <a:schemeClr val="tx2">
                    <a:lumMod val="75000"/>
                  </a:schemeClr>
                </a:solidFill>
              </a:rPr>
              <a:t>Self-motivated</a:t>
            </a:r>
            <a:endParaRPr lang="en-US" sz="1900" b="1" dirty="0">
              <a:solidFill>
                <a:schemeClr val="tx2">
                  <a:lumMod val="75000"/>
                </a:schemeClr>
              </a:solidFill>
            </a:endParaRPr>
          </a:p>
          <a:p>
            <a:pPr>
              <a:spcBef>
                <a:spcPts val="0"/>
              </a:spcBef>
            </a:pPr>
            <a:r>
              <a:rPr lang="en-US" sz="1900" b="1" dirty="0">
                <a:solidFill>
                  <a:schemeClr val="tx2">
                    <a:lumMod val="75000"/>
                  </a:schemeClr>
                </a:solidFill>
              </a:rPr>
              <a:t>Self-starter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sz="1900" b="1" dirty="0" smtClean="0">
                <a:solidFill>
                  <a:schemeClr val="tx2">
                    <a:lumMod val="75000"/>
                  </a:schemeClr>
                </a:solidFill>
              </a:rPr>
              <a:t>Mature</a:t>
            </a:r>
            <a:endParaRPr lang="en-US" sz="1900" b="1" dirty="0">
              <a:solidFill>
                <a:schemeClr val="tx2">
                  <a:lumMod val="75000"/>
                </a:schemeClr>
              </a:solidFill>
            </a:endParaRP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sz="1900" b="1" dirty="0" smtClean="0">
                <a:solidFill>
                  <a:schemeClr val="tx2">
                    <a:lumMod val="75000"/>
                  </a:schemeClr>
                </a:solidFill>
              </a:rPr>
              <a:t>Organized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sz="1900" b="1" dirty="0" smtClean="0">
                <a:solidFill>
                  <a:schemeClr val="tx2">
                    <a:lumMod val="75000"/>
                  </a:schemeClr>
                </a:solidFill>
              </a:rPr>
              <a:t>Takes initiative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sz="1900" b="1" dirty="0" smtClean="0">
                <a:solidFill>
                  <a:schemeClr val="tx2">
                    <a:lumMod val="75000"/>
                  </a:schemeClr>
                </a:solidFill>
              </a:rPr>
              <a:t>Responsible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sz="1900" b="1" dirty="0" smtClean="0">
                <a:solidFill>
                  <a:schemeClr val="tx2">
                    <a:lumMod val="75000"/>
                  </a:schemeClr>
                </a:solidFill>
              </a:rPr>
              <a:t>Has a specific </a:t>
            </a:r>
            <a:r>
              <a:rPr lang="en-US" sz="1900" b="1" dirty="0">
                <a:solidFill>
                  <a:schemeClr val="tx2">
                    <a:lumMod val="75000"/>
                  </a:schemeClr>
                </a:solidFill>
              </a:rPr>
              <a:t>pathway planned for graduation 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sz="1900" b="1" dirty="0" smtClean="0">
                <a:solidFill>
                  <a:schemeClr val="tx2">
                    <a:lumMod val="75000"/>
                  </a:schemeClr>
                </a:solidFill>
              </a:rPr>
              <a:t>Can </a:t>
            </a:r>
            <a:r>
              <a:rPr lang="en-US" sz="1900" b="1" dirty="0">
                <a:solidFill>
                  <a:schemeClr val="tx2">
                    <a:lumMod val="75000"/>
                  </a:schemeClr>
                </a:solidFill>
              </a:rPr>
              <a:t>overcome any logistical challenges to traveling to and from the local high school and </a:t>
            </a:r>
            <a:r>
              <a:rPr lang="en-US" sz="1900" b="1" dirty="0" smtClean="0">
                <a:solidFill>
                  <a:schemeClr val="tx2">
                    <a:lumMod val="75000"/>
                  </a:schemeClr>
                </a:solidFill>
              </a:rPr>
              <a:t>college*</a:t>
            </a:r>
          </a:p>
          <a:p>
            <a:pPr lvl="1">
              <a:lnSpc>
                <a:spcPct val="120000"/>
              </a:lnSpc>
              <a:spcBef>
                <a:spcPts val="0"/>
              </a:spcBef>
            </a:pPr>
            <a:r>
              <a:rPr lang="en-US" b="1" i="1" dirty="0" smtClean="0">
                <a:solidFill>
                  <a:schemeClr val="tx2"/>
                </a:solidFill>
              </a:rPr>
              <a:t>*Transportation to and from Gwinnett Tech will be provided by Fulton County for the 2017-18 school year</a:t>
            </a:r>
            <a:endParaRPr lang="en-US" dirty="0"/>
          </a:p>
          <a:p>
            <a:pPr>
              <a:lnSpc>
                <a:spcPct val="120000"/>
              </a:lnSpc>
              <a:spcBef>
                <a:spcPts val="0"/>
              </a:spcBef>
            </a:pPr>
            <a:endParaRPr lang="en-US" dirty="0"/>
          </a:p>
        </p:txBody>
      </p:sp>
      <p:pic>
        <p:nvPicPr>
          <p:cNvPr id="4100" name="Picture 4" descr="Image result for a good fit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60" t="9002" r="12733" b="9366"/>
          <a:stretch/>
        </p:blipFill>
        <p:spPr bwMode="auto">
          <a:xfrm>
            <a:off x="6962947" y="2548536"/>
            <a:ext cx="3986406" cy="27502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757972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1738" y="565484"/>
            <a:ext cx="10190746" cy="1311442"/>
          </a:xfrm>
        </p:spPr>
        <p:txBody>
          <a:bodyPr/>
          <a:lstStyle/>
          <a:p>
            <a:pPr algn="ctr"/>
            <a:r>
              <a:rPr lang="en-US" sz="2800" b="1" dirty="0" smtClean="0"/>
              <a:t>How does a Centennial Student Participate in MOWR?</a:t>
            </a:r>
            <a:endParaRPr lang="en-US" sz="2800" b="1" u="sng" dirty="0"/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634569232"/>
              </p:ext>
            </p:extLst>
          </p:nvPr>
        </p:nvGraphicFramePr>
        <p:xfrm>
          <a:off x="661738" y="2394284"/>
          <a:ext cx="10774896" cy="419902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2177442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1738" y="565484"/>
            <a:ext cx="10190746" cy="1311442"/>
          </a:xfrm>
        </p:spPr>
        <p:txBody>
          <a:bodyPr/>
          <a:lstStyle/>
          <a:p>
            <a:pPr algn="ctr"/>
            <a:r>
              <a:rPr lang="en-US" sz="2800" b="1" dirty="0" smtClean="0"/>
              <a:t>How does a Centennial Student Participate in MOWR?</a:t>
            </a:r>
            <a:endParaRPr lang="en-US" sz="2800" b="1" u="sng" dirty="0"/>
          </a:p>
        </p:txBody>
      </p:sp>
      <p:graphicFrame>
        <p:nvGraphicFramePr>
          <p:cNvPr id="11" name="Content Placeholder 10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3053931367"/>
              </p:ext>
            </p:extLst>
          </p:nvPr>
        </p:nvGraphicFramePr>
        <p:xfrm>
          <a:off x="1022454" y="2446056"/>
          <a:ext cx="10058862" cy="377328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Rectangle 3"/>
          <p:cNvSpPr/>
          <p:nvPr/>
        </p:nvSpPr>
        <p:spPr>
          <a:xfrm>
            <a:off x="421107" y="6219345"/>
            <a:ext cx="11261556" cy="3847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1900" b="1" i="1" dirty="0">
                <a:solidFill>
                  <a:schemeClr val="accent1"/>
                </a:solidFill>
              </a:rPr>
              <a:t>*Required documents will vary depending on the </a:t>
            </a:r>
            <a:r>
              <a:rPr lang="en-US" sz="1900" b="1" i="1" dirty="0" smtClean="0">
                <a:solidFill>
                  <a:schemeClr val="accent1"/>
                </a:solidFill>
              </a:rPr>
              <a:t>individual college’s </a:t>
            </a:r>
            <a:r>
              <a:rPr lang="en-US" sz="1900" b="1" i="1" dirty="0">
                <a:solidFill>
                  <a:schemeClr val="accent1"/>
                </a:solidFill>
              </a:rPr>
              <a:t>admission requirements. </a:t>
            </a:r>
            <a:endParaRPr lang="en-US" sz="1900" i="1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66662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5" y="1295400"/>
            <a:ext cx="2793159" cy="894347"/>
          </a:xfrm>
        </p:spPr>
        <p:txBody>
          <a:bodyPr/>
          <a:lstStyle/>
          <a:p>
            <a:pPr algn="ctr"/>
            <a:r>
              <a:rPr lang="en-US" sz="3200" b="1" u="sng" dirty="0" smtClean="0"/>
              <a:t>Step 4</a:t>
            </a:r>
            <a:r>
              <a:rPr lang="en-US" sz="3200" b="1" dirty="0" smtClean="0"/>
              <a:t>: Admission</a:t>
            </a:r>
            <a:endParaRPr lang="en-US" sz="3200" b="1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94671698"/>
              </p:ext>
            </p:extLst>
          </p:nvPr>
        </p:nvGraphicFramePr>
        <p:xfrm>
          <a:off x="4944979" y="481263"/>
          <a:ext cx="7050506" cy="623235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13611" y="2334126"/>
            <a:ext cx="4162926" cy="3850106"/>
          </a:xfrm>
        </p:spPr>
        <p:txBody>
          <a:bodyPr>
            <a:noAutofit/>
          </a:bodyPr>
          <a:lstStyle/>
          <a:p>
            <a:pPr lvl="0" algn="ctr">
              <a:spcBef>
                <a:spcPts val="0"/>
              </a:spcBef>
              <a:spcAft>
                <a:spcPts val="1200"/>
              </a:spcAft>
            </a:pPr>
            <a:r>
              <a:rPr lang="en-US" sz="2200" b="1" dirty="0">
                <a:solidFill>
                  <a:schemeClr val="accent3"/>
                </a:solidFill>
              </a:rPr>
              <a:t>Once students are accepted by the college</a:t>
            </a:r>
            <a:r>
              <a:rPr lang="en-US" sz="2200" b="1" dirty="0" smtClean="0">
                <a:solidFill>
                  <a:schemeClr val="accent3"/>
                </a:solidFill>
              </a:rPr>
              <a:t>….</a:t>
            </a:r>
          </a:p>
          <a:p>
            <a:pPr marL="285750" lvl="0" indent="-285750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800" b="1" dirty="0" smtClean="0">
                <a:solidFill>
                  <a:schemeClr val="accent3"/>
                </a:solidFill>
              </a:rPr>
              <a:t>College </a:t>
            </a:r>
            <a:r>
              <a:rPr lang="en-US" sz="1800" b="1" dirty="0">
                <a:solidFill>
                  <a:schemeClr val="accent3"/>
                </a:solidFill>
              </a:rPr>
              <a:t>will provide HS with final list of accepted </a:t>
            </a:r>
            <a:r>
              <a:rPr lang="en-US" sz="1800" b="1" dirty="0" smtClean="0">
                <a:solidFill>
                  <a:schemeClr val="accent3"/>
                </a:solidFill>
              </a:rPr>
              <a:t>students (May/June)</a:t>
            </a:r>
          </a:p>
          <a:p>
            <a:pPr marL="285750" lvl="0" indent="-28575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1800" b="1" dirty="0" smtClean="0">
                <a:solidFill>
                  <a:schemeClr val="accent3"/>
                </a:solidFill>
              </a:rPr>
              <a:t>Student </a:t>
            </a:r>
            <a:r>
              <a:rPr lang="en-US" sz="1800" b="1" dirty="0">
                <a:solidFill>
                  <a:schemeClr val="accent3"/>
                </a:solidFill>
              </a:rPr>
              <a:t>will be notified by the college  </a:t>
            </a:r>
          </a:p>
          <a:p>
            <a:pPr algn="ctr">
              <a:spcBef>
                <a:spcPts val="0"/>
              </a:spcBef>
            </a:pPr>
            <a:endParaRPr lang="en-US" b="1" dirty="0" smtClean="0">
              <a:solidFill>
                <a:schemeClr val="bg1"/>
              </a:solidFill>
            </a:endParaRPr>
          </a:p>
          <a:p>
            <a:pPr>
              <a:spcBef>
                <a:spcPts val="0"/>
              </a:spcBef>
            </a:pPr>
            <a:endParaRPr lang="en-US" sz="1600" b="1" u="sng" dirty="0" smtClean="0">
              <a:solidFill>
                <a:schemeClr val="bg1"/>
              </a:solidFill>
            </a:endParaRPr>
          </a:p>
          <a:p>
            <a:pPr>
              <a:spcBef>
                <a:spcPts val="0"/>
              </a:spcBef>
            </a:pPr>
            <a:r>
              <a:rPr lang="en-US" sz="1600" b="1" dirty="0" smtClean="0">
                <a:solidFill>
                  <a:schemeClr val="bg1">
                    <a:lumMod val="95000"/>
                  </a:schemeClr>
                </a:solidFill>
              </a:rPr>
              <a:t>*</a:t>
            </a:r>
            <a:r>
              <a:rPr lang="en-US" sz="1600" b="1" u="sng" dirty="0" smtClean="0">
                <a:solidFill>
                  <a:schemeClr val="bg1">
                    <a:lumMod val="95000"/>
                  </a:schemeClr>
                </a:solidFill>
              </a:rPr>
              <a:t>NOTE</a:t>
            </a:r>
            <a:r>
              <a:rPr lang="en-US" sz="1600" b="1" dirty="0" smtClean="0">
                <a:solidFill>
                  <a:schemeClr val="bg1">
                    <a:lumMod val="95000"/>
                  </a:schemeClr>
                </a:solidFill>
              </a:rPr>
              <a:t>: </a:t>
            </a:r>
            <a:r>
              <a:rPr lang="en-US" sz="1600" b="1" i="1" dirty="0" smtClean="0">
                <a:solidFill>
                  <a:schemeClr val="bg1">
                    <a:lumMod val="95000"/>
                  </a:schemeClr>
                </a:solidFill>
              </a:rPr>
              <a:t>No MOWR classes will be added to </a:t>
            </a:r>
            <a:r>
              <a:rPr lang="en-US" sz="1600" b="1" i="1" dirty="0">
                <a:solidFill>
                  <a:schemeClr val="bg1">
                    <a:lumMod val="95000"/>
                  </a:schemeClr>
                </a:solidFill>
              </a:rPr>
              <a:t>student </a:t>
            </a:r>
            <a:r>
              <a:rPr lang="en-US" sz="1600" b="1" i="1" dirty="0" smtClean="0">
                <a:solidFill>
                  <a:schemeClr val="bg1">
                    <a:lumMod val="95000"/>
                  </a:schemeClr>
                </a:solidFill>
              </a:rPr>
              <a:t>course requests or verification forms during the spring registration period. </a:t>
            </a:r>
            <a:endParaRPr lang="en-US" sz="1600" b="1" i="1" dirty="0">
              <a:solidFill>
                <a:schemeClr val="bg1">
                  <a:lumMod val="9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687751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753533"/>
            <a:ext cx="9601196" cy="1303867"/>
          </a:xfrm>
        </p:spPr>
        <p:txBody>
          <a:bodyPr>
            <a:normAutofit/>
          </a:bodyPr>
          <a:lstStyle/>
          <a:p>
            <a:pPr algn="ctr"/>
            <a:r>
              <a:rPr lang="en-US" sz="2800" b="1" dirty="0"/>
              <a:t>MOWR Student Support and Transition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13611" y="2598820"/>
            <a:ext cx="5406189" cy="3954379"/>
          </a:xfrm>
          <a:prstGeom prst="rect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en-US" b="1" u="sng" dirty="0" smtClean="0">
                <a:solidFill>
                  <a:schemeClr val="tx1"/>
                </a:solidFill>
              </a:rPr>
              <a:t>School Counselor/Counseling Dept.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Informs students/parents about MOWR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Meets with students/parents interested in MOWR</a:t>
            </a:r>
          </a:p>
          <a:p>
            <a:pPr lvl="1"/>
            <a:r>
              <a:rPr lang="en-US" b="1" dirty="0" smtClean="0">
                <a:solidFill>
                  <a:schemeClr val="tx1"/>
                </a:solidFill>
              </a:rPr>
              <a:t>Helps determine if student is a good fit for MOWR participation.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Advises student </a:t>
            </a:r>
            <a:r>
              <a:rPr lang="en-US" dirty="0">
                <a:solidFill>
                  <a:schemeClr val="tx1"/>
                </a:solidFill>
              </a:rPr>
              <a:t>mapping out MOWR and HS </a:t>
            </a:r>
            <a:r>
              <a:rPr lang="en-US" dirty="0" smtClean="0">
                <a:solidFill>
                  <a:schemeClr val="tx1"/>
                </a:solidFill>
              </a:rPr>
              <a:t>coursework, next steps and meeting deadlines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Works </a:t>
            </a:r>
            <a:r>
              <a:rPr lang="en-US" dirty="0">
                <a:solidFill>
                  <a:schemeClr val="tx1"/>
                </a:solidFill>
              </a:rPr>
              <a:t>with student/family after the student has completed the college application and </a:t>
            </a:r>
            <a:r>
              <a:rPr lang="en-US" dirty="0" smtClean="0">
                <a:solidFill>
                  <a:schemeClr val="tx1"/>
                </a:solidFill>
              </a:rPr>
              <a:t>the GA Futures </a:t>
            </a:r>
            <a:r>
              <a:rPr lang="en-US" dirty="0">
                <a:solidFill>
                  <a:schemeClr val="tx1"/>
                </a:solidFill>
              </a:rPr>
              <a:t>MOWR Student Application</a:t>
            </a:r>
          </a:p>
          <a:p>
            <a:pPr lvl="1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199" y="2598820"/>
            <a:ext cx="5402180" cy="3954380"/>
          </a:xfrm>
          <a:prstGeom prst="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en-US" b="1" u="sng" dirty="0" smtClean="0">
                <a:solidFill>
                  <a:schemeClr val="tx1"/>
                </a:solidFill>
              </a:rPr>
              <a:t>College MOWR Representative/Staff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Communicates with School counselor as needed.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Answers questions about the college application process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Reviews application for admission and determines if student qualifies for MOWR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Reviews MOWR &amp; HS coursework and registers the student for college courses</a:t>
            </a:r>
          </a:p>
          <a:p>
            <a:r>
              <a:rPr lang="en-US" u="sng" dirty="0" smtClean="0">
                <a:solidFill>
                  <a:schemeClr val="tx1"/>
                </a:solidFill>
              </a:rPr>
              <a:t>Works with student</a:t>
            </a:r>
            <a:r>
              <a:rPr lang="en-US" dirty="0" smtClean="0">
                <a:solidFill>
                  <a:schemeClr val="tx1"/>
                </a:solidFill>
              </a:rPr>
              <a:t> after the student has completed the GA </a:t>
            </a:r>
            <a:r>
              <a:rPr lang="en-US" dirty="0">
                <a:solidFill>
                  <a:schemeClr val="tx1"/>
                </a:solidFill>
              </a:rPr>
              <a:t>Futures MOWR Student </a:t>
            </a:r>
            <a:r>
              <a:rPr lang="en-US" dirty="0" smtClean="0">
                <a:solidFill>
                  <a:schemeClr val="tx1"/>
                </a:solidFill>
              </a:rPr>
              <a:t>Application to pay for coursework</a:t>
            </a:r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36275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3200" b="1" dirty="0" smtClean="0"/>
              <a:t>What are the expectations of students in MOWR?</a:t>
            </a:r>
            <a:endParaRPr lang="en-US" sz="3200" b="1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36771966"/>
              </p:ext>
            </p:extLst>
          </p:nvPr>
        </p:nvGraphicFramePr>
        <p:xfrm>
          <a:off x="4716379" y="1540044"/>
          <a:ext cx="7583906" cy="484872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3769" y="3416967"/>
            <a:ext cx="3934325" cy="2602833"/>
          </a:xfrm>
        </p:spPr>
        <p:txBody>
          <a:bodyPr>
            <a:normAutofit/>
          </a:bodyPr>
          <a:lstStyle/>
          <a:p>
            <a:pPr algn="ctr">
              <a:spcBef>
                <a:spcPts val="0"/>
              </a:spcBef>
            </a:pPr>
            <a:r>
              <a:rPr lang="en-US" sz="2800" b="1" dirty="0" smtClean="0">
                <a:solidFill>
                  <a:schemeClr val="accent3"/>
                </a:solidFill>
              </a:rPr>
              <a:t>Remember </a:t>
            </a:r>
            <a:r>
              <a:rPr lang="en-US" sz="2800" b="1" dirty="0" smtClean="0">
                <a:solidFill>
                  <a:schemeClr val="accent3"/>
                </a:solidFill>
              </a:rPr>
              <a:t>you </a:t>
            </a:r>
            <a:r>
              <a:rPr lang="en-US" sz="2800" b="1" dirty="0" smtClean="0">
                <a:solidFill>
                  <a:schemeClr val="accent3"/>
                </a:solidFill>
              </a:rPr>
              <a:t>are a </a:t>
            </a:r>
          </a:p>
          <a:p>
            <a:pPr algn="ctr">
              <a:spcBef>
                <a:spcPts val="0"/>
              </a:spcBef>
            </a:pPr>
            <a:r>
              <a:rPr lang="en-US" sz="2800" b="1" dirty="0" smtClean="0">
                <a:solidFill>
                  <a:schemeClr val="accent3"/>
                </a:solidFill>
              </a:rPr>
              <a:t>high school student </a:t>
            </a:r>
          </a:p>
          <a:p>
            <a:pPr algn="ctr">
              <a:spcBef>
                <a:spcPts val="0"/>
              </a:spcBef>
            </a:pPr>
            <a:r>
              <a:rPr lang="en-US" sz="2800" b="1" u="sng" dirty="0" smtClean="0">
                <a:solidFill>
                  <a:schemeClr val="accent3"/>
                </a:solidFill>
              </a:rPr>
              <a:t>and</a:t>
            </a:r>
            <a:r>
              <a:rPr lang="en-US" sz="2800" b="1" dirty="0" smtClean="0">
                <a:solidFill>
                  <a:schemeClr val="accent3"/>
                </a:solidFill>
              </a:rPr>
              <a:t> </a:t>
            </a:r>
          </a:p>
          <a:p>
            <a:pPr algn="ctr">
              <a:spcBef>
                <a:spcPts val="0"/>
              </a:spcBef>
            </a:pPr>
            <a:r>
              <a:rPr lang="en-US" sz="2800" b="1" dirty="0" smtClean="0">
                <a:solidFill>
                  <a:schemeClr val="accent3"/>
                </a:solidFill>
              </a:rPr>
              <a:t>a college student </a:t>
            </a:r>
            <a:endParaRPr lang="en-US" sz="2800" b="1" dirty="0">
              <a:solidFill>
                <a:schemeClr val="accent3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005136" y="1079956"/>
            <a:ext cx="5342021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 i="1" u="sng" dirty="0" smtClean="0">
                <a:solidFill>
                  <a:schemeClr val="tx2"/>
                </a:solidFill>
              </a:rPr>
              <a:t>MOWR Students are expected to….</a:t>
            </a:r>
            <a:endParaRPr lang="en-US" sz="2200" b="1" i="1" u="sng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407304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1010653"/>
            <a:ext cx="4379495" cy="2119409"/>
          </a:xfrm>
        </p:spPr>
        <p:txBody>
          <a:bodyPr>
            <a:normAutofit fontScale="90000"/>
          </a:bodyPr>
          <a:lstStyle/>
          <a:p>
            <a:pPr algn="ctr"/>
            <a:r>
              <a:rPr lang="en-US" b="1" dirty="0" smtClean="0"/>
              <a:t>The MOWR Program</a:t>
            </a:r>
            <a:br>
              <a:rPr lang="en-US" b="1" dirty="0" smtClean="0"/>
            </a:br>
            <a:r>
              <a:rPr lang="en-US" b="1" dirty="0" smtClean="0"/>
              <a:t>from the</a:t>
            </a:r>
            <a:br>
              <a:rPr lang="en-US" b="1" dirty="0" smtClean="0"/>
            </a:br>
            <a:r>
              <a:rPr lang="en-US" b="1" dirty="0" smtClean="0"/>
              <a:t>Student Perspective</a:t>
            </a:r>
            <a:endParaRPr lang="en-US" b="1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4541" y="3868615"/>
            <a:ext cx="3987006" cy="1524000"/>
          </a:xfrm>
        </p:spPr>
        <p:txBody>
          <a:bodyPr>
            <a:noAutofit/>
          </a:bodyPr>
          <a:lstStyle/>
          <a:p>
            <a:pPr algn="ctr"/>
            <a:r>
              <a:rPr lang="en-US" sz="2800" b="1" dirty="0" smtClean="0">
                <a:solidFill>
                  <a:schemeClr val="accent3"/>
                </a:solidFill>
              </a:rPr>
              <a:t>Current MOWR Student Testimonials…</a:t>
            </a:r>
            <a:endParaRPr lang="en-US" sz="2800" b="1" dirty="0">
              <a:solidFill>
                <a:schemeClr val="accent3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3047" y="1641231"/>
            <a:ext cx="5499720" cy="4747847"/>
          </a:xfrm>
          <a:prstGeom prst="rect">
            <a:avLst/>
          </a:prstGeom>
        </p:spPr>
      </p:pic>
      <p:sp>
        <p:nvSpPr>
          <p:cNvPr id="9" name="Oval Callout 8"/>
          <p:cNvSpPr/>
          <p:nvPr/>
        </p:nvSpPr>
        <p:spPr>
          <a:xfrm flipH="1">
            <a:off x="1046747" y="3446585"/>
            <a:ext cx="4114800" cy="2215661"/>
          </a:xfrm>
          <a:prstGeom prst="wedgeEllipseCallout">
            <a:avLst/>
          </a:prstGeom>
          <a:noFill/>
          <a:ln w="57150">
            <a:solidFill>
              <a:schemeClr val="bg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7654871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505017" y="4755658"/>
            <a:ext cx="11177337" cy="566738"/>
          </a:xfrm>
        </p:spPr>
        <p:txBody>
          <a:bodyPr>
            <a:normAutofit/>
          </a:bodyPr>
          <a:lstStyle/>
          <a:p>
            <a:pPr algn="ctr"/>
            <a:r>
              <a:rPr lang="en-US" b="1" dirty="0" smtClean="0"/>
              <a:t>When can CHS students start the MOWR application Process?</a:t>
            </a:r>
            <a:endParaRPr lang="en-US" b="1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half" idx="2"/>
          </p:nvPr>
        </p:nvSpPr>
        <p:spPr>
          <a:xfrm>
            <a:off x="505017" y="5322396"/>
            <a:ext cx="11177337" cy="937727"/>
          </a:xfrm>
        </p:spPr>
        <p:txBody>
          <a:bodyPr>
            <a:noAutofit/>
          </a:bodyPr>
          <a:lstStyle/>
          <a:p>
            <a:pPr algn="ctr">
              <a:spcBef>
                <a:spcPts val="0"/>
              </a:spcBef>
            </a:pPr>
            <a:r>
              <a:rPr lang="en-US" sz="2400" b="1" dirty="0"/>
              <a:t>Detailed, step-by-step </a:t>
            </a:r>
            <a:r>
              <a:rPr lang="en-US" sz="2400" b="1" dirty="0" smtClean="0"/>
              <a:t>information for the Centennial MOWR application process </a:t>
            </a:r>
            <a:r>
              <a:rPr lang="en-US" sz="2400" b="1" dirty="0" smtClean="0"/>
              <a:t>will </a:t>
            </a:r>
            <a:r>
              <a:rPr lang="en-US" sz="2400" b="1" dirty="0" smtClean="0"/>
              <a:t>be </a:t>
            </a:r>
            <a:r>
              <a:rPr lang="en-US" sz="2400" b="1" dirty="0" smtClean="0"/>
              <a:t>available </a:t>
            </a:r>
            <a:r>
              <a:rPr lang="en-US" sz="24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starting February </a:t>
            </a:r>
            <a:r>
              <a:rPr lang="en-US" sz="24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1st</a:t>
            </a:r>
            <a:endParaRPr lang="en-US" sz="2400" b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8" name="Diagram 7"/>
          <p:cNvGraphicFramePr/>
          <p:nvPr>
            <p:extLst>
              <p:ext uri="{D42A27DB-BD31-4B8C-83A1-F6EECF244321}">
                <p14:modId xmlns:p14="http://schemas.microsoft.com/office/powerpoint/2010/main" val="2940485208"/>
              </p:ext>
            </p:extLst>
          </p:nvPr>
        </p:nvGraphicFramePr>
        <p:xfrm>
          <a:off x="1926492" y="473481"/>
          <a:ext cx="7768492" cy="391094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41146791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2911" y="643362"/>
            <a:ext cx="3393601" cy="1208884"/>
          </a:xfrm>
        </p:spPr>
        <p:txBody>
          <a:bodyPr/>
          <a:lstStyle/>
          <a:p>
            <a:pPr algn="ctr"/>
            <a:r>
              <a:rPr lang="en-US" sz="4000" b="1" dirty="0" smtClean="0"/>
              <a:t>Next Steps…	</a:t>
            </a:r>
            <a:endParaRPr lang="en-US" sz="4000" b="1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5087815" y="1219201"/>
            <a:ext cx="6447693" cy="5228492"/>
          </a:xfrm>
        </p:spPr>
        <p:txBody>
          <a:bodyPr>
            <a:normAutofit fontScale="92500" lnSpcReduction="10000"/>
          </a:bodyPr>
          <a:lstStyle/>
          <a:p>
            <a:pPr lvl="0" rtl="0"/>
            <a:r>
              <a:rPr lang="en-US" sz="1900" b="1" dirty="0" smtClean="0"/>
              <a:t>Find out</a:t>
            </a:r>
            <a:r>
              <a:rPr lang="en-US" sz="1900" b="1" i="0" dirty="0" smtClean="0"/>
              <a:t> what the MOWR admission requirements are for the college</a:t>
            </a:r>
            <a:endParaRPr lang="en-US" sz="1900" b="1" dirty="0"/>
          </a:p>
          <a:p>
            <a:pPr lvl="0" rtl="0">
              <a:spcBef>
                <a:spcPts val="1800"/>
              </a:spcBef>
            </a:pPr>
            <a:r>
              <a:rPr lang="en-US" sz="1900" b="1" i="0" dirty="0" smtClean="0"/>
              <a:t>What test(s) do you need to take?</a:t>
            </a:r>
            <a:endParaRPr lang="en-US" sz="1900" b="1" dirty="0"/>
          </a:p>
          <a:p>
            <a:pPr lvl="1" rtl="0">
              <a:spcBef>
                <a:spcPts val="600"/>
              </a:spcBef>
            </a:pPr>
            <a:r>
              <a:rPr lang="en-US" sz="1700" dirty="0" smtClean="0"/>
              <a:t>Have you taken a test?</a:t>
            </a:r>
          </a:p>
          <a:p>
            <a:pPr lvl="1">
              <a:spcBef>
                <a:spcPts val="600"/>
              </a:spcBef>
            </a:pPr>
            <a:r>
              <a:rPr lang="en-US" sz="1700" dirty="0"/>
              <a:t>What is the required minimum score</a:t>
            </a:r>
            <a:r>
              <a:rPr lang="en-US" sz="1700" dirty="0" smtClean="0"/>
              <a:t>? Is your score high enough?</a:t>
            </a:r>
            <a:endParaRPr lang="en-US" sz="1700" dirty="0"/>
          </a:p>
          <a:p>
            <a:pPr lvl="1" rtl="0">
              <a:spcBef>
                <a:spcPts val="600"/>
              </a:spcBef>
            </a:pPr>
            <a:r>
              <a:rPr lang="en-US" sz="1700" dirty="0" smtClean="0"/>
              <a:t>Do you need to r</a:t>
            </a:r>
            <a:r>
              <a:rPr lang="en-US" sz="1700" b="0" i="0" dirty="0" smtClean="0"/>
              <a:t>egister </a:t>
            </a:r>
            <a:r>
              <a:rPr lang="en-US" sz="1700" dirty="0" smtClean="0"/>
              <a:t>for a test? </a:t>
            </a:r>
          </a:p>
          <a:p>
            <a:pPr lvl="1" rtl="0">
              <a:spcBef>
                <a:spcPts val="600"/>
              </a:spcBef>
            </a:pPr>
            <a:r>
              <a:rPr lang="en-US" sz="1700" b="0" i="0" dirty="0" smtClean="0"/>
              <a:t>What are the upcoming testing dates?</a:t>
            </a:r>
            <a:endParaRPr lang="en-US" sz="1700" dirty="0"/>
          </a:p>
          <a:p>
            <a:pPr lvl="1" rtl="0">
              <a:spcBef>
                <a:spcPts val="600"/>
              </a:spcBef>
            </a:pPr>
            <a:r>
              <a:rPr lang="en-US" sz="1700" b="0" i="0" dirty="0" smtClean="0"/>
              <a:t>What is the last date you can test and submit scores?</a:t>
            </a:r>
            <a:endParaRPr lang="en-US" sz="1700" dirty="0"/>
          </a:p>
          <a:p>
            <a:pPr lvl="1" rtl="0">
              <a:spcBef>
                <a:spcPts val="600"/>
              </a:spcBef>
            </a:pPr>
            <a:r>
              <a:rPr lang="en-US" sz="1700" b="0" i="0" dirty="0" smtClean="0"/>
              <a:t>What test prep can you do?</a:t>
            </a:r>
            <a:endParaRPr lang="en-US" sz="1700" dirty="0"/>
          </a:p>
          <a:p>
            <a:pPr lvl="2" rtl="0">
              <a:spcBef>
                <a:spcPts val="0"/>
              </a:spcBef>
            </a:pPr>
            <a:r>
              <a:rPr lang="en-US" sz="1500" b="1" i="1" dirty="0" smtClean="0">
                <a:solidFill>
                  <a:schemeClr val="accent2"/>
                </a:solidFill>
              </a:rPr>
              <a:t>*ACCUPLACER will be given at CHS for potentia</a:t>
            </a:r>
            <a:r>
              <a:rPr lang="en-US" b="1" i="1" dirty="0" smtClean="0">
                <a:solidFill>
                  <a:schemeClr val="accent2"/>
                </a:solidFill>
              </a:rPr>
              <a:t>l Gwinnett Tech students on </a:t>
            </a:r>
            <a:r>
              <a:rPr lang="en-US" b="1" i="1" u="sng" dirty="0" smtClean="0">
                <a:solidFill>
                  <a:schemeClr val="accent2"/>
                </a:solidFill>
              </a:rPr>
              <a:t>Tuesday, January 24</a:t>
            </a:r>
            <a:endParaRPr lang="en-US" b="1" i="1" u="sng" dirty="0">
              <a:solidFill>
                <a:schemeClr val="accent2"/>
              </a:solidFill>
            </a:endParaRPr>
          </a:p>
          <a:p>
            <a:pPr lvl="0" rtl="0">
              <a:spcBef>
                <a:spcPts val="1800"/>
              </a:spcBef>
            </a:pPr>
            <a:r>
              <a:rPr lang="en-US" sz="1900" b="1" i="0" dirty="0" smtClean="0"/>
              <a:t>What are your transportation needs?</a:t>
            </a:r>
            <a:endParaRPr lang="en-US" sz="1900" b="1" dirty="0"/>
          </a:p>
          <a:p>
            <a:pPr lvl="2">
              <a:spcBef>
                <a:spcPts val="0"/>
              </a:spcBef>
            </a:pPr>
            <a:r>
              <a:rPr lang="en-US" sz="1500" b="1" i="1" dirty="0" smtClean="0">
                <a:solidFill>
                  <a:schemeClr val="accent2"/>
                </a:solidFill>
              </a:rPr>
              <a:t>*Fulton County will be providing buses for students taking MOWR at Gwinnett Tech</a:t>
            </a:r>
            <a:endParaRPr lang="en-US" sz="1500" b="1" i="1" dirty="0">
              <a:solidFill>
                <a:schemeClr val="accent2"/>
              </a:solidFill>
            </a:endParaRPr>
          </a:p>
          <a:p>
            <a:pPr lvl="0" rtl="0">
              <a:spcBef>
                <a:spcPts val="1800"/>
              </a:spcBef>
            </a:pPr>
            <a:r>
              <a:rPr lang="en-US" sz="1900" b="1" i="0" dirty="0" smtClean="0"/>
              <a:t>Attend breakout information session for the college and program you are interested in…</a:t>
            </a:r>
            <a:endParaRPr lang="en-US" sz="1900" b="1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38555" y="1852247"/>
            <a:ext cx="3692768" cy="1910862"/>
          </a:xfrm>
        </p:spPr>
        <p:txBody>
          <a:bodyPr>
            <a:normAutofit lnSpcReduction="10000"/>
          </a:bodyPr>
          <a:lstStyle/>
          <a:p>
            <a:pPr algn="ctr"/>
            <a:r>
              <a:rPr lang="en-US" sz="2400" b="1" dirty="0" smtClean="0">
                <a:solidFill>
                  <a:schemeClr val="accent3"/>
                </a:solidFill>
              </a:rPr>
              <a:t>What should students and parents be doing to be ready to meet the MOWR application deadlines?</a:t>
            </a:r>
            <a:endParaRPr lang="en-US" sz="2400" b="1" dirty="0">
              <a:solidFill>
                <a:schemeClr val="accent3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8123" y="3645878"/>
            <a:ext cx="1737087" cy="25611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43922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64419"/>
            <a:ext cx="8825657" cy="566738"/>
          </a:xfrm>
        </p:spPr>
        <p:txBody>
          <a:bodyPr>
            <a:noAutofit/>
          </a:bodyPr>
          <a:lstStyle/>
          <a:p>
            <a:pPr algn="ctr"/>
            <a:r>
              <a:rPr lang="en-US" sz="3600" b="1" dirty="0" smtClean="0"/>
              <a:t>General Questions?</a:t>
            </a:r>
            <a:endParaRPr lang="en-US" sz="3600" b="1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62709" y="5513218"/>
            <a:ext cx="10879014" cy="606228"/>
          </a:xfrm>
        </p:spPr>
        <p:txBody>
          <a:bodyPr>
            <a:noAutofit/>
          </a:bodyPr>
          <a:lstStyle/>
          <a:p>
            <a:pPr algn="ctr"/>
            <a:r>
              <a:rPr lang="en-US" sz="2700" b="1" dirty="0" smtClean="0"/>
              <a:t>Next Up… Breakout Sessions with College MOWR Coordinators!</a:t>
            </a:r>
            <a:endParaRPr lang="en-US" sz="2700" b="1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6730" y="105507"/>
            <a:ext cx="6541025" cy="431659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48354925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half" idx="14"/>
          </p:nvPr>
        </p:nvSpPr>
        <p:spPr>
          <a:xfrm>
            <a:off x="2164936" y="3789947"/>
            <a:ext cx="7725772" cy="577516"/>
          </a:xfrm>
        </p:spPr>
        <p:txBody>
          <a:bodyPr>
            <a:noAutofit/>
          </a:bodyPr>
          <a:lstStyle/>
          <a:p>
            <a:pPr algn="ctr"/>
            <a:r>
              <a:rPr lang="en-US" sz="3800" b="1" dirty="0">
                <a:solidFill>
                  <a:schemeClr val="accent3"/>
                </a:solidFill>
              </a:rPr>
              <a:t>What is Move On When Ready?</a:t>
            </a:r>
            <a:endParaRPr lang="en-US" sz="3800" dirty="0">
              <a:solidFill>
                <a:schemeClr val="accent3"/>
              </a:solidFill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72980" y="4908885"/>
            <a:ext cx="11309684" cy="1660358"/>
          </a:xfrm>
        </p:spPr>
        <p:txBody>
          <a:bodyPr>
            <a:noAutofit/>
          </a:bodyPr>
          <a:lstStyle/>
          <a:p>
            <a:pPr algn="just"/>
            <a:r>
              <a:rPr lang="en-US" sz="2800" b="1" cap="none" dirty="0" smtClean="0">
                <a:solidFill>
                  <a:schemeClr val="accent4">
                    <a:lumMod val="50000"/>
                  </a:schemeClr>
                </a:solidFill>
              </a:rPr>
              <a:t>Move On </a:t>
            </a:r>
            <a:r>
              <a:rPr lang="en-US" sz="2800" b="1" cap="none" dirty="0">
                <a:solidFill>
                  <a:schemeClr val="accent4">
                    <a:lumMod val="50000"/>
                  </a:schemeClr>
                </a:solidFill>
              </a:rPr>
              <a:t>W</a:t>
            </a:r>
            <a:r>
              <a:rPr lang="en-US" sz="2800" b="1" cap="none" dirty="0" smtClean="0">
                <a:solidFill>
                  <a:schemeClr val="accent4">
                    <a:lumMod val="50000"/>
                  </a:schemeClr>
                </a:solidFill>
              </a:rPr>
              <a:t>hen </a:t>
            </a:r>
            <a:r>
              <a:rPr lang="en-US" sz="2800" b="1" cap="none" dirty="0">
                <a:solidFill>
                  <a:schemeClr val="accent4">
                    <a:lumMod val="50000"/>
                  </a:schemeClr>
                </a:solidFill>
              </a:rPr>
              <a:t>R</a:t>
            </a:r>
            <a:r>
              <a:rPr lang="en-US" sz="2800" b="1" cap="none" dirty="0" smtClean="0">
                <a:solidFill>
                  <a:schemeClr val="accent4">
                    <a:lumMod val="50000"/>
                  </a:schemeClr>
                </a:solidFill>
              </a:rPr>
              <a:t>eady is </a:t>
            </a:r>
            <a:r>
              <a:rPr lang="en-US" sz="2800" b="1" cap="none" dirty="0">
                <a:solidFill>
                  <a:schemeClr val="accent4">
                    <a:lumMod val="50000"/>
                  </a:schemeClr>
                </a:solidFill>
              </a:rPr>
              <a:t>G</a:t>
            </a:r>
            <a:r>
              <a:rPr lang="en-US" sz="2800" b="1" cap="none" dirty="0" smtClean="0">
                <a:solidFill>
                  <a:schemeClr val="accent4">
                    <a:lumMod val="50000"/>
                  </a:schemeClr>
                </a:solidFill>
              </a:rPr>
              <a:t>eorgia’s dual enrollment program which provides HS students the opportunity to take college level coursework for credit which can be applied towards both high school and college graduation requirements.</a:t>
            </a:r>
            <a:endParaRPr lang="en-US" sz="2800" b="1" cap="none" dirty="0">
              <a:solidFill>
                <a:schemeClr val="accent4">
                  <a:lumMod val="50000"/>
                </a:schemeClr>
              </a:solidFill>
            </a:endParaRPr>
          </a:p>
        </p:txBody>
      </p:sp>
      <p:pic>
        <p:nvPicPr>
          <p:cNvPr id="2050" name="Picture 2" descr="Image result for move on when read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9286" y="911705"/>
            <a:ext cx="4897071" cy="26075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676659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2338" y="727484"/>
            <a:ext cx="10445262" cy="890301"/>
          </a:xfrm>
        </p:spPr>
        <p:txBody>
          <a:bodyPr/>
          <a:lstStyle/>
          <a:p>
            <a:pPr algn="ctr"/>
            <a:r>
              <a:rPr lang="en-US" sz="3200" b="1" dirty="0" smtClean="0"/>
              <a:t>Breakout Sessions with College MOWR Coordinators</a:t>
            </a:r>
            <a:endParaRPr lang="en-US" sz="3200" b="1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46375678"/>
              </p:ext>
            </p:extLst>
          </p:nvPr>
        </p:nvGraphicFramePr>
        <p:xfrm>
          <a:off x="492369" y="2344615"/>
          <a:ext cx="11125200" cy="433753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22204598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60">
          <a:fgClr>
            <a:schemeClr val="bg1">
              <a:lumMod val="85000"/>
            </a:schemeClr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3850259" y="216552"/>
            <a:ext cx="3917782" cy="708025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en-US" b="1" u="sng" dirty="0" smtClean="0">
                <a:solidFill>
                  <a:schemeClr val="tx1"/>
                </a:solidFill>
              </a:rPr>
              <a:t>How it works…</a:t>
            </a:r>
            <a:endParaRPr lang="en-US" b="1" u="sng" dirty="0">
              <a:solidFill>
                <a:schemeClr val="tx1"/>
              </a:solidFill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4111363358"/>
              </p:ext>
            </p:extLst>
          </p:nvPr>
        </p:nvGraphicFramePr>
        <p:xfrm>
          <a:off x="826843" y="1153606"/>
          <a:ext cx="10503876" cy="517366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3847037" y="6248381"/>
            <a:ext cx="7842008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500" b="1" i="1" dirty="0" smtClean="0">
                <a:solidFill>
                  <a:schemeClr val="accent1"/>
                </a:solidFill>
              </a:rPr>
              <a:t>*</a:t>
            </a:r>
            <a:r>
              <a:rPr lang="en-US" sz="1500" b="1" i="1" u="sng" dirty="0" smtClean="0">
                <a:solidFill>
                  <a:schemeClr val="accent1"/>
                </a:solidFill>
              </a:rPr>
              <a:t>Students </a:t>
            </a:r>
            <a:r>
              <a:rPr lang="en-US" sz="1500" b="1" i="1" u="sng" dirty="0" smtClean="0">
                <a:solidFill>
                  <a:schemeClr val="accent1"/>
                </a:solidFill>
              </a:rPr>
              <a:t>are responsible for verifying with college which MOWR credits will be accepted </a:t>
            </a:r>
            <a:r>
              <a:rPr lang="en-US" sz="1500" b="1" i="1" u="sng" dirty="0" smtClean="0">
                <a:solidFill>
                  <a:schemeClr val="accent1"/>
                </a:solidFill>
              </a:rPr>
              <a:t>and/or </a:t>
            </a:r>
            <a:r>
              <a:rPr lang="en-US" sz="1500" b="1" i="1" u="sng" dirty="0" smtClean="0">
                <a:solidFill>
                  <a:schemeClr val="accent1"/>
                </a:solidFill>
              </a:rPr>
              <a:t>transferrable to that institution.</a:t>
            </a:r>
            <a:endParaRPr lang="en-US" sz="1500" b="1" i="1" u="sng" dirty="0">
              <a:solidFill>
                <a:schemeClr val="accent1"/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9206"/>
          <a:stretch/>
        </p:blipFill>
        <p:spPr>
          <a:xfrm>
            <a:off x="1285487" y="170245"/>
            <a:ext cx="2408013" cy="800638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4785" t="49476"/>
          <a:stretch/>
        </p:blipFill>
        <p:spPr>
          <a:xfrm>
            <a:off x="7768041" y="170245"/>
            <a:ext cx="2523240" cy="7963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31010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90">
          <a:fgClr>
            <a:schemeClr val="bg1">
              <a:lumMod val="85000"/>
            </a:schemeClr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1715293" y="925541"/>
            <a:ext cx="8761413" cy="706964"/>
          </a:xfrm>
        </p:spPr>
        <p:txBody>
          <a:bodyPr/>
          <a:lstStyle/>
          <a:p>
            <a:pPr algn="ctr"/>
            <a:r>
              <a:rPr lang="en-US" b="1" dirty="0" smtClean="0">
                <a:latin typeface="+mn-lt"/>
              </a:rPr>
              <a:t>MOWR Eligibility </a:t>
            </a:r>
            <a:endParaRPr lang="en-US" b="1" dirty="0">
              <a:latin typeface="+mn-lt"/>
            </a:endParaRPr>
          </a:p>
        </p:txBody>
      </p:sp>
      <p:graphicFrame>
        <p:nvGraphicFramePr>
          <p:cNvPr id="2" name="Content Placeholder 1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67348221"/>
              </p:ext>
            </p:extLst>
          </p:nvPr>
        </p:nvGraphicFramePr>
        <p:xfrm>
          <a:off x="508000" y="2476500"/>
          <a:ext cx="11176000" cy="412749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3" name="Picture 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25502" y="2476500"/>
            <a:ext cx="2172714" cy="19796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91877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9970246" cy="706964"/>
          </a:xfrm>
        </p:spPr>
        <p:txBody>
          <a:bodyPr/>
          <a:lstStyle/>
          <a:p>
            <a:pPr algn="ctr"/>
            <a:r>
              <a:rPr lang="en-US" b="1" dirty="0" smtClean="0"/>
              <a:t>How much does it cost students to participate in MOWR?</a:t>
            </a:r>
            <a:endParaRPr lang="en-US" b="1" dirty="0"/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81411023"/>
              </p:ext>
            </p:extLst>
          </p:nvPr>
        </p:nvGraphicFramePr>
        <p:xfrm>
          <a:off x="544763" y="2695075"/>
          <a:ext cx="11474784" cy="395504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4" name="Picture 3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805361">
            <a:off x="2833185" y="2120315"/>
            <a:ext cx="5514975" cy="2352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21849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90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6955" y="668215"/>
            <a:ext cx="3947764" cy="1597152"/>
          </a:xfrm>
        </p:spPr>
        <p:txBody>
          <a:bodyPr/>
          <a:lstStyle/>
          <a:p>
            <a:pPr algn="ctr"/>
            <a:r>
              <a:rPr lang="en-US" sz="2800" b="1" dirty="0" smtClean="0"/>
              <a:t>What college classes are approved for MOWR?</a:t>
            </a:r>
            <a:endParaRPr lang="en-US" sz="2800" b="1" dirty="0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024284"/>
              </p:ext>
            </p:extLst>
          </p:nvPr>
        </p:nvGraphicFramePr>
        <p:xfrm>
          <a:off x="5131444" y="550985"/>
          <a:ext cx="6591633" cy="644769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20458" y="2605336"/>
            <a:ext cx="3580753" cy="1406769"/>
          </a:xfrm>
        </p:spPr>
        <p:txBody>
          <a:bodyPr>
            <a:normAutofit fontScale="92500"/>
          </a:bodyPr>
          <a:lstStyle/>
          <a:p>
            <a:pPr algn="ctr"/>
            <a:r>
              <a:rPr lang="en-US" sz="2400" b="1" i="1" dirty="0" smtClean="0">
                <a:solidFill>
                  <a:schemeClr val="accent3"/>
                </a:solidFill>
              </a:rPr>
              <a:t>*Each college has different course offerings approved for MOWR. </a:t>
            </a:r>
          </a:p>
          <a:p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6635" y="4012105"/>
            <a:ext cx="2928397" cy="219629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9528267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1168" y="4810417"/>
            <a:ext cx="9843243" cy="707412"/>
          </a:xfrm>
        </p:spPr>
        <p:txBody>
          <a:bodyPr>
            <a:noAutofit/>
          </a:bodyPr>
          <a:lstStyle/>
          <a:p>
            <a:pPr algn="ctr"/>
            <a:r>
              <a:rPr lang="en-US" sz="2800" b="1" dirty="0" smtClean="0"/>
              <a:t>How do I find out which MOWR classes a college offers?</a:t>
            </a:r>
            <a:endParaRPr lang="en-US" sz="2800" b="1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59961" y="5517829"/>
            <a:ext cx="8825656" cy="493712"/>
          </a:xfrm>
        </p:spPr>
        <p:txBody>
          <a:bodyPr>
            <a:noAutofit/>
          </a:bodyPr>
          <a:lstStyle/>
          <a:p>
            <a:pPr algn="ctr"/>
            <a:r>
              <a:rPr lang="en-US" sz="4000" b="1" u="sng" dirty="0" smtClean="0">
                <a:solidFill>
                  <a:schemeClr val="accent3"/>
                </a:solidFill>
              </a:rPr>
              <a:t>www.GAFutures.org</a:t>
            </a:r>
            <a:endParaRPr lang="en-US" sz="4000" b="1" u="sng" dirty="0">
              <a:solidFill>
                <a:schemeClr val="accent3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4377" y="595062"/>
            <a:ext cx="11676827" cy="36039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10127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0654" y="927948"/>
            <a:ext cx="9878916" cy="706964"/>
          </a:xfrm>
        </p:spPr>
        <p:txBody>
          <a:bodyPr/>
          <a:lstStyle/>
          <a:p>
            <a:pPr algn="ctr"/>
            <a:r>
              <a:rPr lang="en-US" b="1" dirty="0" smtClean="0"/>
              <a:t>MOWR Courses for Centennial Students: </a:t>
            </a:r>
            <a:br>
              <a:rPr lang="en-US" b="1" dirty="0" smtClean="0"/>
            </a:br>
            <a:r>
              <a:rPr lang="en-US" b="1" u="sng" dirty="0" smtClean="0"/>
              <a:t>On CHS Campus</a:t>
            </a:r>
            <a:endParaRPr lang="en-US" b="1" u="sng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5001" y="2603500"/>
            <a:ext cx="5345111" cy="663876"/>
          </a:xfrm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anchor="ctr" anchorCtr="1"/>
          <a:lstStyle/>
          <a:p>
            <a:pPr algn="ctr">
              <a:spcBef>
                <a:spcPts val="0"/>
              </a:spcBef>
            </a:pPr>
            <a:r>
              <a:rPr lang="en-US" sz="3200" b="1" dirty="0" smtClean="0">
                <a:solidFill>
                  <a:schemeClr val="tx1"/>
                </a:solidFill>
              </a:rPr>
              <a:t>College English</a:t>
            </a:r>
            <a:endParaRPr lang="en-US" sz="3200" b="1" dirty="0">
              <a:solidFill>
                <a:schemeClr val="tx1"/>
              </a:solidFill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5000" y="3179764"/>
            <a:ext cx="5345113" cy="3271836"/>
          </a:xfrm>
          <a:solidFill>
            <a:schemeClr val="tx2">
              <a:lumMod val="60000"/>
              <a:lumOff val="40000"/>
            </a:schemeClr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 anchorCtr="0">
            <a:noAutofit/>
          </a:bodyPr>
          <a:lstStyle/>
          <a:p>
            <a:r>
              <a:rPr lang="en-US" sz="2000" b="1" dirty="0" smtClean="0">
                <a:solidFill>
                  <a:schemeClr val="tx1"/>
                </a:solidFill>
              </a:rPr>
              <a:t>Taken thru GA State University Perimeter College</a:t>
            </a:r>
          </a:p>
          <a:p>
            <a:r>
              <a:rPr lang="en-US" sz="2000" b="1" dirty="0" smtClean="0">
                <a:solidFill>
                  <a:schemeClr val="tx1"/>
                </a:solidFill>
              </a:rPr>
              <a:t>College professor comes to CHS to teach the course</a:t>
            </a:r>
          </a:p>
          <a:p>
            <a:r>
              <a:rPr lang="en-US" sz="2000" b="1" dirty="0">
                <a:solidFill>
                  <a:schemeClr val="tx1"/>
                </a:solidFill>
              </a:rPr>
              <a:t>Class meets </a:t>
            </a:r>
            <a:r>
              <a:rPr lang="en-US" sz="2000" b="1" dirty="0" smtClean="0">
                <a:solidFill>
                  <a:schemeClr val="tx1"/>
                </a:solidFill>
              </a:rPr>
              <a:t>two </a:t>
            </a:r>
            <a:r>
              <a:rPr lang="en-US" sz="2000" b="1" dirty="0">
                <a:solidFill>
                  <a:schemeClr val="tx1"/>
                </a:solidFill>
              </a:rPr>
              <a:t>days a week from 8:00-9:15am </a:t>
            </a:r>
            <a:r>
              <a:rPr lang="en-US" sz="2000" b="1" dirty="0" smtClean="0">
                <a:solidFill>
                  <a:schemeClr val="tx1"/>
                </a:solidFill>
              </a:rPr>
              <a:t>(</a:t>
            </a:r>
            <a:r>
              <a:rPr lang="en-US" sz="2000" b="1" dirty="0">
                <a:solidFill>
                  <a:schemeClr val="tx1"/>
                </a:solidFill>
              </a:rPr>
              <a:t>Mon/Wed or </a:t>
            </a:r>
            <a:r>
              <a:rPr lang="en-US" sz="2000" b="1" dirty="0" smtClean="0">
                <a:solidFill>
                  <a:schemeClr val="tx1"/>
                </a:solidFill>
              </a:rPr>
              <a:t>Tues/Thurs) </a:t>
            </a:r>
          </a:p>
          <a:p>
            <a:r>
              <a:rPr lang="en-US" sz="2000" b="1" dirty="0" smtClean="0">
                <a:solidFill>
                  <a:schemeClr val="tx1"/>
                </a:solidFill>
              </a:rPr>
              <a:t>Satisfies Senior English graduation requirement</a:t>
            </a:r>
            <a:endParaRPr lang="en-US" sz="2000" b="1" dirty="0">
              <a:solidFill>
                <a:schemeClr val="tx1"/>
              </a:solidFill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08714" y="2603500"/>
            <a:ext cx="5322889" cy="663876"/>
          </a:xfrm>
          <a:ln>
            <a:solidFill>
              <a:schemeClr val="accent3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anchor="ctr" anchorCtr="1"/>
          <a:lstStyle/>
          <a:p>
            <a:pPr algn="ctr">
              <a:spcBef>
                <a:spcPts val="0"/>
              </a:spcBef>
            </a:pPr>
            <a:r>
              <a:rPr lang="en-US" sz="3200" b="1" dirty="0" smtClean="0">
                <a:solidFill>
                  <a:schemeClr val="tx1"/>
                </a:solidFill>
              </a:rPr>
              <a:t>College Calculus</a:t>
            </a:r>
            <a:endParaRPr lang="en-US" sz="3200" b="1" dirty="0">
              <a:solidFill>
                <a:schemeClr val="tx1"/>
              </a:solidFill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08711" y="3179764"/>
            <a:ext cx="5322889" cy="3271836"/>
          </a:xfrm>
          <a:solidFill>
            <a:schemeClr val="accent3"/>
          </a:solidFill>
          <a:ln>
            <a:solidFill>
              <a:schemeClr val="accent3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anchor="ctr" anchorCtr="0">
            <a:normAutofit/>
          </a:bodyPr>
          <a:lstStyle/>
          <a:p>
            <a:r>
              <a:rPr lang="en-US" sz="2000" b="1" dirty="0" smtClean="0">
                <a:solidFill>
                  <a:schemeClr val="tx1"/>
                </a:solidFill>
              </a:rPr>
              <a:t>Taken thru GA Tech</a:t>
            </a:r>
          </a:p>
          <a:p>
            <a:r>
              <a:rPr lang="en-US" sz="2000" b="1" dirty="0" smtClean="0">
                <a:solidFill>
                  <a:schemeClr val="tx1"/>
                </a:solidFill>
              </a:rPr>
              <a:t>Students participate in course via </a:t>
            </a:r>
            <a:r>
              <a:rPr lang="en-US" sz="2000" b="1" dirty="0" smtClean="0">
                <a:solidFill>
                  <a:schemeClr val="tx1"/>
                </a:solidFill>
              </a:rPr>
              <a:t>internet feed from Polycom system</a:t>
            </a:r>
            <a:endParaRPr lang="en-US" sz="2000" b="1" dirty="0" smtClean="0">
              <a:solidFill>
                <a:schemeClr val="tx1"/>
              </a:solidFill>
            </a:endParaRPr>
          </a:p>
          <a:p>
            <a:r>
              <a:rPr lang="en-US" sz="2000" b="1" dirty="0" smtClean="0">
                <a:solidFill>
                  <a:schemeClr val="tx1"/>
                </a:solidFill>
              </a:rPr>
              <a:t>Class meets </a:t>
            </a:r>
            <a:r>
              <a:rPr lang="en-US" sz="2000" b="1" dirty="0" smtClean="0">
                <a:solidFill>
                  <a:schemeClr val="tx1"/>
                </a:solidFill>
              </a:rPr>
              <a:t>5 </a:t>
            </a:r>
            <a:r>
              <a:rPr lang="en-US" sz="2000" b="1" dirty="0" smtClean="0">
                <a:solidFill>
                  <a:schemeClr val="tx1"/>
                </a:solidFill>
              </a:rPr>
              <a:t>days a week </a:t>
            </a:r>
            <a:r>
              <a:rPr lang="en-US" sz="2000" b="1" dirty="0">
                <a:solidFill>
                  <a:schemeClr val="tx1"/>
                </a:solidFill>
              </a:rPr>
              <a:t>from </a:t>
            </a:r>
            <a:r>
              <a:rPr lang="en-US" sz="2000" b="1" dirty="0" smtClean="0">
                <a:solidFill>
                  <a:schemeClr val="tx1"/>
                </a:solidFill>
              </a:rPr>
              <a:t>8:00–9:00am</a:t>
            </a:r>
            <a:endParaRPr lang="en-US" sz="2000" b="1" dirty="0">
              <a:solidFill>
                <a:schemeClr val="tx1"/>
              </a:solidFill>
            </a:endParaRPr>
          </a:p>
          <a:p>
            <a:r>
              <a:rPr lang="en-US" sz="2000" b="1" dirty="0" smtClean="0">
                <a:solidFill>
                  <a:schemeClr val="tx1"/>
                </a:solidFill>
              </a:rPr>
              <a:t>(Mon–Thurs) Student must have completed AP Calculus BC</a:t>
            </a:r>
            <a:endParaRPr lang="en-US" sz="20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87556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79231" y="844062"/>
            <a:ext cx="10154639" cy="836570"/>
          </a:xfrm>
        </p:spPr>
        <p:txBody>
          <a:bodyPr/>
          <a:lstStyle/>
          <a:p>
            <a:pPr algn="ctr"/>
            <a:r>
              <a:rPr lang="en-US" b="1" dirty="0" smtClean="0"/>
              <a:t>MOWR Courses for Centennial Students: </a:t>
            </a:r>
            <a:br>
              <a:rPr lang="en-US" b="1" dirty="0" smtClean="0"/>
            </a:br>
            <a:r>
              <a:rPr lang="en-US" b="1" u="sng" dirty="0" smtClean="0"/>
              <a:t>On the College Campus</a:t>
            </a:r>
            <a:endParaRPr lang="en-US" b="1" u="sng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5001" y="2603500"/>
            <a:ext cx="5345111" cy="663876"/>
          </a:xfrm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anchor="ctr" anchorCtr="0"/>
          <a:lstStyle/>
          <a:p>
            <a:pPr algn="ctr"/>
            <a:r>
              <a:rPr lang="en-US" sz="3200" b="1" dirty="0" smtClean="0">
                <a:solidFill>
                  <a:schemeClr val="tx1"/>
                </a:solidFill>
              </a:rPr>
              <a:t>Part Time</a:t>
            </a:r>
            <a:endParaRPr lang="en-US" sz="3200" b="1" dirty="0">
              <a:solidFill>
                <a:schemeClr val="tx1"/>
              </a:solidFill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5000" y="3179764"/>
            <a:ext cx="5345113" cy="3271836"/>
          </a:xfr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 anchorCtr="0">
            <a:noAutofit/>
          </a:bodyPr>
          <a:lstStyle/>
          <a:p>
            <a:r>
              <a:rPr lang="en-US" sz="2000" b="1" dirty="0" smtClean="0">
                <a:solidFill>
                  <a:schemeClr val="tx1"/>
                </a:solidFill>
              </a:rPr>
              <a:t>Less than12 college credit hours</a:t>
            </a:r>
          </a:p>
          <a:p>
            <a:r>
              <a:rPr lang="en-US" sz="2000" b="1" dirty="0" smtClean="0">
                <a:solidFill>
                  <a:schemeClr val="tx1"/>
                </a:solidFill>
              </a:rPr>
              <a:t>Blend of MOWR classes on the college campus and HS classes at Centennial</a:t>
            </a:r>
          </a:p>
          <a:p>
            <a:r>
              <a:rPr lang="en-US" sz="2000" b="1" dirty="0" smtClean="0">
                <a:solidFill>
                  <a:schemeClr val="tx1"/>
                </a:solidFill>
              </a:rPr>
              <a:t>Schedule must have a total of 6 classes</a:t>
            </a:r>
          </a:p>
          <a:p>
            <a:r>
              <a:rPr lang="en-US" sz="2000" b="1" dirty="0" smtClean="0">
                <a:solidFill>
                  <a:schemeClr val="tx1"/>
                </a:solidFill>
              </a:rPr>
              <a:t>Need to coordinate MOWR courses with periods CHS classes are offered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08714" y="2603500"/>
            <a:ext cx="5322889" cy="663876"/>
          </a:xfrm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anchor="ctr" anchorCtr="0"/>
          <a:lstStyle/>
          <a:p>
            <a:pPr algn="ctr"/>
            <a:r>
              <a:rPr lang="en-US" sz="3200" b="1" dirty="0" smtClean="0">
                <a:solidFill>
                  <a:schemeClr val="tx1"/>
                </a:solidFill>
              </a:rPr>
              <a:t>Full Time</a:t>
            </a:r>
            <a:endParaRPr lang="en-US" sz="3200" b="1" dirty="0">
              <a:solidFill>
                <a:schemeClr val="tx1"/>
              </a:solidFill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08711" y="3179764"/>
            <a:ext cx="5322889" cy="3271836"/>
          </a:xfr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anchor="ctr" anchorCtr="0">
            <a:normAutofit/>
          </a:bodyPr>
          <a:lstStyle/>
          <a:p>
            <a:r>
              <a:rPr lang="en-US" sz="2000" b="1" dirty="0" smtClean="0">
                <a:solidFill>
                  <a:schemeClr val="tx1"/>
                </a:solidFill>
              </a:rPr>
              <a:t>Total of 12-15 college credit hours</a:t>
            </a:r>
          </a:p>
          <a:p>
            <a:r>
              <a:rPr lang="en-US" sz="2000" b="1" dirty="0" smtClean="0">
                <a:solidFill>
                  <a:schemeClr val="tx1"/>
                </a:solidFill>
              </a:rPr>
              <a:t>All classes are taken on the college campus</a:t>
            </a:r>
          </a:p>
          <a:p>
            <a:r>
              <a:rPr lang="en-US" sz="2000" b="1" dirty="0" smtClean="0">
                <a:solidFill>
                  <a:schemeClr val="tx1"/>
                </a:solidFill>
              </a:rPr>
              <a:t>No courses would be taken at CHS </a:t>
            </a:r>
          </a:p>
          <a:p>
            <a:r>
              <a:rPr lang="en-US" sz="2000" b="1" dirty="0" smtClean="0">
                <a:solidFill>
                  <a:schemeClr val="tx1"/>
                </a:solidFill>
              </a:rPr>
              <a:t>Student is still enrolled at CHS and can participate in CHS sports, extra curricular activities, clubs and events. </a:t>
            </a:r>
            <a:endParaRPr lang="en-US" sz="20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1945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 Boardroom">
  <a:themeElements>
    <a:clrScheme name="Ion Boardroom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F9C9D"/>
      </a:accent5>
      <a:accent6>
        <a:srgbClr val="9E5E9B"/>
      </a:accent6>
      <a:hlink>
        <a:srgbClr val="58C1BA"/>
      </a:hlink>
      <a:folHlink>
        <a:srgbClr val="9DFFCB"/>
      </a:folHlink>
    </a:clrScheme>
    <a:fontScheme name="Ion Boardroom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 Boardroom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 Boardroom" id="{FC33163D-4339-46B1-8EED-24C834239D99}" vid="{EC7F02AD-9687-440F-A9DF-FAA6F22270D7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 Boardroom</Template>
  <TotalTime>744</TotalTime>
  <Words>1479</Words>
  <Application>Microsoft Office PowerPoint</Application>
  <PresentationFormat>Widescreen</PresentationFormat>
  <Paragraphs>173</Paragraphs>
  <Slides>20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5" baseType="lpstr">
      <vt:lpstr>Arial</vt:lpstr>
      <vt:lpstr>Calibri</vt:lpstr>
      <vt:lpstr>Century Gothic</vt:lpstr>
      <vt:lpstr>Wingdings 3</vt:lpstr>
      <vt:lpstr>Ion Boardroom</vt:lpstr>
      <vt:lpstr>Move On When Ready Night</vt:lpstr>
      <vt:lpstr>PowerPoint Presentation</vt:lpstr>
      <vt:lpstr>How it works…</vt:lpstr>
      <vt:lpstr>MOWR Eligibility </vt:lpstr>
      <vt:lpstr>How much does it cost students to participate in MOWR?</vt:lpstr>
      <vt:lpstr>What college classes are approved for MOWR?</vt:lpstr>
      <vt:lpstr>How do I find out which MOWR classes a college offers?</vt:lpstr>
      <vt:lpstr>MOWR Courses for Centennial Students:  On CHS Campus</vt:lpstr>
      <vt:lpstr>MOWR Courses for Centennial Students:  On the College Campus</vt:lpstr>
      <vt:lpstr>What type of student is a good fit for MOWR?</vt:lpstr>
      <vt:lpstr>How does a Centennial Student Participate in MOWR?</vt:lpstr>
      <vt:lpstr>How does a Centennial Student Participate in MOWR?</vt:lpstr>
      <vt:lpstr>Step 4: Admission</vt:lpstr>
      <vt:lpstr>MOWR Student Support and Transition</vt:lpstr>
      <vt:lpstr>What are the expectations of students in MOWR?</vt:lpstr>
      <vt:lpstr>The MOWR Program from the Student Perspective</vt:lpstr>
      <vt:lpstr>When can CHS students start the MOWR application Process?</vt:lpstr>
      <vt:lpstr>Next Steps… </vt:lpstr>
      <vt:lpstr>General Questions?</vt:lpstr>
      <vt:lpstr>Breakout Sessions with College MOWR Coordinators</vt:lpstr>
    </vt:vector>
  </TitlesOfParts>
  <Company>Fulton County School System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Move On When Ready Night</dc:title>
  <dc:creator>Marino, Shellie</dc:creator>
  <cp:lastModifiedBy>Marino, Shellie</cp:lastModifiedBy>
  <cp:revision>70</cp:revision>
  <cp:lastPrinted>2016-12-15T16:31:33Z</cp:lastPrinted>
  <dcterms:created xsi:type="dcterms:W3CDTF">2016-12-13T23:10:18Z</dcterms:created>
  <dcterms:modified xsi:type="dcterms:W3CDTF">2016-12-15T17:25:48Z</dcterms:modified>
</cp:coreProperties>
</file>