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677" r:id="rId6"/>
  </p:sldMasterIdLst>
  <p:notesMasterIdLst>
    <p:notesMasterId r:id="rId32"/>
  </p:notesMasterIdLst>
  <p:sldIdLst>
    <p:sldId id="256" r:id="rId7"/>
    <p:sldId id="285" r:id="rId8"/>
    <p:sldId id="289" r:id="rId9"/>
    <p:sldId id="258" r:id="rId10"/>
    <p:sldId id="279" r:id="rId11"/>
    <p:sldId id="294" r:id="rId12"/>
    <p:sldId id="323" r:id="rId13"/>
    <p:sldId id="326" r:id="rId14"/>
    <p:sldId id="260" r:id="rId15"/>
    <p:sldId id="324" r:id="rId16"/>
    <p:sldId id="290" r:id="rId17"/>
    <p:sldId id="325" r:id="rId18"/>
    <p:sldId id="292" r:id="rId19"/>
    <p:sldId id="287" r:id="rId20"/>
    <p:sldId id="293" r:id="rId21"/>
    <p:sldId id="276" r:id="rId22"/>
    <p:sldId id="273" r:id="rId23"/>
    <p:sldId id="284" r:id="rId24"/>
    <p:sldId id="274" r:id="rId25"/>
    <p:sldId id="286" r:id="rId26"/>
    <p:sldId id="261" r:id="rId27"/>
    <p:sldId id="271" r:id="rId28"/>
    <p:sldId id="330" r:id="rId29"/>
    <p:sldId id="327" r:id="rId30"/>
    <p:sldId id="32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D8A03-F0E6-4B11-8179-622B3D9EE6E1}" v="172" dt="2019-11-12T15:15:3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>
      <p:cViewPr>
        <p:scale>
          <a:sx n="66" d="100"/>
          <a:sy n="66" d="100"/>
        </p:scale>
        <p:origin x="1248" y="1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Meq</a:t>
          </a:r>
          <a:r>
            <a:rPr lang="en-US" sz="24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-Sal</a:t>
          </a:r>
          <a:r>
            <a:rPr lang="en-US" sz="1200" b="1" u="sng" dirty="0">
              <a:solidFill>
                <a:schemeClr val="bg1"/>
              </a:solidFill>
            </a:rPr>
            <a:t>  </a:t>
          </a:r>
          <a:r>
            <a:rPr lang="en-US" sz="12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Ms. Freeman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50" u="none" dirty="0">
              <a:solidFill>
                <a:schemeClr val="bg1"/>
              </a:solidFill>
            </a:rPr>
            <a:t>FreemanMA@fultonschools.org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Sam-Z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</a:rPr>
            <a:t>Ms. Peart </a:t>
          </a:r>
          <a:r>
            <a:rPr lang="en-US" sz="1050" dirty="0">
              <a:solidFill>
                <a:schemeClr val="bg1"/>
              </a:solidFill>
            </a:rPr>
            <a:t>Peart@fultonschools.org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 Coach</a:t>
          </a:r>
          <a:r>
            <a:rPr lang="en-US" sz="2400" b="1" u="sng" dirty="0">
              <a:solidFill>
                <a:schemeClr val="bg1"/>
              </a:solidFill>
            </a:rPr>
            <a:t>          </a:t>
          </a:r>
          <a:r>
            <a:rPr lang="en-US" sz="2400" dirty="0">
              <a:solidFill>
                <a:schemeClr val="bg1"/>
              </a:solidFill>
            </a:rPr>
            <a:t> Mrs. Rigsbey </a:t>
          </a:r>
          <a:r>
            <a:rPr lang="en-US" sz="1050" dirty="0">
              <a:solidFill>
                <a:schemeClr val="bg1"/>
              </a:solidFill>
              <a:latin typeface="+mn-lt"/>
            </a:rPr>
            <a:t>RigsbeyA@fultonschools.org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LinFactNeighborX="-17317" custLinFactNeighborY="-149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11287" custLinFactNeighborX="4274" custLinFactNeighborY="-712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LinFactNeighborX="-18074" custLinFactNeighborY="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9806" custLinFactNeighborX="4426" custLinFactNeighborY="-111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17673" custLinFactNeighborY="15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0591" custLinFactNeighborX="5014" custLinFactNeighborY="1573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A-Cas</a:t>
          </a:r>
          <a:r>
            <a:rPr lang="en-US" sz="1200" b="1" u="sng" dirty="0">
              <a:solidFill>
                <a:schemeClr val="bg1"/>
              </a:solidFill>
            </a:rPr>
            <a:t>  </a:t>
          </a:r>
          <a:r>
            <a:rPr lang="en-US" sz="12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Mr. Jones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50" u="none" dirty="0">
              <a:solidFill>
                <a:schemeClr val="bg1"/>
              </a:solidFill>
            </a:rPr>
            <a:t>JonesW3@fultonschools.org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Cat-Harp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</a:rPr>
            <a:t>Ms. Ekpo </a:t>
          </a:r>
          <a:r>
            <a:rPr lang="en-US" sz="1050" dirty="0">
              <a:solidFill>
                <a:schemeClr val="bg1"/>
              </a:solidFill>
            </a:rPr>
            <a:t>EkpoN@fultonschools.org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Harq-Mep</a:t>
          </a:r>
          <a:r>
            <a:rPr lang="en-US" sz="2400" b="1" u="sng" dirty="0">
              <a:solidFill>
                <a:schemeClr val="bg1"/>
              </a:solidFill>
            </a:rPr>
            <a:t>          </a:t>
          </a:r>
          <a:r>
            <a:rPr lang="en-US" sz="2400" dirty="0">
              <a:solidFill>
                <a:schemeClr val="bg1"/>
              </a:solidFill>
            </a:rPr>
            <a:t> Mrs. Ruppe </a:t>
          </a:r>
          <a:r>
            <a:rPr lang="en-US" sz="1050" dirty="0">
              <a:solidFill>
                <a:schemeClr val="bg1"/>
              </a:solidFill>
              <a:latin typeface="+mn-lt"/>
            </a:rPr>
            <a:t>Ruppe@fultonschools.org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LinFactNeighborX="-17317" custLinFactNeighborY="-149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11287" custLinFactNeighborX="4274" custLinFactNeighborY="-712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LinFactNeighborX="-18074" custLinFactNeighborY="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9806" custLinFactNeighborX="4426" custLinFactNeighborY="-111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17673" custLinFactNeighborY="15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0591" custLinFactNeighborX="5014" custLinFactNeighborY="1573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EA152-5FDB-4056-87D5-437931910E5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D33BD8-C771-413C-BAF8-F8525EFA0C49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College Planning</a:t>
          </a:r>
        </a:p>
      </dgm:t>
    </dgm:pt>
    <dgm:pt modelId="{CFBC4C57-69B7-4A88-B5BC-80E05A02AEA5}" type="parTrans" cxnId="{C9F054FC-4CB4-4D4B-86FC-E50694C4F0EA}">
      <dgm:prSet/>
      <dgm:spPr/>
      <dgm:t>
        <a:bodyPr/>
        <a:lstStyle/>
        <a:p>
          <a:endParaRPr lang="en-US"/>
        </a:p>
      </dgm:t>
    </dgm:pt>
    <dgm:pt modelId="{CC0F840A-DDE1-455D-B656-3CE2B9EFA881}" type="sibTrans" cxnId="{C9F054FC-4CB4-4D4B-86FC-E50694C4F0EA}">
      <dgm:prSet/>
      <dgm:spPr/>
      <dgm:t>
        <a:bodyPr/>
        <a:lstStyle/>
        <a:p>
          <a:endParaRPr lang="en-US"/>
        </a:p>
      </dgm:t>
    </dgm:pt>
    <dgm:pt modelId="{CCF7426E-4CCE-4019-9640-41F9312C85D8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Meeting With College Representatives</a:t>
          </a:r>
        </a:p>
      </dgm:t>
    </dgm:pt>
    <dgm:pt modelId="{9D6500F4-29A8-424B-9607-7D07474DEE69}" type="parTrans" cxnId="{D247A15E-2670-4FBA-B6C6-30A402504808}">
      <dgm:prSet/>
      <dgm:spPr/>
      <dgm:t>
        <a:bodyPr/>
        <a:lstStyle/>
        <a:p>
          <a:endParaRPr lang="en-US"/>
        </a:p>
      </dgm:t>
    </dgm:pt>
    <dgm:pt modelId="{9FA70146-7CE9-435C-B9FF-2637C38F8132}" type="sibTrans" cxnId="{D247A15E-2670-4FBA-B6C6-30A402504808}">
      <dgm:prSet/>
      <dgm:spPr/>
      <dgm:t>
        <a:bodyPr/>
        <a:lstStyle/>
        <a:p>
          <a:endParaRPr lang="en-US"/>
        </a:p>
      </dgm:t>
    </dgm:pt>
    <dgm:pt modelId="{A24608E8-CC2E-42EC-9C42-BEC17CB4607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Representative Visits to CHS</a:t>
          </a:r>
        </a:p>
      </dgm:t>
    </dgm:pt>
    <dgm:pt modelId="{3A4BD100-8F22-407A-A6AF-4A28D074E35C}" type="parTrans" cxnId="{57381C5D-439A-4FA6-A496-0EE00652F55E}">
      <dgm:prSet/>
      <dgm:spPr/>
      <dgm:t>
        <a:bodyPr/>
        <a:lstStyle/>
        <a:p>
          <a:endParaRPr lang="en-US"/>
        </a:p>
      </dgm:t>
    </dgm:pt>
    <dgm:pt modelId="{6B71B461-D7C2-41D3-A527-9896C32707EE}" type="sibTrans" cxnId="{57381C5D-439A-4FA6-A496-0EE00652F55E}">
      <dgm:prSet/>
      <dgm:spPr/>
      <dgm:t>
        <a:bodyPr/>
        <a:lstStyle/>
        <a:p>
          <a:endParaRPr lang="en-US"/>
        </a:p>
      </dgm:t>
    </dgm:pt>
    <dgm:pt modelId="{6BF9C89C-E0D4-4A35-BAA6-8CEEDA4DF250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College Fairs</a:t>
          </a:r>
        </a:p>
      </dgm:t>
    </dgm:pt>
    <dgm:pt modelId="{70EFAEAC-BFD2-4844-9FB5-5F00053BEAF8}" type="parTrans" cxnId="{01ED1FEA-303A-486C-AFE3-F367F317F016}">
      <dgm:prSet/>
      <dgm:spPr/>
      <dgm:t>
        <a:bodyPr/>
        <a:lstStyle/>
        <a:p>
          <a:endParaRPr lang="en-US"/>
        </a:p>
      </dgm:t>
    </dgm:pt>
    <dgm:pt modelId="{F902C8DE-49AD-484D-B695-6282B283B535}" type="sibTrans" cxnId="{01ED1FEA-303A-486C-AFE3-F367F317F016}">
      <dgm:prSet/>
      <dgm:spPr/>
      <dgm:t>
        <a:bodyPr/>
        <a:lstStyle/>
        <a:p>
          <a:endParaRPr lang="en-US"/>
        </a:p>
      </dgm:t>
    </dgm:pt>
    <dgm:pt modelId="{74CBB449-3B15-4714-A179-61F645B4D5E8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College Campus Visits</a:t>
          </a:r>
        </a:p>
      </dgm:t>
    </dgm:pt>
    <dgm:pt modelId="{815BF99E-FF49-41FC-B8D9-DCECB94AE902}" type="parTrans" cxnId="{02BB31A1-7CEC-41CB-813E-925B216B3F3B}">
      <dgm:prSet/>
      <dgm:spPr/>
      <dgm:t>
        <a:bodyPr/>
        <a:lstStyle/>
        <a:p>
          <a:endParaRPr lang="en-US"/>
        </a:p>
      </dgm:t>
    </dgm:pt>
    <dgm:pt modelId="{16C8B9E0-1BE9-46AB-9254-86510A3E8FF9}" type="sibTrans" cxnId="{02BB31A1-7CEC-41CB-813E-925B216B3F3B}">
      <dgm:prSet/>
      <dgm:spPr/>
      <dgm:t>
        <a:bodyPr/>
        <a:lstStyle/>
        <a:p>
          <a:endParaRPr lang="en-US"/>
        </a:p>
      </dgm:t>
    </dgm:pt>
    <dgm:pt modelId="{A7690F79-C589-4326-988F-B716A5667E19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SAT and ACT Prep Opportunities</a:t>
          </a:r>
        </a:p>
      </dgm:t>
    </dgm:pt>
    <dgm:pt modelId="{B5C3D367-D41F-4215-BE98-1CAD8AB84E40}" type="parTrans" cxnId="{E6EAD617-539B-44BF-AAE6-75C3B5925070}">
      <dgm:prSet/>
      <dgm:spPr/>
      <dgm:t>
        <a:bodyPr/>
        <a:lstStyle/>
        <a:p>
          <a:endParaRPr lang="en-US"/>
        </a:p>
      </dgm:t>
    </dgm:pt>
    <dgm:pt modelId="{D03EB65C-3CBF-4B1E-B577-BC478A54D938}" type="sibTrans" cxnId="{E6EAD617-539B-44BF-AAE6-75C3B5925070}">
      <dgm:prSet/>
      <dgm:spPr/>
      <dgm:t>
        <a:bodyPr/>
        <a:lstStyle/>
        <a:p>
          <a:endParaRPr lang="en-US"/>
        </a:p>
      </dgm:t>
    </dgm:pt>
    <dgm:pt modelId="{2976E6FB-03B6-4FF3-9028-D934F189235C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Scholarships and Financial Aid</a:t>
          </a:r>
        </a:p>
      </dgm:t>
    </dgm:pt>
    <dgm:pt modelId="{60A5B31B-E07F-4C1D-B958-FBDED26D9672}" type="parTrans" cxnId="{E3D563D7-2719-402D-BED2-A73797BA52DD}">
      <dgm:prSet/>
      <dgm:spPr/>
      <dgm:t>
        <a:bodyPr/>
        <a:lstStyle/>
        <a:p>
          <a:endParaRPr lang="en-US"/>
        </a:p>
      </dgm:t>
    </dgm:pt>
    <dgm:pt modelId="{B9E17E6F-BA16-46A4-8054-12EF912B0DCA}" type="sibTrans" cxnId="{E3D563D7-2719-402D-BED2-A73797BA52DD}">
      <dgm:prSet/>
      <dgm:spPr/>
      <dgm:t>
        <a:bodyPr/>
        <a:lstStyle/>
        <a:p>
          <a:endParaRPr lang="en-US"/>
        </a:p>
      </dgm:t>
    </dgm:pt>
    <dgm:pt modelId="{17CBD744-41BB-4194-BD4D-F77DAF7FB5A0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Quick Links</a:t>
          </a:r>
        </a:p>
      </dgm:t>
    </dgm:pt>
    <dgm:pt modelId="{08D2381D-C5CF-4AB3-8AEB-7FE942EB535B}" type="parTrans" cxnId="{7C28C2D5-056D-4B62-884F-6CD5D4AE4482}">
      <dgm:prSet/>
      <dgm:spPr/>
      <dgm:t>
        <a:bodyPr/>
        <a:lstStyle/>
        <a:p>
          <a:endParaRPr lang="en-US"/>
        </a:p>
      </dgm:t>
    </dgm:pt>
    <dgm:pt modelId="{BCFF4D4B-340F-4396-9C4D-AAED74E44BB6}" type="sibTrans" cxnId="{7C28C2D5-056D-4B62-884F-6CD5D4AE4482}">
      <dgm:prSet/>
      <dgm:spPr/>
      <dgm:t>
        <a:bodyPr/>
        <a:lstStyle/>
        <a:p>
          <a:endParaRPr lang="en-US"/>
        </a:p>
      </dgm:t>
    </dgm:pt>
    <dgm:pt modelId="{657DC1E9-1E47-417D-A4D3-C6090DEF4F37}" type="pres">
      <dgm:prSet presAssocID="{DD8EA152-5FDB-4056-87D5-437931910E5A}" presName="linear" presStyleCnt="0">
        <dgm:presLayoutVars>
          <dgm:animLvl val="lvl"/>
          <dgm:resizeHandles val="exact"/>
        </dgm:presLayoutVars>
      </dgm:prSet>
      <dgm:spPr/>
    </dgm:pt>
    <dgm:pt modelId="{B54AFE37-7144-4FEB-89A4-7119A279F857}" type="pres">
      <dgm:prSet presAssocID="{A5D33BD8-C771-413C-BAF8-F8525EFA0C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0A3FA4-9A65-4A01-BAEB-CD8053E9982A}" type="pres">
      <dgm:prSet presAssocID="{CC0F840A-DDE1-455D-B656-3CE2B9EFA881}" presName="spacer" presStyleCnt="0"/>
      <dgm:spPr/>
    </dgm:pt>
    <dgm:pt modelId="{A73F9FCE-7A79-46CE-81BD-7CD0192C7FF1}" type="pres">
      <dgm:prSet presAssocID="{CCF7426E-4CCE-4019-9640-41F9312C85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ACC395-888A-4AAB-864B-6C0C91519D96}" type="pres">
      <dgm:prSet presAssocID="{CCF7426E-4CCE-4019-9640-41F9312C85D8}" presName="childText" presStyleLbl="revTx" presStyleIdx="0" presStyleCnt="1">
        <dgm:presLayoutVars>
          <dgm:bulletEnabled val="1"/>
        </dgm:presLayoutVars>
      </dgm:prSet>
      <dgm:spPr/>
    </dgm:pt>
    <dgm:pt modelId="{18A52B9E-7824-4D63-9D45-87355DB44FE9}" type="pres">
      <dgm:prSet presAssocID="{A7690F79-C589-4326-988F-B716A5667E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F951EA-6276-4E50-88B2-C0A2301B6C3A}" type="pres">
      <dgm:prSet presAssocID="{D03EB65C-3CBF-4B1E-B577-BC478A54D938}" presName="spacer" presStyleCnt="0"/>
      <dgm:spPr/>
    </dgm:pt>
    <dgm:pt modelId="{CD22EADA-5240-4AC1-8A79-B70B12B95CF8}" type="pres">
      <dgm:prSet presAssocID="{2976E6FB-03B6-4FF3-9028-D934F18923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C012B9-5E16-49CA-9C48-89D5BA185906}" type="pres">
      <dgm:prSet presAssocID="{B9E17E6F-BA16-46A4-8054-12EF912B0DCA}" presName="spacer" presStyleCnt="0"/>
      <dgm:spPr/>
    </dgm:pt>
    <dgm:pt modelId="{F4D2D19F-0F77-42E9-8685-657C3C98BE2F}" type="pres">
      <dgm:prSet presAssocID="{17CBD744-41BB-4194-BD4D-F77DAF7FB5A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43B4411-D488-4619-9E83-9DDA7DF8011F}" type="presOf" srcId="{CCF7426E-4CCE-4019-9640-41F9312C85D8}" destId="{A73F9FCE-7A79-46CE-81BD-7CD0192C7FF1}" srcOrd="0" destOrd="0" presId="urn:microsoft.com/office/officeart/2005/8/layout/vList2"/>
    <dgm:cxn modelId="{E6EAD617-539B-44BF-AAE6-75C3B5925070}" srcId="{DD8EA152-5FDB-4056-87D5-437931910E5A}" destId="{A7690F79-C589-4326-988F-B716A5667E19}" srcOrd="2" destOrd="0" parTransId="{B5C3D367-D41F-4215-BE98-1CAD8AB84E40}" sibTransId="{D03EB65C-3CBF-4B1E-B577-BC478A54D938}"/>
    <dgm:cxn modelId="{B167FE21-A1F4-41D2-967C-40E16D9B3888}" type="presOf" srcId="{2976E6FB-03B6-4FF3-9028-D934F189235C}" destId="{CD22EADA-5240-4AC1-8A79-B70B12B95CF8}" srcOrd="0" destOrd="0" presId="urn:microsoft.com/office/officeart/2005/8/layout/vList2"/>
    <dgm:cxn modelId="{ECD83324-7744-4EA9-88D6-41A29380D161}" type="presOf" srcId="{6BF9C89C-E0D4-4A35-BAA6-8CEEDA4DF250}" destId="{B3ACC395-888A-4AAB-864B-6C0C91519D96}" srcOrd="0" destOrd="1" presId="urn:microsoft.com/office/officeart/2005/8/layout/vList2"/>
    <dgm:cxn modelId="{4D115B2E-B097-4331-AA3B-C3C8DFBBAAD2}" type="presOf" srcId="{DD8EA152-5FDB-4056-87D5-437931910E5A}" destId="{657DC1E9-1E47-417D-A4D3-C6090DEF4F37}" srcOrd="0" destOrd="0" presId="urn:microsoft.com/office/officeart/2005/8/layout/vList2"/>
    <dgm:cxn modelId="{57381C5D-439A-4FA6-A496-0EE00652F55E}" srcId="{CCF7426E-4CCE-4019-9640-41F9312C85D8}" destId="{A24608E8-CC2E-42EC-9C42-BEC17CB46079}" srcOrd="0" destOrd="0" parTransId="{3A4BD100-8F22-407A-A6AF-4A28D074E35C}" sibTransId="{6B71B461-D7C2-41D3-A527-9896C32707EE}"/>
    <dgm:cxn modelId="{D247A15E-2670-4FBA-B6C6-30A402504808}" srcId="{DD8EA152-5FDB-4056-87D5-437931910E5A}" destId="{CCF7426E-4CCE-4019-9640-41F9312C85D8}" srcOrd="1" destOrd="0" parTransId="{9D6500F4-29A8-424B-9607-7D07474DEE69}" sibTransId="{9FA70146-7CE9-435C-B9FF-2637C38F8132}"/>
    <dgm:cxn modelId="{99884A56-7CC6-4D13-BC59-D82E2D2F7F88}" type="presOf" srcId="{17CBD744-41BB-4194-BD4D-F77DAF7FB5A0}" destId="{F4D2D19F-0F77-42E9-8685-657C3C98BE2F}" srcOrd="0" destOrd="0" presId="urn:microsoft.com/office/officeart/2005/8/layout/vList2"/>
    <dgm:cxn modelId="{C4249F85-AC00-43A3-8FBD-62B1DC66F451}" type="presOf" srcId="{74CBB449-3B15-4714-A179-61F645B4D5E8}" destId="{B3ACC395-888A-4AAB-864B-6C0C91519D96}" srcOrd="0" destOrd="2" presId="urn:microsoft.com/office/officeart/2005/8/layout/vList2"/>
    <dgm:cxn modelId="{1E4D1998-9A21-4681-BCD9-28E54E682DD4}" type="presOf" srcId="{A24608E8-CC2E-42EC-9C42-BEC17CB46079}" destId="{B3ACC395-888A-4AAB-864B-6C0C91519D96}" srcOrd="0" destOrd="0" presId="urn:microsoft.com/office/officeart/2005/8/layout/vList2"/>
    <dgm:cxn modelId="{02BB31A1-7CEC-41CB-813E-925B216B3F3B}" srcId="{CCF7426E-4CCE-4019-9640-41F9312C85D8}" destId="{74CBB449-3B15-4714-A179-61F645B4D5E8}" srcOrd="2" destOrd="0" parTransId="{815BF99E-FF49-41FC-B8D9-DCECB94AE902}" sibTransId="{16C8B9E0-1BE9-46AB-9254-86510A3E8FF9}"/>
    <dgm:cxn modelId="{F7D278C2-56E1-4F22-8242-EC7CA7BA8DC1}" type="presOf" srcId="{A5D33BD8-C771-413C-BAF8-F8525EFA0C49}" destId="{B54AFE37-7144-4FEB-89A4-7119A279F857}" srcOrd="0" destOrd="0" presId="urn:microsoft.com/office/officeart/2005/8/layout/vList2"/>
    <dgm:cxn modelId="{DE58CFC6-01A7-4925-AFA4-AA8F337EAC5C}" type="presOf" srcId="{A7690F79-C589-4326-988F-B716A5667E19}" destId="{18A52B9E-7824-4D63-9D45-87355DB44FE9}" srcOrd="0" destOrd="0" presId="urn:microsoft.com/office/officeart/2005/8/layout/vList2"/>
    <dgm:cxn modelId="{7C28C2D5-056D-4B62-884F-6CD5D4AE4482}" srcId="{DD8EA152-5FDB-4056-87D5-437931910E5A}" destId="{17CBD744-41BB-4194-BD4D-F77DAF7FB5A0}" srcOrd="4" destOrd="0" parTransId="{08D2381D-C5CF-4AB3-8AEB-7FE942EB535B}" sibTransId="{BCFF4D4B-340F-4396-9C4D-AAED74E44BB6}"/>
    <dgm:cxn modelId="{E3D563D7-2719-402D-BED2-A73797BA52DD}" srcId="{DD8EA152-5FDB-4056-87D5-437931910E5A}" destId="{2976E6FB-03B6-4FF3-9028-D934F189235C}" srcOrd="3" destOrd="0" parTransId="{60A5B31B-E07F-4C1D-B958-FBDED26D9672}" sibTransId="{B9E17E6F-BA16-46A4-8054-12EF912B0DCA}"/>
    <dgm:cxn modelId="{01ED1FEA-303A-486C-AFE3-F367F317F016}" srcId="{CCF7426E-4CCE-4019-9640-41F9312C85D8}" destId="{6BF9C89C-E0D4-4A35-BAA6-8CEEDA4DF250}" srcOrd="1" destOrd="0" parTransId="{70EFAEAC-BFD2-4844-9FB5-5F00053BEAF8}" sibTransId="{F902C8DE-49AD-484D-B695-6282B283B535}"/>
    <dgm:cxn modelId="{C9F054FC-4CB4-4D4B-86FC-E50694C4F0EA}" srcId="{DD8EA152-5FDB-4056-87D5-437931910E5A}" destId="{A5D33BD8-C771-413C-BAF8-F8525EFA0C49}" srcOrd="0" destOrd="0" parTransId="{CFBC4C57-69B7-4A88-B5BC-80E05A02AEA5}" sibTransId="{CC0F840A-DDE1-455D-B656-3CE2B9EFA881}"/>
    <dgm:cxn modelId="{C0C340E8-CC6B-43C7-AEA3-E6681ACACDFB}" type="presParOf" srcId="{657DC1E9-1E47-417D-A4D3-C6090DEF4F37}" destId="{B54AFE37-7144-4FEB-89A4-7119A279F857}" srcOrd="0" destOrd="0" presId="urn:microsoft.com/office/officeart/2005/8/layout/vList2"/>
    <dgm:cxn modelId="{3570C55D-5948-4E5D-8F65-6A008A957BBB}" type="presParOf" srcId="{657DC1E9-1E47-417D-A4D3-C6090DEF4F37}" destId="{530A3FA4-9A65-4A01-BAEB-CD8053E9982A}" srcOrd="1" destOrd="0" presId="urn:microsoft.com/office/officeart/2005/8/layout/vList2"/>
    <dgm:cxn modelId="{5E4B3EDF-E14A-467E-BB9A-96DF6341B87C}" type="presParOf" srcId="{657DC1E9-1E47-417D-A4D3-C6090DEF4F37}" destId="{A73F9FCE-7A79-46CE-81BD-7CD0192C7FF1}" srcOrd="2" destOrd="0" presId="urn:microsoft.com/office/officeart/2005/8/layout/vList2"/>
    <dgm:cxn modelId="{49E3D280-650F-4DBC-A26F-D46AC735C2E9}" type="presParOf" srcId="{657DC1E9-1E47-417D-A4D3-C6090DEF4F37}" destId="{B3ACC395-888A-4AAB-864B-6C0C91519D96}" srcOrd="3" destOrd="0" presId="urn:microsoft.com/office/officeart/2005/8/layout/vList2"/>
    <dgm:cxn modelId="{4B686806-5845-4780-BB17-B3DC56016147}" type="presParOf" srcId="{657DC1E9-1E47-417D-A4D3-C6090DEF4F37}" destId="{18A52B9E-7824-4D63-9D45-87355DB44FE9}" srcOrd="4" destOrd="0" presId="urn:microsoft.com/office/officeart/2005/8/layout/vList2"/>
    <dgm:cxn modelId="{5BC2612E-65B4-481F-A0B7-ED2B6BC581AE}" type="presParOf" srcId="{657DC1E9-1E47-417D-A4D3-C6090DEF4F37}" destId="{88F951EA-6276-4E50-88B2-C0A2301B6C3A}" srcOrd="5" destOrd="0" presId="urn:microsoft.com/office/officeart/2005/8/layout/vList2"/>
    <dgm:cxn modelId="{E643F23B-2685-49DA-89E8-B139768EC0CC}" type="presParOf" srcId="{657DC1E9-1E47-417D-A4D3-C6090DEF4F37}" destId="{CD22EADA-5240-4AC1-8A79-B70B12B95CF8}" srcOrd="6" destOrd="0" presId="urn:microsoft.com/office/officeart/2005/8/layout/vList2"/>
    <dgm:cxn modelId="{A26A5275-2479-4785-9CE4-1F2E95620067}" type="presParOf" srcId="{657DC1E9-1E47-417D-A4D3-C6090DEF4F37}" destId="{D1C012B9-5E16-49CA-9C48-89D5BA185906}" srcOrd="7" destOrd="0" presId="urn:microsoft.com/office/officeart/2005/8/layout/vList2"/>
    <dgm:cxn modelId="{154E7879-8ECF-4B76-965F-A5EEBB75BBFB}" type="presParOf" srcId="{657DC1E9-1E47-417D-A4D3-C6090DEF4F37}" destId="{F4D2D19F-0F77-42E9-8685-657C3C98BE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EAC97-B095-4AD7-9F9B-BD8EA355E38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BCDFE2-DA0F-4DEB-B8B4-B75B6BFF078C}">
      <dgm:prSet custT="1"/>
      <dgm:spPr/>
      <dgm:t>
        <a:bodyPr/>
        <a:lstStyle/>
        <a:p>
          <a:pPr rtl="0"/>
          <a:r>
            <a:rPr lang="en-US" sz="2000" b="1" dirty="0"/>
            <a:t>College &amp; Career Month at Centennial HS</a:t>
          </a:r>
        </a:p>
      </dgm:t>
    </dgm:pt>
    <dgm:pt modelId="{E4904F3B-A835-48AA-932B-D2320ED894AA}" type="parTrans" cxnId="{9F71EB2B-A51E-46AA-96A2-E504A5B0A618}">
      <dgm:prSet/>
      <dgm:spPr/>
      <dgm:t>
        <a:bodyPr/>
        <a:lstStyle/>
        <a:p>
          <a:endParaRPr lang="en-US"/>
        </a:p>
      </dgm:t>
    </dgm:pt>
    <dgm:pt modelId="{EF72358F-672A-43B4-9D4F-D155B144920C}" type="sibTrans" cxnId="{9F71EB2B-A51E-46AA-96A2-E504A5B0A618}">
      <dgm:prSet/>
      <dgm:spPr/>
      <dgm:t>
        <a:bodyPr/>
        <a:lstStyle/>
        <a:p>
          <a:endParaRPr lang="en-US"/>
        </a:p>
      </dgm:t>
    </dgm:pt>
    <dgm:pt modelId="{9388EF9A-063B-4F4B-A62B-2B0AB91218BC}">
      <dgm:prSet custT="1"/>
      <dgm:spPr/>
      <dgm:t>
        <a:bodyPr/>
        <a:lstStyle/>
        <a:p>
          <a:pPr algn="ctr" rtl="0"/>
          <a:r>
            <a:rPr lang="en-US" sz="1600" dirty="0"/>
            <a:t>Students registered to attend up to 3 sessions </a:t>
          </a:r>
        </a:p>
      </dgm:t>
    </dgm:pt>
    <dgm:pt modelId="{57CF4BA0-2B5D-46DF-A0BC-B121C73924A9}" type="parTrans" cxnId="{85D6BDCD-CDF7-4044-A8F2-1E4F2FE1EC24}">
      <dgm:prSet/>
      <dgm:spPr/>
      <dgm:t>
        <a:bodyPr/>
        <a:lstStyle/>
        <a:p>
          <a:endParaRPr lang="en-US"/>
        </a:p>
      </dgm:t>
    </dgm:pt>
    <dgm:pt modelId="{EACFE340-B86D-48AE-9493-0D193B8119F1}" type="sibTrans" cxnId="{85D6BDCD-CDF7-4044-A8F2-1E4F2FE1EC24}">
      <dgm:prSet/>
      <dgm:spPr/>
      <dgm:t>
        <a:bodyPr/>
        <a:lstStyle/>
        <a:p>
          <a:endParaRPr lang="en-US"/>
        </a:p>
      </dgm:t>
    </dgm:pt>
    <dgm:pt modelId="{ACF23F2D-E817-4B08-BDB2-78800919F8AC}">
      <dgm:prSet custT="1"/>
      <dgm:spPr/>
      <dgm:t>
        <a:bodyPr/>
        <a:lstStyle/>
        <a:p>
          <a:pPr rtl="0"/>
          <a:r>
            <a:rPr lang="en-US" sz="1600" dirty="0"/>
            <a:t>Students registered for their selected sessions via online link</a:t>
          </a:r>
        </a:p>
      </dgm:t>
    </dgm:pt>
    <dgm:pt modelId="{12D3C836-4135-4CD3-B289-C71600904BCA}" type="parTrans" cxnId="{0E5D9504-BFA3-467A-AF8B-F60B2E13D45C}">
      <dgm:prSet/>
      <dgm:spPr/>
      <dgm:t>
        <a:bodyPr/>
        <a:lstStyle/>
        <a:p>
          <a:endParaRPr lang="en-US"/>
        </a:p>
      </dgm:t>
    </dgm:pt>
    <dgm:pt modelId="{9AFDDFC9-15D9-42A1-9843-6E007F187A56}" type="sibTrans" cxnId="{0E5D9504-BFA3-467A-AF8B-F60B2E13D45C}">
      <dgm:prSet/>
      <dgm:spPr/>
      <dgm:t>
        <a:bodyPr/>
        <a:lstStyle/>
        <a:p>
          <a:endParaRPr lang="en-US"/>
        </a:p>
      </dgm:t>
    </dgm:pt>
    <dgm:pt modelId="{842D26D4-B706-43BB-A7A7-FAE960F28491}">
      <dgm:prSet custT="1"/>
      <dgm:spPr/>
      <dgm:t>
        <a:bodyPr/>
        <a:lstStyle/>
        <a:p>
          <a:pPr rtl="0"/>
          <a:r>
            <a:rPr lang="en-US" sz="1600" dirty="0"/>
            <a:t>Remind 101</a:t>
          </a:r>
        </a:p>
      </dgm:t>
    </dgm:pt>
    <dgm:pt modelId="{699E3E0D-1C4B-4BFF-9146-ACCC0E01E2D2}" type="parTrans" cxnId="{454E01B8-E11A-4ED5-AF97-91B7DD559AB1}">
      <dgm:prSet/>
      <dgm:spPr/>
      <dgm:t>
        <a:bodyPr/>
        <a:lstStyle/>
        <a:p>
          <a:endParaRPr lang="en-US"/>
        </a:p>
      </dgm:t>
    </dgm:pt>
    <dgm:pt modelId="{C9E4D28E-55BA-4261-ACBD-73C501C1B0B6}" type="sibTrans" cxnId="{454E01B8-E11A-4ED5-AF97-91B7DD559AB1}">
      <dgm:prSet/>
      <dgm:spPr/>
      <dgm:t>
        <a:bodyPr/>
        <a:lstStyle/>
        <a:p>
          <a:endParaRPr lang="en-US"/>
        </a:p>
      </dgm:t>
    </dgm:pt>
    <dgm:pt modelId="{DD89689F-92CF-46DF-A85B-FF40DF828E57}">
      <dgm:prSet custT="1"/>
      <dgm:spPr/>
      <dgm:t>
        <a:bodyPr/>
        <a:lstStyle/>
        <a:p>
          <a:pPr rtl="0"/>
          <a:r>
            <a:rPr lang="en-US" sz="1600" dirty="0"/>
            <a:t>Principal’s Newsletter</a:t>
          </a:r>
        </a:p>
      </dgm:t>
    </dgm:pt>
    <dgm:pt modelId="{3D1D2FC3-EA50-42C9-A0D7-A039605BE21D}" type="parTrans" cxnId="{1A32F1C3-A1AE-4E48-BA76-D44102F92185}">
      <dgm:prSet/>
      <dgm:spPr/>
      <dgm:t>
        <a:bodyPr/>
        <a:lstStyle/>
        <a:p>
          <a:endParaRPr lang="en-US"/>
        </a:p>
      </dgm:t>
    </dgm:pt>
    <dgm:pt modelId="{649014E0-3922-47B4-A10E-F5CDF5E4036D}" type="sibTrans" cxnId="{1A32F1C3-A1AE-4E48-BA76-D44102F92185}">
      <dgm:prSet/>
      <dgm:spPr/>
      <dgm:t>
        <a:bodyPr/>
        <a:lstStyle/>
        <a:p>
          <a:endParaRPr lang="en-US"/>
        </a:p>
      </dgm:t>
    </dgm:pt>
    <dgm:pt modelId="{D5580D29-247A-41DD-8F73-1D23953C63BE}">
      <dgm:prSet custT="1"/>
      <dgm:spPr/>
      <dgm:t>
        <a:bodyPr/>
        <a:lstStyle/>
        <a:p>
          <a:pPr rtl="0"/>
          <a:r>
            <a:rPr lang="en-US" sz="1600" dirty="0"/>
            <a:t>Counseling Website</a:t>
          </a:r>
        </a:p>
      </dgm:t>
    </dgm:pt>
    <dgm:pt modelId="{08AE8DF3-100B-4565-8381-01A240C587CD}" type="parTrans" cxnId="{8DA7FCB7-01FC-411F-8EF2-F3518F4086AB}">
      <dgm:prSet/>
      <dgm:spPr/>
      <dgm:t>
        <a:bodyPr/>
        <a:lstStyle/>
        <a:p>
          <a:endParaRPr lang="en-US"/>
        </a:p>
      </dgm:t>
    </dgm:pt>
    <dgm:pt modelId="{26B7DABC-1BC7-4644-96DE-BD169EA178B2}" type="sibTrans" cxnId="{8DA7FCB7-01FC-411F-8EF2-F3518F4086AB}">
      <dgm:prSet/>
      <dgm:spPr/>
      <dgm:t>
        <a:bodyPr/>
        <a:lstStyle/>
        <a:p>
          <a:endParaRPr lang="en-US"/>
        </a:p>
      </dgm:t>
    </dgm:pt>
    <dgm:pt modelId="{59212EC8-9E01-4668-8504-379FB405D1FB}" type="pres">
      <dgm:prSet presAssocID="{065EAC97-B095-4AD7-9F9B-BD8EA355E381}" presName="theList" presStyleCnt="0">
        <dgm:presLayoutVars>
          <dgm:dir/>
          <dgm:animLvl val="lvl"/>
          <dgm:resizeHandles val="exact"/>
        </dgm:presLayoutVars>
      </dgm:prSet>
      <dgm:spPr/>
    </dgm:pt>
    <dgm:pt modelId="{B806D4DF-0CFF-4D5B-ADAD-D2518FE8CE4C}" type="pres">
      <dgm:prSet presAssocID="{7BBCDFE2-DA0F-4DEB-B8B4-B75B6BFF078C}" presName="compNode" presStyleCnt="0"/>
      <dgm:spPr/>
    </dgm:pt>
    <dgm:pt modelId="{E27174C4-A13D-4602-9138-3B6C3BF10E59}" type="pres">
      <dgm:prSet presAssocID="{7BBCDFE2-DA0F-4DEB-B8B4-B75B6BFF078C}" presName="aNode" presStyleLbl="bgShp" presStyleIdx="0" presStyleCnt="1" custLinFactNeighborY="1754"/>
      <dgm:spPr/>
    </dgm:pt>
    <dgm:pt modelId="{6520C832-22ED-4A0F-8288-EFE563D65AFE}" type="pres">
      <dgm:prSet presAssocID="{7BBCDFE2-DA0F-4DEB-B8B4-B75B6BFF078C}" presName="textNode" presStyleLbl="bgShp" presStyleIdx="0" presStyleCnt="1"/>
      <dgm:spPr/>
    </dgm:pt>
    <dgm:pt modelId="{01DAAFAB-1034-40A5-9233-CD42FD281B9F}" type="pres">
      <dgm:prSet presAssocID="{7BBCDFE2-DA0F-4DEB-B8B4-B75B6BFF078C}" presName="compChildNode" presStyleCnt="0"/>
      <dgm:spPr/>
    </dgm:pt>
    <dgm:pt modelId="{BE0E1344-8F0D-4A7D-B0FA-06D2C59E31AA}" type="pres">
      <dgm:prSet presAssocID="{7BBCDFE2-DA0F-4DEB-B8B4-B75B6BFF078C}" presName="theInnerList" presStyleCnt="0"/>
      <dgm:spPr/>
    </dgm:pt>
    <dgm:pt modelId="{2476FD6D-5E35-4ACD-86F4-BA3A7945785E}" type="pres">
      <dgm:prSet presAssocID="{9388EF9A-063B-4F4B-A62B-2B0AB91218BC}" presName="childNode" presStyleLbl="node1" presStyleIdx="0" presStyleCnt="2" custLinFactY="-1859" custLinFactNeighborX="1840" custLinFactNeighborY="-100000">
        <dgm:presLayoutVars>
          <dgm:bulletEnabled val="1"/>
        </dgm:presLayoutVars>
      </dgm:prSet>
      <dgm:spPr/>
    </dgm:pt>
    <dgm:pt modelId="{FD163A84-9170-43DF-B76A-D33C90507089}" type="pres">
      <dgm:prSet presAssocID="{9388EF9A-063B-4F4B-A62B-2B0AB91218BC}" presName="aSpace2" presStyleCnt="0"/>
      <dgm:spPr/>
    </dgm:pt>
    <dgm:pt modelId="{3E883FB6-2914-4610-BA43-74690023E042}" type="pres">
      <dgm:prSet presAssocID="{ACF23F2D-E817-4B08-BDB2-78800919F8AC}" presName="childNode" presStyleLbl="node1" presStyleIdx="1" presStyleCnt="2" custScaleY="332649">
        <dgm:presLayoutVars>
          <dgm:bulletEnabled val="1"/>
        </dgm:presLayoutVars>
      </dgm:prSet>
      <dgm:spPr/>
    </dgm:pt>
  </dgm:ptLst>
  <dgm:cxnLst>
    <dgm:cxn modelId="{0E5D9504-BFA3-467A-AF8B-F60B2E13D45C}" srcId="{7BBCDFE2-DA0F-4DEB-B8B4-B75B6BFF078C}" destId="{ACF23F2D-E817-4B08-BDB2-78800919F8AC}" srcOrd="1" destOrd="0" parTransId="{12D3C836-4135-4CD3-B289-C71600904BCA}" sibTransId="{9AFDDFC9-15D9-42A1-9843-6E007F187A56}"/>
    <dgm:cxn modelId="{0CD2A021-69FF-4E3D-B885-C300B8C3CA86}" type="presOf" srcId="{9388EF9A-063B-4F4B-A62B-2B0AB91218BC}" destId="{2476FD6D-5E35-4ACD-86F4-BA3A7945785E}" srcOrd="0" destOrd="0" presId="urn:microsoft.com/office/officeart/2005/8/layout/lProcess2"/>
    <dgm:cxn modelId="{9F71EB2B-A51E-46AA-96A2-E504A5B0A618}" srcId="{065EAC97-B095-4AD7-9F9B-BD8EA355E381}" destId="{7BBCDFE2-DA0F-4DEB-B8B4-B75B6BFF078C}" srcOrd="0" destOrd="0" parTransId="{E4904F3B-A835-48AA-932B-D2320ED894AA}" sibTransId="{EF72358F-672A-43B4-9D4F-D155B144920C}"/>
    <dgm:cxn modelId="{9761F831-0383-463A-9D8B-4A71DD56A7B5}" type="presOf" srcId="{D5580D29-247A-41DD-8F73-1D23953C63BE}" destId="{3E883FB6-2914-4610-BA43-74690023E042}" srcOrd="0" destOrd="3" presId="urn:microsoft.com/office/officeart/2005/8/layout/lProcess2"/>
    <dgm:cxn modelId="{ACCA8D36-30F7-4A84-9EEE-5273407DC8EF}" type="presOf" srcId="{ACF23F2D-E817-4B08-BDB2-78800919F8AC}" destId="{3E883FB6-2914-4610-BA43-74690023E042}" srcOrd="0" destOrd="0" presId="urn:microsoft.com/office/officeart/2005/8/layout/lProcess2"/>
    <dgm:cxn modelId="{B5B5C343-7CF9-451D-B72E-41BFB90D5CB5}" type="presOf" srcId="{065EAC97-B095-4AD7-9F9B-BD8EA355E381}" destId="{59212EC8-9E01-4668-8504-379FB405D1FB}" srcOrd="0" destOrd="0" presId="urn:microsoft.com/office/officeart/2005/8/layout/lProcess2"/>
    <dgm:cxn modelId="{606F175A-8618-4216-82C8-AAE0E0D691BA}" type="presOf" srcId="{842D26D4-B706-43BB-A7A7-FAE960F28491}" destId="{3E883FB6-2914-4610-BA43-74690023E042}" srcOrd="0" destOrd="1" presId="urn:microsoft.com/office/officeart/2005/8/layout/lProcess2"/>
    <dgm:cxn modelId="{5EDF88AA-0B92-46F3-AB82-26FA6E9F76B3}" type="presOf" srcId="{DD89689F-92CF-46DF-A85B-FF40DF828E57}" destId="{3E883FB6-2914-4610-BA43-74690023E042}" srcOrd="0" destOrd="2" presId="urn:microsoft.com/office/officeart/2005/8/layout/lProcess2"/>
    <dgm:cxn modelId="{8DA7FCB7-01FC-411F-8EF2-F3518F4086AB}" srcId="{ACF23F2D-E817-4B08-BDB2-78800919F8AC}" destId="{D5580D29-247A-41DD-8F73-1D23953C63BE}" srcOrd="2" destOrd="0" parTransId="{08AE8DF3-100B-4565-8381-01A240C587CD}" sibTransId="{26B7DABC-1BC7-4644-96DE-BD169EA178B2}"/>
    <dgm:cxn modelId="{454E01B8-E11A-4ED5-AF97-91B7DD559AB1}" srcId="{ACF23F2D-E817-4B08-BDB2-78800919F8AC}" destId="{842D26D4-B706-43BB-A7A7-FAE960F28491}" srcOrd="0" destOrd="0" parTransId="{699E3E0D-1C4B-4BFF-9146-ACCC0E01E2D2}" sibTransId="{C9E4D28E-55BA-4261-ACBD-73C501C1B0B6}"/>
    <dgm:cxn modelId="{1A32F1C3-A1AE-4E48-BA76-D44102F92185}" srcId="{ACF23F2D-E817-4B08-BDB2-78800919F8AC}" destId="{DD89689F-92CF-46DF-A85B-FF40DF828E57}" srcOrd="1" destOrd="0" parTransId="{3D1D2FC3-EA50-42C9-A0D7-A039605BE21D}" sibTransId="{649014E0-3922-47B4-A10E-F5CDF5E4036D}"/>
    <dgm:cxn modelId="{7759D0C8-725A-46A9-B981-7A7FB5990AFA}" type="presOf" srcId="{7BBCDFE2-DA0F-4DEB-B8B4-B75B6BFF078C}" destId="{6520C832-22ED-4A0F-8288-EFE563D65AFE}" srcOrd="1" destOrd="0" presId="urn:microsoft.com/office/officeart/2005/8/layout/lProcess2"/>
    <dgm:cxn modelId="{85D6BDCD-CDF7-4044-A8F2-1E4F2FE1EC24}" srcId="{7BBCDFE2-DA0F-4DEB-B8B4-B75B6BFF078C}" destId="{9388EF9A-063B-4F4B-A62B-2B0AB91218BC}" srcOrd="0" destOrd="0" parTransId="{57CF4BA0-2B5D-46DF-A0BC-B121C73924A9}" sibTransId="{EACFE340-B86D-48AE-9493-0D193B8119F1}"/>
    <dgm:cxn modelId="{57D216F8-2B00-4AB7-BB70-1A8E485E7508}" type="presOf" srcId="{7BBCDFE2-DA0F-4DEB-B8B4-B75B6BFF078C}" destId="{E27174C4-A13D-4602-9138-3B6C3BF10E59}" srcOrd="0" destOrd="0" presId="urn:microsoft.com/office/officeart/2005/8/layout/lProcess2"/>
    <dgm:cxn modelId="{3EABF24D-DB0B-4E29-B849-281DE942A8B4}" type="presParOf" srcId="{59212EC8-9E01-4668-8504-379FB405D1FB}" destId="{B806D4DF-0CFF-4D5B-ADAD-D2518FE8CE4C}" srcOrd="0" destOrd="0" presId="urn:microsoft.com/office/officeart/2005/8/layout/lProcess2"/>
    <dgm:cxn modelId="{FE4A8C76-B8C9-48BB-A42B-268732407759}" type="presParOf" srcId="{B806D4DF-0CFF-4D5B-ADAD-D2518FE8CE4C}" destId="{E27174C4-A13D-4602-9138-3B6C3BF10E59}" srcOrd="0" destOrd="0" presId="urn:microsoft.com/office/officeart/2005/8/layout/lProcess2"/>
    <dgm:cxn modelId="{03C1ED85-EE4E-4910-BA03-E1313332EA3C}" type="presParOf" srcId="{B806D4DF-0CFF-4D5B-ADAD-D2518FE8CE4C}" destId="{6520C832-22ED-4A0F-8288-EFE563D65AFE}" srcOrd="1" destOrd="0" presId="urn:microsoft.com/office/officeart/2005/8/layout/lProcess2"/>
    <dgm:cxn modelId="{C061FCB8-F05A-4907-8FEA-F87A5C4F0C33}" type="presParOf" srcId="{B806D4DF-0CFF-4D5B-ADAD-D2518FE8CE4C}" destId="{01DAAFAB-1034-40A5-9233-CD42FD281B9F}" srcOrd="2" destOrd="0" presId="urn:microsoft.com/office/officeart/2005/8/layout/lProcess2"/>
    <dgm:cxn modelId="{8E87FDC3-7991-4076-A521-4B38A5D12EA5}" type="presParOf" srcId="{01DAAFAB-1034-40A5-9233-CD42FD281B9F}" destId="{BE0E1344-8F0D-4A7D-B0FA-06D2C59E31AA}" srcOrd="0" destOrd="0" presId="urn:microsoft.com/office/officeart/2005/8/layout/lProcess2"/>
    <dgm:cxn modelId="{AA48609D-7553-4708-A4CA-D0FFF9081CF4}" type="presParOf" srcId="{BE0E1344-8F0D-4A7D-B0FA-06D2C59E31AA}" destId="{2476FD6D-5E35-4ACD-86F4-BA3A7945785E}" srcOrd="0" destOrd="0" presId="urn:microsoft.com/office/officeart/2005/8/layout/lProcess2"/>
    <dgm:cxn modelId="{CCA4F933-AE58-4DD6-B7E6-0519B7BB67CB}" type="presParOf" srcId="{BE0E1344-8F0D-4A7D-B0FA-06D2C59E31AA}" destId="{FD163A84-9170-43DF-B76A-D33C90507089}" srcOrd="1" destOrd="0" presId="urn:microsoft.com/office/officeart/2005/8/layout/lProcess2"/>
    <dgm:cxn modelId="{B1234462-6F28-48CE-B89F-7E94CA8D835E}" type="presParOf" srcId="{BE0E1344-8F0D-4A7D-B0FA-06D2C59E31AA}" destId="{3E883FB6-2914-4610-BA43-74690023E04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B2916F-92B8-480C-911D-A5192AC5CD42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99CB5-AF53-41B2-9042-BFE44CC430EA}">
      <dgm:prSet phldrT="[Text]" custT="1"/>
      <dgm:spPr/>
      <dgm:t>
        <a:bodyPr vert="vert" anchor="ctr" anchorCtr="1"/>
        <a:lstStyle/>
        <a:p>
          <a:pPr algn="ctr"/>
          <a:r>
            <a:rPr lang="en-US" sz="1400" b="0" dirty="0">
              <a:solidFill>
                <a:schemeClr val="tx1"/>
              </a:solidFill>
            </a:rPr>
            <a:t>Military Panel</a:t>
          </a:r>
        </a:p>
      </dgm:t>
    </dgm:pt>
    <dgm:pt modelId="{5BA246F1-02E8-4DF9-8C5F-1C547517B896}" type="parTrans" cxnId="{4A8ACF7B-276B-42E1-918F-756B3CCEBB7F}">
      <dgm:prSet/>
      <dgm:spPr/>
      <dgm:t>
        <a:bodyPr/>
        <a:lstStyle/>
        <a:p>
          <a:endParaRPr lang="en-US"/>
        </a:p>
      </dgm:t>
    </dgm:pt>
    <dgm:pt modelId="{7BD9B670-25B3-4E00-925E-FC193499BABD}" type="sibTrans" cxnId="{4A8ACF7B-276B-42E1-918F-756B3CCEBB7F}">
      <dgm:prSet/>
      <dgm:spPr/>
      <dgm:t>
        <a:bodyPr/>
        <a:lstStyle/>
        <a:p>
          <a:endParaRPr lang="en-US"/>
        </a:p>
      </dgm:t>
    </dgm:pt>
    <dgm:pt modelId="{A3E854E5-6C61-43D5-AEA1-AF93F7B5BEEB}">
      <dgm:prSet phldrT="[Text]" custT="1"/>
      <dgm:spPr/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College Fair</a:t>
          </a:r>
        </a:p>
      </dgm:t>
    </dgm:pt>
    <dgm:pt modelId="{A8CC665B-A409-44DB-AD0C-FC42ECCE47FC}" type="parTrans" cxnId="{4D5CA05A-9CDF-4FAD-9A46-AD18F396657D}">
      <dgm:prSet/>
      <dgm:spPr/>
      <dgm:t>
        <a:bodyPr/>
        <a:lstStyle/>
        <a:p>
          <a:endParaRPr lang="en-US"/>
        </a:p>
      </dgm:t>
    </dgm:pt>
    <dgm:pt modelId="{210AB090-0087-4B44-B0DC-C26B1402E704}" type="sibTrans" cxnId="{4D5CA05A-9CDF-4FAD-9A46-AD18F396657D}">
      <dgm:prSet/>
      <dgm:spPr/>
      <dgm:t>
        <a:bodyPr/>
        <a:lstStyle/>
        <a:p>
          <a:endParaRPr lang="en-US"/>
        </a:p>
      </dgm:t>
    </dgm:pt>
    <dgm:pt modelId="{C835DB2F-1F8D-4300-96A2-F848A1978C58}">
      <dgm:prSet phldrT="[Text]" custT="1"/>
      <dgm:spPr/>
      <dgm:t>
        <a:bodyPr/>
        <a:lstStyle/>
        <a:p>
          <a:pPr algn="ctr"/>
          <a:r>
            <a:rPr lang="en-US" sz="1400" b="0" dirty="0">
              <a:solidFill>
                <a:schemeClr val="tx1"/>
              </a:solidFill>
            </a:rPr>
            <a:t>How to Prep for the SAT</a:t>
          </a:r>
        </a:p>
      </dgm:t>
    </dgm:pt>
    <dgm:pt modelId="{18073342-7077-4D58-907D-47C1F11657B2}" type="parTrans" cxnId="{FADCAD31-3ACA-4955-A61D-BCCD74BEC0E2}">
      <dgm:prSet/>
      <dgm:spPr/>
      <dgm:t>
        <a:bodyPr/>
        <a:lstStyle/>
        <a:p>
          <a:endParaRPr lang="en-US"/>
        </a:p>
      </dgm:t>
    </dgm:pt>
    <dgm:pt modelId="{F60A6C76-3626-46B9-AD94-ACFBA59376E2}" type="sibTrans" cxnId="{FADCAD31-3ACA-4955-A61D-BCCD74BEC0E2}">
      <dgm:prSet/>
      <dgm:spPr/>
      <dgm:t>
        <a:bodyPr/>
        <a:lstStyle/>
        <a:p>
          <a:endParaRPr lang="en-US"/>
        </a:p>
      </dgm:t>
    </dgm:pt>
    <dgm:pt modelId="{119E55DE-BDE3-4E17-A4E2-F33A9B6C4A63}">
      <dgm:prSet phldrT="[Text]" custT="1"/>
      <dgm:spPr/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Career Fair</a:t>
          </a:r>
        </a:p>
      </dgm:t>
    </dgm:pt>
    <dgm:pt modelId="{D2F8927F-F8D2-48DC-93D4-50D8807ED667}" type="parTrans" cxnId="{8A6ED5E0-521D-48A7-A7F0-FE579F2DF6E2}">
      <dgm:prSet/>
      <dgm:spPr/>
      <dgm:t>
        <a:bodyPr/>
        <a:lstStyle/>
        <a:p>
          <a:endParaRPr lang="en-US"/>
        </a:p>
      </dgm:t>
    </dgm:pt>
    <dgm:pt modelId="{3E56B0C1-DEA1-4FB0-9931-8942C1AE89B3}" type="sibTrans" cxnId="{8A6ED5E0-521D-48A7-A7F0-FE579F2DF6E2}">
      <dgm:prSet/>
      <dgm:spPr/>
      <dgm:t>
        <a:bodyPr/>
        <a:lstStyle/>
        <a:p>
          <a:endParaRPr lang="en-US"/>
        </a:p>
      </dgm:t>
    </dgm:pt>
    <dgm:pt modelId="{E5AA6261-F1D1-451A-9DF3-2DBC784EB167}">
      <dgm:prSet phldrT="[Text]" custT="1"/>
      <dgm:spPr/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Historically Black College &amp; University Panel</a:t>
          </a:r>
        </a:p>
      </dgm:t>
    </dgm:pt>
    <dgm:pt modelId="{F5DE877B-E084-4265-87A7-8A3F81A0D551}" type="parTrans" cxnId="{933A382E-2B2B-4AC7-9E0D-D6B86CAE3D96}">
      <dgm:prSet/>
      <dgm:spPr/>
      <dgm:t>
        <a:bodyPr/>
        <a:lstStyle/>
        <a:p>
          <a:endParaRPr lang="en-US"/>
        </a:p>
      </dgm:t>
    </dgm:pt>
    <dgm:pt modelId="{60735F17-AD25-4FC3-8DFC-B2B439406A71}" type="sibTrans" cxnId="{933A382E-2B2B-4AC7-9E0D-D6B86CAE3D96}">
      <dgm:prSet/>
      <dgm:spPr/>
      <dgm:t>
        <a:bodyPr/>
        <a:lstStyle/>
        <a:p>
          <a:endParaRPr lang="en-US"/>
        </a:p>
      </dgm:t>
    </dgm:pt>
    <dgm:pt modelId="{49C6A12B-EF84-4B81-B1A6-2D3532ECB92D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28D4935-F82E-40BF-854C-6F59DDE5CED1}" type="sibTrans" cxnId="{6534184B-428D-4F5C-8398-4B098CAB4812}">
      <dgm:prSet/>
      <dgm:spPr/>
      <dgm:t>
        <a:bodyPr/>
        <a:lstStyle/>
        <a:p>
          <a:endParaRPr lang="en-US"/>
        </a:p>
      </dgm:t>
    </dgm:pt>
    <dgm:pt modelId="{1DEB4DB4-9ACD-48F0-8ED2-D05495D942B2}" type="parTrans" cxnId="{6534184B-428D-4F5C-8398-4B098CAB4812}">
      <dgm:prSet/>
      <dgm:spPr/>
      <dgm:t>
        <a:bodyPr/>
        <a:lstStyle/>
        <a:p>
          <a:endParaRPr lang="en-US"/>
        </a:p>
      </dgm:t>
    </dgm:pt>
    <dgm:pt modelId="{8F178FDF-93F0-4E3F-B6AB-84DA4B10069E}" type="pres">
      <dgm:prSet presAssocID="{C6B2916F-92B8-480C-911D-A5192AC5CD42}" presName="Name0" presStyleCnt="0">
        <dgm:presLayoutVars>
          <dgm:chMax val="6"/>
          <dgm:chPref val="6"/>
          <dgm:dir/>
        </dgm:presLayoutVars>
      </dgm:prSet>
      <dgm:spPr/>
    </dgm:pt>
    <dgm:pt modelId="{17C15F24-4E68-44BB-8C08-69E990D4BDCB}" type="pres">
      <dgm:prSet presAssocID="{49C6A12B-EF84-4B81-B1A6-2D3532ECB92D}" presName="Image1" presStyleCnt="0"/>
      <dgm:spPr/>
    </dgm:pt>
    <dgm:pt modelId="{22F1FF3D-9CAA-44E9-B992-CBCBEF2298B8}" type="pres">
      <dgm:prSet presAssocID="{49C6A12B-EF84-4B81-B1A6-2D3532ECB92D}" presName="Image" presStyleLbl="alignImgPlace1" presStyleIdx="0" presStyleCnt="6" custScaleX="97902" custScaleY="88352" custLinFactNeighborX="32332" custLinFactNeighborY="626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7241762-2FA6-4802-8064-E492B8687844}" type="pres">
      <dgm:prSet presAssocID="{49C6A12B-EF84-4B81-B1A6-2D3532ECB92D}" presName="Accent1" presStyleCnt="0"/>
      <dgm:spPr/>
    </dgm:pt>
    <dgm:pt modelId="{69C4DF73-B20D-4EBE-BD25-731C48F8B232}" type="pres">
      <dgm:prSet presAssocID="{49C6A12B-EF84-4B81-B1A6-2D3532ECB92D}" presName="Accent" presStyleLbl="parChTrans1D1" presStyleIdx="0" presStyleCnt="6"/>
      <dgm:spPr>
        <a:ln>
          <a:noFill/>
        </a:ln>
      </dgm:spPr>
    </dgm:pt>
    <dgm:pt modelId="{0C43FEED-0CA6-46DB-A6F4-1EECFF642E3A}" type="pres">
      <dgm:prSet presAssocID="{49C6A12B-EF84-4B81-B1A6-2D3532ECB92D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B92140E8-6B0A-4033-B548-C72852887020}" type="pres">
      <dgm:prSet presAssocID="{3CB99CB5-AF53-41B2-9042-BFE44CC430EA}" presName="Image2" presStyleCnt="0"/>
      <dgm:spPr/>
    </dgm:pt>
    <dgm:pt modelId="{3D016068-40B3-413B-A7E8-F4494489752C}" type="pres">
      <dgm:prSet presAssocID="{3CB99CB5-AF53-41B2-9042-BFE44CC430EA}" presName="Image" presStyleLbl="alignImgPlace1" presStyleIdx="1" presStyleCnt="6" custScaleX="131692" custScaleY="119995" custLinFactNeighborX="47189" custLinFactNeighborY="979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92C0D78-103B-48BD-ADAE-1A50C3EAFA08}" type="pres">
      <dgm:prSet presAssocID="{3CB99CB5-AF53-41B2-9042-BFE44CC430EA}" presName="Accent2" presStyleCnt="0"/>
      <dgm:spPr/>
    </dgm:pt>
    <dgm:pt modelId="{E3EC76FF-50FA-412E-A3F8-2B634294874B}" type="pres">
      <dgm:prSet presAssocID="{3CB99CB5-AF53-41B2-9042-BFE44CC430EA}" presName="Accent" presStyleLbl="parChTrans1D1" presStyleIdx="1" presStyleCnt="6" custScaleX="29781" custScaleY="115714" custLinFactX="52024" custLinFactY="10139" custLinFactNeighborX="100000" custLinFactNeighborY="100000"/>
      <dgm:spPr/>
    </dgm:pt>
    <dgm:pt modelId="{69794A43-42F8-4796-AA2C-938BFD13F03C}" type="pres">
      <dgm:prSet presAssocID="{3CB99CB5-AF53-41B2-9042-BFE44CC430EA}" presName="Text2" presStyleLbl="alignImgPlace1" presStyleIdx="1" presStyleCnt="6" custScaleX="35640" custScaleY="430908" custLinFactX="52393" custLinFactY="100000" custLinFactNeighborX="100000" custLinFactNeighborY="155628">
        <dgm:presLayoutVars>
          <dgm:chMax val="0"/>
          <dgm:chPref val="0"/>
          <dgm:bulletEnabled val="1"/>
        </dgm:presLayoutVars>
      </dgm:prSet>
      <dgm:spPr/>
    </dgm:pt>
    <dgm:pt modelId="{B9A84641-BFCB-45DA-ACCD-7053B8C3A464}" type="pres">
      <dgm:prSet presAssocID="{A3E854E5-6C61-43D5-AEA1-AF93F7B5BEEB}" presName="Image3" presStyleCnt="0"/>
      <dgm:spPr/>
    </dgm:pt>
    <dgm:pt modelId="{E4AE658E-5EE0-4D0C-88F7-3F61F44E14CD}" type="pres">
      <dgm:prSet presAssocID="{A3E854E5-6C61-43D5-AEA1-AF93F7B5BEEB}" presName="Image" presStyleLbl="alignImgPlace1" presStyleIdx="2" presStyleCnt="6" custLinFactX="-88957" custLinFactY="100000" custLinFactNeighborX="-100000" custLinFactNeighborY="1211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F374774-70E9-4C50-8C23-D8CDAD60FBED}" type="pres">
      <dgm:prSet presAssocID="{A3E854E5-6C61-43D5-AEA1-AF93F7B5BEEB}" presName="Accent3" presStyleCnt="0"/>
      <dgm:spPr/>
    </dgm:pt>
    <dgm:pt modelId="{037CEFBD-1BB0-4893-B595-8D68C3419277}" type="pres">
      <dgm:prSet presAssocID="{A3E854E5-6C61-43D5-AEA1-AF93F7B5BEEB}" presName="Accent" presStyleLbl="parChTrans1D1" presStyleIdx="2" presStyleCnt="6" custScaleX="66534" custScaleY="36204" custLinFactX="-80749" custLinFactY="-102181" custLinFactNeighborX="-100000" custLinFactNeighborY="-200000"/>
      <dgm:spPr/>
    </dgm:pt>
    <dgm:pt modelId="{A993A678-780A-40AF-AB85-ADB2555BBA88}" type="pres">
      <dgm:prSet presAssocID="{A3E854E5-6C61-43D5-AEA1-AF93F7B5BEEB}" presName="Text3" presStyleLbl="alignImgPlace1" presStyleIdx="2" presStyleCnt="6" custScaleX="96358" custScaleY="112170" custLinFactY="248548" custLinFactNeighborX="-61754" custLinFactNeighborY="300000">
        <dgm:presLayoutVars>
          <dgm:chMax val="0"/>
          <dgm:chPref val="0"/>
          <dgm:bulletEnabled val="1"/>
        </dgm:presLayoutVars>
      </dgm:prSet>
      <dgm:spPr/>
    </dgm:pt>
    <dgm:pt modelId="{4213E7B8-E366-4EED-82DC-FE364DDB90AB}" type="pres">
      <dgm:prSet presAssocID="{C835DB2F-1F8D-4300-96A2-F848A1978C58}" presName="Image4" presStyleCnt="0"/>
      <dgm:spPr/>
    </dgm:pt>
    <dgm:pt modelId="{69574F42-8004-4E2A-9E10-2CF07EBC5FE9}" type="pres">
      <dgm:prSet presAssocID="{C835DB2F-1F8D-4300-96A2-F848A1978C58}" presName="Image" presStyleLbl="alignImgPlace1" presStyleIdx="3" presStyleCnt="6" custScaleX="254383" custScaleY="199963" custLinFactNeighborX="50953" custLinFactNeighborY="6459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EE8643EC-EB1B-4A89-8D94-05CC8EED6F39}" type="pres">
      <dgm:prSet presAssocID="{C835DB2F-1F8D-4300-96A2-F848A1978C58}" presName="Accent4" presStyleCnt="0"/>
      <dgm:spPr/>
    </dgm:pt>
    <dgm:pt modelId="{ACA95A1E-ECFE-4C28-B979-0C975B6F4E57}" type="pres">
      <dgm:prSet presAssocID="{C835DB2F-1F8D-4300-96A2-F848A1978C58}" presName="Accent" presStyleLbl="parChTrans1D1" presStyleIdx="3" presStyleCnt="6" custScaleX="139938" custScaleY="111375" custLinFactY="-30129" custLinFactNeighborX="-5659" custLinFactNeighborY="-100000"/>
      <dgm:spPr/>
    </dgm:pt>
    <dgm:pt modelId="{4C74A508-F2CC-4416-AFCA-CD35569AA2EB}" type="pres">
      <dgm:prSet presAssocID="{C835DB2F-1F8D-4300-96A2-F848A1978C58}" presName="Text4" presStyleLbl="alignImgPlace1" presStyleIdx="3" presStyleCnt="6" custScaleX="115944" custScaleY="154605" custLinFactY="-100000" custLinFactNeighborX="-7632" custLinFactNeighborY="-177687">
        <dgm:presLayoutVars>
          <dgm:chMax val="0"/>
          <dgm:chPref val="0"/>
          <dgm:bulletEnabled val="1"/>
        </dgm:presLayoutVars>
      </dgm:prSet>
      <dgm:spPr/>
    </dgm:pt>
    <dgm:pt modelId="{8BAE6D6E-E2F4-40E7-ADC6-A51DB2B8B0ED}" type="pres">
      <dgm:prSet presAssocID="{119E55DE-BDE3-4E17-A4E2-F33A9B6C4A63}" presName="Image5" presStyleCnt="0"/>
      <dgm:spPr/>
    </dgm:pt>
    <dgm:pt modelId="{EA72E38C-41E4-4DD0-A299-B9DBA055D9D9}" type="pres">
      <dgm:prSet presAssocID="{119E55DE-BDE3-4E17-A4E2-F33A9B6C4A63}" presName="Image" presStyleLbl="alignImgPlace1" presStyleIdx="4" presStyleCnt="6" custScaleX="156789" custScaleY="156789" custLinFactX="-76469" custLinFactY="-66979" custLinFactNeighborX="-100000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305C0745-5B4E-4F80-86EF-C99047372F77}" type="pres">
      <dgm:prSet presAssocID="{119E55DE-BDE3-4E17-A4E2-F33A9B6C4A63}" presName="Accent5" presStyleCnt="0"/>
      <dgm:spPr/>
    </dgm:pt>
    <dgm:pt modelId="{BEEE710B-3EFE-4942-A7E3-94E7D13EE60E}" type="pres">
      <dgm:prSet presAssocID="{119E55DE-BDE3-4E17-A4E2-F33A9B6C4A63}" presName="Accent" presStyleLbl="parChTrans1D1" presStyleIdx="4" presStyleCnt="6" custScaleX="100002" custScaleY="23866" custLinFactNeighborX="-14670" custLinFactNeighborY="61864"/>
      <dgm:spPr/>
    </dgm:pt>
    <dgm:pt modelId="{455AA87B-663B-490C-A49C-C00E9C719614}" type="pres">
      <dgm:prSet presAssocID="{119E55DE-BDE3-4E17-A4E2-F33A9B6C4A63}" presName="Text5" presStyleLbl="alignImgPlace1" presStyleIdx="4" presStyleCnt="6" custScaleX="83915" custScaleY="127303" custLinFactX="-56772" custLinFactY="-608125" custLinFactNeighborX="-100000" custLinFactNeighborY="-700000">
        <dgm:presLayoutVars>
          <dgm:chMax val="0"/>
          <dgm:chPref val="0"/>
          <dgm:bulletEnabled val="1"/>
        </dgm:presLayoutVars>
      </dgm:prSet>
      <dgm:spPr/>
    </dgm:pt>
    <dgm:pt modelId="{3A4294CA-5F36-4C18-94BB-09FDDDD8F230}" type="pres">
      <dgm:prSet presAssocID="{E5AA6261-F1D1-451A-9DF3-2DBC784EB167}" presName="Image6" presStyleCnt="0"/>
      <dgm:spPr/>
    </dgm:pt>
    <dgm:pt modelId="{4D311085-F288-46F0-B164-B563BFA3CE96}" type="pres">
      <dgm:prSet presAssocID="{E5AA6261-F1D1-451A-9DF3-2DBC784EB167}" presName="Image" presStyleLbl="alignImgPlace1" presStyleIdx="5" presStyleCnt="6" custScaleX="157717" custScaleY="157717" custLinFactX="100000" custLinFactY="-200000" custLinFactNeighborX="103168" custLinFactNeighborY="-26018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ED2B8270-7D2E-4523-AC75-D4526AD847DC}" type="pres">
      <dgm:prSet presAssocID="{E5AA6261-F1D1-451A-9DF3-2DBC784EB167}" presName="Accent6" presStyleCnt="0"/>
      <dgm:spPr/>
    </dgm:pt>
    <dgm:pt modelId="{402104B0-0F9E-43CD-A3EF-2DD91494DE78}" type="pres">
      <dgm:prSet presAssocID="{E5AA6261-F1D1-451A-9DF3-2DBC784EB167}" presName="Accent" presStyleLbl="parChTrans1D1" presStyleIdx="5" presStyleCnt="6" custScaleY="143428" custLinFactY="33706" custLinFactNeighborX="-85118" custLinFactNeighborY="100000"/>
      <dgm:spPr/>
    </dgm:pt>
    <dgm:pt modelId="{5DB0D1E2-9321-40BA-AB19-DFAA0FBCE504}" type="pres">
      <dgm:prSet presAssocID="{E5AA6261-F1D1-451A-9DF3-2DBC784EB167}" presName="Text6" presStyleLbl="alignImgPlace1" presStyleIdx="5" presStyleCnt="6" custScaleY="213837" custLinFactY="89854" custLinFactNeighborX="-85118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599CBD09-A20C-42B0-8D9A-FC411216A95D}" type="presOf" srcId="{C835DB2F-1F8D-4300-96A2-F848A1978C58}" destId="{4C74A508-F2CC-4416-AFCA-CD35569AA2EB}" srcOrd="0" destOrd="0" presId="urn:microsoft.com/office/officeart/2011/layout/ThemePictureAccent"/>
    <dgm:cxn modelId="{FCBD9F0B-857D-47BC-8DEE-093936AAF6C3}" type="presOf" srcId="{A3E854E5-6C61-43D5-AEA1-AF93F7B5BEEB}" destId="{A993A678-780A-40AF-AB85-ADB2555BBA88}" srcOrd="0" destOrd="0" presId="urn:microsoft.com/office/officeart/2011/layout/ThemePictureAccent"/>
    <dgm:cxn modelId="{47FA8F0C-06DC-4061-9D52-0DB7DDD66023}" type="presOf" srcId="{C6B2916F-92B8-480C-911D-A5192AC5CD42}" destId="{8F178FDF-93F0-4E3F-B6AB-84DA4B10069E}" srcOrd="0" destOrd="0" presId="urn:microsoft.com/office/officeart/2011/layout/ThemePictureAccent"/>
    <dgm:cxn modelId="{933A382E-2B2B-4AC7-9E0D-D6B86CAE3D96}" srcId="{C6B2916F-92B8-480C-911D-A5192AC5CD42}" destId="{E5AA6261-F1D1-451A-9DF3-2DBC784EB167}" srcOrd="5" destOrd="0" parTransId="{F5DE877B-E084-4265-87A7-8A3F81A0D551}" sibTransId="{60735F17-AD25-4FC3-8DFC-B2B439406A71}"/>
    <dgm:cxn modelId="{FADCAD31-3ACA-4955-A61D-BCCD74BEC0E2}" srcId="{C6B2916F-92B8-480C-911D-A5192AC5CD42}" destId="{C835DB2F-1F8D-4300-96A2-F848A1978C58}" srcOrd="3" destOrd="0" parTransId="{18073342-7077-4D58-907D-47C1F11657B2}" sibTransId="{F60A6C76-3626-46B9-AD94-ACFBA59376E2}"/>
    <dgm:cxn modelId="{6534184B-428D-4F5C-8398-4B098CAB4812}" srcId="{C6B2916F-92B8-480C-911D-A5192AC5CD42}" destId="{49C6A12B-EF84-4B81-B1A6-2D3532ECB92D}" srcOrd="0" destOrd="0" parTransId="{1DEB4DB4-9ACD-48F0-8ED2-D05495D942B2}" sibTransId="{428D4935-F82E-40BF-854C-6F59DDE5CED1}"/>
    <dgm:cxn modelId="{D3BEEB77-939C-43AB-92E1-6298E8EDDC6E}" type="presOf" srcId="{49C6A12B-EF84-4B81-B1A6-2D3532ECB92D}" destId="{0C43FEED-0CA6-46DB-A6F4-1EECFF642E3A}" srcOrd="0" destOrd="0" presId="urn:microsoft.com/office/officeart/2011/layout/ThemePictureAccent"/>
    <dgm:cxn modelId="{4D5CA05A-9CDF-4FAD-9A46-AD18F396657D}" srcId="{C6B2916F-92B8-480C-911D-A5192AC5CD42}" destId="{A3E854E5-6C61-43D5-AEA1-AF93F7B5BEEB}" srcOrd="2" destOrd="0" parTransId="{A8CC665B-A409-44DB-AD0C-FC42ECCE47FC}" sibTransId="{210AB090-0087-4B44-B0DC-C26B1402E704}"/>
    <dgm:cxn modelId="{4A8ACF7B-276B-42E1-918F-756B3CCEBB7F}" srcId="{C6B2916F-92B8-480C-911D-A5192AC5CD42}" destId="{3CB99CB5-AF53-41B2-9042-BFE44CC430EA}" srcOrd="1" destOrd="0" parTransId="{5BA246F1-02E8-4DF9-8C5F-1C547517B896}" sibTransId="{7BD9B670-25B3-4E00-925E-FC193499BABD}"/>
    <dgm:cxn modelId="{1FAB68C5-64D6-4298-AF3F-BC75FF102A37}" type="presOf" srcId="{3CB99CB5-AF53-41B2-9042-BFE44CC430EA}" destId="{69794A43-42F8-4796-AA2C-938BFD13F03C}" srcOrd="0" destOrd="0" presId="urn:microsoft.com/office/officeart/2011/layout/ThemePictureAccent"/>
    <dgm:cxn modelId="{8A6ED5E0-521D-48A7-A7F0-FE579F2DF6E2}" srcId="{C6B2916F-92B8-480C-911D-A5192AC5CD42}" destId="{119E55DE-BDE3-4E17-A4E2-F33A9B6C4A63}" srcOrd="4" destOrd="0" parTransId="{D2F8927F-F8D2-48DC-93D4-50D8807ED667}" sibTransId="{3E56B0C1-DEA1-4FB0-9931-8942C1AE89B3}"/>
    <dgm:cxn modelId="{AA7CE2E1-24AA-41AB-A836-1D693AD89741}" type="presOf" srcId="{E5AA6261-F1D1-451A-9DF3-2DBC784EB167}" destId="{5DB0D1E2-9321-40BA-AB19-DFAA0FBCE504}" srcOrd="0" destOrd="0" presId="urn:microsoft.com/office/officeart/2011/layout/ThemePictureAccent"/>
    <dgm:cxn modelId="{351E93EB-3D3B-420F-BECB-AAA6667E78B6}" type="presOf" srcId="{119E55DE-BDE3-4E17-A4E2-F33A9B6C4A63}" destId="{455AA87B-663B-490C-A49C-C00E9C719614}" srcOrd="0" destOrd="0" presId="urn:microsoft.com/office/officeart/2011/layout/ThemePictureAccent"/>
    <dgm:cxn modelId="{6C56290A-8B75-4EF4-9B16-251704053853}" type="presParOf" srcId="{8F178FDF-93F0-4E3F-B6AB-84DA4B10069E}" destId="{17C15F24-4E68-44BB-8C08-69E990D4BDCB}" srcOrd="0" destOrd="0" presId="urn:microsoft.com/office/officeart/2011/layout/ThemePictureAccent"/>
    <dgm:cxn modelId="{6D20425D-0418-4FC2-B31D-1F88A9F34D80}" type="presParOf" srcId="{17C15F24-4E68-44BB-8C08-69E990D4BDCB}" destId="{22F1FF3D-9CAA-44E9-B992-CBCBEF2298B8}" srcOrd="0" destOrd="0" presId="urn:microsoft.com/office/officeart/2011/layout/ThemePictureAccent"/>
    <dgm:cxn modelId="{8143410B-09DC-4453-964F-00C96C521509}" type="presParOf" srcId="{8F178FDF-93F0-4E3F-B6AB-84DA4B10069E}" destId="{27241762-2FA6-4802-8064-E492B8687844}" srcOrd="1" destOrd="0" presId="urn:microsoft.com/office/officeart/2011/layout/ThemePictureAccent"/>
    <dgm:cxn modelId="{6297919B-7AD2-4983-9BC4-F37024CFDEFB}" type="presParOf" srcId="{27241762-2FA6-4802-8064-E492B8687844}" destId="{69C4DF73-B20D-4EBE-BD25-731C48F8B232}" srcOrd="0" destOrd="0" presId="urn:microsoft.com/office/officeart/2011/layout/ThemePictureAccent"/>
    <dgm:cxn modelId="{B4D9D35A-74BC-4CB2-8498-FA9E30448BD7}" type="presParOf" srcId="{8F178FDF-93F0-4E3F-B6AB-84DA4B10069E}" destId="{0C43FEED-0CA6-46DB-A6F4-1EECFF642E3A}" srcOrd="2" destOrd="0" presId="urn:microsoft.com/office/officeart/2011/layout/ThemePictureAccent"/>
    <dgm:cxn modelId="{1EE8C0A0-F35D-49B0-982F-E7944384C478}" type="presParOf" srcId="{8F178FDF-93F0-4E3F-B6AB-84DA4B10069E}" destId="{B92140E8-6B0A-4033-B548-C72852887020}" srcOrd="3" destOrd="0" presId="urn:microsoft.com/office/officeart/2011/layout/ThemePictureAccent"/>
    <dgm:cxn modelId="{C7432D68-C95D-42E3-BCD9-61241C0FE0F4}" type="presParOf" srcId="{B92140E8-6B0A-4033-B548-C72852887020}" destId="{3D016068-40B3-413B-A7E8-F4494489752C}" srcOrd="0" destOrd="0" presId="urn:microsoft.com/office/officeart/2011/layout/ThemePictureAccent"/>
    <dgm:cxn modelId="{2E3F7157-11DA-4A17-9AD4-ADFD694F05BB}" type="presParOf" srcId="{8F178FDF-93F0-4E3F-B6AB-84DA4B10069E}" destId="{092C0D78-103B-48BD-ADAE-1A50C3EAFA08}" srcOrd="4" destOrd="0" presId="urn:microsoft.com/office/officeart/2011/layout/ThemePictureAccent"/>
    <dgm:cxn modelId="{B1EE38D7-4918-4564-9CBD-0D4406447FC1}" type="presParOf" srcId="{092C0D78-103B-48BD-ADAE-1A50C3EAFA08}" destId="{E3EC76FF-50FA-412E-A3F8-2B634294874B}" srcOrd="0" destOrd="0" presId="urn:microsoft.com/office/officeart/2011/layout/ThemePictureAccent"/>
    <dgm:cxn modelId="{5C83F200-F41F-4BBB-9382-16AF9283E5BD}" type="presParOf" srcId="{8F178FDF-93F0-4E3F-B6AB-84DA4B10069E}" destId="{69794A43-42F8-4796-AA2C-938BFD13F03C}" srcOrd="5" destOrd="0" presId="urn:microsoft.com/office/officeart/2011/layout/ThemePictureAccent"/>
    <dgm:cxn modelId="{34DA8F7D-8279-49C4-BCC4-13F1AC609677}" type="presParOf" srcId="{8F178FDF-93F0-4E3F-B6AB-84DA4B10069E}" destId="{B9A84641-BFCB-45DA-ACCD-7053B8C3A464}" srcOrd="6" destOrd="0" presId="urn:microsoft.com/office/officeart/2011/layout/ThemePictureAccent"/>
    <dgm:cxn modelId="{7576C653-58A9-4E5D-B00A-4934E58769B2}" type="presParOf" srcId="{B9A84641-BFCB-45DA-ACCD-7053B8C3A464}" destId="{E4AE658E-5EE0-4D0C-88F7-3F61F44E14CD}" srcOrd="0" destOrd="0" presId="urn:microsoft.com/office/officeart/2011/layout/ThemePictureAccent"/>
    <dgm:cxn modelId="{89672995-458F-4EF3-BFC7-F99194CD74E2}" type="presParOf" srcId="{8F178FDF-93F0-4E3F-B6AB-84DA4B10069E}" destId="{8F374774-70E9-4C50-8C23-D8CDAD60FBED}" srcOrd="7" destOrd="0" presId="urn:microsoft.com/office/officeart/2011/layout/ThemePictureAccent"/>
    <dgm:cxn modelId="{1E25D403-7488-421A-B552-282A3F291127}" type="presParOf" srcId="{8F374774-70E9-4C50-8C23-D8CDAD60FBED}" destId="{037CEFBD-1BB0-4893-B595-8D68C3419277}" srcOrd="0" destOrd="0" presId="urn:microsoft.com/office/officeart/2011/layout/ThemePictureAccent"/>
    <dgm:cxn modelId="{27F09C42-6F5E-4A69-B1CC-689C8F9C3734}" type="presParOf" srcId="{8F178FDF-93F0-4E3F-B6AB-84DA4B10069E}" destId="{A993A678-780A-40AF-AB85-ADB2555BBA88}" srcOrd="8" destOrd="0" presId="urn:microsoft.com/office/officeart/2011/layout/ThemePictureAccent"/>
    <dgm:cxn modelId="{CC1681E2-10A8-4DE8-B7D3-191E01E14056}" type="presParOf" srcId="{8F178FDF-93F0-4E3F-B6AB-84DA4B10069E}" destId="{4213E7B8-E366-4EED-82DC-FE364DDB90AB}" srcOrd="9" destOrd="0" presId="urn:microsoft.com/office/officeart/2011/layout/ThemePictureAccent"/>
    <dgm:cxn modelId="{F06DA280-B913-443C-8F1E-64D0A1CB24CD}" type="presParOf" srcId="{4213E7B8-E366-4EED-82DC-FE364DDB90AB}" destId="{69574F42-8004-4E2A-9E10-2CF07EBC5FE9}" srcOrd="0" destOrd="0" presId="urn:microsoft.com/office/officeart/2011/layout/ThemePictureAccent"/>
    <dgm:cxn modelId="{4AE0CA03-A9C4-43BE-9746-108C400B287A}" type="presParOf" srcId="{8F178FDF-93F0-4E3F-B6AB-84DA4B10069E}" destId="{EE8643EC-EB1B-4A89-8D94-05CC8EED6F39}" srcOrd="10" destOrd="0" presId="urn:microsoft.com/office/officeart/2011/layout/ThemePictureAccent"/>
    <dgm:cxn modelId="{1BE79CAF-C8A5-4505-AD2E-07648D87AD24}" type="presParOf" srcId="{EE8643EC-EB1B-4A89-8D94-05CC8EED6F39}" destId="{ACA95A1E-ECFE-4C28-B979-0C975B6F4E57}" srcOrd="0" destOrd="0" presId="urn:microsoft.com/office/officeart/2011/layout/ThemePictureAccent"/>
    <dgm:cxn modelId="{2F27D13C-F1B9-4FDD-89A1-52519D1A8648}" type="presParOf" srcId="{8F178FDF-93F0-4E3F-B6AB-84DA4B10069E}" destId="{4C74A508-F2CC-4416-AFCA-CD35569AA2EB}" srcOrd="11" destOrd="0" presId="urn:microsoft.com/office/officeart/2011/layout/ThemePictureAccent"/>
    <dgm:cxn modelId="{C1EF1F2F-C2C4-48C1-8DDB-E214B5FA0F59}" type="presParOf" srcId="{8F178FDF-93F0-4E3F-B6AB-84DA4B10069E}" destId="{8BAE6D6E-E2F4-40E7-ADC6-A51DB2B8B0ED}" srcOrd="12" destOrd="0" presId="urn:microsoft.com/office/officeart/2011/layout/ThemePictureAccent"/>
    <dgm:cxn modelId="{43976803-EF03-429C-A3F6-7CC660F22DDF}" type="presParOf" srcId="{8BAE6D6E-E2F4-40E7-ADC6-A51DB2B8B0ED}" destId="{EA72E38C-41E4-4DD0-A299-B9DBA055D9D9}" srcOrd="0" destOrd="0" presId="urn:microsoft.com/office/officeart/2011/layout/ThemePictureAccent"/>
    <dgm:cxn modelId="{1847E643-29D7-40EA-917B-78669C98EA4F}" type="presParOf" srcId="{8F178FDF-93F0-4E3F-B6AB-84DA4B10069E}" destId="{305C0745-5B4E-4F80-86EF-C99047372F77}" srcOrd="13" destOrd="0" presId="urn:microsoft.com/office/officeart/2011/layout/ThemePictureAccent"/>
    <dgm:cxn modelId="{58204841-AFEE-46A9-9B85-C0BEAC58092E}" type="presParOf" srcId="{305C0745-5B4E-4F80-86EF-C99047372F77}" destId="{BEEE710B-3EFE-4942-A7E3-94E7D13EE60E}" srcOrd="0" destOrd="0" presId="urn:microsoft.com/office/officeart/2011/layout/ThemePictureAccent"/>
    <dgm:cxn modelId="{3C2FC5B8-814B-4DB5-BBAD-1C0EB5B1FE41}" type="presParOf" srcId="{8F178FDF-93F0-4E3F-B6AB-84DA4B10069E}" destId="{455AA87B-663B-490C-A49C-C00E9C719614}" srcOrd="14" destOrd="0" presId="urn:microsoft.com/office/officeart/2011/layout/ThemePictureAccent"/>
    <dgm:cxn modelId="{628C30DF-0A77-41CA-9C2B-278A82097F74}" type="presParOf" srcId="{8F178FDF-93F0-4E3F-B6AB-84DA4B10069E}" destId="{3A4294CA-5F36-4C18-94BB-09FDDDD8F230}" srcOrd="15" destOrd="0" presId="urn:microsoft.com/office/officeart/2011/layout/ThemePictureAccent"/>
    <dgm:cxn modelId="{8CA90D7A-8FDC-4C25-8F68-F5B13A4B6743}" type="presParOf" srcId="{3A4294CA-5F36-4C18-94BB-09FDDDD8F230}" destId="{4D311085-F288-46F0-B164-B563BFA3CE96}" srcOrd="0" destOrd="0" presId="urn:microsoft.com/office/officeart/2011/layout/ThemePictureAccent"/>
    <dgm:cxn modelId="{289233CE-5B2A-4DE3-AA5C-CE3FA51F85EE}" type="presParOf" srcId="{8F178FDF-93F0-4E3F-B6AB-84DA4B10069E}" destId="{ED2B8270-7D2E-4523-AC75-D4526AD847DC}" srcOrd="16" destOrd="0" presId="urn:microsoft.com/office/officeart/2011/layout/ThemePictureAccent"/>
    <dgm:cxn modelId="{5E02914A-8535-45DB-BC0C-CCC894973A65}" type="presParOf" srcId="{ED2B8270-7D2E-4523-AC75-D4526AD847DC}" destId="{402104B0-0F9E-43CD-A3EF-2DD91494DE78}" srcOrd="0" destOrd="0" presId="urn:microsoft.com/office/officeart/2011/layout/ThemePictureAccent"/>
    <dgm:cxn modelId="{22D4C1A5-1326-4AC6-9821-0583BAB1B251}" type="presParOf" srcId="{8F178FDF-93F0-4E3F-B6AB-84DA4B10069E}" destId="{5DB0D1E2-9321-40BA-AB19-DFAA0FBCE504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53CF87-4F13-4836-882A-112B92C9CEB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3CFD00-FC47-4A0D-8F2C-C798D6E31BE0}">
      <dgm:prSet/>
      <dgm:spPr/>
      <dgm:t>
        <a:bodyPr/>
        <a:lstStyle/>
        <a:p>
          <a:pPr rtl="0"/>
          <a:r>
            <a:rPr lang="en-US" dirty="0"/>
            <a:t>Important Events and Dates for Juniors</a:t>
          </a:r>
        </a:p>
      </dgm:t>
    </dgm:pt>
    <dgm:pt modelId="{810DB170-64D3-4108-A962-08CD16136180}" type="parTrans" cxnId="{18FB7F97-1E8A-4C65-8392-CA512AB08412}">
      <dgm:prSet/>
      <dgm:spPr/>
      <dgm:t>
        <a:bodyPr/>
        <a:lstStyle/>
        <a:p>
          <a:endParaRPr lang="en-US"/>
        </a:p>
      </dgm:t>
    </dgm:pt>
    <dgm:pt modelId="{0E51054D-F44E-438C-B14E-61692CCC7851}" type="sibTrans" cxnId="{18FB7F97-1E8A-4C65-8392-CA512AB08412}">
      <dgm:prSet/>
      <dgm:spPr/>
      <dgm:t>
        <a:bodyPr/>
        <a:lstStyle/>
        <a:p>
          <a:endParaRPr lang="en-US"/>
        </a:p>
      </dgm:t>
    </dgm:pt>
    <dgm:pt modelId="{B6BEA192-2F25-4CA4-966A-3234158B1E2B}">
      <dgm:prSet/>
      <dgm:spPr/>
      <dgm:t>
        <a:bodyPr/>
        <a:lstStyle/>
        <a:p>
          <a:pPr rtl="0"/>
          <a:r>
            <a:rPr lang="en-US"/>
            <a:t>What Colleges Look for in Applicants</a:t>
          </a:r>
        </a:p>
      </dgm:t>
    </dgm:pt>
    <dgm:pt modelId="{055A5ECA-0F46-4456-9CDC-0D307E254463}" type="parTrans" cxnId="{F9B6A9CD-D7C9-4E4A-A682-C4DA391FC694}">
      <dgm:prSet/>
      <dgm:spPr/>
      <dgm:t>
        <a:bodyPr/>
        <a:lstStyle/>
        <a:p>
          <a:endParaRPr lang="en-US"/>
        </a:p>
      </dgm:t>
    </dgm:pt>
    <dgm:pt modelId="{A6B99320-75BF-43F8-B6DC-FBC18D5ACE4B}" type="sibTrans" cxnId="{F9B6A9CD-D7C9-4E4A-A682-C4DA391FC694}">
      <dgm:prSet/>
      <dgm:spPr/>
      <dgm:t>
        <a:bodyPr/>
        <a:lstStyle/>
        <a:p>
          <a:endParaRPr lang="en-US"/>
        </a:p>
      </dgm:t>
    </dgm:pt>
    <dgm:pt modelId="{9D5BBDDE-6C9B-4778-89B1-D36D7424BF27}">
      <dgm:prSet/>
      <dgm:spPr/>
      <dgm:t>
        <a:bodyPr/>
        <a:lstStyle/>
        <a:p>
          <a:pPr rtl="0"/>
          <a:r>
            <a:rPr lang="en-US"/>
            <a:t>What Selectivity Means for You</a:t>
          </a:r>
        </a:p>
      </dgm:t>
    </dgm:pt>
    <dgm:pt modelId="{DB59D080-D9DE-4176-A804-5B8FDE8B5CC5}" type="parTrans" cxnId="{96D556FF-9884-48AF-8E95-45934A7276D5}">
      <dgm:prSet/>
      <dgm:spPr/>
      <dgm:t>
        <a:bodyPr/>
        <a:lstStyle/>
        <a:p>
          <a:endParaRPr lang="en-US"/>
        </a:p>
      </dgm:t>
    </dgm:pt>
    <dgm:pt modelId="{C1B58E73-F009-4898-99BC-B3BD52641762}" type="sibTrans" cxnId="{96D556FF-9884-48AF-8E95-45934A7276D5}">
      <dgm:prSet/>
      <dgm:spPr/>
      <dgm:t>
        <a:bodyPr/>
        <a:lstStyle/>
        <a:p>
          <a:endParaRPr lang="en-US"/>
        </a:p>
      </dgm:t>
    </dgm:pt>
    <dgm:pt modelId="{9D179018-9D56-4C11-99CC-BCCAFBC4DD41}">
      <dgm:prSet/>
      <dgm:spPr/>
      <dgm:t>
        <a:bodyPr/>
        <a:lstStyle/>
        <a:p>
          <a:pPr rtl="0"/>
          <a:r>
            <a:rPr lang="en-US"/>
            <a:t>Match, Reach Safety Schools</a:t>
          </a:r>
        </a:p>
      </dgm:t>
    </dgm:pt>
    <dgm:pt modelId="{8B8326F2-B2D5-4110-A8DE-1264743378F9}" type="parTrans" cxnId="{08159A97-5FDE-4D24-A087-67A007973CEE}">
      <dgm:prSet/>
      <dgm:spPr/>
      <dgm:t>
        <a:bodyPr/>
        <a:lstStyle/>
        <a:p>
          <a:endParaRPr lang="en-US"/>
        </a:p>
      </dgm:t>
    </dgm:pt>
    <dgm:pt modelId="{C5F7BA44-45D6-4975-8B17-0FCCB6110818}" type="sibTrans" cxnId="{08159A97-5FDE-4D24-A087-67A007973CEE}">
      <dgm:prSet/>
      <dgm:spPr/>
      <dgm:t>
        <a:bodyPr/>
        <a:lstStyle/>
        <a:p>
          <a:endParaRPr lang="en-US"/>
        </a:p>
      </dgm:t>
    </dgm:pt>
    <dgm:pt modelId="{8FDFD38D-5260-449F-A64E-1B3778807826}">
      <dgm:prSet/>
      <dgm:spPr/>
      <dgm:t>
        <a:bodyPr/>
        <a:lstStyle/>
        <a:p>
          <a:pPr rtl="0"/>
          <a:r>
            <a:rPr lang="en-US"/>
            <a:t>ACT and SAT exams</a:t>
          </a:r>
        </a:p>
      </dgm:t>
    </dgm:pt>
    <dgm:pt modelId="{96ACD88C-B022-4A2D-9B62-12BA10095ED9}" type="parTrans" cxnId="{BBACACD7-5F83-4F58-A530-59F37C0534AB}">
      <dgm:prSet/>
      <dgm:spPr/>
      <dgm:t>
        <a:bodyPr/>
        <a:lstStyle/>
        <a:p>
          <a:endParaRPr lang="en-US"/>
        </a:p>
      </dgm:t>
    </dgm:pt>
    <dgm:pt modelId="{6B9ACE0F-7078-4746-B55E-A87397ED5D09}" type="sibTrans" cxnId="{BBACACD7-5F83-4F58-A530-59F37C0534AB}">
      <dgm:prSet/>
      <dgm:spPr/>
      <dgm:t>
        <a:bodyPr/>
        <a:lstStyle/>
        <a:p>
          <a:endParaRPr lang="en-US"/>
        </a:p>
      </dgm:t>
    </dgm:pt>
    <dgm:pt modelId="{4A45BF93-5595-45D6-BDC5-134FD57724F0}">
      <dgm:prSet/>
      <dgm:spPr/>
      <dgm:t>
        <a:bodyPr/>
        <a:lstStyle/>
        <a:p>
          <a:pPr rtl="0"/>
          <a:r>
            <a:rPr lang="en-US"/>
            <a:t>College Planning Tips:</a:t>
          </a:r>
        </a:p>
      </dgm:t>
    </dgm:pt>
    <dgm:pt modelId="{82D47A0C-95F7-4BA8-822B-542E3F222247}" type="parTrans" cxnId="{8F44B266-5780-4856-8679-ED3B14A98894}">
      <dgm:prSet/>
      <dgm:spPr/>
      <dgm:t>
        <a:bodyPr/>
        <a:lstStyle/>
        <a:p>
          <a:endParaRPr lang="en-US"/>
        </a:p>
      </dgm:t>
    </dgm:pt>
    <dgm:pt modelId="{21F9DE7D-16A0-4E42-B938-F73FE04856A9}" type="sibTrans" cxnId="{8F44B266-5780-4856-8679-ED3B14A98894}">
      <dgm:prSet/>
      <dgm:spPr/>
      <dgm:t>
        <a:bodyPr/>
        <a:lstStyle/>
        <a:p>
          <a:endParaRPr lang="en-US"/>
        </a:p>
      </dgm:t>
    </dgm:pt>
    <dgm:pt modelId="{1237A810-3079-457B-932B-A3CFD8717BBA}">
      <dgm:prSet/>
      <dgm:spPr/>
      <dgm:t>
        <a:bodyPr/>
        <a:lstStyle/>
        <a:p>
          <a:pPr rtl="0"/>
          <a:r>
            <a:rPr lang="en-US" dirty="0"/>
            <a:t>College Planning Checklist for Juniors</a:t>
          </a:r>
        </a:p>
      </dgm:t>
    </dgm:pt>
    <dgm:pt modelId="{1740082F-E204-4DD1-A759-8C8B7FC43707}" type="parTrans" cxnId="{1E67A9FF-B398-4E85-BDC6-3D59F9EE87F9}">
      <dgm:prSet/>
      <dgm:spPr/>
      <dgm:t>
        <a:bodyPr/>
        <a:lstStyle/>
        <a:p>
          <a:endParaRPr lang="en-US"/>
        </a:p>
      </dgm:t>
    </dgm:pt>
    <dgm:pt modelId="{9F316C90-395E-41E3-92D1-0DDAEC6FD70E}" type="sibTrans" cxnId="{1E67A9FF-B398-4E85-BDC6-3D59F9EE87F9}">
      <dgm:prSet/>
      <dgm:spPr/>
      <dgm:t>
        <a:bodyPr/>
        <a:lstStyle/>
        <a:p>
          <a:endParaRPr lang="en-US"/>
        </a:p>
      </dgm:t>
    </dgm:pt>
    <dgm:pt modelId="{386A9D57-9031-4637-8E54-8E8137B99A6E}" type="pres">
      <dgm:prSet presAssocID="{E053CF87-4F13-4836-882A-112B92C9CEB2}" presName="linear" presStyleCnt="0">
        <dgm:presLayoutVars>
          <dgm:animLvl val="lvl"/>
          <dgm:resizeHandles val="exact"/>
        </dgm:presLayoutVars>
      </dgm:prSet>
      <dgm:spPr/>
    </dgm:pt>
    <dgm:pt modelId="{BABE9D27-A581-4CE1-BBF9-099E06189F0A}" type="pres">
      <dgm:prSet presAssocID="{9F3CFD00-FC47-4A0D-8F2C-C798D6E31BE0}" presName="parentText" presStyleLbl="node1" presStyleIdx="0" presStyleCnt="3" custLinFactY="-49531" custLinFactNeighborY="-100000">
        <dgm:presLayoutVars>
          <dgm:chMax val="0"/>
          <dgm:bulletEnabled val="1"/>
        </dgm:presLayoutVars>
      </dgm:prSet>
      <dgm:spPr/>
    </dgm:pt>
    <dgm:pt modelId="{4DDC0F24-698A-486F-803D-98BC8FEB4A3A}" type="pres">
      <dgm:prSet presAssocID="{0E51054D-F44E-438C-B14E-61692CCC7851}" presName="spacer" presStyleCnt="0"/>
      <dgm:spPr/>
    </dgm:pt>
    <dgm:pt modelId="{A537A2AF-F7C4-44BC-A7AE-7E2E33A9D3D3}" type="pres">
      <dgm:prSet presAssocID="{1237A810-3079-457B-932B-A3CFD8717BBA}" presName="parentText" presStyleLbl="node1" presStyleIdx="1" presStyleCnt="3" custLinFactY="-23869" custLinFactNeighborY="-100000">
        <dgm:presLayoutVars>
          <dgm:chMax val="0"/>
          <dgm:bulletEnabled val="1"/>
        </dgm:presLayoutVars>
      </dgm:prSet>
      <dgm:spPr/>
    </dgm:pt>
    <dgm:pt modelId="{492D15C5-9CA3-47D2-AC27-0E5F4D246DDA}" type="pres">
      <dgm:prSet presAssocID="{9F316C90-395E-41E3-92D1-0DDAEC6FD70E}" presName="spacer" presStyleCnt="0"/>
      <dgm:spPr/>
    </dgm:pt>
    <dgm:pt modelId="{419B22B3-E6F6-44DD-83D3-63B7EA130AED}" type="pres">
      <dgm:prSet presAssocID="{4A45BF93-5595-45D6-BDC5-134FD5772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270C99-5EF4-4A59-85FD-3C3898362672}" type="pres">
      <dgm:prSet presAssocID="{4A45BF93-5595-45D6-BDC5-134FD57724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F06507-482D-469D-9A5B-F09737C34291}" type="presOf" srcId="{9F3CFD00-FC47-4A0D-8F2C-C798D6E31BE0}" destId="{BABE9D27-A581-4CE1-BBF9-099E06189F0A}" srcOrd="0" destOrd="0" presId="urn:microsoft.com/office/officeart/2005/8/layout/vList2"/>
    <dgm:cxn modelId="{2C9A5E18-D34A-4615-A1B4-6F82ECD9D091}" type="presOf" srcId="{4A45BF93-5595-45D6-BDC5-134FD57724F0}" destId="{419B22B3-E6F6-44DD-83D3-63B7EA130AED}" srcOrd="0" destOrd="0" presId="urn:microsoft.com/office/officeart/2005/8/layout/vList2"/>
    <dgm:cxn modelId="{1AF37534-41C8-41F8-844D-626588455925}" type="presOf" srcId="{9D179018-9D56-4C11-99CC-BCCAFBC4DD41}" destId="{98270C99-5EF4-4A59-85FD-3C3898362672}" srcOrd="0" destOrd="2" presId="urn:microsoft.com/office/officeart/2005/8/layout/vList2"/>
    <dgm:cxn modelId="{EC11B33A-970D-4884-A80C-681D323423C7}" type="presOf" srcId="{8FDFD38D-5260-449F-A64E-1B3778807826}" destId="{98270C99-5EF4-4A59-85FD-3C3898362672}" srcOrd="0" destOrd="3" presId="urn:microsoft.com/office/officeart/2005/8/layout/vList2"/>
    <dgm:cxn modelId="{B373DB41-9CC1-4383-A59B-493480AD2A59}" type="presOf" srcId="{1237A810-3079-457B-932B-A3CFD8717BBA}" destId="{A537A2AF-F7C4-44BC-A7AE-7E2E33A9D3D3}" srcOrd="0" destOrd="0" presId="urn:microsoft.com/office/officeart/2005/8/layout/vList2"/>
    <dgm:cxn modelId="{8F44B266-5780-4856-8679-ED3B14A98894}" srcId="{E053CF87-4F13-4836-882A-112B92C9CEB2}" destId="{4A45BF93-5595-45D6-BDC5-134FD57724F0}" srcOrd="2" destOrd="0" parTransId="{82D47A0C-95F7-4BA8-822B-542E3F222247}" sibTransId="{21F9DE7D-16A0-4E42-B938-F73FE04856A9}"/>
    <dgm:cxn modelId="{18FB7F97-1E8A-4C65-8392-CA512AB08412}" srcId="{E053CF87-4F13-4836-882A-112B92C9CEB2}" destId="{9F3CFD00-FC47-4A0D-8F2C-C798D6E31BE0}" srcOrd="0" destOrd="0" parTransId="{810DB170-64D3-4108-A962-08CD16136180}" sibTransId="{0E51054D-F44E-438C-B14E-61692CCC7851}"/>
    <dgm:cxn modelId="{08159A97-5FDE-4D24-A087-67A007973CEE}" srcId="{4A45BF93-5595-45D6-BDC5-134FD57724F0}" destId="{9D179018-9D56-4C11-99CC-BCCAFBC4DD41}" srcOrd="2" destOrd="0" parTransId="{8B8326F2-B2D5-4110-A8DE-1264743378F9}" sibTransId="{C5F7BA44-45D6-4975-8B17-0FCCB6110818}"/>
    <dgm:cxn modelId="{8D92D7AD-CF10-483D-B31F-63C9BF25FC57}" type="presOf" srcId="{E053CF87-4F13-4836-882A-112B92C9CEB2}" destId="{386A9D57-9031-4637-8E54-8E8137B99A6E}" srcOrd="0" destOrd="0" presId="urn:microsoft.com/office/officeart/2005/8/layout/vList2"/>
    <dgm:cxn modelId="{F9B6A9CD-D7C9-4E4A-A682-C4DA391FC694}" srcId="{4A45BF93-5595-45D6-BDC5-134FD57724F0}" destId="{B6BEA192-2F25-4CA4-966A-3234158B1E2B}" srcOrd="0" destOrd="0" parTransId="{055A5ECA-0F46-4456-9CDC-0D307E254463}" sibTransId="{A6B99320-75BF-43F8-B6DC-FBC18D5ACE4B}"/>
    <dgm:cxn modelId="{F0460CCE-9302-418A-A7F2-C08B65E1A3EF}" type="presOf" srcId="{9D5BBDDE-6C9B-4778-89B1-D36D7424BF27}" destId="{98270C99-5EF4-4A59-85FD-3C3898362672}" srcOrd="0" destOrd="1" presId="urn:microsoft.com/office/officeart/2005/8/layout/vList2"/>
    <dgm:cxn modelId="{BBACACD7-5F83-4F58-A530-59F37C0534AB}" srcId="{4A45BF93-5595-45D6-BDC5-134FD57724F0}" destId="{8FDFD38D-5260-449F-A64E-1B3778807826}" srcOrd="3" destOrd="0" parTransId="{96ACD88C-B022-4A2D-9B62-12BA10095ED9}" sibTransId="{6B9ACE0F-7078-4746-B55E-A87397ED5D09}"/>
    <dgm:cxn modelId="{74BB53EA-DFB0-4EA3-9278-49609969FBAB}" type="presOf" srcId="{B6BEA192-2F25-4CA4-966A-3234158B1E2B}" destId="{98270C99-5EF4-4A59-85FD-3C3898362672}" srcOrd="0" destOrd="0" presId="urn:microsoft.com/office/officeart/2005/8/layout/vList2"/>
    <dgm:cxn modelId="{96D556FF-9884-48AF-8E95-45934A7276D5}" srcId="{4A45BF93-5595-45D6-BDC5-134FD57724F0}" destId="{9D5BBDDE-6C9B-4778-89B1-D36D7424BF27}" srcOrd="1" destOrd="0" parTransId="{DB59D080-D9DE-4176-A804-5B8FDE8B5CC5}" sibTransId="{C1B58E73-F009-4898-99BC-B3BD52641762}"/>
    <dgm:cxn modelId="{1E67A9FF-B398-4E85-BDC6-3D59F9EE87F9}" srcId="{E053CF87-4F13-4836-882A-112B92C9CEB2}" destId="{1237A810-3079-457B-932B-A3CFD8717BBA}" srcOrd="1" destOrd="0" parTransId="{1740082F-E204-4DD1-A759-8C8B7FC43707}" sibTransId="{9F316C90-395E-41E3-92D1-0DDAEC6FD70E}"/>
    <dgm:cxn modelId="{9CDBE240-5977-4C49-938F-D00B29FD8B19}" type="presParOf" srcId="{386A9D57-9031-4637-8E54-8E8137B99A6E}" destId="{BABE9D27-A581-4CE1-BBF9-099E06189F0A}" srcOrd="0" destOrd="0" presId="urn:microsoft.com/office/officeart/2005/8/layout/vList2"/>
    <dgm:cxn modelId="{445CE84B-7DA6-44A5-8D20-04CC1645EC86}" type="presParOf" srcId="{386A9D57-9031-4637-8E54-8E8137B99A6E}" destId="{4DDC0F24-698A-486F-803D-98BC8FEB4A3A}" srcOrd="1" destOrd="0" presId="urn:microsoft.com/office/officeart/2005/8/layout/vList2"/>
    <dgm:cxn modelId="{CE86AEED-CB3C-4415-B8AC-911AF15A52E7}" type="presParOf" srcId="{386A9D57-9031-4637-8E54-8E8137B99A6E}" destId="{A537A2AF-F7C4-44BC-A7AE-7E2E33A9D3D3}" srcOrd="2" destOrd="0" presId="urn:microsoft.com/office/officeart/2005/8/layout/vList2"/>
    <dgm:cxn modelId="{AD4C1763-C24C-43BA-951E-151CF17FB6CD}" type="presParOf" srcId="{386A9D57-9031-4637-8E54-8E8137B99A6E}" destId="{492D15C5-9CA3-47D2-AC27-0E5F4D246DDA}" srcOrd="3" destOrd="0" presId="urn:microsoft.com/office/officeart/2005/8/layout/vList2"/>
    <dgm:cxn modelId="{6B647FA8-C03A-4B5C-9FE1-3A73D923AE3C}" type="presParOf" srcId="{386A9D57-9031-4637-8E54-8E8137B99A6E}" destId="{419B22B3-E6F6-44DD-83D3-63B7EA130AED}" srcOrd="4" destOrd="0" presId="urn:microsoft.com/office/officeart/2005/8/layout/vList2"/>
    <dgm:cxn modelId="{5D7981D0-AB59-4520-81EE-798023A047AD}" type="presParOf" srcId="{386A9D57-9031-4637-8E54-8E8137B99A6E}" destId="{98270C99-5EF4-4A59-85FD-3C389836267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A23D58-4E9D-4606-BFFF-3F7C002103C0}" type="doc">
      <dgm:prSet loTypeId="urn:microsoft.com/office/officeart/2008/layout/PictureStrips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2EABA7E-D7E2-484F-A7F0-32785BD0BCDB}">
      <dgm:prSet custT="1"/>
      <dgm:spPr/>
      <dgm:t>
        <a:bodyPr/>
        <a:lstStyle/>
        <a:p>
          <a:pPr rtl="0">
            <a:spcAft>
              <a:spcPts val="3000"/>
            </a:spcAft>
          </a:pPr>
          <a:r>
            <a:rPr lang="en-US" sz="3000" b="1" dirty="0"/>
            <a:t>Fall 2019 </a:t>
          </a:r>
          <a:r>
            <a:rPr lang="en-US" sz="3000" dirty="0"/>
            <a:t>(Nov 19 )  </a:t>
          </a:r>
          <a:r>
            <a:rPr lang="en-US" sz="3000" u="sng" dirty="0"/>
            <a:t>Topic:</a:t>
          </a:r>
          <a:r>
            <a:rPr lang="en-US" sz="3000" dirty="0"/>
            <a:t> College Admission Factors </a:t>
          </a:r>
          <a:r>
            <a:rPr lang="en-US" sz="3000" i="1" dirty="0"/>
            <a:t>What are colleges looking for?</a:t>
          </a:r>
          <a:r>
            <a:rPr lang="en-US" sz="3000" dirty="0"/>
            <a:t>              </a:t>
          </a:r>
        </a:p>
      </dgm:t>
    </dgm:pt>
    <dgm:pt modelId="{2A466EF6-9869-40AB-97F8-49493879B43E}" type="parTrans" cxnId="{FEFA2D03-C725-47C0-86AF-8101FB65FDB4}">
      <dgm:prSet/>
      <dgm:spPr/>
      <dgm:t>
        <a:bodyPr/>
        <a:lstStyle/>
        <a:p>
          <a:endParaRPr lang="en-US"/>
        </a:p>
      </dgm:t>
    </dgm:pt>
    <dgm:pt modelId="{807EED20-930B-4FA5-B14A-D213F6D1ED30}" type="sibTrans" cxnId="{FEFA2D03-C725-47C0-86AF-8101FB65FDB4}">
      <dgm:prSet/>
      <dgm:spPr/>
      <dgm:t>
        <a:bodyPr/>
        <a:lstStyle/>
        <a:p>
          <a:endParaRPr lang="en-US"/>
        </a:p>
      </dgm:t>
    </dgm:pt>
    <dgm:pt modelId="{F9EBD163-28FE-4774-B157-81D4C93F7968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3500" u="sng" dirty="0"/>
            <a:t>Classroom Guidance Lessons</a:t>
          </a:r>
          <a:endParaRPr lang="en-US" sz="3900" dirty="0"/>
        </a:p>
      </dgm:t>
    </dgm:pt>
    <dgm:pt modelId="{89BBE559-F509-4E99-A7A9-D85F9B021074}" type="sibTrans" cxnId="{E7760143-D525-454B-A93A-B09232C36820}">
      <dgm:prSet/>
      <dgm:spPr/>
      <dgm:t>
        <a:bodyPr/>
        <a:lstStyle/>
        <a:p>
          <a:endParaRPr lang="en-US"/>
        </a:p>
      </dgm:t>
    </dgm:pt>
    <dgm:pt modelId="{270DADF1-A9BC-4C50-BF56-E396F45D7FE1}" type="parTrans" cxnId="{E7760143-D525-454B-A93A-B09232C36820}">
      <dgm:prSet/>
      <dgm:spPr/>
      <dgm:t>
        <a:bodyPr/>
        <a:lstStyle/>
        <a:p>
          <a:endParaRPr lang="en-US"/>
        </a:p>
      </dgm:t>
    </dgm:pt>
    <dgm:pt modelId="{EEEACBEC-BD67-4605-88AD-F56CF1D30899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3000" b="1"/>
            <a:t>Winter 2020 </a:t>
          </a:r>
          <a:r>
            <a:rPr lang="en-US" sz="3000" dirty="0"/>
            <a:t>(Jan 31-Feb 2)             </a:t>
          </a:r>
          <a:r>
            <a:rPr lang="en-US" sz="3000" i="1" u="sng" dirty="0"/>
            <a:t>Topic</a:t>
          </a:r>
          <a:r>
            <a:rPr lang="en-US" sz="3000" i="1" dirty="0"/>
            <a:t>: Finding the Perfect Fit  What factors students should consider to find the best college?  </a:t>
          </a:r>
        </a:p>
      </dgm:t>
    </dgm:pt>
    <dgm:pt modelId="{444168A9-7821-4614-AB1A-C260B8E21B1B}" type="sibTrans" cxnId="{516EF1CD-80DA-4EB7-AD2B-0EA89693A612}">
      <dgm:prSet/>
      <dgm:spPr/>
      <dgm:t>
        <a:bodyPr/>
        <a:lstStyle/>
        <a:p>
          <a:endParaRPr lang="en-US"/>
        </a:p>
      </dgm:t>
    </dgm:pt>
    <dgm:pt modelId="{A2771100-2234-4C5D-BFBC-2F4A9ED53CB5}" type="parTrans" cxnId="{516EF1CD-80DA-4EB7-AD2B-0EA89693A612}">
      <dgm:prSet/>
      <dgm:spPr/>
      <dgm:t>
        <a:bodyPr/>
        <a:lstStyle/>
        <a:p>
          <a:endParaRPr lang="en-US"/>
        </a:p>
      </dgm:t>
    </dgm:pt>
    <dgm:pt modelId="{C77A97FF-51DB-4053-A7A6-EAAA297D6DD2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3000" i="1" dirty="0"/>
            <a:t>What am I looking for?                 </a:t>
          </a:r>
        </a:p>
      </dgm:t>
    </dgm:pt>
    <dgm:pt modelId="{F9918168-0BE7-41C0-8801-7F8BE4B7CB3B}" type="parTrans" cxnId="{3217223F-9C17-4942-9BAF-08897052EA55}">
      <dgm:prSet/>
      <dgm:spPr/>
      <dgm:t>
        <a:bodyPr/>
        <a:lstStyle/>
        <a:p>
          <a:endParaRPr lang="en-US"/>
        </a:p>
      </dgm:t>
    </dgm:pt>
    <dgm:pt modelId="{52019CAD-0F06-494A-A2AD-66D3042A2301}" type="sibTrans" cxnId="{3217223F-9C17-4942-9BAF-08897052EA55}">
      <dgm:prSet/>
      <dgm:spPr/>
      <dgm:t>
        <a:bodyPr/>
        <a:lstStyle/>
        <a:p>
          <a:endParaRPr lang="en-US"/>
        </a:p>
      </dgm:t>
    </dgm:pt>
    <dgm:pt modelId="{EA429B47-DA09-4A1C-AFE4-6B68B77358A9}" type="pres">
      <dgm:prSet presAssocID="{E1A23D58-4E9D-4606-BFFF-3F7C002103C0}" presName="Name0" presStyleCnt="0">
        <dgm:presLayoutVars>
          <dgm:dir/>
          <dgm:resizeHandles val="exact"/>
        </dgm:presLayoutVars>
      </dgm:prSet>
      <dgm:spPr/>
    </dgm:pt>
    <dgm:pt modelId="{4351BA24-A291-4BDF-B48D-53CA0A40851E}" type="pres">
      <dgm:prSet presAssocID="{F9EBD163-28FE-4774-B157-81D4C93F7968}" presName="composite" presStyleCnt="0"/>
      <dgm:spPr/>
    </dgm:pt>
    <dgm:pt modelId="{AB8F8C89-E4CB-4E3F-8769-D560BD857D30}" type="pres">
      <dgm:prSet presAssocID="{F9EBD163-28FE-4774-B157-81D4C93F7968}" presName="rect1" presStyleLbl="trAlignAcc1" presStyleIdx="0" presStyleCnt="1" custScaleY="164127" custLinFactNeighborX="428" custLinFactNeighborY="11198">
        <dgm:presLayoutVars>
          <dgm:bulletEnabled val="1"/>
        </dgm:presLayoutVars>
      </dgm:prSet>
      <dgm:spPr/>
    </dgm:pt>
    <dgm:pt modelId="{BAC1B266-1627-4D33-8890-D5C5B851C7F4}" type="pres">
      <dgm:prSet presAssocID="{F9EBD163-28FE-4774-B157-81D4C93F7968}" presName="rect2" presStyleLbl="fgImgPlace1" presStyleIdx="0" presStyleCnt="1" custLinFactNeighborX="-4489" custLinFactNeighborY="-308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FEFA2D03-C725-47C0-86AF-8101FB65FDB4}" srcId="{F9EBD163-28FE-4774-B157-81D4C93F7968}" destId="{F2EABA7E-D7E2-484F-A7F0-32785BD0BCDB}" srcOrd="0" destOrd="0" parTransId="{2A466EF6-9869-40AB-97F8-49493879B43E}" sibTransId="{807EED20-930B-4FA5-B14A-D213F6D1ED30}"/>
    <dgm:cxn modelId="{3217223F-9C17-4942-9BAF-08897052EA55}" srcId="{F9EBD163-28FE-4774-B157-81D4C93F7968}" destId="{C77A97FF-51DB-4053-A7A6-EAAA297D6DD2}" srcOrd="2" destOrd="0" parTransId="{F9918168-0BE7-41C0-8801-7F8BE4B7CB3B}" sibTransId="{52019CAD-0F06-494A-A2AD-66D3042A2301}"/>
    <dgm:cxn modelId="{E7760143-D525-454B-A93A-B09232C36820}" srcId="{E1A23D58-4E9D-4606-BFFF-3F7C002103C0}" destId="{F9EBD163-28FE-4774-B157-81D4C93F7968}" srcOrd="0" destOrd="0" parTransId="{270DADF1-A9BC-4C50-BF56-E396F45D7FE1}" sibTransId="{89BBE559-F509-4E99-A7A9-D85F9B021074}"/>
    <dgm:cxn modelId="{3D908549-16D9-4C49-86BD-BE8102C448FB}" type="presOf" srcId="{E1A23D58-4E9D-4606-BFFF-3F7C002103C0}" destId="{EA429B47-DA09-4A1C-AFE4-6B68B77358A9}" srcOrd="0" destOrd="0" presId="urn:microsoft.com/office/officeart/2008/layout/PictureStrips"/>
    <dgm:cxn modelId="{ED81D352-26FE-41B8-824E-E5DB71581DBE}" type="presOf" srcId="{F9EBD163-28FE-4774-B157-81D4C93F7968}" destId="{AB8F8C89-E4CB-4E3F-8769-D560BD857D30}" srcOrd="0" destOrd="0" presId="urn:microsoft.com/office/officeart/2008/layout/PictureStrips"/>
    <dgm:cxn modelId="{1650AF76-162C-4A52-8144-32C9FBBC233D}" type="presOf" srcId="{F2EABA7E-D7E2-484F-A7F0-32785BD0BCDB}" destId="{AB8F8C89-E4CB-4E3F-8769-D560BD857D30}" srcOrd="0" destOrd="1" presId="urn:microsoft.com/office/officeart/2008/layout/PictureStrips"/>
    <dgm:cxn modelId="{509A50AE-2BCB-476D-97C3-A4E92F991DE0}" type="presOf" srcId="{EEEACBEC-BD67-4605-88AD-F56CF1D30899}" destId="{AB8F8C89-E4CB-4E3F-8769-D560BD857D30}" srcOrd="0" destOrd="2" presId="urn:microsoft.com/office/officeart/2008/layout/PictureStrips"/>
    <dgm:cxn modelId="{FFC7EEC6-151B-4632-B2B0-6CB374ADF615}" type="presOf" srcId="{C77A97FF-51DB-4053-A7A6-EAAA297D6DD2}" destId="{AB8F8C89-E4CB-4E3F-8769-D560BD857D30}" srcOrd="0" destOrd="3" presId="urn:microsoft.com/office/officeart/2008/layout/PictureStrips"/>
    <dgm:cxn modelId="{516EF1CD-80DA-4EB7-AD2B-0EA89693A612}" srcId="{F9EBD163-28FE-4774-B157-81D4C93F7968}" destId="{EEEACBEC-BD67-4605-88AD-F56CF1D30899}" srcOrd="1" destOrd="0" parTransId="{A2771100-2234-4C5D-BFBC-2F4A9ED53CB5}" sibTransId="{444168A9-7821-4614-AB1A-C260B8E21B1B}"/>
    <dgm:cxn modelId="{BC2D117D-4693-4DF5-BFA0-B6DBC0794BC9}" type="presParOf" srcId="{EA429B47-DA09-4A1C-AFE4-6B68B77358A9}" destId="{4351BA24-A291-4BDF-B48D-53CA0A40851E}" srcOrd="0" destOrd="0" presId="urn:microsoft.com/office/officeart/2008/layout/PictureStrips"/>
    <dgm:cxn modelId="{A1553913-8A7E-4E7E-ACE7-038F03C20625}" type="presParOf" srcId="{4351BA24-A291-4BDF-B48D-53CA0A40851E}" destId="{AB8F8C89-E4CB-4E3F-8769-D560BD857D30}" srcOrd="0" destOrd="0" presId="urn:microsoft.com/office/officeart/2008/layout/PictureStrips"/>
    <dgm:cxn modelId="{4A23DC84-B736-4AAC-BE04-A66CCEBF94C7}" type="presParOf" srcId="{4351BA24-A291-4BDF-B48D-53CA0A40851E}" destId="{BAC1B266-1627-4D33-8890-D5C5B851C7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406832-992D-4D69-A30E-10CE643A1A10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C34CA4-03C6-4CE2-A142-FE4F1AB5AE21}">
      <dgm:prSet/>
      <dgm:spPr/>
      <dgm:t>
        <a:bodyPr/>
        <a:lstStyle/>
        <a:p>
          <a:pPr rtl="0"/>
          <a:r>
            <a:rPr lang="en-US" b="1" dirty="0"/>
            <a:t>Advanced Placement (AP) Night</a:t>
          </a:r>
        </a:p>
      </dgm:t>
    </dgm:pt>
    <dgm:pt modelId="{5F6696DB-1A84-46D7-92C8-882A2FB48382}" type="parTrans" cxnId="{F4695CB8-91CA-42B1-B6FF-82A4E9065A26}">
      <dgm:prSet/>
      <dgm:spPr/>
      <dgm:t>
        <a:bodyPr/>
        <a:lstStyle/>
        <a:p>
          <a:endParaRPr lang="en-US"/>
        </a:p>
      </dgm:t>
    </dgm:pt>
    <dgm:pt modelId="{A30E03B3-AE44-416B-90E5-E3BFABDA12B4}" type="sibTrans" cxnId="{F4695CB8-91CA-42B1-B6FF-82A4E9065A26}">
      <dgm:prSet/>
      <dgm:spPr/>
      <dgm:t>
        <a:bodyPr/>
        <a:lstStyle/>
        <a:p>
          <a:endParaRPr lang="en-US"/>
        </a:p>
      </dgm:t>
    </dgm:pt>
    <dgm:pt modelId="{0295507C-DC53-42EF-8298-B40FC5E8B71C}">
      <dgm:prSet/>
      <dgm:spPr/>
      <dgm:t>
        <a:bodyPr/>
        <a:lstStyle/>
        <a:p>
          <a:pPr rtl="0"/>
          <a:r>
            <a:rPr lang="en-US" dirty="0"/>
            <a:t>Time TBD                               </a:t>
          </a:r>
        </a:p>
      </dgm:t>
    </dgm:pt>
    <dgm:pt modelId="{699CC9B4-9B41-4C77-9573-56E564BE406C}" type="parTrans" cxnId="{9BC3CEE2-EBBE-453B-B550-E905A249BC0D}">
      <dgm:prSet/>
      <dgm:spPr/>
      <dgm:t>
        <a:bodyPr/>
        <a:lstStyle/>
        <a:p>
          <a:endParaRPr lang="en-US"/>
        </a:p>
      </dgm:t>
    </dgm:pt>
    <dgm:pt modelId="{3E0B89CD-5798-483A-94EB-B58930A87AB0}" type="sibTrans" cxnId="{9BC3CEE2-EBBE-453B-B550-E905A249BC0D}">
      <dgm:prSet/>
      <dgm:spPr/>
      <dgm:t>
        <a:bodyPr/>
        <a:lstStyle/>
        <a:p>
          <a:endParaRPr lang="en-US"/>
        </a:p>
      </dgm:t>
    </dgm:pt>
    <dgm:pt modelId="{B091645B-8FD2-46A7-92EA-A5EE24166AFC}" type="pres">
      <dgm:prSet presAssocID="{E6406832-992D-4D69-A30E-10CE643A1A10}" presName="linearFlow" presStyleCnt="0">
        <dgm:presLayoutVars>
          <dgm:dir/>
          <dgm:resizeHandles val="exact"/>
        </dgm:presLayoutVars>
      </dgm:prSet>
      <dgm:spPr/>
    </dgm:pt>
    <dgm:pt modelId="{6C08DFA2-7559-4F09-8C87-F4F66D167A08}" type="pres">
      <dgm:prSet presAssocID="{64C34CA4-03C6-4CE2-A142-FE4F1AB5AE21}" presName="composite" presStyleCnt="0"/>
      <dgm:spPr/>
    </dgm:pt>
    <dgm:pt modelId="{1EDFF04A-F8CC-4F25-BB4F-B25C79AC692A}" type="pres">
      <dgm:prSet presAssocID="{64C34CA4-03C6-4CE2-A142-FE4F1AB5AE2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ABE2764-FDC2-459F-AFF8-58E27224CB77}" type="pres">
      <dgm:prSet presAssocID="{64C34CA4-03C6-4CE2-A142-FE4F1AB5AE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F17CAC03-AAD0-42CE-828F-8A574757376A}" type="presOf" srcId="{0295507C-DC53-42EF-8298-B40FC5E8B71C}" destId="{EABE2764-FDC2-459F-AFF8-58E27224CB77}" srcOrd="0" destOrd="1" presId="urn:microsoft.com/office/officeart/2005/8/layout/vList3"/>
    <dgm:cxn modelId="{7095917D-C7C0-411F-A107-1C6DD5AC6EB9}" type="presOf" srcId="{E6406832-992D-4D69-A30E-10CE643A1A10}" destId="{B091645B-8FD2-46A7-92EA-A5EE24166AFC}" srcOrd="0" destOrd="0" presId="urn:microsoft.com/office/officeart/2005/8/layout/vList3"/>
    <dgm:cxn modelId="{F4695CB8-91CA-42B1-B6FF-82A4E9065A26}" srcId="{E6406832-992D-4D69-A30E-10CE643A1A10}" destId="{64C34CA4-03C6-4CE2-A142-FE4F1AB5AE21}" srcOrd="0" destOrd="0" parTransId="{5F6696DB-1A84-46D7-92C8-882A2FB48382}" sibTransId="{A30E03B3-AE44-416B-90E5-E3BFABDA12B4}"/>
    <dgm:cxn modelId="{24E90CD5-7028-4469-B38D-0D71D4B0BE43}" type="presOf" srcId="{64C34CA4-03C6-4CE2-A142-FE4F1AB5AE21}" destId="{EABE2764-FDC2-459F-AFF8-58E27224CB77}" srcOrd="0" destOrd="0" presId="urn:microsoft.com/office/officeart/2005/8/layout/vList3"/>
    <dgm:cxn modelId="{9BC3CEE2-EBBE-453B-B550-E905A249BC0D}" srcId="{64C34CA4-03C6-4CE2-A142-FE4F1AB5AE21}" destId="{0295507C-DC53-42EF-8298-B40FC5E8B71C}" srcOrd="0" destOrd="0" parTransId="{699CC9B4-9B41-4C77-9573-56E564BE406C}" sibTransId="{3E0B89CD-5798-483A-94EB-B58930A87AB0}"/>
    <dgm:cxn modelId="{1D38756A-6083-4287-9C61-E48F598304D7}" type="presParOf" srcId="{B091645B-8FD2-46A7-92EA-A5EE24166AFC}" destId="{6C08DFA2-7559-4F09-8C87-F4F66D167A08}" srcOrd="0" destOrd="0" presId="urn:microsoft.com/office/officeart/2005/8/layout/vList3"/>
    <dgm:cxn modelId="{3F603884-4715-41D1-BFEA-1B5784D718BB}" type="presParOf" srcId="{6C08DFA2-7559-4F09-8C87-F4F66D167A08}" destId="{1EDFF04A-F8CC-4F25-BB4F-B25C79AC692A}" srcOrd="0" destOrd="0" presId="urn:microsoft.com/office/officeart/2005/8/layout/vList3"/>
    <dgm:cxn modelId="{E72BA4C0-D8B9-413A-92E9-DD307EB8DBA5}" type="presParOf" srcId="{6C08DFA2-7559-4F09-8C87-F4F66D167A08}" destId="{EABE2764-FDC2-459F-AFF8-58E27224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92865" y="0"/>
          <a:ext cx="3327155" cy="14604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Meq</a:t>
          </a:r>
          <a:r>
            <a:rPr lang="en-US" sz="24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-Sal</a:t>
          </a:r>
          <a:r>
            <a:rPr lang="en-US" sz="1200" b="1" u="sng" kern="1200" dirty="0">
              <a:solidFill>
                <a:schemeClr val="bg1"/>
              </a:solidFill>
            </a:rPr>
            <a:t>  </a:t>
          </a:r>
          <a:r>
            <a:rPr lang="en-US" sz="12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Ms. Freeman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50" u="none" kern="1200" dirty="0">
              <a:solidFill>
                <a:schemeClr val="bg1"/>
              </a:solidFill>
            </a:rPr>
            <a:t>FreemanMA@fultonschools.org</a:t>
          </a:r>
        </a:p>
      </dsp:txBody>
      <dsp:txXfrm rot="10800000">
        <a:off x="1357989" y="0"/>
        <a:ext cx="2962031" cy="1460498"/>
      </dsp:txXfrm>
    </dsp:sp>
    <dsp:sp modelId="{89FF4F67-DB6E-4636-9CED-913F218E870B}">
      <dsp:nvSpPr>
        <dsp:cNvPr id="0" name=""/>
        <dsp:cNvSpPr/>
      </dsp:nvSpPr>
      <dsp:spPr>
        <a:xfrm>
          <a:off x="50645" y="6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0617" y="1897029"/>
          <a:ext cx="3282877" cy="14604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Sam-Z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Ms. Peart </a:t>
          </a:r>
          <a:r>
            <a:rPr lang="en-US" sz="1050" kern="1200" dirty="0">
              <a:solidFill>
                <a:schemeClr val="bg1"/>
              </a:solidFill>
            </a:rPr>
            <a:t>Peart@fultonschools.org</a:t>
          </a:r>
        </a:p>
      </dsp:txBody>
      <dsp:txXfrm rot="10800000">
        <a:off x="1395741" y="1897029"/>
        <a:ext cx="2917753" cy="1460498"/>
      </dsp:txXfrm>
    </dsp:sp>
    <dsp:sp modelId="{556B3699-2911-4156-BCB3-84CE1F53A27D}">
      <dsp:nvSpPr>
        <dsp:cNvPr id="0" name=""/>
        <dsp:cNvSpPr/>
      </dsp:nvSpPr>
      <dsp:spPr>
        <a:xfrm>
          <a:off x="50658" y="1898650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30595" y="3797301"/>
          <a:ext cx="3306346" cy="146049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 Coach</a:t>
          </a:r>
          <a:r>
            <a:rPr lang="en-US" sz="2400" b="1" u="sng" kern="1200" dirty="0">
              <a:solidFill>
                <a:schemeClr val="bg1"/>
              </a:solidFill>
            </a:rPr>
            <a:t>          </a:t>
          </a:r>
          <a:r>
            <a:rPr lang="en-US" sz="2400" kern="1200" dirty="0">
              <a:solidFill>
                <a:schemeClr val="bg1"/>
              </a:solidFill>
            </a:rPr>
            <a:t> Mrs. Rigsbey </a:t>
          </a:r>
          <a:r>
            <a:rPr lang="en-US" sz="1050" kern="1200" dirty="0">
              <a:solidFill>
                <a:schemeClr val="bg1"/>
              </a:solidFill>
              <a:latin typeface="+mn-lt"/>
            </a:rPr>
            <a:t>RigsbeyA@fultonschools.org</a:t>
          </a:r>
        </a:p>
      </dsp:txBody>
      <dsp:txXfrm rot="10800000">
        <a:off x="1395719" y="3797301"/>
        <a:ext cx="2941222" cy="1460498"/>
      </dsp:txXfrm>
    </dsp:sp>
    <dsp:sp modelId="{03C9FFE3-FAFD-4610-8B45-C3E276AACCAD}">
      <dsp:nvSpPr>
        <dsp:cNvPr id="0" name=""/>
        <dsp:cNvSpPr/>
      </dsp:nvSpPr>
      <dsp:spPr>
        <a:xfrm>
          <a:off x="50648" y="3797301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92865" y="0"/>
          <a:ext cx="3327155" cy="14604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A-Cas</a:t>
          </a:r>
          <a:r>
            <a:rPr lang="en-US" sz="1200" b="1" u="sng" kern="1200" dirty="0">
              <a:solidFill>
                <a:schemeClr val="bg1"/>
              </a:solidFill>
            </a:rPr>
            <a:t>  </a:t>
          </a:r>
          <a:r>
            <a:rPr lang="en-US" sz="12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Mr. Jones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50" u="none" kern="1200" dirty="0">
              <a:solidFill>
                <a:schemeClr val="bg1"/>
              </a:solidFill>
            </a:rPr>
            <a:t>JonesW3@fultonschools.org</a:t>
          </a:r>
        </a:p>
      </dsp:txBody>
      <dsp:txXfrm rot="10800000">
        <a:off x="1357989" y="0"/>
        <a:ext cx="2962031" cy="1460498"/>
      </dsp:txXfrm>
    </dsp:sp>
    <dsp:sp modelId="{89FF4F67-DB6E-4636-9CED-913F218E870B}">
      <dsp:nvSpPr>
        <dsp:cNvPr id="0" name=""/>
        <dsp:cNvSpPr/>
      </dsp:nvSpPr>
      <dsp:spPr>
        <a:xfrm>
          <a:off x="50645" y="6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0617" y="1897029"/>
          <a:ext cx="3282877" cy="14604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Cat-Harp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Ms. Ekpo </a:t>
          </a:r>
          <a:r>
            <a:rPr lang="en-US" sz="1050" kern="1200" dirty="0">
              <a:solidFill>
                <a:schemeClr val="bg1"/>
              </a:solidFill>
            </a:rPr>
            <a:t>EkpoN@fultonschools.org</a:t>
          </a:r>
        </a:p>
      </dsp:txBody>
      <dsp:txXfrm rot="10800000">
        <a:off x="1395741" y="1897029"/>
        <a:ext cx="2917753" cy="1460498"/>
      </dsp:txXfrm>
    </dsp:sp>
    <dsp:sp modelId="{556B3699-2911-4156-BCB3-84CE1F53A27D}">
      <dsp:nvSpPr>
        <dsp:cNvPr id="0" name=""/>
        <dsp:cNvSpPr/>
      </dsp:nvSpPr>
      <dsp:spPr>
        <a:xfrm>
          <a:off x="50658" y="1898650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30595" y="3797301"/>
          <a:ext cx="3306346" cy="146049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Harq-Mep</a:t>
          </a:r>
          <a:r>
            <a:rPr lang="en-US" sz="2400" b="1" u="sng" kern="1200" dirty="0">
              <a:solidFill>
                <a:schemeClr val="bg1"/>
              </a:solidFill>
            </a:rPr>
            <a:t>          </a:t>
          </a:r>
          <a:r>
            <a:rPr lang="en-US" sz="2400" kern="1200" dirty="0">
              <a:solidFill>
                <a:schemeClr val="bg1"/>
              </a:solidFill>
            </a:rPr>
            <a:t> Mrs. Ruppe </a:t>
          </a:r>
          <a:r>
            <a:rPr lang="en-US" sz="1050" kern="1200" dirty="0">
              <a:solidFill>
                <a:schemeClr val="bg1"/>
              </a:solidFill>
              <a:latin typeface="+mn-lt"/>
            </a:rPr>
            <a:t>Ruppe@fultonschools.org</a:t>
          </a:r>
        </a:p>
      </dsp:txBody>
      <dsp:txXfrm rot="10800000">
        <a:off x="1395719" y="3797301"/>
        <a:ext cx="2941222" cy="1460498"/>
      </dsp:txXfrm>
    </dsp:sp>
    <dsp:sp modelId="{03C9FFE3-FAFD-4610-8B45-C3E276AACCAD}">
      <dsp:nvSpPr>
        <dsp:cNvPr id="0" name=""/>
        <dsp:cNvSpPr/>
      </dsp:nvSpPr>
      <dsp:spPr>
        <a:xfrm>
          <a:off x="50648" y="3797301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AFE37-7144-4FEB-89A4-7119A279F857}">
      <dsp:nvSpPr>
        <dsp:cNvPr id="0" name=""/>
        <dsp:cNvSpPr/>
      </dsp:nvSpPr>
      <dsp:spPr>
        <a:xfrm>
          <a:off x="0" y="72877"/>
          <a:ext cx="850392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College Planning</a:t>
          </a:r>
        </a:p>
      </dsp:txBody>
      <dsp:txXfrm>
        <a:off x="30842" y="103719"/>
        <a:ext cx="8442236" cy="570116"/>
      </dsp:txXfrm>
    </dsp:sp>
    <dsp:sp modelId="{A73F9FCE-7A79-46CE-81BD-7CD0192C7FF1}">
      <dsp:nvSpPr>
        <dsp:cNvPr id="0" name=""/>
        <dsp:cNvSpPr/>
      </dsp:nvSpPr>
      <dsp:spPr>
        <a:xfrm>
          <a:off x="0" y="782437"/>
          <a:ext cx="8503920" cy="63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Meeting With College Representatives</a:t>
          </a:r>
        </a:p>
      </dsp:txBody>
      <dsp:txXfrm>
        <a:off x="30842" y="813279"/>
        <a:ext cx="8442236" cy="570116"/>
      </dsp:txXfrm>
    </dsp:sp>
    <dsp:sp modelId="{B3ACC395-888A-4AAB-864B-6C0C91519D96}">
      <dsp:nvSpPr>
        <dsp:cNvPr id="0" name=""/>
        <dsp:cNvSpPr/>
      </dsp:nvSpPr>
      <dsp:spPr>
        <a:xfrm>
          <a:off x="0" y="1414237"/>
          <a:ext cx="850392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Representative Visits to CHS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tx1"/>
              </a:solidFill>
            </a:rPr>
            <a:t>College Fairs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tx1"/>
              </a:solidFill>
            </a:rPr>
            <a:t>College Campus Visits</a:t>
          </a:r>
        </a:p>
      </dsp:txBody>
      <dsp:txXfrm>
        <a:off x="0" y="1414237"/>
        <a:ext cx="8503920" cy="1033964"/>
      </dsp:txXfrm>
    </dsp:sp>
    <dsp:sp modelId="{18A52B9E-7824-4D63-9D45-87355DB44FE9}">
      <dsp:nvSpPr>
        <dsp:cNvPr id="0" name=""/>
        <dsp:cNvSpPr/>
      </dsp:nvSpPr>
      <dsp:spPr>
        <a:xfrm>
          <a:off x="0" y="2448202"/>
          <a:ext cx="8503920" cy="631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SAT and ACT Prep Opportunities</a:t>
          </a:r>
        </a:p>
      </dsp:txBody>
      <dsp:txXfrm>
        <a:off x="30842" y="2479044"/>
        <a:ext cx="8442236" cy="570116"/>
      </dsp:txXfrm>
    </dsp:sp>
    <dsp:sp modelId="{CD22EADA-5240-4AC1-8A79-B70B12B95CF8}">
      <dsp:nvSpPr>
        <dsp:cNvPr id="0" name=""/>
        <dsp:cNvSpPr/>
      </dsp:nvSpPr>
      <dsp:spPr>
        <a:xfrm>
          <a:off x="0" y="3157762"/>
          <a:ext cx="8503920" cy="631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Scholarships and Financial Aid</a:t>
          </a:r>
        </a:p>
      </dsp:txBody>
      <dsp:txXfrm>
        <a:off x="30842" y="3188604"/>
        <a:ext cx="8442236" cy="570116"/>
      </dsp:txXfrm>
    </dsp:sp>
    <dsp:sp modelId="{F4D2D19F-0F77-42E9-8685-657C3C98BE2F}">
      <dsp:nvSpPr>
        <dsp:cNvPr id="0" name=""/>
        <dsp:cNvSpPr/>
      </dsp:nvSpPr>
      <dsp:spPr>
        <a:xfrm>
          <a:off x="0" y="3867322"/>
          <a:ext cx="8503920" cy="631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Quick Links</a:t>
          </a:r>
        </a:p>
      </dsp:txBody>
      <dsp:txXfrm>
        <a:off x="30842" y="3898164"/>
        <a:ext cx="8442236" cy="57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74C4-A13D-4602-9138-3B6C3BF10E59}">
      <dsp:nvSpPr>
        <dsp:cNvPr id="0" name=""/>
        <dsp:cNvSpPr/>
      </dsp:nvSpPr>
      <dsp:spPr>
        <a:xfrm>
          <a:off x="1265" y="0"/>
          <a:ext cx="2588269" cy="4343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College &amp; Career Month at Centennial HS</a:t>
          </a:r>
        </a:p>
      </dsp:txBody>
      <dsp:txXfrm>
        <a:off x="1265" y="0"/>
        <a:ext cx="2588269" cy="1303020"/>
      </dsp:txXfrm>
    </dsp:sp>
    <dsp:sp modelId="{2476FD6D-5E35-4ACD-86F4-BA3A7945785E}">
      <dsp:nvSpPr>
        <dsp:cNvPr id="0" name=""/>
        <dsp:cNvSpPr/>
      </dsp:nvSpPr>
      <dsp:spPr>
        <a:xfrm>
          <a:off x="298191" y="1194723"/>
          <a:ext cx="2070615" cy="629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 registered to attend up to 3 sessions </a:t>
          </a:r>
        </a:p>
      </dsp:txBody>
      <dsp:txXfrm>
        <a:off x="316643" y="1213175"/>
        <a:ext cx="2033711" cy="593079"/>
      </dsp:txXfrm>
    </dsp:sp>
    <dsp:sp modelId="{3E883FB6-2914-4610-BA43-74690023E042}">
      <dsp:nvSpPr>
        <dsp:cNvPr id="0" name=""/>
        <dsp:cNvSpPr/>
      </dsp:nvSpPr>
      <dsp:spPr>
        <a:xfrm>
          <a:off x="260092" y="2030259"/>
          <a:ext cx="2070615" cy="2095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 registered for their selected sessions via online link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Remind 101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Principal’s Newsletter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Counseling Website</a:t>
          </a:r>
        </a:p>
      </dsp:txBody>
      <dsp:txXfrm>
        <a:off x="320738" y="2090905"/>
        <a:ext cx="1949323" cy="1974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1FF3D-9CAA-44E9-B992-CBCBEF2298B8}">
      <dsp:nvSpPr>
        <dsp:cNvPr id="0" name=""/>
        <dsp:cNvSpPr/>
      </dsp:nvSpPr>
      <dsp:spPr>
        <a:xfrm>
          <a:off x="2362320" y="3124206"/>
          <a:ext cx="3352560" cy="18662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DF73-B20D-4EBE-BD25-731C48F8B232}">
      <dsp:nvSpPr>
        <dsp:cNvPr id="0" name=""/>
        <dsp:cNvSpPr/>
      </dsp:nvSpPr>
      <dsp:spPr>
        <a:xfrm>
          <a:off x="1386975" y="1838183"/>
          <a:ext cx="3094363" cy="1780526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3FEED-0CA6-46DB-A6F4-1EECFF642E3A}">
      <dsp:nvSpPr>
        <dsp:cNvPr id="0" name=""/>
        <dsp:cNvSpPr/>
      </dsp:nvSpPr>
      <dsp:spPr>
        <a:xfrm>
          <a:off x="1386975" y="3083792"/>
          <a:ext cx="3094363" cy="53846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22225" rIns="66675" bIns="0" numCol="1" spcCol="1270" anchor="b" anchorCtr="0">
          <a:noAutofit/>
        </a:bodyPr>
        <a:lstStyle/>
        <a:p>
          <a:pPr marL="0" lvl="0" indent="0" algn="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solidFill>
              <a:schemeClr val="tx1"/>
            </a:solidFill>
          </a:endParaRPr>
        </a:p>
      </dsp:txBody>
      <dsp:txXfrm>
        <a:off x="1386975" y="3083792"/>
        <a:ext cx="3094363" cy="538463"/>
      </dsp:txXfrm>
    </dsp:sp>
    <dsp:sp modelId="{3D016068-40B3-413B-A7E8-F4494489752C}">
      <dsp:nvSpPr>
        <dsp:cNvPr id="0" name=""/>
        <dsp:cNvSpPr/>
      </dsp:nvSpPr>
      <dsp:spPr>
        <a:xfrm>
          <a:off x="3733800" y="1401153"/>
          <a:ext cx="1764965" cy="16405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76FF-50FA-412E-A3F8-2B634294874B}">
      <dsp:nvSpPr>
        <dsp:cNvPr id="0" name=""/>
        <dsp:cNvSpPr/>
      </dsp:nvSpPr>
      <dsp:spPr>
        <a:xfrm>
          <a:off x="5593887" y="1510499"/>
          <a:ext cx="349715" cy="1389762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94A43-42F8-4796-AA2C-938BFD13F03C}">
      <dsp:nvSpPr>
        <dsp:cNvPr id="0" name=""/>
        <dsp:cNvSpPr/>
      </dsp:nvSpPr>
      <dsp:spPr>
        <a:xfrm>
          <a:off x="5562603" y="1447801"/>
          <a:ext cx="418516" cy="154758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26670" tIns="8890" rIns="2667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Military Panel</a:t>
          </a:r>
        </a:p>
      </dsp:txBody>
      <dsp:txXfrm>
        <a:off x="5562603" y="1447801"/>
        <a:ext cx="418516" cy="1547583"/>
      </dsp:txXfrm>
    </dsp:sp>
    <dsp:sp modelId="{E4AE658E-5EE0-4D0C-88F7-3F61F44E14CD}">
      <dsp:nvSpPr>
        <dsp:cNvPr id="0" name=""/>
        <dsp:cNvSpPr/>
      </dsp:nvSpPr>
      <dsp:spPr>
        <a:xfrm>
          <a:off x="1676398" y="4707469"/>
          <a:ext cx="1630148" cy="10075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CEFBD-1BB0-4893-B595-8D68C3419277}">
      <dsp:nvSpPr>
        <dsp:cNvPr id="0" name=""/>
        <dsp:cNvSpPr/>
      </dsp:nvSpPr>
      <dsp:spPr>
        <a:xfrm>
          <a:off x="2438399" y="304801"/>
          <a:ext cx="974201" cy="304797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3A678-780A-40AF-AB85-ADB2555BBA88}">
      <dsp:nvSpPr>
        <dsp:cNvPr id="0" name=""/>
        <dsp:cNvSpPr/>
      </dsp:nvSpPr>
      <dsp:spPr>
        <a:xfrm>
          <a:off x="3962398" y="5011757"/>
          <a:ext cx="1410888" cy="402852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College Fair</a:t>
          </a:r>
        </a:p>
      </dsp:txBody>
      <dsp:txXfrm>
        <a:off x="3962398" y="5011757"/>
        <a:ext cx="1410888" cy="402852"/>
      </dsp:txXfrm>
    </dsp:sp>
    <dsp:sp modelId="{69574F42-8004-4E2A-9E10-2CF07EBC5FE9}">
      <dsp:nvSpPr>
        <dsp:cNvPr id="0" name=""/>
        <dsp:cNvSpPr/>
      </dsp:nvSpPr>
      <dsp:spPr>
        <a:xfrm>
          <a:off x="98843" y="3047998"/>
          <a:ext cx="2034755" cy="16247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5A1E-ECFE-4C28-B979-0C975B6F4E57}">
      <dsp:nvSpPr>
        <dsp:cNvPr id="0" name=""/>
        <dsp:cNvSpPr/>
      </dsp:nvSpPr>
      <dsp:spPr>
        <a:xfrm>
          <a:off x="228602" y="2133599"/>
          <a:ext cx="888833" cy="722703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4A508-F2CC-4416-AFCA-CD35569AA2EB}">
      <dsp:nvSpPr>
        <dsp:cNvPr id="0" name=""/>
        <dsp:cNvSpPr/>
      </dsp:nvSpPr>
      <dsp:spPr>
        <a:xfrm>
          <a:off x="292270" y="2209802"/>
          <a:ext cx="736432" cy="555255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How to Prep for the SAT</a:t>
          </a:r>
        </a:p>
      </dsp:txBody>
      <dsp:txXfrm>
        <a:off x="292270" y="2209802"/>
        <a:ext cx="736432" cy="555255"/>
      </dsp:txXfrm>
    </dsp:sp>
    <dsp:sp modelId="{EA72E38C-41E4-4DD0-A299-B9DBA055D9D9}">
      <dsp:nvSpPr>
        <dsp:cNvPr id="0" name=""/>
        <dsp:cNvSpPr/>
      </dsp:nvSpPr>
      <dsp:spPr>
        <a:xfrm>
          <a:off x="1243692" y="1226203"/>
          <a:ext cx="2209008" cy="21435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E710B-3EFE-4942-A7E3-94E7D13EE60E}">
      <dsp:nvSpPr>
        <dsp:cNvPr id="0" name=""/>
        <dsp:cNvSpPr/>
      </dsp:nvSpPr>
      <dsp:spPr>
        <a:xfrm>
          <a:off x="4028506" y="5181605"/>
          <a:ext cx="1242997" cy="286638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A87B-663B-490C-A49C-C00E9C719614}">
      <dsp:nvSpPr>
        <dsp:cNvPr id="0" name=""/>
        <dsp:cNvSpPr/>
      </dsp:nvSpPr>
      <dsp:spPr>
        <a:xfrm>
          <a:off x="2362196" y="76198"/>
          <a:ext cx="1043040" cy="457201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Career Fair</a:t>
          </a:r>
        </a:p>
      </dsp:txBody>
      <dsp:txXfrm>
        <a:off x="2362196" y="76198"/>
        <a:ext cx="1043040" cy="457201"/>
      </dsp:txXfrm>
    </dsp:sp>
    <dsp:sp modelId="{4D311085-F288-46F0-B164-B563BFA3CE96}">
      <dsp:nvSpPr>
        <dsp:cNvPr id="0" name=""/>
        <dsp:cNvSpPr/>
      </dsp:nvSpPr>
      <dsp:spPr>
        <a:xfrm>
          <a:off x="3727925" y="0"/>
          <a:ext cx="2263303" cy="128146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104B0-0F9E-43CD-A3EF-2DD91494DE78}">
      <dsp:nvSpPr>
        <dsp:cNvPr id="0" name=""/>
        <dsp:cNvSpPr/>
      </dsp:nvSpPr>
      <dsp:spPr>
        <a:xfrm>
          <a:off x="228599" y="4708108"/>
          <a:ext cx="1270931" cy="930692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0D1E2-9321-40BA-AB19-DFAA0FBCE504}">
      <dsp:nvSpPr>
        <dsp:cNvPr id="0" name=""/>
        <dsp:cNvSpPr/>
      </dsp:nvSpPr>
      <dsp:spPr>
        <a:xfrm>
          <a:off x="228599" y="4748579"/>
          <a:ext cx="1270931" cy="767984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Historically Black College &amp; University Panel</a:t>
          </a:r>
        </a:p>
      </dsp:txBody>
      <dsp:txXfrm>
        <a:off x="228599" y="4748579"/>
        <a:ext cx="1270931" cy="767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9D27-A581-4CE1-BBF9-099E06189F0A}">
      <dsp:nvSpPr>
        <dsp:cNvPr id="0" name=""/>
        <dsp:cNvSpPr/>
      </dsp:nvSpPr>
      <dsp:spPr>
        <a:xfrm>
          <a:off x="0" y="59636"/>
          <a:ext cx="81534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Important Events and Dates for Juniors</a:t>
          </a:r>
        </a:p>
      </dsp:txBody>
      <dsp:txXfrm>
        <a:off x="38838" y="98474"/>
        <a:ext cx="8075724" cy="717924"/>
      </dsp:txXfrm>
    </dsp:sp>
    <dsp:sp modelId="{A537A2AF-F7C4-44BC-A7AE-7E2E33A9D3D3}">
      <dsp:nvSpPr>
        <dsp:cNvPr id="0" name=""/>
        <dsp:cNvSpPr/>
      </dsp:nvSpPr>
      <dsp:spPr>
        <a:xfrm>
          <a:off x="0" y="1157323"/>
          <a:ext cx="81534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College Planning Checklist for Juniors</a:t>
          </a:r>
        </a:p>
      </dsp:txBody>
      <dsp:txXfrm>
        <a:off x="38838" y="1196161"/>
        <a:ext cx="8075724" cy="717924"/>
      </dsp:txXfrm>
    </dsp:sp>
    <dsp:sp modelId="{419B22B3-E6F6-44DD-83D3-63B7EA130AED}">
      <dsp:nvSpPr>
        <dsp:cNvPr id="0" name=""/>
        <dsp:cNvSpPr/>
      </dsp:nvSpPr>
      <dsp:spPr>
        <a:xfrm>
          <a:off x="0" y="2338664"/>
          <a:ext cx="81534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College Planning Tips:</a:t>
          </a:r>
        </a:p>
      </dsp:txBody>
      <dsp:txXfrm>
        <a:off x="38838" y="2377502"/>
        <a:ext cx="8075724" cy="717924"/>
      </dsp:txXfrm>
    </dsp:sp>
    <dsp:sp modelId="{98270C99-5EF4-4A59-85FD-3C3898362672}">
      <dsp:nvSpPr>
        <dsp:cNvPr id="0" name=""/>
        <dsp:cNvSpPr/>
      </dsp:nvSpPr>
      <dsp:spPr>
        <a:xfrm>
          <a:off x="0" y="3134265"/>
          <a:ext cx="8153400" cy="172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What Colleges Look for in Applicants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What Selectivity Means for You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Match, Reach Safety Schools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ACT and SAT exams</a:t>
          </a:r>
        </a:p>
      </dsp:txBody>
      <dsp:txXfrm>
        <a:off x="0" y="3134265"/>
        <a:ext cx="8153400" cy="1724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F8C89-E4CB-4E3F-8769-D560BD857D30}">
      <dsp:nvSpPr>
        <dsp:cNvPr id="0" name=""/>
        <dsp:cNvSpPr/>
      </dsp:nvSpPr>
      <dsp:spPr>
        <a:xfrm>
          <a:off x="352496" y="488844"/>
          <a:ext cx="8258103" cy="423555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47965" tIns="133350" rIns="133350" bIns="133350" numCol="1" spcCol="1270" anchor="t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sng" kern="1200" dirty="0"/>
            <a:t>Classroom Guidance Lessons</a:t>
          </a:r>
          <a:endParaRPr lang="en-US" sz="39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"/>
          </a:pPr>
          <a:r>
            <a:rPr lang="en-US" sz="3000" b="1" kern="1200" dirty="0"/>
            <a:t>Fall 2019 </a:t>
          </a:r>
          <a:r>
            <a:rPr lang="en-US" sz="3000" kern="1200" dirty="0"/>
            <a:t>(Nov 19 )  </a:t>
          </a:r>
          <a:r>
            <a:rPr lang="en-US" sz="3000" u="sng" kern="1200" dirty="0"/>
            <a:t>Topic:</a:t>
          </a:r>
          <a:r>
            <a:rPr lang="en-US" sz="3000" kern="1200" dirty="0"/>
            <a:t> College Admission Factors </a:t>
          </a:r>
          <a:r>
            <a:rPr lang="en-US" sz="3000" i="1" kern="1200" dirty="0"/>
            <a:t>What are colleges looking for?</a:t>
          </a:r>
          <a:r>
            <a:rPr lang="en-US" sz="3000" kern="1200" dirty="0"/>
            <a:t>              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Winter 2020 </a:t>
          </a:r>
          <a:r>
            <a:rPr lang="en-US" sz="3000" kern="1200" dirty="0"/>
            <a:t>(Jan 31-Feb 2)             </a:t>
          </a:r>
          <a:r>
            <a:rPr lang="en-US" sz="3000" i="1" u="sng" kern="1200" dirty="0"/>
            <a:t>Topic</a:t>
          </a:r>
          <a:r>
            <a:rPr lang="en-US" sz="3000" i="1" kern="1200" dirty="0"/>
            <a:t>: Finding the Perfect Fit  What factors students should consider to find the best college?  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i="1" kern="1200" dirty="0"/>
            <a:t>What am I looking for?                 </a:t>
          </a:r>
        </a:p>
      </dsp:txBody>
      <dsp:txXfrm>
        <a:off x="352496" y="488844"/>
        <a:ext cx="8258103" cy="4235555"/>
      </dsp:txXfrm>
    </dsp:sp>
    <dsp:sp modelId="{BAC1B266-1627-4D33-8890-D5C5B851C7F4}">
      <dsp:nvSpPr>
        <dsp:cNvPr id="0" name=""/>
        <dsp:cNvSpPr/>
      </dsp:nvSpPr>
      <dsp:spPr>
        <a:xfrm>
          <a:off x="0" y="0"/>
          <a:ext cx="1806460" cy="27096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2764-FDC2-459F-AFF8-58E27224CB77}">
      <dsp:nvSpPr>
        <dsp:cNvPr id="0" name=""/>
        <dsp:cNvSpPr/>
      </dsp:nvSpPr>
      <dsp:spPr>
        <a:xfrm rot="10800000">
          <a:off x="2565463" y="499490"/>
          <a:ext cx="6790182" cy="34206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8398" tIns="209550" rIns="391160" bIns="209550" numCol="1" spcCol="1270" anchor="t" anchorCtr="0">
          <a:noAutofit/>
        </a:bodyPr>
        <a:lstStyle/>
        <a:p>
          <a:pPr marL="0" lvl="0" indent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Advanced Placement (AP) Night</a:t>
          </a:r>
        </a:p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Time TBD                               </a:t>
          </a:r>
        </a:p>
      </dsp:txBody>
      <dsp:txXfrm rot="10800000">
        <a:off x="3420617" y="499490"/>
        <a:ext cx="5935028" cy="3420618"/>
      </dsp:txXfrm>
    </dsp:sp>
    <dsp:sp modelId="{1EDFF04A-F8CC-4F25-BB4F-B25C79AC692A}">
      <dsp:nvSpPr>
        <dsp:cNvPr id="0" name=""/>
        <dsp:cNvSpPr/>
      </dsp:nvSpPr>
      <dsp:spPr>
        <a:xfrm>
          <a:off x="855154" y="499490"/>
          <a:ext cx="3420618" cy="3420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F9F3-E024-4FCA-9A8F-556B978316E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68603-B0F2-4E3B-8494-634314D6F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0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7FA3C-9692-49D1-9303-7AE898D2C8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30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26FC-E259-4A17-9BBC-62918B742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5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6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1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0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2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0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7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2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98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2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41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65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52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39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48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1585" y="-4942267"/>
            <a:ext cx="11545278" cy="1044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812727" y="1676202"/>
            <a:ext cx="5518547" cy="134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812727" y="3050075"/>
            <a:ext cx="5518547" cy="128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venir"/>
              <a:buNone/>
              <a:defRPr sz="1988">
                <a:latin typeface="Avenir"/>
                <a:ea typeface="Avenir"/>
                <a:cs typeface="Avenir"/>
                <a:sym typeface="Avenir"/>
              </a:defRPr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venir"/>
              <a:buNone/>
              <a:defRPr sz="1988">
                <a:latin typeface="Avenir"/>
                <a:ea typeface="Avenir"/>
                <a:cs typeface="Avenir"/>
                <a:sym typeface="Avenir"/>
              </a:defRPr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venir"/>
              <a:buNone/>
              <a:defRPr sz="1988">
                <a:latin typeface="Avenir"/>
                <a:ea typeface="Avenir"/>
                <a:cs typeface="Avenir"/>
                <a:sym typeface="Avenir"/>
              </a:defRPr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venir"/>
              <a:buNone/>
              <a:defRPr sz="1988">
                <a:latin typeface="Avenir"/>
                <a:ea typeface="Avenir"/>
                <a:cs typeface="Avenir"/>
                <a:sym typeface="Avenir"/>
              </a:defRPr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venir"/>
              <a:buNone/>
              <a:defRPr sz="1988">
                <a:latin typeface="Avenir"/>
                <a:ea typeface="Avenir"/>
                <a:cs typeface="Avenir"/>
                <a:sym typeface="Avenir"/>
              </a:defRPr>
            </a:lvl5pPr>
            <a:lvl6pPr marL="1028700" lvl="5" indent="-147876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1200150" lvl="6" indent="-147876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1371600" lvl="7" indent="-1478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1543050" lvl="8" indent="-1478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33" y="5988597"/>
            <a:ext cx="1624859" cy="55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482789" y="6536531"/>
            <a:ext cx="174851" cy="2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F91874-92F4-4C11-B061-BDE97F6CDD17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385" y="6454907"/>
            <a:ext cx="9160769" cy="49457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txBody>
          <a:bodyPr spcFirstLastPara="1" wrap="square" lIns="26784" tIns="26784" rIns="26784" bIns="2678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E20"/>
              </a:buClr>
              <a:buSzPts val="3000"/>
              <a:buFont typeface="Helvetica Neue"/>
              <a:buNone/>
            </a:pPr>
            <a:endParaRPr sz="1125" b="0" i="0" u="none" strike="noStrike" cap="none">
              <a:solidFill>
                <a:srgbClr val="78BE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Google Shape;7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25" y="-3759977"/>
            <a:ext cx="14114960" cy="6171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683002" y="1917700"/>
            <a:ext cx="8032867" cy="0"/>
          </a:xfrm>
          <a:prstGeom prst="straightConnector1">
            <a:avLst/>
          </a:prstGeom>
          <a:noFill/>
          <a:ln w="25400" cap="flat" cmpd="sng">
            <a:solidFill>
              <a:srgbClr val="D5D5D5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9" name="Google Shape;9;p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59" y="6371362"/>
            <a:ext cx="1224585" cy="418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864289" y="6538164"/>
            <a:ext cx="174851" cy="2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  <a:defRPr sz="82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645295" y="178594"/>
            <a:ext cx="5853411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645295" y="1821656"/>
            <a:ext cx="5853411" cy="44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marR="0" lvl="0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routh.com/" TargetMode="External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d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entennialcounseling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599"/>
            <a:ext cx="6400800" cy="182102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Classes 2022 &amp; 2021</a:t>
            </a:r>
          </a:p>
          <a:p>
            <a:r>
              <a:rPr lang="en-US" sz="2000" dirty="0">
                <a:solidFill>
                  <a:schemeClr val="tx1"/>
                </a:solidFill>
              </a:rPr>
              <a:t>Tuesday, November 12, 2019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Chs</a:t>
            </a:r>
            <a:r>
              <a:rPr lang="en-US" sz="2000" dirty="0">
                <a:solidFill>
                  <a:schemeClr val="tx1"/>
                </a:solidFill>
              </a:rPr>
              <a:t> counseling department &amp;</a:t>
            </a:r>
          </a:p>
          <a:p>
            <a:r>
              <a:rPr lang="en-US" sz="2000" dirty="0">
                <a:solidFill>
                  <a:schemeClr val="tx1"/>
                </a:solidFill>
              </a:rPr>
              <a:t>APPLEROUTH TUTORING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www.mycentennialcounseling.com</a:t>
            </a:r>
            <a:endParaRPr lang="en-US" dirty="0"/>
          </a:p>
          <a:p>
            <a:r>
              <a:rPr lang="en-US" dirty="0">
                <a:hlinkClick r:id="rId3"/>
              </a:rPr>
              <a:t>WWW.APPLEROUTH.COM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776"/>
            <a:ext cx="77724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Sophomore/Junior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Parent 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97024"/>
            <a:ext cx="18842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409" y="404944"/>
            <a:ext cx="6592310" cy="917478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  <a:t>Graduation Requirements For</a:t>
            </a:r>
            <a:b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  <a:t>Fulton County Schools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95347"/>
              </p:ext>
            </p:extLst>
          </p:nvPr>
        </p:nvGraphicFramePr>
        <p:xfrm>
          <a:off x="784120" y="1426935"/>
          <a:ext cx="6703364" cy="44718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5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49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Subject</a:t>
                      </a:r>
                      <a:r>
                        <a:rPr lang="en-US" sz="1700" baseline="0" dirty="0"/>
                        <a:t> Area</a:t>
                      </a:r>
                      <a:endParaRPr lang="en-US" sz="1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Required # of Credits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  Language Arts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4</a:t>
                      </a:r>
                      <a:r>
                        <a:rPr lang="en-US" sz="1700" baseline="0" dirty="0"/>
                        <a:t> credits</a:t>
                      </a:r>
                      <a:endParaRPr lang="en-US" sz="1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  Math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4 credits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Science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4 credits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Social Studies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3 credits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76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Health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Personal Fitness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.5 credit</a:t>
                      </a:r>
                    </a:p>
                    <a:p>
                      <a:pPr lvl="3"/>
                      <a:r>
                        <a:rPr lang="en-US" sz="1700" dirty="0"/>
                        <a:t>.5 credit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Pathway Courses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3 credits</a:t>
                      </a:r>
                      <a:endParaRPr lang="en-US" sz="17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Electives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700" dirty="0"/>
                        <a:t>4 credits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700" b="1" dirty="0"/>
                        <a:t>   23 total credits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44" name="Picture 2" descr="C:\Program Files\Microsoft Office XP\Media\CntCD1\ClipArt1\j0199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067">
            <a:off x="6113676" y="562324"/>
            <a:ext cx="766763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7925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Take a MOCK test –</a:t>
            </a:r>
          </a:p>
          <a:p>
            <a:pPr algn="ctr"/>
            <a:r>
              <a:rPr lang="en-US" sz="4000" b="1" dirty="0"/>
              <a:t> REAL test without an official score! </a:t>
            </a:r>
          </a:p>
          <a:p>
            <a:pPr algn="ctr"/>
            <a:r>
              <a:rPr lang="en-US" sz="4000" b="1" dirty="0"/>
              <a:t>Only $5</a:t>
            </a:r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206AABA6-9064-436F-8EE6-FCFB0B086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200"/>
            <a:ext cx="5041833" cy="652472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3F230-AAAE-4314-B2D6-19FBF3D3B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0375" y="498909"/>
            <a:ext cx="5867400" cy="4267200"/>
          </a:xfrm>
        </p:spPr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3995EFA-8C8B-4F35-A0CE-84232923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5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391F-654B-41CF-B29E-C6A290C6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50C1B5-9243-460B-8333-578BD61F8F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584A6-1DBD-42DF-B8CD-9E1DAEAED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DON’T FORGET TO PREPARE!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tx1"/>
                </a:solidFill>
              </a:rPr>
              <a:t>SAT AND ACT PREP CLASSES </a:t>
            </a:r>
            <a:r>
              <a:rPr lang="en-US" sz="3200" b="1" dirty="0"/>
              <a:t>AT CHS AFTER SCHOOL!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143DB-BB73-4C49-B98E-72BDE8AB7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200"/>
            <a:ext cx="5181600" cy="65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8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50DB-9332-4D3A-BA36-541FBB2B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SAT/ACT 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95531-4F2D-473C-98B1-C28AF6326C19}"/>
              </a:ext>
            </a:extLst>
          </p:cNvPr>
          <p:cNvSpPr txBox="1"/>
          <p:nvPr/>
        </p:nvSpPr>
        <p:spPr>
          <a:xfrm>
            <a:off x="-1143000" y="2667000"/>
            <a:ext cx="1063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28A9C-93B6-4DA7-9AFF-AC75D8F5C230}"/>
              </a:ext>
            </a:extLst>
          </p:cNvPr>
          <p:cNvSpPr/>
          <p:nvPr/>
        </p:nvSpPr>
        <p:spPr>
          <a:xfrm>
            <a:off x="2322576" y="5874694"/>
            <a:ext cx="4492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*</a:t>
            </a:r>
            <a:r>
              <a:rPr lang="en-US" sz="1400" b="1" dirty="0"/>
              <a:t>Students eligible for fee waivers due to financial hardship can see their counselors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49B025D-12B6-4D5F-9DF2-D4592FD5441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28196" y="14438"/>
            <a:ext cx="568151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48928"/>
              </p:ext>
            </p:extLst>
          </p:nvPr>
        </p:nvGraphicFramePr>
        <p:xfrm>
          <a:off x="457200" y="12954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59FEFF6-7802-4CC5-A5C0-072E9687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Junior Classroom Guidance Part I</a:t>
            </a:r>
          </a:p>
        </p:txBody>
      </p:sp>
    </p:spTree>
    <p:extLst>
      <p:ext uri="{BB962C8B-B14F-4D97-AF65-F5344CB8AC3E}">
        <p14:creationId xmlns:p14="http://schemas.microsoft.com/office/powerpoint/2010/main" val="51104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98" y="221399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What Factors are Colleges Considering?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8698" y="5674555"/>
            <a:ext cx="6019800" cy="5539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Activity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7" y="1752600"/>
            <a:ext cx="610280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996" y="1752600"/>
            <a:ext cx="6832836" cy="38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458200" cy="6857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CHS Counseling Junior Curriculum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578253"/>
              </p:ext>
            </p:extLst>
          </p:nvPr>
        </p:nvGraphicFramePr>
        <p:xfrm>
          <a:off x="266700" y="1600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07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/>
              <a:t>Meet with your School Counselor for your Junior Advisement Meeting </a:t>
            </a:r>
          </a:p>
          <a:p>
            <a:pPr marL="514350" indent="-514350" algn="ctr">
              <a:buFont typeface="Arial" charset="0"/>
              <a:buNone/>
            </a:pPr>
            <a:r>
              <a:rPr lang="en-US" sz="2800" b="1" dirty="0"/>
              <a:t>November 2019 – March 2020</a:t>
            </a:r>
            <a:endParaRPr lang="en-US" sz="2800" b="1" i="1" dirty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51585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623800"/>
              </p:ext>
            </p:extLst>
          </p:nvPr>
        </p:nvGraphicFramePr>
        <p:xfrm>
          <a:off x="-495300" y="1905000"/>
          <a:ext cx="1021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62100"/>
            <a:ext cx="8915400" cy="68579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Important Dates For Students Interested in AP Courses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for 2020-21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6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724400" cy="571500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Wednesday,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November 20, 2019 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6:00 PM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Auditorium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4876800" y="1600200"/>
            <a:ext cx="4038600" cy="396240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" name="Picture 2" descr="C:\Users\caplinger\AppData\Local\Microsoft\Windows\Temporary Internet Files\Content.IE5\A84M3A0C\MC900390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2" y="1905000"/>
            <a:ext cx="3056318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5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137" y="1143000"/>
            <a:ext cx="8503920" cy="45720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PTSA UPDATES</a:t>
            </a:r>
          </a:p>
          <a:p>
            <a:r>
              <a:rPr lang="en-US" sz="3200" dirty="0"/>
              <a:t>CHS INFO</a:t>
            </a:r>
          </a:p>
          <a:p>
            <a:pPr lvl="1"/>
            <a:r>
              <a:rPr lang="en-US" sz="2700" dirty="0"/>
              <a:t>Mrs. Heidi Ruppe and Ms. Hella Peart</a:t>
            </a:r>
          </a:p>
          <a:p>
            <a:r>
              <a:rPr lang="en-US" sz="3200" dirty="0"/>
              <a:t>COLLEGE ADMISSION PROCESS</a:t>
            </a:r>
          </a:p>
          <a:p>
            <a:pPr lvl="1"/>
            <a:r>
              <a:rPr lang="en-US" sz="2700" dirty="0"/>
              <a:t>Katie Rose De-</a:t>
            </a:r>
            <a:r>
              <a:rPr lang="en-US" sz="2700" dirty="0" err="1"/>
              <a:t>Laet</a:t>
            </a:r>
            <a:endParaRPr lang="en-US" sz="2700" dirty="0"/>
          </a:p>
          <a:p>
            <a:r>
              <a:rPr lang="en-US" sz="3200" dirty="0"/>
              <a:t>QUESTIONS AND REMARKS</a:t>
            </a:r>
          </a:p>
          <a:p>
            <a:r>
              <a:rPr lang="en-US" sz="3200" dirty="0"/>
              <a:t>FEEDBACK FORMS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52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39" y="-876300"/>
            <a:ext cx="7125113" cy="1752600"/>
          </a:xfrm>
        </p:spPr>
        <p:txBody>
          <a:bodyPr/>
          <a:lstStyle/>
          <a:p>
            <a:r>
              <a:rPr lang="en-AU" b="1" dirty="0">
                <a:solidFill>
                  <a:schemeClr val="tx1"/>
                </a:solidFill>
              </a:rPr>
              <a:t>Follow Our Social Media Pages!!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57" y="1953518"/>
            <a:ext cx="8956675" cy="2362200"/>
          </a:xfrm>
          <a:prstGeom prst="rect">
            <a:avLst/>
          </a:prstGeom>
          <a:ln w="111125" cmpd="sng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4724400"/>
            <a:ext cx="615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3200" dirty="0"/>
              <a:t>Scholarship Opportunities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AU" sz="3200" dirty="0" err="1"/>
              <a:t>Counseling</a:t>
            </a:r>
            <a:r>
              <a:rPr lang="en-AU" sz="3200" dirty="0"/>
              <a:t> Office Updates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AU" sz="3200" dirty="0"/>
              <a:t>Events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362200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497A-9E2D-40EC-BE01-9D500CA4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2" y="1675440"/>
            <a:ext cx="9144000" cy="18558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Please join REMIND101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receive important communications from our counseling office!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4F31-924A-44BB-96C2-C316D385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7270"/>
            <a:ext cx="7255548" cy="29105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Text: 81010</a:t>
            </a:r>
          </a:p>
          <a:p>
            <a:r>
              <a:rPr lang="en-US" sz="36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 the message box: </a:t>
            </a:r>
          </a:p>
          <a:p>
            <a:pPr lvl="3"/>
            <a:r>
              <a:rPr lang="en-US" sz="32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For class of 2021: @chs2021a</a:t>
            </a:r>
          </a:p>
          <a:p>
            <a:pPr lvl="3"/>
            <a:r>
              <a:rPr lang="en-US" sz="32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For class of 2022: @6a4aka3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42AA6-008D-43B5-8F71-2930C765E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2768"/>
            <a:ext cx="4890407" cy="16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</a:t>
            </a:r>
            <a:r>
              <a:rPr lang="en-US" dirty="0" err="1"/>
              <a:t>Applerouth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86800" cy="3657600"/>
          </a:xfrm>
        </p:spPr>
      </p:pic>
    </p:spTree>
    <p:extLst>
      <p:ext uri="{BB962C8B-B14F-4D97-AF65-F5344CB8AC3E}">
        <p14:creationId xmlns:p14="http://schemas.microsoft.com/office/powerpoint/2010/main" val="392332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ctrTitle" idx="4294967295"/>
          </p:nvPr>
        </p:nvSpPr>
        <p:spPr>
          <a:xfrm>
            <a:off x="1204119" y="1632347"/>
            <a:ext cx="6393408" cy="149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66" tIns="34266" rIns="34266" bIns="3426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nir"/>
              <a:buNone/>
            </a:pPr>
            <a:r>
              <a:rPr lang="en-US" sz="37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College Admissions Testing for 10th and 11th Grades</a:t>
            </a:r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subTitle" idx="4294967295"/>
          </p:nvPr>
        </p:nvSpPr>
        <p:spPr>
          <a:xfrm>
            <a:off x="1812727" y="3144806"/>
            <a:ext cx="5518547" cy="96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66" tIns="34266" rIns="34266" bIns="3426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venir"/>
              <a:buNone/>
            </a:pPr>
            <a:r>
              <a:rPr lang="en-US" sz="198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Katie Rose-De Laet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venir"/>
              <a:buNone/>
            </a:pPr>
            <a:r>
              <a:rPr lang="en-US" sz="198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Centennial High School</a:t>
            </a:r>
            <a:endParaRPr sz="1988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venir"/>
              <a:buNone/>
            </a:pPr>
            <a:r>
              <a:rPr lang="en-US" sz="198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November 12th, 2019</a:t>
            </a:r>
            <a:endParaRPr sz="1988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13666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C85E-28C0-41A4-9D9C-CE743DC9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015">
            <a:off x="270274" y="674840"/>
            <a:ext cx="5652695" cy="180178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59FA0-3ACE-4ABE-B4E0-D4C4545D9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24058"/>
            <a:ext cx="3684674" cy="268981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2D1903-D321-44E4-8311-424274DD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968964"/>
            <a:ext cx="6447501" cy="38807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0C5A-8682-4841-96F1-06586AB1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66" y="269369"/>
            <a:ext cx="7210861" cy="11718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Thank you for attending!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***Don’t forget to turn in your feedback form***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3054CD-7B20-45E2-921C-7509EDDD9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5" y="1673687"/>
            <a:ext cx="7228548" cy="473615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AF48429-AB54-4AF9-BBD6-5EDF503FC904}"/>
              </a:ext>
            </a:extLst>
          </p:cNvPr>
          <p:cNvSpPr/>
          <p:nvPr/>
        </p:nvSpPr>
        <p:spPr>
          <a:xfrm rot="7696308">
            <a:off x="6048194" y="1941912"/>
            <a:ext cx="580230" cy="1002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EC833-BFA0-41B1-B3E2-9E7955D6C1DC}"/>
              </a:ext>
            </a:extLst>
          </p:cNvPr>
          <p:cNvSpPr/>
          <p:nvPr/>
        </p:nvSpPr>
        <p:spPr>
          <a:xfrm>
            <a:off x="6477000" y="3451034"/>
            <a:ext cx="2252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Trebuchet MS" panose="020B0603020202020204"/>
              </a:rPr>
              <a:t>This presentation and other important information is available on our </a:t>
            </a:r>
            <a:r>
              <a:rPr lang="en-US" b="1" dirty="0">
                <a:latin typeface="Trebuchet MS" panose="020B0603020202020204"/>
              </a:rPr>
              <a:t>website:</a:t>
            </a:r>
          </a:p>
          <a:p>
            <a:pPr defTabSz="342900"/>
            <a:r>
              <a:rPr lang="en-US" b="1" dirty="0">
                <a:latin typeface="Trebuchet MS" panose="020B0603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www.mycentennialcounseling.com</a:t>
            </a:r>
            <a:endParaRPr lang="en-US" b="1" dirty="0">
              <a:latin typeface="Trebuchet MS" panose="020B0603020202020204"/>
            </a:endParaRPr>
          </a:p>
          <a:p>
            <a:pPr defTabSz="342900"/>
            <a:endParaRPr lang="en-US" b="1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86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E4F83B78-E1E3-48B7-B948-3B1EBF7251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8938942"/>
              </p:ext>
            </p:extLst>
          </p:nvPr>
        </p:nvGraphicFramePr>
        <p:xfrm>
          <a:off x="4572000" y="1371600"/>
          <a:ext cx="449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8ED8F66C-21F5-44AD-9ECE-D6DB96A63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963129"/>
              </p:ext>
            </p:extLst>
          </p:nvPr>
        </p:nvGraphicFramePr>
        <p:xfrm>
          <a:off x="76200" y="1371600"/>
          <a:ext cx="449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09AFB695-EA5C-4313-9386-47705051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3" y="2286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CENTENNIAL</a:t>
            </a:r>
            <a:r>
              <a:rPr lang="en-US" sz="3600" b="1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 </a:t>
            </a:r>
          </a:p>
        </p:txBody>
      </p:sp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hlinkClick r:id="rId2"/>
              </a:rPr>
              <a:t>www.mycentennialcounseling.com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901774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40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82" y="914400"/>
            <a:ext cx="2362200" cy="990600"/>
          </a:xfrm>
        </p:spPr>
        <p:txBody>
          <a:bodyPr/>
          <a:lstStyle/>
          <a:p>
            <a:pPr algn="ctr"/>
            <a:r>
              <a:rPr lang="en-US" sz="3200" dirty="0"/>
              <a:t>October </a:t>
            </a:r>
            <a:br>
              <a:rPr lang="en-US" sz="3200" dirty="0"/>
            </a:br>
            <a:r>
              <a:rPr lang="en-US" sz="3200" dirty="0"/>
              <a:t>2019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78980438"/>
              </p:ext>
            </p:extLst>
          </p:nvPr>
        </p:nvGraphicFramePr>
        <p:xfrm>
          <a:off x="228600" y="1905000"/>
          <a:ext cx="259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391122"/>
              </p:ext>
            </p:extLst>
          </p:nvPr>
        </p:nvGraphicFramePr>
        <p:xfrm>
          <a:off x="2895600" y="609600"/>
          <a:ext cx="607810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5029200" y="1219200"/>
            <a:ext cx="1905000" cy="107859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971800" y="609600"/>
            <a:ext cx="1905000" cy="1935076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571034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72C5-B25A-43F9-9A34-11FCEB80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9980"/>
            <a:ext cx="644750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10</a:t>
            </a:r>
            <a:r>
              <a:rPr lang="en-US" sz="3600" b="1" baseline="30000" dirty="0">
                <a:solidFill>
                  <a:schemeClr val="accent2"/>
                </a:solidFill>
              </a:rPr>
              <a:t>th</a:t>
            </a:r>
            <a:r>
              <a:rPr lang="en-US" sz="3600" b="1" dirty="0">
                <a:solidFill>
                  <a:schemeClr val="accent2"/>
                </a:solidFill>
              </a:rPr>
              <a:t> Grade Guidance Lesson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8A91-7D2B-4EF2-A745-3735DB71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2" y="1290580"/>
            <a:ext cx="4280807" cy="5567420"/>
          </a:xfrm>
        </p:spPr>
        <p:txBody>
          <a:bodyPr>
            <a:normAutofit/>
          </a:bodyPr>
          <a:lstStyle/>
          <a:p>
            <a:r>
              <a:rPr lang="en-US" sz="2400" dirty="0"/>
              <a:t>GCIS Ability Explorer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800" dirty="0"/>
              <a:t>Gives students opportunities</a:t>
            </a:r>
          </a:p>
          <a:p>
            <a:pPr marL="0" indent="0">
              <a:buNone/>
            </a:pPr>
            <a:r>
              <a:rPr lang="en-US" sz="1800" dirty="0"/>
              <a:t>to explore their career options</a:t>
            </a:r>
          </a:p>
          <a:p>
            <a:pPr marL="0" indent="0">
              <a:buNone/>
            </a:pPr>
            <a:r>
              <a:rPr lang="en-US" sz="1800" dirty="0"/>
              <a:t>that match their abilities and</a:t>
            </a:r>
          </a:p>
          <a:p>
            <a:pPr marL="0" indent="0">
              <a:buNone/>
            </a:pPr>
            <a:r>
              <a:rPr lang="en-US" sz="1800" dirty="0"/>
              <a:t>Interests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Helps to promote post-secondary</a:t>
            </a:r>
          </a:p>
          <a:p>
            <a:pPr marL="0" indent="0">
              <a:buNone/>
            </a:pPr>
            <a:r>
              <a:rPr lang="en-US" sz="1800" dirty="0"/>
              <a:t>thinking and goal-setting; </a:t>
            </a:r>
          </a:p>
          <a:p>
            <a:pPr marL="0" indent="0">
              <a:buNone/>
            </a:pPr>
            <a:r>
              <a:rPr lang="en-US" sz="1800" dirty="0"/>
              <a:t>choosing high school courses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E3F28-9751-4F13-BDC2-ACC48401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47800"/>
            <a:ext cx="5969126" cy="35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51B-6701-4DDE-9735-2D878A19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76" y="1370561"/>
            <a:ext cx="6447501" cy="990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BEECC6-35D1-4785-BC10-41D571928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05" y="334795"/>
            <a:ext cx="8482389" cy="61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6C8DC6-009F-4D94-86D8-2B483C83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160095"/>
            <a:ext cx="6629399" cy="7178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269E6-EBF8-4310-A86B-3289CF5B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22" y="1183858"/>
            <a:ext cx="1854199" cy="1320800"/>
          </a:xfrm>
        </p:spPr>
        <p:txBody>
          <a:bodyPr>
            <a:noAutofit/>
          </a:bodyPr>
          <a:lstStyle/>
          <a:p>
            <a:r>
              <a:rPr lang="en-US" sz="2400" b="1" dirty="0"/>
              <a:t>Your 10</a:t>
            </a:r>
            <a:r>
              <a:rPr lang="en-US" sz="2400" b="1" baseline="30000" dirty="0"/>
              <a:t>th</a:t>
            </a:r>
            <a:r>
              <a:rPr lang="en-US" sz="2400" b="1" dirty="0"/>
              <a:t> grader will come home with a results worksheet</a:t>
            </a:r>
            <a:br>
              <a:rPr lang="en-US" sz="2400" b="1" dirty="0"/>
            </a:br>
            <a:r>
              <a:rPr lang="en-US" sz="2400" b="1" dirty="0"/>
              <a:t>highlighting areas of interests for exploring careers</a:t>
            </a:r>
          </a:p>
        </p:txBody>
      </p:sp>
    </p:spTree>
    <p:extLst>
      <p:ext uri="{BB962C8B-B14F-4D97-AF65-F5344CB8AC3E}">
        <p14:creationId xmlns:p14="http://schemas.microsoft.com/office/powerpoint/2010/main" val="37137981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B213-3261-4D32-9779-A4C0F82E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87" y="301592"/>
            <a:ext cx="7581899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Planning for College -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GAFutures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is a great place to start!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1E3C-763E-4483-850A-FD110637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57" y="1295400"/>
            <a:ext cx="6781800" cy="5410200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hlinkClick r:id="rId2"/>
              </a:rPr>
              <a:t>www.GAfutures.org</a:t>
            </a:r>
            <a:endParaRPr lang="en-US" sz="2100" dirty="0"/>
          </a:p>
          <a:p>
            <a:pPr algn="ctr"/>
            <a:r>
              <a:rPr lang="en-US" sz="2100" dirty="0"/>
              <a:t>Check your HOPE G.P.A.</a:t>
            </a:r>
          </a:p>
          <a:p>
            <a:pPr algn="ctr"/>
            <a:r>
              <a:rPr lang="en-US" sz="2100" dirty="0"/>
              <a:t>Updated semesterly</a:t>
            </a:r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r>
              <a:rPr lang="en-US" sz="2100" dirty="0"/>
              <a:t>Student should create their account to keep track of 4 courses of rigor and their HOPE unweighted G.P.A.</a:t>
            </a:r>
          </a:p>
          <a:p>
            <a:pPr algn="ctr"/>
            <a:r>
              <a:rPr lang="en-US" sz="2100" dirty="0"/>
              <a:t>Find Scholarships</a:t>
            </a:r>
          </a:p>
          <a:p>
            <a:pPr algn="ctr"/>
            <a:r>
              <a:rPr lang="en-US" sz="2100" dirty="0"/>
              <a:t>Information about completing the FAFSA (Free Application for Financial Student Aid)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03C20-0A94-4E63-AFDA-D7BDEA58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3" y="2743200"/>
            <a:ext cx="9144000" cy="12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12" ma:contentTypeDescription="Create a new document." ma:contentTypeScope="" ma:versionID="9c6c028a8985d5862d5cedd3b434efb6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27cdf09cbdf2f1c4517eb0357564e59c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1A8DDB-91A3-4FF2-B0AE-F7ACB6181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51A485-3E68-4B24-B2D2-2AEDA5782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3248E1-72D3-4C5E-86A9-E6A5705E0AB1}">
  <ds:schemaRefs>
    <ds:schemaRef ds:uri="http://schemas.microsoft.com/office/2006/metadata/properties"/>
    <ds:schemaRef ds:uri="686629d8-f622-4c62-a025-fd68b91409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1accdf8-51fc-457b-b18c-d3f50fa8893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2134</TotalTime>
  <Words>607</Words>
  <Application>Microsoft Office PowerPoint</Application>
  <PresentationFormat>On-screen Show (4:3)</PresentationFormat>
  <Paragraphs>153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Microsoft YaHei Light</vt:lpstr>
      <vt:lpstr>Arial</vt:lpstr>
      <vt:lpstr>Avenir</vt:lpstr>
      <vt:lpstr>Calibri</vt:lpstr>
      <vt:lpstr>Georgia</vt:lpstr>
      <vt:lpstr>Helvetica Neue</vt:lpstr>
      <vt:lpstr>Helvetica Neue Light</vt:lpstr>
      <vt:lpstr>Trebuchet MS</vt:lpstr>
      <vt:lpstr>Verdana</vt:lpstr>
      <vt:lpstr>Wingdings</vt:lpstr>
      <vt:lpstr>Wingdings 2</vt:lpstr>
      <vt:lpstr>Wingdings 3</vt:lpstr>
      <vt:lpstr>Civic</vt:lpstr>
      <vt:lpstr>Facet</vt:lpstr>
      <vt:lpstr>White</vt:lpstr>
      <vt:lpstr>Sophomore/Junior Parent Night</vt:lpstr>
      <vt:lpstr>Agenda</vt:lpstr>
      <vt:lpstr>CENTENNIAL COUNSELING </vt:lpstr>
      <vt:lpstr>www.mycentennialcounseling.com</vt:lpstr>
      <vt:lpstr>October  2019</vt:lpstr>
      <vt:lpstr>10th Grade Guidance Lesson </vt:lpstr>
      <vt:lpstr>PowerPoint Presentation</vt:lpstr>
      <vt:lpstr>Your 10th grader will come home with a results worksheet highlighting areas of interests for exploring careers</vt:lpstr>
      <vt:lpstr>Planning for College - GAFutures is a great place to start! </vt:lpstr>
      <vt:lpstr>Graduation Requirements For Fulton County Schools</vt:lpstr>
      <vt:lpstr>PowerPoint Presentation</vt:lpstr>
      <vt:lpstr>PowerPoint Presentation</vt:lpstr>
      <vt:lpstr>SAT/ACT DATES</vt:lpstr>
      <vt:lpstr>Junior Classroom Guidance Part I</vt:lpstr>
      <vt:lpstr>What Factors are Colleges Considering?</vt:lpstr>
      <vt:lpstr>CHS Counseling Junior Curriculum</vt:lpstr>
      <vt:lpstr>CHS Counseling Junior Advisement</vt:lpstr>
      <vt:lpstr>Important Dates For Students Interested in AP Courses   for 2020-21</vt:lpstr>
      <vt:lpstr>FINANCIAL AID  NIGHT  Wednesday, November 20, 2019  6:00 PM Auditorium</vt:lpstr>
      <vt:lpstr>Follow Our Social Media Pages!!</vt:lpstr>
      <vt:lpstr>Please join REMIND101  to receive important communications from our counseling office! </vt:lpstr>
      <vt:lpstr>Welcome Applerouth!</vt:lpstr>
      <vt:lpstr>College Admissions Testing for 10th and 11th Grades</vt:lpstr>
      <vt:lpstr>QUESTIONS?</vt:lpstr>
      <vt:lpstr>Thank you for attending!  ***Don’t forget to turn in your feedback form***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Opportunities at Centennial High School</dc:title>
  <dc:creator>Windows User</dc:creator>
  <cp:lastModifiedBy>Graver, Heidi</cp:lastModifiedBy>
  <cp:revision>128</cp:revision>
  <dcterms:created xsi:type="dcterms:W3CDTF">2014-02-04T20:48:16Z</dcterms:created>
  <dcterms:modified xsi:type="dcterms:W3CDTF">2019-11-12T18:27:40Z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lopezb@fultonschools.org</vt:lpwstr>
  </property>
  <property fmtid="{D5CDD505-2E9C-101B-9397-08002B2CF9AE}" pid="6" name="MSIP_Label_0ee3c538-ec52-435f-ae58-017644bd9513_SetDate">
    <vt:lpwstr>2019-10-10T17:54:21.4880359Z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