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9" r:id="rId5"/>
    <p:sldId id="277" r:id="rId6"/>
    <p:sldId id="278" r:id="rId7"/>
    <p:sldId id="280" r:id="rId8"/>
    <p:sldId id="276" r:id="rId9"/>
    <p:sldId id="273" r:id="rId10"/>
    <p:sldId id="274" r:id="rId11"/>
    <p:sldId id="27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802C6-4DAD-4EA1-92E1-4730CF1A47F3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2F4CCE-6621-435A-9A92-5887EAF79C32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A-C</a:t>
          </a:r>
          <a:endParaRPr lang="en-US" sz="3200" dirty="0">
            <a:solidFill>
              <a:schemeClr val="tx1"/>
            </a:solidFill>
          </a:endParaRPr>
        </a:p>
      </dgm:t>
    </dgm:pt>
    <dgm:pt modelId="{26D217B3-D1EB-4BC2-9A73-431506D55D3A}" type="parTrans" cxnId="{9AAAF444-833E-4FFF-99EE-0B00D5A69146}">
      <dgm:prSet/>
      <dgm:spPr/>
      <dgm:t>
        <a:bodyPr/>
        <a:lstStyle/>
        <a:p>
          <a:endParaRPr lang="en-US"/>
        </a:p>
      </dgm:t>
    </dgm:pt>
    <dgm:pt modelId="{4F00040C-5CD2-417E-A93A-C2342246D9A7}" type="sibTrans" cxnId="{9AAAF444-833E-4FFF-99EE-0B00D5A69146}">
      <dgm:prSet/>
      <dgm:spPr/>
      <dgm:t>
        <a:bodyPr/>
        <a:lstStyle/>
        <a:p>
          <a:endParaRPr lang="en-US"/>
        </a:p>
      </dgm:t>
    </dgm:pt>
    <dgm:pt modelId="{56AABF88-A945-4A04-A343-99EEB120EA1F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D-</a:t>
          </a:r>
          <a:r>
            <a:rPr lang="en-US" sz="3200" dirty="0" err="1" smtClean="0">
              <a:solidFill>
                <a:schemeClr val="tx1"/>
              </a:solidFill>
            </a:rPr>
            <a:t>Gol</a:t>
          </a:r>
          <a:r>
            <a:rPr lang="en-US" sz="3200" dirty="0" smtClean="0">
              <a:solidFill>
                <a:schemeClr val="tx1"/>
              </a:solidFill>
            </a:rPr>
            <a:t> &amp; AVID</a:t>
          </a:r>
          <a:endParaRPr lang="en-US" sz="3200" dirty="0">
            <a:solidFill>
              <a:schemeClr val="tx1"/>
            </a:solidFill>
          </a:endParaRPr>
        </a:p>
      </dgm:t>
    </dgm:pt>
    <dgm:pt modelId="{B493D90E-DF35-4884-973D-133EACD2FF1A}" type="parTrans" cxnId="{D89FC000-96BA-4292-B56B-BBBFFDF58A67}">
      <dgm:prSet/>
      <dgm:spPr/>
      <dgm:t>
        <a:bodyPr/>
        <a:lstStyle/>
        <a:p>
          <a:endParaRPr lang="en-US"/>
        </a:p>
      </dgm:t>
    </dgm:pt>
    <dgm:pt modelId="{BFC72D0B-B045-4ED3-8E8C-45CF1280E7BE}" type="sibTrans" cxnId="{D89FC000-96BA-4292-B56B-BBBFFDF58A67}">
      <dgm:prSet/>
      <dgm:spPr/>
      <dgm:t>
        <a:bodyPr/>
        <a:lstStyle/>
        <a:p>
          <a:endParaRPr lang="en-US"/>
        </a:p>
      </dgm:t>
    </dgm:pt>
    <dgm:pt modelId="{302782CD-B00E-449A-88C5-E5618F251014}">
      <dgm:prSet custT="1"/>
      <dgm:spPr/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</a:rPr>
            <a:t>Gom</a:t>
          </a:r>
          <a:r>
            <a:rPr lang="en-US" sz="3200" dirty="0" smtClean="0">
              <a:solidFill>
                <a:schemeClr val="tx1"/>
              </a:solidFill>
            </a:rPr>
            <a:t>-Mart</a:t>
          </a:r>
          <a:endParaRPr lang="en-US" sz="3200" dirty="0">
            <a:solidFill>
              <a:schemeClr val="tx1"/>
            </a:solidFill>
          </a:endParaRPr>
        </a:p>
      </dgm:t>
    </dgm:pt>
    <dgm:pt modelId="{0B342E58-6598-424F-80AE-80F10E90CC19}" type="parTrans" cxnId="{B971273D-444A-4B10-ABBC-F150E1D83D6A}">
      <dgm:prSet/>
      <dgm:spPr/>
      <dgm:t>
        <a:bodyPr/>
        <a:lstStyle/>
        <a:p>
          <a:endParaRPr lang="en-US"/>
        </a:p>
      </dgm:t>
    </dgm:pt>
    <dgm:pt modelId="{28FC72CB-A69F-4EFD-B5C5-C09D431F50F2}" type="sibTrans" cxnId="{B971273D-444A-4B10-ABBC-F150E1D83D6A}">
      <dgm:prSet/>
      <dgm:spPr/>
      <dgm:t>
        <a:bodyPr/>
        <a:lstStyle/>
        <a:p>
          <a:endParaRPr lang="en-US"/>
        </a:p>
      </dgm:t>
    </dgm:pt>
    <dgm:pt modelId="{56ED94B1-3C53-4904-8C85-EF37C26E0B41}">
      <dgm:prSet custT="1"/>
      <dgm:spPr/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</a:rPr>
            <a:t>Maru</a:t>
          </a:r>
          <a:r>
            <a:rPr lang="en-US" sz="3200" dirty="0" smtClean="0">
              <a:solidFill>
                <a:schemeClr val="tx1"/>
              </a:solidFill>
            </a:rPr>
            <a:t>-Sam</a:t>
          </a:r>
          <a:endParaRPr lang="en-US" sz="3200" dirty="0">
            <a:solidFill>
              <a:schemeClr val="tx1"/>
            </a:solidFill>
          </a:endParaRPr>
        </a:p>
      </dgm:t>
    </dgm:pt>
    <dgm:pt modelId="{215581F6-B8C6-44E3-9347-024A24F892F3}" type="parTrans" cxnId="{9CECDC71-9BA6-4623-9B31-556837A80C31}">
      <dgm:prSet/>
      <dgm:spPr/>
      <dgm:t>
        <a:bodyPr/>
        <a:lstStyle/>
        <a:p>
          <a:endParaRPr lang="en-US"/>
        </a:p>
      </dgm:t>
    </dgm:pt>
    <dgm:pt modelId="{70B4EA78-172C-4355-B40F-DCE6080F50DB}" type="sibTrans" cxnId="{9CECDC71-9BA6-4623-9B31-556837A80C31}">
      <dgm:prSet/>
      <dgm:spPr/>
      <dgm:t>
        <a:bodyPr/>
        <a:lstStyle/>
        <a:p>
          <a:endParaRPr lang="en-US"/>
        </a:p>
      </dgm:t>
    </dgm:pt>
    <dgm:pt modelId="{3BB363B8-9238-442A-809B-5D538983A841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San-Z</a:t>
          </a:r>
          <a:endParaRPr lang="en-US" sz="3200" dirty="0">
            <a:solidFill>
              <a:schemeClr val="tx1"/>
            </a:solidFill>
          </a:endParaRPr>
        </a:p>
      </dgm:t>
    </dgm:pt>
    <dgm:pt modelId="{DD4D2FCA-9D5B-4080-BCC4-B716FFF60E4F}" type="parTrans" cxnId="{ACAAED83-8B31-4805-8A71-5733A78C5406}">
      <dgm:prSet/>
      <dgm:spPr/>
      <dgm:t>
        <a:bodyPr/>
        <a:lstStyle/>
        <a:p>
          <a:endParaRPr lang="en-US"/>
        </a:p>
      </dgm:t>
    </dgm:pt>
    <dgm:pt modelId="{20209F35-E555-4F92-A712-77FD8F22F78C}" type="sibTrans" cxnId="{ACAAED83-8B31-4805-8A71-5733A78C5406}">
      <dgm:prSet/>
      <dgm:spPr/>
      <dgm:t>
        <a:bodyPr/>
        <a:lstStyle/>
        <a:p>
          <a:endParaRPr lang="en-US"/>
        </a:p>
      </dgm:t>
    </dgm:pt>
    <dgm:pt modelId="{D94C68E2-C303-4A12-BF0A-C36CE1599C02}">
      <dgm:prSet custT="1"/>
      <dgm:spPr/>
      <dgm:t>
        <a:bodyPr/>
        <a:lstStyle/>
        <a:p>
          <a:pPr rtl="0"/>
          <a:r>
            <a:rPr lang="en-US" sz="2600" dirty="0" smtClean="0">
              <a:solidFill>
                <a:schemeClr val="tx1"/>
              </a:solidFill>
            </a:rPr>
            <a:t>Graduation Coach</a:t>
          </a:r>
          <a:endParaRPr lang="en-US" sz="2600" dirty="0">
            <a:solidFill>
              <a:schemeClr val="tx1"/>
            </a:solidFill>
          </a:endParaRPr>
        </a:p>
      </dgm:t>
    </dgm:pt>
    <dgm:pt modelId="{31F36BFF-FF0B-427F-932C-5A570FCA6AFD}" type="parTrans" cxnId="{D1D34AF5-F996-49B2-8618-5924CF36BC06}">
      <dgm:prSet/>
      <dgm:spPr/>
      <dgm:t>
        <a:bodyPr/>
        <a:lstStyle/>
        <a:p>
          <a:endParaRPr lang="en-US"/>
        </a:p>
      </dgm:t>
    </dgm:pt>
    <dgm:pt modelId="{112DD058-AB75-402D-B3C6-428B71C79421}" type="sibTrans" cxnId="{D1D34AF5-F996-49B2-8618-5924CF36BC06}">
      <dgm:prSet/>
      <dgm:spPr/>
      <dgm:t>
        <a:bodyPr/>
        <a:lstStyle/>
        <a:p>
          <a:endParaRPr lang="en-US"/>
        </a:p>
      </dgm:t>
    </dgm:pt>
    <dgm:pt modelId="{E361809E-3B08-4B82-8BF7-5F03ADF7AE7D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Maria Jiram	</a:t>
          </a:r>
          <a:endParaRPr lang="en-US" sz="3200" dirty="0">
            <a:solidFill>
              <a:schemeClr val="tx1"/>
            </a:solidFill>
          </a:endParaRPr>
        </a:p>
      </dgm:t>
    </dgm:pt>
    <dgm:pt modelId="{4DDB397E-F5E7-404A-B2B3-420A37D27A39}" type="parTrans" cxnId="{8BA445F6-1D6A-44B5-B107-FAE58980251D}">
      <dgm:prSet/>
      <dgm:spPr/>
      <dgm:t>
        <a:bodyPr/>
        <a:lstStyle/>
        <a:p>
          <a:endParaRPr lang="en-US"/>
        </a:p>
      </dgm:t>
    </dgm:pt>
    <dgm:pt modelId="{F6B62356-3A03-4EC5-8330-8C2BB517A77A}" type="sibTrans" cxnId="{8BA445F6-1D6A-44B5-B107-FAE58980251D}">
      <dgm:prSet/>
      <dgm:spPr/>
      <dgm:t>
        <a:bodyPr/>
        <a:lstStyle/>
        <a:p>
          <a:endParaRPr lang="en-US"/>
        </a:p>
      </dgm:t>
    </dgm:pt>
    <dgm:pt modelId="{68067840-E573-4EE4-837A-880D3E3C242D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Zyer Beaty		           </a:t>
          </a:r>
          <a:endParaRPr lang="en-US" sz="3200" dirty="0">
            <a:solidFill>
              <a:schemeClr val="tx1"/>
            </a:solidFill>
          </a:endParaRPr>
        </a:p>
      </dgm:t>
    </dgm:pt>
    <dgm:pt modelId="{3B23A192-6658-4ADA-9FC5-1AABC3AA9CF8}" type="parTrans" cxnId="{A7F987EA-B4BE-4FC1-8FD8-23498402CCEC}">
      <dgm:prSet/>
      <dgm:spPr/>
      <dgm:t>
        <a:bodyPr/>
        <a:lstStyle/>
        <a:p>
          <a:endParaRPr lang="en-US"/>
        </a:p>
      </dgm:t>
    </dgm:pt>
    <dgm:pt modelId="{6775E61F-F54E-4C10-929F-A002656F13BD}" type="sibTrans" cxnId="{A7F987EA-B4BE-4FC1-8FD8-23498402CCEC}">
      <dgm:prSet/>
      <dgm:spPr/>
      <dgm:t>
        <a:bodyPr/>
        <a:lstStyle/>
        <a:p>
          <a:endParaRPr lang="en-US"/>
        </a:p>
      </dgm:t>
    </dgm:pt>
    <dgm:pt modelId="{92B34484-0865-4FA4-AB99-2CCDF6CF0990}">
      <dgm:prSet custT="1"/>
      <dgm:spPr/>
      <dgm:t>
        <a:bodyPr/>
        <a:lstStyle/>
        <a:p>
          <a:pPr rtl="0"/>
          <a:r>
            <a:rPr lang="en-US" sz="3200" smtClean="0">
              <a:solidFill>
                <a:schemeClr val="tx1"/>
              </a:solidFill>
            </a:rPr>
            <a:t>Shellie Marino</a:t>
          </a:r>
          <a:endParaRPr lang="en-US" sz="3200" dirty="0">
            <a:solidFill>
              <a:schemeClr val="tx1"/>
            </a:solidFill>
          </a:endParaRPr>
        </a:p>
      </dgm:t>
    </dgm:pt>
    <dgm:pt modelId="{95AA8A9E-DC25-43FC-B437-B0A4DF765168}" type="parTrans" cxnId="{59861DDA-4D19-4BF2-B97D-A5F91AF12C0E}">
      <dgm:prSet/>
      <dgm:spPr/>
      <dgm:t>
        <a:bodyPr/>
        <a:lstStyle/>
        <a:p>
          <a:endParaRPr lang="en-US"/>
        </a:p>
      </dgm:t>
    </dgm:pt>
    <dgm:pt modelId="{74ACFE26-EB96-4BB9-9471-57FD2B916884}" type="sibTrans" cxnId="{59861DDA-4D19-4BF2-B97D-A5F91AF12C0E}">
      <dgm:prSet/>
      <dgm:spPr/>
      <dgm:t>
        <a:bodyPr/>
        <a:lstStyle/>
        <a:p>
          <a:endParaRPr lang="en-US"/>
        </a:p>
      </dgm:t>
    </dgm:pt>
    <dgm:pt modelId="{F763194F-65EF-4877-9C42-78EA38C77773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Heidi Graver		</a:t>
          </a:r>
          <a:endParaRPr lang="en-US" sz="3200" dirty="0">
            <a:solidFill>
              <a:schemeClr val="tx1"/>
            </a:solidFill>
          </a:endParaRPr>
        </a:p>
      </dgm:t>
    </dgm:pt>
    <dgm:pt modelId="{9CF7B44A-B89E-4DBD-B57E-745E499EA6A2}" type="parTrans" cxnId="{F9FE645A-C3E8-4411-A1AC-657BEA7F9DF4}">
      <dgm:prSet/>
      <dgm:spPr/>
      <dgm:t>
        <a:bodyPr/>
        <a:lstStyle/>
        <a:p>
          <a:endParaRPr lang="en-US"/>
        </a:p>
      </dgm:t>
    </dgm:pt>
    <dgm:pt modelId="{C5D6E8D0-2E00-4E51-9B8F-CECFEAFCE85F}" type="sibTrans" cxnId="{F9FE645A-C3E8-4411-A1AC-657BEA7F9DF4}">
      <dgm:prSet/>
      <dgm:spPr/>
      <dgm:t>
        <a:bodyPr/>
        <a:lstStyle/>
        <a:p>
          <a:endParaRPr lang="en-US"/>
        </a:p>
      </dgm:t>
    </dgm:pt>
    <dgm:pt modelId="{1FA7C614-8BF3-478F-8DFB-1D43775004B2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Melissa Freeman	</a:t>
          </a:r>
          <a:endParaRPr lang="en-US" sz="3200" dirty="0">
            <a:solidFill>
              <a:schemeClr val="tx1"/>
            </a:solidFill>
          </a:endParaRPr>
        </a:p>
      </dgm:t>
    </dgm:pt>
    <dgm:pt modelId="{9BD1CD3B-CD35-4BD1-8613-70752E55835F}" type="parTrans" cxnId="{1EBC4133-8854-418C-BB9A-BD0BA4C87451}">
      <dgm:prSet/>
      <dgm:spPr/>
      <dgm:t>
        <a:bodyPr/>
        <a:lstStyle/>
        <a:p>
          <a:endParaRPr lang="en-US"/>
        </a:p>
      </dgm:t>
    </dgm:pt>
    <dgm:pt modelId="{037C8445-AD23-4419-B34A-67EE2D1D1E83}" type="sibTrans" cxnId="{1EBC4133-8854-418C-BB9A-BD0BA4C87451}">
      <dgm:prSet/>
      <dgm:spPr/>
      <dgm:t>
        <a:bodyPr/>
        <a:lstStyle/>
        <a:p>
          <a:endParaRPr lang="en-US"/>
        </a:p>
      </dgm:t>
    </dgm:pt>
    <dgm:pt modelId="{2142F16F-8390-47C2-8863-A7C1C6267096}">
      <dgm:prSet custT="1"/>
      <dgm:spPr/>
      <dgm:t>
        <a:bodyPr/>
        <a:lstStyle/>
        <a:p>
          <a:pPr rtl="0"/>
          <a:r>
            <a:rPr lang="en-US" sz="3200" smtClean="0">
              <a:solidFill>
                <a:schemeClr val="tx1"/>
              </a:solidFill>
            </a:rPr>
            <a:t>Hella Peart		</a:t>
          </a:r>
          <a:endParaRPr lang="en-US" sz="3200" dirty="0">
            <a:solidFill>
              <a:schemeClr val="tx1"/>
            </a:solidFill>
          </a:endParaRPr>
        </a:p>
      </dgm:t>
    </dgm:pt>
    <dgm:pt modelId="{31FA090B-20B1-4503-803E-B43594AC18CC}" type="parTrans" cxnId="{29E88DD7-9FFD-4771-BCF5-5A361D7591B2}">
      <dgm:prSet/>
      <dgm:spPr/>
      <dgm:t>
        <a:bodyPr/>
        <a:lstStyle/>
        <a:p>
          <a:endParaRPr lang="en-US"/>
        </a:p>
      </dgm:t>
    </dgm:pt>
    <dgm:pt modelId="{D4EA74CE-599A-40AC-B86D-85008A382A6B}" type="sibTrans" cxnId="{29E88DD7-9FFD-4771-BCF5-5A361D7591B2}">
      <dgm:prSet/>
      <dgm:spPr/>
      <dgm:t>
        <a:bodyPr/>
        <a:lstStyle/>
        <a:p>
          <a:endParaRPr lang="en-US"/>
        </a:p>
      </dgm:t>
    </dgm:pt>
    <dgm:pt modelId="{3C695431-6192-4850-A08A-189798115494}" type="pres">
      <dgm:prSet presAssocID="{ED3802C6-4DAD-4EA1-92E1-4730CF1A47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5641D-9579-424C-941A-96C2D7236C70}" type="pres">
      <dgm:prSet presAssocID="{2F2F4CCE-6621-435A-9A92-5887EAF79C32}" presName="linNode" presStyleCnt="0"/>
      <dgm:spPr/>
    </dgm:pt>
    <dgm:pt modelId="{E725FA67-7FB2-4D78-A37D-12B621C464A3}" type="pres">
      <dgm:prSet presAssocID="{2F2F4CCE-6621-435A-9A92-5887EAF79C32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8979C-BAC6-4CC4-BD5A-3AD3B4768EF4}" type="pres">
      <dgm:prSet presAssocID="{2F2F4CCE-6621-435A-9A92-5887EAF79C32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34F68-A583-4206-A2F9-A8E59B1EB5B4}" type="pres">
      <dgm:prSet presAssocID="{4F00040C-5CD2-417E-A93A-C2342246D9A7}" presName="sp" presStyleCnt="0"/>
      <dgm:spPr/>
    </dgm:pt>
    <dgm:pt modelId="{4127A605-E140-4298-88CC-CB4638C5EE65}" type="pres">
      <dgm:prSet presAssocID="{56AABF88-A945-4A04-A343-99EEB120EA1F}" presName="linNode" presStyleCnt="0"/>
      <dgm:spPr/>
    </dgm:pt>
    <dgm:pt modelId="{F4BB8967-714B-49F7-A9C2-17543176F022}" type="pres">
      <dgm:prSet presAssocID="{56AABF88-A945-4A04-A343-99EEB120EA1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2A4C4-4A9A-4EC2-B089-422781B8847B}" type="pres">
      <dgm:prSet presAssocID="{56AABF88-A945-4A04-A343-99EEB120EA1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8928D-9C8E-474D-B6B5-C25AD0525BE8}" type="pres">
      <dgm:prSet presAssocID="{BFC72D0B-B045-4ED3-8E8C-45CF1280E7BE}" presName="sp" presStyleCnt="0"/>
      <dgm:spPr/>
    </dgm:pt>
    <dgm:pt modelId="{BC067147-4CED-4D7F-B618-D72D4CE93E1D}" type="pres">
      <dgm:prSet presAssocID="{302782CD-B00E-449A-88C5-E5618F251014}" presName="linNode" presStyleCnt="0"/>
      <dgm:spPr/>
    </dgm:pt>
    <dgm:pt modelId="{6E5D6A48-B926-45AA-AF34-06F7F81FCAF9}" type="pres">
      <dgm:prSet presAssocID="{302782CD-B00E-449A-88C5-E5618F25101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364BA-AEAE-4C5A-A8C0-B8C69FD8AF8D}" type="pres">
      <dgm:prSet presAssocID="{302782CD-B00E-449A-88C5-E5618F251014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5AF65-B58B-407D-B180-5EA763A18AA3}" type="pres">
      <dgm:prSet presAssocID="{28FC72CB-A69F-4EFD-B5C5-C09D431F50F2}" presName="sp" presStyleCnt="0"/>
      <dgm:spPr/>
    </dgm:pt>
    <dgm:pt modelId="{A119B023-A675-43E7-80B3-79833FC61424}" type="pres">
      <dgm:prSet presAssocID="{56ED94B1-3C53-4904-8C85-EF37C26E0B41}" presName="linNode" presStyleCnt="0"/>
      <dgm:spPr/>
    </dgm:pt>
    <dgm:pt modelId="{17D54E0E-9134-4A0D-B048-7C200C92BAC5}" type="pres">
      <dgm:prSet presAssocID="{56ED94B1-3C53-4904-8C85-EF37C26E0B41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95091-55E1-43A8-8B3D-9BB7B25A615F}" type="pres">
      <dgm:prSet presAssocID="{56ED94B1-3C53-4904-8C85-EF37C26E0B41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49C3F-C6B7-438C-94FD-237B1D2D02FE}" type="pres">
      <dgm:prSet presAssocID="{70B4EA78-172C-4355-B40F-DCE6080F50DB}" presName="sp" presStyleCnt="0"/>
      <dgm:spPr/>
    </dgm:pt>
    <dgm:pt modelId="{27B01932-0BBC-4E04-A050-6D1ED55366B7}" type="pres">
      <dgm:prSet presAssocID="{3BB363B8-9238-442A-809B-5D538983A841}" presName="linNode" presStyleCnt="0"/>
      <dgm:spPr/>
    </dgm:pt>
    <dgm:pt modelId="{5BADE4CE-560E-4B13-8158-2CB5DB9BC77E}" type="pres">
      <dgm:prSet presAssocID="{3BB363B8-9238-442A-809B-5D538983A84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DBDC3-32CE-4329-AFB7-64BE5226F09A}" type="pres">
      <dgm:prSet presAssocID="{3BB363B8-9238-442A-809B-5D538983A841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2E0B8-4EBF-49FF-96E3-A08A4397BE42}" type="pres">
      <dgm:prSet presAssocID="{20209F35-E555-4F92-A712-77FD8F22F78C}" presName="sp" presStyleCnt="0"/>
      <dgm:spPr/>
    </dgm:pt>
    <dgm:pt modelId="{57BAD262-0503-466F-9030-E15D240DCBC0}" type="pres">
      <dgm:prSet presAssocID="{D94C68E2-C303-4A12-BF0A-C36CE1599C02}" presName="linNode" presStyleCnt="0"/>
      <dgm:spPr/>
    </dgm:pt>
    <dgm:pt modelId="{F6F5C7AE-2B97-4BAD-9BEC-C54A99861945}" type="pres">
      <dgm:prSet presAssocID="{D94C68E2-C303-4A12-BF0A-C36CE1599C02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44DCD-7C82-4F40-91E2-A4767A920E20}" type="pres">
      <dgm:prSet presAssocID="{D94C68E2-C303-4A12-BF0A-C36CE1599C02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987EA-B4BE-4FC1-8FD8-23498402CCEC}" srcId="{2F2F4CCE-6621-435A-9A92-5887EAF79C32}" destId="{68067840-E573-4EE4-837A-880D3E3C242D}" srcOrd="0" destOrd="0" parTransId="{3B23A192-6658-4ADA-9FC5-1AABC3AA9CF8}" sibTransId="{6775E61F-F54E-4C10-929F-A002656F13BD}"/>
    <dgm:cxn modelId="{59861DDA-4D19-4BF2-B97D-A5F91AF12C0E}" srcId="{56AABF88-A945-4A04-A343-99EEB120EA1F}" destId="{92B34484-0865-4FA4-AB99-2CCDF6CF0990}" srcOrd="0" destOrd="0" parTransId="{95AA8A9E-DC25-43FC-B437-B0A4DF765168}" sibTransId="{74ACFE26-EB96-4BB9-9471-57FD2B916884}"/>
    <dgm:cxn modelId="{5F2150BA-2B0D-4B85-87EB-F89FD681A8D3}" type="presOf" srcId="{F763194F-65EF-4877-9C42-78EA38C77773}" destId="{8E5364BA-AEAE-4C5A-A8C0-B8C69FD8AF8D}" srcOrd="0" destOrd="0" presId="urn:microsoft.com/office/officeart/2005/8/layout/vList5"/>
    <dgm:cxn modelId="{ACAAED83-8B31-4805-8A71-5733A78C5406}" srcId="{ED3802C6-4DAD-4EA1-92E1-4730CF1A47F3}" destId="{3BB363B8-9238-442A-809B-5D538983A841}" srcOrd="4" destOrd="0" parTransId="{DD4D2FCA-9D5B-4080-BCC4-B716FFF60E4F}" sibTransId="{20209F35-E555-4F92-A712-77FD8F22F78C}"/>
    <dgm:cxn modelId="{B3879BA2-E21A-4498-9141-AA989106BB1B}" type="presOf" srcId="{ED3802C6-4DAD-4EA1-92E1-4730CF1A47F3}" destId="{3C695431-6192-4850-A08A-189798115494}" srcOrd="0" destOrd="0" presId="urn:microsoft.com/office/officeart/2005/8/layout/vList5"/>
    <dgm:cxn modelId="{7211F5CC-1632-4BED-AA01-B323B7D857E2}" type="presOf" srcId="{E361809E-3B08-4B82-8BF7-5F03ADF7AE7D}" destId="{0A844DCD-7C82-4F40-91E2-A4767A920E20}" srcOrd="0" destOrd="0" presId="urn:microsoft.com/office/officeart/2005/8/layout/vList5"/>
    <dgm:cxn modelId="{1905F057-70FB-4BBD-B43D-15B1580052A2}" type="presOf" srcId="{3BB363B8-9238-442A-809B-5D538983A841}" destId="{5BADE4CE-560E-4B13-8158-2CB5DB9BC77E}" srcOrd="0" destOrd="0" presId="urn:microsoft.com/office/officeart/2005/8/layout/vList5"/>
    <dgm:cxn modelId="{4538BCBC-C8FF-47D0-93BD-92BCF0376304}" type="presOf" srcId="{302782CD-B00E-449A-88C5-E5618F251014}" destId="{6E5D6A48-B926-45AA-AF34-06F7F81FCAF9}" srcOrd="0" destOrd="0" presId="urn:microsoft.com/office/officeart/2005/8/layout/vList5"/>
    <dgm:cxn modelId="{9CECDC71-9BA6-4623-9B31-556837A80C31}" srcId="{ED3802C6-4DAD-4EA1-92E1-4730CF1A47F3}" destId="{56ED94B1-3C53-4904-8C85-EF37C26E0B41}" srcOrd="3" destOrd="0" parTransId="{215581F6-B8C6-44E3-9347-024A24F892F3}" sibTransId="{70B4EA78-172C-4355-B40F-DCE6080F50DB}"/>
    <dgm:cxn modelId="{615711D9-272E-49A7-8C3D-169C11C30FFD}" type="presOf" srcId="{56ED94B1-3C53-4904-8C85-EF37C26E0B41}" destId="{17D54E0E-9134-4A0D-B048-7C200C92BAC5}" srcOrd="0" destOrd="0" presId="urn:microsoft.com/office/officeart/2005/8/layout/vList5"/>
    <dgm:cxn modelId="{B971273D-444A-4B10-ABBC-F150E1D83D6A}" srcId="{ED3802C6-4DAD-4EA1-92E1-4730CF1A47F3}" destId="{302782CD-B00E-449A-88C5-E5618F251014}" srcOrd="2" destOrd="0" parTransId="{0B342E58-6598-424F-80AE-80F10E90CC19}" sibTransId="{28FC72CB-A69F-4EFD-B5C5-C09D431F50F2}"/>
    <dgm:cxn modelId="{2DDFE3C3-9035-47DE-9545-5F15B987DDB1}" type="presOf" srcId="{2142F16F-8390-47C2-8863-A7C1C6267096}" destId="{AB3DBDC3-32CE-4329-AFB7-64BE5226F09A}" srcOrd="0" destOrd="0" presId="urn:microsoft.com/office/officeart/2005/8/layout/vList5"/>
    <dgm:cxn modelId="{D89FC000-96BA-4292-B56B-BBBFFDF58A67}" srcId="{ED3802C6-4DAD-4EA1-92E1-4730CF1A47F3}" destId="{56AABF88-A945-4A04-A343-99EEB120EA1F}" srcOrd="1" destOrd="0" parTransId="{B493D90E-DF35-4884-973D-133EACD2FF1A}" sibTransId="{BFC72D0B-B045-4ED3-8E8C-45CF1280E7BE}"/>
    <dgm:cxn modelId="{A874D4D4-D0EB-4718-A5CE-F4D0B4644F52}" type="presOf" srcId="{56AABF88-A945-4A04-A343-99EEB120EA1F}" destId="{F4BB8967-714B-49F7-A9C2-17543176F022}" srcOrd="0" destOrd="0" presId="urn:microsoft.com/office/officeart/2005/8/layout/vList5"/>
    <dgm:cxn modelId="{1EBC4133-8854-418C-BB9A-BD0BA4C87451}" srcId="{56ED94B1-3C53-4904-8C85-EF37C26E0B41}" destId="{1FA7C614-8BF3-478F-8DFB-1D43775004B2}" srcOrd="0" destOrd="0" parTransId="{9BD1CD3B-CD35-4BD1-8613-70752E55835F}" sibTransId="{037C8445-AD23-4419-B34A-67EE2D1D1E83}"/>
    <dgm:cxn modelId="{27F8ECA1-9753-400B-81AE-CF4F9F4D02CC}" type="presOf" srcId="{2F2F4CCE-6621-435A-9A92-5887EAF79C32}" destId="{E725FA67-7FB2-4D78-A37D-12B621C464A3}" srcOrd="0" destOrd="0" presId="urn:microsoft.com/office/officeart/2005/8/layout/vList5"/>
    <dgm:cxn modelId="{A0CA1EDF-22C4-4826-BE1F-225BC965F366}" type="presOf" srcId="{68067840-E573-4EE4-837A-880D3E3C242D}" destId="{EC68979C-BAC6-4CC4-BD5A-3AD3B4768EF4}" srcOrd="0" destOrd="0" presId="urn:microsoft.com/office/officeart/2005/8/layout/vList5"/>
    <dgm:cxn modelId="{D77DD4A1-C14F-4433-8FBB-2C01FFD298D8}" type="presOf" srcId="{92B34484-0865-4FA4-AB99-2CCDF6CF0990}" destId="{C202A4C4-4A9A-4EC2-B089-422781B8847B}" srcOrd="0" destOrd="0" presId="urn:microsoft.com/office/officeart/2005/8/layout/vList5"/>
    <dgm:cxn modelId="{9AAAF444-833E-4FFF-99EE-0B00D5A69146}" srcId="{ED3802C6-4DAD-4EA1-92E1-4730CF1A47F3}" destId="{2F2F4CCE-6621-435A-9A92-5887EAF79C32}" srcOrd="0" destOrd="0" parTransId="{26D217B3-D1EB-4BC2-9A73-431506D55D3A}" sibTransId="{4F00040C-5CD2-417E-A93A-C2342246D9A7}"/>
    <dgm:cxn modelId="{29E88DD7-9FFD-4771-BCF5-5A361D7591B2}" srcId="{3BB363B8-9238-442A-809B-5D538983A841}" destId="{2142F16F-8390-47C2-8863-A7C1C6267096}" srcOrd="0" destOrd="0" parTransId="{31FA090B-20B1-4503-803E-B43594AC18CC}" sibTransId="{D4EA74CE-599A-40AC-B86D-85008A382A6B}"/>
    <dgm:cxn modelId="{8BA445F6-1D6A-44B5-B107-FAE58980251D}" srcId="{D94C68E2-C303-4A12-BF0A-C36CE1599C02}" destId="{E361809E-3B08-4B82-8BF7-5F03ADF7AE7D}" srcOrd="0" destOrd="0" parTransId="{4DDB397E-F5E7-404A-B2B3-420A37D27A39}" sibTransId="{F6B62356-3A03-4EC5-8330-8C2BB517A77A}"/>
    <dgm:cxn modelId="{D862BC18-A134-4D9C-B7A2-1609FB2BA298}" type="presOf" srcId="{1FA7C614-8BF3-478F-8DFB-1D43775004B2}" destId="{02D95091-55E1-43A8-8B3D-9BB7B25A615F}" srcOrd="0" destOrd="0" presId="urn:microsoft.com/office/officeart/2005/8/layout/vList5"/>
    <dgm:cxn modelId="{A7806A3E-E069-462E-B98E-93E5164125CA}" type="presOf" srcId="{D94C68E2-C303-4A12-BF0A-C36CE1599C02}" destId="{F6F5C7AE-2B97-4BAD-9BEC-C54A99861945}" srcOrd="0" destOrd="0" presId="urn:microsoft.com/office/officeart/2005/8/layout/vList5"/>
    <dgm:cxn modelId="{D1D34AF5-F996-49B2-8618-5924CF36BC06}" srcId="{ED3802C6-4DAD-4EA1-92E1-4730CF1A47F3}" destId="{D94C68E2-C303-4A12-BF0A-C36CE1599C02}" srcOrd="5" destOrd="0" parTransId="{31F36BFF-FF0B-427F-932C-5A570FCA6AFD}" sibTransId="{112DD058-AB75-402D-B3C6-428B71C79421}"/>
    <dgm:cxn modelId="{F9FE645A-C3E8-4411-A1AC-657BEA7F9DF4}" srcId="{302782CD-B00E-449A-88C5-E5618F251014}" destId="{F763194F-65EF-4877-9C42-78EA38C77773}" srcOrd="0" destOrd="0" parTransId="{9CF7B44A-B89E-4DBD-B57E-745E499EA6A2}" sibTransId="{C5D6E8D0-2E00-4E51-9B8F-CECFEAFCE85F}"/>
    <dgm:cxn modelId="{AA18AC3E-69B8-420E-A28C-9E8100EE97EF}" type="presParOf" srcId="{3C695431-6192-4850-A08A-189798115494}" destId="{C9E5641D-9579-424C-941A-96C2D7236C70}" srcOrd="0" destOrd="0" presId="urn:microsoft.com/office/officeart/2005/8/layout/vList5"/>
    <dgm:cxn modelId="{5640DD58-C7E7-431E-8842-A171C2B1CC34}" type="presParOf" srcId="{C9E5641D-9579-424C-941A-96C2D7236C70}" destId="{E725FA67-7FB2-4D78-A37D-12B621C464A3}" srcOrd="0" destOrd="0" presId="urn:microsoft.com/office/officeart/2005/8/layout/vList5"/>
    <dgm:cxn modelId="{9B618252-0F68-4F4A-A579-33D6715E957C}" type="presParOf" srcId="{C9E5641D-9579-424C-941A-96C2D7236C70}" destId="{EC68979C-BAC6-4CC4-BD5A-3AD3B4768EF4}" srcOrd="1" destOrd="0" presId="urn:microsoft.com/office/officeart/2005/8/layout/vList5"/>
    <dgm:cxn modelId="{26C28878-4E9B-4DA7-A7E2-715965803D43}" type="presParOf" srcId="{3C695431-6192-4850-A08A-189798115494}" destId="{C7834F68-A583-4206-A2F9-A8E59B1EB5B4}" srcOrd="1" destOrd="0" presId="urn:microsoft.com/office/officeart/2005/8/layout/vList5"/>
    <dgm:cxn modelId="{0A00787C-2A18-4D38-85E0-C2450231FD51}" type="presParOf" srcId="{3C695431-6192-4850-A08A-189798115494}" destId="{4127A605-E140-4298-88CC-CB4638C5EE65}" srcOrd="2" destOrd="0" presId="urn:microsoft.com/office/officeart/2005/8/layout/vList5"/>
    <dgm:cxn modelId="{96A7FBF9-76E1-41B3-B3BF-CA8C001EFDCB}" type="presParOf" srcId="{4127A605-E140-4298-88CC-CB4638C5EE65}" destId="{F4BB8967-714B-49F7-A9C2-17543176F022}" srcOrd="0" destOrd="0" presId="urn:microsoft.com/office/officeart/2005/8/layout/vList5"/>
    <dgm:cxn modelId="{AF6EE167-1B20-4B13-AAC7-5753D7820A34}" type="presParOf" srcId="{4127A605-E140-4298-88CC-CB4638C5EE65}" destId="{C202A4C4-4A9A-4EC2-B089-422781B8847B}" srcOrd="1" destOrd="0" presId="urn:microsoft.com/office/officeart/2005/8/layout/vList5"/>
    <dgm:cxn modelId="{487027DD-5B91-4938-9CC9-8AD8247B92D7}" type="presParOf" srcId="{3C695431-6192-4850-A08A-189798115494}" destId="{4308928D-9C8E-474D-B6B5-C25AD0525BE8}" srcOrd="3" destOrd="0" presId="urn:microsoft.com/office/officeart/2005/8/layout/vList5"/>
    <dgm:cxn modelId="{5FA3D81E-9CD7-4073-A86D-92C822D1B161}" type="presParOf" srcId="{3C695431-6192-4850-A08A-189798115494}" destId="{BC067147-4CED-4D7F-B618-D72D4CE93E1D}" srcOrd="4" destOrd="0" presId="urn:microsoft.com/office/officeart/2005/8/layout/vList5"/>
    <dgm:cxn modelId="{DB3B9B6E-623D-44F8-9C4C-CD44BC450EC7}" type="presParOf" srcId="{BC067147-4CED-4D7F-B618-D72D4CE93E1D}" destId="{6E5D6A48-B926-45AA-AF34-06F7F81FCAF9}" srcOrd="0" destOrd="0" presId="urn:microsoft.com/office/officeart/2005/8/layout/vList5"/>
    <dgm:cxn modelId="{0DD661E1-43BE-4522-A492-E951016EB04D}" type="presParOf" srcId="{BC067147-4CED-4D7F-B618-D72D4CE93E1D}" destId="{8E5364BA-AEAE-4C5A-A8C0-B8C69FD8AF8D}" srcOrd="1" destOrd="0" presId="urn:microsoft.com/office/officeart/2005/8/layout/vList5"/>
    <dgm:cxn modelId="{283E2500-8524-43D1-8BDB-2A577A08B2F1}" type="presParOf" srcId="{3C695431-6192-4850-A08A-189798115494}" destId="{5545AF65-B58B-407D-B180-5EA763A18AA3}" srcOrd="5" destOrd="0" presId="urn:microsoft.com/office/officeart/2005/8/layout/vList5"/>
    <dgm:cxn modelId="{9E319860-22EF-4B9A-8232-5FB52D717C53}" type="presParOf" srcId="{3C695431-6192-4850-A08A-189798115494}" destId="{A119B023-A675-43E7-80B3-79833FC61424}" srcOrd="6" destOrd="0" presId="urn:microsoft.com/office/officeart/2005/8/layout/vList5"/>
    <dgm:cxn modelId="{C2B21562-0500-42ED-990D-13905E9EC6BE}" type="presParOf" srcId="{A119B023-A675-43E7-80B3-79833FC61424}" destId="{17D54E0E-9134-4A0D-B048-7C200C92BAC5}" srcOrd="0" destOrd="0" presId="urn:microsoft.com/office/officeart/2005/8/layout/vList5"/>
    <dgm:cxn modelId="{A01976E9-60E4-4F73-9436-6F58545788EA}" type="presParOf" srcId="{A119B023-A675-43E7-80B3-79833FC61424}" destId="{02D95091-55E1-43A8-8B3D-9BB7B25A615F}" srcOrd="1" destOrd="0" presId="urn:microsoft.com/office/officeart/2005/8/layout/vList5"/>
    <dgm:cxn modelId="{0ACAC1D3-D216-4809-88F5-427723DA9D73}" type="presParOf" srcId="{3C695431-6192-4850-A08A-189798115494}" destId="{64049C3F-C6B7-438C-94FD-237B1D2D02FE}" srcOrd="7" destOrd="0" presId="urn:microsoft.com/office/officeart/2005/8/layout/vList5"/>
    <dgm:cxn modelId="{ECDF90BF-6A74-43F2-A7F8-5093A838F628}" type="presParOf" srcId="{3C695431-6192-4850-A08A-189798115494}" destId="{27B01932-0BBC-4E04-A050-6D1ED55366B7}" srcOrd="8" destOrd="0" presId="urn:microsoft.com/office/officeart/2005/8/layout/vList5"/>
    <dgm:cxn modelId="{A3985870-C233-47D8-B2A8-896DAF3E6C29}" type="presParOf" srcId="{27B01932-0BBC-4E04-A050-6D1ED55366B7}" destId="{5BADE4CE-560E-4B13-8158-2CB5DB9BC77E}" srcOrd="0" destOrd="0" presId="urn:microsoft.com/office/officeart/2005/8/layout/vList5"/>
    <dgm:cxn modelId="{3199D72F-FE24-478B-B44C-46B1EB823DCB}" type="presParOf" srcId="{27B01932-0BBC-4E04-A050-6D1ED55366B7}" destId="{AB3DBDC3-32CE-4329-AFB7-64BE5226F09A}" srcOrd="1" destOrd="0" presId="urn:microsoft.com/office/officeart/2005/8/layout/vList5"/>
    <dgm:cxn modelId="{C23CC8ED-7994-49AB-9BE6-1E1FD2485475}" type="presParOf" srcId="{3C695431-6192-4850-A08A-189798115494}" destId="{2892E0B8-4EBF-49FF-96E3-A08A4397BE42}" srcOrd="9" destOrd="0" presId="urn:microsoft.com/office/officeart/2005/8/layout/vList5"/>
    <dgm:cxn modelId="{93F8EE51-7415-43B1-A040-824228E51FD0}" type="presParOf" srcId="{3C695431-6192-4850-A08A-189798115494}" destId="{57BAD262-0503-466F-9030-E15D240DCBC0}" srcOrd="10" destOrd="0" presId="urn:microsoft.com/office/officeart/2005/8/layout/vList5"/>
    <dgm:cxn modelId="{D408CF1A-0795-4D51-B20F-DEC14DCC8043}" type="presParOf" srcId="{57BAD262-0503-466F-9030-E15D240DCBC0}" destId="{F6F5C7AE-2B97-4BAD-9BEC-C54A99861945}" srcOrd="0" destOrd="0" presId="urn:microsoft.com/office/officeart/2005/8/layout/vList5"/>
    <dgm:cxn modelId="{2098ED08-17C8-409D-99DC-69589F9C3AC7}" type="presParOf" srcId="{57BAD262-0503-466F-9030-E15D240DCBC0}" destId="{0A844DCD-7C82-4F40-91E2-A4767A920E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EA152-5FDB-4056-87D5-437931910E5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D33BD8-C771-413C-BAF8-F8525EFA0C4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College Planning</a:t>
          </a:r>
          <a:endParaRPr lang="en-US" b="1" dirty="0">
            <a:solidFill>
              <a:schemeClr val="tx1"/>
            </a:solidFill>
          </a:endParaRPr>
        </a:p>
      </dgm:t>
    </dgm:pt>
    <dgm:pt modelId="{CFBC4C57-69B7-4A88-B5BC-80E05A02AEA5}" type="parTrans" cxnId="{C9F054FC-4CB4-4D4B-86FC-E50694C4F0EA}">
      <dgm:prSet/>
      <dgm:spPr/>
      <dgm:t>
        <a:bodyPr/>
        <a:lstStyle/>
        <a:p>
          <a:endParaRPr lang="en-US"/>
        </a:p>
      </dgm:t>
    </dgm:pt>
    <dgm:pt modelId="{CC0F840A-DDE1-455D-B656-3CE2B9EFA881}" type="sibTrans" cxnId="{C9F054FC-4CB4-4D4B-86FC-E50694C4F0EA}">
      <dgm:prSet/>
      <dgm:spPr/>
      <dgm:t>
        <a:bodyPr/>
        <a:lstStyle/>
        <a:p>
          <a:endParaRPr lang="en-US"/>
        </a:p>
      </dgm:t>
    </dgm:pt>
    <dgm:pt modelId="{CCF7426E-4CCE-4019-9640-41F9312C85D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Meeting With College Representatives</a:t>
          </a:r>
          <a:endParaRPr lang="en-US" b="1" dirty="0">
            <a:solidFill>
              <a:schemeClr val="tx1"/>
            </a:solidFill>
          </a:endParaRPr>
        </a:p>
      </dgm:t>
    </dgm:pt>
    <dgm:pt modelId="{9D6500F4-29A8-424B-9607-7D07474DEE69}" type="parTrans" cxnId="{D247A15E-2670-4FBA-B6C6-30A402504808}">
      <dgm:prSet/>
      <dgm:spPr/>
      <dgm:t>
        <a:bodyPr/>
        <a:lstStyle/>
        <a:p>
          <a:endParaRPr lang="en-US"/>
        </a:p>
      </dgm:t>
    </dgm:pt>
    <dgm:pt modelId="{9FA70146-7CE9-435C-B9FF-2637C38F8132}" type="sibTrans" cxnId="{D247A15E-2670-4FBA-B6C6-30A402504808}">
      <dgm:prSet/>
      <dgm:spPr/>
      <dgm:t>
        <a:bodyPr/>
        <a:lstStyle/>
        <a:p>
          <a:endParaRPr lang="en-US"/>
        </a:p>
      </dgm:t>
    </dgm:pt>
    <dgm:pt modelId="{A24608E8-CC2E-42EC-9C42-BEC17CB4607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Representative Visits to CHS</a:t>
          </a:r>
          <a:endParaRPr lang="en-US" dirty="0">
            <a:solidFill>
              <a:schemeClr val="tx1"/>
            </a:solidFill>
          </a:endParaRPr>
        </a:p>
      </dgm:t>
    </dgm:pt>
    <dgm:pt modelId="{3A4BD100-8F22-407A-A6AF-4A28D074E35C}" type="parTrans" cxnId="{57381C5D-439A-4FA6-A496-0EE00652F55E}">
      <dgm:prSet/>
      <dgm:spPr/>
      <dgm:t>
        <a:bodyPr/>
        <a:lstStyle/>
        <a:p>
          <a:endParaRPr lang="en-US"/>
        </a:p>
      </dgm:t>
    </dgm:pt>
    <dgm:pt modelId="{6B71B461-D7C2-41D3-A527-9896C32707EE}" type="sibTrans" cxnId="{57381C5D-439A-4FA6-A496-0EE00652F55E}">
      <dgm:prSet/>
      <dgm:spPr/>
      <dgm:t>
        <a:bodyPr/>
        <a:lstStyle/>
        <a:p>
          <a:endParaRPr lang="en-US"/>
        </a:p>
      </dgm:t>
    </dgm:pt>
    <dgm:pt modelId="{6BF9C89C-E0D4-4A35-BAA6-8CEEDA4DF250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College Fairs</a:t>
          </a:r>
          <a:endParaRPr lang="en-US">
            <a:solidFill>
              <a:schemeClr val="tx1"/>
            </a:solidFill>
          </a:endParaRPr>
        </a:p>
      </dgm:t>
    </dgm:pt>
    <dgm:pt modelId="{70EFAEAC-BFD2-4844-9FB5-5F00053BEAF8}" type="parTrans" cxnId="{01ED1FEA-303A-486C-AFE3-F367F317F016}">
      <dgm:prSet/>
      <dgm:spPr/>
      <dgm:t>
        <a:bodyPr/>
        <a:lstStyle/>
        <a:p>
          <a:endParaRPr lang="en-US"/>
        </a:p>
      </dgm:t>
    </dgm:pt>
    <dgm:pt modelId="{F902C8DE-49AD-484D-B695-6282B283B535}" type="sibTrans" cxnId="{01ED1FEA-303A-486C-AFE3-F367F317F016}">
      <dgm:prSet/>
      <dgm:spPr/>
      <dgm:t>
        <a:bodyPr/>
        <a:lstStyle/>
        <a:p>
          <a:endParaRPr lang="en-US"/>
        </a:p>
      </dgm:t>
    </dgm:pt>
    <dgm:pt modelId="{74CBB449-3B15-4714-A179-61F645B4D5E8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College Campus Visits</a:t>
          </a:r>
          <a:endParaRPr lang="en-US">
            <a:solidFill>
              <a:schemeClr val="tx1"/>
            </a:solidFill>
          </a:endParaRPr>
        </a:p>
      </dgm:t>
    </dgm:pt>
    <dgm:pt modelId="{815BF99E-FF49-41FC-B8D9-DCECB94AE902}" type="parTrans" cxnId="{02BB31A1-7CEC-41CB-813E-925B216B3F3B}">
      <dgm:prSet/>
      <dgm:spPr/>
      <dgm:t>
        <a:bodyPr/>
        <a:lstStyle/>
        <a:p>
          <a:endParaRPr lang="en-US"/>
        </a:p>
      </dgm:t>
    </dgm:pt>
    <dgm:pt modelId="{16C8B9E0-1BE9-46AB-9254-86510A3E8FF9}" type="sibTrans" cxnId="{02BB31A1-7CEC-41CB-813E-925B216B3F3B}">
      <dgm:prSet/>
      <dgm:spPr/>
      <dgm:t>
        <a:bodyPr/>
        <a:lstStyle/>
        <a:p>
          <a:endParaRPr lang="en-US"/>
        </a:p>
      </dgm:t>
    </dgm:pt>
    <dgm:pt modelId="{A7690F79-C589-4326-988F-B716A5667E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SAT and ACT Prep Opportunities</a:t>
          </a:r>
          <a:endParaRPr lang="en-US" b="1" dirty="0">
            <a:solidFill>
              <a:schemeClr val="tx1"/>
            </a:solidFill>
          </a:endParaRPr>
        </a:p>
      </dgm:t>
    </dgm:pt>
    <dgm:pt modelId="{B5C3D367-D41F-4215-BE98-1CAD8AB84E40}" type="parTrans" cxnId="{E6EAD617-539B-44BF-AAE6-75C3B5925070}">
      <dgm:prSet/>
      <dgm:spPr/>
      <dgm:t>
        <a:bodyPr/>
        <a:lstStyle/>
        <a:p>
          <a:endParaRPr lang="en-US"/>
        </a:p>
      </dgm:t>
    </dgm:pt>
    <dgm:pt modelId="{D03EB65C-3CBF-4B1E-B577-BC478A54D938}" type="sibTrans" cxnId="{E6EAD617-539B-44BF-AAE6-75C3B5925070}">
      <dgm:prSet/>
      <dgm:spPr/>
      <dgm:t>
        <a:bodyPr/>
        <a:lstStyle/>
        <a:p>
          <a:endParaRPr lang="en-US"/>
        </a:p>
      </dgm:t>
    </dgm:pt>
    <dgm:pt modelId="{2976E6FB-03B6-4FF3-9028-D934F189235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Scholarships and Financial Aid</a:t>
          </a:r>
          <a:endParaRPr lang="en-US" b="1" dirty="0">
            <a:solidFill>
              <a:schemeClr val="tx1"/>
            </a:solidFill>
          </a:endParaRPr>
        </a:p>
      </dgm:t>
    </dgm:pt>
    <dgm:pt modelId="{60A5B31B-E07F-4C1D-B958-FBDED26D9672}" type="parTrans" cxnId="{E3D563D7-2719-402D-BED2-A73797BA52DD}">
      <dgm:prSet/>
      <dgm:spPr/>
      <dgm:t>
        <a:bodyPr/>
        <a:lstStyle/>
        <a:p>
          <a:endParaRPr lang="en-US"/>
        </a:p>
      </dgm:t>
    </dgm:pt>
    <dgm:pt modelId="{B9E17E6F-BA16-46A4-8054-12EF912B0DCA}" type="sibTrans" cxnId="{E3D563D7-2719-402D-BED2-A73797BA52DD}">
      <dgm:prSet/>
      <dgm:spPr/>
      <dgm:t>
        <a:bodyPr/>
        <a:lstStyle/>
        <a:p>
          <a:endParaRPr lang="en-US"/>
        </a:p>
      </dgm:t>
    </dgm:pt>
    <dgm:pt modelId="{17CBD744-41BB-4194-BD4D-F77DAF7FB5A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Quick Links</a:t>
          </a:r>
          <a:endParaRPr lang="en-US" b="1" dirty="0">
            <a:solidFill>
              <a:schemeClr val="tx1"/>
            </a:solidFill>
          </a:endParaRPr>
        </a:p>
      </dgm:t>
    </dgm:pt>
    <dgm:pt modelId="{08D2381D-C5CF-4AB3-8AEB-7FE942EB535B}" type="parTrans" cxnId="{7C28C2D5-056D-4B62-884F-6CD5D4AE4482}">
      <dgm:prSet/>
      <dgm:spPr/>
      <dgm:t>
        <a:bodyPr/>
        <a:lstStyle/>
        <a:p>
          <a:endParaRPr lang="en-US"/>
        </a:p>
      </dgm:t>
    </dgm:pt>
    <dgm:pt modelId="{BCFF4D4B-340F-4396-9C4D-AAED74E44BB6}" type="sibTrans" cxnId="{7C28C2D5-056D-4B62-884F-6CD5D4AE4482}">
      <dgm:prSet/>
      <dgm:spPr/>
      <dgm:t>
        <a:bodyPr/>
        <a:lstStyle/>
        <a:p>
          <a:endParaRPr lang="en-US"/>
        </a:p>
      </dgm:t>
    </dgm:pt>
    <dgm:pt modelId="{657DC1E9-1E47-417D-A4D3-C6090DEF4F37}" type="pres">
      <dgm:prSet presAssocID="{DD8EA152-5FDB-4056-87D5-437931910E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AFE37-7144-4FEB-89A4-7119A279F857}" type="pres">
      <dgm:prSet presAssocID="{A5D33BD8-C771-413C-BAF8-F8525EFA0C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A3FA4-9A65-4A01-BAEB-CD8053E9982A}" type="pres">
      <dgm:prSet presAssocID="{CC0F840A-DDE1-455D-B656-3CE2B9EFA881}" presName="spacer" presStyleCnt="0"/>
      <dgm:spPr/>
    </dgm:pt>
    <dgm:pt modelId="{A73F9FCE-7A79-46CE-81BD-7CD0192C7FF1}" type="pres">
      <dgm:prSet presAssocID="{CCF7426E-4CCE-4019-9640-41F9312C85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CC395-888A-4AAB-864B-6C0C91519D96}" type="pres">
      <dgm:prSet presAssocID="{CCF7426E-4CCE-4019-9640-41F9312C85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2B9E-7824-4D63-9D45-87355DB44FE9}" type="pres">
      <dgm:prSet presAssocID="{A7690F79-C589-4326-988F-B716A5667E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51EA-6276-4E50-88B2-C0A2301B6C3A}" type="pres">
      <dgm:prSet presAssocID="{D03EB65C-3CBF-4B1E-B577-BC478A54D938}" presName="spacer" presStyleCnt="0"/>
      <dgm:spPr/>
    </dgm:pt>
    <dgm:pt modelId="{CD22EADA-5240-4AC1-8A79-B70B12B95CF8}" type="pres">
      <dgm:prSet presAssocID="{2976E6FB-03B6-4FF3-9028-D934F18923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012B9-5E16-49CA-9C48-89D5BA185906}" type="pres">
      <dgm:prSet presAssocID="{B9E17E6F-BA16-46A4-8054-12EF912B0DCA}" presName="spacer" presStyleCnt="0"/>
      <dgm:spPr/>
    </dgm:pt>
    <dgm:pt modelId="{F4D2D19F-0F77-42E9-8685-657C3C98BE2F}" type="pres">
      <dgm:prSet presAssocID="{17CBD744-41BB-4194-BD4D-F77DAF7FB5A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15B2E-B097-4331-AA3B-C3C8DFBBAAD2}" type="presOf" srcId="{DD8EA152-5FDB-4056-87D5-437931910E5A}" destId="{657DC1E9-1E47-417D-A4D3-C6090DEF4F37}" srcOrd="0" destOrd="0" presId="urn:microsoft.com/office/officeart/2005/8/layout/vList2"/>
    <dgm:cxn modelId="{D247A15E-2670-4FBA-B6C6-30A402504808}" srcId="{DD8EA152-5FDB-4056-87D5-437931910E5A}" destId="{CCF7426E-4CCE-4019-9640-41F9312C85D8}" srcOrd="1" destOrd="0" parTransId="{9D6500F4-29A8-424B-9607-7D07474DEE69}" sibTransId="{9FA70146-7CE9-435C-B9FF-2637C38F8132}"/>
    <dgm:cxn modelId="{E43B4411-D488-4619-9E83-9DDA7DF8011F}" type="presOf" srcId="{CCF7426E-4CCE-4019-9640-41F9312C85D8}" destId="{A73F9FCE-7A79-46CE-81BD-7CD0192C7FF1}" srcOrd="0" destOrd="0" presId="urn:microsoft.com/office/officeart/2005/8/layout/vList2"/>
    <dgm:cxn modelId="{02BB31A1-7CEC-41CB-813E-925B216B3F3B}" srcId="{CCF7426E-4CCE-4019-9640-41F9312C85D8}" destId="{74CBB449-3B15-4714-A179-61F645B4D5E8}" srcOrd="2" destOrd="0" parTransId="{815BF99E-FF49-41FC-B8D9-DCECB94AE902}" sibTransId="{16C8B9E0-1BE9-46AB-9254-86510A3E8FF9}"/>
    <dgm:cxn modelId="{F7D278C2-56E1-4F22-8242-EC7CA7BA8DC1}" type="presOf" srcId="{A5D33BD8-C771-413C-BAF8-F8525EFA0C49}" destId="{B54AFE37-7144-4FEB-89A4-7119A279F857}" srcOrd="0" destOrd="0" presId="urn:microsoft.com/office/officeart/2005/8/layout/vList2"/>
    <dgm:cxn modelId="{E6EAD617-539B-44BF-AAE6-75C3B5925070}" srcId="{DD8EA152-5FDB-4056-87D5-437931910E5A}" destId="{A7690F79-C589-4326-988F-B716A5667E19}" srcOrd="2" destOrd="0" parTransId="{B5C3D367-D41F-4215-BE98-1CAD8AB84E40}" sibTransId="{D03EB65C-3CBF-4B1E-B577-BC478A54D938}"/>
    <dgm:cxn modelId="{C4249F85-AC00-43A3-8FBD-62B1DC66F451}" type="presOf" srcId="{74CBB449-3B15-4714-A179-61F645B4D5E8}" destId="{B3ACC395-888A-4AAB-864B-6C0C91519D96}" srcOrd="0" destOrd="2" presId="urn:microsoft.com/office/officeart/2005/8/layout/vList2"/>
    <dgm:cxn modelId="{7C28C2D5-056D-4B62-884F-6CD5D4AE4482}" srcId="{DD8EA152-5FDB-4056-87D5-437931910E5A}" destId="{17CBD744-41BB-4194-BD4D-F77DAF7FB5A0}" srcOrd="4" destOrd="0" parTransId="{08D2381D-C5CF-4AB3-8AEB-7FE942EB535B}" sibTransId="{BCFF4D4B-340F-4396-9C4D-AAED74E44BB6}"/>
    <dgm:cxn modelId="{B167FE21-A1F4-41D2-967C-40E16D9B3888}" type="presOf" srcId="{2976E6FB-03B6-4FF3-9028-D934F189235C}" destId="{CD22EADA-5240-4AC1-8A79-B70B12B95CF8}" srcOrd="0" destOrd="0" presId="urn:microsoft.com/office/officeart/2005/8/layout/vList2"/>
    <dgm:cxn modelId="{ECD83324-7744-4EA9-88D6-41A29380D161}" type="presOf" srcId="{6BF9C89C-E0D4-4A35-BAA6-8CEEDA4DF250}" destId="{B3ACC395-888A-4AAB-864B-6C0C91519D96}" srcOrd="0" destOrd="1" presId="urn:microsoft.com/office/officeart/2005/8/layout/vList2"/>
    <dgm:cxn modelId="{99884A56-7CC6-4D13-BC59-D82E2D2F7F88}" type="presOf" srcId="{17CBD744-41BB-4194-BD4D-F77DAF7FB5A0}" destId="{F4D2D19F-0F77-42E9-8685-657C3C98BE2F}" srcOrd="0" destOrd="0" presId="urn:microsoft.com/office/officeart/2005/8/layout/vList2"/>
    <dgm:cxn modelId="{DE58CFC6-01A7-4925-AFA4-AA8F337EAC5C}" type="presOf" srcId="{A7690F79-C589-4326-988F-B716A5667E19}" destId="{18A52B9E-7824-4D63-9D45-87355DB44FE9}" srcOrd="0" destOrd="0" presId="urn:microsoft.com/office/officeart/2005/8/layout/vList2"/>
    <dgm:cxn modelId="{01ED1FEA-303A-486C-AFE3-F367F317F016}" srcId="{CCF7426E-4CCE-4019-9640-41F9312C85D8}" destId="{6BF9C89C-E0D4-4A35-BAA6-8CEEDA4DF250}" srcOrd="1" destOrd="0" parTransId="{70EFAEAC-BFD2-4844-9FB5-5F00053BEAF8}" sibTransId="{F902C8DE-49AD-484D-B695-6282B283B535}"/>
    <dgm:cxn modelId="{C9F054FC-4CB4-4D4B-86FC-E50694C4F0EA}" srcId="{DD8EA152-5FDB-4056-87D5-437931910E5A}" destId="{A5D33BD8-C771-413C-BAF8-F8525EFA0C49}" srcOrd="0" destOrd="0" parTransId="{CFBC4C57-69B7-4A88-B5BC-80E05A02AEA5}" sibTransId="{CC0F840A-DDE1-455D-B656-3CE2B9EFA881}"/>
    <dgm:cxn modelId="{57381C5D-439A-4FA6-A496-0EE00652F55E}" srcId="{CCF7426E-4CCE-4019-9640-41F9312C85D8}" destId="{A24608E8-CC2E-42EC-9C42-BEC17CB46079}" srcOrd="0" destOrd="0" parTransId="{3A4BD100-8F22-407A-A6AF-4A28D074E35C}" sibTransId="{6B71B461-D7C2-41D3-A527-9896C32707EE}"/>
    <dgm:cxn modelId="{1E4D1998-9A21-4681-BCD9-28E54E682DD4}" type="presOf" srcId="{A24608E8-CC2E-42EC-9C42-BEC17CB46079}" destId="{B3ACC395-888A-4AAB-864B-6C0C91519D96}" srcOrd="0" destOrd="0" presId="urn:microsoft.com/office/officeart/2005/8/layout/vList2"/>
    <dgm:cxn modelId="{E3D563D7-2719-402D-BED2-A73797BA52DD}" srcId="{DD8EA152-5FDB-4056-87D5-437931910E5A}" destId="{2976E6FB-03B6-4FF3-9028-D934F189235C}" srcOrd="3" destOrd="0" parTransId="{60A5B31B-E07F-4C1D-B958-FBDED26D9672}" sibTransId="{B9E17E6F-BA16-46A4-8054-12EF912B0DCA}"/>
    <dgm:cxn modelId="{C0C340E8-CC6B-43C7-AEA3-E6681ACACDFB}" type="presParOf" srcId="{657DC1E9-1E47-417D-A4D3-C6090DEF4F37}" destId="{B54AFE37-7144-4FEB-89A4-7119A279F857}" srcOrd="0" destOrd="0" presId="urn:microsoft.com/office/officeart/2005/8/layout/vList2"/>
    <dgm:cxn modelId="{3570C55D-5948-4E5D-8F65-6A008A957BBB}" type="presParOf" srcId="{657DC1E9-1E47-417D-A4D3-C6090DEF4F37}" destId="{530A3FA4-9A65-4A01-BAEB-CD8053E9982A}" srcOrd="1" destOrd="0" presId="urn:microsoft.com/office/officeart/2005/8/layout/vList2"/>
    <dgm:cxn modelId="{5E4B3EDF-E14A-467E-BB9A-96DF6341B87C}" type="presParOf" srcId="{657DC1E9-1E47-417D-A4D3-C6090DEF4F37}" destId="{A73F9FCE-7A79-46CE-81BD-7CD0192C7FF1}" srcOrd="2" destOrd="0" presId="urn:microsoft.com/office/officeart/2005/8/layout/vList2"/>
    <dgm:cxn modelId="{49E3D280-650F-4DBC-A26F-D46AC735C2E9}" type="presParOf" srcId="{657DC1E9-1E47-417D-A4D3-C6090DEF4F37}" destId="{B3ACC395-888A-4AAB-864B-6C0C91519D96}" srcOrd="3" destOrd="0" presId="urn:microsoft.com/office/officeart/2005/8/layout/vList2"/>
    <dgm:cxn modelId="{4B686806-5845-4780-BB17-B3DC56016147}" type="presParOf" srcId="{657DC1E9-1E47-417D-A4D3-C6090DEF4F37}" destId="{18A52B9E-7824-4D63-9D45-87355DB44FE9}" srcOrd="4" destOrd="0" presId="urn:microsoft.com/office/officeart/2005/8/layout/vList2"/>
    <dgm:cxn modelId="{5BC2612E-65B4-481F-A0B7-ED2B6BC581AE}" type="presParOf" srcId="{657DC1E9-1E47-417D-A4D3-C6090DEF4F37}" destId="{88F951EA-6276-4E50-88B2-C0A2301B6C3A}" srcOrd="5" destOrd="0" presId="urn:microsoft.com/office/officeart/2005/8/layout/vList2"/>
    <dgm:cxn modelId="{E643F23B-2685-49DA-89E8-B139768EC0CC}" type="presParOf" srcId="{657DC1E9-1E47-417D-A4D3-C6090DEF4F37}" destId="{CD22EADA-5240-4AC1-8A79-B70B12B95CF8}" srcOrd="6" destOrd="0" presId="urn:microsoft.com/office/officeart/2005/8/layout/vList2"/>
    <dgm:cxn modelId="{A26A5275-2479-4785-9CE4-1F2E95620067}" type="presParOf" srcId="{657DC1E9-1E47-417D-A4D3-C6090DEF4F37}" destId="{D1C012B9-5E16-49CA-9C48-89D5BA185906}" srcOrd="7" destOrd="0" presId="urn:microsoft.com/office/officeart/2005/8/layout/vList2"/>
    <dgm:cxn modelId="{154E7879-8ECF-4B76-965F-A5EEBB75BBFB}" type="presParOf" srcId="{657DC1E9-1E47-417D-A4D3-C6090DEF4F37}" destId="{F4D2D19F-0F77-42E9-8685-657C3C98BE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EAC97-B095-4AD7-9F9B-BD8EA355E38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BCDFE2-DA0F-4DEB-B8B4-B75B6BFF078C}">
      <dgm:prSet custT="1"/>
      <dgm:spPr/>
      <dgm:t>
        <a:bodyPr/>
        <a:lstStyle/>
        <a:p>
          <a:pPr rtl="0"/>
          <a:r>
            <a:rPr lang="en-US" sz="2000" b="1" dirty="0" smtClean="0"/>
            <a:t>College Week at Centennial HS</a:t>
          </a:r>
          <a:endParaRPr lang="en-US" sz="2000" b="1" dirty="0"/>
        </a:p>
      </dgm:t>
    </dgm:pt>
    <dgm:pt modelId="{E4904F3B-A835-48AA-932B-D2320ED894AA}" type="parTrans" cxnId="{9F71EB2B-A51E-46AA-96A2-E504A5B0A618}">
      <dgm:prSet/>
      <dgm:spPr/>
      <dgm:t>
        <a:bodyPr/>
        <a:lstStyle/>
        <a:p>
          <a:endParaRPr lang="en-US"/>
        </a:p>
      </dgm:t>
    </dgm:pt>
    <dgm:pt modelId="{EF72358F-672A-43B4-9D4F-D155B144920C}" type="sibTrans" cxnId="{9F71EB2B-A51E-46AA-96A2-E504A5B0A618}">
      <dgm:prSet/>
      <dgm:spPr/>
      <dgm:t>
        <a:bodyPr/>
        <a:lstStyle/>
        <a:p>
          <a:endParaRPr lang="en-US"/>
        </a:p>
      </dgm:t>
    </dgm:pt>
    <dgm:pt modelId="{9388EF9A-063B-4F4B-A62B-2B0AB91218BC}">
      <dgm:prSet custT="1"/>
      <dgm:spPr/>
      <dgm:t>
        <a:bodyPr/>
        <a:lstStyle/>
        <a:p>
          <a:pPr algn="ctr" rtl="0"/>
          <a:r>
            <a:rPr lang="en-US" sz="1600" dirty="0" smtClean="0"/>
            <a:t>Students can register to attend up to 3 sessions </a:t>
          </a:r>
          <a:endParaRPr lang="en-US" sz="1600" dirty="0"/>
        </a:p>
      </dgm:t>
    </dgm:pt>
    <dgm:pt modelId="{57CF4BA0-2B5D-46DF-A0BC-B121C73924A9}" type="parTrans" cxnId="{85D6BDCD-CDF7-4044-A8F2-1E4F2FE1EC24}">
      <dgm:prSet/>
      <dgm:spPr/>
      <dgm:t>
        <a:bodyPr/>
        <a:lstStyle/>
        <a:p>
          <a:endParaRPr lang="en-US"/>
        </a:p>
      </dgm:t>
    </dgm:pt>
    <dgm:pt modelId="{EACFE340-B86D-48AE-9493-0D193B8119F1}" type="sibTrans" cxnId="{85D6BDCD-CDF7-4044-A8F2-1E4F2FE1EC24}">
      <dgm:prSet/>
      <dgm:spPr/>
      <dgm:t>
        <a:bodyPr/>
        <a:lstStyle/>
        <a:p>
          <a:endParaRPr lang="en-US"/>
        </a:p>
      </dgm:t>
    </dgm:pt>
    <dgm:pt modelId="{ACF23F2D-E817-4B08-BDB2-78800919F8AC}">
      <dgm:prSet custT="1"/>
      <dgm:spPr/>
      <dgm:t>
        <a:bodyPr/>
        <a:lstStyle/>
        <a:p>
          <a:pPr rtl="0"/>
          <a:r>
            <a:rPr lang="en-US" sz="1600" dirty="0" smtClean="0"/>
            <a:t>Students register for their selected sessions via online link</a:t>
          </a:r>
          <a:endParaRPr lang="en-US" sz="1600" dirty="0"/>
        </a:p>
      </dgm:t>
    </dgm:pt>
    <dgm:pt modelId="{12D3C836-4135-4CD3-B289-C71600904BCA}" type="parTrans" cxnId="{0E5D9504-BFA3-467A-AF8B-F60B2E13D45C}">
      <dgm:prSet/>
      <dgm:spPr/>
      <dgm:t>
        <a:bodyPr/>
        <a:lstStyle/>
        <a:p>
          <a:endParaRPr lang="en-US"/>
        </a:p>
      </dgm:t>
    </dgm:pt>
    <dgm:pt modelId="{9AFDDFC9-15D9-42A1-9843-6E007F187A56}" type="sibTrans" cxnId="{0E5D9504-BFA3-467A-AF8B-F60B2E13D45C}">
      <dgm:prSet/>
      <dgm:spPr/>
      <dgm:t>
        <a:bodyPr/>
        <a:lstStyle/>
        <a:p>
          <a:endParaRPr lang="en-US"/>
        </a:p>
      </dgm:t>
    </dgm:pt>
    <dgm:pt modelId="{842D26D4-B706-43BB-A7A7-FAE960F28491}">
      <dgm:prSet custT="1"/>
      <dgm:spPr/>
      <dgm:t>
        <a:bodyPr/>
        <a:lstStyle/>
        <a:p>
          <a:pPr rtl="0"/>
          <a:r>
            <a:rPr lang="en-US" sz="1600" dirty="0" smtClean="0"/>
            <a:t>Remind 101</a:t>
          </a:r>
          <a:endParaRPr lang="en-US" sz="1600" dirty="0"/>
        </a:p>
      </dgm:t>
    </dgm:pt>
    <dgm:pt modelId="{699E3E0D-1C4B-4BFF-9146-ACCC0E01E2D2}" type="parTrans" cxnId="{454E01B8-E11A-4ED5-AF97-91B7DD559AB1}">
      <dgm:prSet/>
      <dgm:spPr/>
      <dgm:t>
        <a:bodyPr/>
        <a:lstStyle/>
        <a:p>
          <a:endParaRPr lang="en-US"/>
        </a:p>
      </dgm:t>
    </dgm:pt>
    <dgm:pt modelId="{C9E4D28E-55BA-4261-ACBD-73C501C1B0B6}" type="sibTrans" cxnId="{454E01B8-E11A-4ED5-AF97-91B7DD559AB1}">
      <dgm:prSet/>
      <dgm:spPr/>
      <dgm:t>
        <a:bodyPr/>
        <a:lstStyle/>
        <a:p>
          <a:endParaRPr lang="en-US"/>
        </a:p>
      </dgm:t>
    </dgm:pt>
    <dgm:pt modelId="{DD89689F-92CF-46DF-A85B-FF40DF828E57}">
      <dgm:prSet custT="1"/>
      <dgm:spPr/>
      <dgm:t>
        <a:bodyPr/>
        <a:lstStyle/>
        <a:p>
          <a:pPr rtl="0"/>
          <a:r>
            <a:rPr lang="en-US" sz="1600" dirty="0" smtClean="0"/>
            <a:t>School Messenger</a:t>
          </a:r>
          <a:endParaRPr lang="en-US" sz="1600" dirty="0"/>
        </a:p>
      </dgm:t>
    </dgm:pt>
    <dgm:pt modelId="{3D1D2FC3-EA50-42C9-A0D7-A039605BE21D}" type="parTrans" cxnId="{1A32F1C3-A1AE-4E48-BA76-D44102F92185}">
      <dgm:prSet/>
      <dgm:spPr/>
      <dgm:t>
        <a:bodyPr/>
        <a:lstStyle/>
        <a:p>
          <a:endParaRPr lang="en-US"/>
        </a:p>
      </dgm:t>
    </dgm:pt>
    <dgm:pt modelId="{649014E0-3922-47B4-A10E-F5CDF5E4036D}" type="sibTrans" cxnId="{1A32F1C3-A1AE-4E48-BA76-D44102F92185}">
      <dgm:prSet/>
      <dgm:spPr/>
      <dgm:t>
        <a:bodyPr/>
        <a:lstStyle/>
        <a:p>
          <a:endParaRPr lang="en-US"/>
        </a:p>
      </dgm:t>
    </dgm:pt>
    <dgm:pt modelId="{D5580D29-247A-41DD-8F73-1D23953C63BE}">
      <dgm:prSet custT="1"/>
      <dgm:spPr/>
      <dgm:t>
        <a:bodyPr/>
        <a:lstStyle/>
        <a:p>
          <a:pPr rtl="0"/>
          <a:r>
            <a:rPr lang="en-US" sz="1600" dirty="0" smtClean="0"/>
            <a:t>Counseling Website</a:t>
          </a:r>
          <a:endParaRPr lang="en-US" sz="1600" dirty="0"/>
        </a:p>
      </dgm:t>
    </dgm:pt>
    <dgm:pt modelId="{08AE8DF3-100B-4565-8381-01A240C587CD}" type="parTrans" cxnId="{8DA7FCB7-01FC-411F-8EF2-F3518F4086AB}">
      <dgm:prSet/>
      <dgm:spPr/>
      <dgm:t>
        <a:bodyPr/>
        <a:lstStyle/>
        <a:p>
          <a:endParaRPr lang="en-US"/>
        </a:p>
      </dgm:t>
    </dgm:pt>
    <dgm:pt modelId="{26B7DABC-1BC7-4644-96DE-BD169EA178B2}" type="sibTrans" cxnId="{8DA7FCB7-01FC-411F-8EF2-F3518F4086AB}">
      <dgm:prSet/>
      <dgm:spPr/>
      <dgm:t>
        <a:bodyPr/>
        <a:lstStyle/>
        <a:p>
          <a:endParaRPr lang="en-US"/>
        </a:p>
      </dgm:t>
    </dgm:pt>
    <dgm:pt modelId="{59212EC8-9E01-4668-8504-379FB405D1FB}" type="pres">
      <dgm:prSet presAssocID="{065EAC97-B095-4AD7-9F9B-BD8EA355E3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06D4DF-0CFF-4D5B-ADAD-D2518FE8CE4C}" type="pres">
      <dgm:prSet presAssocID="{7BBCDFE2-DA0F-4DEB-B8B4-B75B6BFF078C}" presName="compNode" presStyleCnt="0"/>
      <dgm:spPr/>
    </dgm:pt>
    <dgm:pt modelId="{E27174C4-A13D-4602-9138-3B6C3BF10E59}" type="pres">
      <dgm:prSet presAssocID="{7BBCDFE2-DA0F-4DEB-B8B4-B75B6BFF078C}" presName="aNode" presStyleLbl="bgShp" presStyleIdx="0" presStyleCnt="1" custLinFactNeighborY="1754"/>
      <dgm:spPr/>
      <dgm:t>
        <a:bodyPr/>
        <a:lstStyle/>
        <a:p>
          <a:endParaRPr lang="en-US"/>
        </a:p>
      </dgm:t>
    </dgm:pt>
    <dgm:pt modelId="{6520C832-22ED-4A0F-8288-EFE563D65AFE}" type="pres">
      <dgm:prSet presAssocID="{7BBCDFE2-DA0F-4DEB-B8B4-B75B6BFF078C}" presName="textNode" presStyleLbl="bgShp" presStyleIdx="0" presStyleCnt="1"/>
      <dgm:spPr/>
      <dgm:t>
        <a:bodyPr/>
        <a:lstStyle/>
        <a:p>
          <a:endParaRPr lang="en-US"/>
        </a:p>
      </dgm:t>
    </dgm:pt>
    <dgm:pt modelId="{01DAAFAB-1034-40A5-9233-CD42FD281B9F}" type="pres">
      <dgm:prSet presAssocID="{7BBCDFE2-DA0F-4DEB-B8B4-B75B6BFF078C}" presName="compChildNode" presStyleCnt="0"/>
      <dgm:spPr/>
    </dgm:pt>
    <dgm:pt modelId="{BE0E1344-8F0D-4A7D-B0FA-06D2C59E31AA}" type="pres">
      <dgm:prSet presAssocID="{7BBCDFE2-DA0F-4DEB-B8B4-B75B6BFF078C}" presName="theInnerList" presStyleCnt="0"/>
      <dgm:spPr/>
    </dgm:pt>
    <dgm:pt modelId="{2476FD6D-5E35-4ACD-86F4-BA3A7945785E}" type="pres">
      <dgm:prSet presAssocID="{9388EF9A-063B-4F4B-A62B-2B0AB91218BC}" presName="childNode" presStyleLbl="node1" presStyleIdx="0" presStyleCnt="2" custLinFactY="-1859" custLinFactNeighborX="18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63A84-9170-43DF-B76A-D33C90507089}" type="pres">
      <dgm:prSet presAssocID="{9388EF9A-063B-4F4B-A62B-2B0AB91218BC}" presName="aSpace2" presStyleCnt="0"/>
      <dgm:spPr/>
    </dgm:pt>
    <dgm:pt modelId="{3E883FB6-2914-4610-BA43-74690023E042}" type="pres">
      <dgm:prSet presAssocID="{ACF23F2D-E817-4B08-BDB2-78800919F8AC}" presName="childNode" presStyleLbl="node1" presStyleIdx="1" presStyleCnt="2" custScaleY="241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1EB2B-A51E-46AA-96A2-E504A5B0A618}" srcId="{065EAC97-B095-4AD7-9F9B-BD8EA355E381}" destId="{7BBCDFE2-DA0F-4DEB-B8B4-B75B6BFF078C}" srcOrd="0" destOrd="0" parTransId="{E4904F3B-A835-48AA-932B-D2320ED894AA}" sibTransId="{EF72358F-672A-43B4-9D4F-D155B144920C}"/>
    <dgm:cxn modelId="{57D216F8-2B00-4AB7-BB70-1A8E485E7508}" type="presOf" srcId="{7BBCDFE2-DA0F-4DEB-B8B4-B75B6BFF078C}" destId="{E27174C4-A13D-4602-9138-3B6C3BF10E59}" srcOrd="0" destOrd="0" presId="urn:microsoft.com/office/officeart/2005/8/layout/lProcess2"/>
    <dgm:cxn modelId="{7759D0C8-725A-46A9-B981-7A7FB5990AFA}" type="presOf" srcId="{7BBCDFE2-DA0F-4DEB-B8B4-B75B6BFF078C}" destId="{6520C832-22ED-4A0F-8288-EFE563D65AFE}" srcOrd="1" destOrd="0" presId="urn:microsoft.com/office/officeart/2005/8/layout/lProcess2"/>
    <dgm:cxn modelId="{1A32F1C3-A1AE-4E48-BA76-D44102F92185}" srcId="{ACF23F2D-E817-4B08-BDB2-78800919F8AC}" destId="{DD89689F-92CF-46DF-A85B-FF40DF828E57}" srcOrd="1" destOrd="0" parTransId="{3D1D2FC3-EA50-42C9-A0D7-A039605BE21D}" sibTransId="{649014E0-3922-47B4-A10E-F5CDF5E4036D}"/>
    <dgm:cxn modelId="{85D6BDCD-CDF7-4044-A8F2-1E4F2FE1EC24}" srcId="{7BBCDFE2-DA0F-4DEB-B8B4-B75B6BFF078C}" destId="{9388EF9A-063B-4F4B-A62B-2B0AB91218BC}" srcOrd="0" destOrd="0" parTransId="{57CF4BA0-2B5D-46DF-A0BC-B121C73924A9}" sibTransId="{EACFE340-B86D-48AE-9493-0D193B8119F1}"/>
    <dgm:cxn modelId="{0E5D9504-BFA3-467A-AF8B-F60B2E13D45C}" srcId="{7BBCDFE2-DA0F-4DEB-B8B4-B75B6BFF078C}" destId="{ACF23F2D-E817-4B08-BDB2-78800919F8AC}" srcOrd="1" destOrd="0" parTransId="{12D3C836-4135-4CD3-B289-C71600904BCA}" sibTransId="{9AFDDFC9-15D9-42A1-9843-6E007F187A56}"/>
    <dgm:cxn modelId="{606F175A-8618-4216-82C8-AAE0E0D691BA}" type="presOf" srcId="{842D26D4-B706-43BB-A7A7-FAE960F28491}" destId="{3E883FB6-2914-4610-BA43-74690023E042}" srcOrd="0" destOrd="1" presId="urn:microsoft.com/office/officeart/2005/8/layout/lProcess2"/>
    <dgm:cxn modelId="{ACCA8D36-30F7-4A84-9EEE-5273407DC8EF}" type="presOf" srcId="{ACF23F2D-E817-4B08-BDB2-78800919F8AC}" destId="{3E883FB6-2914-4610-BA43-74690023E042}" srcOrd="0" destOrd="0" presId="urn:microsoft.com/office/officeart/2005/8/layout/lProcess2"/>
    <dgm:cxn modelId="{9761F831-0383-463A-9D8B-4A71DD56A7B5}" type="presOf" srcId="{D5580D29-247A-41DD-8F73-1D23953C63BE}" destId="{3E883FB6-2914-4610-BA43-74690023E042}" srcOrd="0" destOrd="3" presId="urn:microsoft.com/office/officeart/2005/8/layout/lProcess2"/>
    <dgm:cxn modelId="{0CD2A021-69FF-4E3D-B885-C300B8C3CA86}" type="presOf" srcId="{9388EF9A-063B-4F4B-A62B-2B0AB91218BC}" destId="{2476FD6D-5E35-4ACD-86F4-BA3A7945785E}" srcOrd="0" destOrd="0" presId="urn:microsoft.com/office/officeart/2005/8/layout/lProcess2"/>
    <dgm:cxn modelId="{454E01B8-E11A-4ED5-AF97-91B7DD559AB1}" srcId="{ACF23F2D-E817-4B08-BDB2-78800919F8AC}" destId="{842D26D4-B706-43BB-A7A7-FAE960F28491}" srcOrd="0" destOrd="0" parTransId="{699E3E0D-1C4B-4BFF-9146-ACCC0E01E2D2}" sibTransId="{C9E4D28E-55BA-4261-ACBD-73C501C1B0B6}"/>
    <dgm:cxn modelId="{B5B5C343-7CF9-451D-B72E-41BFB90D5CB5}" type="presOf" srcId="{065EAC97-B095-4AD7-9F9B-BD8EA355E381}" destId="{59212EC8-9E01-4668-8504-379FB405D1FB}" srcOrd="0" destOrd="0" presId="urn:microsoft.com/office/officeart/2005/8/layout/lProcess2"/>
    <dgm:cxn modelId="{8DA7FCB7-01FC-411F-8EF2-F3518F4086AB}" srcId="{ACF23F2D-E817-4B08-BDB2-78800919F8AC}" destId="{D5580D29-247A-41DD-8F73-1D23953C63BE}" srcOrd="2" destOrd="0" parTransId="{08AE8DF3-100B-4565-8381-01A240C587CD}" sibTransId="{26B7DABC-1BC7-4644-96DE-BD169EA178B2}"/>
    <dgm:cxn modelId="{5EDF88AA-0B92-46F3-AB82-26FA6E9F76B3}" type="presOf" srcId="{DD89689F-92CF-46DF-A85B-FF40DF828E57}" destId="{3E883FB6-2914-4610-BA43-74690023E042}" srcOrd="0" destOrd="2" presId="urn:microsoft.com/office/officeart/2005/8/layout/lProcess2"/>
    <dgm:cxn modelId="{3EABF24D-DB0B-4E29-B849-281DE942A8B4}" type="presParOf" srcId="{59212EC8-9E01-4668-8504-379FB405D1FB}" destId="{B806D4DF-0CFF-4D5B-ADAD-D2518FE8CE4C}" srcOrd="0" destOrd="0" presId="urn:microsoft.com/office/officeart/2005/8/layout/lProcess2"/>
    <dgm:cxn modelId="{FE4A8C76-B8C9-48BB-A42B-268732407759}" type="presParOf" srcId="{B806D4DF-0CFF-4D5B-ADAD-D2518FE8CE4C}" destId="{E27174C4-A13D-4602-9138-3B6C3BF10E59}" srcOrd="0" destOrd="0" presId="urn:microsoft.com/office/officeart/2005/8/layout/lProcess2"/>
    <dgm:cxn modelId="{03C1ED85-EE4E-4910-BA03-E1313332EA3C}" type="presParOf" srcId="{B806D4DF-0CFF-4D5B-ADAD-D2518FE8CE4C}" destId="{6520C832-22ED-4A0F-8288-EFE563D65AFE}" srcOrd="1" destOrd="0" presId="urn:microsoft.com/office/officeart/2005/8/layout/lProcess2"/>
    <dgm:cxn modelId="{C061FCB8-F05A-4907-8FEA-F87A5C4F0C33}" type="presParOf" srcId="{B806D4DF-0CFF-4D5B-ADAD-D2518FE8CE4C}" destId="{01DAAFAB-1034-40A5-9233-CD42FD281B9F}" srcOrd="2" destOrd="0" presId="urn:microsoft.com/office/officeart/2005/8/layout/lProcess2"/>
    <dgm:cxn modelId="{8E87FDC3-7991-4076-A521-4B38A5D12EA5}" type="presParOf" srcId="{01DAAFAB-1034-40A5-9233-CD42FD281B9F}" destId="{BE0E1344-8F0D-4A7D-B0FA-06D2C59E31AA}" srcOrd="0" destOrd="0" presId="urn:microsoft.com/office/officeart/2005/8/layout/lProcess2"/>
    <dgm:cxn modelId="{AA48609D-7553-4708-A4CA-D0FFF9081CF4}" type="presParOf" srcId="{BE0E1344-8F0D-4A7D-B0FA-06D2C59E31AA}" destId="{2476FD6D-5E35-4ACD-86F4-BA3A7945785E}" srcOrd="0" destOrd="0" presId="urn:microsoft.com/office/officeart/2005/8/layout/lProcess2"/>
    <dgm:cxn modelId="{CCA4F933-AE58-4DD6-B7E6-0519B7BB67CB}" type="presParOf" srcId="{BE0E1344-8F0D-4A7D-B0FA-06D2C59E31AA}" destId="{FD163A84-9170-43DF-B76A-D33C90507089}" srcOrd="1" destOrd="0" presId="urn:microsoft.com/office/officeart/2005/8/layout/lProcess2"/>
    <dgm:cxn modelId="{B1234462-6F28-48CE-B89F-7E94CA8D835E}" type="presParOf" srcId="{BE0E1344-8F0D-4A7D-B0FA-06D2C59E31AA}" destId="{3E883FB6-2914-4610-BA43-74690023E04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2916F-92B8-480C-911D-A5192AC5CD42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99CB5-AF53-41B2-9042-BFE44CC430EA}">
      <dgm:prSet phldrT="[Text]" custT="1"/>
      <dgm:spPr/>
      <dgm:t>
        <a:bodyPr vert="vert" anchor="ctr" anchorCtr="1"/>
        <a:lstStyle/>
        <a:p>
          <a:pPr algn="ctr"/>
          <a:r>
            <a:rPr lang="en-US" sz="1400" b="0" dirty="0" smtClean="0">
              <a:solidFill>
                <a:schemeClr val="tx1"/>
              </a:solidFill>
            </a:rPr>
            <a:t>Military Panel</a:t>
          </a:r>
          <a:endParaRPr lang="en-US" sz="1400" b="0" dirty="0">
            <a:solidFill>
              <a:schemeClr val="tx1"/>
            </a:solidFill>
          </a:endParaRPr>
        </a:p>
      </dgm:t>
    </dgm:pt>
    <dgm:pt modelId="{5BA246F1-02E8-4DF9-8C5F-1C547517B896}" type="parTrans" cxnId="{4A8ACF7B-276B-42E1-918F-756B3CCEBB7F}">
      <dgm:prSet/>
      <dgm:spPr/>
      <dgm:t>
        <a:bodyPr/>
        <a:lstStyle/>
        <a:p>
          <a:endParaRPr lang="en-US"/>
        </a:p>
      </dgm:t>
    </dgm:pt>
    <dgm:pt modelId="{7BD9B670-25B3-4E00-925E-FC193499BABD}" type="sibTrans" cxnId="{4A8ACF7B-276B-42E1-918F-756B3CCEBB7F}">
      <dgm:prSet/>
      <dgm:spPr/>
      <dgm:t>
        <a:bodyPr/>
        <a:lstStyle/>
        <a:p>
          <a:endParaRPr lang="en-US"/>
        </a:p>
      </dgm:t>
    </dgm:pt>
    <dgm:pt modelId="{A3E854E5-6C61-43D5-AEA1-AF93F7B5BEEB}">
      <dgm:prSet phldrT="[Text]" custT="1"/>
      <dgm:spPr/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How to Choose a College Major</a:t>
          </a:r>
          <a:endParaRPr lang="en-US" sz="1400" dirty="0">
            <a:solidFill>
              <a:schemeClr val="tx1"/>
            </a:solidFill>
          </a:endParaRPr>
        </a:p>
      </dgm:t>
    </dgm:pt>
    <dgm:pt modelId="{A8CC665B-A409-44DB-AD0C-FC42ECCE47FC}" type="parTrans" cxnId="{4D5CA05A-9CDF-4FAD-9A46-AD18F396657D}">
      <dgm:prSet/>
      <dgm:spPr/>
      <dgm:t>
        <a:bodyPr/>
        <a:lstStyle/>
        <a:p>
          <a:endParaRPr lang="en-US"/>
        </a:p>
      </dgm:t>
    </dgm:pt>
    <dgm:pt modelId="{210AB090-0087-4B44-B0DC-C26B1402E704}" type="sibTrans" cxnId="{4D5CA05A-9CDF-4FAD-9A46-AD18F396657D}">
      <dgm:prSet/>
      <dgm:spPr/>
      <dgm:t>
        <a:bodyPr/>
        <a:lstStyle/>
        <a:p>
          <a:endParaRPr lang="en-US"/>
        </a:p>
      </dgm:t>
    </dgm:pt>
    <dgm:pt modelId="{C835DB2F-1F8D-4300-96A2-F848A1978C58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chemeClr val="tx1"/>
              </a:solidFill>
            </a:rPr>
            <a:t>How to Prep for the SAT</a:t>
          </a:r>
          <a:endParaRPr lang="en-US" sz="1400" b="0" dirty="0">
            <a:solidFill>
              <a:schemeClr val="tx1"/>
            </a:solidFill>
          </a:endParaRPr>
        </a:p>
      </dgm:t>
    </dgm:pt>
    <dgm:pt modelId="{18073342-7077-4D58-907D-47C1F11657B2}" type="parTrans" cxnId="{FADCAD31-3ACA-4955-A61D-BCCD74BEC0E2}">
      <dgm:prSet/>
      <dgm:spPr/>
      <dgm:t>
        <a:bodyPr/>
        <a:lstStyle/>
        <a:p>
          <a:endParaRPr lang="en-US"/>
        </a:p>
      </dgm:t>
    </dgm:pt>
    <dgm:pt modelId="{F60A6C76-3626-46B9-AD94-ACFBA59376E2}" type="sibTrans" cxnId="{FADCAD31-3ACA-4955-A61D-BCCD74BEC0E2}">
      <dgm:prSet/>
      <dgm:spPr/>
      <dgm:t>
        <a:bodyPr/>
        <a:lstStyle/>
        <a:p>
          <a:endParaRPr lang="en-US"/>
        </a:p>
      </dgm:t>
    </dgm:pt>
    <dgm:pt modelId="{119E55DE-BDE3-4E17-A4E2-F33A9B6C4A63}">
      <dgm:prSet phldrT="[Text]" custT="1"/>
      <dgm:spPr/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CHS Alumni Panel</a:t>
          </a:r>
          <a:endParaRPr lang="en-US" sz="1400" dirty="0">
            <a:solidFill>
              <a:schemeClr val="tx1"/>
            </a:solidFill>
          </a:endParaRPr>
        </a:p>
      </dgm:t>
    </dgm:pt>
    <dgm:pt modelId="{D2F8927F-F8D2-48DC-93D4-50D8807ED667}" type="parTrans" cxnId="{8A6ED5E0-521D-48A7-A7F0-FE579F2DF6E2}">
      <dgm:prSet/>
      <dgm:spPr/>
      <dgm:t>
        <a:bodyPr/>
        <a:lstStyle/>
        <a:p>
          <a:endParaRPr lang="en-US"/>
        </a:p>
      </dgm:t>
    </dgm:pt>
    <dgm:pt modelId="{3E56B0C1-DEA1-4FB0-9931-8942C1AE89B3}" type="sibTrans" cxnId="{8A6ED5E0-521D-48A7-A7F0-FE579F2DF6E2}">
      <dgm:prSet/>
      <dgm:spPr/>
      <dgm:t>
        <a:bodyPr/>
        <a:lstStyle/>
        <a:p>
          <a:endParaRPr lang="en-US"/>
        </a:p>
      </dgm:t>
    </dgm:pt>
    <dgm:pt modelId="{E5AA6261-F1D1-451A-9DF3-2DBC784EB167}">
      <dgm:prSet phldrT="[Text]" custT="1"/>
      <dgm:spPr/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Historically Black College &amp; University Panel</a:t>
          </a:r>
          <a:endParaRPr lang="en-US" sz="1400" dirty="0">
            <a:solidFill>
              <a:schemeClr val="tx1"/>
            </a:solidFill>
          </a:endParaRPr>
        </a:p>
      </dgm:t>
    </dgm:pt>
    <dgm:pt modelId="{F5DE877B-E084-4265-87A7-8A3F81A0D551}" type="parTrans" cxnId="{933A382E-2B2B-4AC7-9E0D-D6B86CAE3D96}">
      <dgm:prSet/>
      <dgm:spPr/>
      <dgm:t>
        <a:bodyPr/>
        <a:lstStyle/>
        <a:p>
          <a:endParaRPr lang="en-US"/>
        </a:p>
      </dgm:t>
    </dgm:pt>
    <dgm:pt modelId="{60735F17-AD25-4FC3-8DFC-B2B439406A71}" type="sibTrans" cxnId="{933A382E-2B2B-4AC7-9E0D-D6B86CAE3D96}">
      <dgm:prSet/>
      <dgm:spPr/>
      <dgm:t>
        <a:bodyPr/>
        <a:lstStyle/>
        <a:p>
          <a:endParaRPr lang="en-US"/>
        </a:p>
      </dgm:t>
    </dgm:pt>
    <dgm:pt modelId="{49C6A12B-EF84-4B81-B1A6-2D3532ECB92D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28D4935-F82E-40BF-854C-6F59DDE5CED1}" type="sibTrans" cxnId="{6534184B-428D-4F5C-8398-4B098CAB4812}">
      <dgm:prSet/>
      <dgm:spPr/>
      <dgm:t>
        <a:bodyPr/>
        <a:lstStyle/>
        <a:p>
          <a:endParaRPr lang="en-US"/>
        </a:p>
      </dgm:t>
    </dgm:pt>
    <dgm:pt modelId="{1DEB4DB4-9ACD-48F0-8ED2-D05495D942B2}" type="parTrans" cxnId="{6534184B-428D-4F5C-8398-4B098CAB4812}">
      <dgm:prSet/>
      <dgm:spPr/>
      <dgm:t>
        <a:bodyPr/>
        <a:lstStyle/>
        <a:p>
          <a:endParaRPr lang="en-US"/>
        </a:p>
      </dgm:t>
    </dgm:pt>
    <dgm:pt modelId="{8F178FDF-93F0-4E3F-B6AB-84DA4B10069E}" type="pres">
      <dgm:prSet presAssocID="{C6B2916F-92B8-480C-911D-A5192AC5CD42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17C15F24-4E68-44BB-8C08-69E990D4BDCB}" type="pres">
      <dgm:prSet presAssocID="{49C6A12B-EF84-4B81-B1A6-2D3532ECB92D}" presName="Image1" presStyleCnt="0"/>
      <dgm:spPr/>
    </dgm:pt>
    <dgm:pt modelId="{22F1FF3D-9CAA-44E9-B992-CBCBEF2298B8}" type="pres">
      <dgm:prSet presAssocID="{49C6A12B-EF84-4B81-B1A6-2D3532ECB92D}" presName="Image" presStyleLbl="alignImgPlace1" presStyleIdx="0" presStyleCnt="6" custScaleX="97902" custScaleY="88352" custLinFactNeighborX="32332" custLinFactNeighborY="626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7241762-2FA6-4802-8064-E492B8687844}" type="pres">
      <dgm:prSet presAssocID="{49C6A12B-EF84-4B81-B1A6-2D3532ECB92D}" presName="Accent1" presStyleCnt="0"/>
      <dgm:spPr/>
    </dgm:pt>
    <dgm:pt modelId="{69C4DF73-B20D-4EBE-BD25-731C48F8B232}" type="pres">
      <dgm:prSet presAssocID="{49C6A12B-EF84-4B81-B1A6-2D3532ECB92D}" presName="Accent" presStyleLbl="parChTrans1D1" presStyleIdx="0" presStyleCnt="6"/>
      <dgm:spPr>
        <a:ln>
          <a:noFill/>
        </a:ln>
      </dgm:spPr>
    </dgm:pt>
    <dgm:pt modelId="{0C43FEED-0CA6-46DB-A6F4-1EECFF642E3A}" type="pres">
      <dgm:prSet presAssocID="{49C6A12B-EF84-4B81-B1A6-2D3532ECB92D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140E8-6B0A-4033-B548-C72852887020}" type="pres">
      <dgm:prSet presAssocID="{3CB99CB5-AF53-41B2-9042-BFE44CC430EA}" presName="Image2" presStyleCnt="0"/>
      <dgm:spPr/>
    </dgm:pt>
    <dgm:pt modelId="{3D016068-40B3-413B-A7E8-F4494489752C}" type="pres">
      <dgm:prSet presAssocID="{3CB99CB5-AF53-41B2-9042-BFE44CC430EA}" presName="Image" presStyleLbl="alignImgPlace1" presStyleIdx="1" presStyleCnt="6" custScaleX="131692" custScaleY="119995" custLinFactNeighborX="47189" custLinFactNeighborY="979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92C0D78-103B-48BD-ADAE-1A50C3EAFA08}" type="pres">
      <dgm:prSet presAssocID="{3CB99CB5-AF53-41B2-9042-BFE44CC430EA}" presName="Accent2" presStyleCnt="0"/>
      <dgm:spPr/>
    </dgm:pt>
    <dgm:pt modelId="{E3EC76FF-50FA-412E-A3F8-2B634294874B}" type="pres">
      <dgm:prSet presAssocID="{3CB99CB5-AF53-41B2-9042-BFE44CC430EA}" presName="Accent" presStyleLbl="parChTrans1D1" presStyleIdx="1" presStyleCnt="6" custScaleX="29781" custScaleY="115714" custLinFactX="52024" custLinFactY="10139" custLinFactNeighborX="100000" custLinFactNeighborY="100000"/>
      <dgm:spPr/>
    </dgm:pt>
    <dgm:pt modelId="{69794A43-42F8-4796-AA2C-938BFD13F03C}" type="pres">
      <dgm:prSet presAssocID="{3CB99CB5-AF53-41B2-9042-BFE44CC430EA}" presName="Text2" presStyleLbl="alignImgPlace1" presStyleIdx="1" presStyleCnt="6" custScaleX="35640" custScaleY="430908" custLinFactX="52393" custLinFactY="100000" custLinFactNeighborX="100000" custLinFactNeighborY="155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84641-BFCB-45DA-ACCD-7053B8C3A464}" type="pres">
      <dgm:prSet presAssocID="{A3E854E5-6C61-43D5-AEA1-AF93F7B5BEEB}" presName="Image3" presStyleCnt="0"/>
      <dgm:spPr/>
    </dgm:pt>
    <dgm:pt modelId="{E4AE658E-5EE0-4D0C-88F7-3F61F44E14CD}" type="pres">
      <dgm:prSet presAssocID="{A3E854E5-6C61-43D5-AEA1-AF93F7B5BEEB}" presName="Image" presStyleLbl="alignImgPlace1" presStyleIdx="2" presStyleCnt="6" custLinFactX="-88957" custLinFactY="100000" custLinFactNeighborX="-100000" custLinFactNeighborY="1211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8F374774-70E9-4C50-8C23-D8CDAD60FBED}" type="pres">
      <dgm:prSet presAssocID="{A3E854E5-6C61-43D5-AEA1-AF93F7B5BEEB}" presName="Accent3" presStyleCnt="0"/>
      <dgm:spPr/>
    </dgm:pt>
    <dgm:pt modelId="{037CEFBD-1BB0-4893-B595-8D68C3419277}" type="pres">
      <dgm:prSet presAssocID="{A3E854E5-6C61-43D5-AEA1-AF93F7B5BEEB}" presName="Accent" presStyleLbl="parChTrans1D1" presStyleIdx="2" presStyleCnt="6" custScaleX="79182" custScaleY="49766" custLinFactX="-84833" custLinFactY="-120283" custLinFactNeighborX="-100000" custLinFactNeighborY="-200000"/>
      <dgm:spPr/>
    </dgm:pt>
    <dgm:pt modelId="{A993A678-780A-40AF-AB85-ADB2555BBA88}" type="pres">
      <dgm:prSet presAssocID="{A3E854E5-6C61-43D5-AEA1-AF93F7B5BEEB}" presName="Text3" presStyleLbl="alignImgPlace1" presStyleIdx="2" presStyleCnt="6" custScaleX="96358" custScaleY="112170" custLinFactY="295839" custLinFactNeighborX="-61754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E7B8-E366-4EED-82DC-FE364DDB90AB}" type="pres">
      <dgm:prSet presAssocID="{C835DB2F-1F8D-4300-96A2-F848A1978C58}" presName="Image4" presStyleCnt="0"/>
      <dgm:spPr/>
    </dgm:pt>
    <dgm:pt modelId="{69574F42-8004-4E2A-9E10-2CF07EBC5FE9}" type="pres">
      <dgm:prSet presAssocID="{C835DB2F-1F8D-4300-96A2-F848A1978C58}" presName="Image" presStyleLbl="alignImgPlace1" presStyleIdx="3" presStyleCnt="6" custScaleX="254383" custScaleY="199963" custLinFactNeighborX="50953" custLinFactNeighborY="6459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EE8643EC-EB1B-4A89-8D94-05CC8EED6F39}" type="pres">
      <dgm:prSet presAssocID="{C835DB2F-1F8D-4300-96A2-F848A1978C58}" presName="Accent4" presStyleCnt="0"/>
      <dgm:spPr/>
    </dgm:pt>
    <dgm:pt modelId="{ACA95A1E-ECFE-4C28-B979-0C975B6F4E57}" type="pres">
      <dgm:prSet presAssocID="{C835DB2F-1F8D-4300-96A2-F848A1978C58}" presName="Accent" presStyleLbl="parChTrans1D1" presStyleIdx="3" presStyleCnt="6" custScaleX="139938" custScaleY="111375" custLinFactY="-30129" custLinFactNeighborX="-5659" custLinFactNeighborY="-100000"/>
      <dgm:spPr/>
    </dgm:pt>
    <dgm:pt modelId="{4C74A508-F2CC-4416-AFCA-CD35569AA2EB}" type="pres">
      <dgm:prSet presAssocID="{C835DB2F-1F8D-4300-96A2-F848A1978C58}" presName="Text4" presStyleLbl="alignImgPlace1" presStyleIdx="3" presStyleCnt="6" custScaleX="115944" custScaleY="154605" custLinFactY="-100000" custLinFactNeighborX="-7632" custLinFactNeighborY="-177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E6D6E-E2F4-40E7-ADC6-A51DB2B8B0ED}" type="pres">
      <dgm:prSet presAssocID="{119E55DE-BDE3-4E17-A4E2-F33A9B6C4A63}" presName="Image5" presStyleCnt="0"/>
      <dgm:spPr/>
    </dgm:pt>
    <dgm:pt modelId="{EA72E38C-41E4-4DD0-A299-B9DBA055D9D9}" type="pres">
      <dgm:prSet presAssocID="{119E55DE-BDE3-4E17-A4E2-F33A9B6C4A63}" presName="Image" presStyleLbl="alignImgPlace1" presStyleIdx="4" presStyleCnt="6" custScaleX="156789" custScaleY="156789" custLinFactX="-76469" custLinFactY="-66979" custLinFactNeighborX="-100000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305C0745-5B4E-4F80-86EF-C99047372F77}" type="pres">
      <dgm:prSet presAssocID="{119E55DE-BDE3-4E17-A4E2-F33A9B6C4A63}" presName="Accent5" presStyleCnt="0"/>
      <dgm:spPr/>
    </dgm:pt>
    <dgm:pt modelId="{BEEE710B-3EFE-4942-A7E3-94E7D13EE60E}" type="pres">
      <dgm:prSet presAssocID="{119E55DE-BDE3-4E17-A4E2-F33A9B6C4A63}" presName="Accent" presStyleLbl="parChTrans1D1" presStyleIdx="4" presStyleCnt="6" custScaleX="136784" custScaleY="36554" custLinFactNeighborX="-13858" custLinFactNeighborY="68208"/>
      <dgm:spPr/>
    </dgm:pt>
    <dgm:pt modelId="{455AA87B-663B-490C-A49C-C00E9C719614}" type="pres">
      <dgm:prSet presAssocID="{119E55DE-BDE3-4E17-A4E2-F33A9B6C4A63}" presName="Text5" presStyleLbl="alignImgPlace1" presStyleIdx="4" presStyleCnt="6" custScaleX="83915" custScaleY="127303" custLinFactX="-56772" custLinFactY="-608125" custLinFactNeighborX="-100000" custLinFactNeighborY="-7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294CA-5F36-4C18-94BB-09FDDDD8F230}" type="pres">
      <dgm:prSet presAssocID="{E5AA6261-F1D1-451A-9DF3-2DBC784EB167}" presName="Image6" presStyleCnt="0"/>
      <dgm:spPr/>
    </dgm:pt>
    <dgm:pt modelId="{4D311085-F288-46F0-B164-B563BFA3CE96}" type="pres">
      <dgm:prSet presAssocID="{E5AA6261-F1D1-451A-9DF3-2DBC784EB167}" presName="Image" presStyleLbl="alignImgPlace1" presStyleIdx="5" presStyleCnt="6" custScaleX="157717" custScaleY="157717" custLinFactX="100000" custLinFactY="-200000" custLinFactNeighborX="103168" custLinFactNeighborY="-26018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ED2B8270-7D2E-4523-AC75-D4526AD847DC}" type="pres">
      <dgm:prSet presAssocID="{E5AA6261-F1D1-451A-9DF3-2DBC784EB167}" presName="Accent6" presStyleCnt="0"/>
      <dgm:spPr/>
    </dgm:pt>
    <dgm:pt modelId="{402104B0-0F9E-43CD-A3EF-2DD91494DE78}" type="pres">
      <dgm:prSet presAssocID="{E5AA6261-F1D1-451A-9DF3-2DBC784EB167}" presName="Accent" presStyleLbl="parChTrans1D1" presStyleIdx="5" presStyleCnt="6" custScaleY="143428" custLinFactY="33706" custLinFactNeighborX="-85118" custLinFactNeighborY="100000"/>
      <dgm:spPr/>
    </dgm:pt>
    <dgm:pt modelId="{5DB0D1E2-9321-40BA-AB19-DFAA0FBCE504}" type="pres">
      <dgm:prSet presAssocID="{E5AA6261-F1D1-451A-9DF3-2DBC784EB167}" presName="Text6" presStyleLbl="alignImgPlace1" presStyleIdx="5" presStyleCnt="6" custScaleY="213837" custLinFactY="89854" custLinFactNeighborX="-8511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A382E-2B2B-4AC7-9E0D-D6B86CAE3D96}" srcId="{C6B2916F-92B8-480C-911D-A5192AC5CD42}" destId="{E5AA6261-F1D1-451A-9DF3-2DBC784EB167}" srcOrd="5" destOrd="0" parTransId="{F5DE877B-E084-4265-87A7-8A3F81A0D551}" sibTransId="{60735F17-AD25-4FC3-8DFC-B2B439406A71}"/>
    <dgm:cxn modelId="{AA7CE2E1-24AA-41AB-A836-1D693AD89741}" type="presOf" srcId="{E5AA6261-F1D1-451A-9DF3-2DBC784EB167}" destId="{5DB0D1E2-9321-40BA-AB19-DFAA0FBCE504}" srcOrd="0" destOrd="0" presId="urn:microsoft.com/office/officeart/2011/layout/ThemePictureAccent"/>
    <dgm:cxn modelId="{FCBD9F0B-857D-47BC-8DEE-093936AAF6C3}" type="presOf" srcId="{A3E854E5-6C61-43D5-AEA1-AF93F7B5BEEB}" destId="{A993A678-780A-40AF-AB85-ADB2555BBA88}" srcOrd="0" destOrd="0" presId="urn:microsoft.com/office/officeart/2011/layout/ThemePictureAccent"/>
    <dgm:cxn modelId="{6534184B-428D-4F5C-8398-4B098CAB4812}" srcId="{C6B2916F-92B8-480C-911D-A5192AC5CD42}" destId="{49C6A12B-EF84-4B81-B1A6-2D3532ECB92D}" srcOrd="0" destOrd="0" parTransId="{1DEB4DB4-9ACD-48F0-8ED2-D05495D942B2}" sibTransId="{428D4935-F82E-40BF-854C-6F59DDE5CED1}"/>
    <dgm:cxn modelId="{1FAB68C5-64D6-4298-AF3F-BC75FF102A37}" type="presOf" srcId="{3CB99CB5-AF53-41B2-9042-BFE44CC430EA}" destId="{69794A43-42F8-4796-AA2C-938BFD13F03C}" srcOrd="0" destOrd="0" presId="urn:microsoft.com/office/officeart/2011/layout/ThemePictureAccent"/>
    <dgm:cxn modelId="{47FA8F0C-06DC-4061-9D52-0DB7DDD66023}" type="presOf" srcId="{C6B2916F-92B8-480C-911D-A5192AC5CD42}" destId="{8F178FDF-93F0-4E3F-B6AB-84DA4B10069E}" srcOrd="0" destOrd="0" presId="urn:microsoft.com/office/officeart/2011/layout/ThemePictureAccent"/>
    <dgm:cxn modelId="{4A8ACF7B-276B-42E1-918F-756B3CCEBB7F}" srcId="{C6B2916F-92B8-480C-911D-A5192AC5CD42}" destId="{3CB99CB5-AF53-41B2-9042-BFE44CC430EA}" srcOrd="1" destOrd="0" parTransId="{5BA246F1-02E8-4DF9-8C5F-1C547517B896}" sibTransId="{7BD9B670-25B3-4E00-925E-FC193499BABD}"/>
    <dgm:cxn modelId="{D3BEEB77-939C-43AB-92E1-6298E8EDDC6E}" type="presOf" srcId="{49C6A12B-EF84-4B81-B1A6-2D3532ECB92D}" destId="{0C43FEED-0CA6-46DB-A6F4-1EECFF642E3A}" srcOrd="0" destOrd="0" presId="urn:microsoft.com/office/officeart/2011/layout/ThemePictureAccent"/>
    <dgm:cxn modelId="{8A6ED5E0-521D-48A7-A7F0-FE579F2DF6E2}" srcId="{C6B2916F-92B8-480C-911D-A5192AC5CD42}" destId="{119E55DE-BDE3-4E17-A4E2-F33A9B6C4A63}" srcOrd="4" destOrd="0" parTransId="{D2F8927F-F8D2-48DC-93D4-50D8807ED667}" sibTransId="{3E56B0C1-DEA1-4FB0-9931-8942C1AE89B3}"/>
    <dgm:cxn modelId="{599CBD09-A20C-42B0-8D9A-FC411216A95D}" type="presOf" srcId="{C835DB2F-1F8D-4300-96A2-F848A1978C58}" destId="{4C74A508-F2CC-4416-AFCA-CD35569AA2EB}" srcOrd="0" destOrd="0" presId="urn:microsoft.com/office/officeart/2011/layout/ThemePictureAccent"/>
    <dgm:cxn modelId="{351E93EB-3D3B-420F-BECB-AAA6667E78B6}" type="presOf" srcId="{119E55DE-BDE3-4E17-A4E2-F33A9B6C4A63}" destId="{455AA87B-663B-490C-A49C-C00E9C719614}" srcOrd="0" destOrd="0" presId="urn:microsoft.com/office/officeart/2011/layout/ThemePictureAccent"/>
    <dgm:cxn modelId="{4D5CA05A-9CDF-4FAD-9A46-AD18F396657D}" srcId="{C6B2916F-92B8-480C-911D-A5192AC5CD42}" destId="{A3E854E5-6C61-43D5-AEA1-AF93F7B5BEEB}" srcOrd="2" destOrd="0" parTransId="{A8CC665B-A409-44DB-AD0C-FC42ECCE47FC}" sibTransId="{210AB090-0087-4B44-B0DC-C26B1402E704}"/>
    <dgm:cxn modelId="{FADCAD31-3ACA-4955-A61D-BCCD74BEC0E2}" srcId="{C6B2916F-92B8-480C-911D-A5192AC5CD42}" destId="{C835DB2F-1F8D-4300-96A2-F848A1978C58}" srcOrd="3" destOrd="0" parTransId="{18073342-7077-4D58-907D-47C1F11657B2}" sibTransId="{F60A6C76-3626-46B9-AD94-ACFBA59376E2}"/>
    <dgm:cxn modelId="{6C56290A-8B75-4EF4-9B16-251704053853}" type="presParOf" srcId="{8F178FDF-93F0-4E3F-B6AB-84DA4B10069E}" destId="{17C15F24-4E68-44BB-8C08-69E990D4BDCB}" srcOrd="0" destOrd="0" presId="urn:microsoft.com/office/officeart/2011/layout/ThemePictureAccent"/>
    <dgm:cxn modelId="{6D20425D-0418-4FC2-B31D-1F88A9F34D80}" type="presParOf" srcId="{17C15F24-4E68-44BB-8C08-69E990D4BDCB}" destId="{22F1FF3D-9CAA-44E9-B992-CBCBEF2298B8}" srcOrd="0" destOrd="0" presId="urn:microsoft.com/office/officeart/2011/layout/ThemePictureAccent"/>
    <dgm:cxn modelId="{8143410B-09DC-4453-964F-00C96C521509}" type="presParOf" srcId="{8F178FDF-93F0-4E3F-B6AB-84DA4B10069E}" destId="{27241762-2FA6-4802-8064-E492B8687844}" srcOrd="1" destOrd="0" presId="urn:microsoft.com/office/officeart/2011/layout/ThemePictureAccent"/>
    <dgm:cxn modelId="{6297919B-7AD2-4983-9BC4-F37024CFDEFB}" type="presParOf" srcId="{27241762-2FA6-4802-8064-E492B8687844}" destId="{69C4DF73-B20D-4EBE-BD25-731C48F8B232}" srcOrd="0" destOrd="0" presId="urn:microsoft.com/office/officeart/2011/layout/ThemePictureAccent"/>
    <dgm:cxn modelId="{B4D9D35A-74BC-4CB2-8498-FA9E30448BD7}" type="presParOf" srcId="{8F178FDF-93F0-4E3F-B6AB-84DA4B10069E}" destId="{0C43FEED-0CA6-46DB-A6F4-1EECFF642E3A}" srcOrd="2" destOrd="0" presId="urn:microsoft.com/office/officeart/2011/layout/ThemePictureAccent"/>
    <dgm:cxn modelId="{1EE8C0A0-F35D-49B0-982F-E7944384C478}" type="presParOf" srcId="{8F178FDF-93F0-4E3F-B6AB-84DA4B10069E}" destId="{B92140E8-6B0A-4033-B548-C72852887020}" srcOrd="3" destOrd="0" presId="urn:microsoft.com/office/officeart/2011/layout/ThemePictureAccent"/>
    <dgm:cxn modelId="{C7432D68-C95D-42E3-BCD9-61241C0FE0F4}" type="presParOf" srcId="{B92140E8-6B0A-4033-B548-C72852887020}" destId="{3D016068-40B3-413B-A7E8-F4494489752C}" srcOrd="0" destOrd="0" presId="urn:microsoft.com/office/officeart/2011/layout/ThemePictureAccent"/>
    <dgm:cxn modelId="{2E3F7157-11DA-4A17-9AD4-ADFD694F05BB}" type="presParOf" srcId="{8F178FDF-93F0-4E3F-B6AB-84DA4B10069E}" destId="{092C0D78-103B-48BD-ADAE-1A50C3EAFA08}" srcOrd="4" destOrd="0" presId="urn:microsoft.com/office/officeart/2011/layout/ThemePictureAccent"/>
    <dgm:cxn modelId="{B1EE38D7-4918-4564-9CBD-0D4406447FC1}" type="presParOf" srcId="{092C0D78-103B-48BD-ADAE-1A50C3EAFA08}" destId="{E3EC76FF-50FA-412E-A3F8-2B634294874B}" srcOrd="0" destOrd="0" presId="urn:microsoft.com/office/officeart/2011/layout/ThemePictureAccent"/>
    <dgm:cxn modelId="{5C83F200-F41F-4BBB-9382-16AF9283E5BD}" type="presParOf" srcId="{8F178FDF-93F0-4E3F-B6AB-84DA4B10069E}" destId="{69794A43-42F8-4796-AA2C-938BFD13F03C}" srcOrd="5" destOrd="0" presId="urn:microsoft.com/office/officeart/2011/layout/ThemePictureAccent"/>
    <dgm:cxn modelId="{34DA8F7D-8279-49C4-BCC4-13F1AC609677}" type="presParOf" srcId="{8F178FDF-93F0-4E3F-B6AB-84DA4B10069E}" destId="{B9A84641-BFCB-45DA-ACCD-7053B8C3A464}" srcOrd="6" destOrd="0" presId="urn:microsoft.com/office/officeart/2011/layout/ThemePictureAccent"/>
    <dgm:cxn modelId="{7576C653-58A9-4E5D-B00A-4934E58769B2}" type="presParOf" srcId="{B9A84641-BFCB-45DA-ACCD-7053B8C3A464}" destId="{E4AE658E-5EE0-4D0C-88F7-3F61F44E14CD}" srcOrd="0" destOrd="0" presId="urn:microsoft.com/office/officeart/2011/layout/ThemePictureAccent"/>
    <dgm:cxn modelId="{89672995-458F-4EF3-BFC7-F99194CD74E2}" type="presParOf" srcId="{8F178FDF-93F0-4E3F-B6AB-84DA4B10069E}" destId="{8F374774-70E9-4C50-8C23-D8CDAD60FBED}" srcOrd="7" destOrd="0" presId="urn:microsoft.com/office/officeart/2011/layout/ThemePictureAccent"/>
    <dgm:cxn modelId="{1E25D403-7488-421A-B552-282A3F291127}" type="presParOf" srcId="{8F374774-70E9-4C50-8C23-D8CDAD60FBED}" destId="{037CEFBD-1BB0-4893-B595-8D68C3419277}" srcOrd="0" destOrd="0" presId="urn:microsoft.com/office/officeart/2011/layout/ThemePictureAccent"/>
    <dgm:cxn modelId="{27F09C42-6F5E-4A69-B1CC-689C8F9C3734}" type="presParOf" srcId="{8F178FDF-93F0-4E3F-B6AB-84DA4B10069E}" destId="{A993A678-780A-40AF-AB85-ADB2555BBA88}" srcOrd="8" destOrd="0" presId="urn:microsoft.com/office/officeart/2011/layout/ThemePictureAccent"/>
    <dgm:cxn modelId="{CC1681E2-10A8-4DE8-B7D3-191E01E14056}" type="presParOf" srcId="{8F178FDF-93F0-4E3F-B6AB-84DA4B10069E}" destId="{4213E7B8-E366-4EED-82DC-FE364DDB90AB}" srcOrd="9" destOrd="0" presId="urn:microsoft.com/office/officeart/2011/layout/ThemePictureAccent"/>
    <dgm:cxn modelId="{F06DA280-B913-443C-8F1E-64D0A1CB24CD}" type="presParOf" srcId="{4213E7B8-E366-4EED-82DC-FE364DDB90AB}" destId="{69574F42-8004-4E2A-9E10-2CF07EBC5FE9}" srcOrd="0" destOrd="0" presId="urn:microsoft.com/office/officeart/2011/layout/ThemePictureAccent"/>
    <dgm:cxn modelId="{4AE0CA03-A9C4-43BE-9746-108C400B287A}" type="presParOf" srcId="{8F178FDF-93F0-4E3F-B6AB-84DA4B10069E}" destId="{EE8643EC-EB1B-4A89-8D94-05CC8EED6F39}" srcOrd="10" destOrd="0" presId="urn:microsoft.com/office/officeart/2011/layout/ThemePictureAccent"/>
    <dgm:cxn modelId="{1BE79CAF-C8A5-4505-AD2E-07648D87AD24}" type="presParOf" srcId="{EE8643EC-EB1B-4A89-8D94-05CC8EED6F39}" destId="{ACA95A1E-ECFE-4C28-B979-0C975B6F4E57}" srcOrd="0" destOrd="0" presId="urn:microsoft.com/office/officeart/2011/layout/ThemePictureAccent"/>
    <dgm:cxn modelId="{2F27D13C-F1B9-4FDD-89A1-52519D1A8648}" type="presParOf" srcId="{8F178FDF-93F0-4E3F-B6AB-84DA4B10069E}" destId="{4C74A508-F2CC-4416-AFCA-CD35569AA2EB}" srcOrd="11" destOrd="0" presId="urn:microsoft.com/office/officeart/2011/layout/ThemePictureAccent"/>
    <dgm:cxn modelId="{C1EF1F2F-C2C4-48C1-8DDB-E214B5FA0F59}" type="presParOf" srcId="{8F178FDF-93F0-4E3F-B6AB-84DA4B10069E}" destId="{8BAE6D6E-E2F4-40E7-ADC6-A51DB2B8B0ED}" srcOrd="12" destOrd="0" presId="urn:microsoft.com/office/officeart/2011/layout/ThemePictureAccent"/>
    <dgm:cxn modelId="{43976803-EF03-429C-A3F6-7CC660F22DDF}" type="presParOf" srcId="{8BAE6D6E-E2F4-40E7-ADC6-A51DB2B8B0ED}" destId="{EA72E38C-41E4-4DD0-A299-B9DBA055D9D9}" srcOrd="0" destOrd="0" presId="urn:microsoft.com/office/officeart/2011/layout/ThemePictureAccent"/>
    <dgm:cxn modelId="{1847E643-29D7-40EA-917B-78669C98EA4F}" type="presParOf" srcId="{8F178FDF-93F0-4E3F-B6AB-84DA4B10069E}" destId="{305C0745-5B4E-4F80-86EF-C99047372F77}" srcOrd="13" destOrd="0" presId="urn:microsoft.com/office/officeart/2011/layout/ThemePictureAccent"/>
    <dgm:cxn modelId="{58204841-AFEE-46A9-9B85-C0BEAC58092E}" type="presParOf" srcId="{305C0745-5B4E-4F80-86EF-C99047372F77}" destId="{BEEE710B-3EFE-4942-A7E3-94E7D13EE60E}" srcOrd="0" destOrd="0" presId="urn:microsoft.com/office/officeart/2011/layout/ThemePictureAccent"/>
    <dgm:cxn modelId="{3C2FC5B8-814B-4DB5-BBAD-1C0EB5B1FE41}" type="presParOf" srcId="{8F178FDF-93F0-4E3F-B6AB-84DA4B10069E}" destId="{455AA87B-663B-490C-A49C-C00E9C719614}" srcOrd="14" destOrd="0" presId="urn:microsoft.com/office/officeart/2011/layout/ThemePictureAccent"/>
    <dgm:cxn modelId="{628C30DF-0A77-41CA-9C2B-278A82097F74}" type="presParOf" srcId="{8F178FDF-93F0-4E3F-B6AB-84DA4B10069E}" destId="{3A4294CA-5F36-4C18-94BB-09FDDDD8F230}" srcOrd="15" destOrd="0" presId="urn:microsoft.com/office/officeart/2011/layout/ThemePictureAccent"/>
    <dgm:cxn modelId="{8CA90D7A-8FDC-4C25-8F68-F5B13A4B6743}" type="presParOf" srcId="{3A4294CA-5F36-4C18-94BB-09FDDDD8F230}" destId="{4D311085-F288-46F0-B164-B563BFA3CE96}" srcOrd="0" destOrd="0" presId="urn:microsoft.com/office/officeart/2011/layout/ThemePictureAccent"/>
    <dgm:cxn modelId="{289233CE-5B2A-4DE3-AA5C-CE3FA51F85EE}" type="presParOf" srcId="{8F178FDF-93F0-4E3F-B6AB-84DA4B10069E}" destId="{ED2B8270-7D2E-4523-AC75-D4526AD847DC}" srcOrd="16" destOrd="0" presId="urn:microsoft.com/office/officeart/2011/layout/ThemePictureAccent"/>
    <dgm:cxn modelId="{5E02914A-8535-45DB-BC0C-CCC894973A65}" type="presParOf" srcId="{ED2B8270-7D2E-4523-AC75-D4526AD847DC}" destId="{402104B0-0F9E-43CD-A3EF-2DD91494DE78}" srcOrd="0" destOrd="0" presId="urn:microsoft.com/office/officeart/2011/layout/ThemePictureAccent"/>
    <dgm:cxn modelId="{22D4C1A5-1326-4AC6-9821-0583BAB1B251}" type="presParOf" srcId="{8F178FDF-93F0-4E3F-B6AB-84DA4B10069E}" destId="{5DB0D1E2-9321-40BA-AB19-DFAA0FBCE504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A23D58-4E9D-4606-BFFF-3F7C002103C0}" type="doc">
      <dgm:prSet loTypeId="urn:microsoft.com/office/officeart/2008/layout/PictureStrips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2EABA7E-D7E2-484F-A7F0-32785BD0BCDB}">
      <dgm:prSet custT="1"/>
      <dgm:spPr/>
      <dgm:t>
        <a:bodyPr/>
        <a:lstStyle/>
        <a:p>
          <a:pPr rtl="0">
            <a:spcAft>
              <a:spcPts val="3000"/>
            </a:spcAft>
          </a:pPr>
          <a:r>
            <a:rPr lang="en-US" sz="3000" b="1" dirty="0" smtClean="0"/>
            <a:t>Fall 2016 </a:t>
          </a:r>
          <a:r>
            <a:rPr lang="en-US" sz="3000" dirty="0" smtClean="0"/>
            <a:t>(Nov 14-18)               </a:t>
          </a:r>
          <a:r>
            <a:rPr lang="en-US" sz="3000" u="sng" dirty="0" smtClean="0"/>
            <a:t>Topic</a:t>
          </a:r>
          <a:r>
            <a:rPr lang="en-US" sz="3000" dirty="0" smtClean="0"/>
            <a:t>: College Admission Factors </a:t>
          </a:r>
          <a:r>
            <a:rPr lang="en-US" sz="3000" i="1" dirty="0" smtClean="0"/>
            <a:t>What are colleges looking for?</a:t>
          </a:r>
          <a:r>
            <a:rPr lang="en-US" sz="3000" dirty="0" smtClean="0"/>
            <a:t>                 </a:t>
          </a:r>
          <a:endParaRPr lang="en-US" sz="3000" dirty="0"/>
        </a:p>
      </dgm:t>
    </dgm:pt>
    <dgm:pt modelId="{2A466EF6-9869-40AB-97F8-49493879B43E}" type="parTrans" cxnId="{FEFA2D03-C725-47C0-86AF-8101FB65FDB4}">
      <dgm:prSet/>
      <dgm:spPr/>
      <dgm:t>
        <a:bodyPr/>
        <a:lstStyle/>
        <a:p>
          <a:endParaRPr lang="en-US"/>
        </a:p>
      </dgm:t>
    </dgm:pt>
    <dgm:pt modelId="{807EED20-930B-4FA5-B14A-D213F6D1ED30}" type="sibTrans" cxnId="{FEFA2D03-C725-47C0-86AF-8101FB65FDB4}">
      <dgm:prSet/>
      <dgm:spPr/>
      <dgm:t>
        <a:bodyPr/>
        <a:lstStyle/>
        <a:p>
          <a:endParaRPr lang="en-US"/>
        </a:p>
      </dgm:t>
    </dgm:pt>
    <dgm:pt modelId="{F9EBD163-28FE-4774-B157-81D4C93F7968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3500" u="sng" dirty="0" smtClean="0"/>
            <a:t>Classroom Guidance Lessons</a:t>
          </a:r>
          <a:endParaRPr lang="en-US" sz="3900" dirty="0"/>
        </a:p>
      </dgm:t>
    </dgm:pt>
    <dgm:pt modelId="{89BBE559-F509-4E99-A7A9-D85F9B021074}" type="sibTrans" cxnId="{E7760143-D525-454B-A93A-B09232C36820}">
      <dgm:prSet/>
      <dgm:spPr/>
      <dgm:t>
        <a:bodyPr/>
        <a:lstStyle/>
        <a:p>
          <a:endParaRPr lang="en-US"/>
        </a:p>
      </dgm:t>
    </dgm:pt>
    <dgm:pt modelId="{270DADF1-A9BC-4C50-BF56-E396F45D7FE1}" type="parTrans" cxnId="{E7760143-D525-454B-A93A-B09232C36820}">
      <dgm:prSet/>
      <dgm:spPr/>
      <dgm:t>
        <a:bodyPr/>
        <a:lstStyle/>
        <a:p>
          <a:endParaRPr lang="en-US"/>
        </a:p>
      </dgm:t>
    </dgm:pt>
    <dgm:pt modelId="{EEEACBEC-BD67-4605-88AD-F56CF1D30899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3000" b="1" dirty="0" smtClean="0"/>
            <a:t>Winter 2017 </a:t>
          </a:r>
          <a:r>
            <a:rPr lang="en-US" sz="3000" dirty="0" smtClean="0"/>
            <a:t>(Jan 31-Feb 2)             </a:t>
          </a:r>
          <a:r>
            <a:rPr lang="en-US" sz="3000" i="1" u="sng" dirty="0" smtClean="0"/>
            <a:t>Topic</a:t>
          </a:r>
          <a:r>
            <a:rPr lang="en-US" sz="3000" i="1" dirty="0" smtClean="0"/>
            <a:t>: Finding the Perfect Fit  What factors students should consider to find the best college?                   </a:t>
          </a:r>
          <a:endParaRPr lang="en-US" sz="3000" i="1" dirty="0"/>
        </a:p>
      </dgm:t>
    </dgm:pt>
    <dgm:pt modelId="{444168A9-7821-4614-AB1A-C260B8E21B1B}" type="sibTrans" cxnId="{516EF1CD-80DA-4EB7-AD2B-0EA89693A612}">
      <dgm:prSet/>
      <dgm:spPr/>
      <dgm:t>
        <a:bodyPr/>
        <a:lstStyle/>
        <a:p>
          <a:endParaRPr lang="en-US"/>
        </a:p>
      </dgm:t>
    </dgm:pt>
    <dgm:pt modelId="{A2771100-2234-4C5D-BFBC-2F4A9ED53CB5}" type="parTrans" cxnId="{516EF1CD-80DA-4EB7-AD2B-0EA89693A612}">
      <dgm:prSet/>
      <dgm:spPr/>
      <dgm:t>
        <a:bodyPr/>
        <a:lstStyle/>
        <a:p>
          <a:endParaRPr lang="en-US"/>
        </a:p>
      </dgm:t>
    </dgm:pt>
    <dgm:pt modelId="{EA429B47-DA09-4A1C-AFE4-6B68B77358A9}" type="pres">
      <dgm:prSet presAssocID="{E1A23D58-4E9D-4606-BFFF-3F7C002103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1BA24-A291-4BDF-B48D-53CA0A40851E}" type="pres">
      <dgm:prSet presAssocID="{F9EBD163-28FE-4774-B157-81D4C93F7968}" presName="composite" presStyleCnt="0"/>
      <dgm:spPr/>
    </dgm:pt>
    <dgm:pt modelId="{AB8F8C89-E4CB-4E3F-8769-D560BD857D30}" type="pres">
      <dgm:prSet presAssocID="{F9EBD163-28FE-4774-B157-81D4C93F7968}" presName="rect1" presStyleLbl="trAlignAcc1" presStyleIdx="0" presStyleCnt="1" custScaleY="164127" custLinFactNeighborX="428" custLinFactNeighborY="1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B266-1627-4D33-8890-D5C5B851C7F4}" type="pres">
      <dgm:prSet presAssocID="{F9EBD163-28FE-4774-B157-81D4C93F7968}" presName="rect2" presStyleLbl="fgImgPlace1" presStyleIdx="0" presStyleCnt="1" custLinFactNeighborX="-4489" custLinFactNeighborY="-308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516EF1CD-80DA-4EB7-AD2B-0EA89693A612}" srcId="{F9EBD163-28FE-4774-B157-81D4C93F7968}" destId="{EEEACBEC-BD67-4605-88AD-F56CF1D30899}" srcOrd="1" destOrd="0" parTransId="{A2771100-2234-4C5D-BFBC-2F4A9ED53CB5}" sibTransId="{444168A9-7821-4614-AB1A-C260B8E21B1B}"/>
    <dgm:cxn modelId="{ED81D352-26FE-41B8-824E-E5DB71581DBE}" type="presOf" srcId="{F9EBD163-28FE-4774-B157-81D4C93F7968}" destId="{AB8F8C89-E4CB-4E3F-8769-D560BD857D30}" srcOrd="0" destOrd="0" presId="urn:microsoft.com/office/officeart/2008/layout/PictureStrips"/>
    <dgm:cxn modelId="{509A50AE-2BCB-476D-97C3-A4E92F991DE0}" type="presOf" srcId="{EEEACBEC-BD67-4605-88AD-F56CF1D30899}" destId="{AB8F8C89-E4CB-4E3F-8769-D560BD857D30}" srcOrd="0" destOrd="2" presId="urn:microsoft.com/office/officeart/2008/layout/PictureStrips"/>
    <dgm:cxn modelId="{3D908549-16D9-4C49-86BD-BE8102C448FB}" type="presOf" srcId="{E1A23D58-4E9D-4606-BFFF-3F7C002103C0}" destId="{EA429B47-DA09-4A1C-AFE4-6B68B77358A9}" srcOrd="0" destOrd="0" presId="urn:microsoft.com/office/officeart/2008/layout/PictureStrips"/>
    <dgm:cxn modelId="{FEFA2D03-C725-47C0-86AF-8101FB65FDB4}" srcId="{F9EBD163-28FE-4774-B157-81D4C93F7968}" destId="{F2EABA7E-D7E2-484F-A7F0-32785BD0BCDB}" srcOrd="0" destOrd="0" parTransId="{2A466EF6-9869-40AB-97F8-49493879B43E}" sibTransId="{807EED20-930B-4FA5-B14A-D213F6D1ED30}"/>
    <dgm:cxn modelId="{E7760143-D525-454B-A93A-B09232C36820}" srcId="{E1A23D58-4E9D-4606-BFFF-3F7C002103C0}" destId="{F9EBD163-28FE-4774-B157-81D4C93F7968}" srcOrd="0" destOrd="0" parTransId="{270DADF1-A9BC-4C50-BF56-E396F45D7FE1}" sibTransId="{89BBE559-F509-4E99-A7A9-D85F9B021074}"/>
    <dgm:cxn modelId="{1650AF76-162C-4A52-8144-32C9FBBC233D}" type="presOf" srcId="{F2EABA7E-D7E2-484F-A7F0-32785BD0BCDB}" destId="{AB8F8C89-E4CB-4E3F-8769-D560BD857D30}" srcOrd="0" destOrd="1" presId="urn:microsoft.com/office/officeart/2008/layout/PictureStrips"/>
    <dgm:cxn modelId="{BC2D117D-4693-4DF5-BFA0-B6DBC0794BC9}" type="presParOf" srcId="{EA429B47-DA09-4A1C-AFE4-6B68B77358A9}" destId="{4351BA24-A291-4BDF-B48D-53CA0A40851E}" srcOrd="0" destOrd="0" presId="urn:microsoft.com/office/officeart/2008/layout/PictureStrips"/>
    <dgm:cxn modelId="{A1553913-8A7E-4E7E-ACE7-038F03C20625}" type="presParOf" srcId="{4351BA24-A291-4BDF-B48D-53CA0A40851E}" destId="{AB8F8C89-E4CB-4E3F-8769-D560BD857D30}" srcOrd="0" destOrd="0" presId="urn:microsoft.com/office/officeart/2008/layout/PictureStrips"/>
    <dgm:cxn modelId="{4A23DC84-B736-4AAC-BE04-A66CCEBF94C7}" type="presParOf" srcId="{4351BA24-A291-4BDF-B48D-53CA0A40851E}" destId="{BAC1B266-1627-4D33-8890-D5C5B851C7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06832-992D-4D69-A30E-10CE643A1A10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76EDBF-C4F3-4E71-B418-D722BDC3CE73}">
      <dgm:prSet/>
      <dgm:spPr/>
      <dgm:t>
        <a:bodyPr/>
        <a:lstStyle/>
        <a:p>
          <a:pPr rtl="0"/>
          <a:r>
            <a:rPr lang="en-US" b="1" dirty="0" smtClean="0"/>
            <a:t>Move On When Ready (MOWR) Night</a:t>
          </a:r>
          <a:endParaRPr lang="en-US" b="1" dirty="0"/>
        </a:p>
      </dgm:t>
    </dgm:pt>
    <dgm:pt modelId="{9097EA57-CF12-40DB-B9F2-E329B295634B}" type="parTrans" cxnId="{4CFF183A-E34D-4BCB-A9D5-EF182B25A502}">
      <dgm:prSet/>
      <dgm:spPr/>
      <dgm:t>
        <a:bodyPr/>
        <a:lstStyle/>
        <a:p>
          <a:endParaRPr lang="en-US"/>
        </a:p>
      </dgm:t>
    </dgm:pt>
    <dgm:pt modelId="{11502B47-938C-4B71-8382-9C6AC16B3BD1}" type="sibTrans" cxnId="{4CFF183A-E34D-4BCB-A9D5-EF182B25A502}">
      <dgm:prSet/>
      <dgm:spPr/>
      <dgm:t>
        <a:bodyPr/>
        <a:lstStyle/>
        <a:p>
          <a:endParaRPr lang="en-US"/>
        </a:p>
      </dgm:t>
    </dgm:pt>
    <dgm:pt modelId="{CCE3DFB2-4ED0-42D2-BD78-4B5FDF4894CE}">
      <dgm:prSet/>
      <dgm:spPr/>
      <dgm:t>
        <a:bodyPr/>
        <a:lstStyle/>
        <a:p>
          <a:pPr rtl="0"/>
          <a:r>
            <a:rPr lang="en-US" dirty="0" smtClean="0"/>
            <a:t>Thursday, December 15</a:t>
          </a:r>
          <a:endParaRPr lang="en-US" dirty="0"/>
        </a:p>
      </dgm:t>
    </dgm:pt>
    <dgm:pt modelId="{2B0B2BF3-05D6-410C-88AC-F8FD8C2C66B7}" type="parTrans" cxnId="{76E54084-B702-4206-9BCA-7046781E914E}">
      <dgm:prSet/>
      <dgm:spPr/>
      <dgm:t>
        <a:bodyPr/>
        <a:lstStyle/>
        <a:p>
          <a:endParaRPr lang="en-US"/>
        </a:p>
      </dgm:t>
    </dgm:pt>
    <dgm:pt modelId="{B5F26C30-A1B8-44CB-A65A-73C5D9C6E0E9}" type="sibTrans" cxnId="{76E54084-B702-4206-9BCA-7046781E914E}">
      <dgm:prSet/>
      <dgm:spPr/>
      <dgm:t>
        <a:bodyPr/>
        <a:lstStyle/>
        <a:p>
          <a:endParaRPr lang="en-US"/>
        </a:p>
      </dgm:t>
    </dgm:pt>
    <dgm:pt modelId="{4967B9FC-4322-4681-B48E-ED32D50F485E}">
      <dgm:prSet/>
      <dgm:spPr/>
      <dgm:t>
        <a:bodyPr/>
        <a:lstStyle/>
        <a:p>
          <a:pPr rtl="0"/>
          <a:r>
            <a:rPr lang="en-US" dirty="0" smtClean="0"/>
            <a:t>6:30pm CHS Auditorium</a:t>
          </a:r>
          <a:endParaRPr lang="en-US" dirty="0"/>
        </a:p>
      </dgm:t>
    </dgm:pt>
    <dgm:pt modelId="{E237A36A-B4DC-426E-B5AF-EF47074CF937}" type="parTrans" cxnId="{3A735D4A-4A21-416F-87F6-DAC8E8C27020}">
      <dgm:prSet/>
      <dgm:spPr/>
      <dgm:t>
        <a:bodyPr/>
        <a:lstStyle/>
        <a:p>
          <a:endParaRPr lang="en-US"/>
        </a:p>
      </dgm:t>
    </dgm:pt>
    <dgm:pt modelId="{C08525C2-301A-4BCC-B773-0330217DAA41}" type="sibTrans" cxnId="{3A735D4A-4A21-416F-87F6-DAC8E8C27020}">
      <dgm:prSet/>
      <dgm:spPr/>
      <dgm:t>
        <a:bodyPr/>
        <a:lstStyle/>
        <a:p>
          <a:endParaRPr lang="en-US"/>
        </a:p>
      </dgm:t>
    </dgm:pt>
    <dgm:pt modelId="{64C34CA4-03C6-4CE2-A142-FE4F1AB5AE21}">
      <dgm:prSet/>
      <dgm:spPr/>
      <dgm:t>
        <a:bodyPr/>
        <a:lstStyle/>
        <a:p>
          <a:pPr rtl="0"/>
          <a:r>
            <a:rPr lang="en-US" b="1" dirty="0" smtClean="0"/>
            <a:t>Advanced Placement (AP) Night</a:t>
          </a:r>
          <a:endParaRPr lang="en-US" b="1" dirty="0"/>
        </a:p>
      </dgm:t>
    </dgm:pt>
    <dgm:pt modelId="{5F6696DB-1A84-46D7-92C8-882A2FB48382}" type="parTrans" cxnId="{F4695CB8-91CA-42B1-B6FF-82A4E9065A26}">
      <dgm:prSet/>
      <dgm:spPr/>
      <dgm:t>
        <a:bodyPr/>
        <a:lstStyle/>
        <a:p>
          <a:endParaRPr lang="en-US"/>
        </a:p>
      </dgm:t>
    </dgm:pt>
    <dgm:pt modelId="{A30E03B3-AE44-416B-90E5-E3BFABDA12B4}" type="sibTrans" cxnId="{F4695CB8-91CA-42B1-B6FF-82A4E9065A26}">
      <dgm:prSet/>
      <dgm:spPr/>
      <dgm:t>
        <a:bodyPr/>
        <a:lstStyle/>
        <a:p>
          <a:endParaRPr lang="en-US"/>
        </a:p>
      </dgm:t>
    </dgm:pt>
    <dgm:pt modelId="{52041A38-FB81-4B22-9ABF-AEB84A6E1194}">
      <dgm:prSet/>
      <dgm:spPr/>
      <dgm:t>
        <a:bodyPr/>
        <a:lstStyle/>
        <a:p>
          <a:pPr rtl="0"/>
          <a:r>
            <a:rPr lang="en-US" dirty="0" smtClean="0"/>
            <a:t>February 8</a:t>
          </a:r>
          <a:endParaRPr lang="en-US" dirty="0"/>
        </a:p>
      </dgm:t>
    </dgm:pt>
    <dgm:pt modelId="{87703245-A95A-4891-8510-7EBBCA033D8A}" type="parTrans" cxnId="{BFCB297A-2542-41AE-BBE4-F01F2E42C2CA}">
      <dgm:prSet/>
      <dgm:spPr/>
      <dgm:t>
        <a:bodyPr/>
        <a:lstStyle/>
        <a:p>
          <a:endParaRPr lang="en-US"/>
        </a:p>
      </dgm:t>
    </dgm:pt>
    <dgm:pt modelId="{86CAD7D2-B351-4A1D-9755-A3E4C154A606}" type="sibTrans" cxnId="{BFCB297A-2542-41AE-BBE4-F01F2E42C2CA}">
      <dgm:prSet/>
      <dgm:spPr/>
      <dgm:t>
        <a:bodyPr/>
        <a:lstStyle/>
        <a:p>
          <a:endParaRPr lang="en-US"/>
        </a:p>
      </dgm:t>
    </dgm:pt>
    <dgm:pt modelId="{0295507C-DC53-42EF-8298-B40FC5E8B71C}">
      <dgm:prSet/>
      <dgm:spPr/>
      <dgm:t>
        <a:bodyPr/>
        <a:lstStyle/>
        <a:p>
          <a:pPr rtl="0"/>
          <a:r>
            <a:rPr lang="en-US" dirty="0" smtClean="0"/>
            <a:t>Time TBD                               </a:t>
          </a:r>
          <a:endParaRPr lang="en-US" dirty="0"/>
        </a:p>
      </dgm:t>
    </dgm:pt>
    <dgm:pt modelId="{699CC9B4-9B41-4C77-9573-56E564BE406C}" type="parTrans" cxnId="{9BC3CEE2-EBBE-453B-B550-E905A249BC0D}">
      <dgm:prSet/>
      <dgm:spPr/>
      <dgm:t>
        <a:bodyPr/>
        <a:lstStyle/>
        <a:p>
          <a:endParaRPr lang="en-US"/>
        </a:p>
      </dgm:t>
    </dgm:pt>
    <dgm:pt modelId="{3E0B89CD-5798-483A-94EB-B58930A87AB0}" type="sibTrans" cxnId="{9BC3CEE2-EBBE-453B-B550-E905A249BC0D}">
      <dgm:prSet/>
      <dgm:spPr/>
      <dgm:t>
        <a:bodyPr/>
        <a:lstStyle/>
        <a:p>
          <a:endParaRPr lang="en-US"/>
        </a:p>
      </dgm:t>
    </dgm:pt>
    <dgm:pt modelId="{B091645B-8FD2-46A7-92EA-A5EE24166AFC}" type="pres">
      <dgm:prSet presAssocID="{E6406832-992D-4D69-A30E-10CE643A1A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B9969-EBBE-4556-9E82-F97BDBA1B6A0}" type="pres">
      <dgm:prSet presAssocID="{0A76EDBF-C4F3-4E71-B418-D722BDC3CE73}" presName="composite" presStyleCnt="0"/>
      <dgm:spPr/>
    </dgm:pt>
    <dgm:pt modelId="{AA9E8F1F-F8D9-4F03-8FB4-9ED216466D13}" type="pres">
      <dgm:prSet presAssocID="{0A76EDBF-C4F3-4E71-B418-D722BDC3CE7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A8241AB-64C1-47CA-9487-7C93758CCDEC}" type="pres">
      <dgm:prSet presAssocID="{0A76EDBF-C4F3-4E71-B418-D722BDC3CE7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FAA6-A011-4090-943D-5DFB249DE0F3}" type="pres">
      <dgm:prSet presAssocID="{11502B47-938C-4B71-8382-9C6AC16B3BD1}" presName="spacing" presStyleCnt="0"/>
      <dgm:spPr/>
    </dgm:pt>
    <dgm:pt modelId="{6C08DFA2-7559-4F09-8C87-F4F66D167A08}" type="pres">
      <dgm:prSet presAssocID="{64C34CA4-03C6-4CE2-A142-FE4F1AB5AE21}" presName="composite" presStyleCnt="0"/>
      <dgm:spPr/>
    </dgm:pt>
    <dgm:pt modelId="{1EDFF04A-F8CC-4F25-BB4F-B25C79AC692A}" type="pres">
      <dgm:prSet presAssocID="{64C34CA4-03C6-4CE2-A142-FE4F1AB5AE21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ABE2764-FDC2-459F-AFF8-58E27224CB77}" type="pres">
      <dgm:prSet presAssocID="{64C34CA4-03C6-4CE2-A142-FE4F1AB5AE2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24FC1-DB8F-43B3-8C40-350CD79F28D5}" type="presOf" srcId="{4967B9FC-4322-4681-B48E-ED32D50F485E}" destId="{0A8241AB-64C1-47CA-9487-7C93758CCDEC}" srcOrd="0" destOrd="2" presId="urn:microsoft.com/office/officeart/2005/8/layout/vList3"/>
    <dgm:cxn modelId="{77397591-17FE-4753-82D6-569E605FD25E}" type="presOf" srcId="{64C34CA4-03C6-4CE2-A142-FE4F1AB5AE21}" destId="{EABE2764-FDC2-459F-AFF8-58E27224CB77}" srcOrd="0" destOrd="0" presId="urn:microsoft.com/office/officeart/2005/8/layout/vList3"/>
    <dgm:cxn modelId="{9135AB5C-5846-472C-9190-13212CB23A7D}" type="presOf" srcId="{E6406832-992D-4D69-A30E-10CE643A1A10}" destId="{B091645B-8FD2-46A7-92EA-A5EE24166AFC}" srcOrd="0" destOrd="0" presId="urn:microsoft.com/office/officeart/2005/8/layout/vList3"/>
    <dgm:cxn modelId="{4B82779B-7B79-4316-8831-16C67746AB48}" type="presOf" srcId="{0295507C-DC53-42EF-8298-B40FC5E8B71C}" destId="{EABE2764-FDC2-459F-AFF8-58E27224CB77}" srcOrd="0" destOrd="2" presId="urn:microsoft.com/office/officeart/2005/8/layout/vList3"/>
    <dgm:cxn modelId="{BFCB297A-2542-41AE-BBE4-F01F2E42C2CA}" srcId="{64C34CA4-03C6-4CE2-A142-FE4F1AB5AE21}" destId="{52041A38-FB81-4B22-9ABF-AEB84A6E1194}" srcOrd="0" destOrd="0" parTransId="{87703245-A95A-4891-8510-7EBBCA033D8A}" sibTransId="{86CAD7D2-B351-4A1D-9755-A3E4C154A606}"/>
    <dgm:cxn modelId="{3A735D4A-4A21-416F-87F6-DAC8E8C27020}" srcId="{0A76EDBF-C4F3-4E71-B418-D722BDC3CE73}" destId="{4967B9FC-4322-4681-B48E-ED32D50F485E}" srcOrd="1" destOrd="0" parTransId="{E237A36A-B4DC-426E-B5AF-EF47074CF937}" sibTransId="{C08525C2-301A-4BCC-B773-0330217DAA41}"/>
    <dgm:cxn modelId="{F4695CB8-91CA-42B1-B6FF-82A4E9065A26}" srcId="{E6406832-992D-4D69-A30E-10CE643A1A10}" destId="{64C34CA4-03C6-4CE2-A142-FE4F1AB5AE21}" srcOrd="1" destOrd="0" parTransId="{5F6696DB-1A84-46D7-92C8-882A2FB48382}" sibTransId="{A30E03B3-AE44-416B-90E5-E3BFABDA12B4}"/>
    <dgm:cxn modelId="{76E54084-B702-4206-9BCA-7046781E914E}" srcId="{0A76EDBF-C4F3-4E71-B418-D722BDC3CE73}" destId="{CCE3DFB2-4ED0-42D2-BD78-4B5FDF4894CE}" srcOrd="0" destOrd="0" parTransId="{2B0B2BF3-05D6-410C-88AC-F8FD8C2C66B7}" sibTransId="{B5F26C30-A1B8-44CB-A65A-73C5D9C6E0E9}"/>
    <dgm:cxn modelId="{193CBFEF-8F9E-4873-8A02-34F98CCF083E}" type="presOf" srcId="{0A76EDBF-C4F3-4E71-B418-D722BDC3CE73}" destId="{0A8241AB-64C1-47CA-9487-7C93758CCDEC}" srcOrd="0" destOrd="0" presId="urn:microsoft.com/office/officeart/2005/8/layout/vList3"/>
    <dgm:cxn modelId="{2608E9F8-A20D-40D9-9E12-8C23FFCCCCC7}" type="presOf" srcId="{52041A38-FB81-4B22-9ABF-AEB84A6E1194}" destId="{EABE2764-FDC2-459F-AFF8-58E27224CB77}" srcOrd="0" destOrd="1" presId="urn:microsoft.com/office/officeart/2005/8/layout/vList3"/>
    <dgm:cxn modelId="{4CFF183A-E34D-4BCB-A9D5-EF182B25A502}" srcId="{E6406832-992D-4D69-A30E-10CE643A1A10}" destId="{0A76EDBF-C4F3-4E71-B418-D722BDC3CE73}" srcOrd="0" destOrd="0" parTransId="{9097EA57-CF12-40DB-B9F2-E329B295634B}" sibTransId="{11502B47-938C-4B71-8382-9C6AC16B3BD1}"/>
    <dgm:cxn modelId="{8FFDF694-4CCE-4AB8-9091-FE976301746F}" type="presOf" srcId="{CCE3DFB2-4ED0-42D2-BD78-4B5FDF4894CE}" destId="{0A8241AB-64C1-47CA-9487-7C93758CCDEC}" srcOrd="0" destOrd="1" presId="urn:microsoft.com/office/officeart/2005/8/layout/vList3"/>
    <dgm:cxn modelId="{9BC3CEE2-EBBE-453B-B550-E905A249BC0D}" srcId="{64C34CA4-03C6-4CE2-A142-FE4F1AB5AE21}" destId="{0295507C-DC53-42EF-8298-B40FC5E8B71C}" srcOrd="1" destOrd="0" parTransId="{699CC9B4-9B41-4C77-9573-56E564BE406C}" sibTransId="{3E0B89CD-5798-483A-94EB-B58930A87AB0}"/>
    <dgm:cxn modelId="{D6A1FF31-D8F9-49D9-8504-24A3B5973DA7}" type="presParOf" srcId="{B091645B-8FD2-46A7-92EA-A5EE24166AFC}" destId="{646B9969-EBBE-4556-9E82-F97BDBA1B6A0}" srcOrd="0" destOrd="0" presId="urn:microsoft.com/office/officeart/2005/8/layout/vList3"/>
    <dgm:cxn modelId="{CDC09513-21C9-42DE-B103-F56FA4938BC9}" type="presParOf" srcId="{646B9969-EBBE-4556-9E82-F97BDBA1B6A0}" destId="{AA9E8F1F-F8D9-4F03-8FB4-9ED216466D13}" srcOrd="0" destOrd="0" presId="urn:microsoft.com/office/officeart/2005/8/layout/vList3"/>
    <dgm:cxn modelId="{5BFADF43-83AE-42F6-B96A-F40E7A2EECD5}" type="presParOf" srcId="{646B9969-EBBE-4556-9E82-F97BDBA1B6A0}" destId="{0A8241AB-64C1-47CA-9487-7C93758CCDEC}" srcOrd="1" destOrd="0" presId="urn:microsoft.com/office/officeart/2005/8/layout/vList3"/>
    <dgm:cxn modelId="{7D361B4C-79D1-4A42-856E-2312061315AE}" type="presParOf" srcId="{B091645B-8FD2-46A7-92EA-A5EE24166AFC}" destId="{3506FAA6-A011-4090-943D-5DFB249DE0F3}" srcOrd="1" destOrd="0" presId="urn:microsoft.com/office/officeart/2005/8/layout/vList3"/>
    <dgm:cxn modelId="{06D35B6A-F8DE-4344-9F7D-5E2AA616DE82}" type="presParOf" srcId="{B091645B-8FD2-46A7-92EA-A5EE24166AFC}" destId="{6C08DFA2-7559-4F09-8C87-F4F66D167A08}" srcOrd="2" destOrd="0" presId="urn:microsoft.com/office/officeart/2005/8/layout/vList3"/>
    <dgm:cxn modelId="{33DD26DB-6A6F-45F0-B8C5-4CD16C4F3DC2}" type="presParOf" srcId="{6C08DFA2-7559-4F09-8C87-F4F66D167A08}" destId="{1EDFF04A-F8CC-4F25-BB4F-B25C79AC692A}" srcOrd="0" destOrd="0" presId="urn:microsoft.com/office/officeart/2005/8/layout/vList3"/>
    <dgm:cxn modelId="{DBA60794-694B-4BEF-A470-DF39686588AD}" type="presParOf" srcId="{6C08DFA2-7559-4F09-8C87-F4F66D167A08}" destId="{EABE2764-FDC2-459F-AFF8-58E27224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8979C-BAC6-4CC4-BD5A-3AD3B4768EF4}">
      <dsp:nvSpPr>
        <dsp:cNvPr id="0" name=""/>
        <dsp:cNvSpPr/>
      </dsp:nvSpPr>
      <dsp:spPr>
        <a:xfrm rot="5400000">
          <a:off x="5519268" y="-2390876"/>
          <a:ext cx="526795" cy="544250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1"/>
              </a:solidFill>
            </a:rPr>
            <a:t>Zyer Beaty		           </a:t>
          </a:r>
          <a:endParaRPr lang="en-US" sz="3200" kern="1200" dirty="0">
            <a:solidFill>
              <a:schemeClr val="tx1"/>
            </a:solidFill>
          </a:endParaRPr>
        </a:p>
      </dsp:txBody>
      <dsp:txXfrm rot="-5400000">
        <a:off x="3061412" y="92696"/>
        <a:ext cx="5416792" cy="475363"/>
      </dsp:txXfrm>
    </dsp:sp>
    <dsp:sp modelId="{E725FA67-7FB2-4D78-A37D-12B621C464A3}">
      <dsp:nvSpPr>
        <dsp:cNvPr id="0" name=""/>
        <dsp:cNvSpPr/>
      </dsp:nvSpPr>
      <dsp:spPr>
        <a:xfrm>
          <a:off x="0" y="1131"/>
          <a:ext cx="3061411" cy="6584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A-C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145" y="33276"/>
        <a:ext cx="2997121" cy="594203"/>
      </dsp:txXfrm>
    </dsp:sp>
    <dsp:sp modelId="{C202A4C4-4A9A-4EC2-B089-422781B8847B}">
      <dsp:nvSpPr>
        <dsp:cNvPr id="0" name=""/>
        <dsp:cNvSpPr/>
      </dsp:nvSpPr>
      <dsp:spPr>
        <a:xfrm rot="5400000">
          <a:off x="5519268" y="-1699458"/>
          <a:ext cx="526795" cy="5442508"/>
        </a:xfrm>
        <a:prstGeom prst="round2SameRect">
          <a:avLst/>
        </a:prstGeom>
        <a:solidFill>
          <a:schemeClr val="accent5">
            <a:tint val="40000"/>
            <a:alpha val="90000"/>
            <a:hueOff val="-1103427"/>
            <a:satOff val="6592"/>
            <a:lumOff val="-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solidFill>
                <a:schemeClr val="tx1"/>
              </a:solidFill>
            </a:rPr>
            <a:t>Shellie Marino</a:t>
          </a:r>
          <a:endParaRPr lang="en-US" sz="3200" kern="1200" dirty="0">
            <a:solidFill>
              <a:schemeClr val="tx1"/>
            </a:solidFill>
          </a:endParaRPr>
        </a:p>
      </dsp:txBody>
      <dsp:txXfrm rot="-5400000">
        <a:off x="3061412" y="784114"/>
        <a:ext cx="5416792" cy="475363"/>
      </dsp:txXfrm>
    </dsp:sp>
    <dsp:sp modelId="{F4BB8967-714B-49F7-A9C2-17543176F022}">
      <dsp:nvSpPr>
        <dsp:cNvPr id="0" name=""/>
        <dsp:cNvSpPr/>
      </dsp:nvSpPr>
      <dsp:spPr>
        <a:xfrm>
          <a:off x="0" y="692549"/>
          <a:ext cx="3061411" cy="658493"/>
        </a:xfrm>
        <a:prstGeom prst="roundRect">
          <a:avLst/>
        </a:prstGeom>
        <a:solidFill>
          <a:schemeClr val="accent5">
            <a:hueOff val="-1004113"/>
            <a:satOff val="8219"/>
            <a:lumOff val="-1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D-</a:t>
          </a:r>
          <a:r>
            <a:rPr lang="en-US" sz="3200" kern="1200" dirty="0" err="1" smtClean="0">
              <a:solidFill>
                <a:schemeClr val="tx1"/>
              </a:solidFill>
            </a:rPr>
            <a:t>Gol</a:t>
          </a:r>
          <a:r>
            <a:rPr lang="en-US" sz="3200" kern="1200" dirty="0" smtClean="0">
              <a:solidFill>
                <a:schemeClr val="tx1"/>
              </a:solidFill>
            </a:rPr>
            <a:t> &amp; AVID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145" y="724694"/>
        <a:ext cx="2997121" cy="594203"/>
      </dsp:txXfrm>
    </dsp:sp>
    <dsp:sp modelId="{8E5364BA-AEAE-4C5A-A8C0-B8C69FD8AF8D}">
      <dsp:nvSpPr>
        <dsp:cNvPr id="0" name=""/>
        <dsp:cNvSpPr/>
      </dsp:nvSpPr>
      <dsp:spPr>
        <a:xfrm rot="5400000">
          <a:off x="5519268" y="-1008039"/>
          <a:ext cx="526795" cy="5442508"/>
        </a:xfrm>
        <a:prstGeom prst="round2SameRect">
          <a:avLst/>
        </a:prstGeom>
        <a:solidFill>
          <a:schemeClr val="accent5">
            <a:tint val="40000"/>
            <a:alpha val="90000"/>
            <a:hueOff val="-2206855"/>
            <a:satOff val="13185"/>
            <a:lumOff val="-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1"/>
              </a:solidFill>
            </a:rPr>
            <a:t>Heidi Graver		</a:t>
          </a:r>
          <a:endParaRPr lang="en-US" sz="3200" kern="1200" dirty="0">
            <a:solidFill>
              <a:schemeClr val="tx1"/>
            </a:solidFill>
          </a:endParaRPr>
        </a:p>
      </dsp:txBody>
      <dsp:txXfrm rot="-5400000">
        <a:off x="3061412" y="1475533"/>
        <a:ext cx="5416792" cy="475363"/>
      </dsp:txXfrm>
    </dsp:sp>
    <dsp:sp modelId="{6E5D6A48-B926-45AA-AF34-06F7F81FCAF9}">
      <dsp:nvSpPr>
        <dsp:cNvPr id="0" name=""/>
        <dsp:cNvSpPr/>
      </dsp:nvSpPr>
      <dsp:spPr>
        <a:xfrm>
          <a:off x="0" y="1383967"/>
          <a:ext cx="3061411" cy="658493"/>
        </a:xfrm>
        <a:prstGeom prst="roundRect">
          <a:avLst/>
        </a:prstGeom>
        <a:solidFill>
          <a:schemeClr val="accent5">
            <a:hueOff val="-2008226"/>
            <a:satOff val="16437"/>
            <a:lumOff val="-2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Gom</a:t>
          </a:r>
          <a:r>
            <a:rPr lang="en-US" sz="3200" kern="1200" dirty="0" smtClean="0">
              <a:solidFill>
                <a:schemeClr val="tx1"/>
              </a:solidFill>
            </a:rPr>
            <a:t>-Mart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145" y="1416112"/>
        <a:ext cx="2997121" cy="594203"/>
      </dsp:txXfrm>
    </dsp:sp>
    <dsp:sp modelId="{02D95091-55E1-43A8-8B3D-9BB7B25A615F}">
      <dsp:nvSpPr>
        <dsp:cNvPr id="0" name=""/>
        <dsp:cNvSpPr/>
      </dsp:nvSpPr>
      <dsp:spPr>
        <a:xfrm rot="5400000">
          <a:off x="5519268" y="-316621"/>
          <a:ext cx="526795" cy="5442508"/>
        </a:xfrm>
        <a:prstGeom prst="round2SameRect">
          <a:avLst/>
        </a:prstGeom>
        <a:solidFill>
          <a:schemeClr val="accent5">
            <a:tint val="40000"/>
            <a:alpha val="90000"/>
            <a:hueOff val="-3310283"/>
            <a:satOff val="19777"/>
            <a:lumOff val="-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1"/>
              </a:solidFill>
            </a:rPr>
            <a:t>Melissa Freeman	</a:t>
          </a:r>
          <a:endParaRPr lang="en-US" sz="3200" kern="1200" dirty="0">
            <a:solidFill>
              <a:schemeClr val="tx1"/>
            </a:solidFill>
          </a:endParaRPr>
        </a:p>
      </dsp:txBody>
      <dsp:txXfrm rot="-5400000">
        <a:off x="3061412" y="2166951"/>
        <a:ext cx="5416792" cy="475363"/>
      </dsp:txXfrm>
    </dsp:sp>
    <dsp:sp modelId="{17D54E0E-9134-4A0D-B048-7C200C92BAC5}">
      <dsp:nvSpPr>
        <dsp:cNvPr id="0" name=""/>
        <dsp:cNvSpPr/>
      </dsp:nvSpPr>
      <dsp:spPr>
        <a:xfrm>
          <a:off x="0" y="2075386"/>
          <a:ext cx="3061411" cy="658493"/>
        </a:xfrm>
        <a:prstGeom prst="roundRect">
          <a:avLst/>
        </a:prstGeom>
        <a:solidFill>
          <a:schemeClr val="accent5">
            <a:hueOff val="-3012340"/>
            <a:satOff val="24656"/>
            <a:lumOff val="-400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Maru</a:t>
          </a:r>
          <a:r>
            <a:rPr lang="en-US" sz="3200" kern="1200" dirty="0" smtClean="0">
              <a:solidFill>
                <a:schemeClr val="tx1"/>
              </a:solidFill>
            </a:rPr>
            <a:t>-Sam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145" y="2107531"/>
        <a:ext cx="2997121" cy="594203"/>
      </dsp:txXfrm>
    </dsp:sp>
    <dsp:sp modelId="{AB3DBDC3-32CE-4329-AFB7-64BE5226F09A}">
      <dsp:nvSpPr>
        <dsp:cNvPr id="0" name=""/>
        <dsp:cNvSpPr/>
      </dsp:nvSpPr>
      <dsp:spPr>
        <a:xfrm rot="5400000">
          <a:off x="5519268" y="374797"/>
          <a:ext cx="526795" cy="5442508"/>
        </a:xfrm>
        <a:prstGeom prst="round2SameRect">
          <a:avLst/>
        </a:prstGeom>
        <a:solidFill>
          <a:schemeClr val="accent5">
            <a:tint val="40000"/>
            <a:alpha val="90000"/>
            <a:hueOff val="-4413710"/>
            <a:satOff val="26370"/>
            <a:lumOff val="-1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solidFill>
                <a:schemeClr val="tx1"/>
              </a:solidFill>
            </a:rPr>
            <a:t>Hella Peart		</a:t>
          </a:r>
          <a:endParaRPr lang="en-US" sz="3200" kern="1200" dirty="0">
            <a:solidFill>
              <a:schemeClr val="tx1"/>
            </a:solidFill>
          </a:endParaRPr>
        </a:p>
      </dsp:txBody>
      <dsp:txXfrm rot="-5400000">
        <a:off x="3061412" y="2858369"/>
        <a:ext cx="5416792" cy="475363"/>
      </dsp:txXfrm>
    </dsp:sp>
    <dsp:sp modelId="{5BADE4CE-560E-4B13-8158-2CB5DB9BC77E}">
      <dsp:nvSpPr>
        <dsp:cNvPr id="0" name=""/>
        <dsp:cNvSpPr/>
      </dsp:nvSpPr>
      <dsp:spPr>
        <a:xfrm>
          <a:off x="0" y="2766804"/>
          <a:ext cx="3061411" cy="658493"/>
        </a:xfrm>
        <a:prstGeom prst="roundRect">
          <a:avLst/>
        </a:prstGeom>
        <a:solidFill>
          <a:schemeClr val="accent5">
            <a:hueOff val="-4016453"/>
            <a:satOff val="32874"/>
            <a:lumOff val="-5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San-Z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145" y="2798949"/>
        <a:ext cx="2997121" cy="594203"/>
      </dsp:txXfrm>
    </dsp:sp>
    <dsp:sp modelId="{0A844DCD-7C82-4F40-91E2-A4767A920E20}">
      <dsp:nvSpPr>
        <dsp:cNvPr id="0" name=""/>
        <dsp:cNvSpPr/>
      </dsp:nvSpPr>
      <dsp:spPr>
        <a:xfrm rot="5400000">
          <a:off x="5519268" y="1066215"/>
          <a:ext cx="526795" cy="5442508"/>
        </a:xfrm>
        <a:prstGeom prst="round2Same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1"/>
              </a:solidFill>
            </a:rPr>
            <a:t>Maria Jiram	</a:t>
          </a:r>
          <a:endParaRPr lang="en-US" sz="3200" kern="1200" dirty="0">
            <a:solidFill>
              <a:schemeClr val="tx1"/>
            </a:solidFill>
          </a:endParaRPr>
        </a:p>
      </dsp:txBody>
      <dsp:txXfrm rot="-5400000">
        <a:off x="3061412" y="3549787"/>
        <a:ext cx="5416792" cy="475363"/>
      </dsp:txXfrm>
    </dsp:sp>
    <dsp:sp modelId="{F6F5C7AE-2B97-4BAD-9BEC-C54A99861945}">
      <dsp:nvSpPr>
        <dsp:cNvPr id="0" name=""/>
        <dsp:cNvSpPr/>
      </dsp:nvSpPr>
      <dsp:spPr>
        <a:xfrm>
          <a:off x="0" y="3458223"/>
          <a:ext cx="3061411" cy="658493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Graduation Coach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2145" y="3490368"/>
        <a:ext cx="2997121" cy="594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AFE37-7144-4FEB-89A4-7119A279F857}">
      <dsp:nvSpPr>
        <dsp:cNvPr id="0" name=""/>
        <dsp:cNvSpPr/>
      </dsp:nvSpPr>
      <dsp:spPr>
        <a:xfrm>
          <a:off x="0" y="72877"/>
          <a:ext cx="850392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College Planning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103719"/>
        <a:ext cx="8442236" cy="570116"/>
      </dsp:txXfrm>
    </dsp:sp>
    <dsp:sp modelId="{A73F9FCE-7A79-46CE-81BD-7CD0192C7FF1}">
      <dsp:nvSpPr>
        <dsp:cNvPr id="0" name=""/>
        <dsp:cNvSpPr/>
      </dsp:nvSpPr>
      <dsp:spPr>
        <a:xfrm>
          <a:off x="0" y="782437"/>
          <a:ext cx="8503920" cy="63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Meeting With College Representatives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813279"/>
        <a:ext cx="8442236" cy="570116"/>
      </dsp:txXfrm>
    </dsp:sp>
    <dsp:sp modelId="{B3ACC395-888A-4AAB-864B-6C0C91519D96}">
      <dsp:nvSpPr>
        <dsp:cNvPr id="0" name=""/>
        <dsp:cNvSpPr/>
      </dsp:nvSpPr>
      <dsp:spPr>
        <a:xfrm>
          <a:off x="0" y="1414237"/>
          <a:ext cx="850392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Representative Visits to CHS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chemeClr val="tx1"/>
              </a:solidFill>
            </a:rPr>
            <a:t>College Fairs</a:t>
          </a:r>
          <a:endParaRPr lang="en-US" sz="2100" kern="120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chemeClr val="tx1"/>
              </a:solidFill>
            </a:rPr>
            <a:t>College Campus Visits</a:t>
          </a:r>
          <a:endParaRPr lang="en-US" sz="2100" kern="1200">
            <a:solidFill>
              <a:schemeClr val="tx1"/>
            </a:solidFill>
          </a:endParaRPr>
        </a:p>
      </dsp:txBody>
      <dsp:txXfrm>
        <a:off x="0" y="1414237"/>
        <a:ext cx="8503920" cy="1033964"/>
      </dsp:txXfrm>
    </dsp:sp>
    <dsp:sp modelId="{18A52B9E-7824-4D63-9D45-87355DB44FE9}">
      <dsp:nvSpPr>
        <dsp:cNvPr id="0" name=""/>
        <dsp:cNvSpPr/>
      </dsp:nvSpPr>
      <dsp:spPr>
        <a:xfrm>
          <a:off x="0" y="2448202"/>
          <a:ext cx="8503920" cy="631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SAT and ACT Prep Opportunities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2479044"/>
        <a:ext cx="8442236" cy="570116"/>
      </dsp:txXfrm>
    </dsp:sp>
    <dsp:sp modelId="{CD22EADA-5240-4AC1-8A79-B70B12B95CF8}">
      <dsp:nvSpPr>
        <dsp:cNvPr id="0" name=""/>
        <dsp:cNvSpPr/>
      </dsp:nvSpPr>
      <dsp:spPr>
        <a:xfrm>
          <a:off x="0" y="3157762"/>
          <a:ext cx="8503920" cy="631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Scholarships and Financial Aid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3188604"/>
        <a:ext cx="8442236" cy="570116"/>
      </dsp:txXfrm>
    </dsp:sp>
    <dsp:sp modelId="{F4D2D19F-0F77-42E9-8685-657C3C98BE2F}">
      <dsp:nvSpPr>
        <dsp:cNvPr id="0" name=""/>
        <dsp:cNvSpPr/>
      </dsp:nvSpPr>
      <dsp:spPr>
        <a:xfrm>
          <a:off x="0" y="3867322"/>
          <a:ext cx="8503920" cy="631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Quick Links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3898164"/>
        <a:ext cx="8442236" cy="57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74C4-A13D-4602-9138-3B6C3BF10E59}">
      <dsp:nvSpPr>
        <dsp:cNvPr id="0" name=""/>
        <dsp:cNvSpPr/>
      </dsp:nvSpPr>
      <dsp:spPr>
        <a:xfrm>
          <a:off x="1265" y="0"/>
          <a:ext cx="2588269" cy="4343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College Week at Centennial HS</a:t>
          </a:r>
          <a:endParaRPr lang="en-US" sz="2000" b="1" kern="1200" dirty="0"/>
        </a:p>
      </dsp:txBody>
      <dsp:txXfrm>
        <a:off x="1265" y="0"/>
        <a:ext cx="2588269" cy="1303020"/>
      </dsp:txXfrm>
    </dsp:sp>
    <dsp:sp modelId="{2476FD6D-5E35-4ACD-86F4-BA3A7945785E}">
      <dsp:nvSpPr>
        <dsp:cNvPr id="0" name=""/>
        <dsp:cNvSpPr/>
      </dsp:nvSpPr>
      <dsp:spPr>
        <a:xfrm>
          <a:off x="298191" y="1167151"/>
          <a:ext cx="2070615" cy="789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can register to attend up to 3 sessions </a:t>
          </a:r>
          <a:endParaRPr lang="en-US" sz="1600" kern="1200" dirty="0"/>
        </a:p>
      </dsp:txBody>
      <dsp:txXfrm>
        <a:off x="321326" y="1190286"/>
        <a:ext cx="2024345" cy="743622"/>
      </dsp:txXfrm>
    </dsp:sp>
    <dsp:sp modelId="{3E883FB6-2914-4610-BA43-74690023E042}">
      <dsp:nvSpPr>
        <dsp:cNvPr id="0" name=""/>
        <dsp:cNvSpPr/>
      </dsp:nvSpPr>
      <dsp:spPr>
        <a:xfrm>
          <a:off x="260092" y="2214771"/>
          <a:ext cx="2070615" cy="1911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register for their selected sessions via online link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Remind 101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School Messenger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Counseling Website</a:t>
          </a:r>
          <a:endParaRPr lang="en-US" sz="1600" kern="1200" dirty="0"/>
        </a:p>
      </dsp:txBody>
      <dsp:txXfrm>
        <a:off x="316067" y="2270746"/>
        <a:ext cx="1958665" cy="1799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1FF3D-9CAA-44E9-B992-CBCBEF2298B8}">
      <dsp:nvSpPr>
        <dsp:cNvPr id="0" name=""/>
        <dsp:cNvSpPr/>
      </dsp:nvSpPr>
      <dsp:spPr>
        <a:xfrm>
          <a:off x="2362320" y="3124206"/>
          <a:ext cx="3352560" cy="18662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DF73-B20D-4EBE-BD25-731C48F8B232}">
      <dsp:nvSpPr>
        <dsp:cNvPr id="0" name=""/>
        <dsp:cNvSpPr/>
      </dsp:nvSpPr>
      <dsp:spPr>
        <a:xfrm>
          <a:off x="1386975" y="1838183"/>
          <a:ext cx="3094363" cy="1780526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3FEED-0CA6-46DB-A6F4-1EECFF642E3A}">
      <dsp:nvSpPr>
        <dsp:cNvPr id="0" name=""/>
        <dsp:cNvSpPr/>
      </dsp:nvSpPr>
      <dsp:spPr>
        <a:xfrm>
          <a:off x="1386975" y="3083792"/>
          <a:ext cx="3094363" cy="53846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22225" rIns="66675" bIns="0" numCol="1" spcCol="1270" anchor="b" anchorCtr="0">
          <a:noAutofit/>
        </a:bodyPr>
        <a:lstStyle/>
        <a:p>
          <a:pPr lvl="0" algn="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tx1"/>
            </a:solidFill>
          </a:endParaRPr>
        </a:p>
      </dsp:txBody>
      <dsp:txXfrm>
        <a:off x="1386975" y="3083792"/>
        <a:ext cx="3094363" cy="538463"/>
      </dsp:txXfrm>
    </dsp:sp>
    <dsp:sp modelId="{3D016068-40B3-413B-A7E8-F4494489752C}">
      <dsp:nvSpPr>
        <dsp:cNvPr id="0" name=""/>
        <dsp:cNvSpPr/>
      </dsp:nvSpPr>
      <dsp:spPr>
        <a:xfrm>
          <a:off x="3733800" y="1401153"/>
          <a:ext cx="1764965" cy="16405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76FF-50FA-412E-A3F8-2B634294874B}">
      <dsp:nvSpPr>
        <dsp:cNvPr id="0" name=""/>
        <dsp:cNvSpPr/>
      </dsp:nvSpPr>
      <dsp:spPr>
        <a:xfrm>
          <a:off x="5593887" y="1510499"/>
          <a:ext cx="349715" cy="1389762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94A43-42F8-4796-AA2C-938BFD13F03C}">
      <dsp:nvSpPr>
        <dsp:cNvPr id="0" name=""/>
        <dsp:cNvSpPr/>
      </dsp:nvSpPr>
      <dsp:spPr>
        <a:xfrm>
          <a:off x="5562603" y="1447801"/>
          <a:ext cx="418516" cy="154758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26670" tIns="8890" rIns="2667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Military Panel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562603" y="1447801"/>
        <a:ext cx="418516" cy="1547583"/>
      </dsp:txXfrm>
    </dsp:sp>
    <dsp:sp modelId="{E4AE658E-5EE0-4D0C-88F7-3F61F44E14CD}">
      <dsp:nvSpPr>
        <dsp:cNvPr id="0" name=""/>
        <dsp:cNvSpPr/>
      </dsp:nvSpPr>
      <dsp:spPr>
        <a:xfrm>
          <a:off x="1676398" y="4707469"/>
          <a:ext cx="1630148" cy="10075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CEFBD-1BB0-4893-B595-8D68C3419277}">
      <dsp:nvSpPr>
        <dsp:cNvPr id="0" name=""/>
        <dsp:cNvSpPr/>
      </dsp:nvSpPr>
      <dsp:spPr>
        <a:xfrm>
          <a:off x="2286003" y="95314"/>
          <a:ext cx="1159395" cy="418973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3A678-780A-40AF-AB85-ADB2555BBA88}">
      <dsp:nvSpPr>
        <dsp:cNvPr id="0" name=""/>
        <dsp:cNvSpPr/>
      </dsp:nvSpPr>
      <dsp:spPr>
        <a:xfrm>
          <a:off x="3962398" y="5181600"/>
          <a:ext cx="1410888" cy="402852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How to Choose a College Major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962398" y="5181600"/>
        <a:ext cx="1410888" cy="402852"/>
      </dsp:txXfrm>
    </dsp:sp>
    <dsp:sp modelId="{69574F42-8004-4E2A-9E10-2CF07EBC5FE9}">
      <dsp:nvSpPr>
        <dsp:cNvPr id="0" name=""/>
        <dsp:cNvSpPr/>
      </dsp:nvSpPr>
      <dsp:spPr>
        <a:xfrm>
          <a:off x="98843" y="3047998"/>
          <a:ext cx="2034755" cy="16247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5A1E-ECFE-4C28-B979-0C975B6F4E57}">
      <dsp:nvSpPr>
        <dsp:cNvPr id="0" name=""/>
        <dsp:cNvSpPr/>
      </dsp:nvSpPr>
      <dsp:spPr>
        <a:xfrm>
          <a:off x="228602" y="2133599"/>
          <a:ext cx="888833" cy="722703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4A508-F2CC-4416-AFCA-CD35569AA2EB}">
      <dsp:nvSpPr>
        <dsp:cNvPr id="0" name=""/>
        <dsp:cNvSpPr/>
      </dsp:nvSpPr>
      <dsp:spPr>
        <a:xfrm>
          <a:off x="292270" y="2209802"/>
          <a:ext cx="736432" cy="555255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How to Prep for the SAT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292270" y="2209802"/>
        <a:ext cx="736432" cy="555255"/>
      </dsp:txXfrm>
    </dsp:sp>
    <dsp:sp modelId="{EA72E38C-41E4-4DD0-A299-B9DBA055D9D9}">
      <dsp:nvSpPr>
        <dsp:cNvPr id="0" name=""/>
        <dsp:cNvSpPr/>
      </dsp:nvSpPr>
      <dsp:spPr>
        <a:xfrm>
          <a:off x="1243692" y="1226203"/>
          <a:ext cx="2209008" cy="21435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E710B-3EFE-4942-A7E3-94E7D13EE60E}">
      <dsp:nvSpPr>
        <dsp:cNvPr id="0" name=""/>
        <dsp:cNvSpPr/>
      </dsp:nvSpPr>
      <dsp:spPr>
        <a:xfrm>
          <a:off x="3810004" y="5181605"/>
          <a:ext cx="1700187" cy="439025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A87B-663B-490C-A49C-C00E9C719614}">
      <dsp:nvSpPr>
        <dsp:cNvPr id="0" name=""/>
        <dsp:cNvSpPr/>
      </dsp:nvSpPr>
      <dsp:spPr>
        <a:xfrm>
          <a:off x="2362196" y="76198"/>
          <a:ext cx="1043040" cy="457201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CHS Alumni Panel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62196" y="76198"/>
        <a:ext cx="1043040" cy="457201"/>
      </dsp:txXfrm>
    </dsp:sp>
    <dsp:sp modelId="{4D311085-F288-46F0-B164-B563BFA3CE96}">
      <dsp:nvSpPr>
        <dsp:cNvPr id="0" name=""/>
        <dsp:cNvSpPr/>
      </dsp:nvSpPr>
      <dsp:spPr>
        <a:xfrm>
          <a:off x="3727925" y="0"/>
          <a:ext cx="2263303" cy="128146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104B0-0F9E-43CD-A3EF-2DD91494DE78}">
      <dsp:nvSpPr>
        <dsp:cNvPr id="0" name=""/>
        <dsp:cNvSpPr/>
      </dsp:nvSpPr>
      <dsp:spPr>
        <a:xfrm>
          <a:off x="228599" y="4708108"/>
          <a:ext cx="1270931" cy="930692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0D1E2-9321-40BA-AB19-DFAA0FBCE504}">
      <dsp:nvSpPr>
        <dsp:cNvPr id="0" name=""/>
        <dsp:cNvSpPr/>
      </dsp:nvSpPr>
      <dsp:spPr>
        <a:xfrm>
          <a:off x="228599" y="4748579"/>
          <a:ext cx="1270931" cy="767984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Historically Black College &amp; University Panel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8599" y="4748579"/>
        <a:ext cx="1270931" cy="767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F91874-92F4-4C11-B061-BDE97F6CDD1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routh.com/" TargetMode="External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Thursday, OCTOBER 13, 2016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Chs counseling department &amp;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APPLEROUTH TUTORING SERVICES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www.mycentennialcounseling.com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WWW.APPLEROUTH.COM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Class of 2018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Junior Parent Night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97024"/>
            <a:ext cx="18842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724400" cy="571500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Tuesday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November 29, 2016 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6:30 PM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Auditorium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4876800" y="1600200"/>
            <a:ext cx="4038600" cy="396240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" name="Picture 2" descr="C:\Users\caplinger\AppData\Local\Microsoft\Windows\Temporary Internet Files\Content.IE5\A84M3A0C\MC900390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2" y="1905000"/>
            <a:ext cx="3056318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-495300" y="1905000"/>
          <a:ext cx="1021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15400" cy="68579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Important Dates For Juniors 2016-17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err="1" smtClean="0"/>
              <a:t>Applerouth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86800" cy="3657600"/>
          </a:xfrm>
        </p:spPr>
      </p:pic>
    </p:spTree>
    <p:extLst>
      <p:ext uri="{BB962C8B-B14F-4D97-AF65-F5344CB8AC3E}">
        <p14:creationId xmlns:p14="http://schemas.microsoft.com/office/powerpoint/2010/main" val="392332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 Department At CHS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1482522"/>
              </p:ext>
            </p:extLst>
          </p:nvPr>
        </p:nvGraphicFramePr>
        <p:xfrm>
          <a:off x="316992" y="1981200"/>
          <a:ext cx="8503920" cy="411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7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hlinkClick r:id="rId2"/>
              </a:rPr>
              <a:t>www.mycentennialcounseling.com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901774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880144" y="324433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(Nov 14-18)</a:t>
            </a:r>
          </a:p>
        </p:txBody>
      </p:sp>
    </p:spTree>
    <p:extLst>
      <p:ext uri="{BB962C8B-B14F-4D97-AF65-F5344CB8AC3E}">
        <p14:creationId xmlns:p14="http://schemas.microsoft.com/office/powerpoint/2010/main" val="2177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82" y="914400"/>
            <a:ext cx="2362200" cy="990600"/>
          </a:xfrm>
        </p:spPr>
        <p:txBody>
          <a:bodyPr/>
          <a:lstStyle/>
          <a:p>
            <a:pPr algn="ctr"/>
            <a:r>
              <a:rPr lang="en-US" sz="3200" dirty="0" smtClean="0"/>
              <a:t>October </a:t>
            </a:r>
            <a:br>
              <a:rPr lang="en-US" sz="3200" dirty="0" smtClean="0"/>
            </a:br>
            <a:r>
              <a:rPr lang="en-US" sz="3200" dirty="0" smtClean="0"/>
              <a:t>24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-29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00546352"/>
              </p:ext>
            </p:extLst>
          </p:nvPr>
        </p:nvGraphicFramePr>
        <p:xfrm>
          <a:off x="228600" y="1905000"/>
          <a:ext cx="259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5424782"/>
              </p:ext>
            </p:extLst>
          </p:nvPr>
        </p:nvGraphicFramePr>
        <p:xfrm>
          <a:off x="2895600" y="609600"/>
          <a:ext cx="607810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5029200" y="1219200"/>
            <a:ext cx="1905000" cy="107859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971800" y="609600"/>
            <a:ext cx="1905000" cy="1935076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57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CHS Counseling Junior </a:t>
            </a:r>
            <a:r>
              <a:rPr lang="en-US" sz="3200" b="1" dirty="0" smtClean="0">
                <a:solidFill>
                  <a:schemeClr val="tx1"/>
                </a:solidFill>
              </a:rPr>
              <a:t>Curriculum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During College Week all </a:t>
            </a:r>
            <a:r>
              <a:rPr lang="en-US" sz="2400" b="1" dirty="0">
                <a:solidFill>
                  <a:schemeClr val="bg1"/>
                </a:solidFill>
              </a:rPr>
              <a:t>Juniors will </a:t>
            </a:r>
            <a:r>
              <a:rPr lang="en-US" sz="2400" b="1" u="sng" dirty="0">
                <a:solidFill>
                  <a:schemeClr val="bg1"/>
                </a:solidFill>
              </a:rPr>
              <a:t>complete a College Search </a:t>
            </a:r>
            <a:r>
              <a:rPr lang="en-US" sz="2400" b="1" dirty="0">
                <a:solidFill>
                  <a:schemeClr val="bg1"/>
                </a:solidFill>
              </a:rPr>
              <a:t>using the GA Career Information System (GCIS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Each student will </a:t>
            </a:r>
            <a:r>
              <a:rPr lang="en-US" sz="2400" b="1" u="sng" dirty="0" smtClean="0">
                <a:solidFill>
                  <a:schemeClr val="bg1"/>
                </a:solidFill>
              </a:rPr>
              <a:t>identify at least </a:t>
            </a:r>
            <a:r>
              <a:rPr lang="en-US" sz="2400" b="1" u="sng" dirty="0">
                <a:solidFill>
                  <a:schemeClr val="bg1"/>
                </a:solidFill>
              </a:rPr>
              <a:t>3 schools </a:t>
            </a:r>
            <a:r>
              <a:rPr lang="en-US" sz="2400" b="1" dirty="0" smtClean="0">
                <a:solidFill>
                  <a:schemeClr val="bg1"/>
                </a:solidFill>
              </a:rPr>
              <a:t>of interest and save them to their GCIS portfolio.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2800" b="1" u="sng" dirty="0" smtClean="0">
                <a:solidFill>
                  <a:srgbClr val="FFFF00"/>
                </a:solidFill>
              </a:rPr>
              <a:t>www.gcic.peachnet.edu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eaLnBrk="1" hangingPunct="1">
              <a:spcBef>
                <a:spcPts val="24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Username:  </a:t>
            </a:r>
            <a:r>
              <a:rPr lang="en-US" sz="2400" u="sng" dirty="0" smtClean="0">
                <a:solidFill>
                  <a:schemeClr val="bg1"/>
                </a:solidFill>
              </a:rPr>
              <a:t>student ID +s</a:t>
            </a:r>
            <a:r>
              <a:rPr lang="en-US" sz="2400" dirty="0" smtClean="0">
                <a:solidFill>
                  <a:schemeClr val="bg1"/>
                </a:solidFill>
              </a:rPr>
              <a:t>  (e.g. 123456789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Password:  </a:t>
            </a:r>
            <a:r>
              <a:rPr lang="en-US" sz="2400" u="sng" dirty="0" smtClean="0">
                <a:solidFill>
                  <a:schemeClr val="bg1"/>
                </a:solidFill>
              </a:rPr>
              <a:t>CHSKnights2018</a:t>
            </a:r>
            <a:r>
              <a:rPr lang="en-US" sz="2400" dirty="0" smtClean="0">
                <a:solidFill>
                  <a:schemeClr val="bg1"/>
                </a:solidFill>
              </a:rPr>
              <a:t>  (cap sensitive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3"/>
          <a:stretch/>
        </p:blipFill>
        <p:spPr bwMode="auto">
          <a:xfrm>
            <a:off x="5715000" y="3810000"/>
            <a:ext cx="2667000" cy="12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3157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4724400"/>
            <a:ext cx="82296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Class of 2018 College Search Challenge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Enter during College Week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Winner Announced Friday at Pep Rally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97" y="228600"/>
            <a:ext cx="3854450" cy="217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593922" y="2743200"/>
            <a:ext cx="8305800" cy="213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or ACT Prep Course from Applerouth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(valued at over $600)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724400"/>
            <a:ext cx="5867400" cy="16002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ACT/SAT Diagnostic Practice Test at CHS </a:t>
            </a:r>
            <a:r>
              <a:rPr lang="en-US" sz="2000" b="0" u="sng" dirty="0" smtClean="0">
                <a:solidFill>
                  <a:schemeClr val="tx1"/>
                </a:solidFill>
              </a:rPr>
              <a:t>Saturday, October 29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9am-1pm in the CHS Cafeteria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Register Online at </a:t>
            </a:r>
            <a:r>
              <a:rPr lang="en-US" sz="2000" b="0" u="sng" dirty="0" smtClean="0">
                <a:solidFill>
                  <a:schemeClr val="tx1"/>
                </a:solidFill>
              </a:rPr>
              <a:t>Applerouth.com/signup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(event code: M227580) Cost is $5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1376"/>
          <a:stretch>
            <a:fillRect/>
          </a:stretch>
        </p:blipFill>
        <p:spPr>
          <a:xfrm>
            <a:off x="3000375" y="609600"/>
            <a:ext cx="5867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ACT or SAT?</a:t>
            </a:r>
          </a:p>
          <a:p>
            <a:pPr algn="ctr"/>
            <a:r>
              <a:rPr lang="en-US" sz="4000" b="1" dirty="0" smtClean="0"/>
              <a:t>Which test should I take?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419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458200" cy="6857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CHS Counseling Junior Curriculum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2740515"/>
              </p:ext>
            </p:extLst>
          </p:nvPr>
        </p:nvGraphicFramePr>
        <p:xfrm>
          <a:off x="228600" y="16764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0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 smtClean="0"/>
              <a:t>Meet with your School Counselor for your Junior Advisement Meeting </a:t>
            </a:r>
          </a:p>
          <a:p>
            <a:pPr marL="514350" indent="-514350" algn="ctr">
              <a:buFont typeface="Arial" charset="0"/>
              <a:buNone/>
            </a:pPr>
            <a:r>
              <a:rPr lang="en-US" sz="2800" b="1" dirty="0" smtClean="0"/>
              <a:t>October 2016 – January 2017</a:t>
            </a:r>
            <a:endParaRPr lang="en-US" sz="2800" b="1" i="1" dirty="0" smtClean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5158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742</TotalTime>
  <Words>341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Georgia</vt:lpstr>
      <vt:lpstr>Wingdings</vt:lpstr>
      <vt:lpstr>Wingdings 2</vt:lpstr>
      <vt:lpstr>Civic</vt:lpstr>
      <vt:lpstr>Class of 2018 Junior Parent Night</vt:lpstr>
      <vt:lpstr>Counseling Department At CHS</vt:lpstr>
      <vt:lpstr>www.mycentennialcounseling.com</vt:lpstr>
      <vt:lpstr>October  24th -29th </vt:lpstr>
      <vt:lpstr> CHS Counseling Junior Curriculum</vt:lpstr>
      <vt:lpstr>PowerPoint Presentation</vt:lpstr>
      <vt:lpstr>ACT/SAT Diagnostic Practice Test at CHS Saturday, October 29  9am-1pm in the CHS Cafeteria Register Online at Applerouth.com/signup  (event code: M227580) Cost is $5</vt:lpstr>
      <vt:lpstr>CHS Counseling Junior Curriculum</vt:lpstr>
      <vt:lpstr>CHS Counseling Junior Advisement</vt:lpstr>
      <vt:lpstr>FINANCIAL AID  NIGHT  Tuesday November 29, 2016  6:30 PM Auditorium</vt:lpstr>
      <vt:lpstr>Important Dates For Juniors 2016-17</vt:lpstr>
      <vt:lpstr>Welcome Applerouth!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Opportunities at Centennial High School</dc:title>
  <dc:creator>Windows User</dc:creator>
  <cp:lastModifiedBy>Peart, Hella</cp:lastModifiedBy>
  <cp:revision>103</cp:revision>
  <dcterms:created xsi:type="dcterms:W3CDTF">2014-02-04T20:48:16Z</dcterms:created>
  <dcterms:modified xsi:type="dcterms:W3CDTF">2016-10-12T15:47:30Z</dcterms:modified>
</cp:coreProperties>
</file>