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7"/>
  </p:notesMasterIdLst>
  <p:sldIdLst>
    <p:sldId id="256" r:id="rId2"/>
    <p:sldId id="291" r:id="rId3"/>
    <p:sldId id="258" r:id="rId4"/>
    <p:sldId id="260" r:id="rId5"/>
    <p:sldId id="259" r:id="rId6"/>
    <p:sldId id="298" r:id="rId7"/>
    <p:sldId id="302" r:id="rId8"/>
    <p:sldId id="261" r:id="rId9"/>
    <p:sldId id="266" r:id="rId10"/>
    <p:sldId id="268" r:id="rId11"/>
    <p:sldId id="267" r:id="rId12"/>
    <p:sldId id="272" r:id="rId13"/>
    <p:sldId id="271" r:id="rId14"/>
    <p:sldId id="296" r:id="rId15"/>
    <p:sldId id="297" r:id="rId16"/>
    <p:sldId id="281" r:id="rId17"/>
    <p:sldId id="274" r:id="rId18"/>
    <p:sldId id="280" r:id="rId19"/>
    <p:sldId id="282" r:id="rId20"/>
    <p:sldId id="293" r:id="rId21"/>
    <p:sldId id="294" r:id="rId22"/>
    <p:sldId id="273" r:id="rId23"/>
    <p:sldId id="301" r:id="rId24"/>
    <p:sldId id="283" r:id="rId25"/>
    <p:sldId id="284" r:id="rId26"/>
    <p:sldId id="285" r:id="rId27"/>
    <p:sldId id="300" r:id="rId28"/>
    <p:sldId id="288" r:id="rId29"/>
    <p:sldId id="286" r:id="rId30"/>
    <p:sldId id="299" r:id="rId31"/>
    <p:sldId id="287" r:id="rId32"/>
    <p:sldId id="257" r:id="rId33"/>
    <p:sldId id="292" r:id="rId34"/>
    <p:sldId id="289" r:id="rId35"/>
    <p:sldId id="290" r:id="rId36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2743" autoAdjust="0"/>
  </p:normalViewPr>
  <p:slideViewPr>
    <p:cSldViewPr>
      <p:cViewPr varScale="1">
        <p:scale>
          <a:sx n="58" d="100"/>
          <a:sy n="58" d="100"/>
        </p:scale>
        <p:origin x="30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8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jp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BE5B08-AB09-4251-A10C-6F4EB438EF05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C24ECF-D576-4832-80E6-094803647C5E}">
      <dgm:prSet/>
      <dgm:spPr>
        <a:noFill/>
        <a:ln w="76200">
          <a:solidFill>
            <a:schemeClr val="accent1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accent6">
                  <a:lumMod val="75000"/>
                </a:schemeClr>
              </a:solidFill>
            </a:rPr>
            <a:t>Write down the characteristics                        of a “good” college.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3E527A73-4EBD-4033-95C8-F518551C1D87}" type="parTrans" cxnId="{9B21DA8E-2E49-4D1C-9D84-A4D3EC696205}">
      <dgm:prSet/>
      <dgm:spPr/>
      <dgm:t>
        <a:bodyPr/>
        <a:lstStyle/>
        <a:p>
          <a:endParaRPr lang="en-US"/>
        </a:p>
      </dgm:t>
    </dgm:pt>
    <dgm:pt modelId="{DABA21D6-395B-42EE-9DDE-17D632B257FD}" type="sibTrans" cxnId="{9B21DA8E-2E49-4D1C-9D84-A4D3EC696205}">
      <dgm:prSet/>
      <dgm:spPr/>
      <dgm:t>
        <a:bodyPr/>
        <a:lstStyle/>
        <a:p>
          <a:endParaRPr lang="en-US"/>
        </a:p>
      </dgm:t>
    </dgm:pt>
    <dgm:pt modelId="{E6D252F1-83B6-4D88-A4EA-7172C26013D1}" type="pres">
      <dgm:prSet presAssocID="{B4BE5B08-AB09-4251-A10C-6F4EB438EF0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1F7F8E-0215-46A6-976D-452B19DA5437}" type="pres">
      <dgm:prSet presAssocID="{DEC24ECF-D576-4832-80E6-094803647C5E}" presName="node" presStyleLbl="node1" presStyleIdx="0" presStyleCnt="1" custScaleX="152184" custScaleY="49173" custLinFactNeighborX="11142" custLinFactNeighborY="-618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12B7BA-08D9-49E3-A154-A43D72157306}" type="presOf" srcId="{B4BE5B08-AB09-4251-A10C-6F4EB438EF05}" destId="{E6D252F1-83B6-4D88-A4EA-7172C26013D1}" srcOrd="0" destOrd="0" presId="urn:microsoft.com/office/officeart/2005/8/layout/default"/>
    <dgm:cxn modelId="{9B21DA8E-2E49-4D1C-9D84-A4D3EC696205}" srcId="{B4BE5B08-AB09-4251-A10C-6F4EB438EF05}" destId="{DEC24ECF-D576-4832-80E6-094803647C5E}" srcOrd="0" destOrd="0" parTransId="{3E527A73-4EBD-4033-95C8-F518551C1D87}" sibTransId="{DABA21D6-395B-42EE-9DDE-17D632B257FD}"/>
    <dgm:cxn modelId="{D727078C-FB4A-4C87-A876-EB3A23B7BFC0}" type="presOf" srcId="{DEC24ECF-D576-4832-80E6-094803647C5E}" destId="{AE1F7F8E-0215-46A6-976D-452B19DA5437}" srcOrd="0" destOrd="0" presId="urn:microsoft.com/office/officeart/2005/8/layout/default"/>
    <dgm:cxn modelId="{99969AB5-1A4D-477D-A31E-3CAAAD860BC5}" type="presParOf" srcId="{E6D252F1-83B6-4D88-A4EA-7172C26013D1}" destId="{AE1F7F8E-0215-46A6-976D-452B19DA543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8E79A4C-4627-459E-A0EB-A21E7B262AB8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7A8CC1E-E526-4799-8912-405B088539B9}">
      <dgm:prSet/>
      <dgm:spPr/>
      <dgm:t>
        <a:bodyPr/>
        <a:lstStyle/>
        <a:p>
          <a:pPr rtl="0"/>
          <a:r>
            <a:rPr lang="en-US" dirty="0" smtClean="0"/>
            <a:t>Pays full standard tuition rate for certificate and diploma programs at schools in the Technical College System of Georgia or the University System of Georgia</a:t>
          </a:r>
          <a:endParaRPr lang="en-US" dirty="0"/>
        </a:p>
      </dgm:t>
    </dgm:pt>
    <dgm:pt modelId="{41FB61A2-B02C-45CE-9B4D-BE6D8FB68751}" type="parTrans" cxnId="{58AB65C6-B04D-4B7F-8A23-86B85A3414E4}">
      <dgm:prSet/>
      <dgm:spPr/>
      <dgm:t>
        <a:bodyPr/>
        <a:lstStyle/>
        <a:p>
          <a:endParaRPr lang="en-US"/>
        </a:p>
      </dgm:t>
    </dgm:pt>
    <dgm:pt modelId="{0F69E814-FCBF-481D-BE6C-8BB5460B46D9}" type="sibTrans" cxnId="{58AB65C6-B04D-4B7F-8A23-86B85A3414E4}">
      <dgm:prSet/>
      <dgm:spPr/>
      <dgm:t>
        <a:bodyPr/>
        <a:lstStyle/>
        <a:p>
          <a:endParaRPr lang="en-US"/>
        </a:p>
      </dgm:t>
    </dgm:pt>
    <dgm:pt modelId="{0D662842-9DBF-468E-850C-50CDDD642E4E}">
      <dgm:prSet/>
      <dgm:spPr/>
      <dgm:t>
        <a:bodyPr/>
        <a:lstStyle/>
        <a:p>
          <a:pPr rtl="0"/>
          <a:r>
            <a:rPr lang="en-US" u="sng" dirty="0" smtClean="0"/>
            <a:t>Minimum Eligibility</a:t>
          </a:r>
          <a:r>
            <a:rPr lang="en-US" dirty="0" smtClean="0"/>
            <a:t>: No high school graduation requirement (must maintain a cumulative 3.5 GPA or higher in college)</a:t>
          </a:r>
          <a:endParaRPr lang="en-US" dirty="0"/>
        </a:p>
      </dgm:t>
    </dgm:pt>
    <dgm:pt modelId="{6DD45AB8-E096-49F7-BD35-DAABA66A9C6D}" type="parTrans" cxnId="{D09DB976-568E-44D3-877E-2E3E25CC86A9}">
      <dgm:prSet/>
      <dgm:spPr/>
      <dgm:t>
        <a:bodyPr/>
        <a:lstStyle/>
        <a:p>
          <a:endParaRPr lang="en-US"/>
        </a:p>
      </dgm:t>
    </dgm:pt>
    <dgm:pt modelId="{84998882-DF78-4704-8F0A-017FE39048C3}" type="sibTrans" cxnId="{D09DB976-568E-44D3-877E-2E3E25CC86A9}">
      <dgm:prSet/>
      <dgm:spPr/>
      <dgm:t>
        <a:bodyPr/>
        <a:lstStyle/>
        <a:p>
          <a:endParaRPr lang="en-US"/>
        </a:p>
      </dgm:t>
    </dgm:pt>
    <dgm:pt modelId="{BC285702-37D3-4270-848F-28C42E5A881D}">
      <dgm:prSet custT="1"/>
      <dgm:spPr/>
      <dgm:t>
        <a:bodyPr/>
        <a:lstStyle/>
        <a:p>
          <a:pPr algn="ctr" rtl="0"/>
          <a:r>
            <a:rPr lang="en-US" sz="2000" b="1" u="sng" dirty="0" smtClean="0"/>
            <a:t>Zell Miller Grant</a:t>
          </a:r>
          <a:r>
            <a:rPr lang="en-US" sz="2000" b="1" u="none" dirty="0" smtClean="0"/>
            <a:t>  (NEW!)</a:t>
          </a:r>
          <a:endParaRPr lang="en-US" sz="2000" u="none" dirty="0"/>
        </a:p>
      </dgm:t>
    </dgm:pt>
    <dgm:pt modelId="{DEA8924E-8C0A-4425-B1A6-44A4370ADD3E}" type="sibTrans" cxnId="{72FEFC07-5A53-4484-BBC6-356BD0B39FD3}">
      <dgm:prSet/>
      <dgm:spPr/>
      <dgm:t>
        <a:bodyPr/>
        <a:lstStyle/>
        <a:p>
          <a:endParaRPr lang="en-US"/>
        </a:p>
      </dgm:t>
    </dgm:pt>
    <dgm:pt modelId="{A5A25E98-7B72-492C-9322-FAC89543544E}" type="parTrans" cxnId="{72FEFC07-5A53-4484-BBC6-356BD0B39FD3}">
      <dgm:prSet/>
      <dgm:spPr/>
      <dgm:t>
        <a:bodyPr/>
        <a:lstStyle/>
        <a:p>
          <a:endParaRPr lang="en-US"/>
        </a:p>
      </dgm:t>
    </dgm:pt>
    <dgm:pt modelId="{B4982642-15ED-402A-8CE1-D985447DC097}">
      <dgm:prSet/>
      <dgm:spPr/>
      <dgm:t>
        <a:bodyPr/>
        <a:lstStyle/>
        <a:p>
          <a:pPr rtl="0"/>
          <a:r>
            <a:rPr lang="en-US" dirty="0" smtClean="0"/>
            <a:t>Pays a percentage amount of the standard tuition rate for certificate and diploma programs at schools in the Technical College System of Georgia or the University System of Georgia</a:t>
          </a:r>
          <a:endParaRPr lang="en-US" dirty="0"/>
        </a:p>
      </dgm:t>
    </dgm:pt>
    <dgm:pt modelId="{62238B5E-73BE-4FB6-A95F-81CBAA85C376}" type="sibTrans" cxnId="{3633549A-8917-4C47-A9CC-1C193898FA90}">
      <dgm:prSet/>
      <dgm:spPr/>
      <dgm:t>
        <a:bodyPr/>
        <a:lstStyle/>
        <a:p>
          <a:endParaRPr lang="en-US"/>
        </a:p>
      </dgm:t>
    </dgm:pt>
    <dgm:pt modelId="{22EE0E8C-51FC-45AE-8280-846970A83B56}" type="parTrans" cxnId="{3633549A-8917-4C47-A9CC-1C193898FA90}">
      <dgm:prSet/>
      <dgm:spPr/>
      <dgm:t>
        <a:bodyPr/>
        <a:lstStyle/>
        <a:p>
          <a:endParaRPr lang="en-US"/>
        </a:p>
      </dgm:t>
    </dgm:pt>
    <dgm:pt modelId="{5F3B27FE-96F3-4812-8703-C58A5DCF47E1}">
      <dgm:prSet custT="1"/>
      <dgm:spPr/>
      <dgm:t>
        <a:bodyPr/>
        <a:lstStyle/>
        <a:p>
          <a:pPr algn="ctr" rtl="0"/>
          <a:r>
            <a:rPr lang="en-US" sz="2000" b="1" u="sng" dirty="0" smtClean="0"/>
            <a:t>HOPE Grant</a:t>
          </a:r>
          <a:endParaRPr lang="en-US" sz="2000" dirty="0"/>
        </a:p>
      </dgm:t>
    </dgm:pt>
    <dgm:pt modelId="{220B8027-50A3-424E-9F9F-87754986AA61}" type="sibTrans" cxnId="{1B46BD3F-B606-4EF4-A1C2-809CF021BB8B}">
      <dgm:prSet/>
      <dgm:spPr/>
      <dgm:t>
        <a:bodyPr/>
        <a:lstStyle/>
        <a:p>
          <a:endParaRPr lang="en-US"/>
        </a:p>
      </dgm:t>
    </dgm:pt>
    <dgm:pt modelId="{59F36011-C11E-435B-895E-0E6915BAEC86}" type="parTrans" cxnId="{1B46BD3F-B606-4EF4-A1C2-809CF021BB8B}">
      <dgm:prSet/>
      <dgm:spPr/>
      <dgm:t>
        <a:bodyPr/>
        <a:lstStyle/>
        <a:p>
          <a:endParaRPr lang="en-US"/>
        </a:p>
      </dgm:t>
    </dgm:pt>
    <dgm:pt modelId="{21757C83-A28A-4165-AAAB-0F9A889F0476}">
      <dgm:prSet/>
      <dgm:spPr/>
      <dgm:t>
        <a:bodyPr/>
        <a:lstStyle/>
        <a:p>
          <a:pPr rtl="0"/>
          <a:r>
            <a:rPr lang="en-US" u="sng" dirty="0" smtClean="0"/>
            <a:t>Minimum Eligibility</a:t>
          </a:r>
          <a:r>
            <a:rPr lang="en-US" dirty="0" smtClean="0"/>
            <a:t>:  No high school graduation requirement (must maintain a cumulative 2.0 GPA or higher in college)</a:t>
          </a:r>
          <a:endParaRPr lang="en-US" dirty="0"/>
        </a:p>
      </dgm:t>
    </dgm:pt>
    <dgm:pt modelId="{04F28474-2D9F-4770-BACA-A188EC65E8ED}" type="sibTrans" cxnId="{C6AA6DFD-4E87-425B-AFA0-DCCEE70E9791}">
      <dgm:prSet/>
      <dgm:spPr/>
      <dgm:t>
        <a:bodyPr/>
        <a:lstStyle/>
        <a:p>
          <a:endParaRPr lang="en-US"/>
        </a:p>
      </dgm:t>
    </dgm:pt>
    <dgm:pt modelId="{23F099D0-C56F-4B57-A44F-F8362CB1AC5A}" type="parTrans" cxnId="{C6AA6DFD-4E87-425B-AFA0-DCCEE70E9791}">
      <dgm:prSet/>
      <dgm:spPr/>
      <dgm:t>
        <a:bodyPr/>
        <a:lstStyle/>
        <a:p>
          <a:endParaRPr lang="en-US"/>
        </a:p>
      </dgm:t>
    </dgm:pt>
    <dgm:pt modelId="{E1000DA5-F7A4-4466-8966-B5FC1565EB63}" type="pres">
      <dgm:prSet presAssocID="{88E79A4C-4627-459E-A0EB-A21E7B262A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8C0D1C-065E-4F99-A7C2-AA1729CFA7F8}" type="pres">
      <dgm:prSet presAssocID="{BC285702-37D3-4270-848F-28C42E5A881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413271-BC3A-40A3-94DF-AF7975273D11}" type="pres">
      <dgm:prSet presAssocID="{BC285702-37D3-4270-848F-28C42E5A881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363D8-18BE-404A-A2F7-44C616157172}" type="pres">
      <dgm:prSet presAssocID="{5F3B27FE-96F3-4812-8703-C58A5DCF47E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36C11C-E09C-4887-94FA-C9FC366B5D26}" type="pres">
      <dgm:prSet presAssocID="{5F3B27FE-96F3-4812-8703-C58A5DCF47E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144EBA-024B-45F8-A67C-3B03803DC7A9}" type="presOf" srcId="{88E79A4C-4627-459E-A0EB-A21E7B262AB8}" destId="{E1000DA5-F7A4-4466-8966-B5FC1565EB63}" srcOrd="0" destOrd="0" presId="urn:microsoft.com/office/officeart/2005/8/layout/vList2"/>
    <dgm:cxn modelId="{D09DB976-568E-44D3-877E-2E3E25CC86A9}" srcId="{BC285702-37D3-4270-848F-28C42E5A881D}" destId="{0D662842-9DBF-468E-850C-50CDDD642E4E}" srcOrd="1" destOrd="0" parTransId="{6DD45AB8-E096-49F7-BD35-DAABA66A9C6D}" sibTransId="{84998882-DF78-4704-8F0A-017FE39048C3}"/>
    <dgm:cxn modelId="{1B46BD3F-B606-4EF4-A1C2-809CF021BB8B}" srcId="{88E79A4C-4627-459E-A0EB-A21E7B262AB8}" destId="{5F3B27FE-96F3-4812-8703-C58A5DCF47E1}" srcOrd="1" destOrd="0" parTransId="{59F36011-C11E-435B-895E-0E6915BAEC86}" sibTransId="{220B8027-50A3-424E-9F9F-87754986AA61}"/>
    <dgm:cxn modelId="{447F5020-502F-4488-B0A1-9F94C576442A}" type="presOf" srcId="{B4982642-15ED-402A-8CE1-D985447DC097}" destId="{D636C11C-E09C-4887-94FA-C9FC366B5D26}" srcOrd="0" destOrd="0" presId="urn:microsoft.com/office/officeart/2005/8/layout/vList2"/>
    <dgm:cxn modelId="{B10D7EA4-9BC3-4CC6-A4E5-B7B9DBCA071C}" type="presOf" srcId="{21757C83-A28A-4165-AAAB-0F9A889F0476}" destId="{D636C11C-E09C-4887-94FA-C9FC366B5D26}" srcOrd="0" destOrd="1" presId="urn:microsoft.com/office/officeart/2005/8/layout/vList2"/>
    <dgm:cxn modelId="{AFE67E63-035B-44C9-BE9C-543C37DEB0F4}" type="presOf" srcId="{BC285702-37D3-4270-848F-28C42E5A881D}" destId="{928C0D1C-065E-4F99-A7C2-AA1729CFA7F8}" srcOrd="0" destOrd="0" presId="urn:microsoft.com/office/officeart/2005/8/layout/vList2"/>
    <dgm:cxn modelId="{3633549A-8917-4C47-A9CC-1C193898FA90}" srcId="{5F3B27FE-96F3-4812-8703-C58A5DCF47E1}" destId="{B4982642-15ED-402A-8CE1-D985447DC097}" srcOrd="0" destOrd="0" parTransId="{22EE0E8C-51FC-45AE-8280-846970A83B56}" sibTransId="{62238B5E-73BE-4FB6-A95F-81CBAA85C376}"/>
    <dgm:cxn modelId="{58AB65C6-B04D-4B7F-8A23-86B85A3414E4}" srcId="{BC285702-37D3-4270-848F-28C42E5A881D}" destId="{77A8CC1E-E526-4799-8912-405B088539B9}" srcOrd="0" destOrd="0" parTransId="{41FB61A2-B02C-45CE-9B4D-BE6D8FB68751}" sibTransId="{0F69E814-FCBF-481D-BE6C-8BB5460B46D9}"/>
    <dgm:cxn modelId="{078CA296-B204-4530-B5D1-FB31486431FB}" type="presOf" srcId="{0D662842-9DBF-468E-850C-50CDDD642E4E}" destId="{16413271-BC3A-40A3-94DF-AF7975273D11}" srcOrd="0" destOrd="1" presId="urn:microsoft.com/office/officeart/2005/8/layout/vList2"/>
    <dgm:cxn modelId="{59DAB088-04F5-4BE8-B934-EB9C1F0E2006}" type="presOf" srcId="{5F3B27FE-96F3-4812-8703-C58A5DCF47E1}" destId="{23A363D8-18BE-404A-A2F7-44C616157172}" srcOrd="0" destOrd="0" presId="urn:microsoft.com/office/officeart/2005/8/layout/vList2"/>
    <dgm:cxn modelId="{C6AA6DFD-4E87-425B-AFA0-DCCEE70E9791}" srcId="{5F3B27FE-96F3-4812-8703-C58A5DCF47E1}" destId="{21757C83-A28A-4165-AAAB-0F9A889F0476}" srcOrd="1" destOrd="0" parTransId="{23F099D0-C56F-4B57-A44F-F8362CB1AC5A}" sibTransId="{04F28474-2D9F-4770-BACA-A188EC65E8ED}"/>
    <dgm:cxn modelId="{028654C6-602B-48E4-B09A-4CD81CB8AD97}" type="presOf" srcId="{77A8CC1E-E526-4799-8912-405B088539B9}" destId="{16413271-BC3A-40A3-94DF-AF7975273D11}" srcOrd="0" destOrd="0" presId="urn:microsoft.com/office/officeart/2005/8/layout/vList2"/>
    <dgm:cxn modelId="{72FEFC07-5A53-4484-BBC6-356BD0B39FD3}" srcId="{88E79A4C-4627-459E-A0EB-A21E7B262AB8}" destId="{BC285702-37D3-4270-848F-28C42E5A881D}" srcOrd="0" destOrd="0" parTransId="{A5A25E98-7B72-492C-9322-FAC89543544E}" sibTransId="{DEA8924E-8C0A-4425-B1A6-44A4370ADD3E}"/>
    <dgm:cxn modelId="{B9754DAE-8544-4B2F-A59E-24019F859179}" type="presParOf" srcId="{E1000DA5-F7A4-4466-8966-B5FC1565EB63}" destId="{928C0D1C-065E-4F99-A7C2-AA1729CFA7F8}" srcOrd="0" destOrd="0" presId="urn:microsoft.com/office/officeart/2005/8/layout/vList2"/>
    <dgm:cxn modelId="{30F3CEB7-7E5F-40F4-85B5-2249A444C48B}" type="presParOf" srcId="{E1000DA5-F7A4-4466-8966-B5FC1565EB63}" destId="{16413271-BC3A-40A3-94DF-AF7975273D11}" srcOrd="1" destOrd="0" presId="urn:microsoft.com/office/officeart/2005/8/layout/vList2"/>
    <dgm:cxn modelId="{CCA06D78-E93C-4DEE-9FF8-AEFA33C8E008}" type="presParOf" srcId="{E1000DA5-F7A4-4466-8966-B5FC1565EB63}" destId="{23A363D8-18BE-404A-A2F7-44C616157172}" srcOrd="2" destOrd="0" presId="urn:microsoft.com/office/officeart/2005/8/layout/vList2"/>
    <dgm:cxn modelId="{5BC78437-A000-4CC2-9CB3-3369F9F3944A}" type="presParOf" srcId="{E1000DA5-F7A4-4466-8966-B5FC1565EB63}" destId="{D636C11C-E09C-4887-94FA-C9FC366B5D2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9FA7710-BA0B-4E03-BB45-24589363E24C}" type="doc">
      <dgm:prSet loTypeId="urn:microsoft.com/office/officeart/2005/8/layout/lProcess1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01534DF-C59C-4980-8954-E8CEBC23CE10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chemeClr val="tx1"/>
              </a:solidFill>
            </a:rPr>
            <a:t>College Exploration</a:t>
          </a:r>
          <a:endParaRPr lang="en-US" sz="1800" b="1" dirty="0">
            <a:solidFill>
              <a:schemeClr val="tx1"/>
            </a:solidFill>
          </a:endParaRPr>
        </a:p>
      </dgm:t>
    </dgm:pt>
    <dgm:pt modelId="{F7158903-DA66-4F5A-9927-17BA2A612866}" type="parTrans" cxnId="{6907089D-0691-4201-8F00-D476E8F40D94}">
      <dgm:prSet/>
      <dgm:spPr/>
      <dgm:t>
        <a:bodyPr/>
        <a:lstStyle/>
        <a:p>
          <a:endParaRPr lang="en-US"/>
        </a:p>
      </dgm:t>
    </dgm:pt>
    <dgm:pt modelId="{EBB585AF-1EB2-4AEE-8AED-C8CB42A079EA}" type="sibTrans" cxnId="{6907089D-0691-4201-8F00-D476E8F40D94}">
      <dgm:prSet/>
      <dgm:spPr/>
      <dgm:t>
        <a:bodyPr/>
        <a:lstStyle/>
        <a:p>
          <a:endParaRPr lang="en-US"/>
        </a:p>
      </dgm:t>
    </dgm:pt>
    <dgm:pt modelId="{90196211-67C2-4DE9-8F64-0EA50EA924B7}">
      <dgm:prSet custT="1"/>
      <dgm:spPr/>
      <dgm:t>
        <a:bodyPr anchor="ctr" anchorCtr="0"/>
        <a:lstStyle/>
        <a:p>
          <a:pPr rtl="0"/>
          <a:r>
            <a:rPr lang="en-US" sz="1400" dirty="0" smtClean="0">
              <a:solidFill>
                <a:schemeClr val="tx1"/>
              </a:solidFill>
            </a:rPr>
            <a:t>Explore colleges on the Web</a:t>
          </a:r>
          <a:endParaRPr lang="en-US" sz="1400" dirty="0">
            <a:solidFill>
              <a:schemeClr val="tx1"/>
            </a:solidFill>
          </a:endParaRPr>
        </a:p>
      </dgm:t>
    </dgm:pt>
    <dgm:pt modelId="{B25B83C5-F5BD-4577-91F3-D25A50407BE3}" type="parTrans" cxnId="{E18408C9-36DB-41DC-95E0-E1B4F9B0B4FD}">
      <dgm:prSet/>
      <dgm:spPr/>
      <dgm:t>
        <a:bodyPr/>
        <a:lstStyle/>
        <a:p>
          <a:endParaRPr lang="en-US"/>
        </a:p>
      </dgm:t>
    </dgm:pt>
    <dgm:pt modelId="{AD727513-E479-40BA-A3B1-83A4CEE3CD02}" type="sibTrans" cxnId="{E18408C9-36DB-41DC-95E0-E1B4F9B0B4FD}">
      <dgm:prSet/>
      <dgm:spPr/>
      <dgm:t>
        <a:bodyPr/>
        <a:lstStyle/>
        <a:p>
          <a:endParaRPr lang="en-US"/>
        </a:p>
      </dgm:t>
    </dgm:pt>
    <dgm:pt modelId="{3C6B4233-8D6E-41CD-A7E8-4996B5CF5F4D}">
      <dgm:prSet custT="1"/>
      <dgm:spPr/>
      <dgm:t>
        <a:bodyPr anchor="ctr" anchorCtr="0"/>
        <a:lstStyle/>
        <a:p>
          <a:pPr rtl="0"/>
          <a:r>
            <a:rPr lang="en-US" sz="1400" dirty="0" smtClean="0">
              <a:solidFill>
                <a:schemeClr val="tx1"/>
              </a:solidFill>
            </a:rPr>
            <a:t>Visit colleges </a:t>
          </a:r>
          <a:endParaRPr lang="en-US" sz="1400" dirty="0">
            <a:solidFill>
              <a:schemeClr val="tx1"/>
            </a:solidFill>
          </a:endParaRPr>
        </a:p>
      </dgm:t>
    </dgm:pt>
    <dgm:pt modelId="{45BC5F95-6EC4-466A-A83C-0FD08F54932A}" type="parTrans" cxnId="{D0045F38-2687-4934-8816-8143038E3FC5}">
      <dgm:prSet/>
      <dgm:spPr/>
      <dgm:t>
        <a:bodyPr/>
        <a:lstStyle/>
        <a:p>
          <a:endParaRPr lang="en-US"/>
        </a:p>
      </dgm:t>
    </dgm:pt>
    <dgm:pt modelId="{65F6AA0A-1B6A-41C0-A4F5-BEA4F0AE0E79}" type="sibTrans" cxnId="{D0045F38-2687-4934-8816-8143038E3FC5}">
      <dgm:prSet/>
      <dgm:spPr/>
      <dgm:t>
        <a:bodyPr/>
        <a:lstStyle/>
        <a:p>
          <a:endParaRPr lang="en-US"/>
        </a:p>
      </dgm:t>
    </dgm:pt>
    <dgm:pt modelId="{7022D517-633C-485F-85E8-6CF1E1899D88}">
      <dgm:prSet custT="1"/>
      <dgm:spPr/>
      <dgm:t>
        <a:bodyPr anchor="ctr" anchorCtr="0"/>
        <a:lstStyle/>
        <a:p>
          <a:pPr rtl="0"/>
          <a:r>
            <a:rPr lang="en-US" sz="1400" dirty="0" smtClean="0">
              <a:solidFill>
                <a:schemeClr val="tx1"/>
              </a:solidFill>
            </a:rPr>
            <a:t>Meet with college representatives</a:t>
          </a:r>
          <a:endParaRPr lang="en-US" sz="1400" dirty="0">
            <a:solidFill>
              <a:schemeClr val="tx1"/>
            </a:solidFill>
          </a:endParaRPr>
        </a:p>
      </dgm:t>
    </dgm:pt>
    <dgm:pt modelId="{5B222F2E-A771-4F95-9399-1BE344BCDDF1}" type="parTrans" cxnId="{E234A671-9B66-45A6-B5D5-D1FDDC96B256}">
      <dgm:prSet/>
      <dgm:spPr/>
      <dgm:t>
        <a:bodyPr/>
        <a:lstStyle/>
        <a:p>
          <a:endParaRPr lang="en-US"/>
        </a:p>
      </dgm:t>
    </dgm:pt>
    <dgm:pt modelId="{3F577C8B-8973-4EE5-94EB-E7BBFDCB1DC5}" type="sibTrans" cxnId="{E234A671-9B66-45A6-B5D5-D1FDDC96B256}">
      <dgm:prSet/>
      <dgm:spPr/>
      <dgm:t>
        <a:bodyPr/>
        <a:lstStyle/>
        <a:p>
          <a:endParaRPr lang="en-US"/>
        </a:p>
      </dgm:t>
    </dgm:pt>
    <dgm:pt modelId="{02F23B7E-7145-4C21-A872-F7470D0C68FC}">
      <dgm:prSet custT="1"/>
      <dgm:spPr/>
      <dgm:t>
        <a:bodyPr anchor="ctr" anchorCtr="0"/>
        <a:lstStyle/>
        <a:p>
          <a:pPr rtl="0"/>
          <a:r>
            <a:rPr lang="en-US" sz="1400" dirty="0" smtClean="0">
              <a:solidFill>
                <a:schemeClr val="tx1"/>
              </a:solidFill>
            </a:rPr>
            <a:t>Attend college fairs</a:t>
          </a:r>
          <a:endParaRPr lang="en-US" sz="1400" dirty="0">
            <a:solidFill>
              <a:schemeClr val="tx1"/>
            </a:solidFill>
          </a:endParaRPr>
        </a:p>
      </dgm:t>
    </dgm:pt>
    <dgm:pt modelId="{9FC8632C-824F-4A55-B8A8-97154A65DB19}" type="parTrans" cxnId="{EE527F26-41DC-4775-A6DE-B382376B8D94}">
      <dgm:prSet/>
      <dgm:spPr/>
      <dgm:t>
        <a:bodyPr/>
        <a:lstStyle/>
        <a:p>
          <a:endParaRPr lang="en-US"/>
        </a:p>
      </dgm:t>
    </dgm:pt>
    <dgm:pt modelId="{A119E14A-1CAF-46FA-B0B0-6A8F290BFAC5}" type="sibTrans" cxnId="{EE527F26-41DC-4775-A6DE-B382376B8D94}">
      <dgm:prSet/>
      <dgm:spPr/>
      <dgm:t>
        <a:bodyPr/>
        <a:lstStyle/>
        <a:p>
          <a:endParaRPr lang="en-US"/>
        </a:p>
      </dgm:t>
    </dgm:pt>
    <dgm:pt modelId="{D24DE906-B9E4-4500-A4A0-3E810CDDA1EB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chemeClr val="tx1"/>
              </a:solidFill>
            </a:rPr>
            <a:t>In School</a:t>
          </a:r>
          <a:endParaRPr lang="en-US" sz="1800" b="1" dirty="0">
            <a:solidFill>
              <a:schemeClr val="tx1"/>
            </a:solidFill>
          </a:endParaRPr>
        </a:p>
      </dgm:t>
    </dgm:pt>
    <dgm:pt modelId="{94FF7BAD-5DF0-4CC9-A3C9-EFF7FEBA35D3}" type="parTrans" cxnId="{9CF97D40-7167-428B-B08C-631C7F98597D}">
      <dgm:prSet/>
      <dgm:spPr/>
      <dgm:t>
        <a:bodyPr/>
        <a:lstStyle/>
        <a:p>
          <a:endParaRPr lang="en-US"/>
        </a:p>
      </dgm:t>
    </dgm:pt>
    <dgm:pt modelId="{923F03E4-10A5-43DA-A1D6-35EAC3F413F8}" type="sibTrans" cxnId="{9CF97D40-7167-428B-B08C-631C7F98597D}">
      <dgm:prSet/>
      <dgm:spPr/>
      <dgm:t>
        <a:bodyPr/>
        <a:lstStyle/>
        <a:p>
          <a:endParaRPr lang="en-US"/>
        </a:p>
      </dgm:t>
    </dgm:pt>
    <dgm:pt modelId="{5871B97C-C452-49CF-97F5-97A40991337F}">
      <dgm:prSet custT="1"/>
      <dgm:spPr/>
      <dgm:t>
        <a:bodyPr/>
        <a:lstStyle/>
        <a:p>
          <a:pPr rtl="0"/>
          <a:r>
            <a:rPr lang="en-US" sz="1400" dirty="0" smtClean="0">
              <a:solidFill>
                <a:schemeClr val="tx1"/>
              </a:solidFill>
            </a:rPr>
            <a:t>Stay focused on academics</a:t>
          </a:r>
          <a:endParaRPr lang="en-US" sz="1400" dirty="0">
            <a:solidFill>
              <a:schemeClr val="tx1"/>
            </a:solidFill>
          </a:endParaRPr>
        </a:p>
      </dgm:t>
    </dgm:pt>
    <dgm:pt modelId="{80EE433C-2C13-4D1A-A318-394F4AEC6284}" type="parTrans" cxnId="{42D4ED57-58E2-4FD3-BD3F-A782E212B3BA}">
      <dgm:prSet/>
      <dgm:spPr/>
      <dgm:t>
        <a:bodyPr/>
        <a:lstStyle/>
        <a:p>
          <a:endParaRPr lang="en-US"/>
        </a:p>
      </dgm:t>
    </dgm:pt>
    <dgm:pt modelId="{E6B8FB2C-358B-49A0-8AAF-2B12C1223116}" type="sibTrans" cxnId="{42D4ED57-58E2-4FD3-BD3F-A782E212B3BA}">
      <dgm:prSet/>
      <dgm:spPr/>
      <dgm:t>
        <a:bodyPr/>
        <a:lstStyle/>
        <a:p>
          <a:endParaRPr lang="en-US"/>
        </a:p>
      </dgm:t>
    </dgm:pt>
    <dgm:pt modelId="{704120E4-1049-4CCB-8FCB-9EC04D3F6552}">
      <dgm:prSet custT="1"/>
      <dgm:spPr/>
      <dgm:t>
        <a:bodyPr/>
        <a:lstStyle/>
        <a:p>
          <a:pPr rtl="0"/>
          <a:r>
            <a:rPr lang="en-US" sz="1400" dirty="0" smtClean="0">
              <a:solidFill>
                <a:schemeClr val="tx1"/>
              </a:solidFill>
            </a:rPr>
            <a:t>Do not lighten your academic load for senior year</a:t>
          </a:r>
          <a:endParaRPr lang="en-US" sz="1400" dirty="0">
            <a:solidFill>
              <a:schemeClr val="tx1"/>
            </a:solidFill>
          </a:endParaRPr>
        </a:p>
      </dgm:t>
    </dgm:pt>
    <dgm:pt modelId="{C522EA29-2884-4D15-BC8B-187B31679400}" type="parTrans" cxnId="{E15DD5F5-4E5F-4134-90B6-BBF39C7AA12D}">
      <dgm:prSet/>
      <dgm:spPr/>
      <dgm:t>
        <a:bodyPr/>
        <a:lstStyle/>
        <a:p>
          <a:endParaRPr lang="en-US"/>
        </a:p>
      </dgm:t>
    </dgm:pt>
    <dgm:pt modelId="{FA270BD4-7731-449D-B460-2C7ED5E22C1A}" type="sibTrans" cxnId="{E15DD5F5-4E5F-4134-90B6-BBF39C7AA12D}">
      <dgm:prSet/>
      <dgm:spPr/>
      <dgm:t>
        <a:bodyPr/>
        <a:lstStyle/>
        <a:p>
          <a:endParaRPr lang="en-US"/>
        </a:p>
      </dgm:t>
    </dgm:pt>
    <dgm:pt modelId="{A2F30C0C-6127-4958-9B94-C8AA66EA6E4D}">
      <dgm:prSet custT="1"/>
      <dgm:spPr/>
      <dgm:t>
        <a:bodyPr/>
        <a:lstStyle/>
        <a:p>
          <a:pPr rtl="0"/>
          <a:r>
            <a:rPr lang="en-US" sz="1400" dirty="0" smtClean="0">
              <a:solidFill>
                <a:schemeClr val="tx1"/>
              </a:solidFill>
            </a:rPr>
            <a:t>Stay involved in school activities (commitment/leadership)</a:t>
          </a:r>
          <a:endParaRPr lang="en-US" sz="1400" dirty="0">
            <a:solidFill>
              <a:schemeClr val="tx1"/>
            </a:solidFill>
          </a:endParaRPr>
        </a:p>
      </dgm:t>
    </dgm:pt>
    <dgm:pt modelId="{B595A1FD-6AD1-43D8-8FD1-50260FEFA353}" type="parTrans" cxnId="{4A0605C0-D157-4565-AE76-C0F3C55B971F}">
      <dgm:prSet/>
      <dgm:spPr/>
      <dgm:t>
        <a:bodyPr/>
        <a:lstStyle/>
        <a:p>
          <a:endParaRPr lang="en-US"/>
        </a:p>
      </dgm:t>
    </dgm:pt>
    <dgm:pt modelId="{CC52D4F2-D228-4F21-9978-E0EFC787173D}" type="sibTrans" cxnId="{4A0605C0-D157-4565-AE76-C0F3C55B971F}">
      <dgm:prSet/>
      <dgm:spPr/>
      <dgm:t>
        <a:bodyPr/>
        <a:lstStyle/>
        <a:p>
          <a:endParaRPr lang="en-US"/>
        </a:p>
      </dgm:t>
    </dgm:pt>
    <dgm:pt modelId="{07A10F71-FB4A-4BBA-B93B-0388BC9CA795}">
      <dgm:prSet custT="1"/>
      <dgm:spPr/>
      <dgm:t>
        <a:bodyPr/>
        <a:lstStyle/>
        <a:p>
          <a:pPr rtl="0"/>
          <a:r>
            <a:rPr lang="en-US" sz="1400" dirty="0" smtClean="0">
              <a:solidFill>
                <a:schemeClr val="tx1"/>
              </a:solidFill>
            </a:rPr>
            <a:t>Meet with your school counselor               </a:t>
          </a:r>
          <a:endParaRPr lang="en-US" sz="1400" dirty="0">
            <a:solidFill>
              <a:schemeClr val="tx1"/>
            </a:solidFill>
          </a:endParaRPr>
        </a:p>
      </dgm:t>
    </dgm:pt>
    <dgm:pt modelId="{174ADFF4-CF13-4AE4-BF2D-EBB31C3288EE}" type="parTrans" cxnId="{9F20236E-2672-4586-A365-2D0A36BAC5A0}">
      <dgm:prSet/>
      <dgm:spPr/>
      <dgm:t>
        <a:bodyPr/>
        <a:lstStyle/>
        <a:p>
          <a:endParaRPr lang="en-US"/>
        </a:p>
      </dgm:t>
    </dgm:pt>
    <dgm:pt modelId="{4A16B83A-192B-4DD3-91B8-4482459F46F6}" type="sibTrans" cxnId="{9F20236E-2672-4586-A365-2D0A36BAC5A0}">
      <dgm:prSet/>
      <dgm:spPr/>
      <dgm:t>
        <a:bodyPr/>
        <a:lstStyle/>
        <a:p>
          <a:endParaRPr lang="en-US"/>
        </a:p>
      </dgm:t>
    </dgm:pt>
    <dgm:pt modelId="{F68A90C5-4124-45C2-B41B-09E9CAC89789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chemeClr val="tx1"/>
              </a:solidFill>
            </a:rPr>
            <a:t>Standardized Testing</a:t>
          </a:r>
          <a:endParaRPr lang="en-US" sz="1800" b="1" dirty="0">
            <a:solidFill>
              <a:schemeClr val="tx1"/>
            </a:solidFill>
          </a:endParaRPr>
        </a:p>
      </dgm:t>
    </dgm:pt>
    <dgm:pt modelId="{4420A5E9-F58C-44BF-8289-BABD1AD7B6F6}" type="parTrans" cxnId="{E9A03B1A-ADBB-4F5B-B1FC-57AC8328282B}">
      <dgm:prSet/>
      <dgm:spPr/>
      <dgm:t>
        <a:bodyPr/>
        <a:lstStyle/>
        <a:p>
          <a:endParaRPr lang="en-US"/>
        </a:p>
      </dgm:t>
    </dgm:pt>
    <dgm:pt modelId="{D3DCD9A4-9F81-40E2-A618-705DEC56B3D5}" type="sibTrans" cxnId="{E9A03B1A-ADBB-4F5B-B1FC-57AC8328282B}">
      <dgm:prSet/>
      <dgm:spPr/>
      <dgm:t>
        <a:bodyPr/>
        <a:lstStyle/>
        <a:p>
          <a:endParaRPr lang="en-US"/>
        </a:p>
      </dgm:t>
    </dgm:pt>
    <dgm:pt modelId="{63ACF906-38FF-4D4D-B75F-D9F0255DB8FB}">
      <dgm:prSet custT="1"/>
      <dgm:spPr/>
      <dgm:t>
        <a:bodyPr/>
        <a:lstStyle/>
        <a:p>
          <a:pPr rtl="0"/>
          <a:r>
            <a:rPr lang="en-US" sz="1400" dirty="0" smtClean="0"/>
            <a:t>Register for ACT / SAT tests</a:t>
          </a:r>
          <a:endParaRPr lang="en-US" sz="1400" dirty="0"/>
        </a:p>
      </dgm:t>
    </dgm:pt>
    <dgm:pt modelId="{B55C3C59-252A-45E1-872F-14B01C018014}" type="parTrans" cxnId="{56C42F4A-4138-462C-8C4A-955F3E78E7B1}">
      <dgm:prSet/>
      <dgm:spPr/>
      <dgm:t>
        <a:bodyPr/>
        <a:lstStyle/>
        <a:p>
          <a:endParaRPr lang="en-US"/>
        </a:p>
      </dgm:t>
    </dgm:pt>
    <dgm:pt modelId="{C6852315-C8AA-40C8-B3F6-0D35F73C2DCF}" type="sibTrans" cxnId="{56C42F4A-4138-462C-8C4A-955F3E78E7B1}">
      <dgm:prSet/>
      <dgm:spPr/>
      <dgm:t>
        <a:bodyPr/>
        <a:lstStyle/>
        <a:p>
          <a:endParaRPr lang="en-US"/>
        </a:p>
      </dgm:t>
    </dgm:pt>
    <dgm:pt modelId="{4691998B-AF00-4525-929B-6A051E48B09F}">
      <dgm:prSet custT="1"/>
      <dgm:spPr/>
      <dgm:t>
        <a:bodyPr/>
        <a:lstStyle/>
        <a:p>
          <a:pPr rtl="0"/>
          <a:r>
            <a:rPr lang="en-US" sz="1400" dirty="0" smtClean="0"/>
            <a:t>Prepare for tests via prep courses and online resources</a:t>
          </a:r>
          <a:endParaRPr lang="en-US" sz="1400" dirty="0"/>
        </a:p>
      </dgm:t>
    </dgm:pt>
    <dgm:pt modelId="{4ABC8DCA-B89C-4996-ABD5-F25A78CB89CC}" type="parTrans" cxnId="{AAA23CDC-4549-4179-8DE1-1988560846A7}">
      <dgm:prSet/>
      <dgm:spPr/>
      <dgm:t>
        <a:bodyPr/>
        <a:lstStyle/>
        <a:p>
          <a:endParaRPr lang="en-US"/>
        </a:p>
      </dgm:t>
    </dgm:pt>
    <dgm:pt modelId="{21F493B2-C83B-4941-8C38-21727704B474}" type="sibTrans" cxnId="{AAA23CDC-4549-4179-8DE1-1988560846A7}">
      <dgm:prSet/>
      <dgm:spPr/>
      <dgm:t>
        <a:bodyPr/>
        <a:lstStyle/>
        <a:p>
          <a:endParaRPr lang="en-US"/>
        </a:p>
      </dgm:t>
    </dgm:pt>
    <dgm:pt modelId="{B02A8F0E-6923-4D6A-8A26-C2A2B41F748A}" type="pres">
      <dgm:prSet presAssocID="{29FA7710-BA0B-4E03-BB45-24589363E2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29046E-EFA6-40DC-AF3A-035D3589B154}" type="pres">
      <dgm:prSet presAssocID="{B01534DF-C59C-4980-8954-E8CEBC23CE10}" presName="vertFlow" presStyleCnt="0"/>
      <dgm:spPr/>
    </dgm:pt>
    <dgm:pt modelId="{CDA3E1D1-1FEE-481B-9A05-D64D868742A2}" type="pres">
      <dgm:prSet presAssocID="{B01534DF-C59C-4980-8954-E8CEBC23CE10}" presName="header" presStyleLbl="node1" presStyleIdx="0" presStyleCnt="3"/>
      <dgm:spPr/>
      <dgm:t>
        <a:bodyPr/>
        <a:lstStyle/>
        <a:p>
          <a:endParaRPr lang="en-US"/>
        </a:p>
      </dgm:t>
    </dgm:pt>
    <dgm:pt modelId="{B31311A5-C5A2-4B6A-980C-701963AE9AA2}" type="pres">
      <dgm:prSet presAssocID="{B25B83C5-F5BD-4577-91F3-D25A50407BE3}" presName="parTrans" presStyleLbl="sibTrans2D1" presStyleIdx="0" presStyleCnt="10"/>
      <dgm:spPr/>
      <dgm:t>
        <a:bodyPr/>
        <a:lstStyle/>
        <a:p>
          <a:endParaRPr lang="en-US"/>
        </a:p>
      </dgm:t>
    </dgm:pt>
    <dgm:pt modelId="{8BAD420F-0E93-4490-B78E-5D305DBD7C0F}" type="pres">
      <dgm:prSet presAssocID="{90196211-67C2-4DE9-8F64-0EA50EA924B7}" presName="child" presStyleLbl="alignAccFollow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20F092-BD0D-46DD-87B9-4A925A550530}" type="pres">
      <dgm:prSet presAssocID="{AD727513-E479-40BA-A3B1-83A4CEE3CD02}" presName="sibTrans" presStyleLbl="sibTrans2D1" presStyleIdx="1" presStyleCnt="10"/>
      <dgm:spPr/>
      <dgm:t>
        <a:bodyPr/>
        <a:lstStyle/>
        <a:p>
          <a:endParaRPr lang="en-US"/>
        </a:p>
      </dgm:t>
    </dgm:pt>
    <dgm:pt modelId="{DEE07491-5AB1-4A9A-8330-EE3B6F9FAD99}" type="pres">
      <dgm:prSet presAssocID="{3C6B4233-8D6E-41CD-A7E8-4996B5CF5F4D}" presName="child" presStyleLbl="alignAccFollow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C66D3-2C14-4EF1-BA55-A584400F1113}" type="pres">
      <dgm:prSet presAssocID="{65F6AA0A-1B6A-41C0-A4F5-BEA4F0AE0E79}" presName="sibTrans" presStyleLbl="sibTrans2D1" presStyleIdx="2" presStyleCnt="10"/>
      <dgm:spPr/>
      <dgm:t>
        <a:bodyPr/>
        <a:lstStyle/>
        <a:p>
          <a:endParaRPr lang="en-US"/>
        </a:p>
      </dgm:t>
    </dgm:pt>
    <dgm:pt modelId="{55E9EA07-D272-4165-B108-D4F131D9DF55}" type="pres">
      <dgm:prSet presAssocID="{7022D517-633C-485F-85E8-6CF1E1899D88}" presName="child" presStyleLbl="alignAccFollow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BE12CF-9EDC-4BA3-B910-4C32FBD6A5B6}" type="pres">
      <dgm:prSet presAssocID="{3F577C8B-8973-4EE5-94EB-E7BBFDCB1DC5}" presName="sibTrans" presStyleLbl="sibTrans2D1" presStyleIdx="3" presStyleCnt="10"/>
      <dgm:spPr/>
      <dgm:t>
        <a:bodyPr/>
        <a:lstStyle/>
        <a:p>
          <a:endParaRPr lang="en-US"/>
        </a:p>
      </dgm:t>
    </dgm:pt>
    <dgm:pt modelId="{A1122260-FE14-4661-B92B-BE28F891F6A5}" type="pres">
      <dgm:prSet presAssocID="{02F23B7E-7145-4C21-A872-F7470D0C68FC}" presName="child" presStyleLbl="alignAccFollow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F5847-2386-4A0A-B5F2-19F4127BDC46}" type="pres">
      <dgm:prSet presAssocID="{B01534DF-C59C-4980-8954-E8CEBC23CE10}" presName="hSp" presStyleCnt="0"/>
      <dgm:spPr/>
    </dgm:pt>
    <dgm:pt modelId="{A122A39D-D0B0-4BAE-8941-FED1914FFD4D}" type="pres">
      <dgm:prSet presAssocID="{D24DE906-B9E4-4500-A4A0-3E810CDDA1EB}" presName="vertFlow" presStyleCnt="0"/>
      <dgm:spPr/>
    </dgm:pt>
    <dgm:pt modelId="{1EAB68D6-625B-4D4D-A8FD-2E01EA9CF3A6}" type="pres">
      <dgm:prSet presAssocID="{D24DE906-B9E4-4500-A4A0-3E810CDDA1EB}" presName="header" presStyleLbl="node1" presStyleIdx="1" presStyleCnt="3"/>
      <dgm:spPr/>
      <dgm:t>
        <a:bodyPr/>
        <a:lstStyle/>
        <a:p>
          <a:endParaRPr lang="en-US"/>
        </a:p>
      </dgm:t>
    </dgm:pt>
    <dgm:pt modelId="{E8992240-02A4-49AA-BDA5-FA25F2F54D94}" type="pres">
      <dgm:prSet presAssocID="{80EE433C-2C13-4D1A-A318-394F4AEC6284}" presName="parTrans" presStyleLbl="sibTrans2D1" presStyleIdx="4" presStyleCnt="10"/>
      <dgm:spPr/>
      <dgm:t>
        <a:bodyPr/>
        <a:lstStyle/>
        <a:p>
          <a:endParaRPr lang="en-US"/>
        </a:p>
      </dgm:t>
    </dgm:pt>
    <dgm:pt modelId="{6BC662D0-E041-4C9B-AC00-DB8D4079CEB2}" type="pres">
      <dgm:prSet presAssocID="{5871B97C-C452-49CF-97F5-97A40991337F}" presName="child" presStyleLbl="alignAccFollow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87A8B-B60C-40B1-A85C-951C3C0C0C6C}" type="pres">
      <dgm:prSet presAssocID="{E6B8FB2C-358B-49A0-8AAF-2B12C1223116}" presName="sibTrans" presStyleLbl="sibTrans2D1" presStyleIdx="5" presStyleCnt="10"/>
      <dgm:spPr/>
      <dgm:t>
        <a:bodyPr/>
        <a:lstStyle/>
        <a:p>
          <a:endParaRPr lang="en-US"/>
        </a:p>
      </dgm:t>
    </dgm:pt>
    <dgm:pt modelId="{016F123E-D956-4231-93C1-289D1D101EC3}" type="pres">
      <dgm:prSet presAssocID="{704120E4-1049-4CCB-8FCB-9EC04D3F6552}" presName="child" presStyleLbl="alignAccFollow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55684E-3976-41A3-AAFA-551CD5FDA267}" type="pres">
      <dgm:prSet presAssocID="{FA270BD4-7731-449D-B460-2C7ED5E22C1A}" presName="sibTrans" presStyleLbl="sibTrans2D1" presStyleIdx="6" presStyleCnt="10"/>
      <dgm:spPr/>
      <dgm:t>
        <a:bodyPr/>
        <a:lstStyle/>
        <a:p>
          <a:endParaRPr lang="en-US"/>
        </a:p>
      </dgm:t>
    </dgm:pt>
    <dgm:pt modelId="{FACFF6FA-513D-4EC6-BF77-548FFFC3FC53}" type="pres">
      <dgm:prSet presAssocID="{A2F30C0C-6127-4958-9B94-C8AA66EA6E4D}" presName="child" presStyleLbl="alignAccFollow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1001A8-CC25-4886-81F1-F8221031FACA}" type="pres">
      <dgm:prSet presAssocID="{CC52D4F2-D228-4F21-9978-E0EFC787173D}" presName="sibTrans" presStyleLbl="sibTrans2D1" presStyleIdx="7" presStyleCnt="10"/>
      <dgm:spPr/>
      <dgm:t>
        <a:bodyPr/>
        <a:lstStyle/>
        <a:p>
          <a:endParaRPr lang="en-US"/>
        </a:p>
      </dgm:t>
    </dgm:pt>
    <dgm:pt modelId="{B4B84EC8-D4C5-45A4-9CE5-F08D57DE40E2}" type="pres">
      <dgm:prSet presAssocID="{07A10F71-FB4A-4BBA-B93B-0388BC9CA795}" presName="child" presStyleLbl="alignAccFollow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A6B1D3-0F94-4431-9C30-0F4AC074D1C6}" type="pres">
      <dgm:prSet presAssocID="{D24DE906-B9E4-4500-A4A0-3E810CDDA1EB}" presName="hSp" presStyleCnt="0"/>
      <dgm:spPr/>
    </dgm:pt>
    <dgm:pt modelId="{119E1DDF-9053-4EB0-A864-0F3C731FBCAC}" type="pres">
      <dgm:prSet presAssocID="{F68A90C5-4124-45C2-B41B-09E9CAC89789}" presName="vertFlow" presStyleCnt="0"/>
      <dgm:spPr/>
    </dgm:pt>
    <dgm:pt modelId="{8102C528-9120-4908-863B-ADED6E790E0C}" type="pres">
      <dgm:prSet presAssocID="{F68A90C5-4124-45C2-B41B-09E9CAC89789}" presName="header" presStyleLbl="node1" presStyleIdx="2" presStyleCnt="3"/>
      <dgm:spPr/>
      <dgm:t>
        <a:bodyPr/>
        <a:lstStyle/>
        <a:p>
          <a:endParaRPr lang="en-US"/>
        </a:p>
      </dgm:t>
    </dgm:pt>
    <dgm:pt modelId="{A7E04BB5-DBE6-4803-9375-888B862B9630}" type="pres">
      <dgm:prSet presAssocID="{B55C3C59-252A-45E1-872F-14B01C018014}" presName="parTrans" presStyleLbl="sibTrans2D1" presStyleIdx="8" presStyleCnt="10"/>
      <dgm:spPr/>
      <dgm:t>
        <a:bodyPr/>
        <a:lstStyle/>
        <a:p>
          <a:endParaRPr lang="en-US"/>
        </a:p>
      </dgm:t>
    </dgm:pt>
    <dgm:pt modelId="{9850CF87-B52F-4F76-8E46-C9192DD88A8B}" type="pres">
      <dgm:prSet presAssocID="{63ACF906-38FF-4D4D-B75F-D9F0255DB8FB}" presName="child" presStyleLbl="alignAccFollow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875A62-565D-4980-8662-14737131CD83}" type="pres">
      <dgm:prSet presAssocID="{C6852315-C8AA-40C8-B3F6-0D35F73C2DCF}" presName="sibTrans" presStyleLbl="sibTrans2D1" presStyleIdx="9" presStyleCnt="10"/>
      <dgm:spPr/>
      <dgm:t>
        <a:bodyPr/>
        <a:lstStyle/>
        <a:p>
          <a:endParaRPr lang="en-US"/>
        </a:p>
      </dgm:t>
    </dgm:pt>
    <dgm:pt modelId="{6C0CA185-24E2-42B3-A46A-848E0B46F42C}" type="pres">
      <dgm:prSet presAssocID="{4691998B-AF00-4525-929B-6A051E48B09F}" presName="child" presStyleLbl="alignAccFollow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D4ED57-58E2-4FD3-BD3F-A782E212B3BA}" srcId="{D24DE906-B9E4-4500-A4A0-3E810CDDA1EB}" destId="{5871B97C-C452-49CF-97F5-97A40991337F}" srcOrd="0" destOrd="0" parTransId="{80EE433C-2C13-4D1A-A318-394F4AEC6284}" sibTransId="{E6B8FB2C-358B-49A0-8AAF-2B12C1223116}"/>
    <dgm:cxn modelId="{4730DA68-CFC5-46B8-B8A8-DB12DE86D40D}" type="presOf" srcId="{5871B97C-C452-49CF-97F5-97A40991337F}" destId="{6BC662D0-E041-4C9B-AC00-DB8D4079CEB2}" srcOrd="0" destOrd="0" presId="urn:microsoft.com/office/officeart/2005/8/layout/lProcess1"/>
    <dgm:cxn modelId="{4A0605C0-D157-4565-AE76-C0F3C55B971F}" srcId="{D24DE906-B9E4-4500-A4A0-3E810CDDA1EB}" destId="{A2F30C0C-6127-4958-9B94-C8AA66EA6E4D}" srcOrd="2" destOrd="0" parTransId="{B595A1FD-6AD1-43D8-8FD1-50260FEFA353}" sibTransId="{CC52D4F2-D228-4F21-9978-E0EFC787173D}"/>
    <dgm:cxn modelId="{1EA24714-494D-4B0B-AEF6-A0F2776B520E}" type="presOf" srcId="{02F23B7E-7145-4C21-A872-F7470D0C68FC}" destId="{A1122260-FE14-4661-B92B-BE28F891F6A5}" srcOrd="0" destOrd="0" presId="urn:microsoft.com/office/officeart/2005/8/layout/lProcess1"/>
    <dgm:cxn modelId="{F0757D36-D574-4667-B975-BF611FC3802F}" type="presOf" srcId="{3C6B4233-8D6E-41CD-A7E8-4996B5CF5F4D}" destId="{DEE07491-5AB1-4A9A-8330-EE3B6F9FAD99}" srcOrd="0" destOrd="0" presId="urn:microsoft.com/office/officeart/2005/8/layout/lProcess1"/>
    <dgm:cxn modelId="{F7A7F3DA-021B-4B37-86FA-4FF8982C4C78}" type="presOf" srcId="{63ACF906-38FF-4D4D-B75F-D9F0255DB8FB}" destId="{9850CF87-B52F-4F76-8E46-C9192DD88A8B}" srcOrd="0" destOrd="0" presId="urn:microsoft.com/office/officeart/2005/8/layout/lProcess1"/>
    <dgm:cxn modelId="{25FF46A5-DDAE-4E78-846E-A1C91F301360}" type="presOf" srcId="{B25B83C5-F5BD-4577-91F3-D25A50407BE3}" destId="{B31311A5-C5A2-4B6A-980C-701963AE9AA2}" srcOrd="0" destOrd="0" presId="urn:microsoft.com/office/officeart/2005/8/layout/lProcess1"/>
    <dgm:cxn modelId="{6907089D-0691-4201-8F00-D476E8F40D94}" srcId="{29FA7710-BA0B-4E03-BB45-24589363E24C}" destId="{B01534DF-C59C-4980-8954-E8CEBC23CE10}" srcOrd="0" destOrd="0" parTransId="{F7158903-DA66-4F5A-9927-17BA2A612866}" sibTransId="{EBB585AF-1EB2-4AEE-8AED-C8CB42A079EA}"/>
    <dgm:cxn modelId="{7B09C278-328E-4E88-A8C7-0954FEB1AD65}" type="presOf" srcId="{80EE433C-2C13-4D1A-A318-394F4AEC6284}" destId="{E8992240-02A4-49AA-BDA5-FA25F2F54D94}" srcOrd="0" destOrd="0" presId="urn:microsoft.com/office/officeart/2005/8/layout/lProcess1"/>
    <dgm:cxn modelId="{AAA23CDC-4549-4179-8DE1-1988560846A7}" srcId="{F68A90C5-4124-45C2-B41B-09E9CAC89789}" destId="{4691998B-AF00-4525-929B-6A051E48B09F}" srcOrd="1" destOrd="0" parTransId="{4ABC8DCA-B89C-4996-ABD5-F25A78CB89CC}" sibTransId="{21F493B2-C83B-4941-8C38-21727704B474}"/>
    <dgm:cxn modelId="{D0045F38-2687-4934-8816-8143038E3FC5}" srcId="{B01534DF-C59C-4980-8954-E8CEBC23CE10}" destId="{3C6B4233-8D6E-41CD-A7E8-4996B5CF5F4D}" srcOrd="1" destOrd="0" parTransId="{45BC5F95-6EC4-466A-A83C-0FD08F54932A}" sibTransId="{65F6AA0A-1B6A-41C0-A4F5-BEA4F0AE0E79}"/>
    <dgm:cxn modelId="{2482C501-3BE0-45CB-B896-4038F4AFFAB7}" type="presOf" srcId="{90196211-67C2-4DE9-8F64-0EA50EA924B7}" destId="{8BAD420F-0E93-4490-B78E-5D305DBD7C0F}" srcOrd="0" destOrd="0" presId="urn:microsoft.com/office/officeart/2005/8/layout/lProcess1"/>
    <dgm:cxn modelId="{E83AF903-368E-43B7-983D-FB7B0D49FB80}" type="presOf" srcId="{B55C3C59-252A-45E1-872F-14B01C018014}" destId="{A7E04BB5-DBE6-4803-9375-888B862B9630}" srcOrd="0" destOrd="0" presId="urn:microsoft.com/office/officeart/2005/8/layout/lProcess1"/>
    <dgm:cxn modelId="{F906511C-5D96-4657-A0B8-A1D3636A5D39}" type="presOf" srcId="{A2F30C0C-6127-4958-9B94-C8AA66EA6E4D}" destId="{FACFF6FA-513D-4EC6-BF77-548FFFC3FC53}" srcOrd="0" destOrd="0" presId="urn:microsoft.com/office/officeart/2005/8/layout/lProcess1"/>
    <dgm:cxn modelId="{BB3FD3DF-B9DB-4329-AE70-470FEA8C2D80}" type="presOf" srcId="{AD727513-E479-40BA-A3B1-83A4CEE3CD02}" destId="{9920F092-BD0D-46DD-87B9-4A925A550530}" srcOrd="0" destOrd="0" presId="urn:microsoft.com/office/officeart/2005/8/layout/lProcess1"/>
    <dgm:cxn modelId="{E234A671-9B66-45A6-B5D5-D1FDDC96B256}" srcId="{B01534DF-C59C-4980-8954-E8CEBC23CE10}" destId="{7022D517-633C-485F-85E8-6CF1E1899D88}" srcOrd="2" destOrd="0" parTransId="{5B222F2E-A771-4F95-9399-1BE344BCDDF1}" sibTransId="{3F577C8B-8973-4EE5-94EB-E7BBFDCB1DC5}"/>
    <dgm:cxn modelId="{D9D2FC1F-6ECC-4D38-8C7A-5565BF6BC7C2}" type="presOf" srcId="{F68A90C5-4124-45C2-B41B-09E9CAC89789}" destId="{8102C528-9120-4908-863B-ADED6E790E0C}" srcOrd="0" destOrd="0" presId="urn:microsoft.com/office/officeart/2005/8/layout/lProcess1"/>
    <dgm:cxn modelId="{DC846A89-5451-426F-996A-3505CAF1CB62}" type="presOf" srcId="{CC52D4F2-D228-4F21-9978-E0EFC787173D}" destId="{DC1001A8-CC25-4886-81F1-F8221031FACA}" srcOrd="0" destOrd="0" presId="urn:microsoft.com/office/officeart/2005/8/layout/lProcess1"/>
    <dgm:cxn modelId="{AD482DBB-D7CE-46CA-996C-3230BB8C70A9}" type="presOf" srcId="{E6B8FB2C-358B-49A0-8AAF-2B12C1223116}" destId="{30B87A8B-B60C-40B1-A85C-951C3C0C0C6C}" srcOrd="0" destOrd="0" presId="urn:microsoft.com/office/officeart/2005/8/layout/lProcess1"/>
    <dgm:cxn modelId="{F73A657B-FA71-4228-9EE0-E34988DB9ED0}" type="presOf" srcId="{D24DE906-B9E4-4500-A4A0-3E810CDDA1EB}" destId="{1EAB68D6-625B-4D4D-A8FD-2E01EA9CF3A6}" srcOrd="0" destOrd="0" presId="urn:microsoft.com/office/officeart/2005/8/layout/lProcess1"/>
    <dgm:cxn modelId="{5C0337B6-53B5-4C4E-B997-BC184199F800}" type="presOf" srcId="{B01534DF-C59C-4980-8954-E8CEBC23CE10}" destId="{CDA3E1D1-1FEE-481B-9A05-D64D868742A2}" srcOrd="0" destOrd="0" presId="urn:microsoft.com/office/officeart/2005/8/layout/lProcess1"/>
    <dgm:cxn modelId="{E15DD5F5-4E5F-4134-90B6-BBF39C7AA12D}" srcId="{D24DE906-B9E4-4500-A4A0-3E810CDDA1EB}" destId="{704120E4-1049-4CCB-8FCB-9EC04D3F6552}" srcOrd="1" destOrd="0" parTransId="{C522EA29-2884-4D15-BC8B-187B31679400}" sibTransId="{FA270BD4-7731-449D-B460-2C7ED5E22C1A}"/>
    <dgm:cxn modelId="{341CE412-0AD5-4D06-89D3-0ECC6B4E1864}" type="presOf" srcId="{07A10F71-FB4A-4BBA-B93B-0388BC9CA795}" destId="{B4B84EC8-D4C5-45A4-9CE5-F08D57DE40E2}" srcOrd="0" destOrd="0" presId="urn:microsoft.com/office/officeart/2005/8/layout/lProcess1"/>
    <dgm:cxn modelId="{E18408C9-36DB-41DC-95E0-E1B4F9B0B4FD}" srcId="{B01534DF-C59C-4980-8954-E8CEBC23CE10}" destId="{90196211-67C2-4DE9-8F64-0EA50EA924B7}" srcOrd="0" destOrd="0" parTransId="{B25B83C5-F5BD-4577-91F3-D25A50407BE3}" sibTransId="{AD727513-E479-40BA-A3B1-83A4CEE3CD02}"/>
    <dgm:cxn modelId="{9F20236E-2672-4586-A365-2D0A36BAC5A0}" srcId="{D24DE906-B9E4-4500-A4A0-3E810CDDA1EB}" destId="{07A10F71-FB4A-4BBA-B93B-0388BC9CA795}" srcOrd="3" destOrd="0" parTransId="{174ADFF4-CF13-4AE4-BF2D-EBB31C3288EE}" sibTransId="{4A16B83A-192B-4DD3-91B8-4482459F46F6}"/>
    <dgm:cxn modelId="{3E20FB11-86F5-4FE3-9814-2BD839436865}" type="presOf" srcId="{65F6AA0A-1B6A-41C0-A4F5-BEA4F0AE0E79}" destId="{D76C66D3-2C14-4EF1-BA55-A584400F1113}" srcOrd="0" destOrd="0" presId="urn:microsoft.com/office/officeart/2005/8/layout/lProcess1"/>
    <dgm:cxn modelId="{56C42F4A-4138-462C-8C4A-955F3E78E7B1}" srcId="{F68A90C5-4124-45C2-B41B-09E9CAC89789}" destId="{63ACF906-38FF-4D4D-B75F-D9F0255DB8FB}" srcOrd="0" destOrd="0" parTransId="{B55C3C59-252A-45E1-872F-14B01C018014}" sibTransId="{C6852315-C8AA-40C8-B3F6-0D35F73C2DCF}"/>
    <dgm:cxn modelId="{558D023C-7BDC-4B5A-8DA9-021CEB5BBC10}" type="presOf" srcId="{29FA7710-BA0B-4E03-BB45-24589363E24C}" destId="{B02A8F0E-6923-4D6A-8A26-C2A2B41F748A}" srcOrd="0" destOrd="0" presId="urn:microsoft.com/office/officeart/2005/8/layout/lProcess1"/>
    <dgm:cxn modelId="{9CF97D40-7167-428B-B08C-631C7F98597D}" srcId="{29FA7710-BA0B-4E03-BB45-24589363E24C}" destId="{D24DE906-B9E4-4500-A4A0-3E810CDDA1EB}" srcOrd="1" destOrd="0" parTransId="{94FF7BAD-5DF0-4CC9-A3C9-EFF7FEBA35D3}" sibTransId="{923F03E4-10A5-43DA-A1D6-35EAC3F413F8}"/>
    <dgm:cxn modelId="{886DE005-0587-4470-BA9E-892089F61F31}" type="presOf" srcId="{4691998B-AF00-4525-929B-6A051E48B09F}" destId="{6C0CA185-24E2-42B3-A46A-848E0B46F42C}" srcOrd="0" destOrd="0" presId="urn:microsoft.com/office/officeart/2005/8/layout/lProcess1"/>
    <dgm:cxn modelId="{C252ACBA-B613-4C70-BA61-C66D11C83858}" type="presOf" srcId="{3F577C8B-8973-4EE5-94EB-E7BBFDCB1DC5}" destId="{C1BE12CF-9EDC-4BA3-B910-4C32FBD6A5B6}" srcOrd="0" destOrd="0" presId="urn:microsoft.com/office/officeart/2005/8/layout/lProcess1"/>
    <dgm:cxn modelId="{A2CAA450-1D21-4FFF-A83D-4454881AE0E4}" type="presOf" srcId="{7022D517-633C-485F-85E8-6CF1E1899D88}" destId="{55E9EA07-D272-4165-B108-D4F131D9DF55}" srcOrd="0" destOrd="0" presId="urn:microsoft.com/office/officeart/2005/8/layout/lProcess1"/>
    <dgm:cxn modelId="{E5E343E3-8259-45E1-AADA-5623CB49E22F}" type="presOf" srcId="{C6852315-C8AA-40C8-B3F6-0D35F73C2DCF}" destId="{B5875A62-565D-4980-8662-14737131CD83}" srcOrd="0" destOrd="0" presId="urn:microsoft.com/office/officeart/2005/8/layout/lProcess1"/>
    <dgm:cxn modelId="{EE527F26-41DC-4775-A6DE-B382376B8D94}" srcId="{B01534DF-C59C-4980-8954-E8CEBC23CE10}" destId="{02F23B7E-7145-4C21-A872-F7470D0C68FC}" srcOrd="3" destOrd="0" parTransId="{9FC8632C-824F-4A55-B8A8-97154A65DB19}" sibTransId="{A119E14A-1CAF-46FA-B0B0-6A8F290BFAC5}"/>
    <dgm:cxn modelId="{C1EADA8A-B72C-4835-AF49-6CDA0F21F7F9}" type="presOf" srcId="{FA270BD4-7731-449D-B460-2C7ED5E22C1A}" destId="{1255684E-3976-41A3-AAFA-551CD5FDA267}" srcOrd="0" destOrd="0" presId="urn:microsoft.com/office/officeart/2005/8/layout/lProcess1"/>
    <dgm:cxn modelId="{E9A03B1A-ADBB-4F5B-B1FC-57AC8328282B}" srcId="{29FA7710-BA0B-4E03-BB45-24589363E24C}" destId="{F68A90C5-4124-45C2-B41B-09E9CAC89789}" srcOrd="2" destOrd="0" parTransId="{4420A5E9-F58C-44BF-8289-BABD1AD7B6F6}" sibTransId="{D3DCD9A4-9F81-40E2-A618-705DEC56B3D5}"/>
    <dgm:cxn modelId="{A30CA30E-81BA-4084-B3CC-E69C6AF1215B}" type="presOf" srcId="{704120E4-1049-4CCB-8FCB-9EC04D3F6552}" destId="{016F123E-D956-4231-93C1-289D1D101EC3}" srcOrd="0" destOrd="0" presId="urn:microsoft.com/office/officeart/2005/8/layout/lProcess1"/>
    <dgm:cxn modelId="{D6924CAE-A134-4C3D-A7D1-A03CCE858A1D}" type="presParOf" srcId="{B02A8F0E-6923-4D6A-8A26-C2A2B41F748A}" destId="{CC29046E-EFA6-40DC-AF3A-035D3589B154}" srcOrd="0" destOrd="0" presId="urn:microsoft.com/office/officeart/2005/8/layout/lProcess1"/>
    <dgm:cxn modelId="{244B2DEC-E9AD-441F-91BC-AF803FB013D0}" type="presParOf" srcId="{CC29046E-EFA6-40DC-AF3A-035D3589B154}" destId="{CDA3E1D1-1FEE-481B-9A05-D64D868742A2}" srcOrd="0" destOrd="0" presId="urn:microsoft.com/office/officeart/2005/8/layout/lProcess1"/>
    <dgm:cxn modelId="{D6F0DB35-F081-419D-BECE-4D17B56F9E6D}" type="presParOf" srcId="{CC29046E-EFA6-40DC-AF3A-035D3589B154}" destId="{B31311A5-C5A2-4B6A-980C-701963AE9AA2}" srcOrd="1" destOrd="0" presId="urn:microsoft.com/office/officeart/2005/8/layout/lProcess1"/>
    <dgm:cxn modelId="{C0873760-81E4-4500-AA54-993BEF4D1AD8}" type="presParOf" srcId="{CC29046E-EFA6-40DC-AF3A-035D3589B154}" destId="{8BAD420F-0E93-4490-B78E-5D305DBD7C0F}" srcOrd="2" destOrd="0" presId="urn:microsoft.com/office/officeart/2005/8/layout/lProcess1"/>
    <dgm:cxn modelId="{1E3B4090-9A2E-42B2-AF3E-AA46984D6DFA}" type="presParOf" srcId="{CC29046E-EFA6-40DC-AF3A-035D3589B154}" destId="{9920F092-BD0D-46DD-87B9-4A925A550530}" srcOrd="3" destOrd="0" presId="urn:microsoft.com/office/officeart/2005/8/layout/lProcess1"/>
    <dgm:cxn modelId="{FDBAF50F-418F-41EE-A5CF-DD23E47DB43D}" type="presParOf" srcId="{CC29046E-EFA6-40DC-AF3A-035D3589B154}" destId="{DEE07491-5AB1-4A9A-8330-EE3B6F9FAD99}" srcOrd="4" destOrd="0" presId="urn:microsoft.com/office/officeart/2005/8/layout/lProcess1"/>
    <dgm:cxn modelId="{D061E54B-DFD0-4561-8CD9-8E425BFAA6F7}" type="presParOf" srcId="{CC29046E-EFA6-40DC-AF3A-035D3589B154}" destId="{D76C66D3-2C14-4EF1-BA55-A584400F1113}" srcOrd="5" destOrd="0" presId="urn:microsoft.com/office/officeart/2005/8/layout/lProcess1"/>
    <dgm:cxn modelId="{79A2EE03-E8F8-4D67-8D4F-5AAA0328D5A5}" type="presParOf" srcId="{CC29046E-EFA6-40DC-AF3A-035D3589B154}" destId="{55E9EA07-D272-4165-B108-D4F131D9DF55}" srcOrd="6" destOrd="0" presId="urn:microsoft.com/office/officeart/2005/8/layout/lProcess1"/>
    <dgm:cxn modelId="{0FAFAA1F-5A3F-4097-BC1D-9FD75C080CF3}" type="presParOf" srcId="{CC29046E-EFA6-40DC-AF3A-035D3589B154}" destId="{C1BE12CF-9EDC-4BA3-B910-4C32FBD6A5B6}" srcOrd="7" destOrd="0" presId="urn:microsoft.com/office/officeart/2005/8/layout/lProcess1"/>
    <dgm:cxn modelId="{1CF7145E-C560-48D8-8E67-4D150E922B39}" type="presParOf" srcId="{CC29046E-EFA6-40DC-AF3A-035D3589B154}" destId="{A1122260-FE14-4661-B92B-BE28F891F6A5}" srcOrd="8" destOrd="0" presId="urn:microsoft.com/office/officeart/2005/8/layout/lProcess1"/>
    <dgm:cxn modelId="{17C4A0E4-EE11-430F-AD11-2132C8AB3C33}" type="presParOf" srcId="{B02A8F0E-6923-4D6A-8A26-C2A2B41F748A}" destId="{B6BF5847-2386-4A0A-B5F2-19F4127BDC46}" srcOrd="1" destOrd="0" presId="urn:microsoft.com/office/officeart/2005/8/layout/lProcess1"/>
    <dgm:cxn modelId="{0AA8F97C-28FE-40A5-BF4E-AF8487F1EEAD}" type="presParOf" srcId="{B02A8F0E-6923-4D6A-8A26-C2A2B41F748A}" destId="{A122A39D-D0B0-4BAE-8941-FED1914FFD4D}" srcOrd="2" destOrd="0" presId="urn:microsoft.com/office/officeart/2005/8/layout/lProcess1"/>
    <dgm:cxn modelId="{37DCBEF3-FAC5-448F-BE42-33B0B204D1C2}" type="presParOf" srcId="{A122A39D-D0B0-4BAE-8941-FED1914FFD4D}" destId="{1EAB68D6-625B-4D4D-A8FD-2E01EA9CF3A6}" srcOrd="0" destOrd="0" presId="urn:microsoft.com/office/officeart/2005/8/layout/lProcess1"/>
    <dgm:cxn modelId="{3CED6BF3-C4A5-41CB-AEC2-84BCB47DDF84}" type="presParOf" srcId="{A122A39D-D0B0-4BAE-8941-FED1914FFD4D}" destId="{E8992240-02A4-49AA-BDA5-FA25F2F54D94}" srcOrd="1" destOrd="0" presId="urn:microsoft.com/office/officeart/2005/8/layout/lProcess1"/>
    <dgm:cxn modelId="{4B17EF18-7D9C-47EF-9897-9AEAF7841CB4}" type="presParOf" srcId="{A122A39D-D0B0-4BAE-8941-FED1914FFD4D}" destId="{6BC662D0-E041-4C9B-AC00-DB8D4079CEB2}" srcOrd="2" destOrd="0" presId="urn:microsoft.com/office/officeart/2005/8/layout/lProcess1"/>
    <dgm:cxn modelId="{758B3ED3-A778-4BFD-B87E-1940C5BB8576}" type="presParOf" srcId="{A122A39D-D0B0-4BAE-8941-FED1914FFD4D}" destId="{30B87A8B-B60C-40B1-A85C-951C3C0C0C6C}" srcOrd="3" destOrd="0" presId="urn:microsoft.com/office/officeart/2005/8/layout/lProcess1"/>
    <dgm:cxn modelId="{5611AA0F-6D62-469D-8E06-B87E15984157}" type="presParOf" srcId="{A122A39D-D0B0-4BAE-8941-FED1914FFD4D}" destId="{016F123E-D956-4231-93C1-289D1D101EC3}" srcOrd="4" destOrd="0" presId="urn:microsoft.com/office/officeart/2005/8/layout/lProcess1"/>
    <dgm:cxn modelId="{08D8C8D2-5A61-427D-84ED-8D34CFE8201E}" type="presParOf" srcId="{A122A39D-D0B0-4BAE-8941-FED1914FFD4D}" destId="{1255684E-3976-41A3-AAFA-551CD5FDA267}" srcOrd="5" destOrd="0" presId="urn:microsoft.com/office/officeart/2005/8/layout/lProcess1"/>
    <dgm:cxn modelId="{DA344774-AA2B-4BEE-8CCB-94D56A0E8F64}" type="presParOf" srcId="{A122A39D-D0B0-4BAE-8941-FED1914FFD4D}" destId="{FACFF6FA-513D-4EC6-BF77-548FFFC3FC53}" srcOrd="6" destOrd="0" presId="urn:microsoft.com/office/officeart/2005/8/layout/lProcess1"/>
    <dgm:cxn modelId="{35B0FF12-B451-4AE7-940A-BE30CEE76A7B}" type="presParOf" srcId="{A122A39D-D0B0-4BAE-8941-FED1914FFD4D}" destId="{DC1001A8-CC25-4886-81F1-F8221031FACA}" srcOrd="7" destOrd="0" presId="urn:microsoft.com/office/officeart/2005/8/layout/lProcess1"/>
    <dgm:cxn modelId="{C34D5D0C-0EA5-4131-88BB-7F47EE74E1D5}" type="presParOf" srcId="{A122A39D-D0B0-4BAE-8941-FED1914FFD4D}" destId="{B4B84EC8-D4C5-45A4-9CE5-F08D57DE40E2}" srcOrd="8" destOrd="0" presId="urn:microsoft.com/office/officeart/2005/8/layout/lProcess1"/>
    <dgm:cxn modelId="{7CFB0235-A7D3-4BA6-A95B-CA7245DF9F65}" type="presParOf" srcId="{B02A8F0E-6923-4D6A-8A26-C2A2B41F748A}" destId="{44A6B1D3-0F94-4431-9C30-0F4AC074D1C6}" srcOrd="3" destOrd="0" presId="urn:microsoft.com/office/officeart/2005/8/layout/lProcess1"/>
    <dgm:cxn modelId="{2E0FFE77-685A-4C3F-AA64-C7B321CCDE6B}" type="presParOf" srcId="{B02A8F0E-6923-4D6A-8A26-C2A2B41F748A}" destId="{119E1DDF-9053-4EB0-A864-0F3C731FBCAC}" srcOrd="4" destOrd="0" presId="urn:microsoft.com/office/officeart/2005/8/layout/lProcess1"/>
    <dgm:cxn modelId="{07FAE0B4-5E36-4AFB-8B02-5E61A5DEFEF6}" type="presParOf" srcId="{119E1DDF-9053-4EB0-A864-0F3C731FBCAC}" destId="{8102C528-9120-4908-863B-ADED6E790E0C}" srcOrd="0" destOrd="0" presId="urn:microsoft.com/office/officeart/2005/8/layout/lProcess1"/>
    <dgm:cxn modelId="{9F6BBEC2-DF97-47F6-9924-9F7B82F28266}" type="presParOf" srcId="{119E1DDF-9053-4EB0-A864-0F3C731FBCAC}" destId="{A7E04BB5-DBE6-4803-9375-888B862B9630}" srcOrd="1" destOrd="0" presId="urn:microsoft.com/office/officeart/2005/8/layout/lProcess1"/>
    <dgm:cxn modelId="{02C28B88-FCC3-4C4E-B3B8-BD987D840B2E}" type="presParOf" srcId="{119E1DDF-9053-4EB0-A864-0F3C731FBCAC}" destId="{9850CF87-B52F-4F76-8E46-C9192DD88A8B}" srcOrd="2" destOrd="0" presId="urn:microsoft.com/office/officeart/2005/8/layout/lProcess1"/>
    <dgm:cxn modelId="{D6C58C64-E5EC-490B-9891-0595769D3295}" type="presParOf" srcId="{119E1DDF-9053-4EB0-A864-0F3C731FBCAC}" destId="{B5875A62-565D-4980-8662-14737131CD83}" srcOrd="3" destOrd="0" presId="urn:microsoft.com/office/officeart/2005/8/layout/lProcess1"/>
    <dgm:cxn modelId="{0C62BF6E-13F0-4A4F-B0CB-12A4AE5F6D68}" type="presParOf" srcId="{119E1DDF-9053-4EB0-A864-0F3C731FBCAC}" destId="{6C0CA185-24E2-42B3-A46A-848E0B46F42C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7E31303-82D1-4E2D-90EF-D728ACA24197}" type="doc">
      <dgm:prSet loTypeId="urn:microsoft.com/office/officeart/2005/8/layout/vList2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AE9F3D9-B473-4918-9FA7-A0CFB4DAEE2F}">
      <dgm:prSet/>
      <dgm:spPr/>
      <dgm:t>
        <a:bodyPr/>
        <a:lstStyle/>
        <a:p>
          <a:pPr algn="ctr" rtl="0"/>
          <a:r>
            <a:rPr lang="en-US" b="1" dirty="0" smtClean="0">
              <a:solidFill>
                <a:schemeClr val="tx1"/>
              </a:solidFill>
            </a:rPr>
            <a:t>Michael Absher                    A-C</a:t>
          </a:r>
          <a:endParaRPr lang="en-US" b="1" dirty="0">
            <a:solidFill>
              <a:schemeClr val="tx1"/>
            </a:solidFill>
          </a:endParaRPr>
        </a:p>
      </dgm:t>
    </dgm:pt>
    <dgm:pt modelId="{624DF326-1F70-4DAC-9EF0-C8104BF9C519}" type="parTrans" cxnId="{9A954C7A-0663-44CD-B14A-1F13B6A83C03}">
      <dgm:prSet/>
      <dgm:spPr/>
      <dgm:t>
        <a:bodyPr/>
        <a:lstStyle/>
        <a:p>
          <a:endParaRPr lang="en-US"/>
        </a:p>
      </dgm:t>
    </dgm:pt>
    <dgm:pt modelId="{ACC97005-5CE5-4244-9D69-18DD62415538}" type="sibTrans" cxnId="{9A954C7A-0663-44CD-B14A-1F13B6A83C03}">
      <dgm:prSet/>
      <dgm:spPr/>
      <dgm:t>
        <a:bodyPr/>
        <a:lstStyle/>
        <a:p>
          <a:endParaRPr lang="en-US"/>
        </a:p>
      </dgm:t>
    </dgm:pt>
    <dgm:pt modelId="{8A88F9F1-0EEE-4930-B2FE-FC80FBADCC56}">
      <dgm:prSet/>
      <dgm:spPr/>
      <dgm:t>
        <a:bodyPr/>
        <a:lstStyle/>
        <a:p>
          <a:pPr algn="ctr" rtl="0"/>
          <a:r>
            <a:rPr lang="en-US" b="1" dirty="0" smtClean="0">
              <a:solidFill>
                <a:schemeClr val="tx1"/>
              </a:solidFill>
            </a:rPr>
            <a:t>Shellie Marino            D-</a:t>
          </a:r>
          <a:r>
            <a:rPr lang="en-US" b="1" dirty="0" err="1" smtClean="0">
              <a:solidFill>
                <a:schemeClr val="tx1"/>
              </a:solidFill>
            </a:rPr>
            <a:t>Gol</a:t>
          </a:r>
          <a:endParaRPr lang="en-US" b="1" dirty="0">
            <a:solidFill>
              <a:schemeClr val="tx1"/>
            </a:solidFill>
          </a:endParaRPr>
        </a:p>
      </dgm:t>
    </dgm:pt>
    <dgm:pt modelId="{2BD1D7AD-01D5-443C-9FE7-70D40172F7B5}" type="parTrans" cxnId="{34D4E730-D95F-414E-8CA8-0161C06FE765}">
      <dgm:prSet/>
      <dgm:spPr/>
      <dgm:t>
        <a:bodyPr/>
        <a:lstStyle/>
        <a:p>
          <a:endParaRPr lang="en-US"/>
        </a:p>
      </dgm:t>
    </dgm:pt>
    <dgm:pt modelId="{C78EA1DD-A173-43D0-B5F8-C27F5D7A7180}" type="sibTrans" cxnId="{34D4E730-D95F-414E-8CA8-0161C06FE765}">
      <dgm:prSet/>
      <dgm:spPr/>
      <dgm:t>
        <a:bodyPr/>
        <a:lstStyle/>
        <a:p>
          <a:endParaRPr lang="en-US"/>
        </a:p>
      </dgm:t>
    </dgm:pt>
    <dgm:pt modelId="{A8DD02C6-4F0A-4423-B2F6-7C081F194A3C}">
      <dgm:prSet/>
      <dgm:spPr/>
      <dgm:t>
        <a:bodyPr/>
        <a:lstStyle/>
        <a:p>
          <a:pPr algn="ctr" rtl="0"/>
          <a:r>
            <a:rPr lang="en-US" b="1" dirty="0" smtClean="0">
              <a:solidFill>
                <a:schemeClr val="tx1"/>
              </a:solidFill>
            </a:rPr>
            <a:t>Heidi Graver                         </a:t>
          </a:r>
          <a:r>
            <a:rPr lang="en-US" b="1" dirty="0" err="1" smtClean="0">
              <a:solidFill>
                <a:schemeClr val="tx1"/>
              </a:solidFill>
            </a:rPr>
            <a:t>Gom</a:t>
          </a:r>
          <a:r>
            <a:rPr lang="en-US" b="1" dirty="0" smtClean="0">
              <a:solidFill>
                <a:schemeClr val="tx1"/>
              </a:solidFill>
            </a:rPr>
            <a:t>-Mart</a:t>
          </a:r>
          <a:endParaRPr lang="en-US" b="1" dirty="0">
            <a:solidFill>
              <a:schemeClr val="tx1"/>
            </a:solidFill>
          </a:endParaRPr>
        </a:p>
      </dgm:t>
    </dgm:pt>
    <dgm:pt modelId="{6614AE6C-56EA-4793-80A3-87CFEC3031A5}" type="parTrans" cxnId="{CDB53B48-7873-46A9-9621-0F6EE2CC71DB}">
      <dgm:prSet/>
      <dgm:spPr/>
      <dgm:t>
        <a:bodyPr/>
        <a:lstStyle/>
        <a:p>
          <a:endParaRPr lang="en-US"/>
        </a:p>
      </dgm:t>
    </dgm:pt>
    <dgm:pt modelId="{A4609D84-DBE1-4F14-93A8-403994873749}" type="sibTrans" cxnId="{CDB53B48-7873-46A9-9621-0F6EE2CC71DB}">
      <dgm:prSet/>
      <dgm:spPr/>
      <dgm:t>
        <a:bodyPr/>
        <a:lstStyle/>
        <a:p>
          <a:endParaRPr lang="en-US"/>
        </a:p>
      </dgm:t>
    </dgm:pt>
    <dgm:pt modelId="{3A214166-A869-44CC-B8CB-BE2DB4C14A42}">
      <dgm:prSet/>
      <dgm:spPr/>
      <dgm:t>
        <a:bodyPr/>
        <a:lstStyle/>
        <a:p>
          <a:pPr algn="ctr" rtl="0"/>
          <a:r>
            <a:rPr lang="en-US" b="1" dirty="0" smtClean="0">
              <a:solidFill>
                <a:schemeClr val="tx1"/>
              </a:solidFill>
            </a:rPr>
            <a:t>Melissa Freeman         </a:t>
          </a:r>
          <a:r>
            <a:rPr lang="en-US" b="1" dirty="0" err="1" smtClean="0">
              <a:solidFill>
                <a:schemeClr val="tx1"/>
              </a:solidFill>
            </a:rPr>
            <a:t>Maru</a:t>
          </a:r>
          <a:r>
            <a:rPr lang="en-US" b="1" dirty="0" smtClean="0">
              <a:solidFill>
                <a:schemeClr val="tx1"/>
              </a:solidFill>
            </a:rPr>
            <a:t>-Sam</a:t>
          </a:r>
          <a:endParaRPr lang="en-US" b="1" dirty="0">
            <a:solidFill>
              <a:schemeClr val="tx1"/>
            </a:solidFill>
          </a:endParaRPr>
        </a:p>
      </dgm:t>
    </dgm:pt>
    <dgm:pt modelId="{85AB6095-B620-406C-A285-794220D1FBFA}" type="parTrans" cxnId="{58BD7991-36D9-430C-A666-D990726FC386}">
      <dgm:prSet/>
      <dgm:spPr/>
      <dgm:t>
        <a:bodyPr/>
        <a:lstStyle/>
        <a:p>
          <a:endParaRPr lang="en-US"/>
        </a:p>
      </dgm:t>
    </dgm:pt>
    <dgm:pt modelId="{78CC3F73-EBE8-4D97-8BEC-4DFEAE6DC09E}" type="sibTrans" cxnId="{58BD7991-36D9-430C-A666-D990726FC386}">
      <dgm:prSet/>
      <dgm:spPr/>
      <dgm:t>
        <a:bodyPr/>
        <a:lstStyle/>
        <a:p>
          <a:endParaRPr lang="en-US"/>
        </a:p>
      </dgm:t>
    </dgm:pt>
    <dgm:pt modelId="{9E52869B-0B80-4BA3-8892-4F0C3B9D6DC5}">
      <dgm:prSet/>
      <dgm:spPr/>
      <dgm:t>
        <a:bodyPr/>
        <a:lstStyle/>
        <a:p>
          <a:pPr algn="ctr" rtl="0"/>
          <a:r>
            <a:rPr lang="en-US" b="1" dirty="0" smtClean="0">
              <a:solidFill>
                <a:schemeClr val="tx1"/>
              </a:solidFill>
            </a:rPr>
            <a:t>Hella Peart                       San-Z</a:t>
          </a:r>
          <a:endParaRPr lang="en-US" b="1" dirty="0">
            <a:solidFill>
              <a:schemeClr val="tx1"/>
            </a:solidFill>
          </a:endParaRPr>
        </a:p>
      </dgm:t>
    </dgm:pt>
    <dgm:pt modelId="{27BB13A2-6FEE-4E9C-B45D-151857201B70}" type="parTrans" cxnId="{8A0FEDD0-3B28-40BE-AF76-36778E47A689}">
      <dgm:prSet/>
      <dgm:spPr/>
      <dgm:t>
        <a:bodyPr/>
        <a:lstStyle/>
        <a:p>
          <a:endParaRPr lang="en-US"/>
        </a:p>
      </dgm:t>
    </dgm:pt>
    <dgm:pt modelId="{953857EE-28D3-4AE9-86FC-6C1C1F6CE06F}" type="sibTrans" cxnId="{8A0FEDD0-3B28-40BE-AF76-36778E47A689}">
      <dgm:prSet/>
      <dgm:spPr/>
      <dgm:t>
        <a:bodyPr/>
        <a:lstStyle/>
        <a:p>
          <a:endParaRPr lang="en-US"/>
        </a:p>
      </dgm:t>
    </dgm:pt>
    <dgm:pt modelId="{15531598-0EEB-4534-9047-CA92858FFD93}">
      <dgm:prSet/>
      <dgm:spPr/>
      <dgm:t>
        <a:bodyPr/>
        <a:lstStyle/>
        <a:p>
          <a:pPr algn="ctr" rtl="0"/>
          <a:r>
            <a:rPr lang="en-US" b="1" dirty="0" smtClean="0">
              <a:solidFill>
                <a:schemeClr val="tx1"/>
              </a:solidFill>
            </a:rPr>
            <a:t>Maria Jiram Graduation Coach</a:t>
          </a:r>
          <a:endParaRPr lang="en-US" b="1" dirty="0">
            <a:solidFill>
              <a:schemeClr val="tx1"/>
            </a:solidFill>
          </a:endParaRPr>
        </a:p>
      </dgm:t>
    </dgm:pt>
    <dgm:pt modelId="{37FEA4DF-8F7F-4237-8A52-B7A9D459D0B5}" type="parTrans" cxnId="{ED39580B-5A04-41EA-B366-D5D58C494AD1}">
      <dgm:prSet/>
      <dgm:spPr/>
      <dgm:t>
        <a:bodyPr/>
        <a:lstStyle/>
        <a:p>
          <a:endParaRPr lang="en-US"/>
        </a:p>
      </dgm:t>
    </dgm:pt>
    <dgm:pt modelId="{BE994119-F12B-4AB5-AB44-F63A43083298}" type="sibTrans" cxnId="{ED39580B-5A04-41EA-B366-D5D58C494AD1}">
      <dgm:prSet/>
      <dgm:spPr/>
      <dgm:t>
        <a:bodyPr/>
        <a:lstStyle/>
        <a:p>
          <a:endParaRPr lang="en-US"/>
        </a:p>
      </dgm:t>
    </dgm:pt>
    <dgm:pt modelId="{BD5F23EA-D1C0-452B-AD5C-4CBF7FE23A23}" type="pres">
      <dgm:prSet presAssocID="{77E31303-82D1-4E2D-90EF-D728ACA241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A88DDC-BAF7-4682-9ED1-CBEED1ADCE9D}" type="pres">
      <dgm:prSet presAssocID="{0AE9F3D9-B473-4918-9FA7-A0CFB4DAEE2F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53888-584C-4841-9912-DA9B8E1D166B}" type="pres">
      <dgm:prSet presAssocID="{ACC97005-5CE5-4244-9D69-18DD62415538}" presName="spacer" presStyleCnt="0"/>
      <dgm:spPr/>
    </dgm:pt>
    <dgm:pt modelId="{AD44CF48-59F1-4DBC-8FEE-773DFD5328BB}" type="pres">
      <dgm:prSet presAssocID="{8A88F9F1-0EEE-4930-B2FE-FC80FBADCC5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7FE6D-9BE0-4F7B-AC72-03695B49C9F4}" type="pres">
      <dgm:prSet presAssocID="{C78EA1DD-A173-43D0-B5F8-C27F5D7A7180}" presName="spacer" presStyleCnt="0"/>
      <dgm:spPr/>
    </dgm:pt>
    <dgm:pt modelId="{4E57C8A9-A643-4762-BF97-D462AE35411D}" type="pres">
      <dgm:prSet presAssocID="{A8DD02C6-4F0A-4423-B2F6-7C081F194A3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7D4D2-339F-4090-9EF1-2D9DAF41F075}" type="pres">
      <dgm:prSet presAssocID="{A4609D84-DBE1-4F14-93A8-403994873749}" presName="spacer" presStyleCnt="0"/>
      <dgm:spPr/>
    </dgm:pt>
    <dgm:pt modelId="{868BA494-4B18-496C-9C3A-F6347DB032AF}" type="pres">
      <dgm:prSet presAssocID="{3A214166-A869-44CC-B8CB-BE2DB4C14A42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7AC7D6-50DC-44B2-AA1B-F847BA8A23F5}" type="pres">
      <dgm:prSet presAssocID="{78CC3F73-EBE8-4D97-8BEC-4DFEAE6DC09E}" presName="spacer" presStyleCnt="0"/>
      <dgm:spPr/>
    </dgm:pt>
    <dgm:pt modelId="{D347FC7D-7D69-4A4F-A821-FB3263E8A8DE}" type="pres">
      <dgm:prSet presAssocID="{9E52869B-0B80-4BA3-8892-4F0C3B9D6DC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B4D3A-078F-41F8-9BB2-24026FBC6D55}" type="pres">
      <dgm:prSet presAssocID="{953857EE-28D3-4AE9-86FC-6C1C1F6CE06F}" presName="spacer" presStyleCnt="0"/>
      <dgm:spPr/>
    </dgm:pt>
    <dgm:pt modelId="{E7DB5C7D-75B6-4304-8FA6-828003B85AE8}" type="pres">
      <dgm:prSet presAssocID="{15531598-0EEB-4534-9047-CA92858FFD9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E03761-D6D8-4856-8848-9D773CC00F30}" type="presOf" srcId="{8A88F9F1-0EEE-4930-B2FE-FC80FBADCC56}" destId="{AD44CF48-59F1-4DBC-8FEE-773DFD5328BB}" srcOrd="0" destOrd="0" presId="urn:microsoft.com/office/officeart/2005/8/layout/vList2"/>
    <dgm:cxn modelId="{1A413D8F-6D66-454E-AFD0-C49684782931}" type="presOf" srcId="{9E52869B-0B80-4BA3-8892-4F0C3B9D6DC5}" destId="{D347FC7D-7D69-4A4F-A821-FB3263E8A8DE}" srcOrd="0" destOrd="0" presId="urn:microsoft.com/office/officeart/2005/8/layout/vList2"/>
    <dgm:cxn modelId="{8A0FEDD0-3B28-40BE-AF76-36778E47A689}" srcId="{77E31303-82D1-4E2D-90EF-D728ACA24197}" destId="{9E52869B-0B80-4BA3-8892-4F0C3B9D6DC5}" srcOrd="4" destOrd="0" parTransId="{27BB13A2-6FEE-4E9C-B45D-151857201B70}" sibTransId="{953857EE-28D3-4AE9-86FC-6C1C1F6CE06F}"/>
    <dgm:cxn modelId="{289A13D6-6CFF-4A89-A056-1350727370F5}" type="presOf" srcId="{A8DD02C6-4F0A-4423-B2F6-7C081F194A3C}" destId="{4E57C8A9-A643-4762-BF97-D462AE35411D}" srcOrd="0" destOrd="0" presId="urn:microsoft.com/office/officeart/2005/8/layout/vList2"/>
    <dgm:cxn modelId="{34D4E730-D95F-414E-8CA8-0161C06FE765}" srcId="{77E31303-82D1-4E2D-90EF-D728ACA24197}" destId="{8A88F9F1-0EEE-4930-B2FE-FC80FBADCC56}" srcOrd="1" destOrd="0" parTransId="{2BD1D7AD-01D5-443C-9FE7-70D40172F7B5}" sibTransId="{C78EA1DD-A173-43D0-B5F8-C27F5D7A7180}"/>
    <dgm:cxn modelId="{8807730F-9282-43F1-A5E9-8F974785F8FA}" type="presOf" srcId="{0AE9F3D9-B473-4918-9FA7-A0CFB4DAEE2F}" destId="{2FA88DDC-BAF7-4682-9ED1-CBEED1ADCE9D}" srcOrd="0" destOrd="0" presId="urn:microsoft.com/office/officeart/2005/8/layout/vList2"/>
    <dgm:cxn modelId="{92840B1C-76A5-4984-A3FE-7B1F9CB56A5F}" type="presOf" srcId="{77E31303-82D1-4E2D-90EF-D728ACA24197}" destId="{BD5F23EA-D1C0-452B-AD5C-4CBF7FE23A23}" srcOrd="0" destOrd="0" presId="urn:microsoft.com/office/officeart/2005/8/layout/vList2"/>
    <dgm:cxn modelId="{CDB53B48-7873-46A9-9621-0F6EE2CC71DB}" srcId="{77E31303-82D1-4E2D-90EF-D728ACA24197}" destId="{A8DD02C6-4F0A-4423-B2F6-7C081F194A3C}" srcOrd="2" destOrd="0" parTransId="{6614AE6C-56EA-4793-80A3-87CFEC3031A5}" sibTransId="{A4609D84-DBE1-4F14-93A8-403994873749}"/>
    <dgm:cxn modelId="{58BD7991-36D9-430C-A666-D990726FC386}" srcId="{77E31303-82D1-4E2D-90EF-D728ACA24197}" destId="{3A214166-A869-44CC-B8CB-BE2DB4C14A42}" srcOrd="3" destOrd="0" parTransId="{85AB6095-B620-406C-A285-794220D1FBFA}" sibTransId="{78CC3F73-EBE8-4D97-8BEC-4DFEAE6DC09E}"/>
    <dgm:cxn modelId="{4E7970E7-3939-442A-9154-90DA7540EC0F}" type="presOf" srcId="{15531598-0EEB-4534-9047-CA92858FFD93}" destId="{E7DB5C7D-75B6-4304-8FA6-828003B85AE8}" srcOrd="0" destOrd="0" presId="urn:microsoft.com/office/officeart/2005/8/layout/vList2"/>
    <dgm:cxn modelId="{9A954C7A-0663-44CD-B14A-1F13B6A83C03}" srcId="{77E31303-82D1-4E2D-90EF-D728ACA24197}" destId="{0AE9F3D9-B473-4918-9FA7-A0CFB4DAEE2F}" srcOrd="0" destOrd="0" parTransId="{624DF326-1F70-4DAC-9EF0-C8104BF9C519}" sibTransId="{ACC97005-5CE5-4244-9D69-18DD62415538}"/>
    <dgm:cxn modelId="{ED39580B-5A04-41EA-B366-D5D58C494AD1}" srcId="{77E31303-82D1-4E2D-90EF-D728ACA24197}" destId="{15531598-0EEB-4534-9047-CA92858FFD93}" srcOrd="5" destOrd="0" parTransId="{37FEA4DF-8F7F-4237-8A52-B7A9D459D0B5}" sibTransId="{BE994119-F12B-4AB5-AB44-F63A43083298}"/>
    <dgm:cxn modelId="{EDB2DD04-7823-42EC-83DE-4E9889F08E7A}" type="presOf" srcId="{3A214166-A869-44CC-B8CB-BE2DB4C14A42}" destId="{868BA494-4B18-496C-9C3A-F6347DB032AF}" srcOrd="0" destOrd="0" presId="urn:microsoft.com/office/officeart/2005/8/layout/vList2"/>
    <dgm:cxn modelId="{CC997078-05C3-4394-86E1-5D2CAFCD5C56}" type="presParOf" srcId="{BD5F23EA-D1C0-452B-AD5C-4CBF7FE23A23}" destId="{2FA88DDC-BAF7-4682-9ED1-CBEED1ADCE9D}" srcOrd="0" destOrd="0" presId="urn:microsoft.com/office/officeart/2005/8/layout/vList2"/>
    <dgm:cxn modelId="{BB30E010-4155-40BA-8392-62FC7A8B5AD9}" type="presParOf" srcId="{BD5F23EA-D1C0-452B-AD5C-4CBF7FE23A23}" destId="{82653888-584C-4841-9912-DA9B8E1D166B}" srcOrd="1" destOrd="0" presId="urn:microsoft.com/office/officeart/2005/8/layout/vList2"/>
    <dgm:cxn modelId="{E2CDC149-2C8D-4FCE-B8D3-2EB9556FAB84}" type="presParOf" srcId="{BD5F23EA-D1C0-452B-AD5C-4CBF7FE23A23}" destId="{AD44CF48-59F1-4DBC-8FEE-773DFD5328BB}" srcOrd="2" destOrd="0" presId="urn:microsoft.com/office/officeart/2005/8/layout/vList2"/>
    <dgm:cxn modelId="{8488C168-9395-4EEB-843A-EA1E37DB3FA1}" type="presParOf" srcId="{BD5F23EA-D1C0-452B-AD5C-4CBF7FE23A23}" destId="{4967FE6D-9BE0-4F7B-AC72-03695B49C9F4}" srcOrd="3" destOrd="0" presId="urn:microsoft.com/office/officeart/2005/8/layout/vList2"/>
    <dgm:cxn modelId="{B94770B9-B4E1-427C-9B20-CB2E9AA5ECD5}" type="presParOf" srcId="{BD5F23EA-D1C0-452B-AD5C-4CBF7FE23A23}" destId="{4E57C8A9-A643-4762-BF97-D462AE35411D}" srcOrd="4" destOrd="0" presId="urn:microsoft.com/office/officeart/2005/8/layout/vList2"/>
    <dgm:cxn modelId="{79DB0A12-E078-4BB9-BCC1-16188AF75D55}" type="presParOf" srcId="{BD5F23EA-D1C0-452B-AD5C-4CBF7FE23A23}" destId="{23C7D4D2-339F-4090-9EF1-2D9DAF41F075}" srcOrd="5" destOrd="0" presId="urn:microsoft.com/office/officeart/2005/8/layout/vList2"/>
    <dgm:cxn modelId="{4A34197A-34D0-4454-B995-013D28D354B5}" type="presParOf" srcId="{BD5F23EA-D1C0-452B-AD5C-4CBF7FE23A23}" destId="{868BA494-4B18-496C-9C3A-F6347DB032AF}" srcOrd="6" destOrd="0" presId="urn:microsoft.com/office/officeart/2005/8/layout/vList2"/>
    <dgm:cxn modelId="{4EF04A7B-D6C2-4631-9526-E2012517D93E}" type="presParOf" srcId="{BD5F23EA-D1C0-452B-AD5C-4CBF7FE23A23}" destId="{4B7AC7D6-50DC-44B2-AA1B-F847BA8A23F5}" srcOrd="7" destOrd="0" presId="urn:microsoft.com/office/officeart/2005/8/layout/vList2"/>
    <dgm:cxn modelId="{F1B99A92-2E0C-48CA-8A9F-4B94F2BF6484}" type="presParOf" srcId="{BD5F23EA-D1C0-452B-AD5C-4CBF7FE23A23}" destId="{D347FC7D-7D69-4A4F-A821-FB3263E8A8DE}" srcOrd="8" destOrd="0" presId="urn:microsoft.com/office/officeart/2005/8/layout/vList2"/>
    <dgm:cxn modelId="{95952871-30D4-42D8-8E3E-B56357A3C233}" type="presParOf" srcId="{BD5F23EA-D1C0-452B-AD5C-4CBF7FE23A23}" destId="{590B4D3A-078F-41F8-9BB2-24026FBC6D55}" srcOrd="9" destOrd="0" presId="urn:microsoft.com/office/officeart/2005/8/layout/vList2"/>
    <dgm:cxn modelId="{19A7FBFF-71A3-4001-9AE8-9C18534E817F}" type="presParOf" srcId="{BD5F23EA-D1C0-452B-AD5C-4CBF7FE23A23}" destId="{E7DB5C7D-75B6-4304-8FA6-828003B85AE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E618E1-18FB-4D05-9C66-86AC8F5106F7}" type="doc">
      <dgm:prSet loTypeId="urn:diagrams.loki3.com/VaryingWidthList+Icon" loCatId="list" qsTypeId="urn:microsoft.com/office/officeart/2005/8/quickstyle/3d1" qsCatId="3D" csTypeId="urn:microsoft.com/office/officeart/2005/8/colors/colorful1" csCatId="colorful" phldr="1"/>
      <dgm:spPr/>
    </dgm:pt>
    <dgm:pt modelId="{4BBD001D-00F6-45A4-A8BA-71822D224B44}">
      <dgm:prSet phldrT="[Text]"/>
      <dgm:spPr/>
      <dgm:t>
        <a:bodyPr/>
        <a:lstStyle/>
        <a:p>
          <a:r>
            <a:rPr lang="en-US" dirty="0" smtClean="0"/>
            <a:t>Majors/Degrees</a:t>
          </a:r>
          <a:endParaRPr lang="en-US" dirty="0"/>
        </a:p>
      </dgm:t>
    </dgm:pt>
    <dgm:pt modelId="{3ECA18E7-878A-47F3-8483-3FD9D58D9519}" type="parTrans" cxnId="{71FFC25F-1C3F-4757-BB1C-0F5E42CBD409}">
      <dgm:prSet/>
      <dgm:spPr/>
      <dgm:t>
        <a:bodyPr/>
        <a:lstStyle/>
        <a:p>
          <a:endParaRPr lang="en-US"/>
        </a:p>
      </dgm:t>
    </dgm:pt>
    <dgm:pt modelId="{952DB7E2-F62B-42C4-92DB-F20A70E93152}" type="sibTrans" cxnId="{71FFC25F-1C3F-4757-BB1C-0F5E42CBD409}">
      <dgm:prSet/>
      <dgm:spPr/>
      <dgm:t>
        <a:bodyPr/>
        <a:lstStyle/>
        <a:p>
          <a:endParaRPr lang="en-US"/>
        </a:p>
      </dgm:t>
    </dgm:pt>
    <dgm:pt modelId="{44CD1890-2650-455B-BB92-7EF5DA50130B}">
      <dgm:prSet phldrT="[Text]"/>
      <dgm:spPr/>
      <dgm:t>
        <a:bodyPr/>
        <a:lstStyle/>
        <a:p>
          <a:r>
            <a:rPr lang="en-US" dirty="0" smtClean="0"/>
            <a:t>Location</a:t>
          </a:r>
          <a:endParaRPr lang="en-US" dirty="0"/>
        </a:p>
      </dgm:t>
    </dgm:pt>
    <dgm:pt modelId="{A135C2A8-1FD9-47D6-80A9-9C27A37D5562}" type="parTrans" cxnId="{60250C93-5680-472D-B4B0-F7B5659F7406}">
      <dgm:prSet/>
      <dgm:spPr/>
      <dgm:t>
        <a:bodyPr/>
        <a:lstStyle/>
        <a:p>
          <a:endParaRPr lang="en-US"/>
        </a:p>
      </dgm:t>
    </dgm:pt>
    <dgm:pt modelId="{BF413362-D615-4D32-A34E-2BC7C91929CB}" type="sibTrans" cxnId="{60250C93-5680-472D-B4B0-F7B5659F7406}">
      <dgm:prSet/>
      <dgm:spPr/>
      <dgm:t>
        <a:bodyPr/>
        <a:lstStyle/>
        <a:p>
          <a:endParaRPr lang="en-US"/>
        </a:p>
      </dgm:t>
    </dgm:pt>
    <dgm:pt modelId="{A4D46BB3-FEF8-41BC-9358-0A57B4ECD558}">
      <dgm:prSet phldrT="[Text]"/>
      <dgm:spPr/>
      <dgm:t>
        <a:bodyPr/>
        <a:lstStyle/>
        <a:p>
          <a:r>
            <a:rPr lang="en-US" dirty="0" smtClean="0"/>
            <a:t>Cost</a:t>
          </a:r>
          <a:endParaRPr lang="en-US" dirty="0"/>
        </a:p>
      </dgm:t>
    </dgm:pt>
    <dgm:pt modelId="{3142F123-094F-44FD-80D1-0A042FECB4F1}" type="parTrans" cxnId="{D8D29E9D-6668-40DB-8507-DCC19B0113DE}">
      <dgm:prSet/>
      <dgm:spPr/>
      <dgm:t>
        <a:bodyPr/>
        <a:lstStyle/>
        <a:p>
          <a:endParaRPr lang="en-US"/>
        </a:p>
      </dgm:t>
    </dgm:pt>
    <dgm:pt modelId="{6175EA3D-70C3-425D-B79A-486D0265837F}" type="sibTrans" cxnId="{D8D29E9D-6668-40DB-8507-DCC19B0113DE}">
      <dgm:prSet/>
      <dgm:spPr/>
      <dgm:t>
        <a:bodyPr/>
        <a:lstStyle/>
        <a:p>
          <a:endParaRPr lang="en-US"/>
        </a:p>
      </dgm:t>
    </dgm:pt>
    <dgm:pt modelId="{21E6380A-4051-4D84-8A54-345C83EFA741}">
      <dgm:prSet phldrT="[Text]"/>
      <dgm:spPr/>
      <dgm:t>
        <a:bodyPr/>
        <a:lstStyle/>
        <a:p>
          <a:r>
            <a:rPr lang="en-US" dirty="0" smtClean="0"/>
            <a:t>School Size</a:t>
          </a:r>
          <a:endParaRPr lang="en-US" dirty="0"/>
        </a:p>
      </dgm:t>
    </dgm:pt>
    <dgm:pt modelId="{B6654E72-92F1-43B6-BFA3-3C5CF61F0720}" type="parTrans" cxnId="{F12CA51F-9BC1-4AF0-9D8E-93BCB2218FD6}">
      <dgm:prSet/>
      <dgm:spPr/>
      <dgm:t>
        <a:bodyPr/>
        <a:lstStyle/>
        <a:p>
          <a:endParaRPr lang="en-US"/>
        </a:p>
      </dgm:t>
    </dgm:pt>
    <dgm:pt modelId="{39200DF1-68F0-4D93-ABE7-A3C78AF3FBD1}" type="sibTrans" cxnId="{F12CA51F-9BC1-4AF0-9D8E-93BCB2218FD6}">
      <dgm:prSet/>
      <dgm:spPr/>
      <dgm:t>
        <a:bodyPr/>
        <a:lstStyle/>
        <a:p>
          <a:endParaRPr lang="en-US"/>
        </a:p>
      </dgm:t>
    </dgm:pt>
    <dgm:pt modelId="{AF32C68C-DD63-4AD1-ABFB-06B411789DD4}">
      <dgm:prSet phldrT="[Text]"/>
      <dgm:spPr/>
      <dgm:t>
        <a:bodyPr/>
        <a:lstStyle/>
        <a:p>
          <a:r>
            <a:rPr lang="en-US" dirty="0" smtClean="0"/>
            <a:t>Campus Life</a:t>
          </a:r>
          <a:endParaRPr lang="en-US" dirty="0"/>
        </a:p>
      </dgm:t>
    </dgm:pt>
    <dgm:pt modelId="{BE28334F-711A-44D4-8544-8B273EFE9AEC}" type="parTrans" cxnId="{207B2AD4-B9BC-4516-B0AA-B3280DC2880E}">
      <dgm:prSet/>
      <dgm:spPr/>
      <dgm:t>
        <a:bodyPr/>
        <a:lstStyle/>
        <a:p>
          <a:endParaRPr lang="en-US"/>
        </a:p>
      </dgm:t>
    </dgm:pt>
    <dgm:pt modelId="{41D85327-5CD1-48D8-8211-68BA1374CDA5}" type="sibTrans" cxnId="{207B2AD4-B9BC-4516-B0AA-B3280DC2880E}">
      <dgm:prSet/>
      <dgm:spPr/>
      <dgm:t>
        <a:bodyPr/>
        <a:lstStyle/>
        <a:p>
          <a:endParaRPr lang="en-US"/>
        </a:p>
      </dgm:t>
    </dgm:pt>
    <dgm:pt modelId="{22C83751-058B-41C6-AFAA-6AFE9D3B4D5C}" type="pres">
      <dgm:prSet presAssocID="{EFE618E1-18FB-4D05-9C66-86AC8F5106F7}" presName="Name0" presStyleCnt="0">
        <dgm:presLayoutVars>
          <dgm:resizeHandles/>
        </dgm:presLayoutVars>
      </dgm:prSet>
      <dgm:spPr/>
    </dgm:pt>
    <dgm:pt modelId="{F6984AB3-7225-4EEB-95C8-8EA1AEA16A74}" type="pres">
      <dgm:prSet presAssocID="{4BBD001D-00F6-45A4-A8BA-71822D224B44}" presName="text" presStyleLbl="node1" presStyleIdx="0" presStyleCnt="5" custScaleX="3455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BCD3FB-D37C-4589-A58B-5A1F03054013}" type="pres">
      <dgm:prSet presAssocID="{952DB7E2-F62B-42C4-92DB-F20A70E93152}" presName="space" presStyleCnt="0"/>
      <dgm:spPr/>
    </dgm:pt>
    <dgm:pt modelId="{111E1B52-6DBF-48FA-A2BF-8D76C1EA1428}" type="pres">
      <dgm:prSet presAssocID="{21E6380A-4051-4D84-8A54-345C83EFA741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A1B6BF-DD75-4914-859D-4ADA26F9C7BB}" type="pres">
      <dgm:prSet presAssocID="{39200DF1-68F0-4D93-ABE7-A3C78AF3FBD1}" presName="space" presStyleCnt="0"/>
      <dgm:spPr/>
    </dgm:pt>
    <dgm:pt modelId="{08A98C8F-BEA4-4862-8BF7-7460BC22316E}" type="pres">
      <dgm:prSet presAssocID="{44CD1890-2650-455B-BB92-7EF5DA50130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93345E-AE0B-42B2-B31D-D1869896AF1F}" type="pres">
      <dgm:prSet presAssocID="{BF413362-D615-4D32-A34E-2BC7C91929CB}" presName="space" presStyleCnt="0"/>
      <dgm:spPr/>
    </dgm:pt>
    <dgm:pt modelId="{877EAA04-4FF7-455E-80B2-91AA09A4218B}" type="pres">
      <dgm:prSet presAssocID="{A4D46BB3-FEF8-41BC-9358-0A57B4ECD558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0940EC-435C-498D-B606-EFD1641992BE}" type="pres">
      <dgm:prSet presAssocID="{6175EA3D-70C3-425D-B79A-486D0265837F}" presName="space" presStyleCnt="0"/>
      <dgm:spPr/>
    </dgm:pt>
    <dgm:pt modelId="{AB82FDFB-A8BE-4693-B688-28237880DE8E}" type="pres">
      <dgm:prSet presAssocID="{AF32C68C-DD63-4AD1-ABFB-06B411789DD4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5C65F2-63BA-4CD9-AD76-F54E0F6E1CCE}" type="presOf" srcId="{21E6380A-4051-4D84-8A54-345C83EFA741}" destId="{111E1B52-6DBF-48FA-A2BF-8D76C1EA1428}" srcOrd="0" destOrd="0" presId="urn:diagrams.loki3.com/VaryingWidthList+Icon"/>
    <dgm:cxn modelId="{314799CB-BE44-46EF-B387-0ADA6F146358}" type="presOf" srcId="{4BBD001D-00F6-45A4-A8BA-71822D224B44}" destId="{F6984AB3-7225-4EEB-95C8-8EA1AEA16A74}" srcOrd="0" destOrd="0" presId="urn:diagrams.loki3.com/VaryingWidthList+Icon"/>
    <dgm:cxn modelId="{F12CA51F-9BC1-4AF0-9D8E-93BCB2218FD6}" srcId="{EFE618E1-18FB-4D05-9C66-86AC8F5106F7}" destId="{21E6380A-4051-4D84-8A54-345C83EFA741}" srcOrd="1" destOrd="0" parTransId="{B6654E72-92F1-43B6-BFA3-3C5CF61F0720}" sibTransId="{39200DF1-68F0-4D93-ABE7-A3C78AF3FBD1}"/>
    <dgm:cxn modelId="{CC26A6C2-E1F3-40FD-A6C0-2D5A745C7D09}" type="presOf" srcId="{44CD1890-2650-455B-BB92-7EF5DA50130B}" destId="{08A98C8F-BEA4-4862-8BF7-7460BC22316E}" srcOrd="0" destOrd="0" presId="urn:diagrams.loki3.com/VaryingWidthList+Icon"/>
    <dgm:cxn modelId="{60250C93-5680-472D-B4B0-F7B5659F7406}" srcId="{EFE618E1-18FB-4D05-9C66-86AC8F5106F7}" destId="{44CD1890-2650-455B-BB92-7EF5DA50130B}" srcOrd="2" destOrd="0" parTransId="{A135C2A8-1FD9-47D6-80A9-9C27A37D5562}" sibTransId="{BF413362-D615-4D32-A34E-2BC7C91929CB}"/>
    <dgm:cxn modelId="{207B2AD4-B9BC-4516-B0AA-B3280DC2880E}" srcId="{EFE618E1-18FB-4D05-9C66-86AC8F5106F7}" destId="{AF32C68C-DD63-4AD1-ABFB-06B411789DD4}" srcOrd="4" destOrd="0" parTransId="{BE28334F-711A-44D4-8544-8B273EFE9AEC}" sibTransId="{41D85327-5CD1-48D8-8211-68BA1374CDA5}"/>
    <dgm:cxn modelId="{D8D29E9D-6668-40DB-8507-DCC19B0113DE}" srcId="{EFE618E1-18FB-4D05-9C66-86AC8F5106F7}" destId="{A4D46BB3-FEF8-41BC-9358-0A57B4ECD558}" srcOrd="3" destOrd="0" parTransId="{3142F123-094F-44FD-80D1-0A042FECB4F1}" sibTransId="{6175EA3D-70C3-425D-B79A-486D0265837F}"/>
    <dgm:cxn modelId="{3A58E8B3-F4B0-4464-ADFF-C25033BCB3CA}" type="presOf" srcId="{EFE618E1-18FB-4D05-9C66-86AC8F5106F7}" destId="{22C83751-058B-41C6-AFAA-6AFE9D3B4D5C}" srcOrd="0" destOrd="0" presId="urn:diagrams.loki3.com/VaryingWidthList+Icon"/>
    <dgm:cxn modelId="{9F1B2CFF-6D20-4EB5-ACC2-E91B3A7D094B}" type="presOf" srcId="{AF32C68C-DD63-4AD1-ABFB-06B411789DD4}" destId="{AB82FDFB-A8BE-4693-B688-28237880DE8E}" srcOrd="0" destOrd="0" presId="urn:diagrams.loki3.com/VaryingWidthList+Icon"/>
    <dgm:cxn modelId="{800B9E29-D219-434D-9624-3C3F5A5FD038}" type="presOf" srcId="{A4D46BB3-FEF8-41BC-9358-0A57B4ECD558}" destId="{877EAA04-4FF7-455E-80B2-91AA09A4218B}" srcOrd="0" destOrd="0" presId="urn:diagrams.loki3.com/VaryingWidthList+Icon"/>
    <dgm:cxn modelId="{71FFC25F-1C3F-4757-BB1C-0F5E42CBD409}" srcId="{EFE618E1-18FB-4D05-9C66-86AC8F5106F7}" destId="{4BBD001D-00F6-45A4-A8BA-71822D224B44}" srcOrd="0" destOrd="0" parTransId="{3ECA18E7-878A-47F3-8483-3FD9D58D9519}" sibTransId="{952DB7E2-F62B-42C4-92DB-F20A70E93152}"/>
    <dgm:cxn modelId="{FD554A6B-BBA9-4D6C-88B5-AD7CEAA8DAE3}" type="presParOf" srcId="{22C83751-058B-41C6-AFAA-6AFE9D3B4D5C}" destId="{F6984AB3-7225-4EEB-95C8-8EA1AEA16A74}" srcOrd="0" destOrd="0" presId="urn:diagrams.loki3.com/VaryingWidthList+Icon"/>
    <dgm:cxn modelId="{038A85F7-ECAA-42B2-9146-4C258377A3EC}" type="presParOf" srcId="{22C83751-058B-41C6-AFAA-6AFE9D3B4D5C}" destId="{52BCD3FB-D37C-4589-A58B-5A1F03054013}" srcOrd="1" destOrd="0" presId="urn:diagrams.loki3.com/VaryingWidthList+Icon"/>
    <dgm:cxn modelId="{9A07D8E3-E625-4569-83FB-290986D5348B}" type="presParOf" srcId="{22C83751-058B-41C6-AFAA-6AFE9D3B4D5C}" destId="{111E1B52-6DBF-48FA-A2BF-8D76C1EA1428}" srcOrd="2" destOrd="0" presId="urn:diagrams.loki3.com/VaryingWidthList+Icon"/>
    <dgm:cxn modelId="{0377C568-648C-4D04-B988-8B1B3023F3F6}" type="presParOf" srcId="{22C83751-058B-41C6-AFAA-6AFE9D3B4D5C}" destId="{D6A1B6BF-DD75-4914-859D-4ADA26F9C7BB}" srcOrd="3" destOrd="0" presId="urn:diagrams.loki3.com/VaryingWidthList+Icon"/>
    <dgm:cxn modelId="{0D0B8341-C6C6-429C-968F-CF90C0030A82}" type="presParOf" srcId="{22C83751-058B-41C6-AFAA-6AFE9D3B4D5C}" destId="{08A98C8F-BEA4-4862-8BF7-7460BC22316E}" srcOrd="4" destOrd="0" presId="urn:diagrams.loki3.com/VaryingWidthList+Icon"/>
    <dgm:cxn modelId="{CC3C168A-A47E-42B3-8D6C-B50E694B74F1}" type="presParOf" srcId="{22C83751-058B-41C6-AFAA-6AFE9D3B4D5C}" destId="{6693345E-AE0B-42B2-B31D-D1869896AF1F}" srcOrd="5" destOrd="0" presId="urn:diagrams.loki3.com/VaryingWidthList+Icon"/>
    <dgm:cxn modelId="{3485CCCD-9D09-4826-890B-4C7BE52485D9}" type="presParOf" srcId="{22C83751-058B-41C6-AFAA-6AFE9D3B4D5C}" destId="{877EAA04-4FF7-455E-80B2-91AA09A4218B}" srcOrd="6" destOrd="0" presId="urn:diagrams.loki3.com/VaryingWidthList+Icon"/>
    <dgm:cxn modelId="{2C9BE65E-7589-4B8E-B8DF-A9275A0D99B4}" type="presParOf" srcId="{22C83751-058B-41C6-AFAA-6AFE9D3B4D5C}" destId="{990940EC-435C-498D-B606-EFD1641992BE}" srcOrd="7" destOrd="0" presId="urn:diagrams.loki3.com/VaryingWidthList+Icon"/>
    <dgm:cxn modelId="{71CAAF6D-7126-493E-B598-5A527826496B}" type="presParOf" srcId="{22C83751-058B-41C6-AFAA-6AFE9D3B4D5C}" destId="{AB82FDFB-A8BE-4693-B688-28237880DE8E}" srcOrd="8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4DA898-A46D-4451-BE96-B901E3CFDA80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F1A1A5-6785-4156-BD24-42E430B1CB00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n-US" sz="2800" b="1" dirty="0" smtClean="0"/>
            <a:t>What is my GPA?</a:t>
          </a:r>
          <a:endParaRPr lang="en-US" sz="2800" dirty="0"/>
        </a:p>
      </dgm:t>
    </dgm:pt>
    <dgm:pt modelId="{F84FE2E7-D2F8-4F50-8F75-1DE5EF494778}" type="parTrans" cxnId="{1FA4F8CA-4E60-458A-BFE7-6DBDF24F4351}">
      <dgm:prSet/>
      <dgm:spPr/>
      <dgm:t>
        <a:bodyPr/>
        <a:lstStyle/>
        <a:p>
          <a:endParaRPr lang="en-US"/>
        </a:p>
      </dgm:t>
    </dgm:pt>
    <dgm:pt modelId="{11DBC1F5-1A84-4703-8821-D95F4E69E834}" type="sibTrans" cxnId="{1FA4F8CA-4E60-458A-BFE7-6DBDF24F4351}">
      <dgm:prSet/>
      <dgm:spPr/>
      <dgm:t>
        <a:bodyPr/>
        <a:lstStyle/>
        <a:p>
          <a:endParaRPr lang="en-US"/>
        </a:p>
      </dgm:t>
    </dgm:pt>
    <dgm:pt modelId="{319BF31C-F00E-45B2-AEB0-D270856503FC}">
      <dgm:prSet/>
      <dgm:spPr/>
      <dgm:t>
        <a:bodyPr/>
        <a:lstStyle/>
        <a:p>
          <a:pPr rtl="0"/>
          <a:r>
            <a:rPr lang="en-US" b="0" dirty="0" smtClean="0"/>
            <a:t>The numeric average of semester course grades including EVERY attempted high school course</a:t>
          </a:r>
          <a:endParaRPr lang="en-US" b="0" dirty="0"/>
        </a:p>
      </dgm:t>
    </dgm:pt>
    <dgm:pt modelId="{7DFC6176-6AD9-4534-B521-1DC27CDF8712}" type="parTrans" cxnId="{1A4D2FE7-A5B3-4B06-8D63-AE28CBA3357E}">
      <dgm:prSet/>
      <dgm:spPr/>
      <dgm:t>
        <a:bodyPr/>
        <a:lstStyle/>
        <a:p>
          <a:endParaRPr lang="en-US"/>
        </a:p>
      </dgm:t>
    </dgm:pt>
    <dgm:pt modelId="{9DCA3FE2-ACAD-43F4-ADC0-703DDD98BFDD}" type="sibTrans" cxnId="{1A4D2FE7-A5B3-4B06-8D63-AE28CBA3357E}">
      <dgm:prSet/>
      <dgm:spPr/>
      <dgm:t>
        <a:bodyPr/>
        <a:lstStyle/>
        <a:p>
          <a:endParaRPr lang="en-US"/>
        </a:p>
      </dgm:t>
    </dgm:pt>
    <dgm:pt modelId="{9340D840-CD8E-4072-AC22-43C66338A88F}">
      <dgm:prSet/>
      <dgm:spPr/>
      <dgm:t>
        <a:bodyPr/>
        <a:lstStyle/>
        <a:p>
          <a:pPr rtl="0"/>
          <a:r>
            <a:rPr lang="en-US" b="0" dirty="0" smtClean="0"/>
            <a:t>GPAs are on a 100 pt scale (Fulton </a:t>
          </a:r>
          <a:r>
            <a:rPr lang="en-US" b="1" u="sng" dirty="0" smtClean="0"/>
            <a:t>does not</a:t>
          </a:r>
          <a:r>
            <a:rPr lang="en-US" b="1" u="none" dirty="0" smtClean="0"/>
            <a:t> </a:t>
          </a:r>
          <a:r>
            <a:rPr lang="en-US" b="0" dirty="0" smtClean="0"/>
            <a:t>use a 4.0 scale)</a:t>
          </a:r>
          <a:endParaRPr lang="en-US" b="0" dirty="0"/>
        </a:p>
      </dgm:t>
    </dgm:pt>
    <dgm:pt modelId="{A0581734-2817-4AE1-B247-3DDD58D22CB7}" type="parTrans" cxnId="{5F667F5F-25EE-4B8B-A3D9-66C37E747EED}">
      <dgm:prSet/>
      <dgm:spPr/>
      <dgm:t>
        <a:bodyPr/>
        <a:lstStyle/>
        <a:p>
          <a:endParaRPr lang="en-US"/>
        </a:p>
      </dgm:t>
    </dgm:pt>
    <dgm:pt modelId="{ED47F4DB-0681-4889-9F32-CCFB3304B603}" type="sibTrans" cxnId="{5F667F5F-25EE-4B8B-A3D9-66C37E747EED}">
      <dgm:prSet/>
      <dgm:spPr/>
      <dgm:t>
        <a:bodyPr/>
        <a:lstStyle/>
        <a:p>
          <a:endParaRPr lang="en-US"/>
        </a:p>
      </dgm:t>
    </dgm:pt>
    <dgm:pt modelId="{A9D2B082-606E-4A67-9EBE-53D4F359489E}">
      <dgm:prSet/>
      <dgm:spPr/>
      <dgm:t>
        <a:bodyPr/>
        <a:lstStyle/>
        <a:p>
          <a:pPr rtl="0"/>
          <a:r>
            <a:rPr lang="en-US" b="0" dirty="0" smtClean="0"/>
            <a:t>Look up YOUR GPA on Home Access Center</a:t>
          </a:r>
          <a:endParaRPr lang="en-US" b="0" dirty="0"/>
        </a:p>
      </dgm:t>
    </dgm:pt>
    <dgm:pt modelId="{2F720C65-3166-42EC-A1CE-6386E5B642A6}" type="parTrans" cxnId="{A27A0C80-B6A0-4839-84BC-301C9692617B}">
      <dgm:prSet/>
      <dgm:spPr/>
      <dgm:t>
        <a:bodyPr/>
        <a:lstStyle/>
        <a:p>
          <a:endParaRPr lang="en-US"/>
        </a:p>
      </dgm:t>
    </dgm:pt>
    <dgm:pt modelId="{306A85B4-11FC-4314-B4EB-AEB9AFB58CDB}" type="sibTrans" cxnId="{A27A0C80-B6A0-4839-84BC-301C9692617B}">
      <dgm:prSet/>
      <dgm:spPr/>
      <dgm:t>
        <a:bodyPr/>
        <a:lstStyle/>
        <a:p>
          <a:endParaRPr lang="en-US"/>
        </a:p>
      </dgm:t>
    </dgm:pt>
    <dgm:pt modelId="{9E0742FF-A846-4D23-A1C4-B03ACB57978A}" type="pres">
      <dgm:prSet presAssocID="{EB4DA898-A46D-4451-BE96-B901E3CFDA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0361BD-B145-488C-B5EC-5CFB82EA7716}" type="pres">
      <dgm:prSet presAssocID="{1CF1A1A5-6785-4156-BD24-42E430B1CB00}" presName="parentText" presStyleLbl="node1" presStyleIdx="0" presStyleCnt="1" custScaleX="90566" custScaleY="61220" custLinFactNeighborX="-943" custLinFactNeighborY="-46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3FF6A1-A917-4086-BBFF-E431E6E10596}" type="pres">
      <dgm:prSet presAssocID="{1CF1A1A5-6785-4156-BD24-42E430B1CB00}" presName="childText" presStyleLbl="revTx" presStyleIdx="0" presStyleCnt="1" custScaleY="600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0CBD79-3434-426E-A9F7-B8102BB12FAC}" type="presOf" srcId="{A9D2B082-606E-4A67-9EBE-53D4F359489E}" destId="{963FF6A1-A917-4086-BBFF-E431E6E10596}" srcOrd="0" destOrd="2" presId="urn:microsoft.com/office/officeart/2005/8/layout/vList2"/>
    <dgm:cxn modelId="{9D0D64E4-C30E-4315-91F7-7ED3018CEB98}" type="presOf" srcId="{9340D840-CD8E-4072-AC22-43C66338A88F}" destId="{963FF6A1-A917-4086-BBFF-E431E6E10596}" srcOrd="0" destOrd="1" presId="urn:microsoft.com/office/officeart/2005/8/layout/vList2"/>
    <dgm:cxn modelId="{1A4D2FE7-A5B3-4B06-8D63-AE28CBA3357E}" srcId="{1CF1A1A5-6785-4156-BD24-42E430B1CB00}" destId="{319BF31C-F00E-45B2-AEB0-D270856503FC}" srcOrd="0" destOrd="0" parTransId="{7DFC6176-6AD9-4534-B521-1DC27CDF8712}" sibTransId="{9DCA3FE2-ACAD-43F4-ADC0-703DDD98BFDD}"/>
    <dgm:cxn modelId="{C4D304C5-B12B-4DDB-AE85-EAF4DDDE8EEA}" type="presOf" srcId="{1CF1A1A5-6785-4156-BD24-42E430B1CB00}" destId="{F60361BD-B145-488C-B5EC-5CFB82EA7716}" srcOrd="0" destOrd="0" presId="urn:microsoft.com/office/officeart/2005/8/layout/vList2"/>
    <dgm:cxn modelId="{A27A0C80-B6A0-4839-84BC-301C9692617B}" srcId="{1CF1A1A5-6785-4156-BD24-42E430B1CB00}" destId="{A9D2B082-606E-4A67-9EBE-53D4F359489E}" srcOrd="2" destOrd="0" parTransId="{2F720C65-3166-42EC-A1CE-6386E5B642A6}" sibTransId="{306A85B4-11FC-4314-B4EB-AEB9AFB58CDB}"/>
    <dgm:cxn modelId="{8BD7E5C9-9945-4E97-A62E-0A6E97C9BF6B}" type="presOf" srcId="{319BF31C-F00E-45B2-AEB0-D270856503FC}" destId="{963FF6A1-A917-4086-BBFF-E431E6E10596}" srcOrd="0" destOrd="0" presId="urn:microsoft.com/office/officeart/2005/8/layout/vList2"/>
    <dgm:cxn modelId="{A5527A0A-50AA-4964-9345-A62AF41F6446}" type="presOf" srcId="{EB4DA898-A46D-4451-BE96-B901E3CFDA80}" destId="{9E0742FF-A846-4D23-A1C4-B03ACB57978A}" srcOrd="0" destOrd="0" presId="urn:microsoft.com/office/officeart/2005/8/layout/vList2"/>
    <dgm:cxn modelId="{5F667F5F-25EE-4B8B-A3D9-66C37E747EED}" srcId="{1CF1A1A5-6785-4156-BD24-42E430B1CB00}" destId="{9340D840-CD8E-4072-AC22-43C66338A88F}" srcOrd="1" destOrd="0" parTransId="{A0581734-2817-4AE1-B247-3DDD58D22CB7}" sibTransId="{ED47F4DB-0681-4889-9F32-CCFB3304B603}"/>
    <dgm:cxn modelId="{1FA4F8CA-4E60-458A-BFE7-6DBDF24F4351}" srcId="{EB4DA898-A46D-4451-BE96-B901E3CFDA80}" destId="{1CF1A1A5-6785-4156-BD24-42E430B1CB00}" srcOrd="0" destOrd="0" parTransId="{F84FE2E7-D2F8-4F50-8F75-1DE5EF494778}" sibTransId="{11DBC1F5-1A84-4703-8821-D95F4E69E834}"/>
    <dgm:cxn modelId="{85E26A19-A976-4D59-BA54-4F8711DE38F0}" type="presParOf" srcId="{9E0742FF-A846-4D23-A1C4-B03ACB57978A}" destId="{F60361BD-B145-488C-B5EC-5CFB82EA7716}" srcOrd="0" destOrd="0" presId="urn:microsoft.com/office/officeart/2005/8/layout/vList2"/>
    <dgm:cxn modelId="{F18AE56A-5CEC-4677-92E8-F7BE689DC66C}" type="presParOf" srcId="{9E0742FF-A846-4D23-A1C4-B03ACB57978A}" destId="{963FF6A1-A917-4086-BBFF-E431E6E1059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D4D867-4E17-4834-ABD1-F88FC3A23609}" type="doc">
      <dgm:prSet loTypeId="urn:microsoft.com/office/officeart/2005/8/layout/h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5A75658-97E6-4492-AC38-F1B2D74479EF}">
      <dgm:prSet phldrT="[Text]" custT="1"/>
      <dgm:spPr/>
      <dgm:t>
        <a:bodyPr/>
        <a:lstStyle/>
        <a:p>
          <a:r>
            <a:rPr lang="en-US" sz="2400" smtClean="0">
              <a:solidFill>
                <a:schemeClr val="tx1"/>
              </a:solidFill>
            </a:rPr>
            <a:t>University of GA</a:t>
          </a:r>
          <a:endParaRPr lang="en-US" sz="2400" dirty="0">
            <a:solidFill>
              <a:schemeClr val="tx1"/>
            </a:solidFill>
          </a:endParaRPr>
        </a:p>
      </dgm:t>
    </dgm:pt>
    <dgm:pt modelId="{8C9C67C6-E225-45FD-998F-EA2DBB452831}" type="parTrans" cxnId="{F12F0452-4343-48F3-900A-DBF64D32703B}">
      <dgm:prSet/>
      <dgm:spPr/>
      <dgm:t>
        <a:bodyPr/>
        <a:lstStyle/>
        <a:p>
          <a:endParaRPr lang="en-US"/>
        </a:p>
      </dgm:t>
    </dgm:pt>
    <dgm:pt modelId="{7920AB3A-F887-4E78-B70B-F0FAF290518E}" type="sibTrans" cxnId="{F12F0452-4343-48F3-900A-DBF64D32703B}">
      <dgm:prSet/>
      <dgm:spPr/>
      <dgm:t>
        <a:bodyPr/>
        <a:lstStyle/>
        <a:p>
          <a:endParaRPr lang="en-US"/>
        </a:p>
      </dgm:t>
    </dgm:pt>
    <dgm:pt modelId="{808B9BF8-E743-4442-B7AB-4F17442D58C5}">
      <dgm:prSet phldrT="[Text]" custT="1"/>
      <dgm:spPr>
        <a:ln w="3175">
          <a:solidFill>
            <a:schemeClr val="accent3">
              <a:lumMod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 smtClean="0">
              <a:solidFill>
                <a:schemeClr val="tx1"/>
              </a:solidFill>
            </a:rPr>
            <a:t>Average GPA: </a:t>
          </a:r>
          <a:r>
            <a:rPr lang="en-US" sz="1300" b="1" dirty="0" smtClean="0">
              <a:solidFill>
                <a:schemeClr val="tx1"/>
              </a:solidFill>
            </a:rPr>
            <a:t>3.91</a:t>
          </a:r>
          <a:endParaRPr lang="en-US" sz="1300" b="1" dirty="0">
            <a:solidFill>
              <a:schemeClr val="tx1"/>
            </a:solidFill>
          </a:endParaRPr>
        </a:p>
      </dgm:t>
    </dgm:pt>
    <dgm:pt modelId="{C576AF36-0E1F-4A1F-A5DD-259CD46C95AC}" type="parTrans" cxnId="{13A2EF0D-8F64-4567-9F82-7ACF4683A0E9}">
      <dgm:prSet/>
      <dgm:spPr/>
      <dgm:t>
        <a:bodyPr/>
        <a:lstStyle/>
        <a:p>
          <a:endParaRPr lang="en-US"/>
        </a:p>
      </dgm:t>
    </dgm:pt>
    <dgm:pt modelId="{3C6942ED-88AD-43F8-AD0B-9CFBEAB93DC7}" type="sibTrans" cxnId="{13A2EF0D-8F64-4567-9F82-7ACF4683A0E9}">
      <dgm:prSet/>
      <dgm:spPr/>
      <dgm:t>
        <a:bodyPr/>
        <a:lstStyle/>
        <a:p>
          <a:endParaRPr lang="en-US"/>
        </a:p>
      </dgm:t>
    </dgm:pt>
    <dgm:pt modelId="{8EC844F9-02DE-4823-9049-09269A159ABD}">
      <dgm:prSet phldrT="[Text]" custT="1"/>
      <dgm:spPr/>
      <dgm:t>
        <a:bodyPr/>
        <a:lstStyle/>
        <a:p>
          <a:r>
            <a:rPr lang="en-US" sz="2400" smtClean="0">
              <a:solidFill>
                <a:schemeClr val="tx1"/>
              </a:solidFill>
            </a:rPr>
            <a:t>GA College</a:t>
          </a:r>
          <a:endParaRPr lang="en-US" sz="2400" dirty="0">
            <a:solidFill>
              <a:schemeClr val="tx1"/>
            </a:solidFill>
          </a:endParaRPr>
        </a:p>
      </dgm:t>
    </dgm:pt>
    <dgm:pt modelId="{B1EF9A3A-BBEE-4EFA-9911-744223E72638}" type="parTrans" cxnId="{7C6ADABB-824A-4981-A39B-6A36DBC2EE24}">
      <dgm:prSet/>
      <dgm:spPr/>
      <dgm:t>
        <a:bodyPr/>
        <a:lstStyle/>
        <a:p>
          <a:endParaRPr lang="en-US"/>
        </a:p>
      </dgm:t>
    </dgm:pt>
    <dgm:pt modelId="{ABF2C073-8AC2-47D6-AC9F-36B53E5F1BBE}" type="sibTrans" cxnId="{7C6ADABB-824A-4981-A39B-6A36DBC2EE24}">
      <dgm:prSet/>
      <dgm:spPr/>
      <dgm:t>
        <a:bodyPr/>
        <a:lstStyle/>
        <a:p>
          <a:endParaRPr lang="en-US"/>
        </a:p>
      </dgm:t>
    </dgm:pt>
    <dgm:pt modelId="{575B2C53-85A6-448D-AAB2-CCA82CDD2917}">
      <dgm:prSet phldrT="[Text]" custT="1"/>
      <dgm:spPr>
        <a:ln w="3175"/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 smtClean="0">
              <a:solidFill>
                <a:schemeClr val="tx1"/>
              </a:solidFill>
            </a:rPr>
            <a:t>Average GPA: </a:t>
          </a:r>
          <a:r>
            <a:rPr lang="en-US" sz="1300" b="1" dirty="0" smtClean="0">
              <a:solidFill>
                <a:schemeClr val="tx1"/>
              </a:solidFill>
            </a:rPr>
            <a:t>3.51</a:t>
          </a:r>
          <a:endParaRPr lang="en-US" sz="1300" b="1" dirty="0">
            <a:solidFill>
              <a:schemeClr val="tx1"/>
            </a:solidFill>
          </a:endParaRPr>
        </a:p>
      </dgm:t>
    </dgm:pt>
    <dgm:pt modelId="{F20002D0-BB22-49D1-B86C-1CA39E003E44}" type="parTrans" cxnId="{F2A25967-5F02-4CF0-A75D-5B4EEF09696B}">
      <dgm:prSet/>
      <dgm:spPr/>
      <dgm:t>
        <a:bodyPr/>
        <a:lstStyle/>
        <a:p>
          <a:endParaRPr lang="en-US"/>
        </a:p>
      </dgm:t>
    </dgm:pt>
    <dgm:pt modelId="{C2291A88-AD57-4C52-BE59-5B13F9A0F185}" type="sibTrans" cxnId="{F2A25967-5F02-4CF0-A75D-5B4EEF09696B}">
      <dgm:prSet/>
      <dgm:spPr/>
      <dgm:t>
        <a:bodyPr/>
        <a:lstStyle/>
        <a:p>
          <a:endParaRPr lang="en-US"/>
        </a:p>
      </dgm:t>
    </dgm:pt>
    <dgm:pt modelId="{EE8BD025-C3F2-4047-810A-B0C7D6F96E32}">
      <dgm:prSet phldrT="[Text]" custT="1"/>
      <dgm:spPr>
        <a:ln w="3175"/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 smtClean="0">
              <a:solidFill>
                <a:schemeClr val="tx1"/>
              </a:solidFill>
            </a:rPr>
            <a:t>Average GPA: </a:t>
          </a:r>
          <a:r>
            <a:rPr lang="en-US" sz="1300" b="1" dirty="0" smtClean="0">
              <a:solidFill>
                <a:schemeClr val="tx1"/>
              </a:solidFill>
            </a:rPr>
            <a:t>3.15</a:t>
          </a:r>
          <a:endParaRPr lang="en-US" sz="1300" b="1" dirty="0">
            <a:solidFill>
              <a:schemeClr val="tx1"/>
            </a:solidFill>
          </a:endParaRPr>
        </a:p>
      </dgm:t>
    </dgm:pt>
    <dgm:pt modelId="{2A01D0BC-4B1D-479D-96F7-08148479AF8B}" type="parTrans" cxnId="{690EECDD-0E21-4495-9633-0D4007250475}">
      <dgm:prSet/>
      <dgm:spPr/>
      <dgm:t>
        <a:bodyPr/>
        <a:lstStyle/>
        <a:p>
          <a:endParaRPr lang="en-US"/>
        </a:p>
      </dgm:t>
    </dgm:pt>
    <dgm:pt modelId="{8CEB970C-EB9A-472D-A304-16DF8AD2CC40}" type="sibTrans" cxnId="{690EECDD-0E21-4495-9633-0D4007250475}">
      <dgm:prSet/>
      <dgm:spPr/>
      <dgm:t>
        <a:bodyPr/>
        <a:lstStyle/>
        <a:p>
          <a:endParaRPr lang="en-US"/>
        </a:p>
      </dgm:t>
    </dgm:pt>
    <dgm:pt modelId="{DD067EB0-550F-47E9-9E9E-E4E112EDA75D}">
      <dgm:prSet phldrT="[Text]" custT="1"/>
      <dgm:spPr>
        <a:ln w="3175">
          <a:solidFill>
            <a:schemeClr val="accent3">
              <a:lumMod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 smtClean="0">
              <a:solidFill>
                <a:schemeClr val="tx1"/>
              </a:solidFill>
            </a:rPr>
            <a:t>Average SAT: </a:t>
          </a:r>
          <a:r>
            <a:rPr lang="en-US" sz="1300" b="1" dirty="0" smtClean="0">
              <a:solidFill>
                <a:schemeClr val="tx1"/>
              </a:solidFill>
            </a:rPr>
            <a:t>1935</a:t>
          </a:r>
          <a:endParaRPr lang="en-US" sz="1300" b="1" dirty="0">
            <a:solidFill>
              <a:schemeClr val="tx1"/>
            </a:solidFill>
          </a:endParaRPr>
        </a:p>
      </dgm:t>
    </dgm:pt>
    <dgm:pt modelId="{5655A00C-A10E-4EE3-8414-1C035F9F6119}" type="parTrans" cxnId="{5FDE6ED7-10C8-4246-A5C3-21E7448461C8}">
      <dgm:prSet/>
      <dgm:spPr/>
      <dgm:t>
        <a:bodyPr/>
        <a:lstStyle/>
        <a:p>
          <a:endParaRPr lang="en-US"/>
        </a:p>
      </dgm:t>
    </dgm:pt>
    <dgm:pt modelId="{41E52FED-3FE0-42D3-81A5-FAF7E53BA922}" type="sibTrans" cxnId="{5FDE6ED7-10C8-4246-A5C3-21E7448461C8}">
      <dgm:prSet/>
      <dgm:spPr/>
      <dgm:t>
        <a:bodyPr/>
        <a:lstStyle/>
        <a:p>
          <a:endParaRPr lang="en-US"/>
        </a:p>
      </dgm:t>
    </dgm:pt>
    <dgm:pt modelId="{446A7B99-6D15-4E99-B9CF-6D7B51B3612C}">
      <dgm:prSet phldrT="[Text]" custT="1"/>
      <dgm:spPr>
        <a:ln w="3175">
          <a:solidFill>
            <a:schemeClr val="accent3">
              <a:lumMod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 smtClean="0">
              <a:solidFill>
                <a:schemeClr val="tx1"/>
              </a:solidFill>
            </a:rPr>
            <a:t>Average ACT:  </a:t>
          </a:r>
          <a:r>
            <a:rPr lang="en-US" sz="1300" b="1" dirty="0" smtClean="0">
              <a:solidFill>
                <a:schemeClr val="tx1"/>
              </a:solidFill>
            </a:rPr>
            <a:t>29</a:t>
          </a:r>
          <a:endParaRPr lang="en-US" sz="1300" b="1" dirty="0">
            <a:solidFill>
              <a:schemeClr val="tx1"/>
            </a:solidFill>
          </a:endParaRPr>
        </a:p>
      </dgm:t>
    </dgm:pt>
    <dgm:pt modelId="{20FE150B-C0E5-46CB-A998-D34BDCAD065B}" type="parTrans" cxnId="{F4C745F0-7D3F-419D-93A7-D7844A1EE01F}">
      <dgm:prSet/>
      <dgm:spPr/>
      <dgm:t>
        <a:bodyPr/>
        <a:lstStyle/>
        <a:p>
          <a:endParaRPr lang="en-US"/>
        </a:p>
      </dgm:t>
    </dgm:pt>
    <dgm:pt modelId="{ECDA5418-24D1-4067-BA4A-F85D70DD1106}" type="sibTrans" cxnId="{F4C745F0-7D3F-419D-93A7-D7844A1EE01F}">
      <dgm:prSet/>
      <dgm:spPr/>
      <dgm:t>
        <a:bodyPr/>
        <a:lstStyle/>
        <a:p>
          <a:endParaRPr lang="en-US"/>
        </a:p>
      </dgm:t>
    </dgm:pt>
    <dgm:pt modelId="{4740344A-6CD5-4615-830A-06EB550A1BD9}">
      <dgm:prSet phldrT="[Text]" custT="1"/>
      <dgm:spPr>
        <a:ln w="3175"/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 smtClean="0">
              <a:solidFill>
                <a:schemeClr val="tx1"/>
              </a:solidFill>
            </a:rPr>
            <a:t>Average SAT: </a:t>
          </a:r>
          <a:r>
            <a:rPr lang="en-US" sz="1300" b="1" dirty="0" smtClean="0">
              <a:solidFill>
                <a:schemeClr val="tx1"/>
              </a:solidFill>
            </a:rPr>
            <a:t>1170</a:t>
          </a:r>
          <a:endParaRPr lang="en-US" sz="1300" dirty="0">
            <a:solidFill>
              <a:schemeClr val="tx1"/>
            </a:solidFill>
          </a:endParaRPr>
        </a:p>
      </dgm:t>
    </dgm:pt>
    <dgm:pt modelId="{A92F7097-DDAB-4436-8FA9-498B9052AD3A}" type="parTrans" cxnId="{2A3C2EBE-3B48-4DBF-816B-5EF5B0B2BA76}">
      <dgm:prSet/>
      <dgm:spPr/>
      <dgm:t>
        <a:bodyPr/>
        <a:lstStyle/>
        <a:p>
          <a:endParaRPr lang="en-US"/>
        </a:p>
      </dgm:t>
    </dgm:pt>
    <dgm:pt modelId="{7A79EDD0-8372-4005-B70B-6A62CA8789BF}" type="sibTrans" cxnId="{2A3C2EBE-3B48-4DBF-816B-5EF5B0B2BA76}">
      <dgm:prSet/>
      <dgm:spPr/>
      <dgm:t>
        <a:bodyPr/>
        <a:lstStyle/>
        <a:p>
          <a:endParaRPr lang="en-US"/>
        </a:p>
      </dgm:t>
    </dgm:pt>
    <dgm:pt modelId="{820E9685-B845-4B7D-B901-379894108BD1}">
      <dgm:prSet phldrT="[Text]" custT="1"/>
      <dgm:spPr>
        <a:ln w="3175"/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 smtClean="0">
              <a:solidFill>
                <a:schemeClr val="tx1"/>
              </a:solidFill>
            </a:rPr>
            <a:t>Average ACT:  </a:t>
          </a:r>
          <a:r>
            <a:rPr lang="en-US" sz="1300" b="1" dirty="0" smtClean="0">
              <a:solidFill>
                <a:schemeClr val="tx1"/>
              </a:solidFill>
            </a:rPr>
            <a:t>25</a:t>
          </a:r>
          <a:endParaRPr lang="en-US" sz="1300" dirty="0">
            <a:solidFill>
              <a:schemeClr val="tx1"/>
            </a:solidFill>
          </a:endParaRPr>
        </a:p>
      </dgm:t>
    </dgm:pt>
    <dgm:pt modelId="{94FFF9F0-4F5D-474B-88AF-8CAF0AD40CA3}" type="parTrans" cxnId="{E5C38134-5E31-4FD0-974D-0C8628EC2362}">
      <dgm:prSet/>
      <dgm:spPr/>
      <dgm:t>
        <a:bodyPr/>
        <a:lstStyle/>
        <a:p>
          <a:endParaRPr lang="en-US"/>
        </a:p>
      </dgm:t>
    </dgm:pt>
    <dgm:pt modelId="{AFC4788A-323E-4298-A91C-90591DCB14B9}" type="sibTrans" cxnId="{E5C38134-5E31-4FD0-974D-0C8628EC2362}">
      <dgm:prSet/>
      <dgm:spPr/>
      <dgm:t>
        <a:bodyPr/>
        <a:lstStyle/>
        <a:p>
          <a:endParaRPr lang="en-US"/>
        </a:p>
      </dgm:t>
    </dgm:pt>
    <dgm:pt modelId="{9263AAA1-9275-4CAA-9CDF-B9D31F82F42C}">
      <dgm:prSet phldrT="[Text]" custT="1"/>
      <dgm:spPr>
        <a:ln w="3175"/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 smtClean="0">
              <a:solidFill>
                <a:schemeClr val="tx1"/>
              </a:solidFill>
            </a:rPr>
            <a:t>Average SAT:  </a:t>
          </a:r>
          <a:r>
            <a:rPr lang="en-US" sz="1300" b="1" dirty="0" smtClean="0">
              <a:solidFill>
                <a:schemeClr val="tx1"/>
              </a:solidFill>
            </a:rPr>
            <a:t>990</a:t>
          </a:r>
          <a:endParaRPr lang="en-US" sz="1300" dirty="0">
            <a:solidFill>
              <a:schemeClr val="tx1"/>
            </a:solidFill>
          </a:endParaRPr>
        </a:p>
      </dgm:t>
    </dgm:pt>
    <dgm:pt modelId="{4C5B50C2-BB7E-4898-80C7-D2341FF88CD6}" type="parTrans" cxnId="{84733CAC-C27B-4B61-9CE8-5621435DB906}">
      <dgm:prSet/>
      <dgm:spPr/>
      <dgm:t>
        <a:bodyPr/>
        <a:lstStyle/>
        <a:p>
          <a:endParaRPr lang="en-US"/>
        </a:p>
      </dgm:t>
    </dgm:pt>
    <dgm:pt modelId="{D7E0DE9C-EECF-4376-A3A8-D86ED4DAE22A}" type="sibTrans" cxnId="{84733CAC-C27B-4B61-9CE8-5621435DB906}">
      <dgm:prSet/>
      <dgm:spPr/>
      <dgm:t>
        <a:bodyPr/>
        <a:lstStyle/>
        <a:p>
          <a:endParaRPr lang="en-US"/>
        </a:p>
      </dgm:t>
    </dgm:pt>
    <dgm:pt modelId="{57A5AF08-EBBF-4CE2-BF51-2AF76404AE9B}">
      <dgm:prSet phldrT="[Text]" custT="1"/>
      <dgm:spPr>
        <a:ln w="3175"/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smtClean="0">
              <a:solidFill>
                <a:schemeClr val="tx1"/>
              </a:solidFill>
            </a:rPr>
            <a:t>Average ACT:  </a:t>
          </a:r>
          <a:r>
            <a:rPr lang="en-US" sz="1300" b="1" smtClean="0">
              <a:solidFill>
                <a:schemeClr val="tx1"/>
              </a:solidFill>
            </a:rPr>
            <a:t>20</a:t>
          </a:r>
          <a:endParaRPr lang="en-US" sz="1300" dirty="0">
            <a:solidFill>
              <a:schemeClr val="tx1"/>
            </a:solidFill>
          </a:endParaRPr>
        </a:p>
      </dgm:t>
    </dgm:pt>
    <dgm:pt modelId="{76ED011B-98DD-4AE9-A860-EA9F5D8E1D07}" type="parTrans" cxnId="{A5A8405F-7F8F-4EA3-8FBD-E6314591DBC3}">
      <dgm:prSet/>
      <dgm:spPr/>
      <dgm:t>
        <a:bodyPr/>
        <a:lstStyle/>
        <a:p>
          <a:endParaRPr lang="en-US"/>
        </a:p>
      </dgm:t>
    </dgm:pt>
    <dgm:pt modelId="{EC4B3AD0-8AEE-4660-BC4D-406FC97A19B0}" type="sibTrans" cxnId="{A5A8405F-7F8F-4EA3-8FBD-E6314591DBC3}">
      <dgm:prSet/>
      <dgm:spPr/>
      <dgm:t>
        <a:bodyPr/>
        <a:lstStyle/>
        <a:p>
          <a:endParaRPr lang="en-US"/>
        </a:p>
      </dgm:t>
    </dgm:pt>
    <dgm:pt modelId="{2B11C9A5-9167-43AC-AEC3-427110515585}">
      <dgm:prSet phldrT="[Text]" custT="1"/>
      <dgm:spPr>
        <a:ln w="3175">
          <a:solidFill>
            <a:schemeClr val="accent3">
              <a:lumMod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 smtClean="0">
              <a:solidFill>
                <a:schemeClr val="tx1"/>
              </a:solidFill>
            </a:rPr>
            <a:t>In-State Tuition/Fees: </a:t>
          </a:r>
          <a:r>
            <a:rPr lang="en-US" sz="1300" b="1" dirty="0" smtClean="0">
              <a:solidFill>
                <a:schemeClr val="tx1"/>
              </a:solidFill>
            </a:rPr>
            <a:t>$11622</a:t>
          </a:r>
          <a:endParaRPr lang="en-US" sz="1300" b="1" dirty="0">
            <a:solidFill>
              <a:schemeClr val="tx1"/>
            </a:solidFill>
          </a:endParaRPr>
        </a:p>
      </dgm:t>
    </dgm:pt>
    <dgm:pt modelId="{C74775EE-ECA6-47D2-95A0-C226B27545E6}" type="parTrans" cxnId="{670AD785-57E4-4FA8-90BE-BE4BFF1EF21F}">
      <dgm:prSet/>
      <dgm:spPr/>
      <dgm:t>
        <a:bodyPr/>
        <a:lstStyle/>
        <a:p>
          <a:endParaRPr lang="en-US"/>
        </a:p>
      </dgm:t>
    </dgm:pt>
    <dgm:pt modelId="{EA3F4C2D-C7FD-41EE-8002-DAC100F0EFE2}" type="sibTrans" cxnId="{670AD785-57E4-4FA8-90BE-BE4BFF1EF21F}">
      <dgm:prSet/>
      <dgm:spPr/>
      <dgm:t>
        <a:bodyPr/>
        <a:lstStyle/>
        <a:p>
          <a:endParaRPr lang="en-US"/>
        </a:p>
      </dgm:t>
    </dgm:pt>
    <dgm:pt modelId="{217122E2-B8FA-455A-8221-8AC1A32FF009}">
      <dgm:prSet phldrT="[Text]" custT="1"/>
      <dgm:spPr>
        <a:ln w="3175"/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 smtClean="0">
              <a:solidFill>
                <a:schemeClr val="tx1"/>
              </a:solidFill>
            </a:rPr>
            <a:t>In-State Tuition/Fees: </a:t>
          </a:r>
          <a:r>
            <a:rPr lang="en-US" sz="1300" b="1" dirty="0" smtClean="0">
              <a:solidFill>
                <a:schemeClr val="tx1"/>
              </a:solidFill>
            </a:rPr>
            <a:t>$9170</a:t>
          </a:r>
          <a:endParaRPr lang="en-US" sz="1300" b="1" dirty="0">
            <a:solidFill>
              <a:schemeClr val="tx1"/>
            </a:solidFill>
          </a:endParaRPr>
        </a:p>
      </dgm:t>
    </dgm:pt>
    <dgm:pt modelId="{E28AE272-45D2-44C5-9522-371E21FEE54E}" type="parTrans" cxnId="{E9C1FE12-7257-4231-AD49-96836A5AAED1}">
      <dgm:prSet/>
      <dgm:spPr/>
      <dgm:t>
        <a:bodyPr/>
        <a:lstStyle/>
        <a:p>
          <a:endParaRPr lang="en-US"/>
        </a:p>
      </dgm:t>
    </dgm:pt>
    <dgm:pt modelId="{7043ED00-E2D4-4EBC-AF2C-367888E8D45B}" type="sibTrans" cxnId="{E9C1FE12-7257-4231-AD49-96836A5AAED1}">
      <dgm:prSet/>
      <dgm:spPr/>
      <dgm:t>
        <a:bodyPr/>
        <a:lstStyle/>
        <a:p>
          <a:endParaRPr lang="en-US"/>
        </a:p>
      </dgm:t>
    </dgm:pt>
    <dgm:pt modelId="{B53A7156-91B5-4D50-8791-771A56999258}">
      <dgm:prSet phldrT="[Text]" custT="1"/>
      <dgm:spPr>
        <a:ln w="3175"/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 smtClean="0">
              <a:solidFill>
                <a:schemeClr val="tx1"/>
              </a:solidFill>
            </a:rPr>
            <a:t>In-State Tuition/Fees: </a:t>
          </a:r>
          <a:r>
            <a:rPr lang="en-US" sz="1300" b="1" dirty="0" smtClean="0">
              <a:solidFill>
                <a:schemeClr val="tx1"/>
              </a:solidFill>
            </a:rPr>
            <a:t>$7056</a:t>
          </a:r>
          <a:endParaRPr lang="en-US" sz="1300" b="1" dirty="0">
            <a:solidFill>
              <a:schemeClr val="tx1"/>
            </a:solidFill>
          </a:endParaRPr>
        </a:p>
      </dgm:t>
    </dgm:pt>
    <dgm:pt modelId="{038FF531-FD19-4E5B-A13C-7AF8EA36FB6A}" type="parTrans" cxnId="{A8B707DD-037F-4387-A793-CC315954F58C}">
      <dgm:prSet/>
      <dgm:spPr/>
      <dgm:t>
        <a:bodyPr/>
        <a:lstStyle/>
        <a:p>
          <a:endParaRPr lang="en-US"/>
        </a:p>
      </dgm:t>
    </dgm:pt>
    <dgm:pt modelId="{0AA91590-0A4E-4880-A014-D19E857F4FAD}" type="sibTrans" cxnId="{A8B707DD-037F-4387-A793-CC315954F58C}">
      <dgm:prSet/>
      <dgm:spPr/>
      <dgm:t>
        <a:bodyPr/>
        <a:lstStyle/>
        <a:p>
          <a:endParaRPr lang="en-US"/>
        </a:p>
      </dgm:t>
    </dgm:pt>
    <dgm:pt modelId="{02C5C684-5398-43D6-8AEF-8A9B06C5FB6C}">
      <dgm:prSet phldrT="[Text]" custT="1"/>
      <dgm:spPr>
        <a:ln w="3175">
          <a:solidFill>
            <a:schemeClr val="accent3">
              <a:lumMod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 smtClean="0">
              <a:solidFill>
                <a:schemeClr val="tx1"/>
              </a:solidFill>
            </a:rPr>
            <a:t># Freshmen:  </a:t>
          </a:r>
          <a:r>
            <a:rPr lang="en-US" sz="1300" b="1" dirty="0" smtClean="0">
              <a:solidFill>
                <a:schemeClr val="tx1"/>
              </a:solidFill>
            </a:rPr>
            <a:t>5300</a:t>
          </a:r>
          <a:endParaRPr lang="en-US" sz="1300" b="1" dirty="0">
            <a:solidFill>
              <a:schemeClr val="tx1"/>
            </a:solidFill>
          </a:endParaRPr>
        </a:p>
      </dgm:t>
    </dgm:pt>
    <dgm:pt modelId="{629C14DE-5C6A-4DF5-8418-84A588039890}" type="parTrans" cxnId="{39446946-151A-4EE7-819C-66A4C6D785FD}">
      <dgm:prSet/>
      <dgm:spPr/>
      <dgm:t>
        <a:bodyPr/>
        <a:lstStyle/>
        <a:p>
          <a:endParaRPr lang="en-US"/>
        </a:p>
      </dgm:t>
    </dgm:pt>
    <dgm:pt modelId="{18ECA1D5-A99D-477C-9CC2-0BD60AAF46F3}" type="sibTrans" cxnId="{39446946-151A-4EE7-819C-66A4C6D785FD}">
      <dgm:prSet/>
      <dgm:spPr/>
      <dgm:t>
        <a:bodyPr/>
        <a:lstStyle/>
        <a:p>
          <a:endParaRPr lang="en-US"/>
        </a:p>
      </dgm:t>
    </dgm:pt>
    <dgm:pt modelId="{EDC1C3EB-E411-4DE3-B909-459AACF4BAFE}">
      <dgm:prSet phldrT="[Text]" custT="1"/>
      <dgm:spPr>
        <a:ln w="3175"/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 smtClean="0">
              <a:solidFill>
                <a:schemeClr val="tx1"/>
              </a:solidFill>
            </a:rPr>
            <a:t># Freshmen: ~</a:t>
          </a:r>
          <a:r>
            <a:rPr lang="en-US" sz="1300" b="1" dirty="0" smtClean="0">
              <a:solidFill>
                <a:schemeClr val="tx1"/>
              </a:solidFill>
            </a:rPr>
            <a:t>1700</a:t>
          </a:r>
          <a:endParaRPr lang="en-US" sz="1300" b="1" dirty="0">
            <a:solidFill>
              <a:schemeClr val="tx1"/>
            </a:solidFill>
          </a:endParaRPr>
        </a:p>
      </dgm:t>
    </dgm:pt>
    <dgm:pt modelId="{03ADD2C3-77A1-44AC-BA9E-0B492163390B}" type="parTrans" cxnId="{6D84C192-5AEE-429D-A7B9-0AB96C905DF9}">
      <dgm:prSet/>
      <dgm:spPr/>
      <dgm:t>
        <a:bodyPr/>
        <a:lstStyle/>
        <a:p>
          <a:endParaRPr lang="en-US"/>
        </a:p>
      </dgm:t>
    </dgm:pt>
    <dgm:pt modelId="{5CED0C76-CA43-4CC6-A2C6-C8D8876A9252}" type="sibTrans" cxnId="{6D84C192-5AEE-429D-A7B9-0AB96C905DF9}">
      <dgm:prSet/>
      <dgm:spPr/>
      <dgm:t>
        <a:bodyPr/>
        <a:lstStyle/>
        <a:p>
          <a:endParaRPr lang="en-US"/>
        </a:p>
      </dgm:t>
    </dgm:pt>
    <dgm:pt modelId="{7202A731-FC0A-4B28-96AB-8116442A1F7E}">
      <dgm:prSet phldrT="[Text]" custT="1"/>
      <dgm:spPr>
        <a:ln w="3175"/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 smtClean="0">
              <a:solidFill>
                <a:schemeClr val="tx1"/>
              </a:solidFill>
            </a:rPr>
            <a:t># Freshmen: ~</a:t>
          </a:r>
          <a:r>
            <a:rPr lang="en-US" sz="1300" b="1" dirty="0" smtClean="0">
              <a:solidFill>
                <a:schemeClr val="tx1"/>
              </a:solidFill>
            </a:rPr>
            <a:t>1800</a:t>
          </a:r>
          <a:endParaRPr lang="en-US" sz="1300" b="1" dirty="0">
            <a:solidFill>
              <a:schemeClr val="tx1"/>
            </a:solidFill>
          </a:endParaRPr>
        </a:p>
      </dgm:t>
    </dgm:pt>
    <dgm:pt modelId="{2AEE4FF1-1EF1-42C0-AF62-475C053184B6}" type="parTrans" cxnId="{184C77A0-2ABC-4C50-8185-8B9D5F4B7400}">
      <dgm:prSet/>
      <dgm:spPr/>
      <dgm:t>
        <a:bodyPr/>
        <a:lstStyle/>
        <a:p>
          <a:endParaRPr lang="en-US"/>
        </a:p>
      </dgm:t>
    </dgm:pt>
    <dgm:pt modelId="{C7124747-3932-43AC-AC4C-5F8FA47C0A62}" type="sibTrans" cxnId="{184C77A0-2ABC-4C50-8185-8B9D5F4B7400}">
      <dgm:prSet/>
      <dgm:spPr/>
      <dgm:t>
        <a:bodyPr/>
        <a:lstStyle/>
        <a:p>
          <a:endParaRPr lang="en-US"/>
        </a:p>
      </dgm:t>
    </dgm:pt>
    <dgm:pt modelId="{B2B581A8-82DF-4B1A-BC74-26F1818E9348}">
      <dgm:prSet phldrT="[Text]" custT="1"/>
      <dgm:spPr/>
      <dgm:t>
        <a:bodyPr/>
        <a:lstStyle/>
        <a:p>
          <a:r>
            <a:rPr lang="en-US" sz="2400" smtClean="0">
              <a:solidFill>
                <a:schemeClr val="tx1"/>
              </a:solidFill>
            </a:rPr>
            <a:t>Columbus State</a:t>
          </a:r>
          <a:endParaRPr lang="en-US" sz="2400" dirty="0">
            <a:solidFill>
              <a:schemeClr val="tx1"/>
            </a:solidFill>
          </a:endParaRPr>
        </a:p>
      </dgm:t>
    </dgm:pt>
    <dgm:pt modelId="{41A44F57-C4BF-488B-9EF6-8DB712082CEF}" type="sibTrans" cxnId="{5AD585AC-F970-45AE-99B5-182A5ABF65D5}">
      <dgm:prSet/>
      <dgm:spPr/>
      <dgm:t>
        <a:bodyPr/>
        <a:lstStyle/>
        <a:p>
          <a:endParaRPr lang="en-US"/>
        </a:p>
      </dgm:t>
    </dgm:pt>
    <dgm:pt modelId="{596797BA-F3BA-40A5-8047-91C6DDB1BEFD}" type="parTrans" cxnId="{5AD585AC-F970-45AE-99B5-182A5ABF65D5}">
      <dgm:prSet/>
      <dgm:spPr/>
      <dgm:t>
        <a:bodyPr/>
        <a:lstStyle/>
        <a:p>
          <a:endParaRPr lang="en-US"/>
        </a:p>
      </dgm:t>
    </dgm:pt>
    <dgm:pt modelId="{447484D7-B014-4AE2-9429-8926B97FCB01}">
      <dgm:prSet phldrT="[Text]" custT="1"/>
      <dgm:spPr/>
      <dgm:t>
        <a:bodyPr/>
        <a:lstStyle/>
        <a:p>
          <a:r>
            <a:rPr lang="en-US" sz="2400" smtClean="0">
              <a:solidFill>
                <a:schemeClr val="tx1"/>
              </a:solidFill>
            </a:rPr>
            <a:t>Kennesaw State</a:t>
          </a:r>
          <a:endParaRPr lang="en-US" sz="2400" dirty="0">
            <a:solidFill>
              <a:schemeClr val="tx1"/>
            </a:solidFill>
          </a:endParaRPr>
        </a:p>
      </dgm:t>
    </dgm:pt>
    <dgm:pt modelId="{64473D99-E338-45B1-B808-18BFEDC8A0C9}" type="parTrans" cxnId="{64B7FDF1-6C0B-493F-A64F-730015F3AA78}">
      <dgm:prSet/>
      <dgm:spPr/>
      <dgm:t>
        <a:bodyPr/>
        <a:lstStyle/>
        <a:p>
          <a:endParaRPr lang="en-US"/>
        </a:p>
      </dgm:t>
    </dgm:pt>
    <dgm:pt modelId="{97E4778F-1E17-40A2-8450-066107036035}" type="sibTrans" cxnId="{64B7FDF1-6C0B-493F-A64F-730015F3AA78}">
      <dgm:prSet/>
      <dgm:spPr/>
      <dgm:t>
        <a:bodyPr/>
        <a:lstStyle/>
        <a:p>
          <a:endParaRPr lang="en-US"/>
        </a:p>
      </dgm:t>
    </dgm:pt>
    <dgm:pt modelId="{1148B959-2086-4EAA-9310-889C0869FF0E}">
      <dgm:prSet phldrT="[Text]" custT="1"/>
      <dgm:spPr>
        <a:ln w="3175"/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 smtClean="0">
              <a:solidFill>
                <a:schemeClr val="tx1"/>
              </a:solidFill>
            </a:rPr>
            <a:t># Freshmen: ~</a:t>
          </a:r>
          <a:r>
            <a:rPr lang="en-US" sz="1300" b="1" dirty="0" smtClean="0">
              <a:solidFill>
                <a:schemeClr val="tx1"/>
              </a:solidFill>
            </a:rPr>
            <a:t>5600</a:t>
          </a:r>
          <a:endParaRPr lang="en-US" sz="1300" b="1" dirty="0">
            <a:solidFill>
              <a:schemeClr val="tx1"/>
            </a:solidFill>
          </a:endParaRPr>
        </a:p>
      </dgm:t>
    </dgm:pt>
    <dgm:pt modelId="{15389DAC-8D3E-4358-9632-1A1560387795}" type="parTrans" cxnId="{C648382F-D045-4C97-905F-E7D382EBF289}">
      <dgm:prSet/>
      <dgm:spPr/>
      <dgm:t>
        <a:bodyPr/>
        <a:lstStyle/>
        <a:p>
          <a:endParaRPr lang="en-US"/>
        </a:p>
      </dgm:t>
    </dgm:pt>
    <dgm:pt modelId="{10160574-CD16-4C05-8909-02F2BA4BAB67}" type="sibTrans" cxnId="{C648382F-D045-4C97-905F-E7D382EBF289}">
      <dgm:prSet/>
      <dgm:spPr/>
      <dgm:t>
        <a:bodyPr/>
        <a:lstStyle/>
        <a:p>
          <a:endParaRPr lang="en-US"/>
        </a:p>
      </dgm:t>
    </dgm:pt>
    <dgm:pt modelId="{BBD5EB9E-2449-46FC-BEE9-F790D3B16DAD}">
      <dgm:prSet phldrT="[Text]" custT="1"/>
      <dgm:spPr>
        <a:ln w="3175"/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 smtClean="0">
              <a:solidFill>
                <a:schemeClr val="tx1"/>
              </a:solidFill>
            </a:rPr>
            <a:t>Average GPA:  </a:t>
          </a:r>
          <a:r>
            <a:rPr lang="en-US" sz="1300" b="1" dirty="0" smtClean="0">
              <a:solidFill>
                <a:schemeClr val="tx1"/>
              </a:solidFill>
            </a:rPr>
            <a:t>3.23</a:t>
          </a:r>
          <a:endParaRPr lang="en-US" sz="1300" b="1" dirty="0">
            <a:solidFill>
              <a:schemeClr val="tx1"/>
            </a:solidFill>
          </a:endParaRPr>
        </a:p>
      </dgm:t>
    </dgm:pt>
    <dgm:pt modelId="{8D0FB763-681B-4C4B-B343-63B6EA685785}" type="parTrans" cxnId="{D1C72102-86ED-479A-90D2-F1A8D4ECDEE7}">
      <dgm:prSet/>
      <dgm:spPr/>
      <dgm:t>
        <a:bodyPr/>
        <a:lstStyle/>
        <a:p>
          <a:endParaRPr lang="en-US"/>
        </a:p>
      </dgm:t>
    </dgm:pt>
    <dgm:pt modelId="{E17D401A-111B-4DDD-92E5-94B47117F867}" type="sibTrans" cxnId="{D1C72102-86ED-479A-90D2-F1A8D4ECDEE7}">
      <dgm:prSet/>
      <dgm:spPr/>
      <dgm:t>
        <a:bodyPr/>
        <a:lstStyle/>
        <a:p>
          <a:endParaRPr lang="en-US"/>
        </a:p>
      </dgm:t>
    </dgm:pt>
    <dgm:pt modelId="{48578D7B-7495-42C2-9C05-15358A3085DE}">
      <dgm:prSet phldrT="[Text]" custT="1"/>
      <dgm:spPr>
        <a:ln w="3175"/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 smtClean="0">
              <a:solidFill>
                <a:schemeClr val="tx1"/>
              </a:solidFill>
            </a:rPr>
            <a:t>Average SAT: </a:t>
          </a:r>
          <a:r>
            <a:rPr lang="en-US" sz="1300" b="1" dirty="0" smtClean="0">
              <a:solidFill>
                <a:schemeClr val="tx1"/>
              </a:solidFill>
            </a:rPr>
            <a:t>1085</a:t>
          </a:r>
          <a:endParaRPr lang="en-US" sz="1300" dirty="0">
            <a:solidFill>
              <a:schemeClr val="tx1"/>
            </a:solidFill>
          </a:endParaRPr>
        </a:p>
      </dgm:t>
    </dgm:pt>
    <dgm:pt modelId="{E2721616-6922-4DB8-B2BE-DF6D93551D6D}" type="parTrans" cxnId="{72F1D254-FA54-474A-AB42-9E827193A2E0}">
      <dgm:prSet/>
      <dgm:spPr/>
      <dgm:t>
        <a:bodyPr/>
        <a:lstStyle/>
        <a:p>
          <a:endParaRPr lang="en-US"/>
        </a:p>
      </dgm:t>
    </dgm:pt>
    <dgm:pt modelId="{F577429D-FF53-4F0F-B20F-DA1145DCFA18}" type="sibTrans" cxnId="{72F1D254-FA54-474A-AB42-9E827193A2E0}">
      <dgm:prSet/>
      <dgm:spPr/>
      <dgm:t>
        <a:bodyPr/>
        <a:lstStyle/>
        <a:p>
          <a:endParaRPr lang="en-US"/>
        </a:p>
      </dgm:t>
    </dgm:pt>
    <dgm:pt modelId="{AFF55C1A-EA21-4744-B344-D1B371B5A614}">
      <dgm:prSet phldrT="[Text]" custT="1"/>
      <dgm:spPr>
        <a:ln w="3175"/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 smtClean="0">
              <a:solidFill>
                <a:schemeClr val="tx1"/>
              </a:solidFill>
            </a:rPr>
            <a:t>Average ACT: </a:t>
          </a:r>
          <a:r>
            <a:rPr lang="en-US" sz="1300" b="1" dirty="0" smtClean="0">
              <a:solidFill>
                <a:schemeClr val="tx1"/>
              </a:solidFill>
            </a:rPr>
            <a:t>23</a:t>
          </a:r>
          <a:endParaRPr lang="en-US" sz="1300" dirty="0">
            <a:solidFill>
              <a:schemeClr val="tx1"/>
            </a:solidFill>
          </a:endParaRPr>
        </a:p>
      </dgm:t>
    </dgm:pt>
    <dgm:pt modelId="{3CB19ADF-EEAD-4E70-B004-EFC734883EE5}" type="parTrans" cxnId="{3D87889E-B1A4-4791-B293-2C1CD88E1B84}">
      <dgm:prSet/>
      <dgm:spPr/>
      <dgm:t>
        <a:bodyPr/>
        <a:lstStyle/>
        <a:p>
          <a:endParaRPr lang="en-US"/>
        </a:p>
      </dgm:t>
    </dgm:pt>
    <dgm:pt modelId="{57EB7C06-C255-4C60-9AC6-2705274CFBDD}" type="sibTrans" cxnId="{3D87889E-B1A4-4791-B293-2C1CD88E1B84}">
      <dgm:prSet/>
      <dgm:spPr/>
      <dgm:t>
        <a:bodyPr/>
        <a:lstStyle/>
        <a:p>
          <a:endParaRPr lang="en-US"/>
        </a:p>
      </dgm:t>
    </dgm:pt>
    <dgm:pt modelId="{DFBD24B2-3E68-45C5-AE94-61A2CD4E63D0}">
      <dgm:prSet phldrT="[Text]" custT="1"/>
      <dgm:spPr>
        <a:ln w="3175"/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b="0" dirty="0" smtClean="0">
              <a:solidFill>
                <a:schemeClr val="tx1"/>
              </a:solidFill>
            </a:rPr>
            <a:t>Top 25% of HS Class Rank: </a:t>
          </a:r>
          <a:r>
            <a:rPr lang="en-US" sz="1300" b="1" dirty="0" smtClean="0">
              <a:solidFill>
                <a:schemeClr val="tx1"/>
              </a:solidFill>
            </a:rPr>
            <a:t>53%</a:t>
          </a:r>
          <a:endParaRPr lang="en-US" sz="1300" b="1" dirty="0">
            <a:solidFill>
              <a:schemeClr val="tx1"/>
            </a:solidFill>
          </a:endParaRPr>
        </a:p>
      </dgm:t>
    </dgm:pt>
    <dgm:pt modelId="{55AC673F-B35D-443C-A535-62FA5B24F949}" type="parTrans" cxnId="{C50FDA13-F9FE-4824-88EB-75381F99E70D}">
      <dgm:prSet/>
      <dgm:spPr/>
      <dgm:t>
        <a:bodyPr/>
        <a:lstStyle/>
        <a:p>
          <a:endParaRPr lang="en-US"/>
        </a:p>
      </dgm:t>
    </dgm:pt>
    <dgm:pt modelId="{DE62B591-208E-485D-95B1-9724B6A0A6DD}" type="sibTrans" cxnId="{C50FDA13-F9FE-4824-88EB-75381F99E70D}">
      <dgm:prSet/>
      <dgm:spPr/>
      <dgm:t>
        <a:bodyPr/>
        <a:lstStyle/>
        <a:p>
          <a:endParaRPr lang="en-US"/>
        </a:p>
      </dgm:t>
    </dgm:pt>
    <dgm:pt modelId="{6018E9D2-7682-40A9-88D4-C480E95C73D6}">
      <dgm:prSet phldrT="[Text]" custT="1"/>
      <dgm:spPr>
        <a:ln w="3175"/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b="0" dirty="0" smtClean="0">
              <a:solidFill>
                <a:schemeClr val="tx1"/>
              </a:solidFill>
            </a:rPr>
            <a:t>Top 25% of HS Class Rank: </a:t>
          </a:r>
          <a:r>
            <a:rPr lang="en-US" sz="1300" b="1" dirty="0" smtClean="0">
              <a:solidFill>
                <a:schemeClr val="tx1"/>
              </a:solidFill>
            </a:rPr>
            <a:t>N/A</a:t>
          </a:r>
          <a:endParaRPr lang="en-US" sz="1300" b="1" dirty="0">
            <a:solidFill>
              <a:schemeClr val="tx1"/>
            </a:solidFill>
          </a:endParaRPr>
        </a:p>
      </dgm:t>
    </dgm:pt>
    <dgm:pt modelId="{0FA5B427-11BE-4ECE-A2A8-0F9D56777C4D}" type="parTrans" cxnId="{B5067187-F261-4036-982C-64A61CA02977}">
      <dgm:prSet/>
      <dgm:spPr/>
      <dgm:t>
        <a:bodyPr/>
        <a:lstStyle/>
        <a:p>
          <a:endParaRPr lang="en-US"/>
        </a:p>
      </dgm:t>
    </dgm:pt>
    <dgm:pt modelId="{70968210-C8A3-41B3-A7AB-2EA1226EF2FB}" type="sibTrans" cxnId="{B5067187-F261-4036-982C-64A61CA02977}">
      <dgm:prSet/>
      <dgm:spPr/>
      <dgm:t>
        <a:bodyPr/>
        <a:lstStyle/>
        <a:p>
          <a:endParaRPr lang="en-US"/>
        </a:p>
      </dgm:t>
    </dgm:pt>
    <dgm:pt modelId="{28B95629-48BA-43BD-914D-030EC9162896}">
      <dgm:prSet phldrT="[Text]" custT="1"/>
      <dgm:spPr>
        <a:ln w="3175"/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b="0" dirty="0" smtClean="0">
              <a:solidFill>
                <a:schemeClr val="tx1"/>
              </a:solidFill>
            </a:rPr>
            <a:t>Top 25% of HS Class Rank: </a:t>
          </a:r>
          <a:r>
            <a:rPr lang="en-US" sz="1300" b="1" dirty="0" smtClean="0">
              <a:solidFill>
                <a:schemeClr val="tx1"/>
              </a:solidFill>
            </a:rPr>
            <a:t>37%</a:t>
          </a:r>
          <a:endParaRPr lang="en-US" sz="1300" b="1" dirty="0">
            <a:solidFill>
              <a:schemeClr val="tx1"/>
            </a:solidFill>
          </a:endParaRPr>
        </a:p>
      </dgm:t>
    </dgm:pt>
    <dgm:pt modelId="{54199D96-F72E-45B1-98EB-66D7550E30F4}" type="parTrans" cxnId="{ED655C7C-BA7F-48B4-83EC-0A11F39A4885}">
      <dgm:prSet/>
      <dgm:spPr/>
      <dgm:t>
        <a:bodyPr/>
        <a:lstStyle/>
        <a:p>
          <a:endParaRPr lang="en-US"/>
        </a:p>
      </dgm:t>
    </dgm:pt>
    <dgm:pt modelId="{5198CD0E-BD95-40A3-8554-B7B8C88C7D78}" type="sibTrans" cxnId="{ED655C7C-BA7F-48B4-83EC-0A11F39A4885}">
      <dgm:prSet/>
      <dgm:spPr/>
      <dgm:t>
        <a:bodyPr/>
        <a:lstStyle/>
        <a:p>
          <a:endParaRPr lang="en-US"/>
        </a:p>
      </dgm:t>
    </dgm:pt>
    <dgm:pt modelId="{EFAC5BA8-93E1-4059-B667-7018F29D0B83}">
      <dgm:prSet phldrT="[Text]" custT="1"/>
      <dgm:spPr>
        <a:ln w="3175">
          <a:solidFill>
            <a:schemeClr val="accent3">
              <a:lumMod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b="0" dirty="0" smtClean="0">
              <a:solidFill>
                <a:schemeClr val="tx1"/>
              </a:solidFill>
            </a:rPr>
            <a:t>Top 25% of HS Class Rank: ~</a:t>
          </a:r>
          <a:r>
            <a:rPr lang="en-US" sz="1300" b="1" dirty="0" smtClean="0">
              <a:solidFill>
                <a:schemeClr val="tx1"/>
              </a:solidFill>
            </a:rPr>
            <a:t>91%</a:t>
          </a:r>
          <a:endParaRPr lang="en-US" sz="1300" b="0" dirty="0">
            <a:solidFill>
              <a:schemeClr val="tx1"/>
            </a:solidFill>
          </a:endParaRPr>
        </a:p>
      </dgm:t>
    </dgm:pt>
    <dgm:pt modelId="{A2B2098D-383F-4C6E-8B1E-E35C2AF1424C}" type="parTrans" cxnId="{E3101EF2-C544-4EF0-936B-CF530F10DC06}">
      <dgm:prSet/>
      <dgm:spPr/>
      <dgm:t>
        <a:bodyPr/>
        <a:lstStyle/>
        <a:p>
          <a:endParaRPr lang="en-US"/>
        </a:p>
      </dgm:t>
    </dgm:pt>
    <dgm:pt modelId="{B181FADD-277D-4A4F-8B56-33B174606BBC}" type="sibTrans" cxnId="{E3101EF2-C544-4EF0-936B-CF530F10DC06}">
      <dgm:prSet/>
      <dgm:spPr/>
      <dgm:t>
        <a:bodyPr/>
        <a:lstStyle/>
        <a:p>
          <a:endParaRPr lang="en-US"/>
        </a:p>
      </dgm:t>
    </dgm:pt>
    <dgm:pt modelId="{ACBD9092-46B4-4D36-8531-F7069D53E7AC}">
      <dgm:prSet phldrT="[Text]" custT="1"/>
      <dgm:spPr>
        <a:ln w="3175">
          <a:solidFill>
            <a:schemeClr val="accent3">
              <a:lumMod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b="0" dirty="0" smtClean="0">
              <a:solidFill>
                <a:schemeClr val="tx1"/>
              </a:solidFill>
            </a:rPr>
            <a:t>Top 10% of HS Class Rank: </a:t>
          </a:r>
          <a:r>
            <a:rPr lang="en-US" sz="1300" b="1" dirty="0" smtClean="0">
              <a:solidFill>
                <a:schemeClr val="tx1"/>
              </a:solidFill>
            </a:rPr>
            <a:t>52%</a:t>
          </a:r>
          <a:endParaRPr lang="en-US" sz="1300" b="1" dirty="0">
            <a:solidFill>
              <a:schemeClr val="tx1"/>
            </a:solidFill>
          </a:endParaRPr>
        </a:p>
      </dgm:t>
    </dgm:pt>
    <dgm:pt modelId="{003C98FC-7114-4B87-92ED-0AD4DB5AC289}" type="parTrans" cxnId="{E424510E-83A3-455B-AECB-948AC5218F7F}">
      <dgm:prSet/>
      <dgm:spPr/>
      <dgm:t>
        <a:bodyPr/>
        <a:lstStyle/>
        <a:p>
          <a:endParaRPr lang="en-US"/>
        </a:p>
      </dgm:t>
    </dgm:pt>
    <dgm:pt modelId="{70D3DD98-607F-46D9-9402-D18A036ACC8C}" type="sibTrans" cxnId="{E424510E-83A3-455B-AECB-948AC5218F7F}">
      <dgm:prSet/>
      <dgm:spPr/>
      <dgm:t>
        <a:bodyPr/>
        <a:lstStyle/>
        <a:p>
          <a:endParaRPr lang="en-US"/>
        </a:p>
      </dgm:t>
    </dgm:pt>
    <dgm:pt modelId="{B0B4876E-62A8-4BC4-B9E9-C62BE1725334}">
      <dgm:prSet phldrT="[Text]" custT="1"/>
      <dgm:spPr>
        <a:ln w="3175"/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b="0" dirty="0" smtClean="0">
              <a:solidFill>
                <a:schemeClr val="tx1"/>
              </a:solidFill>
            </a:rPr>
            <a:t>Top 10% of HS Class Rank: </a:t>
          </a:r>
          <a:r>
            <a:rPr lang="en-US" sz="1300" b="1" dirty="0" smtClean="0">
              <a:solidFill>
                <a:schemeClr val="tx1"/>
              </a:solidFill>
            </a:rPr>
            <a:t>N/A</a:t>
          </a:r>
          <a:endParaRPr lang="en-US" sz="1300" b="1" dirty="0">
            <a:solidFill>
              <a:schemeClr val="tx1"/>
            </a:solidFill>
          </a:endParaRPr>
        </a:p>
      </dgm:t>
    </dgm:pt>
    <dgm:pt modelId="{94AAF116-AF01-42E8-8B3B-253D185CDE8E}" type="parTrans" cxnId="{C58F95BE-606A-4787-BD52-7C808F1CC836}">
      <dgm:prSet/>
      <dgm:spPr/>
      <dgm:t>
        <a:bodyPr/>
        <a:lstStyle/>
        <a:p>
          <a:endParaRPr lang="en-US"/>
        </a:p>
      </dgm:t>
    </dgm:pt>
    <dgm:pt modelId="{B2DCE989-FB23-4EBC-A744-35CA26B84674}" type="sibTrans" cxnId="{C58F95BE-606A-4787-BD52-7C808F1CC836}">
      <dgm:prSet/>
      <dgm:spPr/>
      <dgm:t>
        <a:bodyPr/>
        <a:lstStyle/>
        <a:p>
          <a:endParaRPr lang="en-US"/>
        </a:p>
      </dgm:t>
    </dgm:pt>
    <dgm:pt modelId="{92B78C06-7408-4EEB-B876-A69AC0AE143B}">
      <dgm:prSet phldrT="[Text]" custT="1"/>
      <dgm:spPr>
        <a:ln w="3175"/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b="0" dirty="0" smtClean="0">
              <a:solidFill>
                <a:schemeClr val="tx1"/>
              </a:solidFill>
            </a:rPr>
            <a:t>Top 10% of HS Class Rank: </a:t>
          </a:r>
          <a:r>
            <a:rPr lang="en-US" sz="1300" b="1" dirty="0" smtClean="0">
              <a:solidFill>
                <a:schemeClr val="tx1"/>
              </a:solidFill>
            </a:rPr>
            <a:t>27%</a:t>
          </a:r>
          <a:endParaRPr lang="en-US" sz="1300" b="1" dirty="0">
            <a:solidFill>
              <a:schemeClr val="tx1"/>
            </a:solidFill>
          </a:endParaRPr>
        </a:p>
      </dgm:t>
    </dgm:pt>
    <dgm:pt modelId="{8ACB0443-245D-4B09-AC69-7063AE630CD2}" type="parTrans" cxnId="{8BC0BE57-D247-41EE-B73E-2EF536DC588A}">
      <dgm:prSet/>
      <dgm:spPr/>
      <dgm:t>
        <a:bodyPr/>
        <a:lstStyle/>
        <a:p>
          <a:endParaRPr lang="en-US"/>
        </a:p>
      </dgm:t>
    </dgm:pt>
    <dgm:pt modelId="{B31DA927-1F17-4356-94A5-F75C4C989849}" type="sibTrans" cxnId="{8BC0BE57-D247-41EE-B73E-2EF536DC588A}">
      <dgm:prSet/>
      <dgm:spPr/>
      <dgm:t>
        <a:bodyPr/>
        <a:lstStyle/>
        <a:p>
          <a:endParaRPr lang="en-US"/>
        </a:p>
      </dgm:t>
    </dgm:pt>
    <dgm:pt modelId="{FDB14A88-F27F-402F-BA54-5DA3A417AE06}">
      <dgm:prSet phldrT="[Text]" custT="1"/>
      <dgm:spPr>
        <a:ln w="3175"/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 smtClean="0">
              <a:solidFill>
                <a:schemeClr val="tx1"/>
              </a:solidFill>
            </a:rPr>
            <a:t>In-State Tuition/Fees: </a:t>
          </a:r>
          <a:r>
            <a:rPr lang="en-US" sz="1300" b="1" dirty="0" smtClean="0">
              <a:solidFill>
                <a:schemeClr val="tx1"/>
              </a:solidFill>
            </a:rPr>
            <a:t>$7326</a:t>
          </a:r>
          <a:endParaRPr lang="en-US" sz="1300" b="1" dirty="0">
            <a:solidFill>
              <a:schemeClr val="tx1"/>
            </a:solidFill>
          </a:endParaRPr>
        </a:p>
      </dgm:t>
    </dgm:pt>
    <dgm:pt modelId="{92836A90-DE45-4DBF-A11E-5F69F30590B7}" type="parTrans" cxnId="{B5CC22EA-B8A3-40FC-81BC-E6F8019BEEBB}">
      <dgm:prSet/>
      <dgm:spPr/>
      <dgm:t>
        <a:bodyPr/>
        <a:lstStyle/>
        <a:p>
          <a:endParaRPr lang="en-US"/>
        </a:p>
      </dgm:t>
    </dgm:pt>
    <dgm:pt modelId="{706E1174-554B-4EE6-9986-20405324FFF1}" type="sibTrans" cxnId="{B5CC22EA-B8A3-40FC-81BC-E6F8019BEEBB}">
      <dgm:prSet/>
      <dgm:spPr/>
      <dgm:t>
        <a:bodyPr/>
        <a:lstStyle/>
        <a:p>
          <a:endParaRPr lang="en-US"/>
        </a:p>
      </dgm:t>
    </dgm:pt>
    <dgm:pt modelId="{48017192-812D-429B-8CB8-24B909C116A8}">
      <dgm:prSet phldrT="[Text]" custT="1"/>
      <dgm:spPr>
        <a:ln w="3175"/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b="0" dirty="0" smtClean="0">
              <a:solidFill>
                <a:schemeClr val="tx1"/>
              </a:solidFill>
            </a:rPr>
            <a:t>Top 10% of HS Class Rank: </a:t>
          </a:r>
          <a:r>
            <a:rPr lang="en-US" sz="1300" b="1" dirty="0" smtClean="0">
              <a:solidFill>
                <a:schemeClr val="tx1"/>
              </a:solidFill>
            </a:rPr>
            <a:t>11%</a:t>
          </a:r>
          <a:endParaRPr lang="en-US" sz="1300" b="0" dirty="0">
            <a:solidFill>
              <a:schemeClr val="tx1"/>
            </a:solidFill>
          </a:endParaRPr>
        </a:p>
      </dgm:t>
    </dgm:pt>
    <dgm:pt modelId="{A7B74178-3013-4FC2-913F-6B60B6F3738E}" type="parTrans" cxnId="{6B1350A7-D9EC-4FC5-83E9-8F95A5C2A3C7}">
      <dgm:prSet/>
      <dgm:spPr/>
      <dgm:t>
        <a:bodyPr/>
        <a:lstStyle/>
        <a:p>
          <a:endParaRPr lang="en-US"/>
        </a:p>
      </dgm:t>
    </dgm:pt>
    <dgm:pt modelId="{F09B5BAC-A46A-45A5-ACCF-00A1384070B9}" type="sibTrans" cxnId="{6B1350A7-D9EC-4FC5-83E9-8F95A5C2A3C7}">
      <dgm:prSet/>
      <dgm:spPr/>
      <dgm:t>
        <a:bodyPr/>
        <a:lstStyle/>
        <a:p>
          <a:endParaRPr lang="en-US"/>
        </a:p>
      </dgm:t>
    </dgm:pt>
    <dgm:pt modelId="{221493DE-D384-4C2D-B347-D095F32E1971}" type="pres">
      <dgm:prSet presAssocID="{55D4D867-4E17-4834-ABD1-F88FC3A23609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3096E71-BDCF-4DA6-A368-73497B895157}" type="pres">
      <dgm:prSet presAssocID="{C5A75658-97E6-4492-AC38-F1B2D74479EF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CF9738-82DA-4295-90F4-F1D6BA294BF1}" type="pres">
      <dgm:prSet presAssocID="{C5A75658-97E6-4492-AC38-F1B2D74479EF}" presName="imag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EEABECC-9407-4D9B-A7AD-180D44FD1313}" type="pres">
      <dgm:prSet presAssocID="{C5A75658-97E6-4492-AC38-F1B2D74479EF}" presName="childNode" presStyleLbl="node1" presStyleIdx="0" presStyleCnt="4" custScaleY="1073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3186C6-A3A8-4FED-A5E1-751AF95BE699}" type="pres">
      <dgm:prSet presAssocID="{C5A75658-97E6-4492-AC38-F1B2D74479EF}" presName="parentNode" presStyleLbl="revTx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BB8D4-AB6E-4491-911E-10137208F0D8}" type="pres">
      <dgm:prSet presAssocID="{7920AB3A-F887-4E78-B70B-F0FAF290518E}" presName="sibTrans" presStyleCnt="0"/>
      <dgm:spPr/>
      <dgm:t>
        <a:bodyPr/>
        <a:lstStyle/>
        <a:p>
          <a:endParaRPr lang="en-US"/>
        </a:p>
      </dgm:t>
    </dgm:pt>
    <dgm:pt modelId="{9CD42A7F-8EBF-4069-A040-F8FCD8411F1D}" type="pres">
      <dgm:prSet presAssocID="{8EC844F9-02DE-4823-9049-09269A159ABD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A3422-5E98-4516-8770-A456D1E1DBA1}" type="pres">
      <dgm:prSet presAssocID="{8EC844F9-02DE-4823-9049-09269A159ABD}" presName="imag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en-US"/>
        </a:p>
      </dgm:t>
    </dgm:pt>
    <dgm:pt modelId="{A4E93CFA-8F2F-49A5-B097-342779E86F9E}" type="pres">
      <dgm:prSet presAssocID="{8EC844F9-02DE-4823-9049-09269A159ABD}" presName="childNode" presStyleLbl="node1" presStyleIdx="1" presStyleCnt="4" custScaleY="1088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3D7B5-9BD1-44DB-A788-FC73ADE1A219}" type="pres">
      <dgm:prSet presAssocID="{8EC844F9-02DE-4823-9049-09269A159ABD}" presName="parentNode" presStyleLbl="revTx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488FF6-4F84-4707-BD9E-50D1D8ECE415}" type="pres">
      <dgm:prSet presAssocID="{ABF2C073-8AC2-47D6-AC9F-36B53E5F1BBE}" presName="sibTrans" presStyleCnt="0"/>
      <dgm:spPr/>
      <dgm:t>
        <a:bodyPr/>
        <a:lstStyle/>
        <a:p>
          <a:endParaRPr lang="en-US"/>
        </a:p>
      </dgm:t>
    </dgm:pt>
    <dgm:pt modelId="{82FADB95-C4D3-4727-82CA-5BEA228B4625}" type="pres">
      <dgm:prSet presAssocID="{447484D7-B014-4AE2-9429-8926B97FCB01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A28D68-6311-44C9-8298-ECC654D6A86D}" type="pres">
      <dgm:prSet presAssocID="{447484D7-B014-4AE2-9429-8926B97FCB01}" presName="imag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C92B1E3-23C8-4798-A548-05CEA6A821DB}" type="pres">
      <dgm:prSet presAssocID="{447484D7-B014-4AE2-9429-8926B97FCB01}" presName="childNode" presStyleLbl="node1" presStyleIdx="2" presStyleCnt="4" custScaleY="108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289A6D-BD73-435E-9D1E-FF25AEA6BCA8}" type="pres">
      <dgm:prSet presAssocID="{447484D7-B014-4AE2-9429-8926B97FCB01}" presName="parentNode" presStyleLbl="revTx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1868C-7999-4A70-91CC-0022493F2FA9}" type="pres">
      <dgm:prSet presAssocID="{97E4778F-1E17-40A2-8450-066107036035}" presName="sibTrans" presStyleCnt="0"/>
      <dgm:spPr/>
      <dgm:t>
        <a:bodyPr/>
        <a:lstStyle/>
        <a:p>
          <a:endParaRPr lang="en-US"/>
        </a:p>
      </dgm:t>
    </dgm:pt>
    <dgm:pt modelId="{B41C7893-DDF4-46AF-8198-72265CB42B94}" type="pres">
      <dgm:prSet presAssocID="{B2B581A8-82DF-4B1A-BC74-26F1818E9348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2D782A-5566-49F4-8A5B-B0E77109B814}" type="pres">
      <dgm:prSet presAssocID="{B2B581A8-82DF-4B1A-BC74-26F1818E9348}" presName="imag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n-US"/>
        </a:p>
      </dgm:t>
    </dgm:pt>
    <dgm:pt modelId="{3B65ADDA-B04B-45CE-AD43-4404B74A2E95}" type="pres">
      <dgm:prSet presAssocID="{B2B581A8-82DF-4B1A-BC74-26F1818E9348}" presName="childNode" presStyleLbl="node1" presStyleIdx="3" presStyleCnt="4" custScaleY="107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E25561-5391-4FC5-AF62-91213B0344DC}" type="pres">
      <dgm:prSet presAssocID="{B2B581A8-82DF-4B1A-BC74-26F1818E9348}" presName="parentNode" presStyleLbl="revTx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C10549-7AEC-4AAA-963A-4D007BD04C0C}" type="presOf" srcId="{820E9685-B845-4B7D-B901-379894108BD1}" destId="{A4E93CFA-8F2F-49A5-B097-342779E86F9E}" srcOrd="0" destOrd="3" presId="urn:microsoft.com/office/officeart/2005/8/layout/hList2"/>
    <dgm:cxn modelId="{184C77A0-2ABC-4C50-8185-8B9D5F4B7400}" srcId="{B2B581A8-82DF-4B1A-BC74-26F1818E9348}" destId="{7202A731-FC0A-4B28-96AB-8116442A1F7E}" srcOrd="0" destOrd="0" parTransId="{2AEE4FF1-1EF1-42C0-AF62-475C053184B6}" sibTransId="{C7124747-3932-43AC-AC4C-5F8FA47C0A62}"/>
    <dgm:cxn modelId="{04A50D08-8587-47DB-84AE-07ED884A4F4F}" type="presOf" srcId="{4740344A-6CD5-4615-830A-06EB550A1BD9}" destId="{A4E93CFA-8F2F-49A5-B097-342779E86F9E}" srcOrd="0" destOrd="2" presId="urn:microsoft.com/office/officeart/2005/8/layout/hList2"/>
    <dgm:cxn modelId="{1E284F84-D26E-48E4-A5D0-81D59A3F8BC7}" type="presOf" srcId="{2B11C9A5-9167-43AC-AEC3-427110515585}" destId="{4EEABECC-9407-4D9B-A7AD-180D44FD1313}" srcOrd="0" destOrd="6" presId="urn:microsoft.com/office/officeart/2005/8/layout/hList2"/>
    <dgm:cxn modelId="{717FD302-793F-4E3E-A73C-4977CD0E9F55}" type="presOf" srcId="{ACBD9092-46B4-4D36-8531-F7069D53E7AC}" destId="{4EEABECC-9407-4D9B-A7AD-180D44FD1313}" srcOrd="0" destOrd="5" presId="urn:microsoft.com/office/officeart/2005/8/layout/hList2"/>
    <dgm:cxn modelId="{F4568979-21A3-485D-8B8F-1A0195ABD56A}" type="presOf" srcId="{48017192-812D-429B-8CB8-24B909C116A8}" destId="{3B65ADDA-B04B-45CE-AD43-4404B74A2E95}" srcOrd="0" destOrd="5" presId="urn:microsoft.com/office/officeart/2005/8/layout/hList2"/>
    <dgm:cxn modelId="{C50FDA13-F9FE-4824-88EB-75381F99E70D}" srcId="{447484D7-B014-4AE2-9429-8926B97FCB01}" destId="{DFBD24B2-3E68-45C5-AE94-61A2CD4E63D0}" srcOrd="4" destOrd="0" parTransId="{55AC673F-B35D-443C-A535-62FA5B24F949}" sibTransId="{DE62B591-208E-485D-95B1-9724B6A0A6DD}"/>
    <dgm:cxn modelId="{E5C38134-5E31-4FD0-974D-0C8628EC2362}" srcId="{8EC844F9-02DE-4823-9049-09269A159ABD}" destId="{820E9685-B845-4B7D-B901-379894108BD1}" srcOrd="3" destOrd="0" parTransId="{94FFF9F0-4F5D-474B-88AF-8CAF0AD40CA3}" sibTransId="{AFC4788A-323E-4298-A91C-90591DCB14B9}"/>
    <dgm:cxn modelId="{6D84C192-5AEE-429D-A7B9-0AB96C905DF9}" srcId="{8EC844F9-02DE-4823-9049-09269A159ABD}" destId="{EDC1C3EB-E411-4DE3-B909-459AACF4BAFE}" srcOrd="0" destOrd="0" parTransId="{03ADD2C3-77A1-44AC-BA9E-0B492163390B}" sibTransId="{5CED0C76-CA43-4CC6-A2C6-C8D8876A9252}"/>
    <dgm:cxn modelId="{642BA521-78B3-4B44-9E2C-B41A2640A378}" type="presOf" srcId="{B0B4876E-62A8-4BC4-B9E9-C62BE1725334}" destId="{A4E93CFA-8F2F-49A5-B097-342779E86F9E}" srcOrd="0" destOrd="5" presId="urn:microsoft.com/office/officeart/2005/8/layout/hList2"/>
    <dgm:cxn modelId="{B5CC22EA-B8A3-40FC-81BC-E6F8019BEEBB}" srcId="{447484D7-B014-4AE2-9429-8926B97FCB01}" destId="{FDB14A88-F27F-402F-BA54-5DA3A417AE06}" srcOrd="6" destOrd="0" parTransId="{92836A90-DE45-4DBF-A11E-5F69F30590B7}" sibTransId="{706E1174-554B-4EE6-9986-20405324FFF1}"/>
    <dgm:cxn modelId="{A6EE6036-644D-4728-8CC2-1EF94D85E8D9}" type="presOf" srcId="{EDC1C3EB-E411-4DE3-B909-459AACF4BAFE}" destId="{A4E93CFA-8F2F-49A5-B097-342779E86F9E}" srcOrd="0" destOrd="0" presId="urn:microsoft.com/office/officeart/2005/8/layout/hList2"/>
    <dgm:cxn modelId="{5FDE6ED7-10C8-4246-A5C3-21E7448461C8}" srcId="{C5A75658-97E6-4492-AC38-F1B2D74479EF}" destId="{DD067EB0-550F-47E9-9E9E-E4E112EDA75D}" srcOrd="2" destOrd="0" parTransId="{5655A00C-A10E-4EE3-8414-1C035F9F6119}" sibTransId="{41E52FED-3FE0-42D3-81A5-FAF7E53BA922}"/>
    <dgm:cxn modelId="{F2A25967-5F02-4CF0-A75D-5B4EEF09696B}" srcId="{8EC844F9-02DE-4823-9049-09269A159ABD}" destId="{575B2C53-85A6-448D-AAB2-CCA82CDD2917}" srcOrd="1" destOrd="0" parTransId="{F20002D0-BB22-49D1-B86C-1CA39E003E44}" sibTransId="{C2291A88-AD57-4C52-BE59-5B13F9A0F185}"/>
    <dgm:cxn modelId="{B5703D25-98B7-4C54-9A3C-12213B7EF83C}" type="presOf" srcId="{02C5C684-5398-43D6-8AEF-8A9B06C5FB6C}" destId="{4EEABECC-9407-4D9B-A7AD-180D44FD1313}" srcOrd="0" destOrd="0" presId="urn:microsoft.com/office/officeart/2005/8/layout/hList2"/>
    <dgm:cxn modelId="{E3101EF2-C544-4EF0-936B-CF530F10DC06}" srcId="{C5A75658-97E6-4492-AC38-F1B2D74479EF}" destId="{EFAC5BA8-93E1-4059-B667-7018F29D0B83}" srcOrd="4" destOrd="0" parTransId="{A2B2098D-383F-4C6E-8B1E-E35C2AF1424C}" sibTransId="{B181FADD-277D-4A4F-8B56-33B174606BBC}"/>
    <dgm:cxn modelId="{E424510E-83A3-455B-AECB-948AC5218F7F}" srcId="{C5A75658-97E6-4492-AC38-F1B2D74479EF}" destId="{ACBD9092-46B4-4D36-8531-F7069D53E7AC}" srcOrd="5" destOrd="0" parTransId="{003C98FC-7114-4B87-92ED-0AD4DB5AC289}" sibTransId="{70D3DD98-607F-46D9-9402-D18A036ACC8C}"/>
    <dgm:cxn modelId="{6B1350A7-D9EC-4FC5-83E9-8F95A5C2A3C7}" srcId="{B2B581A8-82DF-4B1A-BC74-26F1818E9348}" destId="{48017192-812D-429B-8CB8-24B909C116A8}" srcOrd="5" destOrd="0" parTransId="{A7B74178-3013-4FC2-913F-6B60B6F3738E}" sibTransId="{F09B5BAC-A46A-45A5-ACCF-00A1384070B9}"/>
    <dgm:cxn modelId="{D7B3CD8F-307C-4194-AB80-C159A1429C70}" type="presOf" srcId="{57A5AF08-EBBF-4CE2-BF51-2AF76404AE9B}" destId="{3B65ADDA-B04B-45CE-AD43-4404B74A2E95}" srcOrd="0" destOrd="3" presId="urn:microsoft.com/office/officeart/2005/8/layout/hList2"/>
    <dgm:cxn modelId="{72F1D254-FA54-474A-AB42-9E827193A2E0}" srcId="{447484D7-B014-4AE2-9429-8926B97FCB01}" destId="{48578D7B-7495-42C2-9C05-15358A3085DE}" srcOrd="2" destOrd="0" parTransId="{E2721616-6922-4DB8-B2BE-DF6D93551D6D}" sibTransId="{F577429D-FF53-4F0F-B20F-DA1145DCFA18}"/>
    <dgm:cxn modelId="{8C80676F-3E95-43B4-891D-E7CC171ECDE4}" type="presOf" srcId="{217122E2-B8FA-455A-8221-8AC1A32FF009}" destId="{A4E93CFA-8F2F-49A5-B097-342779E86F9E}" srcOrd="0" destOrd="6" presId="urn:microsoft.com/office/officeart/2005/8/layout/hList2"/>
    <dgm:cxn modelId="{B20E5272-3491-4A8A-AFAA-5567ACC67165}" type="presOf" srcId="{DD067EB0-550F-47E9-9E9E-E4E112EDA75D}" destId="{4EEABECC-9407-4D9B-A7AD-180D44FD1313}" srcOrd="0" destOrd="2" presId="urn:microsoft.com/office/officeart/2005/8/layout/hList2"/>
    <dgm:cxn modelId="{2A3C2EBE-3B48-4DBF-816B-5EF5B0B2BA76}" srcId="{8EC844F9-02DE-4823-9049-09269A159ABD}" destId="{4740344A-6CD5-4615-830A-06EB550A1BD9}" srcOrd="2" destOrd="0" parTransId="{A92F7097-DDAB-4436-8FA9-498B9052AD3A}" sibTransId="{7A79EDD0-8372-4005-B70B-6A62CA8789BF}"/>
    <dgm:cxn modelId="{BF9D26A2-F6CD-47A6-B30E-5F045DD7FB34}" type="presOf" srcId="{7202A731-FC0A-4B28-96AB-8116442A1F7E}" destId="{3B65ADDA-B04B-45CE-AD43-4404B74A2E95}" srcOrd="0" destOrd="0" presId="urn:microsoft.com/office/officeart/2005/8/layout/hList2"/>
    <dgm:cxn modelId="{EA7E531A-8518-47DB-9319-6DAC11D0F03D}" type="presOf" srcId="{DFBD24B2-3E68-45C5-AE94-61A2CD4E63D0}" destId="{5C92B1E3-23C8-4798-A548-05CEA6A821DB}" srcOrd="0" destOrd="4" presId="urn:microsoft.com/office/officeart/2005/8/layout/hList2"/>
    <dgm:cxn modelId="{F12F0452-4343-48F3-900A-DBF64D32703B}" srcId="{55D4D867-4E17-4834-ABD1-F88FC3A23609}" destId="{C5A75658-97E6-4492-AC38-F1B2D74479EF}" srcOrd="0" destOrd="0" parTransId="{8C9C67C6-E225-45FD-998F-EA2DBB452831}" sibTransId="{7920AB3A-F887-4E78-B70B-F0FAF290518E}"/>
    <dgm:cxn modelId="{AA79BA3D-D840-464B-B042-45933CA06502}" type="presOf" srcId="{92B78C06-7408-4EEB-B876-A69AC0AE143B}" destId="{5C92B1E3-23C8-4798-A548-05CEA6A821DB}" srcOrd="0" destOrd="5" presId="urn:microsoft.com/office/officeart/2005/8/layout/hList2"/>
    <dgm:cxn modelId="{84733CAC-C27B-4B61-9CE8-5621435DB906}" srcId="{B2B581A8-82DF-4B1A-BC74-26F1818E9348}" destId="{9263AAA1-9275-4CAA-9CDF-B9D31F82F42C}" srcOrd="2" destOrd="0" parTransId="{4C5B50C2-BB7E-4898-80C7-D2341FF88CD6}" sibTransId="{D7E0DE9C-EECF-4376-A3A8-D86ED4DAE22A}"/>
    <dgm:cxn modelId="{5AD585AC-F970-45AE-99B5-182A5ABF65D5}" srcId="{55D4D867-4E17-4834-ABD1-F88FC3A23609}" destId="{B2B581A8-82DF-4B1A-BC74-26F1818E9348}" srcOrd="3" destOrd="0" parTransId="{596797BA-F3BA-40A5-8047-91C6DDB1BEFD}" sibTransId="{41A44F57-C4BF-488B-9EF6-8DB712082CEF}"/>
    <dgm:cxn modelId="{39446946-151A-4EE7-819C-66A4C6D785FD}" srcId="{C5A75658-97E6-4492-AC38-F1B2D74479EF}" destId="{02C5C684-5398-43D6-8AEF-8A9B06C5FB6C}" srcOrd="0" destOrd="0" parTransId="{629C14DE-5C6A-4DF5-8418-84A588039890}" sibTransId="{18ECA1D5-A99D-477C-9CC2-0BD60AAF46F3}"/>
    <dgm:cxn modelId="{82835E26-CE33-4731-AE90-9BE976514491}" type="presOf" srcId="{808B9BF8-E743-4442-B7AB-4F17442D58C5}" destId="{4EEABECC-9407-4D9B-A7AD-180D44FD1313}" srcOrd="0" destOrd="1" presId="urn:microsoft.com/office/officeart/2005/8/layout/hList2"/>
    <dgm:cxn modelId="{F4C745F0-7D3F-419D-93A7-D7844A1EE01F}" srcId="{C5A75658-97E6-4492-AC38-F1B2D74479EF}" destId="{446A7B99-6D15-4E99-B9CF-6D7B51B3612C}" srcOrd="3" destOrd="0" parTransId="{20FE150B-C0E5-46CB-A998-D34BDCAD065B}" sibTransId="{ECDA5418-24D1-4067-BA4A-F85D70DD1106}"/>
    <dgm:cxn modelId="{2B12BC85-4061-4040-8387-37CD7B1CD0F3}" type="presOf" srcId="{6018E9D2-7682-40A9-88D4-C480E95C73D6}" destId="{A4E93CFA-8F2F-49A5-B097-342779E86F9E}" srcOrd="0" destOrd="4" presId="urn:microsoft.com/office/officeart/2005/8/layout/hList2"/>
    <dgm:cxn modelId="{13A2EF0D-8F64-4567-9F82-7ACF4683A0E9}" srcId="{C5A75658-97E6-4492-AC38-F1B2D74479EF}" destId="{808B9BF8-E743-4442-B7AB-4F17442D58C5}" srcOrd="1" destOrd="0" parTransId="{C576AF36-0E1F-4A1F-A5DD-259CD46C95AC}" sibTransId="{3C6942ED-88AD-43F8-AD0B-9CFBEAB93DC7}"/>
    <dgm:cxn modelId="{E9C1FE12-7257-4231-AD49-96836A5AAED1}" srcId="{8EC844F9-02DE-4823-9049-09269A159ABD}" destId="{217122E2-B8FA-455A-8221-8AC1A32FF009}" srcOrd="6" destOrd="0" parTransId="{E28AE272-45D2-44C5-9522-371E21FEE54E}" sibTransId="{7043ED00-E2D4-4EBC-AF2C-367888E8D45B}"/>
    <dgm:cxn modelId="{88E06D62-D4C9-4744-B890-7E7B7EBD403F}" type="presOf" srcId="{8EC844F9-02DE-4823-9049-09269A159ABD}" destId="{56D3D7B5-9BD1-44DB-A788-FC73ADE1A219}" srcOrd="0" destOrd="0" presId="urn:microsoft.com/office/officeart/2005/8/layout/hList2"/>
    <dgm:cxn modelId="{A5A8405F-7F8F-4EA3-8FBD-E6314591DBC3}" srcId="{B2B581A8-82DF-4B1A-BC74-26F1818E9348}" destId="{57A5AF08-EBBF-4CE2-BF51-2AF76404AE9B}" srcOrd="3" destOrd="0" parTransId="{76ED011B-98DD-4AE9-A860-EA9F5D8E1D07}" sibTransId="{EC4B3AD0-8AEE-4660-BC4D-406FC97A19B0}"/>
    <dgm:cxn modelId="{3D87889E-B1A4-4791-B293-2C1CD88E1B84}" srcId="{447484D7-B014-4AE2-9429-8926B97FCB01}" destId="{AFF55C1A-EA21-4744-B344-D1B371B5A614}" srcOrd="3" destOrd="0" parTransId="{3CB19ADF-EEAD-4E70-B004-EFC734883EE5}" sibTransId="{57EB7C06-C255-4C60-9AC6-2705274CFBDD}"/>
    <dgm:cxn modelId="{08ADED14-6B05-4825-8AE9-EA3EC9010401}" type="presOf" srcId="{AFF55C1A-EA21-4744-B344-D1B371B5A614}" destId="{5C92B1E3-23C8-4798-A548-05CEA6A821DB}" srcOrd="0" destOrd="3" presId="urn:microsoft.com/office/officeart/2005/8/layout/hList2"/>
    <dgm:cxn modelId="{0639E5A4-6E70-423F-9B21-2135AA08D242}" type="presOf" srcId="{48578D7B-7495-42C2-9C05-15358A3085DE}" destId="{5C92B1E3-23C8-4798-A548-05CEA6A821DB}" srcOrd="0" destOrd="2" presId="urn:microsoft.com/office/officeart/2005/8/layout/hList2"/>
    <dgm:cxn modelId="{06957267-1739-4509-9710-2DFE3BC44109}" type="presOf" srcId="{BBD5EB9E-2449-46FC-BEE9-F790D3B16DAD}" destId="{5C92B1E3-23C8-4798-A548-05CEA6A821DB}" srcOrd="0" destOrd="1" presId="urn:microsoft.com/office/officeart/2005/8/layout/hList2"/>
    <dgm:cxn modelId="{64B7FDF1-6C0B-493F-A64F-730015F3AA78}" srcId="{55D4D867-4E17-4834-ABD1-F88FC3A23609}" destId="{447484D7-B014-4AE2-9429-8926B97FCB01}" srcOrd="2" destOrd="0" parTransId="{64473D99-E338-45B1-B808-18BFEDC8A0C9}" sibTransId="{97E4778F-1E17-40A2-8450-066107036035}"/>
    <dgm:cxn modelId="{D1C72102-86ED-479A-90D2-F1A8D4ECDEE7}" srcId="{447484D7-B014-4AE2-9429-8926B97FCB01}" destId="{BBD5EB9E-2449-46FC-BEE9-F790D3B16DAD}" srcOrd="1" destOrd="0" parTransId="{8D0FB763-681B-4C4B-B343-63B6EA685785}" sibTransId="{E17D401A-111B-4DDD-92E5-94B47117F867}"/>
    <dgm:cxn modelId="{3F3CB5A2-B90E-4A19-BCFF-813894FA3075}" type="presOf" srcId="{B2B581A8-82DF-4B1A-BC74-26F1818E9348}" destId="{FAE25561-5391-4FC5-AF62-91213B0344DC}" srcOrd="0" destOrd="0" presId="urn:microsoft.com/office/officeart/2005/8/layout/hList2"/>
    <dgm:cxn modelId="{A1E2F8F4-2E12-4ABB-ADD0-89476DE6CDA7}" type="presOf" srcId="{FDB14A88-F27F-402F-BA54-5DA3A417AE06}" destId="{5C92B1E3-23C8-4798-A548-05CEA6A821DB}" srcOrd="0" destOrd="6" presId="urn:microsoft.com/office/officeart/2005/8/layout/hList2"/>
    <dgm:cxn modelId="{9EC6F3E0-9338-4E8B-9925-326D72FD2D34}" type="presOf" srcId="{1148B959-2086-4EAA-9310-889C0869FF0E}" destId="{5C92B1E3-23C8-4798-A548-05CEA6A821DB}" srcOrd="0" destOrd="0" presId="urn:microsoft.com/office/officeart/2005/8/layout/hList2"/>
    <dgm:cxn modelId="{690EECDD-0E21-4495-9633-0D4007250475}" srcId="{B2B581A8-82DF-4B1A-BC74-26F1818E9348}" destId="{EE8BD025-C3F2-4047-810A-B0C7D6F96E32}" srcOrd="1" destOrd="0" parTransId="{2A01D0BC-4B1D-479D-96F7-08148479AF8B}" sibTransId="{8CEB970C-EB9A-472D-A304-16DF8AD2CC40}"/>
    <dgm:cxn modelId="{32614A66-64F9-4AA4-93A5-D9A44CE54A80}" type="presOf" srcId="{B53A7156-91B5-4D50-8791-771A56999258}" destId="{3B65ADDA-B04B-45CE-AD43-4404B74A2E95}" srcOrd="0" destOrd="6" presId="urn:microsoft.com/office/officeart/2005/8/layout/hList2"/>
    <dgm:cxn modelId="{35098DED-CCA7-40E1-A575-FB3EB3BF2363}" type="presOf" srcId="{28B95629-48BA-43BD-914D-030EC9162896}" destId="{3B65ADDA-B04B-45CE-AD43-4404B74A2E95}" srcOrd="0" destOrd="4" presId="urn:microsoft.com/office/officeart/2005/8/layout/hList2"/>
    <dgm:cxn modelId="{E5F6CF53-50B5-4371-A2C9-A24760E50A03}" type="presOf" srcId="{C5A75658-97E6-4492-AC38-F1B2D74479EF}" destId="{EC3186C6-A3A8-4FED-A5E1-751AF95BE699}" srcOrd="0" destOrd="0" presId="urn:microsoft.com/office/officeart/2005/8/layout/hList2"/>
    <dgm:cxn modelId="{D06FC062-09AC-4505-A36F-451253877A47}" type="presOf" srcId="{447484D7-B014-4AE2-9429-8926B97FCB01}" destId="{38289A6D-BD73-435E-9D1E-FF25AEA6BCA8}" srcOrd="0" destOrd="0" presId="urn:microsoft.com/office/officeart/2005/8/layout/hList2"/>
    <dgm:cxn modelId="{C58F95BE-606A-4787-BD52-7C808F1CC836}" srcId="{8EC844F9-02DE-4823-9049-09269A159ABD}" destId="{B0B4876E-62A8-4BC4-B9E9-C62BE1725334}" srcOrd="5" destOrd="0" parTransId="{94AAF116-AF01-42E8-8B3B-253D185CDE8E}" sibTransId="{B2DCE989-FB23-4EBC-A744-35CA26B84674}"/>
    <dgm:cxn modelId="{379B4691-D2FF-4165-8832-677E2C084CFA}" type="presOf" srcId="{55D4D867-4E17-4834-ABD1-F88FC3A23609}" destId="{221493DE-D384-4C2D-B347-D095F32E1971}" srcOrd="0" destOrd="0" presId="urn:microsoft.com/office/officeart/2005/8/layout/hList2"/>
    <dgm:cxn modelId="{ED655C7C-BA7F-48B4-83EC-0A11F39A4885}" srcId="{B2B581A8-82DF-4B1A-BC74-26F1818E9348}" destId="{28B95629-48BA-43BD-914D-030EC9162896}" srcOrd="4" destOrd="0" parTransId="{54199D96-F72E-45B1-98EB-66D7550E30F4}" sibTransId="{5198CD0E-BD95-40A3-8554-B7B8C88C7D78}"/>
    <dgm:cxn modelId="{7C6ADABB-824A-4981-A39B-6A36DBC2EE24}" srcId="{55D4D867-4E17-4834-ABD1-F88FC3A23609}" destId="{8EC844F9-02DE-4823-9049-09269A159ABD}" srcOrd="1" destOrd="0" parTransId="{B1EF9A3A-BBEE-4EFA-9911-744223E72638}" sibTransId="{ABF2C073-8AC2-47D6-AC9F-36B53E5F1BBE}"/>
    <dgm:cxn modelId="{05277C7A-D545-4DB5-9095-50BEB11C8000}" type="presOf" srcId="{9263AAA1-9275-4CAA-9CDF-B9D31F82F42C}" destId="{3B65ADDA-B04B-45CE-AD43-4404B74A2E95}" srcOrd="0" destOrd="2" presId="urn:microsoft.com/office/officeart/2005/8/layout/hList2"/>
    <dgm:cxn modelId="{A8B707DD-037F-4387-A793-CC315954F58C}" srcId="{B2B581A8-82DF-4B1A-BC74-26F1818E9348}" destId="{B53A7156-91B5-4D50-8791-771A56999258}" srcOrd="6" destOrd="0" parTransId="{038FF531-FD19-4E5B-A13C-7AF8EA36FB6A}" sibTransId="{0AA91590-0A4E-4880-A014-D19E857F4FAD}"/>
    <dgm:cxn modelId="{C648382F-D045-4C97-905F-E7D382EBF289}" srcId="{447484D7-B014-4AE2-9429-8926B97FCB01}" destId="{1148B959-2086-4EAA-9310-889C0869FF0E}" srcOrd="0" destOrd="0" parTransId="{15389DAC-8D3E-4358-9632-1A1560387795}" sibTransId="{10160574-CD16-4C05-8909-02F2BA4BAB67}"/>
    <dgm:cxn modelId="{CA449C36-A5B0-472A-8FAF-DA38CEFF4E9C}" type="presOf" srcId="{EFAC5BA8-93E1-4059-B667-7018F29D0B83}" destId="{4EEABECC-9407-4D9B-A7AD-180D44FD1313}" srcOrd="0" destOrd="4" presId="urn:microsoft.com/office/officeart/2005/8/layout/hList2"/>
    <dgm:cxn modelId="{670AD785-57E4-4FA8-90BE-BE4BFF1EF21F}" srcId="{C5A75658-97E6-4492-AC38-F1B2D74479EF}" destId="{2B11C9A5-9167-43AC-AEC3-427110515585}" srcOrd="6" destOrd="0" parTransId="{C74775EE-ECA6-47D2-95A0-C226B27545E6}" sibTransId="{EA3F4C2D-C7FD-41EE-8002-DAC100F0EFE2}"/>
    <dgm:cxn modelId="{8BC0BE57-D247-41EE-B73E-2EF536DC588A}" srcId="{447484D7-B014-4AE2-9429-8926B97FCB01}" destId="{92B78C06-7408-4EEB-B876-A69AC0AE143B}" srcOrd="5" destOrd="0" parTransId="{8ACB0443-245D-4B09-AC69-7063AE630CD2}" sibTransId="{B31DA927-1F17-4356-94A5-F75C4C989849}"/>
    <dgm:cxn modelId="{BA5180BF-3572-462A-AADF-7FBB2886283C}" type="presOf" srcId="{EE8BD025-C3F2-4047-810A-B0C7D6F96E32}" destId="{3B65ADDA-B04B-45CE-AD43-4404B74A2E95}" srcOrd="0" destOrd="1" presId="urn:microsoft.com/office/officeart/2005/8/layout/hList2"/>
    <dgm:cxn modelId="{ECE6D891-E6E7-4647-8FD8-5885362FB1AA}" type="presOf" srcId="{575B2C53-85A6-448D-AAB2-CCA82CDD2917}" destId="{A4E93CFA-8F2F-49A5-B097-342779E86F9E}" srcOrd="0" destOrd="1" presId="urn:microsoft.com/office/officeart/2005/8/layout/hList2"/>
    <dgm:cxn modelId="{B5067187-F261-4036-982C-64A61CA02977}" srcId="{8EC844F9-02DE-4823-9049-09269A159ABD}" destId="{6018E9D2-7682-40A9-88D4-C480E95C73D6}" srcOrd="4" destOrd="0" parTransId="{0FA5B427-11BE-4ECE-A2A8-0F9D56777C4D}" sibTransId="{70968210-C8A3-41B3-A7AB-2EA1226EF2FB}"/>
    <dgm:cxn modelId="{5BF55D00-9941-4B47-91F9-AA676BFFB575}" type="presOf" srcId="{446A7B99-6D15-4E99-B9CF-6D7B51B3612C}" destId="{4EEABECC-9407-4D9B-A7AD-180D44FD1313}" srcOrd="0" destOrd="3" presId="urn:microsoft.com/office/officeart/2005/8/layout/hList2"/>
    <dgm:cxn modelId="{D8C1A2A6-C42B-4C67-89F7-AF3FC6A1918F}" type="presParOf" srcId="{221493DE-D384-4C2D-B347-D095F32E1971}" destId="{13096E71-BDCF-4DA6-A368-73497B895157}" srcOrd="0" destOrd="0" presId="urn:microsoft.com/office/officeart/2005/8/layout/hList2"/>
    <dgm:cxn modelId="{233C89B3-8914-40AB-B3F1-2BEAC13107AA}" type="presParOf" srcId="{13096E71-BDCF-4DA6-A368-73497B895157}" destId="{6ACF9738-82DA-4295-90F4-F1D6BA294BF1}" srcOrd="0" destOrd="0" presId="urn:microsoft.com/office/officeart/2005/8/layout/hList2"/>
    <dgm:cxn modelId="{03911050-7B2C-4049-9068-3C43F04852FE}" type="presParOf" srcId="{13096E71-BDCF-4DA6-A368-73497B895157}" destId="{4EEABECC-9407-4D9B-A7AD-180D44FD1313}" srcOrd="1" destOrd="0" presId="urn:microsoft.com/office/officeart/2005/8/layout/hList2"/>
    <dgm:cxn modelId="{50014109-9E7E-40B0-84EB-3BB3D8240BDE}" type="presParOf" srcId="{13096E71-BDCF-4DA6-A368-73497B895157}" destId="{EC3186C6-A3A8-4FED-A5E1-751AF95BE699}" srcOrd="2" destOrd="0" presId="urn:microsoft.com/office/officeart/2005/8/layout/hList2"/>
    <dgm:cxn modelId="{90D35280-84B9-4A35-AE27-094AC151F8AC}" type="presParOf" srcId="{221493DE-D384-4C2D-B347-D095F32E1971}" destId="{D00BB8D4-AB6E-4491-911E-10137208F0D8}" srcOrd="1" destOrd="0" presId="urn:microsoft.com/office/officeart/2005/8/layout/hList2"/>
    <dgm:cxn modelId="{B6A9E90B-5712-4D4C-8697-964FABDC8357}" type="presParOf" srcId="{221493DE-D384-4C2D-B347-D095F32E1971}" destId="{9CD42A7F-8EBF-4069-A040-F8FCD8411F1D}" srcOrd="2" destOrd="0" presId="urn:microsoft.com/office/officeart/2005/8/layout/hList2"/>
    <dgm:cxn modelId="{E1DC16C7-9D9F-41A3-88F3-D442691BC2BB}" type="presParOf" srcId="{9CD42A7F-8EBF-4069-A040-F8FCD8411F1D}" destId="{157A3422-5E98-4516-8770-A456D1E1DBA1}" srcOrd="0" destOrd="0" presId="urn:microsoft.com/office/officeart/2005/8/layout/hList2"/>
    <dgm:cxn modelId="{EF515D94-5789-4F60-90D8-0E55414BA5E9}" type="presParOf" srcId="{9CD42A7F-8EBF-4069-A040-F8FCD8411F1D}" destId="{A4E93CFA-8F2F-49A5-B097-342779E86F9E}" srcOrd="1" destOrd="0" presId="urn:microsoft.com/office/officeart/2005/8/layout/hList2"/>
    <dgm:cxn modelId="{E49E1B7B-854A-460A-BA07-DD070DAF773F}" type="presParOf" srcId="{9CD42A7F-8EBF-4069-A040-F8FCD8411F1D}" destId="{56D3D7B5-9BD1-44DB-A788-FC73ADE1A219}" srcOrd="2" destOrd="0" presId="urn:microsoft.com/office/officeart/2005/8/layout/hList2"/>
    <dgm:cxn modelId="{0400106F-D04E-444B-9116-EA60E8FE506A}" type="presParOf" srcId="{221493DE-D384-4C2D-B347-D095F32E1971}" destId="{C7488FF6-4F84-4707-BD9E-50D1D8ECE415}" srcOrd="3" destOrd="0" presId="urn:microsoft.com/office/officeart/2005/8/layout/hList2"/>
    <dgm:cxn modelId="{1CC164E4-136C-4FFA-8C02-47E4E4CA6DB8}" type="presParOf" srcId="{221493DE-D384-4C2D-B347-D095F32E1971}" destId="{82FADB95-C4D3-4727-82CA-5BEA228B4625}" srcOrd="4" destOrd="0" presId="urn:microsoft.com/office/officeart/2005/8/layout/hList2"/>
    <dgm:cxn modelId="{406934AF-06E2-4BD6-904D-FEEB5EB31D4D}" type="presParOf" srcId="{82FADB95-C4D3-4727-82CA-5BEA228B4625}" destId="{28A28D68-6311-44C9-8298-ECC654D6A86D}" srcOrd="0" destOrd="0" presId="urn:microsoft.com/office/officeart/2005/8/layout/hList2"/>
    <dgm:cxn modelId="{EB0FEDF6-5193-4C2E-97E6-CB090FB0E0FD}" type="presParOf" srcId="{82FADB95-C4D3-4727-82CA-5BEA228B4625}" destId="{5C92B1E3-23C8-4798-A548-05CEA6A821DB}" srcOrd="1" destOrd="0" presId="urn:microsoft.com/office/officeart/2005/8/layout/hList2"/>
    <dgm:cxn modelId="{A3FE21A8-95F9-44CC-87B0-EB3D67A18A7C}" type="presParOf" srcId="{82FADB95-C4D3-4727-82CA-5BEA228B4625}" destId="{38289A6D-BD73-435E-9D1E-FF25AEA6BCA8}" srcOrd="2" destOrd="0" presId="urn:microsoft.com/office/officeart/2005/8/layout/hList2"/>
    <dgm:cxn modelId="{E19D953E-9CF2-415E-9B01-04622158E651}" type="presParOf" srcId="{221493DE-D384-4C2D-B347-D095F32E1971}" destId="{F051868C-7999-4A70-91CC-0022493F2FA9}" srcOrd="5" destOrd="0" presId="urn:microsoft.com/office/officeart/2005/8/layout/hList2"/>
    <dgm:cxn modelId="{A5F38383-F8C1-4C66-9572-28D27591ABF0}" type="presParOf" srcId="{221493DE-D384-4C2D-B347-D095F32E1971}" destId="{B41C7893-DDF4-46AF-8198-72265CB42B94}" srcOrd="6" destOrd="0" presId="urn:microsoft.com/office/officeart/2005/8/layout/hList2"/>
    <dgm:cxn modelId="{14976EA3-F65C-45FA-BF62-F609B1A3D059}" type="presParOf" srcId="{B41C7893-DDF4-46AF-8198-72265CB42B94}" destId="{6E2D782A-5566-49F4-8A5B-B0E77109B814}" srcOrd="0" destOrd="0" presId="urn:microsoft.com/office/officeart/2005/8/layout/hList2"/>
    <dgm:cxn modelId="{4246FCEE-6706-435F-8711-0765FA9EEE09}" type="presParOf" srcId="{B41C7893-DDF4-46AF-8198-72265CB42B94}" destId="{3B65ADDA-B04B-45CE-AD43-4404B74A2E95}" srcOrd="1" destOrd="0" presId="urn:microsoft.com/office/officeart/2005/8/layout/hList2"/>
    <dgm:cxn modelId="{C0B2E9AD-EF3D-4256-A238-FDD44F441D20}" type="presParOf" srcId="{B41C7893-DDF4-46AF-8198-72265CB42B94}" destId="{FAE25561-5391-4FC5-AF62-91213B0344DC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D4D867-4E17-4834-ABD1-F88FC3A23609}" type="doc">
      <dgm:prSet loTypeId="urn:microsoft.com/office/officeart/2005/8/layout/h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5A75658-97E6-4492-AC38-F1B2D74479EF}">
      <dgm:prSet phldrT="[Text]" custT="1"/>
      <dgm:spPr/>
      <dgm:t>
        <a:bodyPr/>
        <a:lstStyle/>
        <a:p>
          <a:r>
            <a:rPr lang="en-US" sz="2400" smtClean="0">
              <a:solidFill>
                <a:schemeClr val="tx1"/>
              </a:solidFill>
            </a:rPr>
            <a:t>University of GA</a:t>
          </a:r>
          <a:endParaRPr lang="en-US" sz="2400" dirty="0">
            <a:solidFill>
              <a:schemeClr val="tx1"/>
            </a:solidFill>
          </a:endParaRPr>
        </a:p>
      </dgm:t>
    </dgm:pt>
    <dgm:pt modelId="{8C9C67C6-E225-45FD-998F-EA2DBB452831}" type="parTrans" cxnId="{F12F0452-4343-48F3-900A-DBF64D32703B}">
      <dgm:prSet/>
      <dgm:spPr/>
      <dgm:t>
        <a:bodyPr/>
        <a:lstStyle/>
        <a:p>
          <a:endParaRPr lang="en-US"/>
        </a:p>
      </dgm:t>
    </dgm:pt>
    <dgm:pt modelId="{7920AB3A-F887-4E78-B70B-F0FAF290518E}" type="sibTrans" cxnId="{F12F0452-4343-48F3-900A-DBF64D32703B}">
      <dgm:prSet/>
      <dgm:spPr/>
      <dgm:t>
        <a:bodyPr/>
        <a:lstStyle/>
        <a:p>
          <a:endParaRPr lang="en-US"/>
        </a:p>
      </dgm:t>
    </dgm:pt>
    <dgm:pt modelId="{8EC844F9-02DE-4823-9049-09269A159ABD}">
      <dgm:prSet phldrT="[Text]" custT="1"/>
      <dgm:spPr/>
      <dgm:t>
        <a:bodyPr/>
        <a:lstStyle/>
        <a:p>
          <a:r>
            <a:rPr lang="en-US" sz="2400" smtClean="0">
              <a:solidFill>
                <a:schemeClr val="tx1"/>
              </a:solidFill>
            </a:rPr>
            <a:t>GA College</a:t>
          </a:r>
          <a:endParaRPr lang="en-US" sz="2400" dirty="0">
            <a:solidFill>
              <a:schemeClr val="tx1"/>
            </a:solidFill>
          </a:endParaRPr>
        </a:p>
      </dgm:t>
    </dgm:pt>
    <dgm:pt modelId="{B1EF9A3A-BBEE-4EFA-9911-744223E72638}" type="parTrans" cxnId="{7C6ADABB-824A-4981-A39B-6A36DBC2EE24}">
      <dgm:prSet/>
      <dgm:spPr/>
      <dgm:t>
        <a:bodyPr/>
        <a:lstStyle/>
        <a:p>
          <a:endParaRPr lang="en-US"/>
        </a:p>
      </dgm:t>
    </dgm:pt>
    <dgm:pt modelId="{ABF2C073-8AC2-47D6-AC9F-36B53E5F1BBE}" type="sibTrans" cxnId="{7C6ADABB-824A-4981-A39B-6A36DBC2EE24}">
      <dgm:prSet/>
      <dgm:spPr/>
      <dgm:t>
        <a:bodyPr/>
        <a:lstStyle/>
        <a:p>
          <a:endParaRPr lang="en-US"/>
        </a:p>
      </dgm:t>
    </dgm:pt>
    <dgm:pt modelId="{575B2C53-85A6-448D-AAB2-CCA82CDD2917}">
      <dgm:prSet phldrT="[Text]" custT="1"/>
      <dgm:spPr>
        <a:ln w="3175"/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b="0" dirty="0" smtClean="0">
              <a:solidFill>
                <a:schemeClr val="tx1"/>
              </a:solidFill>
            </a:rPr>
            <a:t>First Year Retention:  </a:t>
          </a:r>
          <a:r>
            <a:rPr lang="en-US" sz="1300" b="1" dirty="0" smtClean="0">
              <a:solidFill>
                <a:schemeClr val="tx1"/>
              </a:solidFill>
            </a:rPr>
            <a:t>86%</a:t>
          </a:r>
          <a:endParaRPr lang="en-US" sz="1300" b="1" dirty="0">
            <a:solidFill>
              <a:schemeClr val="tx1"/>
            </a:solidFill>
          </a:endParaRPr>
        </a:p>
      </dgm:t>
    </dgm:pt>
    <dgm:pt modelId="{F20002D0-BB22-49D1-B86C-1CA39E003E44}" type="parTrans" cxnId="{F2A25967-5F02-4CF0-A75D-5B4EEF09696B}">
      <dgm:prSet/>
      <dgm:spPr/>
      <dgm:t>
        <a:bodyPr/>
        <a:lstStyle/>
        <a:p>
          <a:endParaRPr lang="en-US"/>
        </a:p>
      </dgm:t>
    </dgm:pt>
    <dgm:pt modelId="{C2291A88-AD57-4C52-BE59-5B13F9A0F185}" type="sibTrans" cxnId="{F2A25967-5F02-4CF0-A75D-5B4EEF09696B}">
      <dgm:prSet/>
      <dgm:spPr/>
      <dgm:t>
        <a:bodyPr/>
        <a:lstStyle/>
        <a:p>
          <a:endParaRPr lang="en-US"/>
        </a:p>
      </dgm:t>
    </dgm:pt>
    <dgm:pt modelId="{EE8BD025-C3F2-4047-810A-B0C7D6F96E32}">
      <dgm:prSet phldrT="[Text]" custT="1"/>
      <dgm:spPr>
        <a:ln w="3175"/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b="0" dirty="0" smtClean="0">
              <a:solidFill>
                <a:schemeClr val="tx1"/>
              </a:solidFill>
            </a:rPr>
            <a:t>First Year Retention:  </a:t>
          </a:r>
          <a:r>
            <a:rPr lang="en-US" sz="1300" b="1" dirty="0" smtClean="0">
              <a:solidFill>
                <a:schemeClr val="tx1"/>
              </a:solidFill>
            </a:rPr>
            <a:t>67%</a:t>
          </a:r>
          <a:endParaRPr lang="en-US" sz="1300" b="1" dirty="0">
            <a:solidFill>
              <a:schemeClr val="tx1"/>
            </a:solidFill>
          </a:endParaRPr>
        </a:p>
      </dgm:t>
    </dgm:pt>
    <dgm:pt modelId="{2A01D0BC-4B1D-479D-96F7-08148479AF8B}" type="parTrans" cxnId="{690EECDD-0E21-4495-9633-0D4007250475}">
      <dgm:prSet/>
      <dgm:spPr/>
      <dgm:t>
        <a:bodyPr/>
        <a:lstStyle/>
        <a:p>
          <a:endParaRPr lang="en-US"/>
        </a:p>
      </dgm:t>
    </dgm:pt>
    <dgm:pt modelId="{8CEB970C-EB9A-472D-A304-16DF8AD2CC40}" type="sibTrans" cxnId="{690EECDD-0E21-4495-9633-0D4007250475}">
      <dgm:prSet/>
      <dgm:spPr/>
      <dgm:t>
        <a:bodyPr/>
        <a:lstStyle/>
        <a:p>
          <a:endParaRPr lang="en-US"/>
        </a:p>
      </dgm:t>
    </dgm:pt>
    <dgm:pt modelId="{02C5C684-5398-43D6-8AEF-8A9B06C5FB6C}">
      <dgm:prSet phldrT="[Text]" custT="1"/>
      <dgm:spPr>
        <a:ln w="3175">
          <a:solidFill>
            <a:schemeClr val="accent3">
              <a:lumMod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endParaRPr lang="en-US" sz="1300" b="1" dirty="0">
            <a:solidFill>
              <a:schemeClr val="tx1"/>
            </a:solidFill>
          </a:endParaRPr>
        </a:p>
      </dgm:t>
    </dgm:pt>
    <dgm:pt modelId="{629C14DE-5C6A-4DF5-8418-84A588039890}" type="parTrans" cxnId="{39446946-151A-4EE7-819C-66A4C6D785FD}">
      <dgm:prSet/>
      <dgm:spPr/>
      <dgm:t>
        <a:bodyPr/>
        <a:lstStyle/>
        <a:p>
          <a:endParaRPr lang="en-US"/>
        </a:p>
      </dgm:t>
    </dgm:pt>
    <dgm:pt modelId="{18ECA1D5-A99D-477C-9CC2-0BD60AAF46F3}" type="sibTrans" cxnId="{39446946-151A-4EE7-819C-66A4C6D785FD}">
      <dgm:prSet/>
      <dgm:spPr/>
      <dgm:t>
        <a:bodyPr/>
        <a:lstStyle/>
        <a:p>
          <a:endParaRPr lang="en-US"/>
        </a:p>
      </dgm:t>
    </dgm:pt>
    <dgm:pt modelId="{EDC1C3EB-E411-4DE3-B909-459AACF4BAFE}">
      <dgm:prSet phldrT="[Text]" custT="1"/>
      <dgm:spPr>
        <a:ln w="3175"/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endParaRPr lang="en-US" sz="1300" b="1" dirty="0">
            <a:solidFill>
              <a:schemeClr val="tx1"/>
            </a:solidFill>
          </a:endParaRPr>
        </a:p>
      </dgm:t>
    </dgm:pt>
    <dgm:pt modelId="{03ADD2C3-77A1-44AC-BA9E-0B492163390B}" type="parTrans" cxnId="{6D84C192-5AEE-429D-A7B9-0AB96C905DF9}">
      <dgm:prSet/>
      <dgm:spPr/>
      <dgm:t>
        <a:bodyPr/>
        <a:lstStyle/>
        <a:p>
          <a:endParaRPr lang="en-US"/>
        </a:p>
      </dgm:t>
    </dgm:pt>
    <dgm:pt modelId="{5CED0C76-CA43-4CC6-A2C6-C8D8876A9252}" type="sibTrans" cxnId="{6D84C192-5AEE-429D-A7B9-0AB96C905DF9}">
      <dgm:prSet/>
      <dgm:spPr/>
      <dgm:t>
        <a:bodyPr/>
        <a:lstStyle/>
        <a:p>
          <a:endParaRPr lang="en-US"/>
        </a:p>
      </dgm:t>
    </dgm:pt>
    <dgm:pt modelId="{7202A731-FC0A-4B28-96AB-8116442A1F7E}">
      <dgm:prSet phldrT="[Text]" custT="1"/>
      <dgm:spPr>
        <a:ln w="3175"/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endParaRPr lang="en-US" sz="1300" b="1" dirty="0">
            <a:solidFill>
              <a:schemeClr val="tx1"/>
            </a:solidFill>
          </a:endParaRPr>
        </a:p>
      </dgm:t>
    </dgm:pt>
    <dgm:pt modelId="{2AEE4FF1-1EF1-42C0-AF62-475C053184B6}" type="parTrans" cxnId="{184C77A0-2ABC-4C50-8185-8B9D5F4B7400}">
      <dgm:prSet/>
      <dgm:spPr/>
      <dgm:t>
        <a:bodyPr/>
        <a:lstStyle/>
        <a:p>
          <a:endParaRPr lang="en-US"/>
        </a:p>
      </dgm:t>
    </dgm:pt>
    <dgm:pt modelId="{C7124747-3932-43AC-AC4C-5F8FA47C0A62}" type="sibTrans" cxnId="{184C77A0-2ABC-4C50-8185-8B9D5F4B7400}">
      <dgm:prSet/>
      <dgm:spPr/>
      <dgm:t>
        <a:bodyPr/>
        <a:lstStyle/>
        <a:p>
          <a:endParaRPr lang="en-US"/>
        </a:p>
      </dgm:t>
    </dgm:pt>
    <dgm:pt modelId="{B2B581A8-82DF-4B1A-BC74-26F1818E9348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Columbus State</a:t>
          </a:r>
          <a:endParaRPr lang="en-US" sz="2400" dirty="0">
            <a:solidFill>
              <a:schemeClr val="tx1"/>
            </a:solidFill>
          </a:endParaRPr>
        </a:p>
      </dgm:t>
    </dgm:pt>
    <dgm:pt modelId="{41A44F57-C4BF-488B-9EF6-8DB712082CEF}" type="sibTrans" cxnId="{5AD585AC-F970-45AE-99B5-182A5ABF65D5}">
      <dgm:prSet/>
      <dgm:spPr/>
      <dgm:t>
        <a:bodyPr/>
        <a:lstStyle/>
        <a:p>
          <a:endParaRPr lang="en-US"/>
        </a:p>
      </dgm:t>
    </dgm:pt>
    <dgm:pt modelId="{596797BA-F3BA-40A5-8047-91C6DDB1BEFD}" type="parTrans" cxnId="{5AD585AC-F970-45AE-99B5-182A5ABF65D5}">
      <dgm:prSet/>
      <dgm:spPr/>
      <dgm:t>
        <a:bodyPr/>
        <a:lstStyle/>
        <a:p>
          <a:endParaRPr lang="en-US"/>
        </a:p>
      </dgm:t>
    </dgm:pt>
    <dgm:pt modelId="{447484D7-B014-4AE2-9429-8926B97FCB01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Kennesaw State</a:t>
          </a:r>
          <a:endParaRPr lang="en-US" sz="2400" dirty="0">
            <a:solidFill>
              <a:schemeClr val="tx1"/>
            </a:solidFill>
          </a:endParaRPr>
        </a:p>
      </dgm:t>
    </dgm:pt>
    <dgm:pt modelId="{64473D99-E338-45B1-B808-18BFEDC8A0C9}" type="parTrans" cxnId="{64B7FDF1-6C0B-493F-A64F-730015F3AA78}">
      <dgm:prSet/>
      <dgm:spPr/>
      <dgm:t>
        <a:bodyPr/>
        <a:lstStyle/>
        <a:p>
          <a:endParaRPr lang="en-US"/>
        </a:p>
      </dgm:t>
    </dgm:pt>
    <dgm:pt modelId="{97E4778F-1E17-40A2-8450-066107036035}" type="sibTrans" cxnId="{64B7FDF1-6C0B-493F-A64F-730015F3AA78}">
      <dgm:prSet/>
      <dgm:spPr/>
      <dgm:t>
        <a:bodyPr/>
        <a:lstStyle/>
        <a:p>
          <a:endParaRPr lang="en-US"/>
        </a:p>
      </dgm:t>
    </dgm:pt>
    <dgm:pt modelId="{1148B959-2086-4EAA-9310-889C0869FF0E}">
      <dgm:prSet phldrT="[Text]" custT="1"/>
      <dgm:spPr>
        <a:ln w="3175"/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endParaRPr lang="en-US" sz="1300" b="1" dirty="0">
            <a:solidFill>
              <a:schemeClr val="tx1"/>
            </a:solidFill>
          </a:endParaRPr>
        </a:p>
      </dgm:t>
    </dgm:pt>
    <dgm:pt modelId="{15389DAC-8D3E-4358-9632-1A1560387795}" type="parTrans" cxnId="{C648382F-D045-4C97-905F-E7D382EBF289}">
      <dgm:prSet/>
      <dgm:spPr/>
      <dgm:t>
        <a:bodyPr/>
        <a:lstStyle/>
        <a:p>
          <a:endParaRPr lang="en-US"/>
        </a:p>
      </dgm:t>
    </dgm:pt>
    <dgm:pt modelId="{10160574-CD16-4C05-8909-02F2BA4BAB67}" type="sibTrans" cxnId="{C648382F-D045-4C97-905F-E7D382EBF289}">
      <dgm:prSet/>
      <dgm:spPr/>
      <dgm:t>
        <a:bodyPr/>
        <a:lstStyle/>
        <a:p>
          <a:endParaRPr lang="en-US"/>
        </a:p>
      </dgm:t>
    </dgm:pt>
    <dgm:pt modelId="{BBD5EB9E-2449-46FC-BEE9-F790D3B16DAD}">
      <dgm:prSet phldrT="[Text]" custT="1"/>
      <dgm:spPr>
        <a:ln w="3175"/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b="0" dirty="0" smtClean="0">
              <a:solidFill>
                <a:schemeClr val="tx1"/>
              </a:solidFill>
            </a:rPr>
            <a:t>First Year Retention:  </a:t>
          </a:r>
          <a:r>
            <a:rPr lang="en-US" sz="1300" b="1" dirty="0" smtClean="0">
              <a:solidFill>
                <a:schemeClr val="tx1"/>
              </a:solidFill>
            </a:rPr>
            <a:t>79%</a:t>
          </a:r>
          <a:endParaRPr lang="en-US" sz="1300" b="1" dirty="0">
            <a:solidFill>
              <a:schemeClr val="tx1"/>
            </a:solidFill>
          </a:endParaRPr>
        </a:p>
      </dgm:t>
    </dgm:pt>
    <dgm:pt modelId="{8D0FB763-681B-4C4B-B343-63B6EA685785}" type="parTrans" cxnId="{D1C72102-86ED-479A-90D2-F1A8D4ECDEE7}">
      <dgm:prSet/>
      <dgm:spPr/>
      <dgm:t>
        <a:bodyPr/>
        <a:lstStyle/>
        <a:p>
          <a:endParaRPr lang="en-US"/>
        </a:p>
      </dgm:t>
    </dgm:pt>
    <dgm:pt modelId="{E17D401A-111B-4DDD-92E5-94B47117F867}" type="sibTrans" cxnId="{D1C72102-86ED-479A-90D2-F1A8D4ECDEE7}">
      <dgm:prSet/>
      <dgm:spPr/>
      <dgm:t>
        <a:bodyPr/>
        <a:lstStyle/>
        <a:p>
          <a:endParaRPr lang="en-US"/>
        </a:p>
      </dgm:t>
    </dgm:pt>
    <dgm:pt modelId="{808B9BF8-E743-4442-B7AB-4F17442D58C5}">
      <dgm:prSet phldrT="[Text]" custT="1"/>
      <dgm:spPr>
        <a:ln w="3175">
          <a:solidFill>
            <a:schemeClr val="accent3">
              <a:lumMod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b="0" dirty="0" smtClean="0">
              <a:solidFill>
                <a:schemeClr val="tx1"/>
              </a:solidFill>
            </a:rPr>
            <a:t>First Year Retention</a:t>
          </a:r>
          <a:r>
            <a:rPr lang="en-US" sz="1300" b="1" dirty="0" smtClean="0">
              <a:solidFill>
                <a:schemeClr val="tx1"/>
              </a:solidFill>
            </a:rPr>
            <a:t>:  94%</a:t>
          </a:r>
          <a:endParaRPr lang="en-US" sz="1300" b="1" dirty="0">
            <a:solidFill>
              <a:schemeClr val="tx1"/>
            </a:solidFill>
          </a:endParaRPr>
        </a:p>
      </dgm:t>
    </dgm:pt>
    <dgm:pt modelId="{3C6942ED-88AD-43F8-AD0B-9CFBEAB93DC7}" type="sibTrans" cxnId="{13A2EF0D-8F64-4567-9F82-7ACF4683A0E9}">
      <dgm:prSet/>
      <dgm:spPr/>
      <dgm:t>
        <a:bodyPr/>
        <a:lstStyle/>
        <a:p>
          <a:endParaRPr lang="en-US"/>
        </a:p>
      </dgm:t>
    </dgm:pt>
    <dgm:pt modelId="{C576AF36-0E1F-4A1F-A5DD-259CD46C95AC}" type="parTrans" cxnId="{13A2EF0D-8F64-4567-9F82-7ACF4683A0E9}">
      <dgm:prSet/>
      <dgm:spPr/>
      <dgm:t>
        <a:bodyPr/>
        <a:lstStyle/>
        <a:p>
          <a:endParaRPr lang="en-US"/>
        </a:p>
      </dgm:t>
    </dgm:pt>
    <dgm:pt modelId="{F06610D0-D320-4EA3-85EB-87FA971D2854}">
      <dgm:prSet phldrT="[Text]" custT="1"/>
      <dgm:spPr>
        <a:ln w="3175">
          <a:solidFill>
            <a:schemeClr val="accent3">
              <a:lumMod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b="0" dirty="0" smtClean="0">
              <a:solidFill>
                <a:schemeClr val="tx1"/>
              </a:solidFill>
            </a:rPr>
            <a:t>% graduating in 4 years:  </a:t>
          </a:r>
          <a:r>
            <a:rPr lang="en-US" sz="1300" b="1" dirty="0" smtClean="0">
              <a:solidFill>
                <a:schemeClr val="tx1"/>
              </a:solidFill>
            </a:rPr>
            <a:t>61%</a:t>
          </a:r>
          <a:endParaRPr lang="en-US" sz="1300" b="1" dirty="0">
            <a:solidFill>
              <a:schemeClr val="tx1"/>
            </a:solidFill>
          </a:endParaRPr>
        </a:p>
      </dgm:t>
    </dgm:pt>
    <dgm:pt modelId="{E85FB0D0-7DD0-425F-8D5B-411A96D5D541}" type="parTrans" cxnId="{A733C635-0B12-431E-BCF0-95F1234ABAC8}">
      <dgm:prSet/>
      <dgm:spPr/>
      <dgm:t>
        <a:bodyPr/>
        <a:lstStyle/>
        <a:p>
          <a:endParaRPr lang="en-US"/>
        </a:p>
      </dgm:t>
    </dgm:pt>
    <dgm:pt modelId="{4BB1D04D-4C80-494A-8014-FA52AA08AE85}" type="sibTrans" cxnId="{A733C635-0B12-431E-BCF0-95F1234ABAC8}">
      <dgm:prSet/>
      <dgm:spPr/>
      <dgm:t>
        <a:bodyPr/>
        <a:lstStyle/>
        <a:p>
          <a:endParaRPr lang="en-US"/>
        </a:p>
      </dgm:t>
    </dgm:pt>
    <dgm:pt modelId="{E6ECD444-BBF5-41F2-8DCC-038DBDC3A82F}">
      <dgm:prSet phldrT="[Text]" custT="1"/>
      <dgm:spPr>
        <a:ln w="3175">
          <a:solidFill>
            <a:schemeClr val="accent3">
              <a:lumMod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b="0" dirty="0" smtClean="0">
              <a:solidFill>
                <a:schemeClr val="tx1"/>
              </a:solidFill>
            </a:rPr>
            <a:t>% graduating in 6 years</a:t>
          </a:r>
          <a:r>
            <a:rPr lang="en-US" sz="1300" b="1" dirty="0" smtClean="0">
              <a:solidFill>
                <a:schemeClr val="tx1"/>
              </a:solidFill>
            </a:rPr>
            <a:t>:  84%</a:t>
          </a:r>
          <a:endParaRPr lang="en-US" sz="1300" b="1" dirty="0">
            <a:solidFill>
              <a:schemeClr val="tx1"/>
            </a:solidFill>
          </a:endParaRPr>
        </a:p>
      </dgm:t>
    </dgm:pt>
    <dgm:pt modelId="{BD9E0A08-91E9-4AB0-8F35-0213119C0EEC}" type="parTrans" cxnId="{50EB0304-7B3A-4A2E-B697-4C0BE7EEFBA6}">
      <dgm:prSet/>
      <dgm:spPr/>
      <dgm:t>
        <a:bodyPr/>
        <a:lstStyle/>
        <a:p>
          <a:endParaRPr lang="en-US"/>
        </a:p>
      </dgm:t>
    </dgm:pt>
    <dgm:pt modelId="{1C6EF5EF-C420-4940-B96F-E6BBC0A251FB}" type="sibTrans" cxnId="{50EB0304-7B3A-4A2E-B697-4C0BE7EEFBA6}">
      <dgm:prSet/>
      <dgm:spPr/>
      <dgm:t>
        <a:bodyPr/>
        <a:lstStyle/>
        <a:p>
          <a:endParaRPr lang="en-US"/>
        </a:p>
      </dgm:t>
    </dgm:pt>
    <dgm:pt modelId="{703A3B99-21E2-4409-BDA7-CAE95E7C34C6}">
      <dgm:prSet phldrT="[Text]" custT="1"/>
      <dgm:spPr>
        <a:ln w="3175"/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b="0" dirty="0" smtClean="0">
              <a:solidFill>
                <a:schemeClr val="tx1"/>
              </a:solidFill>
            </a:rPr>
            <a:t>% graduating in 4 years:  </a:t>
          </a:r>
          <a:r>
            <a:rPr lang="en-US" sz="1300" b="1" dirty="0" smtClean="0">
              <a:solidFill>
                <a:schemeClr val="tx1"/>
              </a:solidFill>
            </a:rPr>
            <a:t>40%</a:t>
          </a:r>
          <a:endParaRPr lang="en-US" sz="1300" b="1" dirty="0">
            <a:solidFill>
              <a:schemeClr val="tx1"/>
            </a:solidFill>
          </a:endParaRPr>
        </a:p>
      </dgm:t>
    </dgm:pt>
    <dgm:pt modelId="{BBD5EE18-493E-4603-83BC-034587F703F2}" type="parTrans" cxnId="{F034DEF4-1E58-4824-A314-E604FC4B4729}">
      <dgm:prSet/>
      <dgm:spPr/>
      <dgm:t>
        <a:bodyPr/>
        <a:lstStyle/>
        <a:p>
          <a:endParaRPr lang="en-US"/>
        </a:p>
      </dgm:t>
    </dgm:pt>
    <dgm:pt modelId="{43E545C8-8398-4836-AE49-876BF2E53EB5}" type="sibTrans" cxnId="{F034DEF4-1E58-4824-A314-E604FC4B4729}">
      <dgm:prSet/>
      <dgm:spPr/>
      <dgm:t>
        <a:bodyPr/>
        <a:lstStyle/>
        <a:p>
          <a:endParaRPr lang="en-US"/>
        </a:p>
      </dgm:t>
    </dgm:pt>
    <dgm:pt modelId="{29AA8B10-C00B-47F1-9D28-026662751EC4}">
      <dgm:prSet phldrT="[Text]" custT="1"/>
      <dgm:spPr>
        <a:ln w="3175"/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b="0" dirty="0" smtClean="0">
              <a:solidFill>
                <a:schemeClr val="tx1"/>
              </a:solidFill>
            </a:rPr>
            <a:t>% graduating in 6 years:  </a:t>
          </a:r>
          <a:r>
            <a:rPr lang="en-US" sz="1300" b="1" dirty="0" smtClean="0">
              <a:solidFill>
                <a:schemeClr val="tx1"/>
              </a:solidFill>
            </a:rPr>
            <a:t>61%</a:t>
          </a:r>
          <a:endParaRPr lang="en-US" sz="1300" b="1" dirty="0">
            <a:solidFill>
              <a:schemeClr val="tx1"/>
            </a:solidFill>
          </a:endParaRPr>
        </a:p>
      </dgm:t>
    </dgm:pt>
    <dgm:pt modelId="{332C7E8C-C78B-4B77-AC6E-6EE0CDB209D0}" type="parTrans" cxnId="{8E6DD90B-EC14-47D2-BFC1-50785417BF3F}">
      <dgm:prSet/>
      <dgm:spPr/>
      <dgm:t>
        <a:bodyPr/>
        <a:lstStyle/>
        <a:p>
          <a:endParaRPr lang="en-US"/>
        </a:p>
      </dgm:t>
    </dgm:pt>
    <dgm:pt modelId="{E7945923-F776-4399-9A5A-910BA6A890CD}" type="sibTrans" cxnId="{8E6DD90B-EC14-47D2-BFC1-50785417BF3F}">
      <dgm:prSet/>
      <dgm:spPr/>
      <dgm:t>
        <a:bodyPr/>
        <a:lstStyle/>
        <a:p>
          <a:endParaRPr lang="en-US"/>
        </a:p>
      </dgm:t>
    </dgm:pt>
    <dgm:pt modelId="{3AFBAB39-00F5-414B-8133-DACDB38F206E}">
      <dgm:prSet phldrT="[Text]" custT="1"/>
      <dgm:spPr>
        <a:ln w="3175"/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b="0" dirty="0" smtClean="0">
              <a:solidFill>
                <a:schemeClr val="tx1"/>
              </a:solidFill>
            </a:rPr>
            <a:t>% graduating in 4 years:  </a:t>
          </a:r>
          <a:r>
            <a:rPr lang="en-US" sz="1300" b="1" dirty="0" smtClean="0">
              <a:solidFill>
                <a:schemeClr val="tx1"/>
              </a:solidFill>
            </a:rPr>
            <a:t>N/A</a:t>
          </a:r>
          <a:endParaRPr lang="en-US" sz="1300" b="1" dirty="0">
            <a:solidFill>
              <a:schemeClr val="tx1"/>
            </a:solidFill>
          </a:endParaRPr>
        </a:p>
      </dgm:t>
    </dgm:pt>
    <dgm:pt modelId="{8545D766-0762-44E8-A951-CFBCB5D81D70}" type="parTrans" cxnId="{41159B14-D25E-48D0-B713-743B064CF0D0}">
      <dgm:prSet/>
      <dgm:spPr/>
      <dgm:t>
        <a:bodyPr/>
        <a:lstStyle/>
        <a:p>
          <a:endParaRPr lang="en-US"/>
        </a:p>
      </dgm:t>
    </dgm:pt>
    <dgm:pt modelId="{1F34E45B-498F-40C6-82A9-0892156BB0F0}" type="sibTrans" cxnId="{41159B14-D25E-48D0-B713-743B064CF0D0}">
      <dgm:prSet/>
      <dgm:spPr/>
      <dgm:t>
        <a:bodyPr/>
        <a:lstStyle/>
        <a:p>
          <a:endParaRPr lang="en-US"/>
        </a:p>
      </dgm:t>
    </dgm:pt>
    <dgm:pt modelId="{7B8D99BD-735E-4908-9EC1-EC87199C21C6}">
      <dgm:prSet phldrT="[Text]" custT="1"/>
      <dgm:spPr>
        <a:ln w="3175"/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b="0" dirty="0" smtClean="0">
              <a:solidFill>
                <a:schemeClr val="tx1"/>
              </a:solidFill>
            </a:rPr>
            <a:t>% graduating in 6 years:  </a:t>
          </a:r>
          <a:r>
            <a:rPr lang="en-US" sz="1300" b="1" dirty="0" smtClean="0">
              <a:solidFill>
                <a:schemeClr val="tx1"/>
              </a:solidFill>
            </a:rPr>
            <a:t>43%</a:t>
          </a:r>
          <a:endParaRPr lang="en-US" sz="1300" b="1" dirty="0">
            <a:solidFill>
              <a:schemeClr val="tx1"/>
            </a:solidFill>
          </a:endParaRPr>
        </a:p>
      </dgm:t>
    </dgm:pt>
    <dgm:pt modelId="{945F1C1F-BD2B-4AFF-83CA-E4685CD6D20A}" type="parTrans" cxnId="{06B27E6B-3A68-457F-91DC-0813BBA79EE2}">
      <dgm:prSet/>
      <dgm:spPr/>
      <dgm:t>
        <a:bodyPr/>
        <a:lstStyle/>
        <a:p>
          <a:endParaRPr lang="en-US"/>
        </a:p>
      </dgm:t>
    </dgm:pt>
    <dgm:pt modelId="{EF5C0404-E662-4D55-872C-E1010CEE4201}" type="sibTrans" cxnId="{06B27E6B-3A68-457F-91DC-0813BBA79EE2}">
      <dgm:prSet/>
      <dgm:spPr/>
      <dgm:t>
        <a:bodyPr/>
        <a:lstStyle/>
        <a:p>
          <a:endParaRPr lang="en-US"/>
        </a:p>
      </dgm:t>
    </dgm:pt>
    <dgm:pt modelId="{1E52917E-A264-4325-BD75-E74F65DB591F}">
      <dgm:prSet phldrT="[Text]" custT="1"/>
      <dgm:spPr>
        <a:ln w="3175"/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b="0" dirty="0" smtClean="0">
              <a:solidFill>
                <a:schemeClr val="tx1"/>
              </a:solidFill>
            </a:rPr>
            <a:t>% graduating in 4 years:  </a:t>
          </a:r>
          <a:r>
            <a:rPr lang="en-US" sz="1300" b="1" dirty="0" smtClean="0">
              <a:solidFill>
                <a:schemeClr val="tx1"/>
              </a:solidFill>
            </a:rPr>
            <a:t>12.4%</a:t>
          </a:r>
          <a:endParaRPr lang="en-US" sz="1300" b="1" dirty="0">
            <a:solidFill>
              <a:schemeClr val="tx1"/>
            </a:solidFill>
          </a:endParaRPr>
        </a:p>
      </dgm:t>
    </dgm:pt>
    <dgm:pt modelId="{E8C45B11-9FCB-4D32-AB81-3FA47DFB3616}" type="parTrans" cxnId="{2CA50ABC-9496-4E11-B9D0-E6490FF55AF1}">
      <dgm:prSet/>
      <dgm:spPr/>
      <dgm:t>
        <a:bodyPr/>
        <a:lstStyle/>
        <a:p>
          <a:endParaRPr lang="en-US"/>
        </a:p>
      </dgm:t>
    </dgm:pt>
    <dgm:pt modelId="{D897A037-C813-4BA2-AF78-F2DFCF3F466F}" type="sibTrans" cxnId="{2CA50ABC-9496-4E11-B9D0-E6490FF55AF1}">
      <dgm:prSet/>
      <dgm:spPr/>
      <dgm:t>
        <a:bodyPr/>
        <a:lstStyle/>
        <a:p>
          <a:endParaRPr lang="en-US"/>
        </a:p>
      </dgm:t>
    </dgm:pt>
    <dgm:pt modelId="{508A0E3A-6D5E-4799-BC7B-2208637EE7D9}">
      <dgm:prSet phldrT="[Text]" custT="1"/>
      <dgm:spPr>
        <a:ln w="3175"/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b="0" dirty="0" smtClean="0">
              <a:solidFill>
                <a:schemeClr val="tx1"/>
              </a:solidFill>
            </a:rPr>
            <a:t>% graduating in 6 years:  </a:t>
          </a:r>
          <a:r>
            <a:rPr lang="en-US" sz="1300" b="1" dirty="0" smtClean="0">
              <a:solidFill>
                <a:schemeClr val="tx1"/>
              </a:solidFill>
            </a:rPr>
            <a:t>31%</a:t>
          </a:r>
          <a:endParaRPr lang="en-US" sz="1300" b="1" dirty="0">
            <a:solidFill>
              <a:schemeClr val="tx1"/>
            </a:solidFill>
          </a:endParaRPr>
        </a:p>
      </dgm:t>
    </dgm:pt>
    <dgm:pt modelId="{97D65B2F-D739-4766-9ABB-87CBC1473CF2}" type="parTrans" cxnId="{41499D51-FF48-4198-9377-9C386B13BA8F}">
      <dgm:prSet/>
      <dgm:spPr/>
      <dgm:t>
        <a:bodyPr/>
        <a:lstStyle/>
        <a:p>
          <a:endParaRPr lang="en-US"/>
        </a:p>
      </dgm:t>
    </dgm:pt>
    <dgm:pt modelId="{86E0FF5B-070B-4494-86FE-5BC8C2A58098}" type="sibTrans" cxnId="{41499D51-FF48-4198-9377-9C386B13BA8F}">
      <dgm:prSet/>
      <dgm:spPr/>
      <dgm:t>
        <a:bodyPr/>
        <a:lstStyle/>
        <a:p>
          <a:endParaRPr lang="en-US"/>
        </a:p>
      </dgm:t>
    </dgm:pt>
    <dgm:pt modelId="{221493DE-D384-4C2D-B347-D095F32E1971}" type="pres">
      <dgm:prSet presAssocID="{55D4D867-4E17-4834-ABD1-F88FC3A23609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3096E71-BDCF-4DA6-A368-73497B895157}" type="pres">
      <dgm:prSet presAssocID="{C5A75658-97E6-4492-AC38-F1B2D74479EF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CF9738-82DA-4295-90F4-F1D6BA294BF1}" type="pres">
      <dgm:prSet presAssocID="{C5A75658-97E6-4492-AC38-F1B2D74479EF}" presName="imag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EEABECC-9407-4D9B-A7AD-180D44FD1313}" type="pres">
      <dgm:prSet presAssocID="{C5A75658-97E6-4492-AC38-F1B2D74479EF}" presName="childNode" presStyleLbl="node1" presStyleIdx="0" presStyleCnt="4" custScaleY="1073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3186C6-A3A8-4FED-A5E1-751AF95BE699}" type="pres">
      <dgm:prSet presAssocID="{C5A75658-97E6-4492-AC38-F1B2D74479EF}" presName="parentNode" presStyleLbl="revTx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BB8D4-AB6E-4491-911E-10137208F0D8}" type="pres">
      <dgm:prSet presAssocID="{7920AB3A-F887-4E78-B70B-F0FAF290518E}" presName="sibTrans" presStyleCnt="0"/>
      <dgm:spPr/>
      <dgm:t>
        <a:bodyPr/>
        <a:lstStyle/>
        <a:p>
          <a:endParaRPr lang="en-US"/>
        </a:p>
      </dgm:t>
    </dgm:pt>
    <dgm:pt modelId="{9CD42A7F-8EBF-4069-A040-F8FCD8411F1D}" type="pres">
      <dgm:prSet presAssocID="{8EC844F9-02DE-4823-9049-09269A159ABD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A3422-5E98-4516-8770-A456D1E1DBA1}" type="pres">
      <dgm:prSet presAssocID="{8EC844F9-02DE-4823-9049-09269A159ABD}" presName="imag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en-US"/>
        </a:p>
      </dgm:t>
    </dgm:pt>
    <dgm:pt modelId="{A4E93CFA-8F2F-49A5-B097-342779E86F9E}" type="pres">
      <dgm:prSet presAssocID="{8EC844F9-02DE-4823-9049-09269A159ABD}" presName="childNode" presStyleLbl="node1" presStyleIdx="1" presStyleCnt="4" custScaleY="1088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3D7B5-9BD1-44DB-A788-FC73ADE1A219}" type="pres">
      <dgm:prSet presAssocID="{8EC844F9-02DE-4823-9049-09269A159ABD}" presName="parentNode" presStyleLbl="revTx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488FF6-4F84-4707-BD9E-50D1D8ECE415}" type="pres">
      <dgm:prSet presAssocID="{ABF2C073-8AC2-47D6-AC9F-36B53E5F1BBE}" presName="sibTrans" presStyleCnt="0"/>
      <dgm:spPr/>
      <dgm:t>
        <a:bodyPr/>
        <a:lstStyle/>
        <a:p>
          <a:endParaRPr lang="en-US"/>
        </a:p>
      </dgm:t>
    </dgm:pt>
    <dgm:pt modelId="{82FADB95-C4D3-4727-82CA-5BEA228B4625}" type="pres">
      <dgm:prSet presAssocID="{447484D7-B014-4AE2-9429-8926B97FCB01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A28D68-6311-44C9-8298-ECC654D6A86D}" type="pres">
      <dgm:prSet presAssocID="{447484D7-B014-4AE2-9429-8926B97FCB01}" presName="imag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C92B1E3-23C8-4798-A548-05CEA6A821DB}" type="pres">
      <dgm:prSet presAssocID="{447484D7-B014-4AE2-9429-8926B97FCB01}" presName="childNode" presStyleLbl="node1" presStyleIdx="2" presStyleCnt="4" custScaleY="108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289A6D-BD73-435E-9D1E-FF25AEA6BCA8}" type="pres">
      <dgm:prSet presAssocID="{447484D7-B014-4AE2-9429-8926B97FCB01}" presName="parentNode" presStyleLbl="revTx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1868C-7999-4A70-91CC-0022493F2FA9}" type="pres">
      <dgm:prSet presAssocID="{97E4778F-1E17-40A2-8450-066107036035}" presName="sibTrans" presStyleCnt="0"/>
      <dgm:spPr/>
      <dgm:t>
        <a:bodyPr/>
        <a:lstStyle/>
        <a:p>
          <a:endParaRPr lang="en-US"/>
        </a:p>
      </dgm:t>
    </dgm:pt>
    <dgm:pt modelId="{B41C7893-DDF4-46AF-8198-72265CB42B94}" type="pres">
      <dgm:prSet presAssocID="{B2B581A8-82DF-4B1A-BC74-26F1818E9348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2D782A-5566-49F4-8A5B-B0E77109B814}" type="pres">
      <dgm:prSet presAssocID="{B2B581A8-82DF-4B1A-BC74-26F1818E9348}" presName="imag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n-US"/>
        </a:p>
      </dgm:t>
    </dgm:pt>
    <dgm:pt modelId="{3B65ADDA-B04B-45CE-AD43-4404B74A2E95}" type="pres">
      <dgm:prSet presAssocID="{B2B581A8-82DF-4B1A-BC74-26F1818E9348}" presName="childNode" presStyleLbl="node1" presStyleIdx="3" presStyleCnt="4" custScaleY="107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E25561-5391-4FC5-AF62-91213B0344DC}" type="pres">
      <dgm:prSet presAssocID="{B2B581A8-82DF-4B1A-BC74-26F1818E9348}" presName="parentNode" presStyleLbl="revTx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4C77A0-2ABC-4C50-8185-8B9D5F4B7400}" srcId="{B2B581A8-82DF-4B1A-BC74-26F1818E9348}" destId="{7202A731-FC0A-4B28-96AB-8116442A1F7E}" srcOrd="0" destOrd="0" parTransId="{2AEE4FF1-1EF1-42C0-AF62-475C053184B6}" sibTransId="{C7124747-3932-43AC-AC4C-5F8FA47C0A62}"/>
    <dgm:cxn modelId="{1A13406A-3650-4A4B-A49E-A1F493955F04}" type="presOf" srcId="{703A3B99-21E2-4409-BDA7-CAE95E7C34C6}" destId="{A4E93CFA-8F2F-49A5-B097-342779E86F9E}" srcOrd="0" destOrd="2" presId="urn:microsoft.com/office/officeart/2005/8/layout/hList2"/>
    <dgm:cxn modelId="{6D84C192-5AEE-429D-A7B9-0AB96C905DF9}" srcId="{8EC844F9-02DE-4823-9049-09269A159ABD}" destId="{EDC1C3EB-E411-4DE3-B909-459AACF4BAFE}" srcOrd="0" destOrd="0" parTransId="{03ADD2C3-77A1-44AC-BA9E-0B492163390B}" sibTransId="{5CED0C76-CA43-4CC6-A2C6-C8D8876A9252}"/>
    <dgm:cxn modelId="{7840A6A1-BD30-4B1B-99E2-F6538B3685BD}" type="presOf" srcId="{8EC844F9-02DE-4823-9049-09269A159ABD}" destId="{56D3D7B5-9BD1-44DB-A788-FC73ADE1A219}" srcOrd="0" destOrd="0" presId="urn:microsoft.com/office/officeart/2005/8/layout/hList2"/>
    <dgm:cxn modelId="{E61DDACA-E735-48E0-8F5E-5FEC040749C3}" type="presOf" srcId="{447484D7-B014-4AE2-9429-8926B97FCB01}" destId="{38289A6D-BD73-435E-9D1E-FF25AEA6BCA8}" srcOrd="0" destOrd="0" presId="urn:microsoft.com/office/officeart/2005/8/layout/hList2"/>
    <dgm:cxn modelId="{F2A25967-5F02-4CF0-A75D-5B4EEF09696B}" srcId="{8EC844F9-02DE-4823-9049-09269A159ABD}" destId="{575B2C53-85A6-448D-AAB2-CCA82CDD2917}" srcOrd="1" destOrd="0" parTransId="{F20002D0-BB22-49D1-B86C-1CA39E003E44}" sibTransId="{C2291A88-AD57-4C52-BE59-5B13F9A0F185}"/>
    <dgm:cxn modelId="{12E016F3-D01E-4B63-847E-6F8594523B3B}" type="presOf" srcId="{575B2C53-85A6-448D-AAB2-CCA82CDD2917}" destId="{A4E93CFA-8F2F-49A5-B097-342779E86F9E}" srcOrd="0" destOrd="1" presId="urn:microsoft.com/office/officeart/2005/8/layout/hList2"/>
    <dgm:cxn modelId="{7DFC4FFA-B689-4AE2-97F8-DF309123FFB1}" type="presOf" srcId="{808B9BF8-E743-4442-B7AB-4F17442D58C5}" destId="{4EEABECC-9407-4D9B-A7AD-180D44FD1313}" srcOrd="0" destOrd="1" presId="urn:microsoft.com/office/officeart/2005/8/layout/hList2"/>
    <dgm:cxn modelId="{1F685F44-D41F-4DA8-950B-6584E0B2418C}" type="presOf" srcId="{1148B959-2086-4EAA-9310-889C0869FF0E}" destId="{5C92B1E3-23C8-4798-A548-05CEA6A821DB}" srcOrd="0" destOrd="0" presId="urn:microsoft.com/office/officeart/2005/8/layout/hList2"/>
    <dgm:cxn modelId="{7A568935-CE2E-4144-B8DD-C6E3B6BF3694}" type="presOf" srcId="{55D4D867-4E17-4834-ABD1-F88FC3A23609}" destId="{221493DE-D384-4C2D-B347-D095F32E1971}" srcOrd="0" destOrd="0" presId="urn:microsoft.com/office/officeart/2005/8/layout/hList2"/>
    <dgm:cxn modelId="{B00BDB3B-F228-49D6-9741-A10E227AC9FD}" type="presOf" srcId="{F06610D0-D320-4EA3-85EB-87FA971D2854}" destId="{4EEABECC-9407-4D9B-A7AD-180D44FD1313}" srcOrd="0" destOrd="2" presId="urn:microsoft.com/office/officeart/2005/8/layout/hList2"/>
    <dgm:cxn modelId="{F12F0452-4343-48F3-900A-DBF64D32703B}" srcId="{55D4D867-4E17-4834-ABD1-F88FC3A23609}" destId="{C5A75658-97E6-4492-AC38-F1B2D74479EF}" srcOrd="0" destOrd="0" parTransId="{8C9C67C6-E225-45FD-998F-EA2DBB452831}" sibTransId="{7920AB3A-F887-4E78-B70B-F0FAF290518E}"/>
    <dgm:cxn modelId="{50EB0304-7B3A-4A2E-B697-4C0BE7EEFBA6}" srcId="{C5A75658-97E6-4492-AC38-F1B2D74479EF}" destId="{E6ECD444-BBF5-41F2-8DCC-038DBDC3A82F}" srcOrd="3" destOrd="0" parTransId="{BD9E0A08-91E9-4AB0-8F35-0213119C0EEC}" sibTransId="{1C6EF5EF-C420-4940-B96F-E6BBC0A251FB}"/>
    <dgm:cxn modelId="{613AF3C7-3D2B-40F9-AC6A-AE6FEFC19D8E}" type="presOf" srcId="{7202A731-FC0A-4B28-96AB-8116442A1F7E}" destId="{3B65ADDA-B04B-45CE-AD43-4404B74A2E95}" srcOrd="0" destOrd="0" presId="urn:microsoft.com/office/officeart/2005/8/layout/hList2"/>
    <dgm:cxn modelId="{470106F6-81BF-40E9-9343-D6493253DA20}" type="presOf" srcId="{29AA8B10-C00B-47F1-9D28-026662751EC4}" destId="{A4E93CFA-8F2F-49A5-B097-342779E86F9E}" srcOrd="0" destOrd="3" presId="urn:microsoft.com/office/officeart/2005/8/layout/hList2"/>
    <dgm:cxn modelId="{5AD585AC-F970-45AE-99B5-182A5ABF65D5}" srcId="{55D4D867-4E17-4834-ABD1-F88FC3A23609}" destId="{B2B581A8-82DF-4B1A-BC74-26F1818E9348}" srcOrd="3" destOrd="0" parTransId="{596797BA-F3BA-40A5-8047-91C6DDB1BEFD}" sibTransId="{41A44F57-C4BF-488B-9EF6-8DB712082CEF}"/>
    <dgm:cxn modelId="{39446946-151A-4EE7-819C-66A4C6D785FD}" srcId="{C5A75658-97E6-4492-AC38-F1B2D74479EF}" destId="{02C5C684-5398-43D6-8AEF-8A9B06C5FB6C}" srcOrd="0" destOrd="0" parTransId="{629C14DE-5C6A-4DF5-8418-84A588039890}" sibTransId="{18ECA1D5-A99D-477C-9CC2-0BD60AAF46F3}"/>
    <dgm:cxn modelId="{F034DEF4-1E58-4824-A314-E604FC4B4729}" srcId="{8EC844F9-02DE-4823-9049-09269A159ABD}" destId="{703A3B99-21E2-4409-BDA7-CAE95E7C34C6}" srcOrd="2" destOrd="0" parTransId="{BBD5EE18-493E-4603-83BC-034587F703F2}" sibTransId="{43E545C8-8398-4836-AE49-876BF2E53EB5}"/>
    <dgm:cxn modelId="{9E6A1EE5-4EB3-4EB6-BB27-EC84DF5E9DD4}" type="presOf" srcId="{EDC1C3EB-E411-4DE3-B909-459AACF4BAFE}" destId="{A4E93CFA-8F2F-49A5-B097-342779E86F9E}" srcOrd="0" destOrd="0" presId="urn:microsoft.com/office/officeart/2005/8/layout/hList2"/>
    <dgm:cxn modelId="{06B27E6B-3A68-457F-91DC-0813BBA79EE2}" srcId="{447484D7-B014-4AE2-9429-8926B97FCB01}" destId="{7B8D99BD-735E-4908-9EC1-EC87199C21C6}" srcOrd="3" destOrd="0" parTransId="{945F1C1F-BD2B-4AFF-83CA-E4685CD6D20A}" sibTransId="{EF5C0404-E662-4D55-872C-E1010CEE4201}"/>
    <dgm:cxn modelId="{C793FC1A-FC6B-40AF-B3A8-7BC46202F808}" type="presOf" srcId="{3AFBAB39-00F5-414B-8133-DACDB38F206E}" destId="{5C92B1E3-23C8-4798-A548-05CEA6A821DB}" srcOrd="0" destOrd="2" presId="urn:microsoft.com/office/officeart/2005/8/layout/hList2"/>
    <dgm:cxn modelId="{4E3BFED9-3304-4106-9630-EC5981CCE20D}" type="presOf" srcId="{508A0E3A-6D5E-4799-BC7B-2208637EE7D9}" destId="{3B65ADDA-B04B-45CE-AD43-4404B74A2E95}" srcOrd="0" destOrd="3" presId="urn:microsoft.com/office/officeart/2005/8/layout/hList2"/>
    <dgm:cxn modelId="{13A2EF0D-8F64-4567-9F82-7ACF4683A0E9}" srcId="{C5A75658-97E6-4492-AC38-F1B2D74479EF}" destId="{808B9BF8-E743-4442-B7AB-4F17442D58C5}" srcOrd="1" destOrd="0" parTransId="{C576AF36-0E1F-4A1F-A5DD-259CD46C95AC}" sibTransId="{3C6942ED-88AD-43F8-AD0B-9CFBEAB93DC7}"/>
    <dgm:cxn modelId="{96755B89-85D8-4A56-95A8-D38C43BABC85}" type="presOf" srcId="{C5A75658-97E6-4492-AC38-F1B2D74479EF}" destId="{EC3186C6-A3A8-4FED-A5E1-751AF95BE699}" srcOrd="0" destOrd="0" presId="urn:microsoft.com/office/officeart/2005/8/layout/hList2"/>
    <dgm:cxn modelId="{038D356D-0AA1-48A8-ACC1-438E43F533D5}" type="presOf" srcId="{B2B581A8-82DF-4B1A-BC74-26F1818E9348}" destId="{FAE25561-5391-4FC5-AF62-91213B0344DC}" srcOrd="0" destOrd="0" presId="urn:microsoft.com/office/officeart/2005/8/layout/hList2"/>
    <dgm:cxn modelId="{433D6913-ED63-43DE-BD00-5FDB108233D1}" type="presOf" srcId="{02C5C684-5398-43D6-8AEF-8A9B06C5FB6C}" destId="{4EEABECC-9407-4D9B-A7AD-180D44FD1313}" srcOrd="0" destOrd="0" presId="urn:microsoft.com/office/officeart/2005/8/layout/hList2"/>
    <dgm:cxn modelId="{41499D51-FF48-4198-9377-9C386B13BA8F}" srcId="{B2B581A8-82DF-4B1A-BC74-26F1818E9348}" destId="{508A0E3A-6D5E-4799-BC7B-2208637EE7D9}" srcOrd="3" destOrd="0" parTransId="{97D65B2F-D739-4766-9ABB-87CBC1473CF2}" sibTransId="{86E0FF5B-070B-4494-86FE-5BC8C2A58098}"/>
    <dgm:cxn modelId="{39296F47-36DE-4688-937E-89F9E476370B}" type="presOf" srcId="{E6ECD444-BBF5-41F2-8DCC-038DBDC3A82F}" destId="{4EEABECC-9407-4D9B-A7AD-180D44FD1313}" srcOrd="0" destOrd="3" presId="urn:microsoft.com/office/officeart/2005/8/layout/hList2"/>
    <dgm:cxn modelId="{64B7FDF1-6C0B-493F-A64F-730015F3AA78}" srcId="{55D4D867-4E17-4834-ABD1-F88FC3A23609}" destId="{447484D7-B014-4AE2-9429-8926B97FCB01}" srcOrd="2" destOrd="0" parTransId="{64473D99-E338-45B1-B808-18BFEDC8A0C9}" sibTransId="{97E4778F-1E17-40A2-8450-066107036035}"/>
    <dgm:cxn modelId="{D1C72102-86ED-479A-90D2-F1A8D4ECDEE7}" srcId="{447484D7-B014-4AE2-9429-8926B97FCB01}" destId="{BBD5EB9E-2449-46FC-BEE9-F790D3B16DAD}" srcOrd="1" destOrd="0" parTransId="{8D0FB763-681B-4C4B-B343-63B6EA685785}" sibTransId="{E17D401A-111B-4DDD-92E5-94B47117F867}"/>
    <dgm:cxn modelId="{8E6DD90B-EC14-47D2-BFC1-50785417BF3F}" srcId="{8EC844F9-02DE-4823-9049-09269A159ABD}" destId="{29AA8B10-C00B-47F1-9D28-026662751EC4}" srcOrd="3" destOrd="0" parTransId="{332C7E8C-C78B-4B77-AC6E-6EE0CDB209D0}" sibTransId="{E7945923-F776-4399-9A5A-910BA6A890CD}"/>
    <dgm:cxn modelId="{A733C635-0B12-431E-BCF0-95F1234ABAC8}" srcId="{C5A75658-97E6-4492-AC38-F1B2D74479EF}" destId="{F06610D0-D320-4EA3-85EB-87FA971D2854}" srcOrd="2" destOrd="0" parTransId="{E85FB0D0-7DD0-425F-8D5B-411A96D5D541}" sibTransId="{4BB1D04D-4C80-494A-8014-FA52AA08AE85}"/>
    <dgm:cxn modelId="{690EECDD-0E21-4495-9633-0D4007250475}" srcId="{B2B581A8-82DF-4B1A-BC74-26F1818E9348}" destId="{EE8BD025-C3F2-4047-810A-B0C7D6F96E32}" srcOrd="1" destOrd="0" parTransId="{2A01D0BC-4B1D-479D-96F7-08148479AF8B}" sibTransId="{8CEB970C-EB9A-472D-A304-16DF8AD2CC40}"/>
    <dgm:cxn modelId="{239492E3-CB62-4674-9749-EFE64A4E44D9}" type="presOf" srcId="{EE8BD025-C3F2-4047-810A-B0C7D6F96E32}" destId="{3B65ADDA-B04B-45CE-AD43-4404B74A2E95}" srcOrd="0" destOrd="1" presId="urn:microsoft.com/office/officeart/2005/8/layout/hList2"/>
    <dgm:cxn modelId="{9A95FBA3-CE08-4B8A-9163-7AF2D2485B08}" type="presOf" srcId="{BBD5EB9E-2449-46FC-BEE9-F790D3B16DAD}" destId="{5C92B1E3-23C8-4798-A548-05CEA6A821DB}" srcOrd="0" destOrd="1" presId="urn:microsoft.com/office/officeart/2005/8/layout/hList2"/>
    <dgm:cxn modelId="{2CB389D0-1427-4A55-8CEA-EC59B946C699}" type="presOf" srcId="{1E52917E-A264-4325-BD75-E74F65DB591F}" destId="{3B65ADDA-B04B-45CE-AD43-4404B74A2E95}" srcOrd="0" destOrd="2" presId="urn:microsoft.com/office/officeart/2005/8/layout/hList2"/>
    <dgm:cxn modelId="{7C6ADABB-824A-4981-A39B-6A36DBC2EE24}" srcId="{55D4D867-4E17-4834-ABD1-F88FC3A23609}" destId="{8EC844F9-02DE-4823-9049-09269A159ABD}" srcOrd="1" destOrd="0" parTransId="{B1EF9A3A-BBEE-4EFA-9911-744223E72638}" sibTransId="{ABF2C073-8AC2-47D6-AC9F-36B53E5F1BBE}"/>
    <dgm:cxn modelId="{C648382F-D045-4C97-905F-E7D382EBF289}" srcId="{447484D7-B014-4AE2-9429-8926B97FCB01}" destId="{1148B959-2086-4EAA-9310-889C0869FF0E}" srcOrd="0" destOrd="0" parTransId="{15389DAC-8D3E-4358-9632-1A1560387795}" sibTransId="{10160574-CD16-4C05-8909-02F2BA4BAB67}"/>
    <dgm:cxn modelId="{FC237AFD-1B3E-46E0-9061-DF1C180DB651}" type="presOf" srcId="{7B8D99BD-735E-4908-9EC1-EC87199C21C6}" destId="{5C92B1E3-23C8-4798-A548-05CEA6A821DB}" srcOrd="0" destOrd="3" presId="urn:microsoft.com/office/officeart/2005/8/layout/hList2"/>
    <dgm:cxn modelId="{41159B14-D25E-48D0-B713-743B064CF0D0}" srcId="{447484D7-B014-4AE2-9429-8926B97FCB01}" destId="{3AFBAB39-00F5-414B-8133-DACDB38F206E}" srcOrd="2" destOrd="0" parTransId="{8545D766-0762-44E8-A951-CFBCB5D81D70}" sibTransId="{1F34E45B-498F-40C6-82A9-0892156BB0F0}"/>
    <dgm:cxn modelId="{2CA50ABC-9496-4E11-B9D0-E6490FF55AF1}" srcId="{B2B581A8-82DF-4B1A-BC74-26F1818E9348}" destId="{1E52917E-A264-4325-BD75-E74F65DB591F}" srcOrd="2" destOrd="0" parTransId="{E8C45B11-9FCB-4D32-AB81-3FA47DFB3616}" sibTransId="{D897A037-C813-4BA2-AF78-F2DFCF3F466F}"/>
    <dgm:cxn modelId="{094A3AAB-D15D-49F8-BEE8-CD69D383BFD9}" type="presParOf" srcId="{221493DE-D384-4C2D-B347-D095F32E1971}" destId="{13096E71-BDCF-4DA6-A368-73497B895157}" srcOrd="0" destOrd="0" presId="urn:microsoft.com/office/officeart/2005/8/layout/hList2"/>
    <dgm:cxn modelId="{1420FB50-62B0-447B-ABFE-98645058BBAE}" type="presParOf" srcId="{13096E71-BDCF-4DA6-A368-73497B895157}" destId="{6ACF9738-82DA-4295-90F4-F1D6BA294BF1}" srcOrd="0" destOrd="0" presId="urn:microsoft.com/office/officeart/2005/8/layout/hList2"/>
    <dgm:cxn modelId="{0C830FB3-EA3D-48AE-9833-D7EDF4B0906E}" type="presParOf" srcId="{13096E71-BDCF-4DA6-A368-73497B895157}" destId="{4EEABECC-9407-4D9B-A7AD-180D44FD1313}" srcOrd="1" destOrd="0" presId="urn:microsoft.com/office/officeart/2005/8/layout/hList2"/>
    <dgm:cxn modelId="{429290A6-19EA-4EDA-9A2E-CA918B07ACFB}" type="presParOf" srcId="{13096E71-BDCF-4DA6-A368-73497B895157}" destId="{EC3186C6-A3A8-4FED-A5E1-751AF95BE699}" srcOrd="2" destOrd="0" presId="urn:microsoft.com/office/officeart/2005/8/layout/hList2"/>
    <dgm:cxn modelId="{AAF13D3A-EAFD-4950-9293-F6849B361E42}" type="presParOf" srcId="{221493DE-D384-4C2D-B347-D095F32E1971}" destId="{D00BB8D4-AB6E-4491-911E-10137208F0D8}" srcOrd="1" destOrd="0" presId="urn:microsoft.com/office/officeart/2005/8/layout/hList2"/>
    <dgm:cxn modelId="{39A8423B-EF00-41FE-B60E-9221EF195C91}" type="presParOf" srcId="{221493DE-D384-4C2D-B347-D095F32E1971}" destId="{9CD42A7F-8EBF-4069-A040-F8FCD8411F1D}" srcOrd="2" destOrd="0" presId="urn:microsoft.com/office/officeart/2005/8/layout/hList2"/>
    <dgm:cxn modelId="{B9C949DE-75E0-4DF6-A004-F02EECB8B6EC}" type="presParOf" srcId="{9CD42A7F-8EBF-4069-A040-F8FCD8411F1D}" destId="{157A3422-5E98-4516-8770-A456D1E1DBA1}" srcOrd="0" destOrd="0" presId="urn:microsoft.com/office/officeart/2005/8/layout/hList2"/>
    <dgm:cxn modelId="{9C187809-0FB4-4E3A-BD0B-588E8C51F025}" type="presParOf" srcId="{9CD42A7F-8EBF-4069-A040-F8FCD8411F1D}" destId="{A4E93CFA-8F2F-49A5-B097-342779E86F9E}" srcOrd="1" destOrd="0" presId="urn:microsoft.com/office/officeart/2005/8/layout/hList2"/>
    <dgm:cxn modelId="{82F51EBB-BAF4-4207-884F-FDFEAE3EF79D}" type="presParOf" srcId="{9CD42A7F-8EBF-4069-A040-F8FCD8411F1D}" destId="{56D3D7B5-9BD1-44DB-A788-FC73ADE1A219}" srcOrd="2" destOrd="0" presId="urn:microsoft.com/office/officeart/2005/8/layout/hList2"/>
    <dgm:cxn modelId="{3B718822-51DF-4B82-A482-04AF7340D563}" type="presParOf" srcId="{221493DE-D384-4C2D-B347-D095F32E1971}" destId="{C7488FF6-4F84-4707-BD9E-50D1D8ECE415}" srcOrd="3" destOrd="0" presId="urn:microsoft.com/office/officeart/2005/8/layout/hList2"/>
    <dgm:cxn modelId="{B7B3F60C-0C46-46D6-A145-90B8798076E6}" type="presParOf" srcId="{221493DE-D384-4C2D-B347-D095F32E1971}" destId="{82FADB95-C4D3-4727-82CA-5BEA228B4625}" srcOrd="4" destOrd="0" presId="urn:microsoft.com/office/officeart/2005/8/layout/hList2"/>
    <dgm:cxn modelId="{B28BE7C7-4429-43BF-B3E5-71E8B1B858B6}" type="presParOf" srcId="{82FADB95-C4D3-4727-82CA-5BEA228B4625}" destId="{28A28D68-6311-44C9-8298-ECC654D6A86D}" srcOrd="0" destOrd="0" presId="urn:microsoft.com/office/officeart/2005/8/layout/hList2"/>
    <dgm:cxn modelId="{6AFA7E7F-B924-4FF7-8553-E440A3039ED7}" type="presParOf" srcId="{82FADB95-C4D3-4727-82CA-5BEA228B4625}" destId="{5C92B1E3-23C8-4798-A548-05CEA6A821DB}" srcOrd="1" destOrd="0" presId="urn:microsoft.com/office/officeart/2005/8/layout/hList2"/>
    <dgm:cxn modelId="{A71AAE84-D3B1-4F30-807E-E197E3AE565E}" type="presParOf" srcId="{82FADB95-C4D3-4727-82CA-5BEA228B4625}" destId="{38289A6D-BD73-435E-9D1E-FF25AEA6BCA8}" srcOrd="2" destOrd="0" presId="urn:microsoft.com/office/officeart/2005/8/layout/hList2"/>
    <dgm:cxn modelId="{AB82658A-FEAA-4E99-928A-2241772805C0}" type="presParOf" srcId="{221493DE-D384-4C2D-B347-D095F32E1971}" destId="{F051868C-7999-4A70-91CC-0022493F2FA9}" srcOrd="5" destOrd="0" presId="urn:microsoft.com/office/officeart/2005/8/layout/hList2"/>
    <dgm:cxn modelId="{8541B0D9-BD30-4D29-9C90-A07F858384C5}" type="presParOf" srcId="{221493DE-D384-4C2D-B347-D095F32E1971}" destId="{B41C7893-DDF4-46AF-8198-72265CB42B94}" srcOrd="6" destOrd="0" presId="urn:microsoft.com/office/officeart/2005/8/layout/hList2"/>
    <dgm:cxn modelId="{D47C3C3A-A691-40A7-8F87-669A7A1B27E3}" type="presParOf" srcId="{B41C7893-DDF4-46AF-8198-72265CB42B94}" destId="{6E2D782A-5566-49F4-8A5B-B0E77109B814}" srcOrd="0" destOrd="0" presId="urn:microsoft.com/office/officeart/2005/8/layout/hList2"/>
    <dgm:cxn modelId="{6DB695B3-567E-46C6-930A-62600EE5D8FB}" type="presParOf" srcId="{B41C7893-DDF4-46AF-8198-72265CB42B94}" destId="{3B65ADDA-B04B-45CE-AD43-4404B74A2E95}" srcOrd="1" destOrd="0" presId="urn:microsoft.com/office/officeart/2005/8/layout/hList2"/>
    <dgm:cxn modelId="{53FA2DD4-5A9D-4D0A-9041-A896AD110CEC}" type="presParOf" srcId="{B41C7893-DDF4-46AF-8198-72265CB42B94}" destId="{FAE25561-5391-4FC5-AF62-91213B0344DC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205C8E-7C29-4F8C-A611-F7A4CBCB2C95}" type="doc">
      <dgm:prSet loTypeId="urn:microsoft.com/office/officeart/2005/8/layout/target3" loCatId="relationship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31A1D04C-E3A2-4F5A-B7AB-F8E871FFBB83}">
      <dgm:prSet/>
      <dgm:spPr/>
      <dgm:t>
        <a:bodyPr/>
        <a:lstStyle/>
        <a:p>
          <a:pPr rtl="0"/>
          <a:r>
            <a:rPr lang="en-US" b="1" dirty="0" smtClean="0"/>
            <a:t>Tuition and Fees</a:t>
          </a:r>
          <a:endParaRPr lang="en-US" b="1" dirty="0"/>
        </a:p>
      </dgm:t>
    </dgm:pt>
    <dgm:pt modelId="{80502CEA-5FE2-4C1D-B6A8-F137992ED317}" type="parTrans" cxnId="{3564202B-8600-4569-9F7A-147A7C109543}">
      <dgm:prSet/>
      <dgm:spPr/>
      <dgm:t>
        <a:bodyPr/>
        <a:lstStyle/>
        <a:p>
          <a:endParaRPr lang="en-US"/>
        </a:p>
      </dgm:t>
    </dgm:pt>
    <dgm:pt modelId="{DCE8849F-C130-4109-BCC3-EFCC4438AC21}" type="sibTrans" cxnId="{3564202B-8600-4569-9F7A-147A7C109543}">
      <dgm:prSet/>
      <dgm:spPr/>
      <dgm:t>
        <a:bodyPr/>
        <a:lstStyle/>
        <a:p>
          <a:endParaRPr lang="en-US"/>
        </a:p>
      </dgm:t>
    </dgm:pt>
    <dgm:pt modelId="{7558367E-74D8-48E6-8489-84DC2A44E737}">
      <dgm:prSet/>
      <dgm:spPr/>
      <dgm:t>
        <a:bodyPr/>
        <a:lstStyle/>
        <a:p>
          <a:pPr rtl="0"/>
          <a:r>
            <a:rPr lang="en-US" b="1" dirty="0" smtClean="0"/>
            <a:t>Room and Board</a:t>
          </a:r>
          <a:endParaRPr lang="en-US" b="1" dirty="0"/>
        </a:p>
      </dgm:t>
    </dgm:pt>
    <dgm:pt modelId="{2037336C-B86F-4DCA-BDFE-CCAE0F8C700C}" type="parTrans" cxnId="{2CB74575-FD87-4C8E-89F4-DF50F192C705}">
      <dgm:prSet/>
      <dgm:spPr/>
      <dgm:t>
        <a:bodyPr/>
        <a:lstStyle/>
        <a:p>
          <a:endParaRPr lang="en-US"/>
        </a:p>
      </dgm:t>
    </dgm:pt>
    <dgm:pt modelId="{91201EA3-A53D-4ADD-BE8F-1898D7511E03}" type="sibTrans" cxnId="{2CB74575-FD87-4C8E-89F4-DF50F192C705}">
      <dgm:prSet/>
      <dgm:spPr/>
      <dgm:t>
        <a:bodyPr/>
        <a:lstStyle/>
        <a:p>
          <a:endParaRPr lang="en-US"/>
        </a:p>
      </dgm:t>
    </dgm:pt>
    <dgm:pt modelId="{FB7D2E37-F298-4EEE-AED9-E965C6772670}">
      <dgm:prSet/>
      <dgm:spPr/>
      <dgm:t>
        <a:bodyPr/>
        <a:lstStyle/>
        <a:p>
          <a:pPr rtl="0"/>
          <a:r>
            <a:rPr lang="en-US" b="1" dirty="0" smtClean="0"/>
            <a:t>Books and Supplies</a:t>
          </a:r>
          <a:endParaRPr lang="en-US" b="1" dirty="0"/>
        </a:p>
      </dgm:t>
    </dgm:pt>
    <dgm:pt modelId="{9CE023AD-96C9-49FC-85FC-2D3B9009794F}" type="parTrans" cxnId="{196700C6-AC88-432E-8254-FF58A54B936D}">
      <dgm:prSet/>
      <dgm:spPr/>
      <dgm:t>
        <a:bodyPr/>
        <a:lstStyle/>
        <a:p>
          <a:endParaRPr lang="en-US"/>
        </a:p>
      </dgm:t>
    </dgm:pt>
    <dgm:pt modelId="{07EF2398-B625-4D9B-8DB2-E93305F70ACA}" type="sibTrans" cxnId="{196700C6-AC88-432E-8254-FF58A54B936D}">
      <dgm:prSet/>
      <dgm:spPr/>
      <dgm:t>
        <a:bodyPr/>
        <a:lstStyle/>
        <a:p>
          <a:endParaRPr lang="en-US"/>
        </a:p>
      </dgm:t>
    </dgm:pt>
    <dgm:pt modelId="{5E06606D-9447-4CA0-92D9-AF290A736482}">
      <dgm:prSet/>
      <dgm:spPr/>
      <dgm:t>
        <a:bodyPr/>
        <a:lstStyle/>
        <a:p>
          <a:pPr rtl="0"/>
          <a:r>
            <a:rPr lang="en-US" b="1" dirty="0" smtClean="0"/>
            <a:t>Transportation and Personal Expenses</a:t>
          </a:r>
          <a:endParaRPr lang="en-US" b="1" dirty="0"/>
        </a:p>
      </dgm:t>
    </dgm:pt>
    <dgm:pt modelId="{BF858414-C2DF-4868-93F1-5ECD7BCCD46D}" type="parTrans" cxnId="{671478DD-2FC3-4FFE-9CD4-4A9A26E585AB}">
      <dgm:prSet/>
      <dgm:spPr/>
      <dgm:t>
        <a:bodyPr/>
        <a:lstStyle/>
        <a:p>
          <a:endParaRPr lang="en-US"/>
        </a:p>
      </dgm:t>
    </dgm:pt>
    <dgm:pt modelId="{A5AF9482-B3FE-49DA-BD1D-57C4958E3B23}" type="sibTrans" cxnId="{671478DD-2FC3-4FFE-9CD4-4A9A26E585AB}">
      <dgm:prSet/>
      <dgm:spPr/>
      <dgm:t>
        <a:bodyPr/>
        <a:lstStyle/>
        <a:p>
          <a:endParaRPr lang="en-US"/>
        </a:p>
      </dgm:t>
    </dgm:pt>
    <dgm:pt modelId="{D2978119-B9B4-4D0E-96C8-6F2F687C2BA1}" type="pres">
      <dgm:prSet presAssocID="{5C205C8E-7C29-4F8C-A611-F7A4CBCB2C9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BF1408-9257-4060-A244-6E44E199EF75}" type="pres">
      <dgm:prSet presAssocID="{31A1D04C-E3A2-4F5A-B7AB-F8E871FFBB83}" presName="circle1" presStyleLbl="node1" presStyleIdx="0" presStyleCnt="4"/>
      <dgm:spPr/>
    </dgm:pt>
    <dgm:pt modelId="{341DB679-0C1D-478B-B540-30D80C0DD55C}" type="pres">
      <dgm:prSet presAssocID="{31A1D04C-E3A2-4F5A-B7AB-F8E871FFBB83}" presName="space" presStyleCnt="0"/>
      <dgm:spPr/>
    </dgm:pt>
    <dgm:pt modelId="{CE8CE564-64E1-46F0-9920-9976E6798F76}" type="pres">
      <dgm:prSet presAssocID="{31A1D04C-E3A2-4F5A-B7AB-F8E871FFBB83}" presName="rect1" presStyleLbl="alignAcc1" presStyleIdx="0" presStyleCnt="4"/>
      <dgm:spPr/>
      <dgm:t>
        <a:bodyPr/>
        <a:lstStyle/>
        <a:p>
          <a:endParaRPr lang="en-US"/>
        </a:p>
      </dgm:t>
    </dgm:pt>
    <dgm:pt modelId="{6196F9D4-5876-47EB-8FB7-4236C49CC16D}" type="pres">
      <dgm:prSet presAssocID="{7558367E-74D8-48E6-8489-84DC2A44E737}" presName="vertSpace2" presStyleLbl="node1" presStyleIdx="0" presStyleCnt="4"/>
      <dgm:spPr/>
    </dgm:pt>
    <dgm:pt modelId="{24DE2954-36E9-43CF-812D-4AF8E001A398}" type="pres">
      <dgm:prSet presAssocID="{7558367E-74D8-48E6-8489-84DC2A44E737}" presName="circle2" presStyleLbl="node1" presStyleIdx="1" presStyleCnt="4"/>
      <dgm:spPr/>
    </dgm:pt>
    <dgm:pt modelId="{31E9532C-16D9-4DDA-B9A4-51ECAB456575}" type="pres">
      <dgm:prSet presAssocID="{7558367E-74D8-48E6-8489-84DC2A44E737}" presName="rect2" presStyleLbl="alignAcc1" presStyleIdx="1" presStyleCnt="4"/>
      <dgm:spPr/>
      <dgm:t>
        <a:bodyPr/>
        <a:lstStyle/>
        <a:p>
          <a:endParaRPr lang="en-US"/>
        </a:p>
      </dgm:t>
    </dgm:pt>
    <dgm:pt modelId="{5F753D69-F4A4-40FA-9631-5B6C00DE22A2}" type="pres">
      <dgm:prSet presAssocID="{FB7D2E37-F298-4EEE-AED9-E965C6772670}" presName="vertSpace3" presStyleLbl="node1" presStyleIdx="1" presStyleCnt="4"/>
      <dgm:spPr/>
    </dgm:pt>
    <dgm:pt modelId="{5001DA94-4705-4B25-ADA7-CD6EFBAF4D1A}" type="pres">
      <dgm:prSet presAssocID="{FB7D2E37-F298-4EEE-AED9-E965C6772670}" presName="circle3" presStyleLbl="node1" presStyleIdx="2" presStyleCnt="4"/>
      <dgm:spPr/>
    </dgm:pt>
    <dgm:pt modelId="{6E196F8D-E03F-4F0A-BE7E-A2145031156D}" type="pres">
      <dgm:prSet presAssocID="{FB7D2E37-F298-4EEE-AED9-E965C6772670}" presName="rect3" presStyleLbl="alignAcc1" presStyleIdx="2" presStyleCnt="4"/>
      <dgm:spPr/>
      <dgm:t>
        <a:bodyPr/>
        <a:lstStyle/>
        <a:p>
          <a:endParaRPr lang="en-US"/>
        </a:p>
      </dgm:t>
    </dgm:pt>
    <dgm:pt modelId="{89B5F7C5-8F4D-4E25-8EED-798AEF7B2045}" type="pres">
      <dgm:prSet presAssocID="{5E06606D-9447-4CA0-92D9-AF290A736482}" presName="vertSpace4" presStyleLbl="node1" presStyleIdx="2" presStyleCnt="4"/>
      <dgm:spPr/>
    </dgm:pt>
    <dgm:pt modelId="{6F088F94-D6EC-415A-A42F-567466F8E23C}" type="pres">
      <dgm:prSet presAssocID="{5E06606D-9447-4CA0-92D9-AF290A736482}" presName="circle4" presStyleLbl="node1" presStyleIdx="3" presStyleCnt="4"/>
      <dgm:spPr/>
    </dgm:pt>
    <dgm:pt modelId="{9432D285-2F3B-499B-973D-EF9E2AB02E67}" type="pres">
      <dgm:prSet presAssocID="{5E06606D-9447-4CA0-92D9-AF290A736482}" presName="rect4" presStyleLbl="alignAcc1" presStyleIdx="3" presStyleCnt="4"/>
      <dgm:spPr/>
      <dgm:t>
        <a:bodyPr/>
        <a:lstStyle/>
        <a:p>
          <a:endParaRPr lang="en-US"/>
        </a:p>
      </dgm:t>
    </dgm:pt>
    <dgm:pt modelId="{109CB418-1C74-499B-9ECC-78F613D84B9A}" type="pres">
      <dgm:prSet presAssocID="{31A1D04C-E3A2-4F5A-B7AB-F8E871FFBB83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C577F1-209F-4891-A25C-5300FED477D9}" type="pres">
      <dgm:prSet presAssocID="{7558367E-74D8-48E6-8489-84DC2A44E737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87115-6526-4246-B1DF-2B400BCE56B4}" type="pres">
      <dgm:prSet presAssocID="{FB7D2E37-F298-4EEE-AED9-E965C6772670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E2404-1BAE-46F8-8983-54C1519B9501}" type="pres">
      <dgm:prSet presAssocID="{5E06606D-9447-4CA0-92D9-AF290A736482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64202B-8600-4569-9F7A-147A7C109543}" srcId="{5C205C8E-7C29-4F8C-A611-F7A4CBCB2C95}" destId="{31A1D04C-E3A2-4F5A-B7AB-F8E871FFBB83}" srcOrd="0" destOrd="0" parTransId="{80502CEA-5FE2-4C1D-B6A8-F137992ED317}" sibTransId="{DCE8849F-C130-4109-BCC3-EFCC4438AC21}"/>
    <dgm:cxn modelId="{CBDE7A62-8515-4DB6-A9E1-3E065B412AB5}" type="presOf" srcId="{7558367E-74D8-48E6-8489-84DC2A44E737}" destId="{7AC577F1-209F-4891-A25C-5300FED477D9}" srcOrd="1" destOrd="0" presId="urn:microsoft.com/office/officeart/2005/8/layout/target3"/>
    <dgm:cxn modelId="{196700C6-AC88-432E-8254-FF58A54B936D}" srcId="{5C205C8E-7C29-4F8C-A611-F7A4CBCB2C95}" destId="{FB7D2E37-F298-4EEE-AED9-E965C6772670}" srcOrd="2" destOrd="0" parTransId="{9CE023AD-96C9-49FC-85FC-2D3B9009794F}" sibTransId="{07EF2398-B625-4D9B-8DB2-E93305F70ACA}"/>
    <dgm:cxn modelId="{9971F8E5-549C-4B22-9F93-84EA13ABD2BD}" type="presOf" srcId="{5C205C8E-7C29-4F8C-A611-F7A4CBCB2C95}" destId="{D2978119-B9B4-4D0E-96C8-6F2F687C2BA1}" srcOrd="0" destOrd="0" presId="urn:microsoft.com/office/officeart/2005/8/layout/target3"/>
    <dgm:cxn modelId="{C96AE149-944D-470F-8246-74C682003A61}" type="presOf" srcId="{5E06606D-9447-4CA0-92D9-AF290A736482}" destId="{898E2404-1BAE-46F8-8983-54C1519B9501}" srcOrd="1" destOrd="0" presId="urn:microsoft.com/office/officeart/2005/8/layout/target3"/>
    <dgm:cxn modelId="{3691E2D6-DBAF-4195-A7FF-1921379C5A9E}" type="presOf" srcId="{FB7D2E37-F298-4EEE-AED9-E965C6772670}" destId="{6E196F8D-E03F-4F0A-BE7E-A2145031156D}" srcOrd="0" destOrd="0" presId="urn:microsoft.com/office/officeart/2005/8/layout/target3"/>
    <dgm:cxn modelId="{20176BFE-5A3C-47A9-84E6-D7595EF8EF2C}" type="presOf" srcId="{FB7D2E37-F298-4EEE-AED9-E965C6772670}" destId="{68A87115-6526-4246-B1DF-2B400BCE56B4}" srcOrd="1" destOrd="0" presId="urn:microsoft.com/office/officeart/2005/8/layout/target3"/>
    <dgm:cxn modelId="{1AA8F9C8-9F73-49EB-9707-9DD182517795}" type="presOf" srcId="{31A1D04C-E3A2-4F5A-B7AB-F8E871FFBB83}" destId="{109CB418-1C74-499B-9ECC-78F613D84B9A}" srcOrd="1" destOrd="0" presId="urn:microsoft.com/office/officeart/2005/8/layout/target3"/>
    <dgm:cxn modelId="{AA3522F9-A129-49B3-A6C2-B813681905EA}" type="presOf" srcId="{31A1D04C-E3A2-4F5A-B7AB-F8E871FFBB83}" destId="{CE8CE564-64E1-46F0-9920-9976E6798F76}" srcOrd="0" destOrd="0" presId="urn:microsoft.com/office/officeart/2005/8/layout/target3"/>
    <dgm:cxn modelId="{671478DD-2FC3-4FFE-9CD4-4A9A26E585AB}" srcId="{5C205C8E-7C29-4F8C-A611-F7A4CBCB2C95}" destId="{5E06606D-9447-4CA0-92D9-AF290A736482}" srcOrd="3" destOrd="0" parTransId="{BF858414-C2DF-4868-93F1-5ECD7BCCD46D}" sibTransId="{A5AF9482-B3FE-49DA-BD1D-57C4958E3B23}"/>
    <dgm:cxn modelId="{65E7A429-D07F-48FD-93C2-74E4E351349E}" type="presOf" srcId="{5E06606D-9447-4CA0-92D9-AF290A736482}" destId="{9432D285-2F3B-499B-973D-EF9E2AB02E67}" srcOrd="0" destOrd="0" presId="urn:microsoft.com/office/officeart/2005/8/layout/target3"/>
    <dgm:cxn modelId="{9D84FA6D-2768-4943-B746-0E1315F1EB45}" type="presOf" srcId="{7558367E-74D8-48E6-8489-84DC2A44E737}" destId="{31E9532C-16D9-4DDA-B9A4-51ECAB456575}" srcOrd="0" destOrd="0" presId="urn:microsoft.com/office/officeart/2005/8/layout/target3"/>
    <dgm:cxn modelId="{2CB74575-FD87-4C8E-89F4-DF50F192C705}" srcId="{5C205C8E-7C29-4F8C-A611-F7A4CBCB2C95}" destId="{7558367E-74D8-48E6-8489-84DC2A44E737}" srcOrd="1" destOrd="0" parTransId="{2037336C-B86F-4DCA-BDFE-CCAE0F8C700C}" sibTransId="{91201EA3-A53D-4ADD-BE8F-1898D7511E03}"/>
    <dgm:cxn modelId="{67D79234-F60C-4083-A287-8C794557361F}" type="presParOf" srcId="{D2978119-B9B4-4D0E-96C8-6F2F687C2BA1}" destId="{23BF1408-9257-4060-A244-6E44E199EF75}" srcOrd="0" destOrd="0" presId="urn:microsoft.com/office/officeart/2005/8/layout/target3"/>
    <dgm:cxn modelId="{FDC2D038-9F2B-4FDE-A299-C4FC747D97FA}" type="presParOf" srcId="{D2978119-B9B4-4D0E-96C8-6F2F687C2BA1}" destId="{341DB679-0C1D-478B-B540-30D80C0DD55C}" srcOrd="1" destOrd="0" presId="urn:microsoft.com/office/officeart/2005/8/layout/target3"/>
    <dgm:cxn modelId="{19C82E1A-E3DE-4275-9BCD-7B1FA84EBC49}" type="presParOf" srcId="{D2978119-B9B4-4D0E-96C8-6F2F687C2BA1}" destId="{CE8CE564-64E1-46F0-9920-9976E6798F76}" srcOrd="2" destOrd="0" presId="urn:microsoft.com/office/officeart/2005/8/layout/target3"/>
    <dgm:cxn modelId="{C649FC04-EED4-4A2A-9BD0-8976BC83A589}" type="presParOf" srcId="{D2978119-B9B4-4D0E-96C8-6F2F687C2BA1}" destId="{6196F9D4-5876-47EB-8FB7-4236C49CC16D}" srcOrd="3" destOrd="0" presId="urn:microsoft.com/office/officeart/2005/8/layout/target3"/>
    <dgm:cxn modelId="{54EC6B01-44BE-4868-85CF-24EDE705F769}" type="presParOf" srcId="{D2978119-B9B4-4D0E-96C8-6F2F687C2BA1}" destId="{24DE2954-36E9-43CF-812D-4AF8E001A398}" srcOrd="4" destOrd="0" presId="urn:microsoft.com/office/officeart/2005/8/layout/target3"/>
    <dgm:cxn modelId="{8ED96E5D-F804-49AD-BC1C-429E7038191F}" type="presParOf" srcId="{D2978119-B9B4-4D0E-96C8-6F2F687C2BA1}" destId="{31E9532C-16D9-4DDA-B9A4-51ECAB456575}" srcOrd="5" destOrd="0" presId="urn:microsoft.com/office/officeart/2005/8/layout/target3"/>
    <dgm:cxn modelId="{2FFF2501-C96D-416E-A1C3-CEB7540702E6}" type="presParOf" srcId="{D2978119-B9B4-4D0E-96C8-6F2F687C2BA1}" destId="{5F753D69-F4A4-40FA-9631-5B6C00DE22A2}" srcOrd="6" destOrd="0" presId="urn:microsoft.com/office/officeart/2005/8/layout/target3"/>
    <dgm:cxn modelId="{D82203A5-5ED8-43EA-99CC-D4E2B3ACEEF9}" type="presParOf" srcId="{D2978119-B9B4-4D0E-96C8-6F2F687C2BA1}" destId="{5001DA94-4705-4B25-ADA7-CD6EFBAF4D1A}" srcOrd="7" destOrd="0" presId="urn:microsoft.com/office/officeart/2005/8/layout/target3"/>
    <dgm:cxn modelId="{ACF6F2A5-56FA-4CC9-80F5-63F7D113EE18}" type="presParOf" srcId="{D2978119-B9B4-4D0E-96C8-6F2F687C2BA1}" destId="{6E196F8D-E03F-4F0A-BE7E-A2145031156D}" srcOrd="8" destOrd="0" presId="urn:microsoft.com/office/officeart/2005/8/layout/target3"/>
    <dgm:cxn modelId="{0F145CBF-5738-4500-B1CE-E9A53405D154}" type="presParOf" srcId="{D2978119-B9B4-4D0E-96C8-6F2F687C2BA1}" destId="{89B5F7C5-8F4D-4E25-8EED-798AEF7B2045}" srcOrd="9" destOrd="0" presId="urn:microsoft.com/office/officeart/2005/8/layout/target3"/>
    <dgm:cxn modelId="{1EADF9C1-B8E0-4A10-8984-07B6F4AD1FF1}" type="presParOf" srcId="{D2978119-B9B4-4D0E-96C8-6F2F687C2BA1}" destId="{6F088F94-D6EC-415A-A42F-567466F8E23C}" srcOrd="10" destOrd="0" presId="urn:microsoft.com/office/officeart/2005/8/layout/target3"/>
    <dgm:cxn modelId="{E2F4097F-4BE7-4142-8853-276581F358EC}" type="presParOf" srcId="{D2978119-B9B4-4D0E-96C8-6F2F687C2BA1}" destId="{9432D285-2F3B-499B-973D-EF9E2AB02E67}" srcOrd="11" destOrd="0" presId="urn:microsoft.com/office/officeart/2005/8/layout/target3"/>
    <dgm:cxn modelId="{701AFD56-2798-4338-86D8-59EF5231CB15}" type="presParOf" srcId="{D2978119-B9B4-4D0E-96C8-6F2F687C2BA1}" destId="{109CB418-1C74-499B-9ECC-78F613D84B9A}" srcOrd="12" destOrd="0" presId="urn:microsoft.com/office/officeart/2005/8/layout/target3"/>
    <dgm:cxn modelId="{B742E40A-6D4D-4D7D-BBD3-43304D30E4C3}" type="presParOf" srcId="{D2978119-B9B4-4D0E-96C8-6F2F687C2BA1}" destId="{7AC577F1-209F-4891-A25C-5300FED477D9}" srcOrd="13" destOrd="0" presId="urn:microsoft.com/office/officeart/2005/8/layout/target3"/>
    <dgm:cxn modelId="{7DD18DCD-2331-415E-83D7-ED083D4DB143}" type="presParOf" srcId="{D2978119-B9B4-4D0E-96C8-6F2F687C2BA1}" destId="{68A87115-6526-4246-B1DF-2B400BCE56B4}" srcOrd="14" destOrd="0" presId="urn:microsoft.com/office/officeart/2005/8/layout/target3"/>
    <dgm:cxn modelId="{406DE920-FA29-48FB-9030-4DDB0E5044B2}" type="presParOf" srcId="{D2978119-B9B4-4D0E-96C8-6F2F687C2BA1}" destId="{898E2404-1BAE-46F8-8983-54C1519B9501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0EBE27B-D395-4259-9DB4-25B4F1609EC8}" type="doc">
      <dgm:prSet loTypeId="urn:microsoft.com/office/officeart/2005/8/layout/vList3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D7C57EB-3CA0-4310-B946-B572D55AAEFE}">
      <dgm:prSet custT="1"/>
      <dgm:spPr/>
      <dgm:t>
        <a:bodyPr/>
        <a:lstStyle/>
        <a:p>
          <a:pPr rtl="0"/>
          <a:r>
            <a:rPr lang="en-US" sz="2200" b="1" dirty="0" smtClean="0">
              <a:solidFill>
                <a:schemeClr val="tx1"/>
              </a:solidFill>
            </a:rPr>
            <a:t>Scholarships (Free $)</a:t>
          </a:r>
          <a:endParaRPr lang="en-US" sz="2200" b="1" dirty="0">
            <a:solidFill>
              <a:schemeClr val="tx1"/>
            </a:solidFill>
          </a:endParaRPr>
        </a:p>
      </dgm:t>
    </dgm:pt>
    <dgm:pt modelId="{DF5CEA51-9903-4DEB-9F5E-41B27AAD9CA4}" type="parTrans" cxnId="{2CB1024D-1AE9-46EA-B912-2367B6BC0CC5}">
      <dgm:prSet/>
      <dgm:spPr/>
      <dgm:t>
        <a:bodyPr/>
        <a:lstStyle/>
        <a:p>
          <a:endParaRPr lang="en-US"/>
        </a:p>
      </dgm:t>
    </dgm:pt>
    <dgm:pt modelId="{59362189-7BEE-453E-8453-71CDD95B9E1E}" type="sibTrans" cxnId="{2CB1024D-1AE9-46EA-B912-2367B6BC0CC5}">
      <dgm:prSet/>
      <dgm:spPr/>
      <dgm:t>
        <a:bodyPr/>
        <a:lstStyle/>
        <a:p>
          <a:endParaRPr lang="en-US"/>
        </a:p>
      </dgm:t>
    </dgm:pt>
    <dgm:pt modelId="{E50D0088-9401-4754-B149-295A6673A1F5}">
      <dgm:prSet custT="1"/>
      <dgm:spPr/>
      <dgm:t>
        <a:bodyPr/>
        <a:lstStyle/>
        <a:p>
          <a:pPr rtl="0"/>
          <a:r>
            <a:rPr lang="en-US" sz="2200" b="1" dirty="0" smtClean="0">
              <a:solidFill>
                <a:schemeClr val="tx1"/>
              </a:solidFill>
            </a:rPr>
            <a:t>Grants     (Free $) </a:t>
          </a:r>
          <a:endParaRPr lang="en-US" sz="2200" b="1" dirty="0">
            <a:solidFill>
              <a:schemeClr val="tx1"/>
            </a:solidFill>
          </a:endParaRPr>
        </a:p>
      </dgm:t>
    </dgm:pt>
    <dgm:pt modelId="{534F8781-74BE-4550-A205-969426EF032D}" type="parTrans" cxnId="{79AEEB45-FF71-4083-A5E0-94250F1AE523}">
      <dgm:prSet/>
      <dgm:spPr/>
      <dgm:t>
        <a:bodyPr/>
        <a:lstStyle/>
        <a:p>
          <a:endParaRPr lang="en-US"/>
        </a:p>
      </dgm:t>
    </dgm:pt>
    <dgm:pt modelId="{84C1ECE6-B20B-4EC8-9D34-FFD2D713D373}" type="sibTrans" cxnId="{79AEEB45-FF71-4083-A5E0-94250F1AE523}">
      <dgm:prSet/>
      <dgm:spPr/>
      <dgm:t>
        <a:bodyPr/>
        <a:lstStyle/>
        <a:p>
          <a:endParaRPr lang="en-US"/>
        </a:p>
      </dgm:t>
    </dgm:pt>
    <dgm:pt modelId="{2530BF23-DE67-4C13-9F56-343E642C990F}">
      <dgm:prSet custT="1"/>
      <dgm:spPr/>
      <dgm:t>
        <a:bodyPr/>
        <a:lstStyle/>
        <a:p>
          <a:pPr rtl="0"/>
          <a:r>
            <a:rPr lang="en-US" sz="2200" b="1" dirty="0" smtClean="0">
              <a:solidFill>
                <a:schemeClr val="tx1"/>
              </a:solidFill>
            </a:rPr>
            <a:t>Loans</a:t>
          </a:r>
          <a:endParaRPr lang="en-US" sz="2200" b="1" dirty="0">
            <a:solidFill>
              <a:schemeClr val="tx1"/>
            </a:solidFill>
          </a:endParaRPr>
        </a:p>
      </dgm:t>
    </dgm:pt>
    <dgm:pt modelId="{11B92949-D51B-4C53-B3F6-7632990583D8}" type="parTrans" cxnId="{00E622FE-048B-4F56-BCAF-A610FB16E711}">
      <dgm:prSet/>
      <dgm:spPr/>
      <dgm:t>
        <a:bodyPr/>
        <a:lstStyle/>
        <a:p>
          <a:endParaRPr lang="en-US"/>
        </a:p>
      </dgm:t>
    </dgm:pt>
    <dgm:pt modelId="{96D99784-641D-4373-A3A8-220D8FB3DE7F}" type="sibTrans" cxnId="{00E622FE-048B-4F56-BCAF-A610FB16E711}">
      <dgm:prSet/>
      <dgm:spPr/>
      <dgm:t>
        <a:bodyPr/>
        <a:lstStyle/>
        <a:p>
          <a:endParaRPr lang="en-US"/>
        </a:p>
      </dgm:t>
    </dgm:pt>
    <dgm:pt modelId="{E1D5B29A-AD88-4505-89FE-A8B9A72712D6}">
      <dgm:prSet custT="1"/>
      <dgm:spPr/>
      <dgm:t>
        <a:bodyPr/>
        <a:lstStyle/>
        <a:p>
          <a:pPr rtl="0"/>
          <a:r>
            <a:rPr lang="en-US" sz="2200" b="1" dirty="0" smtClean="0">
              <a:solidFill>
                <a:schemeClr val="tx1"/>
              </a:solidFill>
            </a:rPr>
            <a:t>Work-Study</a:t>
          </a:r>
          <a:endParaRPr lang="en-US" sz="2200" b="1" dirty="0">
            <a:solidFill>
              <a:schemeClr val="tx1"/>
            </a:solidFill>
          </a:endParaRPr>
        </a:p>
      </dgm:t>
    </dgm:pt>
    <dgm:pt modelId="{26D6DB4A-E9B4-4C3F-971A-E59EE4032A5B}" type="parTrans" cxnId="{2C6D60DC-72A9-4021-89F5-DA76F40B3875}">
      <dgm:prSet/>
      <dgm:spPr/>
      <dgm:t>
        <a:bodyPr/>
        <a:lstStyle/>
        <a:p>
          <a:endParaRPr lang="en-US"/>
        </a:p>
      </dgm:t>
    </dgm:pt>
    <dgm:pt modelId="{075AFCC6-FF3B-4E2F-B9D7-D8D625405A2D}" type="sibTrans" cxnId="{2C6D60DC-72A9-4021-89F5-DA76F40B3875}">
      <dgm:prSet/>
      <dgm:spPr/>
      <dgm:t>
        <a:bodyPr/>
        <a:lstStyle/>
        <a:p>
          <a:endParaRPr lang="en-US"/>
        </a:p>
      </dgm:t>
    </dgm:pt>
    <dgm:pt modelId="{BAA24C74-8CAE-4E5D-8DA1-E4D89F054890}" type="pres">
      <dgm:prSet presAssocID="{00EBE27B-D395-4259-9DB4-25B4F1609EC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E1B146-5DA6-446C-8BC0-EF15B17BD346}" type="pres">
      <dgm:prSet presAssocID="{BD7C57EB-3CA0-4310-B946-B572D55AAEFE}" presName="composite" presStyleCnt="0"/>
      <dgm:spPr/>
    </dgm:pt>
    <dgm:pt modelId="{F602E8D6-1C4D-4E5C-A6BB-95630CAD9DFE}" type="pres">
      <dgm:prSet presAssocID="{BD7C57EB-3CA0-4310-B946-B572D55AAEFE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50D53843-978C-4D80-A829-066B82B3983D}" type="pres">
      <dgm:prSet presAssocID="{BD7C57EB-3CA0-4310-B946-B572D55AAEFE}" presName="txShp" presStyleLbl="node1" presStyleIdx="0" presStyleCnt="4" custScaleX="1189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13DA4-8554-445F-960B-637DCEEAD844}" type="pres">
      <dgm:prSet presAssocID="{59362189-7BEE-453E-8453-71CDD95B9E1E}" presName="spacing" presStyleCnt="0"/>
      <dgm:spPr/>
    </dgm:pt>
    <dgm:pt modelId="{8B05DBD6-59A8-4A07-8BD8-2543276E649F}" type="pres">
      <dgm:prSet presAssocID="{E50D0088-9401-4754-B149-295A6673A1F5}" presName="composite" presStyleCnt="0"/>
      <dgm:spPr/>
    </dgm:pt>
    <dgm:pt modelId="{C1A745BD-B220-4F58-AB17-F5A2424DE7C3}" type="pres">
      <dgm:prSet presAssocID="{E50D0088-9401-4754-B149-295A6673A1F5}" presName="imgShp" presStyleLbl="fgImgPlac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03022625-37A6-4F93-9600-E3F8414D9856}" type="pres">
      <dgm:prSet presAssocID="{E50D0088-9401-4754-B149-295A6673A1F5}" presName="txShp" presStyleLbl="node1" presStyleIdx="1" presStyleCnt="4" custScaleX="1189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71EBFF-8EDB-4A5A-8732-C765EF42740B}" type="pres">
      <dgm:prSet presAssocID="{84C1ECE6-B20B-4EC8-9D34-FFD2D713D373}" presName="spacing" presStyleCnt="0"/>
      <dgm:spPr/>
    </dgm:pt>
    <dgm:pt modelId="{901EAF1E-97A4-4371-B345-862D3B3B5AE8}" type="pres">
      <dgm:prSet presAssocID="{2530BF23-DE67-4C13-9F56-343E642C990F}" presName="composite" presStyleCnt="0"/>
      <dgm:spPr/>
    </dgm:pt>
    <dgm:pt modelId="{62AD1119-BA90-44BE-86FD-E1AEC4353046}" type="pres">
      <dgm:prSet presAssocID="{2530BF23-DE67-4C13-9F56-343E642C990F}" presName="imgShp" presStyleLbl="fgImgPlace1" presStyleIdx="2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635CE0A8-B587-4058-AE44-C22656D4C09D}" type="pres">
      <dgm:prSet presAssocID="{2530BF23-DE67-4C13-9F56-343E642C990F}" presName="txShp" presStyleLbl="node1" presStyleIdx="2" presStyleCnt="4" custScaleX="1189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F3DB3F-0B3C-4367-9CBE-36B891F4FC2F}" type="pres">
      <dgm:prSet presAssocID="{96D99784-641D-4373-A3A8-220D8FB3DE7F}" presName="spacing" presStyleCnt="0"/>
      <dgm:spPr/>
    </dgm:pt>
    <dgm:pt modelId="{1D26F139-6CB7-412A-A1EA-1DAB92869011}" type="pres">
      <dgm:prSet presAssocID="{E1D5B29A-AD88-4505-89FE-A8B9A72712D6}" presName="composite" presStyleCnt="0"/>
      <dgm:spPr/>
    </dgm:pt>
    <dgm:pt modelId="{3F37EC65-3C2D-455D-960B-524E3530DD92}" type="pres">
      <dgm:prSet presAssocID="{E1D5B29A-AD88-4505-89FE-A8B9A72712D6}" presName="imgShp" presStyleLbl="fgImgPlace1" presStyleIdx="3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278AED23-97E1-404C-9CF9-D042C5DB3843}" type="pres">
      <dgm:prSet presAssocID="{E1D5B29A-AD88-4505-89FE-A8B9A72712D6}" presName="txShp" presStyleLbl="node1" presStyleIdx="3" presStyleCnt="4" custScaleX="1189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19B24F-7613-4D2F-AF01-7128725270ED}" type="presOf" srcId="{E1D5B29A-AD88-4505-89FE-A8B9A72712D6}" destId="{278AED23-97E1-404C-9CF9-D042C5DB3843}" srcOrd="0" destOrd="0" presId="urn:microsoft.com/office/officeart/2005/8/layout/vList3"/>
    <dgm:cxn modelId="{79AEEB45-FF71-4083-A5E0-94250F1AE523}" srcId="{00EBE27B-D395-4259-9DB4-25B4F1609EC8}" destId="{E50D0088-9401-4754-B149-295A6673A1F5}" srcOrd="1" destOrd="0" parTransId="{534F8781-74BE-4550-A205-969426EF032D}" sibTransId="{84C1ECE6-B20B-4EC8-9D34-FFD2D713D373}"/>
    <dgm:cxn modelId="{C5911DAA-2360-483D-9E1B-B776DF94F096}" type="presOf" srcId="{BD7C57EB-3CA0-4310-B946-B572D55AAEFE}" destId="{50D53843-978C-4D80-A829-066B82B3983D}" srcOrd="0" destOrd="0" presId="urn:microsoft.com/office/officeart/2005/8/layout/vList3"/>
    <dgm:cxn modelId="{F81DA36D-F5D6-41A9-BFB1-D8CEAE58F13A}" type="presOf" srcId="{00EBE27B-D395-4259-9DB4-25B4F1609EC8}" destId="{BAA24C74-8CAE-4E5D-8DA1-E4D89F054890}" srcOrd="0" destOrd="0" presId="urn:microsoft.com/office/officeart/2005/8/layout/vList3"/>
    <dgm:cxn modelId="{8CAC9291-33CB-4D1E-A448-C5F8E12A4BF7}" type="presOf" srcId="{2530BF23-DE67-4C13-9F56-343E642C990F}" destId="{635CE0A8-B587-4058-AE44-C22656D4C09D}" srcOrd="0" destOrd="0" presId="urn:microsoft.com/office/officeart/2005/8/layout/vList3"/>
    <dgm:cxn modelId="{2C6D60DC-72A9-4021-89F5-DA76F40B3875}" srcId="{00EBE27B-D395-4259-9DB4-25B4F1609EC8}" destId="{E1D5B29A-AD88-4505-89FE-A8B9A72712D6}" srcOrd="3" destOrd="0" parTransId="{26D6DB4A-E9B4-4C3F-971A-E59EE4032A5B}" sibTransId="{075AFCC6-FF3B-4E2F-B9D7-D8D625405A2D}"/>
    <dgm:cxn modelId="{899866F5-368B-49BA-AD75-A540736906EF}" type="presOf" srcId="{E50D0088-9401-4754-B149-295A6673A1F5}" destId="{03022625-37A6-4F93-9600-E3F8414D9856}" srcOrd="0" destOrd="0" presId="urn:microsoft.com/office/officeart/2005/8/layout/vList3"/>
    <dgm:cxn modelId="{00E622FE-048B-4F56-BCAF-A610FB16E711}" srcId="{00EBE27B-D395-4259-9DB4-25B4F1609EC8}" destId="{2530BF23-DE67-4C13-9F56-343E642C990F}" srcOrd="2" destOrd="0" parTransId="{11B92949-D51B-4C53-B3F6-7632990583D8}" sibTransId="{96D99784-641D-4373-A3A8-220D8FB3DE7F}"/>
    <dgm:cxn modelId="{2CB1024D-1AE9-46EA-B912-2367B6BC0CC5}" srcId="{00EBE27B-D395-4259-9DB4-25B4F1609EC8}" destId="{BD7C57EB-3CA0-4310-B946-B572D55AAEFE}" srcOrd="0" destOrd="0" parTransId="{DF5CEA51-9903-4DEB-9F5E-41B27AAD9CA4}" sibTransId="{59362189-7BEE-453E-8453-71CDD95B9E1E}"/>
    <dgm:cxn modelId="{BB98AE69-098C-4E8C-A892-0C7D69B088F9}" type="presParOf" srcId="{BAA24C74-8CAE-4E5D-8DA1-E4D89F054890}" destId="{86E1B146-5DA6-446C-8BC0-EF15B17BD346}" srcOrd="0" destOrd="0" presId="urn:microsoft.com/office/officeart/2005/8/layout/vList3"/>
    <dgm:cxn modelId="{00E76F2E-2EE3-4625-A8D6-CDA8C1D9867D}" type="presParOf" srcId="{86E1B146-5DA6-446C-8BC0-EF15B17BD346}" destId="{F602E8D6-1C4D-4E5C-A6BB-95630CAD9DFE}" srcOrd="0" destOrd="0" presId="urn:microsoft.com/office/officeart/2005/8/layout/vList3"/>
    <dgm:cxn modelId="{DC1495F5-13AF-4B79-A9AE-36B3C451C6F2}" type="presParOf" srcId="{86E1B146-5DA6-446C-8BC0-EF15B17BD346}" destId="{50D53843-978C-4D80-A829-066B82B3983D}" srcOrd="1" destOrd="0" presId="urn:microsoft.com/office/officeart/2005/8/layout/vList3"/>
    <dgm:cxn modelId="{5FBED054-8C7C-4567-B46A-592A4D96D20F}" type="presParOf" srcId="{BAA24C74-8CAE-4E5D-8DA1-E4D89F054890}" destId="{30F13DA4-8554-445F-960B-637DCEEAD844}" srcOrd="1" destOrd="0" presId="urn:microsoft.com/office/officeart/2005/8/layout/vList3"/>
    <dgm:cxn modelId="{70C66B91-50B0-4F81-8DE1-CEF77CAAB5AA}" type="presParOf" srcId="{BAA24C74-8CAE-4E5D-8DA1-E4D89F054890}" destId="{8B05DBD6-59A8-4A07-8BD8-2543276E649F}" srcOrd="2" destOrd="0" presId="urn:microsoft.com/office/officeart/2005/8/layout/vList3"/>
    <dgm:cxn modelId="{741C4716-C22B-4298-ADC6-3037B268A0D7}" type="presParOf" srcId="{8B05DBD6-59A8-4A07-8BD8-2543276E649F}" destId="{C1A745BD-B220-4F58-AB17-F5A2424DE7C3}" srcOrd="0" destOrd="0" presId="urn:microsoft.com/office/officeart/2005/8/layout/vList3"/>
    <dgm:cxn modelId="{380159A8-C1E9-46DF-8758-86EB404300DC}" type="presParOf" srcId="{8B05DBD6-59A8-4A07-8BD8-2543276E649F}" destId="{03022625-37A6-4F93-9600-E3F8414D9856}" srcOrd="1" destOrd="0" presId="urn:microsoft.com/office/officeart/2005/8/layout/vList3"/>
    <dgm:cxn modelId="{FC18DC40-4CDF-42B8-8642-C9F2E0F95B16}" type="presParOf" srcId="{BAA24C74-8CAE-4E5D-8DA1-E4D89F054890}" destId="{7F71EBFF-8EDB-4A5A-8732-C765EF42740B}" srcOrd="3" destOrd="0" presId="urn:microsoft.com/office/officeart/2005/8/layout/vList3"/>
    <dgm:cxn modelId="{1EFB3C9B-C833-49C0-8B16-90BDA8960ED4}" type="presParOf" srcId="{BAA24C74-8CAE-4E5D-8DA1-E4D89F054890}" destId="{901EAF1E-97A4-4371-B345-862D3B3B5AE8}" srcOrd="4" destOrd="0" presId="urn:microsoft.com/office/officeart/2005/8/layout/vList3"/>
    <dgm:cxn modelId="{1409D34B-33F5-49F5-BEE7-FE593F06AB27}" type="presParOf" srcId="{901EAF1E-97A4-4371-B345-862D3B3B5AE8}" destId="{62AD1119-BA90-44BE-86FD-E1AEC4353046}" srcOrd="0" destOrd="0" presId="urn:microsoft.com/office/officeart/2005/8/layout/vList3"/>
    <dgm:cxn modelId="{9908B774-A297-4F04-B3E9-4BCBAF765784}" type="presParOf" srcId="{901EAF1E-97A4-4371-B345-862D3B3B5AE8}" destId="{635CE0A8-B587-4058-AE44-C22656D4C09D}" srcOrd="1" destOrd="0" presId="urn:microsoft.com/office/officeart/2005/8/layout/vList3"/>
    <dgm:cxn modelId="{EC1FAF6B-1154-4401-8266-BBDDEB07B93C}" type="presParOf" srcId="{BAA24C74-8CAE-4E5D-8DA1-E4D89F054890}" destId="{3CF3DB3F-0B3C-4367-9CBE-36B891F4FC2F}" srcOrd="5" destOrd="0" presId="urn:microsoft.com/office/officeart/2005/8/layout/vList3"/>
    <dgm:cxn modelId="{98C4EF31-A3ED-4963-B5C0-3A56B0D99382}" type="presParOf" srcId="{BAA24C74-8CAE-4E5D-8DA1-E4D89F054890}" destId="{1D26F139-6CB7-412A-A1EA-1DAB92869011}" srcOrd="6" destOrd="0" presId="urn:microsoft.com/office/officeart/2005/8/layout/vList3"/>
    <dgm:cxn modelId="{A87EE8E6-0B4B-47A6-B516-42E6AD7B74F6}" type="presParOf" srcId="{1D26F139-6CB7-412A-A1EA-1DAB92869011}" destId="{3F37EC65-3C2D-455D-960B-524E3530DD92}" srcOrd="0" destOrd="0" presId="urn:microsoft.com/office/officeart/2005/8/layout/vList3"/>
    <dgm:cxn modelId="{380567F6-C2B2-45E7-A9EF-8CA236F8D13F}" type="presParOf" srcId="{1D26F139-6CB7-412A-A1EA-1DAB92869011}" destId="{278AED23-97E1-404C-9CF9-D042C5DB384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EAC7E11-8A0D-4C57-A0CD-E6FFB39EA3A0}" type="doc">
      <dgm:prSet loTypeId="urn:microsoft.com/office/officeart/2005/8/layout/defaul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AF3C285-D49D-4467-8E32-286FA11E4680}">
      <dgm:prSet custT="1"/>
      <dgm:spPr/>
      <dgm:t>
        <a:bodyPr/>
        <a:lstStyle/>
        <a:p>
          <a:pPr algn="ctr" rtl="0"/>
          <a:r>
            <a:rPr lang="en-US" sz="2200" b="1" dirty="0" smtClean="0">
              <a:solidFill>
                <a:schemeClr val="tx1"/>
              </a:solidFill>
            </a:rPr>
            <a:t>Academic-Based</a:t>
          </a:r>
          <a:endParaRPr lang="en-US" sz="2200" b="1" dirty="0">
            <a:solidFill>
              <a:schemeClr val="tx1"/>
            </a:solidFill>
          </a:endParaRPr>
        </a:p>
      </dgm:t>
    </dgm:pt>
    <dgm:pt modelId="{347F271F-E032-4073-813E-4DF8FFE48C7D}" type="parTrans" cxnId="{339ADA08-1737-4138-9000-F2F18C3C626B}">
      <dgm:prSet/>
      <dgm:spPr/>
      <dgm:t>
        <a:bodyPr/>
        <a:lstStyle/>
        <a:p>
          <a:endParaRPr lang="en-US"/>
        </a:p>
      </dgm:t>
    </dgm:pt>
    <dgm:pt modelId="{3A162213-4858-4A03-BB64-0425D0271318}" type="sibTrans" cxnId="{339ADA08-1737-4138-9000-F2F18C3C626B}">
      <dgm:prSet/>
      <dgm:spPr/>
      <dgm:t>
        <a:bodyPr/>
        <a:lstStyle/>
        <a:p>
          <a:endParaRPr lang="en-US"/>
        </a:p>
      </dgm:t>
    </dgm:pt>
    <dgm:pt modelId="{D644BE76-FE5E-4C58-80A2-5129B34E99F2}">
      <dgm:prSet custT="1"/>
      <dgm:spPr/>
      <dgm:t>
        <a:bodyPr/>
        <a:lstStyle/>
        <a:p>
          <a:pPr algn="ctr" rtl="0"/>
          <a:r>
            <a:rPr lang="en-US" sz="2200" b="1" dirty="0" smtClean="0">
              <a:solidFill>
                <a:schemeClr val="tx1"/>
              </a:solidFill>
            </a:rPr>
            <a:t>Athletics- Based</a:t>
          </a:r>
          <a:endParaRPr lang="en-US" sz="2200" b="1" dirty="0">
            <a:solidFill>
              <a:schemeClr val="tx1"/>
            </a:solidFill>
          </a:endParaRPr>
        </a:p>
      </dgm:t>
    </dgm:pt>
    <dgm:pt modelId="{D3B97162-CAA6-40E9-A538-492A926FA161}" type="parTrans" cxnId="{E1DDDBA3-D24D-4DBE-9C54-1D2164CA00DF}">
      <dgm:prSet/>
      <dgm:spPr/>
      <dgm:t>
        <a:bodyPr/>
        <a:lstStyle/>
        <a:p>
          <a:endParaRPr lang="en-US"/>
        </a:p>
      </dgm:t>
    </dgm:pt>
    <dgm:pt modelId="{F604898D-E3B1-4CBE-A764-740835D3E37F}" type="sibTrans" cxnId="{E1DDDBA3-D24D-4DBE-9C54-1D2164CA00DF}">
      <dgm:prSet/>
      <dgm:spPr/>
      <dgm:t>
        <a:bodyPr/>
        <a:lstStyle/>
        <a:p>
          <a:endParaRPr lang="en-US"/>
        </a:p>
      </dgm:t>
    </dgm:pt>
    <dgm:pt modelId="{1CF84084-34FA-4810-9B1B-7301149E5042}">
      <dgm:prSet custT="1"/>
      <dgm:spPr/>
      <dgm:t>
        <a:bodyPr/>
        <a:lstStyle/>
        <a:p>
          <a:pPr algn="ctr" rtl="0"/>
          <a:r>
            <a:rPr lang="en-US" sz="2200" b="1" dirty="0" smtClean="0">
              <a:solidFill>
                <a:schemeClr val="tx1"/>
              </a:solidFill>
            </a:rPr>
            <a:t>Leadership/ Service-Based</a:t>
          </a:r>
          <a:endParaRPr lang="en-US" sz="2200" b="1" dirty="0">
            <a:solidFill>
              <a:schemeClr val="tx1"/>
            </a:solidFill>
          </a:endParaRPr>
        </a:p>
      </dgm:t>
    </dgm:pt>
    <dgm:pt modelId="{B37D2906-BD40-492B-ACBB-EEC612447F52}" type="parTrans" cxnId="{29720CB3-9009-4B00-A6D8-1296DB4AA7B4}">
      <dgm:prSet/>
      <dgm:spPr/>
      <dgm:t>
        <a:bodyPr/>
        <a:lstStyle/>
        <a:p>
          <a:endParaRPr lang="en-US"/>
        </a:p>
      </dgm:t>
    </dgm:pt>
    <dgm:pt modelId="{1FDCF4EC-7374-45C4-8C09-78AA2E12C4A2}" type="sibTrans" cxnId="{29720CB3-9009-4B00-A6D8-1296DB4AA7B4}">
      <dgm:prSet/>
      <dgm:spPr/>
      <dgm:t>
        <a:bodyPr/>
        <a:lstStyle/>
        <a:p>
          <a:endParaRPr lang="en-US"/>
        </a:p>
      </dgm:t>
    </dgm:pt>
    <dgm:pt modelId="{26C1AE60-7BC6-480A-9B36-139CD2B50312}">
      <dgm:prSet custT="1"/>
      <dgm:spPr/>
      <dgm:t>
        <a:bodyPr/>
        <a:lstStyle/>
        <a:p>
          <a:pPr algn="ctr" rtl="0"/>
          <a:r>
            <a:rPr lang="en-US" sz="2200" b="1" dirty="0" smtClean="0">
              <a:solidFill>
                <a:schemeClr val="tx1"/>
              </a:solidFill>
            </a:rPr>
            <a:t>Personal Characteristics</a:t>
          </a:r>
          <a:endParaRPr lang="en-US" sz="2200" b="1" dirty="0">
            <a:solidFill>
              <a:schemeClr val="tx1"/>
            </a:solidFill>
          </a:endParaRPr>
        </a:p>
      </dgm:t>
    </dgm:pt>
    <dgm:pt modelId="{EB5051C6-DE2E-42B7-BB16-4C7A477EA8BC}" type="parTrans" cxnId="{40ACCB0F-94E3-4F15-8322-3E07DE678D04}">
      <dgm:prSet/>
      <dgm:spPr/>
      <dgm:t>
        <a:bodyPr/>
        <a:lstStyle/>
        <a:p>
          <a:endParaRPr lang="en-US"/>
        </a:p>
      </dgm:t>
    </dgm:pt>
    <dgm:pt modelId="{F311E181-A4DD-4E74-85D8-E0A0FCB73C2A}" type="sibTrans" cxnId="{40ACCB0F-94E3-4F15-8322-3E07DE678D04}">
      <dgm:prSet/>
      <dgm:spPr/>
      <dgm:t>
        <a:bodyPr/>
        <a:lstStyle/>
        <a:p>
          <a:endParaRPr lang="en-US"/>
        </a:p>
      </dgm:t>
    </dgm:pt>
    <dgm:pt modelId="{C53001FA-C259-4B92-89C6-ACCD6056033D}">
      <dgm:prSet/>
      <dgm:spPr/>
      <dgm:t>
        <a:bodyPr/>
        <a:lstStyle/>
        <a:p>
          <a:pPr algn="l" rtl="0"/>
          <a:r>
            <a:rPr lang="en-US" sz="1400" dirty="0" smtClean="0">
              <a:solidFill>
                <a:schemeClr val="tx1"/>
              </a:solidFill>
            </a:rPr>
            <a:t>Gender, Race, Ethnicity, Religion, etc.</a:t>
          </a:r>
          <a:endParaRPr lang="en-US" sz="1400" dirty="0">
            <a:solidFill>
              <a:schemeClr val="tx1"/>
            </a:solidFill>
          </a:endParaRPr>
        </a:p>
      </dgm:t>
    </dgm:pt>
    <dgm:pt modelId="{9DA05DF9-8A93-48F0-993F-EE5F07D62797}" type="parTrans" cxnId="{F537B997-6FD9-4429-8493-B32409A7C379}">
      <dgm:prSet/>
      <dgm:spPr/>
      <dgm:t>
        <a:bodyPr/>
        <a:lstStyle/>
        <a:p>
          <a:endParaRPr lang="en-US"/>
        </a:p>
      </dgm:t>
    </dgm:pt>
    <dgm:pt modelId="{C651103D-0900-4F34-9382-6CABDB236310}" type="sibTrans" cxnId="{F537B997-6FD9-4429-8493-B32409A7C379}">
      <dgm:prSet/>
      <dgm:spPr/>
      <dgm:t>
        <a:bodyPr/>
        <a:lstStyle/>
        <a:p>
          <a:endParaRPr lang="en-US"/>
        </a:p>
      </dgm:t>
    </dgm:pt>
    <dgm:pt modelId="{C9184EE6-7CB3-49EA-A83D-C68CCBFF2BED}">
      <dgm:prSet/>
      <dgm:spPr/>
      <dgm:t>
        <a:bodyPr/>
        <a:lstStyle/>
        <a:p>
          <a:pPr algn="ctr" rtl="0"/>
          <a:r>
            <a:rPr lang="en-US" b="1" dirty="0" smtClean="0">
              <a:solidFill>
                <a:schemeClr val="tx1"/>
              </a:solidFill>
            </a:rPr>
            <a:t>Special Talents &amp; Interests</a:t>
          </a:r>
          <a:endParaRPr lang="en-US" b="1" dirty="0">
            <a:solidFill>
              <a:schemeClr val="tx1"/>
            </a:solidFill>
          </a:endParaRPr>
        </a:p>
      </dgm:t>
    </dgm:pt>
    <dgm:pt modelId="{9B914D47-A017-4BB5-AACA-095CE6F9F979}" type="parTrans" cxnId="{46194B6B-7884-4BAB-87B1-873535710160}">
      <dgm:prSet/>
      <dgm:spPr/>
      <dgm:t>
        <a:bodyPr/>
        <a:lstStyle/>
        <a:p>
          <a:endParaRPr lang="en-US"/>
        </a:p>
      </dgm:t>
    </dgm:pt>
    <dgm:pt modelId="{02F7F15A-E9F9-45B1-818C-2160EF42A633}" type="sibTrans" cxnId="{46194B6B-7884-4BAB-87B1-873535710160}">
      <dgm:prSet/>
      <dgm:spPr/>
      <dgm:t>
        <a:bodyPr/>
        <a:lstStyle/>
        <a:p>
          <a:endParaRPr lang="en-US"/>
        </a:p>
      </dgm:t>
    </dgm:pt>
    <dgm:pt modelId="{67345EA4-FB21-4B11-880F-DE545CE81F1C}">
      <dgm:prSet/>
      <dgm:spPr/>
      <dgm:t>
        <a:bodyPr/>
        <a:lstStyle/>
        <a:p>
          <a:pPr algn="l" rtl="0"/>
          <a:r>
            <a:rPr lang="en-US" dirty="0" smtClean="0">
              <a:solidFill>
                <a:schemeClr val="tx1"/>
              </a:solidFill>
            </a:rPr>
            <a:t>Arts, Organization Affiliation </a:t>
          </a:r>
          <a:endParaRPr lang="en-US" dirty="0">
            <a:solidFill>
              <a:schemeClr val="tx1"/>
            </a:solidFill>
          </a:endParaRPr>
        </a:p>
      </dgm:t>
    </dgm:pt>
    <dgm:pt modelId="{30493EB2-9D0F-49E4-8B6A-5D07AA622277}" type="parTrans" cxnId="{39B7A224-C0BB-458F-9F6D-B07BB81F867D}">
      <dgm:prSet/>
      <dgm:spPr/>
      <dgm:t>
        <a:bodyPr/>
        <a:lstStyle/>
        <a:p>
          <a:endParaRPr lang="en-US"/>
        </a:p>
      </dgm:t>
    </dgm:pt>
    <dgm:pt modelId="{8E1C8DC3-F90C-46C8-B98C-5095AE53559B}" type="sibTrans" cxnId="{39B7A224-C0BB-458F-9F6D-B07BB81F867D}">
      <dgm:prSet/>
      <dgm:spPr/>
      <dgm:t>
        <a:bodyPr/>
        <a:lstStyle/>
        <a:p>
          <a:endParaRPr lang="en-US"/>
        </a:p>
      </dgm:t>
    </dgm:pt>
    <dgm:pt modelId="{6CC1D44F-46D5-447B-8D88-F99792D9B773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Intended Major</a:t>
          </a:r>
          <a:endParaRPr lang="en-US" b="1" dirty="0">
            <a:solidFill>
              <a:schemeClr val="tx1"/>
            </a:solidFill>
          </a:endParaRPr>
        </a:p>
      </dgm:t>
    </dgm:pt>
    <dgm:pt modelId="{BB8AF724-CE01-4C5C-8D50-ADC2C79CB287}" type="parTrans" cxnId="{D69F5B4B-8986-4E4A-8611-B156DA3D478A}">
      <dgm:prSet/>
      <dgm:spPr/>
      <dgm:t>
        <a:bodyPr/>
        <a:lstStyle/>
        <a:p>
          <a:endParaRPr lang="en-US"/>
        </a:p>
      </dgm:t>
    </dgm:pt>
    <dgm:pt modelId="{F8BD2CFE-593B-47B8-9EAB-A2EE53991AAD}" type="sibTrans" cxnId="{D69F5B4B-8986-4E4A-8611-B156DA3D478A}">
      <dgm:prSet/>
      <dgm:spPr/>
      <dgm:t>
        <a:bodyPr/>
        <a:lstStyle/>
        <a:p>
          <a:endParaRPr lang="en-US"/>
        </a:p>
      </dgm:t>
    </dgm:pt>
    <dgm:pt modelId="{682F0C6A-4902-4FC6-A4E9-D064C1C13604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Children of Employees</a:t>
          </a:r>
          <a:endParaRPr lang="en-US" b="1" dirty="0">
            <a:solidFill>
              <a:schemeClr val="tx1"/>
            </a:solidFill>
          </a:endParaRPr>
        </a:p>
      </dgm:t>
    </dgm:pt>
    <dgm:pt modelId="{B868ED17-A08E-4D71-B747-A0884484539E}" type="parTrans" cxnId="{1C8AC5E3-E91D-4D95-AF19-F9E019B611AB}">
      <dgm:prSet/>
      <dgm:spPr/>
      <dgm:t>
        <a:bodyPr/>
        <a:lstStyle/>
        <a:p>
          <a:endParaRPr lang="en-US"/>
        </a:p>
      </dgm:t>
    </dgm:pt>
    <dgm:pt modelId="{B7224B79-E45D-434A-B512-651AF21DC4C8}" type="sibTrans" cxnId="{1C8AC5E3-E91D-4D95-AF19-F9E019B611AB}">
      <dgm:prSet/>
      <dgm:spPr/>
      <dgm:t>
        <a:bodyPr/>
        <a:lstStyle/>
        <a:p>
          <a:endParaRPr lang="en-US"/>
        </a:p>
      </dgm:t>
    </dgm:pt>
    <dgm:pt modelId="{C6C12708-08CD-43EC-A2D2-213589EFAD3B}">
      <dgm:prSet custT="1"/>
      <dgm:spPr/>
      <dgm:t>
        <a:bodyPr/>
        <a:lstStyle/>
        <a:p>
          <a:pPr algn="ctr" rtl="0"/>
          <a:r>
            <a:rPr lang="en-US" sz="2200" b="1" dirty="0" smtClean="0">
              <a:solidFill>
                <a:schemeClr val="tx1"/>
              </a:solidFill>
            </a:rPr>
            <a:t>Need-Based</a:t>
          </a:r>
          <a:endParaRPr lang="en-US" sz="2200" b="1" dirty="0">
            <a:solidFill>
              <a:schemeClr val="tx1"/>
            </a:solidFill>
          </a:endParaRPr>
        </a:p>
      </dgm:t>
    </dgm:pt>
    <dgm:pt modelId="{D28F3BED-99F5-4381-B611-90BD24AB9E4B}" type="sibTrans" cxnId="{05932485-977D-415B-A0EB-DC80848866FF}">
      <dgm:prSet/>
      <dgm:spPr/>
      <dgm:t>
        <a:bodyPr/>
        <a:lstStyle/>
        <a:p>
          <a:endParaRPr lang="en-US"/>
        </a:p>
      </dgm:t>
    </dgm:pt>
    <dgm:pt modelId="{A8CB4121-C6E3-4EDB-9275-E9D8B8E29967}" type="parTrans" cxnId="{05932485-977D-415B-A0EB-DC80848866FF}">
      <dgm:prSet/>
      <dgm:spPr/>
      <dgm:t>
        <a:bodyPr/>
        <a:lstStyle/>
        <a:p>
          <a:endParaRPr lang="en-US"/>
        </a:p>
      </dgm:t>
    </dgm:pt>
    <dgm:pt modelId="{25EB17C3-394A-445F-A2A3-1D59D325A6CB}" type="pres">
      <dgm:prSet presAssocID="{3EAC7E11-8A0D-4C57-A0CD-E6FFB39EA3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76BE32-CABC-4CDE-A240-EC0951EC153A}" type="pres">
      <dgm:prSet presAssocID="{C6C12708-08CD-43EC-A2D2-213589EFAD3B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2FC954-4D25-4E3D-82BF-A815E72BBB7A}" type="pres">
      <dgm:prSet presAssocID="{D28F3BED-99F5-4381-B611-90BD24AB9E4B}" presName="sibTrans" presStyleCnt="0"/>
      <dgm:spPr/>
    </dgm:pt>
    <dgm:pt modelId="{B3FD7749-AE65-4AE6-B10E-072E3568322F}" type="pres">
      <dgm:prSet presAssocID="{FAF3C285-D49D-4467-8E32-286FA11E4680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50E0E-1230-4B7E-92EA-D700E65B3F1A}" type="pres">
      <dgm:prSet presAssocID="{3A162213-4858-4A03-BB64-0425D0271318}" presName="sibTrans" presStyleCnt="0"/>
      <dgm:spPr/>
    </dgm:pt>
    <dgm:pt modelId="{E889BCDB-2340-45CA-8280-309A48BE7DDE}" type="pres">
      <dgm:prSet presAssocID="{D644BE76-FE5E-4C58-80A2-5129B34E99F2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C97684-B03F-4F92-9EE3-E703000A1BDA}" type="pres">
      <dgm:prSet presAssocID="{F604898D-E3B1-4CBE-A764-740835D3E37F}" presName="sibTrans" presStyleCnt="0"/>
      <dgm:spPr/>
    </dgm:pt>
    <dgm:pt modelId="{093FF2EC-F8BF-4AC5-B78C-E35B475FD794}" type="pres">
      <dgm:prSet presAssocID="{1CF84084-34FA-4810-9B1B-7301149E5042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4F3EE7-7369-41E6-9E7F-407FA11CBAF7}" type="pres">
      <dgm:prSet presAssocID="{1FDCF4EC-7374-45C4-8C09-78AA2E12C4A2}" presName="sibTrans" presStyleCnt="0"/>
      <dgm:spPr/>
    </dgm:pt>
    <dgm:pt modelId="{3A820EE6-BB14-4029-9597-03964B106FA4}" type="pres">
      <dgm:prSet presAssocID="{26C1AE60-7BC6-480A-9B36-139CD2B50312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5228E-B40D-4449-99F5-57B4EB851E6B}" type="pres">
      <dgm:prSet presAssocID="{F311E181-A4DD-4E74-85D8-E0A0FCB73C2A}" presName="sibTrans" presStyleCnt="0"/>
      <dgm:spPr/>
    </dgm:pt>
    <dgm:pt modelId="{5DE0DC39-E2DD-40AD-9042-29738068869C}" type="pres">
      <dgm:prSet presAssocID="{C9184EE6-7CB3-49EA-A83D-C68CCBFF2BED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EE9A96-CC18-4191-9F2C-567D2A5A50C7}" type="pres">
      <dgm:prSet presAssocID="{02F7F15A-E9F9-45B1-818C-2160EF42A633}" presName="sibTrans" presStyleCnt="0"/>
      <dgm:spPr/>
    </dgm:pt>
    <dgm:pt modelId="{1AD53E12-EDB4-434A-8342-E3B27EAB2FD9}" type="pres">
      <dgm:prSet presAssocID="{6CC1D44F-46D5-447B-8D88-F99792D9B773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8D0F02-D82D-4017-BD36-BF6CBAE86466}" type="pres">
      <dgm:prSet presAssocID="{F8BD2CFE-593B-47B8-9EAB-A2EE53991AAD}" presName="sibTrans" presStyleCnt="0"/>
      <dgm:spPr/>
    </dgm:pt>
    <dgm:pt modelId="{7EE7D20B-2E12-4753-A204-F5597918685B}" type="pres">
      <dgm:prSet presAssocID="{682F0C6A-4902-4FC6-A4E9-D064C1C13604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ACCB0F-94E3-4F15-8322-3E07DE678D04}" srcId="{3EAC7E11-8A0D-4C57-A0CD-E6FFB39EA3A0}" destId="{26C1AE60-7BC6-480A-9B36-139CD2B50312}" srcOrd="4" destOrd="0" parTransId="{EB5051C6-DE2E-42B7-BB16-4C7A477EA8BC}" sibTransId="{F311E181-A4DD-4E74-85D8-E0A0FCB73C2A}"/>
    <dgm:cxn modelId="{05932485-977D-415B-A0EB-DC80848866FF}" srcId="{3EAC7E11-8A0D-4C57-A0CD-E6FFB39EA3A0}" destId="{C6C12708-08CD-43EC-A2D2-213589EFAD3B}" srcOrd="0" destOrd="0" parTransId="{A8CB4121-C6E3-4EDB-9275-E9D8B8E29967}" sibTransId="{D28F3BED-99F5-4381-B611-90BD24AB9E4B}"/>
    <dgm:cxn modelId="{FFB8816B-4F20-4890-9393-2BFA7A764E03}" type="presOf" srcId="{C6C12708-08CD-43EC-A2D2-213589EFAD3B}" destId="{EB76BE32-CABC-4CDE-A240-EC0951EC153A}" srcOrd="0" destOrd="0" presId="urn:microsoft.com/office/officeart/2005/8/layout/default"/>
    <dgm:cxn modelId="{46194B6B-7884-4BAB-87B1-873535710160}" srcId="{3EAC7E11-8A0D-4C57-A0CD-E6FFB39EA3A0}" destId="{C9184EE6-7CB3-49EA-A83D-C68CCBFF2BED}" srcOrd="5" destOrd="0" parTransId="{9B914D47-A017-4BB5-AACA-095CE6F9F979}" sibTransId="{02F7F15A-E9F9-45B1-818C-2160EF42A633}"/>
    <dgm:cxn modelId="{E1DDDBA3-D24D-4DBE-9C54-1D2164CA00DF}" srcId="{3EAC7E11-8A0D-4C57-A0CD-E6FFB39EA3A0}" destId="{D644BE76-FE5E-4C58-80A2-5129B34E99F2}" srcOrd="2" destOrd="0" parTransId="{D3B97162-CAA6-40E9-A538-492A926FA161}" sibTransId="{F604898D-E3B1-4CBE-A764-740835D3E37F}"/>
    <dgm:cxn modelId="{F572A786-6F7E-4868-B281-57B96C1A7935}" type="presOf" srcId="{FAF3C285-D49D-4467-8E32-286FA11E4680}" destId="{B3FD7749-AE65-4AE6-B10E-072E3568322F}" srcOrd="0" destOrd="0" presId="urn:microsoft.com/office/officeart/2005/8/layout/default"/>
    <dgm:cxn modelId="{432D8B08-0DFF-47ED-A24F-5624B0202224}" type="presOf" srcId="{3EAC7E11-8A0D-4C57-A0CD-E6FFB39EA3A0}" destId="{25EB17C3-394A-445F-A2A3-1D59D325A6CB}" srcOrd="0" destOrd="0" presId="urn:microsoft.com/office/officeart/2005/8/layout/default"/>
    <dgm:cxn modelId="{F537B997-6FD9-4429-8493-B32409A7C379}" srcId="{26C1AE60-7BC6-480A-9B36-139CD2B50312}" destId="{C53001FA-C259-4B92-89C6-ACCD6056033D}" srcOrd="0" destOrd="0" parTransId="{9DA05DF9-8A93-48F0-993F-EE5F07D62797}" sibTransId="{C651103D-0900-4F34-9382-6CABDB236310}"/>
    <dgm:cxn modelId="{EB981AE3-2282-40E4-A853-EC2780933C9C}" type="presOf" srcId="{C9184EE6-7CB3-49EA-A83D-C68CCBFF2BED}" destId="{5DE0DC39-E2DD-40AD-9042-29738068869C}" srcOrd="0" destOrd="0" presId="urn:microsoft.com/office/officeart/2005/8/layout/default"/>
    <dgm:cxn modelId="{D69F5B4B-8986-4E4A-8611-B156DA3D478A}" srcId="{3EAC7E11-8A0D-4C57-A0CD-E6FFB39EA3A0}" destId="{6CC1D44F-46D5-447B-8D88-F99792D9B773}" srcOrd="6" destOrd="0" parTransId="{BB8AF724-CE01-4C5C-8D50-ADC2C79CB287}" sibTransId="{F8BD2CFE-593B-47B8-9EAB-A2EE53991AAD}"/>
    <dgm:cxn modelId="{E8569F02-9503-41E6-A56F-4C93B61D9EDD}" type="presOf" srcId="{67345EA4-FB21-4B11-880F-DE545CE81F1C}" destId="{5DE0DC39-E2DD-40AD-9042-29738068869C}" srcOrd="0" destOrd="1" presId="urn:microsoft.com/office/officeart/2005/8/layout/default"/>
    <dgm:cxn modelId="{29720CB3-9009-4B00-A6D8-1296DB4AA7B4}" srcId="{3EAC7E11-8A0D-4C57-A0CD-E6FFB39EA3A0}" destId="{1CF84084-34FA-4810-9B1B-7301149E5042}" srcOrd="3" destOrd="0" parTransId="{B37D2906-BD40-492B-ACBB-EEC612447F52}" sibTransId="{1FDCF4EC-7374-45C4-8C09-78AA2E12C4A2}"/>
    <dgm:cxn modelId="{2A9963A4-2D15-47A5-8DFB-1700934EDA9F}" type="presOf" srcId="{26C1AE60-7BC6-480A-9B36-139CD2B50312}" destId="{3A820EE6-BB14-4029-9597-03964B106FA4}" srcOrd="0" destOrd="0" presId="urn:microsoft.com/office/officeart/2005/8/layout/default"/>
    <dgm:cxn modelId="{57F4F1E6-A275-477E-BDA7-E46D1B2E2E88}" type="presOf" srcId="{6CC1D44F-46D5-447B-8D88-F99792D9B773}" destId="{1AD53E12-EDB4-434A-8342-E3B27EAB2FD9}" srcOrd="0" destOrd="0" presId="urn:microsoft.com/office/officeart/2005/8/layout/default"/>
    <dgm:cxn modelId="{39B7A224-C0BB-458F-9F6D-B07BB81F867D}" srcId="{C9184EE6-7CB3-49EA-A83D-C68CCBFF2BED}" destId="{67345EA4-FB21-4B11-880F-DE545CE81F1C}" srcOrd="0" destOrd="0" parTransId="{30493EB2-9D0F-49E4-8B6A-5D07AA622277}" sibTransId="{8E1C8DC3-F90C-46C8-B98C-5095AE53559B}"/>
    <dgm:cxn modelId="{1C8AC5E3-E91D-4D95-AF19-F9E019B611AB}" srcId="{3EAC7E11-8A0D-4C57-A0CD-E6FFB39EA3A0}" destId="{682F0C6A-4902-4FC6-A4E9-D064C1C13604}" srcOrd="7" destOrd="0" parTransId="{B868ED17-A08E-4D71-B747-A0884484539E}" sibTransId="{B7224B79-E45D-434A-B512-651AF21DC4C8}"/>
    <dgm:cxn modelId="{03D5C64B-B357-4ED7-8872-8621D7A1669D}" type="presOf" srcId="{682F0C6A-4902-4FC6-A4E9-D064C1C13604}" destId="{7EE7D20B-2E12-4753-A204-F5597918685B}" srcOrd="0" destOrd="0" presId="urn:microsoft.com/office/officeart/2005/8/layout/default"/>
    <dgm:cxn modelId="{0D01F8F6-8187-4857-9B30-42A495089D8D}" type="presOf" srcId="{1CF84084-34FA-4810-9B1B-7301149E5042}" destId="{093FF2EC-F8BF-4AC5-B78C-E35B475FD794}" srcOrd="0" destOrd="0" presId="urn:microsoft.com/office/officeart/2005/8/layout/default"/>
    <dgm:cxn modelId="{A9436A2C-603E-481C-B0BA-98C9AFBE42CF}" type="presOf" srcId="{D644BE76-FE5E-4C58-80A2-5129B34E99F2}" destId="{E889BCDB-2340-45CA-8280-309A48BE7DDE}" srcOrd="0" destOrd="0" presId="urn:microsoft.com/office/officeart/2005/8/layout/default"/>
    <dgm:cxn modelId="{339ADA08-1737-4138-9000-F2F18C3C626B}" srcId="{3EAC7E11-8A0D-4C57-A0CD-E6FFB39EA3A0}" destId="{FAF3C285-D49D-4467-8E32-286FA11E4680}" srcOrd="1" destOrd="0" parTransId="{347F271F-E032-4073-813E-4DF8FFE48C7D}" sibTransId="{3A162213-4858-4A03-BB64-0425D0271318}"/>
    <dgm:cxn modelId="{BAE04680-8DC8-46B0-AC15-36282C26E2AF}" type="presOf" srcId="{C53001FA-C259-4B92-89C6-ACCD6056033D}" destId="{3A820EE6-BB14-4029-9597-03964B106FA4}" srcOrd="0" destOrd="1" presId="urn:microsoft.com/office/officeart/2005/8/layout/default"/>
    <dgm:cxn modelId="{AF3EA188-9C40-4EC7-ADCB-2BC630BD4F8C}" type="presParOf" srcId="{25EB17C3-394A-445F-A2A3-1D59D325A6CB}" destId="{EB76BE32-CABC-4CDE-A240-EC0951EC153A}" srcOrd="0" destOrd="0" presId="urn:microsoft.com/office/officeart/2005/8/layout/default"/>
    <dgm:cxn modelId="{2F256E6F-26E2-4B4D-A062-C4340804B0FE}" type="presParOf" srcId="{25EB17C3-394A-445F-A2A3-1D59D325A6CB}" destId="{592FC954-4D25-4E3D-82BF-A815E72BBB7A}" srcOrd="1" destOrd="0" presId="urn:microsoft.com/office/officeart/2005/8/layout/default"/>
    <dgm:cxn modelId="{EFC52AA3-9E71-4899-9DF6-F028F32CA7DB}" type="presParOf" srcId="{25EB17C3-394A-445F-A2A3-1D59D325A6CB}" destId="{B3FD7749-AE65-4AE6-B10E-072E3568322F}" srcOrd="2" destOrd="0" presId="urn:microsoft.com/office/officeart/2005/8/layout/default"/>
    <dgm:cxn modelId="{83A8188D-115C-4A62-8B67-BF0015020941}" type="presParOf" srcId="{25EB17C3-394A-445F-A2A3-1D59D325A6CB}" destId="{C9150E0E-1230-4B7E-92EA-D700E65B3F1A}" srcOrd="3" destOrd="0" presId="urn:microsoft.com/office/officeart/2005/8/layout/default"/>
    <dgm:cxn modelId="{65D06CBC-B488-4E09-8B35-3D6891B2615D}" type="presParOf" srcId="{25EB17C3-394A-445F-A2A3-1D59D325A6CB}" destId="{E889BCDB-2340-45CA-8280-309A48BE7DDE}" srcOrd="4" destOrd="0" presId="urn:microsoft.com/office/officeart/2005/8/layout/default"/>
    <dgm:cxn modelId="{BDD0C89F-6DFC-4C5B-9AF0-6FBC167A027E}" type="presParOf" srcId="{25EB17C3-394A-445F-A2A3-1D59D325A6CB}" destId="{8EC97684-B03F-4F92-9EE3-E703000A1BDA}" srcOrd="5" destOrd="0" presId="urn:microsoft.com/office/officeart/2005/8/layout/default"/>
    <dgm:cxn modelId="{71E06FE1-B606-4E32-A5C5-4F2C39960686}" type="presParOf" srcId="{25EB17C3-394A-445F-A2A3-1D59D325A6CB}" destId="{093FF2EC-F8BF-4AC5-B78C-E35B475FD794}" srcOrd="6" destOrd="0" presId="urn:microsoft.com/office/officeart/2005/8/layout/default"/>
    <dgm:cxn modelId="{4B068F29-1B5F-46A0-8F16-98A59058CA49}" type="presParOf" srcId="{25EB17C3-394A-445F-A2A3-1D59D325A6CB}" destId="{EC4F3EE7-7369-41E6-9E7F-407FA11CBAF7}" srcOrd="7" destOrd="0" presId="urn:microsoft.com/office/officeart/2005/8/layout/default"/>
    <dgm:cxn modelId="{7218B58F-C9B1-428E-9CE7-CA8DE84297AF}" type="presParOf" srcId="{25EB17C3-394A-445F-A2A3-1D59D325A6CB}" destId="{3A820EE6-BB14-4029-9597-03964B106FA4}" srcOrd="8" destOrd="0" presId="urn:microsoft.com/office/officeart/2005/8/layout/default"/>
    <dgm:cxn modelId="{CEEE08BB-4235-4242-922E-4D78243363D4}" type="presParOf" srcId="{25EB17C3-394A-445F-A2A3-1D59D325A6CB}" destId="{4965228E-B40D-4449-99F5-57B4EB851E6B}" srcOrd="9" destOrd="0" presId="urn:microsoft.com/office/officeart/2005/8/layout/default"/>
    <dgm:cxn modelId="{C88D598A-7AEA-4B4D-8D29-9DB5B6775959}" type="presParOf" srcId="{25EB17C3-394A-445F-A2A3-1D59D325A6CB}" destId="{5DE0DC39-E2DD-40AD-9042-29738068869C}" srcOrd="10" destOrd="0" presId="urn:microsoft.com/office/officeart/2005/8/layout/default"/>
    <dgm:cxn modelId="{0D5E1CF3-7D93-43CC-ACCA-1854960FB4FA}" type="presParOf" srcId="{25EB17C3-394A-445F-A2A3-1D59D325A6CB}" destId="{E8EE9A96-CC18-4191-9F2C-567D2A5A50C7}" srcOrd="11" destOrd="0" presId="urn:microsoft.com/office/officeart/2005/8/layout/default"/>
    <dgm:cxn modelId="{9FA18E6A-42D5-4BF2-AD5C-7A47FD64B54F}" type="presParOf" srcId="{25EB17C3-394A-445F-A2A3-1D59D325A6CB}" destId="{1AD53E12-EDB4-434A-8342-E3B27EAB2FD9}" srcOrd="12" destOrd="0" presId="urn:microsoft.com/office/officeart/2005/8/layout/default"/>
    <dgm:cxn modelId="{C30F5B3B-E770-494A-B3E4-910D9321EAC3}" type="presParOf" srcId="{25EB17C3-394A-445F-A2A3-1D59D325A6CB}" destId="{EA8D0F02-D82D-4017-BD36-BF6CBAE86466}" srcOrd="13" destOrd="0" presId="urn:microsoft.com/office/officeart/2005/8/layout/default"/>
    <dgm:cxn modelId="{FCB96670-FDAE-4BF4-A152-E638159790E1}" type="presParOf" srcId="{25EB17C3-394A-445F-A2A3-1D59D325A6CB}" destId="{7EE7D20B-2E12-4753-A204-F5597918685B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8E79A4C-4627-459E-A0EB-A21E7B262AB8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C285702-37D3-4270-848F-28C42E5A881D}">
      <dgm:prSet custT="1"/>
      <dgm:spPr/>
      <dgm:t>
        <a:bodyPr/>
        <a:lstStyle/>
        <a:p>
          <a:pPr algn="ctr" rtl="0"/>
          <a:r>
            <a:rPr lang="en-US" sz="2000" b="1" u="sng" dirty="0" smtClean="0"/>
            <a:t>Zell Miller Scholarship</a:t>
          </a:r>
          <a:endParaRPr lang="en-US" sz="2000" dirty="0"/>
        </a:p>
      </dgm:t>
    </dgm:pt>
    <dgm:pt modelId="{A5A25E98-7B72-492C-9322-FAC89543544E}" type="parTrans" cxnId="{72FEFC07-5A53-4484-BBC6-356BD0B39FD3}">
      <dgm:prSet/>
      <dgm:spPr/>
      <dgm:t>
        <a:bodyPr/>
        <a:lstStyle/>
        <a:p>
          <a:endParaRPr lang="en-US"/>
        </a:p>
      </dgm:t>
    </dgm:pt>
    <dgm:pt modelId="{DEA8924E-8C0A-4425-B1A6-44A4370ADD3E}" type="sibTrans" cxnId="{72FEFC07-5A53-4484-BBC6-356BD0B39FD3}">
      <dgm:prSet/>
      <dgm:spPr/>
      <dgm:t>
        <a:bodyPr/>
        <a:lstStyle/>
        <a:p>
          <a:endParaRPr lang="en-US"/>
        </a:p>
      </dgm:t>
    </dgm:pt>
    <dgm:pt modelId="{77A8CC1E-E526-4799-8912-405B088539B9}">
      <dgm:prSet/>
      <dgm:spPr/>
      <dgm:t>
        <a:bodyPr/>
        <a:lstStyle/>
        <a:p>
          <a:pPr rtl="0"/>
          <a:r>
            <a:rPr lang="en-US" dirty="0" smtClean="0"/>
            <a:t>Pays full standard undergraduate tuition rate at schools in the University System of Georgia</a:t>
          </a:r>
          <a:endParaRPr lang="en-US" dirty="0"/>
        </a:p>
      </dgm:t>
    </dgm:pt>
    <dgm:pt modelId="{41FB61A2-B02C-45CE-9B4D-BE6D8FB68751}" type="parTrans" cxnId="{58AB65C6-B04D-4B7F-8A23-86B85A3414E4}">
      <dgm:prSet/>
      <dgm:spPr/>
      <dgm:t>
        <a:bodyPr/>
        <a:lstStyle/>
        <a:p>
          <a:endParaRPr lang="en-US"/>
        </a:p>
      </dgm:t>
    </dgm:pt>
    <dgm:pt modelId="{0F69E814-FCBF-481D-BE6C-8BB5460B46D9}" type="sibTrans" cxnId="{58AB65C6-B04D-4B7F-8A23-86B85A3414E4}">
      <dgm:prSet/>
      <dgm:spPr/>
      <dgm:t>
        <a:bodyPr/>
        <a:lstStyle/>
        <a:p>
          <a:endParaRPr lang="en-US"/>
        </a:p>
      </dgm:t>
    </dgm:pt>
    <dgm:pt modelId="{0D662842-9DBF-468E-850C-50CDDD642E4E}">
      <dgm:prSet/>
      <dgm:spPr/>
      <dgm:t>
        <a:bodyPr/>
        <a:lstStyle/>
        <a:p>
          <a:pPr rtl="0"/>
          <a:r>
            <a:rPr lang="en-US" u="sng" dirty="0" smtClean="0"/>
            <a:t>Minimum Eligibility</a:t>
          </a:r>
          <a:r>
            <a:rPr lang="en-US" dirty="0" smtClean="0"/>
            <a:t>: 3.7 HOPE GPA </a:t>
          </a:r>
          <a:r>
            <a:rPr lang="en-US" b="1" u="sng" dirty="0" smtClean="0"/>
            <a:t>and</a:t>
          </a:r>
          <a:r>
            <a:rPr lang="en-US" dirty="0" smtClean="0"/>
            <a:t> combined SAT score of at least 1200 (critical reading and math--no super-scoring)  OR  ACT composite score of at least 26 </a:t>
          </a:r>
          <a:r>
            <a:rPr lang="en-US" b="1" u="sng" dirty="0" smtClean="0"/>
            <a:t>and</a:t>
          </a:r>
          <a:r>
            <a:rPr lang="en-US" dirty="0" smtClean="0"/>
            <a:t> 4 credit rigor requirement</a:t>
          </a:r>
          <a:endParaRPr lang="en-US" dirty="0"/>
        </a:p>
      </dgm:t>
    </dgm:pt>
    <dgm:pt modelId="{6DD45AB8-E096-49F7-BD35-DAABA66A9C6D}" type="parTrans" cxnId="{D09DB976-568E-44D3-877E-2E3E25CC86A9}">
      <dgm:prSet/>
      <dgm:spPr/>
      <dgm:t>
        <a:bodyPr/>
        <a:lstStyle/>
        <a:p>
          <a:endParaRPr lang="en-US"/>
        </a:p>
      </dgm:t>
    </dgm:pt>
    <dgm:pt modelId="{84998882-DF78-4704-8F0A-017FE39048C3}" type="sibTrans" cxnId="{D09DB976-568E-44D3-877E-2E3E25CC86A9}">
      <dgm:prSet/>
      <dgm:spPr/>
      <dgm:t>
        <a:bodyPr/>
        <a:lstStyle/>
        <a:p>
          <a:endParaRPr lang="en-US"/>
        </a:p>
      </dgm:t>
    </dgm:pt>
    <dgm:pt modelId="{5F3B27FE-96F3-4812-8703-C58A5DCF47E1}">
      <dgm:prSet custT="1"/>
      <dgm:spPr/>
      <dgm:t>
        <a:bodyPr/>
        <a:lstStyle/>
        <a:p>
          <a:pPr algn="ctr" rtl="0"/>
          <a:r>
            <a:rPr lang="en-US" sz="2000" b="1" u="sng" dirty="0" smtClean="0"/>
            <a:t>HOPE Scholarship</a:t>
          </a:r>
          <a:endParaRPr lang="en-US" sz="2000" dirty="0"/>
        </a:p>
      </dgm:t>
    </dgm:pt>
    <dgm:pt modelId="{59F36011-C11E-435B-895E-0E6915BAEC86}" type="parTrans" cxnId="{1B46BD3F-B606-4EF4-A1C2-809CF021BB8B}">
      <dgm:prSet/>
      <dgm:spPr/>
      <dgm:t>
        <a:bodyPr/>
        <a:lstStyle/>
        <a:p>
          <a:endParaRPr lang="en-US"/>
        </a:p>
      </dgm:t>
    </dgm:pt>
    <dgm:pt modelId="{220B8027-50A3-424E-9F9F-87754986AA61}" type="sibTrans" cxnId="{1B46BD3F-B606-4EF4-A1C2-809CF021BB8B}">
      <dgm:prSet/>
      <dgm:spPr/>
      <dgm:t>
        <a:bodyPr/>
        <a:lstStyle/>
        <a:p>
          <a:endParaRPr lang="en-US"/>
        </a:p>
      </dgm:t>
    </dgm:pt>
    <dgm:pt modelId="{B4982642-15ED-402A-8CE1-D985447DC097}">
      <dgm:prSet/>
      <dgm:spPr/>
      <dgm:t>
        <a:bodyPr/>
        <a:lstStyle/>
        <a:p>
          <a:pPr rtl="0"/>
          <a:r>
            <a:rPr lang="en-US" dirty="0" smtClean="0"/>
            <a:t>Pays a percentage amount of the standard tuition rate at schools in the University System of Georgia</a:t>
          </a:r>
          <a:endParaRPr lang="en-US" dirty="0"/>
        </a:p>
      </dgm:t>
    </dgm:pt>
    <dgm:pt modelId="{22EE0E8C-51FC-45AE-8280-846970A83B56}" type="parTrans" cxnId="{3633549A-8917-4C47-A9CC-1C193898FA90}">
      <dgm:prSet/>
      <dgm:spPr/>
      <dgm:t>
        <a:bodyPr/>
        <a:lstStyle/>
        <a:p>
          <a:endParaRPr lang="en-US"/>
        </a:p>
      </dgm:t>
    </dgm:pt>
    <dgm:pt modelId="{62238B5E-73BE-4FB6-A95F-81CBAA85C376}" type="sibTrans" cxnId="{3633549A-8917-4C47-A9CC-1C193898FA90}">
      <dgm:prSet/>
      <dgm:spPr/>
      <dgm:t>
        <a:bodyPr/>
        <a:lstStyle/>
        <a:p>
          <a:endParaRPr lang="en-US"/>
        </a:p>
      </dgm:t>
    </dgm:pt>
    <dgm:pt modelId="{21757C83-A28A-4165-AAAB-0F9A889F0476}">
      <dgm:prSet/>
      <dgm:spPr/>
      <dgm:t>
        <a:bodyPr/>
        <a:lstStyle/>
        <a:p>
          <a:pPr rtl="0"/>
          <a:r>
            <a:rPr lang="en-US" u="sng" dirty="0" smtClean="0"/>
            <a:t>Minimum Eligibility</a:t>
          </a:r>
          <a:r>
            <a:rPr lang="en-US" dirty="0" smtClean="0"/>
            <a:t>:  3.0 HOPE GPA </a:t>
          </a:r>
          <a:r>
            <a:rPr lang="en-US" b="1" u="sng" dirty="0" smtClean="0"/>
            <a:t>and</a:t>
          </a:r>
          <a:r>
            <a:rPr lang="en-US" dirty="0" smtClean="0"/>
            <a:t> 4 credit rigor requirement</a:t>
          </a:r>
          <a:endParaRPr lang="en-US" dirty="0"/>
        </a:p>
      </dgm:t>
    </dgm:pt>
    <dgm:pt modelId="{23F099D0-C56F-4B57-A44F-F8362CB1AC5A}" type="parTrans" cxnId="{C6AA6DFD-4E87-425B-AFA0-DCCEE70E9791}">
      <dgm:prSet/>
      <dgm:spPr/>
      <dgm:t>
        <a:bodyPr/>
        <a:lstStyle/>
        <a:p>
          <a:endParaRPr lang="en-US"/>
        </a:p>
      </dgm:t>
    </dgm:pt>
    <dgm:pt modelId="{04F28474-2D9F-4770-BACA-A188EC65E8ED}" type="sibTrans" cxnId="{C6AA6DFD-4E87-425B-AFA0-DCCEE70E9791}">
      <dgm:prSet/>
      <dgm:spPr/>
      <dgm:t>
        <a:bodyPr/>
        <a:lstStyle/>
        <a:p>
          <a:endParaRPr lang="en-US"/>
        </a:p>
      </dgm:t>
    </dgm:pt>
    <dgm:pt modelId="{5DB88C52-E594-436B-8AA4-645C522B58DC}">
      <dgm:prSet/>
      <dgm:spPr/>
      <dgm:t>
        <a:bodyPr/>
        <a:lstStyle/>
        <a:p>
          <a:pPr rtl="0"/>
          <a:r>
            <a:rPr lang="en-US" dirty="0" smtClean="0"/>
            <a:t>Private colleges: $2,174 per semester or $1,450 per quarter for full time students</a:t>
          </a:r>
          <a:endParaRPr lang="en-US" dirty="0"/>
        </a:p>
      </dgm:t>
    </dgm:pt>
    <dgm:pt modelId="{656F7123-7291-4E05-BCA6-F8EB589D25A5}" type="parTrans" cxnId="{FEC21FB2-801E-4EDB-B2B7-BA6B50220582}">
      <dgm:prSet/>
      <dgm:spPr/>
      <dgm:t>
        <a:bodyPr/>
        <a:lstStyle/>
        <a:p>
          <a:endParaRPr lang="en-US"/>
        </a:p>
      </dgm:t>
    </dgm:pt>
    <dgm:pt modelId="{DD3FD066-43C6-4F95-B43B-70196DDE744F}" type="sibTrans" cxnId="{FEC21FB2-801E-4EDB-B2B7-BA6B50220582}">
      <dgm:prSet/>
      <dgm:spPr/>
      <dgm:t>
        <a:bodyPr/>
        <a:lstStyle/>
        <a:p>
          <a:endParaRPr lang="en-US"/>
        </a:p>
      </dgm:t>
    </dgm:pt>
    <dgm:pt modelId="{16DB605D-6121-4BDD-9C64-74C7580C6E5F}">
      <dgm:prSet/>
      <dgm:spPr/>
      <dgm:t>
        <a:bodyPr/>
        <a:lstStyle/>
        <a:p>
          <a:pPr rtl="0"/>
          <a:r>
            <a:rPr lang="en-US" dirty="0" smtClean="0"/>
            <a:t>Private colleges: $1,968 per semester or $1,313 per quarter for full time students</a:t>
          </a:r>
          <a:endParaRPr lang="en-US" dirty="0"/>
        </a:p>
      </dgm:t>
    </dgm:pt>
    <dgm:pt modelId="{BBDC4BA1-A8D9-4FCB-BE7C-3E2B9F378B41}" type="parTrans" cxnId="{9115C337-9928-4F43-80A0-00EF2F6D099B}">
      <dgm:prSet/>
      <dgm:spPr/>
      <dgm:t>
        <a:bodyPr/>
        <a:lstStyle/>
        <a:p>
          <a:endParaRPr lang="en-US"/>
        </a:p>
      </dgm:t>
    </dgm:pt>
    <dgm:pt modelId="{81245A89-C682-4B96-8376-18107255E530}" type="sibTrans" cxnId="{9115C337-9928-4F43-80A0-00EF2F6D099B}">
      <dgm:prSet/>
      <dgm:spPr/>
      <dgm:t>
        <a:bodyPr/>
        <a:lstStyle/>
        <a:p>
          <a:endParaRPr lang="en-US"/>
        </a:p>
      </dgm:t>
    </dgm:pt>
    <dgm:pt modelId="{E1000DA5-F7A4-4466-8966-B5FC1565EB63}" type="pres">
      <dgm:prSet presAssocID="{88E79A4C-4627-459E-A0EB-A21E7B262A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8C0D1C-065E-4F99-A7C2-AA1729CFA7F8}" type="pres">
      <dgm:prSet presAssocID="{BC285702-37D3-4270-848F-28C42E5A881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413271-BC3A-40A3-94DF-AF7975273D11}" type="pres">
      <dgm:prSet presAssocID="{BC285702-37D3-4270-848F-28C42E5A881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363D8-18BE-404A-A2F7-44C616157172}" type="pres">
      <dgm:prSet presAssocID="{5F3B27FE-96F3-4812-8703-C58A5DCF47E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36C11C-E09C-4887-94FA-C9FC366B5D26}" type="pres">
      <dgm:prSet presAssocID="{5F3B27FE-96F3-4812-8703-C58A5DCF47E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DDEA56-7432-4F38-89B6-3480660BC89A}" type="presOf" srcId="{B4982642-15ED-402A-8CE1-D985447DC097}" destId="{D636C11C-E09C-4887-94FA-C9FC366B5D26}" srcOrd="0" destOrd="0" presId="urn:microsoft.com/office/officeart/2005/8/layout/vList2"/>
    <dgm:cxn modelId="{7A3650BF-1F7D-4B77-A370-2E6B264C5B93}" type="presOf" srcId="{77A8CC1E-E526-4799-8912-405B088539B9}" destId="{16413271-BC3A-40A3-94DF-AF7975273D11}" srcOrd="0" destOrd="0" presId="urn:microsoft.com/office/officeart/2005/8/layout/vList2"/>
    <dgm:cxn modelId="{D09DB976-568E-44D3-877E-2E3E25CC86A9}" srcId="{BC285702-37D3-4270-848F-28C42E5A881D}" destId="{0D662842-9DBF-468E-850C-50CDDD642E4E}" srcOrd="2" destOrd="0" parTransId="{6DD45AB8-E096-49F7-BD35-DAABA66A9C6D}" sibTransId="{84998882-DF78-4704-8F0A-017FE39048C3}"/>
    <dgm:cxn modelId="{1485B19E-0338-40A6-B323-F78C759F3946}" type="presOf" srcId="{21757C83-A28A-4165-AAAB-0F9A889F0476}" destId="{D636C11C-E09C-4887-94FA-C9FC366B5D26}" srcOrd="0" destOrd="2" presId="urn:microsoft.com/office/officeart/2005/8/layout/vList2"/>
    <dgm:cxn modelId="{1B46BD3F-B606-4EF4-A1C2-809CF021BB8B}" srcId="{88E79A4C-4627-459E-A0EB-A21E7B262AB8}" destId="{5F3B27FE-96F3-4812-8703-C58A5DCF47E1}" srcOrd="1" destOrd="0" parTransId="{59F36011-C11E-435B-895E-0E6915BAEC86}" sibTransId="{220B8027-50A3-424E-9F9F-87754986AA61}"/>
    <dgm:cxn modelId="{E21A2165-F5F8-4AEB-9622-861EE664C001}" type="presOf" srcId="{16DB605D-6121-4BDD-9C64-74C7580C6E5F}" destId="{D636C11C-E09C-4887-94FA-C9FC366B5D26}" srcOrd="0" destOrd="1" presId="urn:microsoft.com/office/officeart/2005/8/layout/vList2"/>
    <dgm:cxn modelId="{9115C337-9928-4F43-80A0-00EF2F6D099B}" srcId="{5F3B27FE-96F3-4812-8703-C58A5DCF47E1}" destId="{16DB605D-6121-4BDD-9C64-74C7580C6E5F}" srcOrd="1" destOrd="0" parTransId="{BBDC4BA1-A8D9-4FCB-BE7C-3E2B9F378B41}" sibTransId="{81245A89-C682-4B96-8376-18107255E530}"/>
    <dgm:cxn modelId="{6117FF80-8DC4-43A2-B6DC-844107EAD86B}" type="presOf" srcId="{5F3B27FE-96F3-4812-8703-C58A5DCF47E1}" destId="{23A363D8-18BE-404A-A2F7-44C616157172}" srcOrd="0" destOrd="0" presId="urn:microsoft.com/office/officeart/2005/8/layout/vList2"/>
    <dgm:cxn modelId="{3633549A-8917-4C47-A9CC-1C193898FA90}" srcId="{5F3B27FE-96F3-4812-8703-C58A5DCF47E1}" destId="{B4982642-15ED-402A-8CE1-D985447DC097}" srcOrd="0" destOrd="0" parTransId="{22EE0E8C-51FC-45AE-8280-846970A83B56}" sibTransId="{62238B5E-73BE-4FB6-A95F-81CBAA85C376}"/>
    <dgm:cxn modelId="{565C4EEB-1D1B-4472-81D9-0C53F3111ACA}" type="presOf" srcId="{88E79A4C-4627-459E-A0EB-A21E7B262AB8}" destId="{E1000DA5-F7A4-4466-8966-B5FC1565EB63}" srcOrd="0" destOrd="0" presId="urn:microsoft.com/office/officeart/2005/8/layout/vList2"/>
    <dgm:cxn modelId="{58AB65C6-B04D-4B7F-8A23-86B85A3414E4}" srcId="{BC285702-37D3-4270-848F-28C42E5A881D}" destId="{77A8CC1E-E526-4799-8912-405B088539B9}" srcOrd="0" destOrd="0" parTransId="{41FB61A2-B02C-45CE-9B4D-BE6D8FB68751}" sibTransId="{0F69E814-FCBF-481D-BE6C-8BB5460B46D9}"/>
    <dgm:cxn modelId="{FEC21FB2-801E-4EDB-B2B7-BA6B50220582}" srcId="{BC285702-37D3-4270-848F-28C42E5A881D}" destId="{5DB88C52-E594-436B-8AA4-645C522B58DC}" srcOrd="1" destOrd="0" parTransId="{656F7123-7291-4E05-BCA6-F8EB589D25A5}" sibTransId="{DD3FD066-43C6-4F95-B43B-70196DDE744F}"/>
    <dgm:cxn modelId="{AAB44BFD-4C93-44AA-AF35-363CC82D2211}" type="presOf" srcId="{BC285702-37D3-4270-848F-28C42E5A881D}" destId="{928C0D1C-065E-4F99-A7C2-AA1729CFA7F8}" srcOrd="0" destOrd="0" presId="urn:microsoft.com/office/officeart/2005/8/layout/vList2"/>
    <dgm:cxn modelId="{9344FABB-7017-4F45-990D-0744C5B9C857}" type="presOf" srcId="{0D662842-9DBF-468E-850C-50CDDD642E4E}" destId="{16413271-BC3A-40A3-94DF-AF7975273D11}" srcOrd="0" destOrd="2" presId="urn:microsoft.com/office/officeart/2005/8/layout/vList2"/>
    <dgm:cxn modelId="{4EE0B34B-2711-4852-A2BF-D2340C7FA37D}" type="presOf" srcId="{5DB88C52-E594-436B-8AA4-645C522B58DC}" destId="{16413271-BC3A-40A3-94DF-AF7975273D11}" srcOrd="0" destOrd="1" presId="urn:microsoft.com/office/officeart/2005/8/layout/vList2"/>
    <dgm:cxn modelId="{C6AA6DFD-4E87-425B-AFA0-DCCEE70E9791}" srcId="{5F3B27FE-96F3-4812-8703-C58A5DCF47E1}" destId="{21757C83-A28A-4165-AAAB-0F9A889F0476}" srcOrd="2" destOrd="0" parTransId="{23F099D0-C56F-4B57-A44F-F8362CB1AC5A}" sibTransId="{04F28474-2D9F-4770-BACA-A188EC65E8ED}"/>
    <dgm:cxn modelId="{72FEFC07-5A53-4484-BBC6-356BD0B39FD3}" srcId="{88E79A4C-4627-459E-A0EB-A21E7B262AB8}" destId="{BC285702-37D3-4270-848F-28C42E5A881D}" srcOrd="0" destOrd="0" parTransId="{A5A25E98-7B72-492C-9322-FAC89543544E}" sibTransId="{DEA8924E-8C0A-4425-B1A6-44A4370ADD3E}"/>
    <dgm:cxn modelId="{3B46B004-5A9B-42A4-8FCB-D30BE207B14C}" type="presParOf" srcId="{E1000DA5-F7A4-4466-8966-B5FC1565EB63}" destId="{928C0D1C-065E-4F99-A7C2-AA1729CFA7F8}" srcOrd="0" destOrd="0" presId="urn:microsoft.com/office/officeart/2005/8/layout/vList2"/>
    <dgm:cxn modelId="{DDDF1B47-7BF8-445E-97B2-16A8B330A95A}" type="presParOf" srcId="{E1000DA5-F7A4-4466-8966-B5FC1565EB63}" destId="{16413271-BC3A-40A3-94DF-AF7975273D11}" srcOrd="1" destOrd="0" presId="urn:microsoft.com/office/officeart/2005/8/layout/vList2"/>
    <dgm:cxn modelId="{1E6E342D-A700-4D1C-997A-DD67F93B7DDD}" type="presParOf" srcId="{E1000DA5-F7A4-4466-8966-B5FC1565EB63}" destId="{23A363D8-18BE-404A-A2F7-44C616157172}" srcOrd="2" destOrd="0" presId="urn:microsoft.com/office/officeart/2005/8/layout/vList2"/>
    <dgm:cxn modelId="{6B4A1617-3C03-4268-8EDD-863831F4A5E3}" type="presParOf" srcId="{E1000DA5-F7A4-4466-8966-B5FC1565EB63}" destId="{D636C11C-E09C-4887-94FA-C9FC366B5D2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4F43C-20EA-4F1D-A29C-90582BC26DC1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45000"/>
            <a:ext cx="5607050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1D2A0-2953-43C4-848F-36B4DFBC9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1D2A0-2953-43C4-848F-36B4DFBC93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45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1D2A0-2953-43C4-848F-36B4DFBC93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24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1D2A0-2953-43C4-848F-36B4DFBC93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6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1D2A0-2953-43C4-848F-36B4DFBC933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00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D0065BE-0657-4A47-90AD-C21C55E16B19}" type="datetime4">
              <a:rPr lang="en-US" smtClean="0"/>
              <a:pPr/>
              <a:t>September 28, 2017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September 28,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September 28,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September 28,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September 28,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September 28,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September 28, 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September 28,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September 28,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September 28, 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September 28,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September 28,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4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35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7.gif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hyperlink" Target="http://www.mycentennialcounseling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438400"/>
            <a:ext cx="3313355" cy="197223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Junior Classroom Guidance, </a:t>
            </a:r>
            <a:b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b="1" smtClean="0">
                <a:solidFill>
                  <a:schemeClr val="accent4">
                    <a:lumMod val="50000"/>
                  </a:schemeClr>
                </a:solidFill>
              </a:rPr>
              <a:t>Part </a:t>
            </a:r>
            <a:r>
              <a:rPr lang="en-US" b="1">
                <a:solidFill>
                  <a:schemeClr val="accent4">
                    <a:lumMod val="50000"/>
                  </a:schemeClr>
                </a:solidFill>
              </a:rPr>
              <a:t>1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 anchorCtr="1">
            <a:normAutofit/>
          </a:bodyPr>
          <a:lstStyle/>
          <a:p>
            <a:pPr algn="ctr"/>
            <a:r>
              <a:rPr lang="en-US" b="1" dirty="0" smtClean="0"/>
              <a:t>CHS Counseling Dept.</a:t>
            </a:r>
          </a:p>
          <a:p>
            <a:pPr algn="ctr"/>
            <a:r>
              <a:rPr lang="en-US" b="1" dirty="0" smtClean="0"/>
              <a:t>Spring 2016</a:t>
            </a:r>
            <a:endParaRPr lang="en-US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76200"/>
            <a:ext cx="3097213" cy="20669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87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24400" y="457200"/>
            <a:ext cx="3380772" cy="1905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5"/>
                </a:solidFill>
              </a:rPr>
              <a:t>COLLEGES </a:t>
            </a:r>
            <a:r>
              <a:rPr lang="en-US" b="1" u="sng" dirty="0" smtClean="0">
                <a:solidFill>
                  <a:schemeClr val="accent5"/>
                </a:solidFill>
              </a:rPr>
              <a:t>ARE</a:t>
            </a:r>
            <a:r>
              <a:rPr lang="en-US" b="1" dirty="0" smtClean="0">
                <a:solidFill>
                  <a:schemeClr val="accent5"/>
                </a:solidFill>
              </a:rPr>
              <a:t> WATCHING!!!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736592" y="2590800"/>
            <a:ext cx="3298784" cy="335280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An acceptance is not official until you have graduated 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 college acceptance can be </a:t>
            </a:r>
            <a:r>
              <a:rPr lang="en-US" sz="1800" dirty="0" smtClean="0"/>
              <a:t>revoked</a:t>
            </a:r>
            <a:endParaRPr lang="en-US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 decline in academics senior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Disciplinary Actions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Illegal Activity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Inappropriate Digital Footprint</a:t>
            </a:r>
            <a:endParaRPr lang="en-US" sz="1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3716069" cy="409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4724400" y="685800"/>
            <a:ext cx="3380772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u="sng" dirty="0" smtClean="0">
                <a:solidFill>
                  <a:schemeClr val="accent3">
                    <a:lumMod val="75000"/>
                  </a:schemeClr>
                </a:solidFill>
              </a:rPr>
              <a:t>SENIOR YEAR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90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24400" y="914400"/>
            <a:ext cx="3304572" cy="10668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RIGOR MATTERS!!!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0" y="2057400"/>
            <a:ext cx="3657600" cy="4038600"/>
          </a:xfrm>
        </p:spPr>
        <p:txBody>
          <a:bodyPr>
            <a:normAutofit fontScale="55000" lnSpcReduction="20000"/>
          </a:bodyPr>
          <a:lstStyle/>
          <a:p>
            <a:pPr marL="285750" indent="-285750">
              <a:lnSpc>
                <a:spcPct val="12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100" dirty="0" smtClean="0"/>
              <a:t>Are you demonstrating “intellectual curiosity”?</a:t>
            </a:r>
          </a:p>
          <a:p>
            <a:pPr marL="285750" indent="-285750">
              <a:lnSpc>
                <a:spcPct val="12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100" dirty="0" smtClean="0"/>
              <a:t>What classes have you taken to prepare you for success in college?</a:t>
            </a:r>
            <a:endParaRPr lang="en-US" dirty="0" smtClean="0"/>
          </a:p>
          <a:p>
            <a:pPr marL="285750" indent="-285750">
              <a:lnSpc>
                <a:spcPct val="12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100" dirty="0" smtClean="0"/>
              <a:t>Have you maintained high grades in on-level classes but never taken Honors or AP classes? </a:t>
            </a:r>
          </a:p>
          <a:p>
            <a:pPr marL="285750" indent="-285750">
              <a:lnSpc>
                <a:spcPct val="12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100" dirty="0" smtClean="0"/>
              <a:t>What is the evidence that you are “college ready”?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38" y="838200"/>
            <a:ext cx="3261235" cy="381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06134" y="4953000"/>
            <a:ext cx="304800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2400"/>
              </a:spcAft>
            </a:pPr>
            <a:r>
              <a:rPr lang="en-US" b="1" dirty="0" smtClean="0">
                <a:latin typeface="Lucida Sans" panose="020B0602040502020204" pitchFamily="34" charset="0"/>
              </a:rPr>
              <a:t>There </a:t>
            </a:r>
            <a:r>
              <a:rPr lang="en-US" b="1" dirty="0">
                <a:latin typeface="Lucida Sans" panose="020B0602040502020204" pitchFamily="34" charset="0"/>
              </a:rPr>
              <a:t>is no </a:t>
            </a:r>
            <a:r>
              <a:rPr lang="en-US" b="1" dirty="0" smtClean="0">
                <a:latin typeface="Lucida Sans" panose="020B0602040502020204" pitchFamily="34" charset="0"/>
              </a:rPr>
              <a:t>magic number </a:t>
            </a:r>
            <a:r>
              <a:rPr lang="en-US" b="1" dirty="0">
                <a:latin typeface="Lucida Sans" panose="020B0602040502020204" pitchFamily="34" charset="0"/>
              </a:rPr>
              <a:t>of </a:t>
            </a:r>
            <a:r>
              <a:rPr lang="en-US" b="1" dirty="0" smtClean="0">
                <a:latin typeface="Lucida Sans" panose="020B0602040502020204" pitchFamily="34" charset="0"/>
              </a:rPr>
              <a:t>AP classes to get into a college.</a:t>
            </a:r>
            <a:endParaRPr lang="en-US" b="1" dirty="0">
              <a:latin typeface="Lucida Sans" panose="020B06020405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38" y="4834289"/>
            <a:ext cx="528637" cy="45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0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4648200"/>
            <a:ext cx="3304572" cy="1463153"/>
          </a:xfrm>
        </p:spPr>
        <p:txBody>
          <a:bodyPr anchor="ctr" anchorCtr="1"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 and SAT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876800" y="914400"/>
            <a:ext cx="3158576" cy="4892898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Colleges will generally take scores from either test and treat them equally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Many </a:t>
            </a:r>
            <a:r>
              <a:rPr lang="en-US" sz="2400" dirty="0"/>
              <a:t>colleges have minimum test scores required for </a:t>
            </a:r>
            <a:r>
              <a:rPr lang="en-US" sz="2400" dirty="0" smtClean="0"/>
              <a:t>admission</a:t>
            </a:r>
            <a:endParaRPr lang="en-US" sz="2400" dirty="0"/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Some colleges may “super-score”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Recommended to send all scores---colleges will use the highest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42" name="Picture 2" descr="C:\Users\caplinger\AppData\Local\Microsoft\Windows\Temporary Internet Files\Content.IE5\ZJ9S6M3F\MC900048382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4662946" cy="444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95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08725374"/>
              </p:ext>
            </p:extLst>
          </p:nvPr>
        </p:nvGraphicFramePr>
        <p:xfrm>
          <a:off x="609601" y="838200"/>
          <a:ext cx="8077199" cy="1905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" t="15883" r="4154" b="7706"/>
          <a:stretch/>
        </p:blipFill>
        <p:spPr bwMode="auto">
          <a:xfrm>
            <a:off x="1143000" y="2731058"/>
            <a:ext cx="6781800" cy="358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>
          <a:xfrm rot="2394753">
            <a:off x="2728660" y="3626626"/>
            <a:ext cx="3627419" cy="44366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98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066800"/>
            <a:ext cx="7024744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Why </a:t>
            </a:r>
            <a:r>
              <a:rPr lang="en-US" dirty="0">
                <a:solidFill>
                  <a:schemeClr val="tx1"/>
                </a:solidFill>
              </a:rPr>
              <a:t>an 80 GPA ≠ a 3.0 GPA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7943966"/>
              </p:ext>
            </p:extLst>
          </p:nvPr>
        </p:nvGraphicFramePr>
        <p:xfrm>
          <a:off x="685800" y="2469710"/>
          <a:ext cx="7927340" cy="39592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1"/>
                <a:gridCol w="1219200"/>
                <a:gridCol w="228600"/>
                <a:gridCol w="1219200"/>
                <a:gridCol w="1374140"/>
                <a:gridCol w="228600"/>
                <a:gridCol w="1219200"/>
                <a:gridCol w="1219199"/>
              </a:tblGrid>
              <a:tr h="458532">
                <a:tc gridSpan="2"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Student #1</a:t>
                      </a:r>
                      <a:endParaRPr lang="en-US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Student #2</a:t>
                      </a:r>
                      <a:endParaRPr lang="en-US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3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Student #3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546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Class Grade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Converted to 4.0 Scale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Class Grade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Converted to 4.0 Scale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3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Class Grade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Converted to 4.0 Scale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567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83</a:t>
                      </a:r>
                      <a:endParaRPr lang="en-US" sz="1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4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494"/>
                    </a:solidFill>
                  </a:tcPr>
                </a:tc>
              </a:tr>
              <a:tr h="3567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 marL="181224" marR="1812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181224" marR="1812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</a:t>
                      </a:r>
                      <a:endParaRPr lang="en-US" dirty="0"/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en-US" sz="3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92</a:t>
                      </a:r>
                      <a:endParaRPr lang="en-US" sz="1800" dirty="0"/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4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494"/>
                    </a:solidFill>
                  </a:tcPr>
                </a:tc>
              </a:tr>
              <a:tr h="3567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 marL="181224" marR="1812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181224" marR="1812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79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74</a:t>
                      </a:r>
                      <a:endParaRPr lang="en-US" sz="18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4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494"/>
                    </a:solidFill>
                  </a:tcPr>
                </a:tc>
              </a:tr>
              <a:tr h="3567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 marL="181224" marR="1812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181224" marR="1812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80</a:t>
                      </a:r>
                      <a:endParaRPr lang="en-US" sz="18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4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494"/>
                    </a:solidFill>
                  </a:tcPr>
                </a:tc>
              </a:tr>
              <a:tr h="3567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</a:t>
                      </a:r>
                      <a:endParaRPr lang="en-US" dirty="0"/>
                    </a:p>
                  </a:txBody>
                  <a:tcPr marL="181224" marR="1812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181224" marR="1812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81</a:t>
                      </a:r>
                      <a:endParaRPr lang="en-US" sz="18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4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494"/>
                    </a:solidFill>
                  </a:tcPr>
                </a:tc>
              </a:tr>
              <a:tr h="3567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 marL="181224" marR="1812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181224" marR="1812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83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70</a:t>
                      </a:r>
                      <a:endParaRPr lang="en-US" sz="18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4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494"/>
                    </a:solidFill>
                  </a:tcPr>
                </a:tc>
              </a:tr>
              <a:tr h="78804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80.0</a:t>
                      </a:r>
                      <a:r>
                        <a:rPr lang="en-US" sz="1800" b="1" baseline="0" dirty="0" smtClean="0"/>
                        <a:t> </a:t>
                      </a:r>
                    </a:p>
                    <a:p>
                      <a:pPr algn="ctr"/>
                      <a:r>
                        <a:rPr lang="en-US" sz="1200" b="1" baseline="0" dirty="0" smtClean="0"/>
                        <a:t>GPA on a 100pt scale</a:t>
                      </a:r>
                      <a:endParaRPr lang="en-US" sz="1200" b="1" dirty="0"/>
                    </a:p>
                  </a:txBody>
                  <a:tcPr marL="181224" marR="181224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2.33 </a:t>
                      </a:r>
                    </a:p>
                    <a:p>
                      <a:pPr algn="ctr"/>
                      <a:r>
                        <a:rPr lang="en-US" sz="1200" b="1" dirty="0" smtClean="0"/>
                        <a:t>GPA on a </a:t>
                      </a:r>
                    </a:p>
                    <a:p>
                      <a:pPr algn="ctr"/>
                      <a:r>
                        <a:rPr lang="en-US" sz="1200" b="1" dirty="0" smtClean="0"/>
                        <a:t>4.0 scale</a:t>
                      </a:r>
                      <a:endParaRPr lang="en-US" sz="1200" b="1" dirty="0"/>
                    </a:p>
                  </a:txBody>
                  <a:tcPr marL="181224" marR="181224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80.0</a:t>
                      </a:r>
                      <a:r>
                        <a:rPr lang="en-US" sz="1600" b="1" baseline="0" dirty="0" smtClean="0"/>
                        <a:t> </a:t>
                      </a:r>
                    </a:p>
                    <a:p>
                      <a:pPr algn="ctr"/>
                      <a:r>
                        <a:rPr lang="en-US" sz="1200" b="1" baseline="0" dirty="0" smtClean="0"/>
                        <a:t>GPA on a 100pt scale</a:t>
                      </a:r>
                      <a:endParaRPr lang="en-US" sz="1200" b="1" dirty="0" smtClean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2.50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GPA on 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4.0 scale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80.0</a:t>
                      </a:r>
                      <a:r>
                        <a:rPr lang="en-US" sz="1800" b="1" baseline="0" dirty="0" smtClean="0"/>
                        <a:t> </a:t>
                      </a:r>
                    </a:p>
                    <a:p>
                      <a:pPr algn="ctr"/>
                      <a:r>
                        <a:rPr lang="en-US" sz="1200" b="1" baseline="0" dirty="0" smtClean="0"/>
                        <a:t>GPA on a 100pt scale</a:t>
                      </a:r>
                      <a:endParaRPr lang="en-US" sz="1200" b="1" dirty="0" smtClean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2.83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GPA on 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4.0 scale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32" name="Picture 8" descr="C:\Users\caplinger\AppData\Local\Microsoft\Windows\Temporary Internet Files\Content.IE5\A84M3A0C\MC9003909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11927"/>
            <a:ext cx="666598" cy="9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caplinger\AppData\Local\Microsoft\Windows\Temporary Internet Files\Content.IE5\TM7YK0B3\MC90038356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78117"/>
            <a:ext cx="734263" cy="86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caplinger\AppData\Local\Microsoft\Windows\Temporary Internet Files\Content.IE5\DASEQ9NN\MC90038354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405" y="1949874"/>
            <a:ext cx="837590" cy="83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1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66772719"/>
              </p:ext>
            </p:extLst>
          </p:nvPr>
        </p:nvGraphicFramePr>
        <p:xfrm>
          <a:off x="1814005" y="2590800"/>
          <a:ext cx="2382837" cy="35920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2837"/>
              </a:tblGrid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Course Grades</a:t>
                      </a:r>
                      <a:endParaRPr lang="en-US" b="1" dirty="0"/>
                    </a:p>
                  </a:txBody>
                  <a:tcPr marL="241375" marR="241375"/>
                </a:tc>
              </a:tr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 marL="241375" marR="241375"/>
                </a:tc>
              </a:tr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 marL="241375" marR="241375"/>
                </a:tc>
              </a:tr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 marL="241375" marR="241375"/>
                </a:tc>
              </a:tr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 marL="241375" marR="241375"/>
                </a:tc>
              </a:tr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 marL="241375" marR="241375"/>
                </a:tc>
              </a:tr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 marL="241375" marR="241375"/>
                </a:tc>
              </a:tr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 GPA </a:t>
                      </a:r>
                    </a:p>
                    <a:p>
                      <a:pPr algn="ctr"/>
                      <a:r>
                        <a:rPr lang="en-US" sz="1200" dirty="0" smtClean="0"/>
                        <a:t>on a 4.0 scale</a:t>
                      </a:r>
                      <a:endParaRPr lang="en-US" sz="1200" dirty="0"/>
                    </a:p>
                  </a:txBody>
                  <a:tcPr marL="241375" marR="241375"/>
                </a:tc>
              </a:tr>
            </a:tbl>
          </a:graphicData>
        </a:graphic>
      </p:graphicFrame>
      <p:graphicFrame>
        <p:nvGraphicFramePr>
          <p:cNvPr id="7" name="Content Placeholder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78338608"/>
              </p:ext>
            </p:extLst>
          </p:nvPr>
        </p:nvGraphicFramePr>
        <p:xfrm>
          <a:off x="4572000" y="2590800"/>
          <a:ext cx="2382837" cy="35920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2837"/>
              </a:tblGrid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Course Grade</a:t>
                      </a:r>
                      <a:endParaRPr lang="en-US" b="1" dirty="0"/>
                    </a:p>
                  </a:txBody>
                  <a:tcPr marL="241375" marR="241375"/>
                </a:tc>
              </a:tr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</a:t>
                      </a:r>
                      <a:endParaRPr lang="en-US" dirty="0"/>
                    </a:p>
                  </a:txBody>
                  <a:tcPr marL="241375" marR="241375"/>
                </a:tc>
              </a:tr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 marL="241375" marR="241375"/>
                </a:tc>
              </a:tr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</a:t>
                      </a:r>
                      <a:endParaRPr lang="en-US" dirty="0"/>
                    </a:p>
                  </a:txBody>
                  <a:tcPr marL="241375" marR="241375"/>
                </a:tc>
              </a:tr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 marL="241375" marR="241375"/>
                </a:tc>
              </a:tr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</a:t>
                      </a:r>
                      <a:endParaRPr lang="en-US" dirty="0"/>
                    </a:p>
                  </a:txBody>
                  <a:tcPr marL="241375" marR="241375"/>
                </a:tc>
              </a:tr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</a:t>
                      </a:r>
                      <a:endParaRPr lang="en-US" dirty="0"/>
                    </a:p>
                  </a:txBody>
                  <a:tcPr marL="241375" marR="241375"/>
                </a:tc>
              </a:tr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 GPA </a:t>
                      </a:r>
                    </a:p>
                    <a:p>
                      <a:pPr algn="ctr"/>
                      <a:r>
                        <a:rPr lang="en-US" sz="1200" dirty="0" smtClean="0"/>
                        <a:t>on a 4.0 scale</a:t>
                      </a:r>
                      <a:endParaRPr lang="en-US" sz="1200" dirty="0"/>
                    </a:p>
                  </a:txBody>
                  <a:tcPr marL="241375" marR="241375"/>
                </a:tc>
              </a:tr>
            </a:tbl>
          </a:graphicData>
        </a:graphic>
      </p:graphicFrame>
      <p:sp>
        <p:nvSpPr>
          <p:cNvPr id="13" name="Explosion 1 12"/>
          <p:cNvSpPr/>
          <p:nvPr/>
        </p:nvSpPr>
        <p:spPr>
          <a:xfrm>
            <a:off x="6172200" y="3200400"/>
            <a:ext cx="2667000" cy="2645152"/>
          </a:xfrm>
          <a:prstGeom prst="irregularSeal1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88.5 </a:t>
            </a:r>
            <a:endParaRPr lang="en-US" sz="3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GPA </a:t>
            </a:r>
            <a:r>
              <a:rPr lang="en-US" sz="1200" b="1" dirty="0">
                <a:solidFill>
                  <a:schemeClr val="tx1"/>
                </a:solidFill>
              </a:rPr>
              <a:t>on a 100pt scale</a:t>
            </a:r>
          </a:p>
          <a:p>
            <a:pPr algn="ctr"/>
            <a:endParaRPr lang="en-US" dirty="0"/>
          </a:p>
        </p:txBody>
      </p:sp>
      <p:sp>
        <p:nvSpPr>
          <p:cNvPr id="14" name="Explosion 2 13"/>
          <p:cNvSpPr/>
          <p:nvPr/>
        </p:nvSpPr>
        <p:spPr>
          <a:xfrm>
            <a:off x="228600" y="3261815"/>
            <a:ext cx="2667000" cy="2645152"/>
          </a:xfrm>
          <a:prstGeom prst="irregularSeal2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80.66 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GPA </a:t>
            </a:r>
            <a:r>
              <a:rPr lang="en-US" sz="1200" b="1" dirty="0">
                <a:solidFill>
                  <a:schemeClr val="tx1"/>
                </a:solidFill>
              </a:rPr>
              <a:t>on a 100pt scale</a:t>
            </a:r>
          </a:p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143000"/>
            <a:ext cx="7924801" cy="914400"/>
          </a:xfrm>
          <a:prstGeom prst="parallelogram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anchorCtr="0">
            <a:normAutofit/>
          </a:bodyPr>
          <a:lstStyle/>
          <a:p>
            <a:pPr algn="r"/>
            <a:r>
              <a:rPr lang="en-US" sz="3200" b="1" dirty="0" smtClean="0">
                <a:solidFill>
                  <a:schemeClr val="tx1"/>
                </a:solidFill>
              </a:rPr>
              <a:t> 100 </a:t>
            </a:r>
            <a:r>
              <a:rPr lang="en-US" sz="3200" b="1" dirty="0" err="1">
                <a:solidFill>
                  <a:schemeClr val="tx1"/>
                </a:solidFill>
              </a:rPr>
              <a:t>pt</a:t>
            </a:r>
            <a:r>
              <a:rPr lang="en-US" sz="3200" b="1" dirty="0">
                <a:solidFill>
                  <a:schemeClr val="tx1"/>
                </a:solidFill>
              </a:rPr>
              <a:t> Scale vs. 4.0 </a:t>
            </a:r>
            <a:r>
              <a:rPr lang="en-US" sz="3200" b="1" dirty="0" smtClean="0">
                <a:solidFill>
                  <a:schemeClr val="tx1"/>
                </a:solidFill>
              </a:rPr>
              <a:t>Scale</a:t>
            </a:r>
            <a:endParaRPr lang="en-US" sz="3200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8" t="15953" r="14210" b="12585"/>
          <a:stretch/>
        </p:blipFill>
        <p:spPr bwMode="auto">
          <a:xfrm rot="5163143">
            <a:off x="1042369" y="754551"/>
            <a:ext cx="1538722" cy="1539983"/>
          </a:xfrm>
          <a:prstGeom prst="ellipse">
            <a:avLst/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06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744" cy="724936"/>
          </a:xfrm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1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Other Potential Factors….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4294967295"/>
          </p:nvPr>
        </p:nvSpPr>
        <p:spPr>
          <a:xfrm>
            <a:off x="1066800" y="1524000"/>
            <a:ext cx="7239000" cy="6096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anchorCtr="1">
            <a:normAutofit/>
          </a:bodyPr>
          <a:lstStyle/>
          <a:p>
            <a:pPr marL="68580" indent="0"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CLASS RANK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09800"/>
            <a:ext cx="7186395" cy="4037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18013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744" cy="724936"/>
          </a:xfrm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1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Other Potential Factors….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86000"/>
            <a:ext cx="6929320" cy="3962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4294967295"/>
          </p:nvPr>
        </p:nvSpPr>
        <p:spPr>
          <a:xfrm>
            <a:off x="1066800" y="1524000"/>
            <a:ext cx="7239000" cy="6096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 anchorCtr="1">
            <a:normAutofit/>
          </a:bodyPr>
          <a:lstStyle/>
          <a:p>
            <a:pPr marL="68580" indent="0"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EXTRACURRICULAR ACTIVITIES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89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744" cy="724936"/>
          </a:xfrm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1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Other Potential Factors….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4294967295"/>
          </p:nvPr>
        </p:nvSpPr>
        <p:spPr>
          <a:xfrm>
            <a:off x="1066800" y="1524000"/>
            <a:ext cx="7239000" cy="6096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1">
            <a:normAutofit fontScale="92500" lnSpcReduction="10000"/>
          </a:bodyPr>
          <a:lstStyle/>
          <a:p>
            <a:pPr marL="6858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ESSAYS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86000"/>
            <a:ext cx="5839918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077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744" cy="724936"/>
          </a:xfrm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1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Other Potential Factors….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74370"/>
            <a:ext cx="7286262" cy="4724399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4294967295"/>
          </p:nvPr>
        </p:nvSpPr>
        <p:spPr>
          <a:xfrm>
            <a:off x="947318" y="1524000"/>
            <a:ext cx="7239000" cy="6096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1">
            <a:normAutofit/>
          </a:bodyPr>
          <a:lstStyle/>
          <a:p>
            <a:pPr marL="68580" indent="0"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LETTERS of RECOMMENDATION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3317" name="Picture 5" descr="C:\Users\caplinger\AppData\Local\Microsoft\Windows\Temporary Internet Files\Content.IE5\25P71APY\MC90029796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362200"/>
            <a:ext cx="2326100" cy="10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83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89616"/>
            <a:ext cx="8077200" cy="58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8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1981200" cy="58674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pPr algn="ctr"/>
            <a:r>
              <a:rPr lang="en-US" sz="2800" b="1" dirty="0" smtClean="0"/>
              <a:t>Research potential college options </a:t>
            </a:r>
            <a:br>
              <a:rPr lang="en-US" sz="2800" b="1" dirty="0" smtClean="0"/>
            </a:br>
            <a:r>
              <a:rPr lang="en-US" sz="2800" b="1" dirty="0" smtClean="0"/>
              <a:t> to discover </a:t>
            </a:r>
            <a:br>
              <a:rPr lang="en-US" sz="2800" b="1" dirty="0" smtClean="0"/>
            </a:br>
            <a:r>
              <a:rPr lang="en-US" sz="2800" b="1" dirty="0" smtClean="0"/>
              <a:t>which factors </a:t>
            </a:r>
            <a:br>
              <a:rPr lang="en-US" sz="2800" b="1" dirty="0" smtClean="0"/>
            </a:br>
            <a:r>
              <a:rPr lang="en-US" sz="2800" b="1" dirty="0" smtClean="0"/>
              <a:t>are most important</a:t>
            </a:r>
            <a:endParaRPr lang="en-US" sz="2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145" y="762001"/>
            <a:ext cx="5233455" cy="8381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6" t="11826" r="20652" b="18609"/>
          <a:stretch/>
        </p:blipFill>
        <p:spPr bwMode="auto">
          <a:xfrm>
            <a:off x="2603665" y="2133600"/>
            <a:ext cx="6062474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39402" y="1676400"/>
            <a:ext cx="4191000" cy="33855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Factors for Valdosta State University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93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1981200" cy="58674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pPr algn="ctr"/>
            <a:r>
              <a:rPr lang="en-US" sz="2800" b="1" dirty="0" smtClean="0"/>
              <a:t>Research potential college options </a:t>
            </a:r>
            <a:br>
              <a:rPr lang="en-US" sz="2800" b="1" dirty="0" smtClean="0"/>
            </a:br>
            <a:r>
              <a:rPr lang="en-US" sz="2800" b="1" dirty="0" smtClean="0"/>
              <a:t>to discover</a:t>
            </a:r>
            <a:br>
              <a:rPr lang="en-US" sz="2800" b="1" dirty="0" smtClean="0"/>
            </a:br>
            <a:r>
              <a:rPr lang="en-US" sz="2800" b="1" dirty="0" smtClean="0"/>
              <a:t>which factors </a:t>
            </a:r>
            <a:br>
              <a:rPr lang="en-US" sz="2800" b="1" dirty="0" smtClean="0"/>
            </a:br>
            <a:r>
              <a:rPr lang="en-US" sz="2800" b="1" dirty="0" smtClean="0"/>
              <a:t>are most important</a:t>
            </a:r>
            <a:endParaRPr lang="en-US" sz="2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745177"/>
            <a:ext cx="5251784" cy="838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7" t="11999" r="21195" b="19305"/>
          <a:stretch/>
        </p:blipFill>
        <p:spPr bwMode="auto">
          <a:xfrm>
            <a:off x="2521547" y="2133600"/>
            <a:ext cx="6089053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81400" y="1600200"/>
            <a:ext cx="4191000" cy="33855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Factors for Auburn University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2732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73911" y="838200"/>
            <a:ext cx="7024744" cy="724936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Freshman Class Profiles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-1676400" y="6096000"/>
            <a:ext cx="8305800" cy="7620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68580" indent="0">
              <a:buNone/>
            </a:pP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68580" indent="0">
              <a:buNone/>
            </a:pP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68580" indent="0">
              <a:buNone/>
            </a:pPr>
            <a:endParaRPr lang="en-US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68580" indent="0">
              <a:buNone/>
            </a:pP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3" name="Content Placeholder 10"/>
          <p:cNvSpPr txBox="1">
            <a:spLocks/>
          </p:cNvSpPr>
          <p:nvPr/>
        </p:nvSpPr>
        <p:spPr>
          <a:xfrm>
            <a:off x="547683" y="3505200"/>
            <a:ext cx="8077200" cy="106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endParaRPr lang="en-US" sz="1450" dirty="0"/>
          </a:p>
        </p:txBody>
      </p:sp>
      <p:sp>
        <p:nvSpPr>
          <p:cNvPr id="12" name="Rectangle 11"/>
          <p:cNvSpPr/>
          <p:nvPr/>
        </p:nvSpPr>
        <p:spPr>
          <a:xfrm>
            <a:off x="547682" y="3566754"/>
            <a:ext cx="79867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dirty="0"/>
          </a:p>
          <a:p>
            <a:pPr algn="ctr"/>
            <a:endParaRPr lang="en-US" sz="1600" dirty="0" smtClean="0"/>
          </a:p>
          <a:p>
            <a:pPr algn="ctr"/>
            <a:endParaRPr lang="en-US" sz="1600" dirty="0"/>
          </a:p>
          <a:p>
            <a:pPr algn="ctr"/>
            <a:endParaRPr lang="en-US" sz="1600" dirty="0" smtClean="0"/>
          </a:p>
          <a:p>
            <a:pPr algn="ctr"/>
            <a:endParaRPr lang="en-US" sz="1600" dirty="0"/>
          </a:p>
          <a:p>
            <a:pPr algn="ctr"/>
            <a:endParaRPr lang="en-US" sz="1600" dirty="0" smtClean="0"/>
          </a:p>
          <a:p>
            <a:pPr algn="ctr"/>
            <a:endParaRPr lang="en-US" sz="1600" dirty="0"/>
          </a:p>
          <a:p>
            <a:pPr algn="ctr"/>
            <a:endParaRPr lang="en-US" sz="1600" dirty="0" smtClean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77518768"/>
              </p:ext>
            </p:extLst>
          </p:nvPr>
        </p:nvGraphicFramePr>
        <p:xfrm>
          <a:off x="547682" y="1371600"/>
          <a:ext cx="7986717" cy="5118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474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73911" y="838200"/>
            <a:ext cx="7024744" cy="724936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Retention and Graduation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-1676400" y="6096000"/>
            <a:ext cx="8305800" cy="7620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68580" indent="0">
              <a:buNone/>
            </a:pP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68580" indent="0">
              <a:buNone/>
            </a:pP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68580" indent="0">
              <a:buNone/>
            </a:pPr>
            <a:endParaRPr lang="en-US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68580" indent="0">
              <a:buNone/>
            </a:pP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3" name="Content Placeholder 10"/>
          <p:cNvSpPr txBox="1">
            <a:spLocks/>
          </p:cNvSpPr>
          <p:nvPr/>
        </p:nvSpPr>
        <p:spPr>
          <a:xfrm>
            <a:off x="547683" y="3505200"/>
            <a:ext cx="8077200" cy="106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endParaRPr lang="en-US" sz="1450" dirty="0"/>
          </a:p>
        </p:txBody>
      </p:sp>
      <p:sp>
        <p:nvSpPr>
          <p:cNvPr id="12" name="Rectangle 11"/>
          <p:cNvSpPr/>
          <p:nvPr/>
        </p:nvSpPr>
        <p:spPr>
          <a:xfrm>
            <a:off x="547682" y="3566754"/>
            <a:ext cx="79867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dirty="0"/>
          </a:p>
          <a:p>
            <a:pPr algn="ctr"/>
            <a:endParaRPr lang="en-US" sz="1600" dirty="0" smtClean="0"/>
          </a:p>
          <a:p>
            <a:pPr algn="ctr"/>
            <a:endParaRPr lang="en-US" sz="1600" dirty="0"/>
          </a:p>
          <a:p>
            <a:pPr algn="ctr"/>
            <a:endParaRPr lang="en-US" sz="1600" dirty="0" smtClean="0"/>
          </a:p>
          <a:p>
            <a:pPr algn="ctr"/>
            <a:endParaRPr lang="en-US" sz="1600" dirty="0"/>
          </a:p>
          <a:p>
            <a:pPr algn="ctr"/>
            <a:endParaRPr lang="en-US" sz="1600" dirty="0" smtClean="0"/>
          </a:p>
          <a:p>
            <a:pPr algn="ctr"/>
            <a:endParaRPr lang="en-US" sz="1600" dirty="0"/>
          </a:p>
          <a:p>
            <a:pPr algn="ctr"/>
            <a:endParaRPr lang="en-US" sz="1600" dirty="0" smtClean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87290201"/>
              </p:ext>
            </p:extLst>
          </p:nvPr>
        </p:nvGraphicFramePr>
        <p:xfrm>
          <a:off x="547682" y="1371600"/>
          <a:ext cx="7986717" cy="5118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974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Paying for College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446320"/>
          </a:xfrm>
        </p:spPr>
        <p:txBody>
          <a:bodyPr>
            <a:noAutofit/>
          </a:bodyPr>
          <a:lstStyle/>
          <a:p>
            <a:pPr algn="ctr"/>
            <a:endParaRPr lang="en-US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0986"/>
            <a:ext cx="2895600" cy="192689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17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38200"/>
            <a:ext cx="7024744" cy="11430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anchorCtr="1"/>
          <a:lstStyle/>
          <a:p>
            <a:r>
              <a:rPr lang="en-US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 of Attendance (COA)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6493169"/>
              </p:ext>
            </p:extLst>
          </p:nvPr>
        </p:nvGraphicFramePr>
        <p:xfrm>
          <a:off x="609600" y="2323652"/>
          <a:ext cx="7924800" cy="3924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882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9947595"/>
              </p:ext>
            </p:extLst>
          </p:nvPr>
        </p:nvGraphicFramePr>
        <p:xfrm>
          <a:off x="914400" y="609600"/>
          <a:ext cx="3505200" cy="563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9833" y="1143000"/>
            <a:ext cx="3304572" cy="2977587"/>
          </a:xfrm>
        </p:spPr>
        <p:txBody>
          <a:bodyPr anchor="ctr" anchorCtr="1">
            <a:no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</a:rPr>
              <a:t>Types </a:t>
            </a:r>
            <a:br>
              <a:rPr lang="en-US" sz="4800" b="1" dirty="0">
                <a:solidFill>
                  <a:schemeClr val="tx2"/>
                </a:solidFill>
              </a:rPr>
            </a:br>
            <a:r>
              <a:rPr lang="en-US" sz="4800" b="1" dirty="0">
                <a:solidFill>
                  <a:schemeClr val="tx2"/>
                </a:solidFill>
              </a:rPr>
              <a:t>of </a:t>
            </a:r>
            <a:br>
              <a:rPr lang="en-US" sz="4800" b="1" dirty="0">
                <a:solidFill>
                  <a:schemeClr val="tx2"/>
                </a:solidFill>
              </a:rPr>
            </a:br>
            <a:r>
              <a:rPr lang="en-US" sz="4800" b="1" dirty="0">
                <a:solidFill>
                  <a:schemeClr val="tx2"/>
                </a:solidFill>
              </a:rPr>
              <a:t>Financial Aid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 anchor="ctr" anchorCtr="1">
            <a:normAutofit/>
          </a:bodyPr>
          <a:lstStyle/>
          <a:p>
            <a:pPr algn="ctr"/>
            <a:r>
              <a:rPr lang="en-US" sz="2400" dirty="0" smtClean="0"/>
              <a:t>There are several options to fund your college education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94777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2000"/>
            <a:ext cx="8001000" cy="5715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41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050" y="685800"/>
            <a:ext cx="7353299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scholarships for </a:t>
            </a:r>
            <a:r>
              <a:rPr lang="en-US" b="1" u="sng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EVERYONE</a:t>
            </a:r>
            <a:r>
              <a:rPr lang="en-US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  <a:endParaRPr lang="en-US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1421427"/>
              </p:ext>
            </p:extLst>
          </p:nvPr>
        </p:nvGraphicFramePr>
        <p:xfrm>
          <a:off x="533400" y="1905000"/>
          <a:ext cx="8001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1737"/>
            <a:ext cx="1500050" cy="1493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373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2591841"/>
              </p:ext>
            </p:extLst>
          </p:nvPr>
        </p:nvGraphicFramePr>
        <p:xfrm>
          <a:off x="585652" y="1905001"/>
          <a:ext cx="8077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1981200" cy="1558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429000" y="838200"/>
            <a:ext cx="5020234" cy="8382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2800" dirty="0" smtClean="0"/>
              <a:t>Scholarships/Grants for </a:t>
            </a:r>
            <a:br>
              <a:rPr lang="en-US" sz="2800" dirty="0" smtClean="0"/>
            </a:br>
            <a:r>
              <a:rPr lang="en-US" sz="2800" dirty="0" smtClean="0"/>
              <a:t>Georgia Residents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8078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273135935"/>
              </p:ext>
            </p:extLst>
          </p:nvPr>
        </p:nvGraphicFramePr>
        <p:xfrm>
          <a:off x="990600" y="4876800"/>
          <a:ext cx="71628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651" y="1676400"/>
            <a:ext cx="3886200" cy="299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2000" y="838200"/>
            <a:ext cx="7543800" cy="724936"/>
          </a:xfrm>
        </p:spPr>
        <p:txBody>
          <a:bodyPr>
            <a:normAutofit/>
          </a:bodyPr>
          <a:lstStyle/>
          <a:p>
            <a:pPr lvl="0" algn="ctr"/>
            <a:r>
              <a:rPr lang="en-US" sz="3400" b="1" dirty="0">
                <a:solidFill>
                  <a:schemeClr val="tx2"/>
                </a:solidFill>
              </a:rPr>
              <a:t>“I want to go to a </a:t>
            </a:r>
            <a:r>
              <a:rPr lang="en-US" sz="3400" b="1" i="1" dirty="0">
                <a:solidFill>
                  <a:schemeClr val="tx2"/>
                </a:solidFill>
              </a:rPr>
              <a:t>good</a:t>
            </a:r>
            <a:r>
              <a:rPr lang="en-US" sz="3400" b="1" dirty="0">
                <a:solidFill>
                  <a:schemeClr val="tx2"/>
                </a:solidFill>
              </a:rPr>
              <a:t> college</a:t>
            </a:r>
            <a:r>
              <a:rPr lang="en-US" sz="3400" b="1" dirty="0" smtClean="0">
                <a:solidFill>
                  <a:schemeClr val="tx2"/>
                </a:solidFill>
              </a:rPr>
              <a:t>.”</a:t>
            </a:r>
            <a:endParaRPr lang="en-US" sz="3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32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7426384"/>
              </p:ext>
            </p:extLst>
          </p:nvPr>
        </p:nvGraphicFramePr>
        <p:xfrm>
          <a:off x="585652" y="1905001"/>
          <a:ext cx="8077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1981200" cy="1558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429000" y="838200"/>
            <a:ext cx="5020234" cy="8382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2800" dirty="0" smtClean="0"/>
              <a:t>Scholarships/Grants for </a:t>
            </a:r>
            <a:br>
              <a:rPr lang="en-US" sz="2800" dirty="0" smtClean="0"/>
            </a:br>
            <a:r>
              <a:rPr lang="en-US" sz="2800" dirty="0" smtClean="0"/>
              <a:t>Georgia Residents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3418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547036"/>
              </p:ext>
            </p:extLst>
          </p:nvPr>
        </p:nvGraphicFramePr>
        <p:xfrm>
          <a:off x="1914381" y="4038600"/>
          <a:ext cx="5315239" cy="2401245"/>
        </p:xfrm>
        <a:graphic>
          <a:graphicData uri="http://schemas.openxmlformats.org/drawingml/2006/table">
            <a:tbl>
              <a:tblPr firstRow="1" firstCol="1" bandRow="1"/>
              <a:tblGrid>
                <a:gridCol w="1481344"/>
                <a:gridCol w="1368964"/>
                <a:gridCol w="1392235"/>
                <a:gridCol w="1072696"/>
              </a:tblGrid>
              <a:tr h="557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Course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Semester Grade w/Honors Points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Semester Grade w/out Honors Points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Converted to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 4.0 scale points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10</a:t>
                      </a:r>
                      <a:r>
                        <a:rPr lang="en-US" sz="1000" baseline="30000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th</a:t>
                      </a:r>
                      <a:r>
                        <a:rPr lang="en-US" sz="1000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 Grade Lit Honors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95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88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entury Gothic"/>
                          <a:ea typeface="Calibri"/>
                          <a:cs typeface="Segoe UI"/>
                        </a:rPr>
                        <a:t>CCGPS </a:t>
                      </a:r>
                      <a:r>
                        <a:rPr lang="en-US" sz="1000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Geometry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80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80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6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Physical Science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79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79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8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AP World History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88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81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3.5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5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French 2 Honors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99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92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5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Weight Training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93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93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—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543">
                <a:tc gridSpan="3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Add converted points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15.5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543">
                <a:tc gridSpan="3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Divide sum by # of eligible classes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15.5  ÷  5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543">
                <a:tc gridSpan="3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HOPE GPA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3.1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09600" y="1697306"/>
            <a:ext cx="784860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sz="1400" b="1" dirty="0" smtClean="0">
                <a:ea typeface="Calibri"/>
                <a:cs typeface="Segoe UI"/>
              </a:rPr>
              <a:t>The </a:t>
            </a:r>
            <a:r>
              <a:rPr lang="en-US" sz="1400" b="1" dirty="0">
                <a:ea typeface="Calibri"/>
                <a:cs typeface="Segoe UI"/>
              </a:rPr>
              <a:t>HOPE GPA only includes attempted core academic courses taken in grades 9 – 12</a:t>
            </a:r>
            <a:r>
              <a:rPr lang="en-US" sz="1400" dirty="0" smtClean="0">
                <a:ea typeface="Calibri"/>
                <a:cs typeface="Segoe UI"/>
              </a:rPr>
              <a:t>. </a:t>
            </a:r>
            <a:r>
              <a:rPr lang="en-US" sz="1300" dirty="0" smtClean="0">
                <a:ea typeface="Calibri"/>
                <a:cs typeface="Segoe UI"/>
              </a:rPr>
              <a:t>(Lang Arts, Math, Science, Soc Studies &amp; World Lang)</a:t>
            </a:r>
            <a:endParaRPr lang="en-US" sz="1300" dirty="0"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Segoe UI" pitchFamily="34" charset="0"/>
              </a:rPr>
              <a:t>Semester numeric grades are converted to a 4.0 scale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Segoe UI" pitchFamily="34" charset="0"/>
              </a:rPr>
              <a:t>* The 7 honors points for Honors, Advanced Placement, and MOWR classes are subtracted before grades are converted to the 4.0 scale.</a:t>
            </a:r>
            <a:endParaRPr kumimoji="0" lang="en-US" alt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Segoe UI" pitchFamily="34" charset="0"/>
              </a:rPr>
              <a:t>A  =  4 points</a:t>
            </a:r>
            <a:endParaRPr kumimoji="0" lang="en-US" alt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Segoe UI" pitchFamily="34" charset="0"/>
              </a:rPr>
              <a:t>B  =   3 points</a:t>
            </a:r>
            <a:endParaRPr kumimoji="0" lang="en-US" alt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Segoe UI" pitchFamily="34" charset="0"/>
              </a:rPr>
              <a:t>C  =  2 points</a:t>
            </a:r>
            <a:endParaRPr kumimoji="0" lang="en-US" alt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Segoe UI" pitchFamily="34" charset="0"/>
              </a:rPr>
              <a:t>F  =   0 points</a:t>
            </a:r>
            <a:endParaRPr kumimoji="0" lang="en-US" alt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Segoe UI" pitchFamily="34" charset="0"/>
              </a:rPr>
              <a:t>        .5 point added to each AP and Dual Enrollment grade (points cannot go higher than 4)</a:t>
            </a:r>
            <a:endParaRPr kumimoji="0" lang="en-US" alt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53880"/>
              </p:ext>
            </p:extLst>
          </p:nvPr>
        </p:nvGraphicFramePr>
        <p:xfrm>
          <a:off x="609600" y="829063"/>
          <a:ext cx="7848600" cy="488535"/>
        </p:xfrm>
        <a:graphic>
          <a:graphicData uri="http://schemas.openxmlformats.org/drawingml/2006/table">
            <a:tbl>
              <a:tblPr firstRow="1" firstCol="1" bandRow="1"/>
              <a:tblGrid>
                <a:gridCol w="7848600"/>
              </a:tblGrid>
              <a:tr h="4885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cap="all" dirty="0" smtClean="0">
                          <a:effectLst/>
                          <a:latin typeface="Century Gothic"/>
                          <a:ea typeface="Calibri"/>
                          <a:cs typeface="Segoe UI"/>
                        </a:rPr>
                        <a:t>Calculating the </a:t>
                      </a:r>
                      <a:r>
                        <a:rPr lang="en-US" sz="2400" b="1" cap="all" dirty="0">
                          <a:effectLst/>
                          <a:latin typeface="Century Gothic"/>
                          <a:ea typeface="Calibri"/>
                          <a:cs typeface="Segoe UI"/>
                        </a:rPr>
                        <a:t>hope gpa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49" marR="64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434" name="Picture 2" descr="C:\Users\caplinger\AppData\Local\Microsoft\Windows\Temporary Internet Files\Content.IE5\XUJRGU4L\MM900285292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61" y="387531"/>
            <a:ext cx="1266200" cy="126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 rot="10800000">
            <a:off x="7428772" y="6096001"/>
            <a:ext cx="978408" cy="48463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12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23" y="990600"/>
            <a:ext cx="7010400" cy="762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Moving Forward Junior Year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6139619"/>
              </p:ext>
            </p:extLst>
          </p:nvPr>
        </p:nvGraphicFramePr>
        <p:xfrm>
          <a:off x="609600" y="990600"/>
          <a:ext cx="79248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19459" name="Picture 3" descr="C:\Users\caplinger\AppData\Local\Microsoft\Windows\Temporary Internet Files\Content.IE5\A84M3A0C\MM900041140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90600"/>
            <a:ext cx="14097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00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7467600" cy="1295400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>
            <a:normAutofit fontScale="90000"/>
          </a:bodyPr>
          <a:lstStyle/>
          <a:p>
            <a:pPr algn="ctr"/>
            <a:r>
              <a:rPr lang="en-US" dirty="0" smtClean="0"/>
              <a:t>While finalizing your classes for next year, be sure to consider…..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23652"/>
            <a:ext cx="7391400" cy="4077148"/>
          </a:xfrm>
        </p:spPr>
        <p:txBody>
          <a:bodyPr>
            <a:normAutofit/>
          </a:bodyPr>
          <a:lstStyle/>
          <a:p>
            <a:r>
              <a:rPr lang="en-US" dirty="0" smtClean="0"/>
              <a:t>Interest in the Class Content</a:t>
            </a:r>
          </a:p>
          <a:p>
            <a:r>
              <a:rPr lang="en-US" dirty="0" smtClean="0"/>
              <a:t>Motivation</a:t>
            </a:r>
          </a:p>
          <a:p>
            <a:r>
              <a:rPr lang="en-US" dirty="0" smtClean="0"/>
              <a:t>Prerequisites</a:t>
            </a:r>
          </a:p>
          <a:p>
            <a:r>
              <a:rPr lang="en-US" dirty="0" smtClean="0"/>
              <a:t>College Interest</a:t>
            </a:r>
          </a:p>
          <a:p>
            <a:r>
              <a:rPr lang="en-US" dirty="0" smtClean="0"/>
              <a:t>Career Interest</a:t>
            </a:r>
          </a:p>
          <a:p>
            <a:r>
              <a:rPr lang="en-US" dirty="0" smtClean="0"/>
              <a:t>Overall </a:t>
            </a:r>
            <a:r>
              <a:rPr lang="en-US" dirty="0"/>
              <a:t>D</a:t>
            </a:r>
            <a:r>
              <a:rPr lang="en-US" dirty="0" smtClean="0"/>
              <a:t>emand of Schedule</a:t>
            </a:r>
          </a:p>
          <a:p>
            <a:r>
              <a:rPr lang="en-US" dirty="0" smtClean="0"/>
              <a:t>Extracurricular Commitments</a:t>
            </a:r>
          </a:p>
          <a:p>
            <a:r>
              <a:rPr lang="en-US" dirty="0" smtClean="0"/>
              <a:t>Strengths &amp; Weaknesses</a:t>
            </a:r>
          </a:p>
          <a:p>
            <a:r>
              <a:rPr lang="en-US" dirty="0" smtClean="0"/>
              <a:t>HOPE Eligibility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887" y="2971800"/>
            <a:ext cx="2443029" cy="321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44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1093652"/>
              </p:ext>
            </p:extLst>
          </p:nvPr>
        </p:nvGraphicFramePr>
        <p:xfrm>
          <a:off x="1066800" y="685800"/>
          <a:ext cx="3200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736592" y="1981200"/>
            <a:ext cx="3298784" cy="396240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Registration </a:t>
            </a:r>
            <a:r>
              <a:rPr lang="en-US" sz="2400" dirty="0">
                <a:solidFill>
                  <a:schemeClr val="tx1"/>
                </a:solidFill>
              </a:rPr>
              <a:t>for Classes for </a:t>
            </a:r>
            <a:r>
              <a:rPr lang="en-US" sz="2400" dirty="0" smtClean="0">
                <a:solidFill>
                  <a:schemeClr val="tx1"/>
                </a:solidFill>
              </a:rPr>
              <a:t>2016-17</a:t>
            </a:r>
            <a:endParaRPr lang="en-US" sz="1600" b="1" i="1" u="sng" dirty="0" smtClean="0">
              <a:solidFill>
                <a:schemeClr val="accent6"/>
              </a:solidFill>
            </a:endParaRPr>
          </a:p>
          <a:p>
            <a:pPr marL="285750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Junior Advisement / Junior “Blitz” </a:t>
            </a:r>
          </a:p>
          <a:p>
            <a:pPr marL="342900" indent="-3429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SAT / ACT administrations, test prep, mock tests</a:t>
            </a:r>
          </a:p>
          <a:p>
            <a:pPr marL="342900" indent="-3429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Atlanta National College Fair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724400" y="838201"/>
            <a:ext cx="3304572" cy="9906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Ongoing/Upcoming in Spring 2016…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08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2323" y="762000"/>
            <a:ext cx="7825877" cy="801136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pPr algn="ctr"/>
            <a:r>
              <a:rPr lang="en-US" sz="2400" dirty="0" smtClean="0"/>
              <a:t>Visit us at </a:t>
            </a:r>
            <a:r>
              <a:rPr lang="en-US" sz="2400" dirty="0" smtClean="0">
                <a:hlinkClick r:id="rId2"/>
              </a:rPr>
              <a:t>www.mycentennialcounseling.com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600200"/>
            <a:ext cx="8153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76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693419"/>
            <a:ext cx="3304572" cy="906781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 smtClean="0">
                <a:solidFill>
                  <a:schemeClr val="accent5"/>
                </a:solidFill>
              </a:rPr>
              <a:t>Ask Yourself….</a:t>
            </a:r>
            <a:endParaRPr lang="en-US" sz="3400" b="1" dirty="0">
              <a:solidFill>
                <a:schemeClr val="accent5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736592" y="1752600"/>
            <a:ext cx="3298784" cy="3902298"/>
          </a:xfrm>
        </p:spPr>
        <p:txBody>
          <a:bodyPr>
            <a:normAutofit/>
          </a:bodyPr>
          <a:lstStyle/>
          <a:p>
            <a:pPr algn="ctr"/>
            <a:r>
              <a:rPr lang="en-US" sz="5000" dirty="0" smtClean="0"/>
              <a:t>What</a:t>
            </a:r>
          </a:p>
          <a:p>
            <a:pPr algn="ctr"/>
            <a:r>
              <a:rPr lang="en-US" sz="5000" dirty="0" smtClean="0"/>
              <a:t> </a:t>
            </a:r>
            <a:r>
              <a:rPr lang="en-US" sz="5000" dirty="0"/>
              <a:t>makes </a:t>
            </a:r>
            <a:endParaRPr lang="en-US" sz="5000" dirty="0" smtClean="0"/>
          </a:p>
          <a:p>
            <a:pPr algn="ctr"/>
            <a:r>
              <a:rPr lang="en-US" sz="5000" dirty="0" smtClean="0"/>
              <a:t>a college</a:t>
            </a:r>
          </a:p>
          <a:p>
            <a:pPr algn="ctr"/>
            <a:r>
              <a:rPr lang="en-US" sz="5000" dirty="0" smtClean="0"/>
              <a:t> ‘</a:t>
            </a:r>
            <a:r>
              <a:rPr lang="en-US" sz="5000" i="1" u="sng" dirty="0" smtClean="0"/>
              <a:t>good’</a:t>
            </a:r>
            <a:r>
              <a:rPr lang="en-US" sz="5000" dirty="0" smtClean="0"/>
              <a:t>?</a:t>
            </a:r>
            <a:endParaRPr lang="en-US" sz="50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5" b="61971"/>
          <a:stretch/>
        </p:blipFill>
        <p:spPr bwMode="auto">
          <a:xfrm>
            <a:off x="990600" y="4752700"/>
            <a:ext cx="3413512" cy="1491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0" b="5024"/>
          <a:stretch/>
        </p:blipFill>
        <p:spPr bwMode="auto">
          <a:xfrm>
            <a:off x="990600" y="640080"/>
            <a:ext cx="3413512" cy="407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02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904019"/>
              </p:ext>
            </p:extLst>
          </p:nvPr>
        </p:nvGraphicFramePr>
        <p:xfrm>
          <a:off x="1146175" y="857250"/>
          <a:ext cx="3090863" cy="5149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00600" y="1066800"/>
            <a:ext cx="3304572" cy="1905001"/>
          </a:xfrm>
        </p:spPr>
        <p:txBody>
          <a:bodyPr anchor="t" anchorCtr="1">
            <a:normAutofit/>
          </a:bodyPr>
          <a:lstStyle/>
          <a:p>
            <a:pPr algn="ctr"/>
            <a:r>
              <a:rPr lang="en-US" sz="3500" dirty="0">
                <a:solidFill>
                  <a:schemeClr val="accent6"/>
                </a:solidFill>
              </a:rPr>
              <a:t>F</a:t>
            </a:r>
            <a:r>
              <a:rPr lang="en-US" sz="3500" dirty="0" smtClean="0">
                <a:solidFill>
                  <a:schemeClr val="accent6"/>
                </a:solidFill>
              </a:rPr>
              <a:t>actors for </a:t>
            </a:r>
            <a:br>
              <a:rPr lang="en-US" sz="3500" dirty="0" smtClean="0">
                <a:solidFill>
                  <a:schemeClr val="accent6"/>
                </a:solidFill>
              </a:rPr>
            </a:br>
            <a:r>
              <a:rPr lang="en-US" sz="3500" b="1" dirty="0" smtClean="0">
                <a:solidFill>
                  <a:schemeClr val="accent6"/>
                </a:solidFill>
              </a:rPr>
              <a:t>YOU </a:t>
            </a:r>
            <a:r>
              <a:rPr lang="en-US" sz="3500" dirty="0" smtClean="0">
                <a:solidFill>
                  <a:schemeClr val="accent6"/>
                </a:solidFill>
              </a:rPr>
              <a:t/>
            </a:r>
            <a:br>
              <a:rPr lang="en-US" sz="3500" dirty="0" smtClean="0">
                <a:solidFill>
                  <a:schemeClr val="accent6"/>
                </a:solidFill>
              </a:rPr>
            </a:br>
            <a:r>
              <a:rPr lang="en-US" sz="3500" dirty="0" smtClean="0">
                <a:solidFill>
                  <a:schemeClr val="accent6"/>
                </a:solidFill>
              </a:rPr>
              <a:t>to Consider</a:t>
            </a:r>
            <a:endParaRPr lang="en-US" sz="3500" dirty="0">
              <a:solidFill>
                <a:schemeClr val="accent6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736592" y="2971800"/>
            <a:ext cx="3298784" cy="3048000"/>
          </a:xfrm>
        </p:spPr>
        <p:txBody>
          <a:bodyPr>
            <a:noAutofit/>
          </a:bodyPr>
          <a:lstStyle/>
          <a:p>
            <a:pPr algn="ctr"/>
            <a:r>
              <a:rPr lang="en-US" sz="2600" b="1" dirty="0" smtClean="0"/>
              <a:t>Think about your personal preferences.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600" b="1" dirty="0" smtClean="0"/>
              <a:t>What factors are non-negotiable? </a:t>
            </a:r>
            <a:r>
              <a:rPr lang="en-US" sz="2400" dirty="0" smtClean="0"/>
              <a:t>(Your Must- Haves)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7913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2000"/>
            <a:ext cx="8001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2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838200"/>
            <a:ext cx="3300984" cy="1981200"/>
          </a:xfrm>
        </p:spPr>
        <p:txBody>
          <a:bodyPr/>
          <a:lstStyle/>
          <a:p>
            <a:r>
              <a:rPr lang="en-US" dirty="0" smtClean="0"/>
              <a:t>Georgia Probe Fulton County Fair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8" y="1676400"/>
            <a:ext cx="3359623" cy="32004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Monday, March 21</a:t>
            </a:r>
          </a:p>
          <a:p>
            <a:r>
              <a:rPr lang="en-US" dirty="0" smtClean="0"/>
              <a:t>6:00-8:00pm</a:t>
            </a:r>
          </a:p>
          <a:p>
            <a:r>
              <a:rPr lang="en-US" dirty="0" smtClean="0"/>
              <a:t>Cambridge High School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03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077200" cy="762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5"/>
                </a:solidFill>
              </a:rPr>
              <a:t>What Factors are Colleges Considering?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58698" y="5502142"/>
            <a:ext cx="6019800" cy="55399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Admission Activity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97" y="1752600"/>
            <a:ext cx="6102803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32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150" name="Picture 6" descr="C:\Users\caplinger\AppData\Local\Microsoft\Windows\Temporary Internet Files\Content.IE5\CM6762QR\MC910217009[1]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" t="4698" r="3763" b="14008"/>
          <a:stretch/>
        </p:blipFill>
        <p:spPr bwMode="auto">
          <a:xfrm>
            <a:off x="2209800" y="1058799"/>
            <a:ext cx="4648200" cy="415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40826" y="3439392"/>
            <a:ext cx="2743200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1600" dirty="0">
                <a:solidFill>
                  <a:schemeClr val="tx2"/>
                </a:solidFill>
              </a:rPr>
              <a:t>Essentially everything the college will know about you and who you </a:t>
            </a:r>
            <a:r>
              <a:rPr lang="en-US" sz="1600" dirty="0" smtClean="0">
                <a:solidFill>
                  <a:schemeClr val="tx2"/>
                </a:solidFill>
              </a:rPr>
              <a:t>are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6737" y="802106"/>
            <a:ext cx="2202847" cy="33855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lvl="0"/>
            <a:r>
              <a:rPr lang="en-US" sz="1600" b="1" dirty="0"/>
              <a:t>Rigor of HS </a:t>
            </a:r>
            <a:r>
              <a:rPr lang="en-US" sz="1600" b="1" dirty="0" smtClean="0"/>
              <a:t>Courses  </a:t>
            </a:r>
            <a:endParaRPr 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" y="582215"/>
            <a:ext cx="3411511" cy="33855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lvl="0"/>
            <a:r>
              <a:rPr lang="en-US" sz="1600" b="1" dirty="0" smtClean="0">
                <a:solidFill>
                  <a:schemeClr val="bg1"/>
                </a:solidFill>
              </a:rPr>
              <a:t>  Courses </a:t>
            </a:r>
            <a:r>
              <a:rPr lang="en-US" sz="1600" b="1" dirty="0">
                <a:solidFill>
                  <a:schemeClr val="bg1"/>
                </a:solidFill>
              </a:rPr>
              <a:t>in progress Senior Year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12568" y="2130146"/>
            <a:ext cx="683200" cy="338554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/>
              <a:t> GPA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27078" y="2162653"/>
            <a:ext cx="1280283" cy="58477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1600" b="1" dirty="0"/>
              <a:t>SAT/ACT </a:t>
            </a:r>
            <a:r>
              <a:rPr lang="en-US" sz="1600" b="1" dirty="0" smtClean="0"/>
              <a:t>scores</a:t>
            </a:r>
            <a:endParaRPr lang="en-US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134441" y="4721433"/>
            <a:ext cx="1380506" cy="33855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lvl="0"/>
            <a:r>
              <a:rPr lang="en-US" sz="1600" b="1" dirty="0" smtClean="0"/>
              <a:t>  Class Rank</a:t>
            </a:r>
            <a:endParaRPr 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85800" y="4841557"/>
            <a:ext cx="1981200" cy="83099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1600" b="1" dirty="0"/>
              <a:t>Teacher </a:t>
            </a:r>
            <a:r>
              <a:rPr lang="en-US" sz="1600" b="1" dirty="0" smtClean="0"/>
              <a:t>&amp; </a:t>
            </a:r>
            <a:r>
              <a:rPr lang="en-US" sz="1600" b="1" dirty="0"/>
              <a:t>Counselor </a:t>
            </a:r>
            <a:endParaRPr lang="en-US" sz="1600" b="1" dirty="0" smtClean="0"/>
          </a:p>
          <a:p>
            <a:pPr lvl="0" algn="ctr"/>
            <a:r>
              <a:rPr lang="en-US" sz="1600" b="1" dirty="0" smtClean="0"/>
              <a:t>Recommendation</a:t>
            </a:r>
            <a:endParaRPr lang="en-US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12402" y="3633047"/>
            <a:ext cx="816249" cy="33855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lvl="0"/>
            <a:r>
              <a:rPr lang="en-US" sz="1600" b="1" dirty="0" smtClean="0"/>
              <a:t>Essays</a:t>
            </a:r>
            <a:endParaRPr lang="en-US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380135" y="2890159"/>
            <a:ext cx="2173944" cy="5847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1600" b="1" dirty="0"/>
              <a:t>Activities &amp;</a:t>
            </a:r>
            <a:r>
              <a:rPr lang="en-US" sz="1600" b="1" dirty="0" smtClean="0"/>
              <a:t> Accomplishments</a:t>
            </a:r>
            <a:endParaRPr 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687664" y="6009452"/>
            <a:ext cx="3692471" cy="338554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Demonstrated Interest</a:t>
            </a:r>
            <a:endParaRPr lang="en-US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473743" y="5503278"/>
            <a:ext cx="1199367" cy="338554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/>
              <a:t>  Interview</a:t>
            </a:r>
            <a:endParaRPr lang="en-US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51069" y="3139045"/>
            <a:ext cx="2057400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chemeClr val="tx2"/>
                </a:solidFill>
                <a:latin typeface="Adobe Heiti Std R" pitchFamily="34" charset="-128"/>
                <a:ea typeface="Adobe Heiti Std R" pitchFamily="34" charset="-128"/>
                <a:cs typeface="Consolas" panose="020B0609020204030204" pitchFamily="49" charset="0"/>
              </a:rPr>
              <a:t>Your </a:t>
            </a:r>
            <a:r>
              <a:rPr lang="en-US" b="1" dirty="0" smtClean="0">
                <a:solidFill>
                  <a:schemeClr val="tx2"/>
                </a:solidFill>
                <a:latin typeface="Adobe Heiti Std R" pitchFamily="34" charset="-128"/>
                <a:ea typeface="Adobe Heiti Std R" pitchFamily="34" charset="-128"/>
                <a:cs typeface="Consolas" panose="020B0609020204030204" pitchFamily="49" charset="0"/>
              </a:rPr>
              <a:t>Application</a:t>
            </a:r>
            <a:endParaRPr lang="en-US" b="1" dirty="0">
              <a:solidFill>
                <a:schemeClr val="tx2"/>
              </a:solidFill>
              <a:latin typeface="Adobe Heiti Std R" pitchFamily="34" charset="-128"/>
              <a:ea typeface="Adobe Heiti Std R" pitchFamily="34" charset="-128"/>
              <a:cs typeface="Consolas" panose="020B0609020204030204" pitchFamily="49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866190" y="5156226"/>
            <a:ext cx="1096210" cy="9829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>
            <a:off x="1728651" y="2468700"/>
            <a:ext cx="914400" cy="743567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676400" y="385489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>
          <a:xfrm>
            <a:off x="838200" y="751492"/>
            <a:ext cx="1553355" cy="772508"/>
          </a:xfrm>
          <a:prstGeom prst="bentConnector3">
            <a:avLst>
              <a:gd name="adj1" fmla="val -457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Elbow Connector 53"/>
          <p:cNvCxnSpPr/>
          <p:nvPr/>
        </p:nvCxnSpPr>
        <p:spPr>
          <a:xfrm rot="10800000" flipV="1">
            <a:off x="6766744" y="971382"/>
            <a:ext cx="1187424" cy="705017"/>
          </a:xfrm>
          <a:prstGeom prst="bentConnector3">
            <a:avLst>
              <a:gd name="adj1" fmla="val -47909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6858000" y="2299423"/>
            <a:ext cx="81511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Elbow Connector 62"/>
          <p:cNvCxnSpPr/>
          <p:nvPr/>
        </p:nvCxnSpPr>
        <p:spPr>
          <a:xfrm flipV="1">
            <a:off x="2391555" y="4547598"/>
            <a:ext cx="949271" cy="6685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Elbow Connector 71"/>
          <p:cNvCxnSpPr/>
          <p:nvPr/>
        </p:nvCxnSpPr>
        <p:spPr>
          <a:xfrm rot="10800000" flipV="1">
            <a:off x="6585894" y="3182546"/>
            <a:ext cx="1848481" cy="672344"/>
          </a:xfrm>
          <a:prstGeom prst="bentConnector3">
            <a:avLst>
              <a:gd name="adj1" fmla="val -881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Elbow Connector 82"/>
          <p:cNvCxnSpPr/>
          <p:nvPr/>
        </p:nvCxnSpPr>
        <p:spPr>
          <a:xfrm rot="10800000">
            <a:off x="5410200" y="5156226"/>
            <a:ext cx="1175697" cy="516328"/>
          </a:xfrm>
          <a:prstGeom prst="bentConnector3">
            <a:avLst>
              <a:gd name="adj1" fmla="val 99998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H="1" flipV="1">
            <a:off x="6414951" y="4556460"/>
            <a:ext cx="850604" cy="334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0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5333</TotalTime>
  <Words>1450</Words>
  <Application>Microsoft Office PowerPoint</Application>
  <PresentationFormat>On-screen Show (4:3)</PresentationFormat>
  <Paragraphs>384</Paragraphs>
  <Slides>35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Adobe Heiti Std R</vt:lpstr>
      <vt:lpstr>Arial</vt:lpstr>
      <vt:lpstr>Calibri</vt:lpstr>
      <vt:lpstr>Century Gothic</vt:lpstr>
      <vt:lpstr>Consolas</vt:lpstr>
      <vt:lpstr>Lucida Sans</vt:lpstr>
      <vt:lpstr>Segoe UI</vt:lpstr>
      <vt:lpstr>Times New Roman</vt:lpstr>
      <vt:lpstr>Wingdings</vt:lpstr>
      <vt:lpstr>Wingdings 2</vt:lpstr>
      <vt:lpstr>Austin</vt:lpstr>
      <vt:lpstr>Junior Classroom Guidance,  Part 1</vt:lpstr>
      <vt:lpstr>PowerPoint Presentation</vt:lpstr>
      <vt:lpstr>“I want to go to a good college.”</vt:lpstr>
      <vt:lpstr>Ask Yourself….</vt:lpstr>
      <vt:lpstr>Factors for  YOU  to Consider</vt:lpstr>
      <vt:lpstr>PowerPoint Presentation</vt:lpstr>
      <vt:lpstr>Georgia Probe Fulton County Fair</vt:lpstr>
      <vt:lpstr>What Factors are Colleges Considering?</vt:lpstr>
      <vt:lpstr>PowerPoint Presentation</vt:lpstr>
      <vt:lpstr>COLLEGES ARE WATCHING!!!</vt:lpstr>
      <vt:lpstr>RIGOR MATTERS!!!</vt:lpstr>
      <vt:lpstr>ACT and SAT</vt:lpstr>
      <vt:lpstr>PowerPoint Presentation</vt:lpstr>
      <vt:lpstr>Why an 80 GPA ≠ a 3.0 GPA</vt:lpstr>
      <vt:lpstr> 100 pt Scale vs. 4.0 Scale</vt:lpstr>
      <vt:lpstr>Other Potential Factors….</vt:lpstr>
      <vt:lpstr>Other Potential Factors….</vt:lpstr>
      <vt:lpstr>Other Potential Factors….</vt:lpstr>
      <vt:lpstr>Other Potential Factors….</vt:lpstr>
      <vt:lpstr>Research potential college options   to discover  which factors  are most important</vt:lpstr>
      <vt:lpstr>Research potential college options  to discover which factors  are most important</vt:lpstr>
      <vt:lpstr>Freshman Class Profiles</vt:lpstr>
      <vt:lpstr>Retention and Graduation</vt:lpstr>
      <vt:lpstr>Paying for College</vt:lpstr>
      <vt:lpstr>Cost of Attendance (COA)</vt:lpstr>
      <vt:lpstr>Types  of  Financial Aid</vt:lpstr>
      <vt:lpstr>PowerPoint Presentation</vt:lpstr>
      <vt:lpstr>There are scholarships for EVERYONE!!!</vt:lpstr>
      <vt:lpstr>Scholarships/Grants for  Georgia Residents</vt:lpstr>
      <vt:lpstr>Scholarships/Grants for  Georgia Residents</vt:lpstr>
      <vt:lpstr>PowerPoint Presentation</vt:lpstr>
      <vt:lpstr>Moving Forward Junior Year</vt:lpstr>
      <vt:lpstr>While finalizing your classes for next year, be sure to consider…..</vt:lpstr>
      <vt:lpstr>Ongoing/Upcoming in Spring 2016…</vt:lpstr>
      <vt:lpstr>Visit us at www.mycentennialcounseling.com </vt:lpstr>
    </vt:vector>
  </TitlesOfParts>
  <Company>FCSS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Junior Classroom Guidance Class of 2015</dc:title>
  <dc:creator>Windows User</dc:creator>
  <cp:lastModifiedBy>Peart, Hella</cp:lastModifiedBy>
  <cp:revision>156</cp:revision>
  <cp:lastPrinted>2015-02-19T14:40:54Z</cp:lastPrinted>
  <dcterms:created xsi:type="dcterms:W3CDTF">2014-01-30T19:15:11Z</dcterms:created>
  <dcterms:modified xsi:type="dcterms:W3CDTF">2017-09-28T16:48:09Z</dcterms:modified>
</cp:coreProperties>
</file>