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45"/>
  </p:notesMasterIdLst>
  <p:handoutMasterIdLst>
    <p:handoutMasterId r:id="rId46"/>
  </p:handoutMasterIdLst>
  <p:sldIdLst>
    <p:sldId id="256" r:id="rId5"/>
    <p:sldId id="387" r:id="rId6"/>
    <p:sldId id="328" r:id="rId7"/>
    <p:sldId id="379" r:id="rId8"/>
    <p:sldId id="324" r:id="rId9"/>
    <p:sldId id="381" r:id="rId10"/>
    <p:sldId id="384" r:id="rId11"/>
    <p:sldId id="385" r:id="rId12"/>
    <p:sldId id="386" r:id="rId13"/>
    <p:sldId id="371" r:id="rId14"/>
    <p:sldId id="310" r:id="rId15"/>
    <p:sldId id="306" r:id="rId16"/>
    <p:sldId id="348" r:id="rId17"/>
    <p:sldId id="377" r:id="rId18"/>
    <p:sldId id="353" r:id="rId19"/>
    <p:sldId id="262" r:id="rId20"/>
    <p:sldId id="337" r:id="rId21"/>
    <p:sldId id="339" r:id="rId22"/>
    <p:sldId id="340" r:id="rId23"/>
    <p:sldId id="341" r:id="rId24"/>
    <p:sldId id="363" r:id="rId25"/>
    <p:sldId id="338" r:id="rId26"/>
    <p:sldId id="261" r:id="rId27"/>
    <p:sldId id="289" r:id="rId28"/>
    <p:sldId id="320" r:id="rId29"/>
    <p:sldId id="343" r:id="rId30"/>
    <p:sldId id="345" r:id="rId31"/>
    <p:sldId id="273" r:id="rId32"/>
    <p:sldId id="350" r:id="rId33"/>
    <p:sldId id="369" r:id="rId34"/>
    <p:sldId id="351" r:id="rId35"/>
    <p:sldId id="352" r:id="rId36"/>
    <p:sldId id="375" r:id="rId37"/>
    <p:sldId id="380" r:id="rId38"/>
    <p:sldId id="364" r:id="rId39"/>
    <p:sldId id="365" r:id="rId40"/>
    <p:sldId id="366" r:id="rId41"/>
    <p:sldId id="373" r:id="rId42"/>
    <p:sldId id="354" r:id="rId43"/>
    <p:sldId id="389" r:id="rId44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7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F065C-4B05-48E4-831A-099D793B5F54}" v="1228" dt="2019-10-10T18:12:08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3" autoAdjust="0"/>
    <p:restoredTop sz="93362" autoAdjust="0"/>
  </p:normalViewPr>
  <p:slideViewPr>
    <p:cSldViewPr>
      <p:cViewPr varScale="1">
        <p:scale>
          <a:sx n="63" d="100"/>
          <a:sy n="63" d="100"/>
        </p:scale>
        <p:origin x="15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2947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y, Zyer" userId="80f66d3b-e80e-492c-a76c-9cb609a645f5" providerId="ADAL" clId="{7D009D2E-C551-42A7-B6B5-C0081925AD5E}"/>
    <pc:docChg chg="modSld">
      <pc:chgData name="Beaty, Zyer" userId="80f66d3b-e80e-492c-a76c-9cb609a645f5" providerId="ADAL" clId="{7D009D2E-C551-42A7-B6B5-C0081925AD5E}" dt="2018-11-13T14:47:17.290" v="1" actId="20577"/>
      <pc:docMkLst>
        <pc:docMk/>
      </pc:docMkLst>
      <pc:sldChg chg="modSp">
        <pc:chgData name="Beaty, Zyer" userId="80f66d3b-e80e-492c-a76c-9cb609a645f5" providerId="ADAL" clId="{7D009D2E-C551-42A7-B6B5-C0081925AD5E}" dt="2018-11-13T14:47:17.290" v="1" actId="20577"/>
        <pc:sldMkLst>
          <pc:docMk/>
          <pc:sldMk cId="2431978375" sldId="351"/>
        </pc:sldMkLst>
        <pc:spChg chg="mod">
          <ac:chgData name="Beaty, Zyer" userId="80f66d3b-e80e-492c-a76c-9cb609a645f5" providerId="ADAL" clId="{7D009D2E-C551-42A7-B6B5-C0081925AD5E}" dt="2018-11-13T14:47:17.290" v="1" actId="20577"/>
          <ac:spMkLst>
            <pc:docMk/>
            <pc:sldMk cId="2431978375" sldId="351"/>
            <ac:spMk id="39938" creationId="{00000000-0000-0000-0000-000000000000}"/>
          </ac:spMkLst>
        </pc:spChg>
      </pc:sldChg>
    </pc:docChg>
  </pc:docChgLst>
  <pc:docChgLst>
    <pc:chgData name="Freeman, Melissa Anne" userId="d9ae4bcd-8349-48ac-a516-c710a12423b5" providerId="ADAL" clId="{D89D036A-E641-42A4-B024-F070065C876F}"/>
    <pc:docChg chg="custSel modSld">
      <pc:chgData name="Freeman, Melissa Anne" userId="d9ae4bcd-8349-48ac-a516-c710a12423b5" providerId="ADAL" clId="{D89D036A-E641-42A4-B024-F070065C876F}" dt="2018-11-12T15:04:31.143" v="14" actId="14100"/>
      <pc:docMkLst>
        <pc:docMk/>
      </pc:docMkLst>
      <pc:sldChg chg="addSp delSp modSp">
        <pc:chgData name="Freeman, Melissa Anne" userId="d9ae4bcd-8349-48ac-a516-c710a12423b5" providerId="ADAL" clId="{D89D036A-E641-42A4-B024-F070065C876F}" dt="2018-11-12T15:04:31.143" v="14" actId="14100"/>
        <pc:sldMkLst>
          <pc:docMk/>
          <pc:sldMk cId="447110868" sldId="380"/>
        </pc:sldMkLst>
        <pc:spChg chg="mod">
          <ac:chgData name="Freeman, Melissa Anne" userId="d9ae4bcd-8349-48ac-a516-c710a12423b5" providerId="ADAL" clId="{D89D036A-E641-42A4-B024-F070065C876F}" dt="2018-11-12T15:04:26.399" v="13" actId="122"/>
          <ac:spMkLst>
            <pc:docMk/>
            <pc:sldMk cId="447110868" sldId="380"/>
            <ac:spMk id="2" creationId="{55856545-29C7-4DF1-AF9A-459912751FDD}"/>
          </ac:spMkLst>
        </pc:spChg>
        <pc:picChg chg="add mod">
          <ac:chgData name="Freeman, Melissa Anne" userId="d9ae4bcd-8349-48ac-a516-c710a12423b5" providerId="ADAL" clId="{D89D036A-E641-42A4-B024-F070065C876F}" dt="2018-11-12T15:04:31.143" v="14" actId="14100"/>
          <ac:picMkLst>
            <pc:docMk/>
            <pc:sldMk cId="447110868" sldId="380"/>
            <ac:picMk id="4" creationId="{80C00AF4-6369-48C5-A323-BD25FB45349B}"/>
          </ac:picMkLst>
        </pc:picChg>
        <pc:picChg chg="del">
          <ac:chgData name="Freeman, Melissa Anne" userId="d9ae4bcd-8349-48ac-a516-c710a12423b5" providerId="ADAL" clId="{D89D036A-E641-42A4-B024-F070065C876F}" dt="2018-11-12T15:04:11.863" v="0" actId="478"/>
          <ac:picMkLst>
            <pc:docMk/>
            <pc:sldMk cId="447110868" sldId="380"/>
            <ac:picMk id="1026" creationId="{C354CF99-A497-469F-8A24-1675369EA664}"/>
          </ac:picMkLst>
        </pc:picChg>
      </pc:sldChg>
    </pc:docChg>
  </pc:docChgLst>
  <pc:docChgLst>
    <pc:chgData name="Lopez, Bianca" userId="626e2eaa-4493-414a-8ae6-c410d8583f91" providerId="ADAL" clId="{9C3F065C-4B05-48E4-831A-099D793B5F54}"/>
    <pc:docChg chg="undo redo custSel addSld delSld modSld sldOrd">
      <pc:chgData name="Lopez, Bianca" userId="626e2eaa-4493-414a-8ae6-c410d8583f91" providerId="ADAL" clId="{9C3F065C-4B05-48E4-831A-099D793B5F54}" dt="2019-10-10T18:12:08.543" v="2708"/>
      <pc:docMkLst>
        <pc:docMk/>
      </pc:docMkLst>
      <pc:sldChg chg="modSp">
        <pc:chgData name="Lopez, Bianca" userId="626e2eaa-4493-414a-8ae6-c410d8583f91" providerId="ADAL" clId="{9C3F065C-4B05-48E4-831A-099D793B5F54}" dt="2019-09-20T17:13:12.985" v="2166" actId="1076"/>
        <pc:sldMkLst>
          <pc:docMk/>
          <pc:sldMk cId="0" sldId="256"/>
        </pc:sldMkLst>
        <pc:spChg chg="mod">
          <ac:chgData name="Lopez, Bianca" userId="626e2eaa-4493-414a-8ae6-c410d8583f91" providerId="ADAL" clId="{9C3F065C-4B05-48E4-831A-099D793B5F54}" dt="2019-09-20T14:11:20.704" v="276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09-20T17:13:12.985" v="2166" actId="1076"/>
          <ac:spMkLst>
            <pc:docMk/>
            <pc:sldMk cId="0" sldId="256"/>
            <ac:spMk id="3" creationId="{00000000-0000-0000-0000-000000000000}"/>
          </ac:spMkLst>
        </pc:spChg>
      </pc:sldChg>
      <pc:sldChg chg="addSp delSp modSp">
        <pc:chgData name="Lopez, Bianca" userId="626e2eaa-4493-414a-8ae6-c410d8583f91" providerId="ADAL" clId="{9C3F065C-4B05-48E4-831A-099D793B5F54}" dt="2019-10-10T16:36:18.081" v="2399" actId="20577"/>
        <pc:sldMkLst>
          <pc:docMk/>
          <pc:sldMk cId="0" sldId="261"/>
        </pc:sldMkLst>
        <pc:spChg chg="add del">
          <ac:chgData name="Lopez, Bianca" userId="626e2eaa-4493-414a-8ae6-c410d8583f91" providerId="ADAL" clId="{9C3F065C-4B05-48E4-831A-099D793B5F54}" dt="2019-09-20T15:38:21.941" v="1322"/>
          <ac:spMkLst>
            <pc:docMk/>
            <pc:sldMk cId="0" sldId="261"/>
            <ac:spMk id="2" creationId="{503DDBDB-E6DC-48D5-9AC4-480E0A9D1E59}"/>
          </ac:spMkLst>
        </pc:spChg>
        <pc:spChg chg="add mod">
          <ac:chgData name="Lopez, Bianca" userId="626e2eaa-4493-414a-8ae6-c410d8583f91" providerId="ADAL" clId="{9C3F065C-4B05-48E4-831A-099D793B5F54}" dt="2019-09-20T15:46:22.588" v="1433" actId="115"/>
          <ac:spMkLst>
            <pc:docMk/>
            <pc:sldMk cId="0" sldId="261"/>
            <ac:spMk id="5" creationId="{E43C0793-1642-45DE-936B-680EFBC66928}"/>
          </ac:spMkLst>
        </pc:spChg>
        <pc:spChg chg="del mod">
          <ac:chgData name="Lopez, Bianca" userId="626e2eaa-4493-414a-8ae6-c410d8583f91" providerId="ADAL" clId="{9C3F065C-4B05-48E4-831A-099D793B5F54}" dt="2019-09-20T15:38:39.674" v="1326" actId="478"/>
          <ac:spMkLst>
            <pc:docMk/>
            <pc:sldMk cId="0" sldId="261"/>
            <ac:spMk id="23554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10-10T16:36:18.081" v="2399" actId="20577"/>
          <ac:spMkLst>
            <pc:docMk/>
            <pc:sldMk cId="0" sldId="261"/>
            <ac:spMk id="23555" creationId="{00000000-0000-0000-0000-000000000000}"/>
          </ac:spMkLst>
        </pc:spChg>
        <pc:picChg chg="add del">
          <ac:chgData name="Lopez, Bianca" userId="626e2eaa-4493-414a-8ae6-c410d8583f91" providerId="ADAL" clId="{9C3F065C-4B05-48E4-831A-099D793B5F54}" dt="2019-10-10T16:36:12.885" v="2389"/>
          <ac:picMkLst>
            <pc:docMk/>
            <pc:sldMk cId="0" sldId="261"/>
            <ac:picMk id="3074" creationId="{6B1842DE-57E7-43A6-AFA9-1602D4C21C8D}"/>
          </ac:picMkLst>
        </pc:picChg>
      </pc:sldChg>
      <pc:sldChg chg="addSp delSp modSp">
        <pc:chgData name="Lopez, Bianca" userId="626e2eaa-4493-414a-8ae6-c410d8583f91" providerId="ADAL" clId="{9C3F065C-4B05-48E4-831A-099D793B5F54}" dt="2019-09-20T16:05:41.445" v="1633" actId="207"/>
        <pc:sldMkLst>
          <pc:docMk/>
          <pc:sldMk cId="0" sldId="262"/>
        </pc:sldMkLst>
        <pc:spChg chg="del mod">
          <ac:chgData name="Lopez, Bianca" userId="626e2eaa-4493-414a-8ae6-c410d8583f91" providerId="ADAL" clId="{9C3F065C-4B05-48E4-831A-099D793B5F54}" dt="2019-09-20T15:15:00.345" v="1077" actId="478"/>
          <ac:spMkLst>
            <pc:docMk/>
            <pc:sldMk cId="0" sldId="262"/>
            <ac:spMk id="2" creationId="{00000000-0000-0000-0000-000000000000}"/>
          </ac:spMkLst>
        </pc:spChg>
        <pc:spChg chg="add mod">
          <ac:chgData name="Lopez, Bianca" userId="626e2eaa-4493-414a-8ae6-c410d8583f91" providerId="ADAL" clId="{9C3F065C-4B05-48E4-831A-099D793B5F54}" dt="2019-09-20T15:15:02.736" v="1078"/>
          <ac:spMkLst>
            <pc:docMk/>
            <pc:sldMk cId="0" sldId="262"/>
            <ac:spMk id="4" creationId="{D9D122D5-2A66-4093-A51A-9C04DCFC1480}"/>
          </ac:spMkLst>
        </pc:spChg>
        <pc:spChg chg="add mod topLvl">
          <ac:chgData name="Lopez, Bianca" userId="626e2eaa-4493-414a-8ae6-c410d8583f91" providerId="ADAL" clId="{9C3F065C-4B05-48E4-831A-099D793B5F54}" dt="2019-09-20T15:16:06.887" v="1087" actId="478"/>
          <ac:spMkLst>
            <pc:docMk/>
            <pc:sldMk cId="0" sldId="262"/>
            <ac:spMk id="7" creationId="{6C3FE4BB-1816-4845-A25E-FEFA06A6BE30}"/>
          </ac:spMkLst>
        </pc:spChg>
        <pc:spChg chg="add del mod topLvl">
          <ac:chgData name="Lopez, Bianca" userId="626e2eaa-4493-414a-8ae6-c410d8583f91" providerId="ADAL" clId="{9C3F065C-4B05-48E4-831A-099D793B5F54}" dt="2019-09-20T15:16:06.887" v="1087" actId="478"/>
          <ac:spMkLst>
            <pc:docMk/>
            <pc:sldMk cId="0" sldId="262"/>
            <ac:spMk id="8" creationId="{2E0216C7-F789-4B9B-BF35-28484FDD2974}"/>
          </ac:spMkLst>
        </pc:spChg>
        <pc:spChg chg="mod">
          <ac:chgData name="Lopez, Bianca" userId="626e2eaa-4493-414a-8ae6-c410d8583f91" providerId="ADAL" clId="{9C3F065C-4B05-48E4-831A-099D793B5F54}" dt="2019-09-20T15:18:45.108" v="1123" actId="6549"/>
          <ac:spMkLst>
            <pc:docMk/>
            <pc:sldMk cId="0" sldId="262"/>
            <ac:spMk id="14" creationId="{B5F88883-2F05-4430-A8E8-ADB1EEBD528B}"/>
          </ac:spMkLst>
        </pc:spChg>
        <pc:spChg chg="add del mod">
          <ac:chgData name="Lopez, Bianca" userId="626e2eaa-4493-414a-8ae6-c410d8583f91" providerId="ADAL" clId="{9C3F065C-4B05-48E4-831A-099D793B5F54}" dt="2019-09-20T15:16:56.957" v="1099" actId="478"/>
          <ac:spMkLst>
            <pc:docMk/>
            <pc:sldMk cId="0" sldId="262"/>
            <ac:spMk id="15" creationId="{2FDA7892-0ACA-43D4-82D9-61742B11559F}"/>
          </ac:spMkLst>
        </pc:spChg>
        <pc:spChg chg="mod">
          <ac:chgData name="Lopez, Bianca" userId="626e2eaa-4493-414a-8ae6-c410d8583f91" providerId="ADAL" clId="{9C3F065C-4B05-48E4-831A-099D793B5F54}" dt="2019-09-20T15:20:21.917" v="1136" actId="255"/>
          <ac:spMkLst>
            <pc:docMk/>
            <pc:sldMk cId="0" sldId="262"/>
            <ac:spMk id="18" creationId="{567C4DDB-4D9D-4FA0-88EE-BA14831A48C1}"/>
          </ac:spMkLst>
        </pc:spChg>
        <pc:spChg chg="mod">
          <ac:chgData name="Lopez, Bianca" userId="626e2eaa-4493-414a-8ae6-c410d8583f91" providerId="ADAL" clId="{9C3F065C-4B05-48E4-831A-099D793B5F54}" dt="2019-09-20T16:05:24.619" v="1631" actId="207"/>
          <ac:spMkLst>
            <pc:docMk/>
            <pc:sldMk cId="0" sldId="262"/>
            <ac:spMk id="22" creationId="{AB989614-DB7F-49B8-B3EA-7B30994101D8}"/>
          </ac:spMkLst>
        </pc:spChg>
        <pc:spChg chg="mod">
          <ac:chgData name="Lopez, Bianca" userId="626e2eaa-4493-414a-8ae6-c410d8583f91" providerId="ADAL" clId="{9C3F065C-4B05-48E4-831A-099D793B5F54}" dt="2019-09-20T15:20:35.168" v="1139" actId="255"/>
          <ac:spMkLst>
            <pc:docMk/>
            <pc:sldMk cId="0" sldId="262"/>
            <ac:spMk id="25" creationId="{B49A4E8E-BD04-4B6A-9DC0-2A88D9FEC98D}"/>
          </ac:spMkLst>
        </pc:spChg>
        <pc:spChg chg="mod">
          <ac:chgData name="Lopez, Bianca" userId="626e2eaa-4493-414a-8ae6-c410d8583f91" providerId="ADAL" clId="{9C3F065C-4B05-48E4-831A-099D793B5F54}" dt="2019-09-20T16:04:56.460" v="1629" actId="208"/>
          <ac:spMkLst>
            <pc:docMk/>
            <pc:sldMk cId="0" sldId="262"/>
            <ac:spMk id="27" creationId="{8A2EFB1F-B9B1-4BF3-8119-86FA57AF8B4B}"/>
          </ac:spMkLst>
        </pc:spChg>
        <pc:spChg chg="mod">
          <ac:chgData name="Lopez, Bianca" userId="626e2eaa-4493-414a-8ae6-c410d8583f91" providerId="ADAL" clId="{9C3F065C-4B05-48E4-831A-099D793B5F54}" dt="2019-09-20T16:04:56.460" v="1629" actId="208"/>
          <ac:spMkLst>
            <pc:docMk/>
            <pc:sldMk cId="0" sldId="262"/>
            <ac:spMk id="28" creationId="{6998D455-E07B-4CD0-920C-570B9265D773}"/>
          </ac:spMkLst>
        </pc:spChg>
        <pc:spChg chg="add del mod">
          <ac:chgData name="Lopez, Bianca" userId="626e2eaa-4493-414a-8ae6-c410d8583f91" providerId="ADAL" clId="{9C3F065C-4B05-48E4-831A-099D793B5F54}" dt="2019-09-20T15:21:08.297" v="1141" actId="478"/>
          <ac:spMkLst>
            <pc:docMk/>
            <pc:sldMk cId="0" sldId="262"/>
            <ac:spMk id="29" creationId="{48DF238F-7EF2-41F1-8886-CE12D4DFF656}"/>
          </ac:spMkLst>
        </pc:spChg>
        <pc:grpChg chg="add del mod">
          <ac:chgData name="Lopez, Bianca" userId="626e2eaa-4493-414a-8ae6-c410d8583f91" providerId="ADAL" clId="{9C3F065C-4B05-48E4-831A-099D793B5F54}" dt="2019-09-20T15:16:10.731" v="1089"/>
          <ac:grpSpMkLst>
            <pc:docMk/>
            <pc:sldMk cId="0" sldId="262"/>
            <ac:grpSpMk id="6" creationId="{2564F87A-7A54-4E67-BDCA-4B6AE4828DD1}"/>
          </ac:grpSpMkLst>
        </pc:grpChg>
        <pc:grpChg chg="add del">
          <ac:chgData name="Lopez, Bianca" userId="626e2eaa-4493-414a-8ae6-c410d8583f91" providerId="ADAL" clId="{9C3F065C-4B05-48E4-831A-099D793B5F54}" dt="2019-09-20T15:16:17.200" v="1091"/>
          <ac:grpSpMkLst>
            <pc:docMk/>
            <pc:sldMk cId="0" sldId="262"/>
            <ac:grpSpMk id="9" creationId="{93A07005-088E-434A-A793-1E59DE288E5F}"/>
          </ac:grpSpMkLst>
        </pc:grpChg>
        <pc:grpChg chg="add del mod">
          <ac:chgData name="Lopez, Bianca" userId="626e2eaa-4493-414a-8ae6-c410d8583f91" providerId="ADAL" clId="{9C3F065C-4B05-48E4-831A-099D793B5F54}" dt="2019-09-20T15:18:46.936" v="1124" actId="478"/>
          <ac:grpSpMkLst>
            <pc:docMk/>
            <pc:sldMk cId="0" sldId="262"/>
            <ac:grpSpMk id="12" creationId="{A6C8EA83-0C82-468E-BACD-BDA83445927E}"/>
          </ac:grpSpMkLst>
        </pc:grpChg>
        <pc:grpChg chg="add del mod">
          <ac:chgData name="Lopez, Bianca" userId="626e2eaa-4493-414a-8ae6-c410d8583f91" providerId="ADAL" clId="{9C3F065C-4B05-48E4-831A-099D793B5F54}" dt="2019-09-20T15:25:26.523" v="1164" actId="1076"/>
          <ac:grpSpMkLst>
            <pc:docMk/>
            <pc:sldMk cId="0" sldId="262"/>
            <ac:grpSpMk id="16" creationId="{CBC7A124-01F2-4281-B44C-6025E84E2E21}"/>
          </ac:grpSpMkLst>
        </pc:grpChg>
        <pc:grpChg chg="add del mod">
          <ac:chgData name="Lopez, Bianca" userId="626e2eaa-4493-414a-8ae6-c410d8583f91" providerId="ADAL" clId="{9C3F065C-4B05-48E4-831A-099D793B5F54}" dt="2019-09-20T15:25:21.694" v="1163" actId="1076"/>
          <ac:grpSpMkLst>
            <pc:docMk/>
            <pc:sldMk cId="0" sldId="262"/>
            <ac:grpSpMk id="20" creationId="{5856325C-26A9-4D33-8554-E0F8F581E7EB}"/>
          </ac:grpSpMkLst>
        </pc:grpChg>
        <pc:grpChg chg="add del mod">
          <ac:chgData name="Lopez, Bianca" userId="626e2eaa-4493-414a-8ae6-c410d8583f91" providerId="ADAL" clId="{9C3F065C-4B05-48E4-831A-099D793B5F54}" dt="2019-09-20T16:05:41.445" v="1633" actId="207"/>
          <ac:grpSpMkLst>
            <pc:docMk/>
            <pc:sldMk cId="0" sldId="262"/>
            <ac:grpSpMk id="23" creationId="{8A166268-31D5-4D0A-8990-6CBB637C59C8}"/>
          </ac:grpSpMkLst>
        </pc:grpChg>
        <pc:grpChg chg="add del mod">
          <ac:chgData name="Lopez, Bianca" userId="626e2eaa-4493-414a-8ae6-c410d8583f91" providerId="ADAL" clId="{9C3F065C-4B05-48E4-831A-099D793B5F54}" dt="2019-09-20T16:05:29.542" v="1632" actId="207"/>
          <ac:grpSpMkLst>
            <pc:docMk/>
            <pc:sldMk cId="0" sldId="262"/>
            <ac:grpSpMk id="26" creationId="{0DE823E5-2F55-49F5-BEFE-BC4F55AFEE6E}"/>
          </ac:grpSpMkLst>
        </pc:grpChg>
        <pc:graphicFrameChg chg="add del mod">
          <ac:chgData name="Lopez, Bianca" userId="626e2eaa-4493-414a-8ae6-c410d8583f91" providerId="ADAL" clId="{9C3F065C-4B05-48E4-831A-099D793B5F54}" dt="2019-09-20T15:26:08.324" v="1166" actId="14100"/>
          <ac:graphicFrameMkLst>
            <pc:docMk/>
            <pc:sldMk cId="0" sldId="262"/>
            <ac:graphicFrameMk id="5" creationId="{00000000-0000-0000-0000-000000000000}"/>
          </ac:graphicFrameMkLst>
        </pc:graphicFrameChg>
        <pc:graphicFrameChg chg="add del mod">
          <ac:chgData name="Lopez, Bianca" userId="626e2eaa-4493-414a-8ae6-c410d8583f91" providerId="ADAL" clId="{9C3F065C-4B05-48E4-831A-099D793B5F54}" dt="2019-09-20T15:17:43.595" v="1109"/>
          <ac:graphicFrameMkLst>
            <pc:docMk/>
            <pc:sldMk cId="0" sldId="262"/>
            <ac:graphicFrameMk id="19" creationId="{7ABFE1F6-8CD3-4CCC-88E4-A75385D10D15}"/>
          </ac:graphicFrameMkLst>
        </pc:graphicFrameChg>
        <pc:picChg chg="add del">
          <ac:chgData name="Lopez, Bianca" userId="626e2eaa-4493-414a-8ae6-c410d8583f91" providerId="ADAL" clId="{9C3F065C-4B05-48E4-831A-099D793B5F54}" dt="2019-09-20T15:16:28.123" v="1093"/>
          <ac:picMkLst>
            <pc:docMk/>
            <pc:sldMk cId="0" sldId="262"/>
            <ac:picMk id="3" creationId="{D63615A9-0F16-41A6-A07B-03B78A92424C}"/>
          </ac:picMkLst>
        </pc:picChg>
      </pc:sldChg>
      <pc:sldChg chg="modSp add del">
        <pc:chgData name="Lopez, Bianca" userId="626e2eaa-4493-414a-8ae6-c410d8583f91" providerId="ADAL" clId="{9C3F065C-4B05-48E4-831A-099D793B5F54}" dt="2019-09-20T14:46:31.468" v="676" actId="2696"/>
        <pc:sldMkLst>
          <pc:docMk/>
          <pc:sldMk cId="0" sldId="281"/>
        </pc:sldMkLst>
        <pc:graphicFrameChg chg="mod modGraphic">
          <ac:chgData name="Lopez, Bianca" userId="626e2eaa-4493-414a-8ae6-c410d8583f91" providerId="ADAL" clId="{9C3F065C-4B05-48E4-831A-099D793B5F54}" dt="2019-09-20T14:38:19.357" v="579" actId="14734"/>
          <ac:graphicFrameMkLst>
            <pc:docMk/>
            <pc:sldMk cId="0" sldId="281"/>
            <ac:graphicFrameMk id="4" creationId="{00000000-0000-0000-0000-000000000000}"/>
          </ac:graphicFrameMkLst>
        </pc:graphicFrameChg>
      </pc:sldChg>
      <pc:sldChg chg="modSp add del">
        <pc:chgData name="Lopez, Bianca" userId="626e2eaa-4493-414a-8ae6-c410d8583f91" providerId="ADAL" clId="{9C3F065C-4B05-48E4-831A-099D793B5F54}" dt="2019-09-20T14:46:33.825" v="684" actId="2696"/>
        <pc:sldMkLst>
          <pc:docMk/>
          <pc:sldMk cId="0" sldId="286"/>
        </pc:sldMkLst>
        <pc:spChg chg="mod">
          <ac:chgData name="Lopez, Bianca" userId="626e2eaa-4493-414a-8ae6-c410d8583f91" providerId="ADAL" clId="{9C3F065C-4B05-48E4-831A-099D793B5F54}" dt="2019-09-20T14:18:10.492" v="438" actId="255"/>
          <ac:spMkLst>
            <pc:docMk/>
            <pc:sldMk cId="0" sldId="286"/>
            <ac:spMk id="16386" creationId="{00000000-0000-0000-0000-000000000000}"/>
          </ac:spMkLst>
        </pc:spChg>
        <pc:graphicFrameChg chg="mod modGraphic">
          <ac:chgData name="Lopez, Bianca" userId="626e2eaa-4493-414a-8ae6-c410d8583f91" providerId="ADAL" clId="{9C3F065C-4B05-48E4-831A-099D793B5F54}" dt="2019-09-20T14:37:29.317" v="577" actId="20577"/>
          <ac:graphicFrameMkLst>
            <pc:docMk/>
            <pc:sldMk cId="0" sldId="286"/>
            <ac:graphicFrameMk id="4" creationId="{00000000-0000-0000-0000-000000000000}"/>
          </ac:graphicFrameMkLst>
        </pc:graphicFrameChg>
      </pc:sldChg>
      <pc:sldChg chg="addSp delSp modSp ord">
        <pc:chgData name="Lopez, Bianca" userId="626e2eaa-4493-414a-8ae6-c410d8583f91" providerId="ADAL" clId="{9C3F065C-4B05-48E4-831A-099D793B5F54}" dt="2019-10-10T16:50:36.947" v="2440"/>
        <pc:sldMkLst>
          <pc:docMk/>
          <pc:sldMk cId="0" sldId="306"/>
        </pc:sldMkLst>
        <pc:spChg chg="add mod">
          <ac:chgData name="Lopez, Bianca" userId="626e2eaa-4493-414a-8ae6-c410d8583f91" providerId="ADAL" clId="{9C3F065C-4B05-48E4-831A-099D793B5F54}" dt="2019-09-20T15:05:23.960" v="1001" actId="14100"/>
          <ac:spMkLst>
            <pc:docMk/>
            <pc:sldMk cId="0" sldId="306"/>
            <ac:spMk id="4" creationId="{474648BB-79A5-44DE-AC19-FC9FAD3E0E2D}"/>
          </ac:spMkLst>
        </pc:spChg>
        <pc:spChg chg="del mod">
          <ac:chgData name="Lopez, Bianca" userId="626e2eaa-4493-414a-8ae6-c410d8583f91" providerId="ADAL" clId="{9C3F065C-4B05-48E4-831A-099D793B5F54}" dt="2019-09-20T15:05:14.645" v="999" actId="478"/>
          <ac:spMkLst>
            <pc:docMk/>
            <pc:sldMk cId="0" sldId="306"/>
            <ac:spMk id="22530" creationId="{00000000-0000-0000-0000-000000000000}"/>
          </ac:spMkLst>
        </pc:spChg>
        <pc:graphicFrameChg chg="mod">
          <ac:chgData name="Lopez, Bianca" userId="626e2eaa-4493-414a-8ae6-c410d8583f91" providerId="ADAL" clId="{9C3F065C-4B05-48E4-831A-099D793B5F54}" dt="2019-09-20T15:05:35.211" v="1002" actId="1076"/>
          <ac:graphicFrameMkLst>
            <pc:docMk/>
            <pc:sldMk cId="0" sldId="306"/>
            <ac:graphicFrameMk id="2" creationId="{00000000-0000-0000-0000-000000000000}"/>
          </ac:graphicFrameMkLst>
        </pc:graphicFrameChg>
      </pc:sldChg>
      <pc:sldChg chg="addSp delSp modSp ord">
        <pc:chgData name="Lopez, Bianca" userId="626e2eaa-4493-414a-8ae6-c410d8583f91" providerId="ADAL" clId="{9C3F065C-4B05-48E4-831A-099D793B5F54}" dt="2019-10-10T16:49:31.564" v="2438"/>
        <pc:sldMkLst>
          <pc:docMk/>
          <pc:sldMk cId="0" sldId="310"/>
        </pc:sldMkLst>
        <pc:spChg chg="add del">
          <ac:chgData name="Lopez, Bianca" userId="626e2eaa-4493-414a-8ae6-c410d8583f91" providerId="ADAL" clId="{9C3F065C-4B05-48E4-831A-099D793B5F54}" dt="2019-09-20T15:52:21.890" v="1574" actId="478"/>
          <ac:spMkLst>
            <pc:docMk/>
            <pc:sldMk cId="0" sldId="310"/>
            <ac:spMk id="2" creationId="{00000000-0000-0000-0000-000000000000}"/>
          </ac:spMkLst>
        </pc:spChg>
        <pc:spChg chg="add del mod">
          <ac:chgData name="Lopez, Bianca" userId="626e2eaa-4493-414a-8ae6-c410d8583f91" providerId="ADAL" clId="{9C3F065C-4B05-48E4-831A-099D793B5F54}" dt="2019-09-20T15:52:21.984" v="1575" actId="478"/>
          <ac:spMkLst>
            <pc:docMk/>
            <pc:sldMk cId="0" sldId="310"/>
            <ac:spMk id="5" creationId="{1C573002-D9D8-4A34-8786-78F47F3688D8}"/>
          </ac:spMkLst>
        </pc:spChg>
        <pc:spChg chg="add del mod">
          <ac:chgData name="Lopez, Bianca" userId="626e2eaa-4493-414a-8ae6-c410d8583f91" providerId="ADAL" clId="{9C3F065C-4B05-48E4-831A-099D793B5F54}" dt="2019-09-20T16:09:45.186" v="1651" actId="2085"/>
          <ac:spMkLst>
            <pc:docMk/>
            <pc:sldMk cId="0" sldId="310"/>
            <ac:spMk id="6" creationId="{F63E8A9B-2B30-414E-94A7-963A0B4EE2CC}"/>
          </ac:spMkLst>
        </pc:spChg>
        <pc:spChg chg="mod">
          <ac:chgData name="Lopez, Bianca" userId="626e2eaa-4493-414a-8ae6-c410d8583f91" providerId="ADAL" clId="{9C3F065C-4B05-48E4-831A-099D793B5F54}" dt="2019-09-20T15:52:22.670" v="1578" actId="14100"/>
          <ac:spMkLst>
            <pc:docMk/>
            <pc:sldMk cId="0" sldId="310"/>
            <ac:spMk id="19459" creationId="{00000000-0000-0000-0000-000000000000}"/>
          </ac:spMkLst>
        </pc:spChg>
      </pc:sldChg>
      <pc:sldChg chg="addSp delSp modSp">
        <pc:chgData name="Lopez, Bianca" userId="626e2eaa-4493-414a-8ae6-c410d8583f91" providerId="ADAL" clId="{9C3F065C-4B05-48E4-831A-099D793B5F54}" dt="2019-09-20T15:52:21.301" v="1572" actId="1036"/>
        <pc:sldMkLst>
          <pc:docMk/>
          <pc:sldMk cId="2029042521" sldId="320"/>
        </pc:sldMkLst>
        <pc:spChg chg="add del">
          <ac:chgData name="Lopez, Bianca" userId="626e2eaa-4493-414a-8ae6-c410d8583f91" providerId="ADAL" clId="{9C3F065C-4B05-48E4-831A-099D793B5F54}" dt="2019-09-20T15:46:22.822" v="1434" actId="478"/>
          <ac:spMkLst>
            <pc:docMk/>
            <pc:sldMk cId="2029042521" sldId="320"/>
            <ac:spMk id="2" creationId="{00000000-0000-0000-0000-000000000000}"/>
          </ac:spMkLst>
        </pc:spChg>
        <pc:spChg chg="add del mod">
          <ac:chgData name="Lopez, Bianca" userId="626e2eaa-4493-414a-8ae6-c410d8583f91" providerId="ADAL" clId="{9C3F065C-4B05-48E4-831A-099D793B5F54}" dt="2019-09-20T15:46:23.197" v="1436" actId="478"/>
          <ac:spMkLst>
            <pc:docMk/>
            <pc:sldMk cId="2029042521" sldId="320"/>
            <ac:spMk id="4" creationId="{5F255007-28FA-4961-9096-20480BB2B35A}"/>
          </ac:spMkLst>
        </pc:spChg>
        <pc:spChg chg="add del mod">
          <ac:chgData name="Lopez, Bianca" userId="626e2eaa-4493-414a-8ae6-c410d8583f91" providerId="ADAL" clId="{9C3F065C-4B05-48E4-831A-099D793B5F54}" dt="2019-09-20T15:52:21.301" v="1572" actId="1036"/>
          <ac:spMkLst>
            <pc:docMk/>
            <pc:sldMk cId="2029042521" sldId="320"/>
            <ac:spMk id="6" creationId="{E485C196-8AEA-4D44-B964-56451D46780B}"/>
          </ac:spMkLst>
        </pc:spChg>
      </pc:sldChg>
      <pc:sldChg chg="modSp">
        <pc:chgData name="Lopez, Bianca" userId="626e2eaa-4493-414a-8ae6-c410d8583f91" providerId="ADAL" clId="{9C3F065C-4B05-48E4-831A-099D793B5F54}" dt="2019-09-20T14:10:46.174" v="273" actId="1076"/>
        <pc:sldMkLst>
          <pc:docMk/>
          <pc:sldMk cId="1705314269" sldId="324"/>
        </pc:sldMkLst>
        <pc:spChg chg="mod">
          <ac:chgData name="Lopez, Bianca" userId="626e2eaa-4493-414a-8ae6-c410d8583f91" providerId="ADAL" clId="{9C3F065C-4B05-48E4-831A-099D793B5F54}" dt="2019-09-20T14:10:46.174" v="273" actId="1076"/>
          <ac:spMkLst>
            <pc:docMk/>
            <pc:sldMk cId="1705314269" sldId="324"/>
            <ac:spMk id="3075" creationId="{00000000-0000-0000-0000-000000000000}"/>
          </ac:spMkLst>
        </pc:spChg>
      </pc:sldChg>
      <pc:sldChg chg="modSp">
        <pc:chgData name="Lopez, Bianca" userId="626e2eaa-4493-414a-8ae6-c410d8583f91" providerId="ADAL" clId="{9C3F065C-4B05-48E4-831A-099D793B5F54}" dt="2019-09-20T14:08:47.374" v="251" actId="255"/>
        <pc:sldMkLst>
          <pc:docMk/>
          <pc:sldMk cId="511046271" sldId="328"/>
        </pc:sldMkLst>
        <pc:spChg chg="mod">
          <ac:chgData name="Lopez, Bianca" userId="626e2eaa-4493-414a-8ae6-c410d8583f91" providerId="ADAL" clId="{9C3F065C-4B05-48E4-831A-099D793B5F54}" dt="2019-09-20T14:08:47.374" v="251" actId="255"/>
          <ac:spMkLst>
            <pc:docMk/>
            <pc:sldMk cId="511046271" sldId="328"/>
            <ac:spMk id="4098" creationId="{00000000-0000-0000-0000-000000000000}"/>
          </ac:spMkLst>
        </pc:spChg>
      </pc:sldChg>
      <pc:sldChg chg="addSp delSp modSp">
        <pc:chgData name="Lopez, Bianca" userId="626e2eaa-4493-414a-8ae6-c410d8583f91" providerId="ADAL" clId="{9C3F065C-4B05-48E4-831A-099D793B5F54}" dt="2019-09-20T16:05:54.491" v="1634" actId="207"/>
        <pc:sldMkLst>
          <pc:docMk/>
          <pc:sldMk cId="2971598334" sldId="337"/>
        </pc:sldMkLst>
        <pc:spChg chg="add del mod">
          <ac:chgData name="Lopez, Bianca" userId="626e2eaa-4493-414a-8ae6-c410d8583f91" providerId="ADAL" clId="{9C3F065C-4B05-48E4-831A-099D793B5F54}" dt="2019-09-20T15:26:38.719" v="1194" actId="478"/>
          <ac:spMkLst>
            <pc:docMk/>
            <pc:sldMk cId="2971598334" sldId="337"/>
            <ac:spMk id="3" creationId="{CE0324E4-F3BB-4ED0-B514-3F8FC82040DB}"/>
          </ac:spMkLst>
        </pc:spChg>
        <pc:spChg chg="del">
          <ac:chgData name="Lopez, Bianca" userId="626e2eaa-4493-414a-8ae6-c410d8583f91" providerId="ADAL" clId="{9C3F065C-4B05-48E4-831A-099D793B5F54}" dt="2019-09-20T15:26:34.844" v="1193" actId="478"/>
          <ac:spMkLst>
            <pc:docMk/>
            <pc:sldMk cId="2971598334" sldId="337"/>
            <ac:spMk id="4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09-20T15:29:31.805" v="1235" actId="1076"/>
          <ac:spMkLst>
            <pc:docMk/>
            <pc:sldMk cId="2971598334" sldId="337"/>
            <ac:spMk id="5" creationId="{00000000-0000-0000-0000-000000000000}"/>
          </ac:spMkLst>
        </pc:spChg>
        <pc:spChg chg="add mod">
          <ac:chgData name="Lopez, Bianca" userId="626e2eaa-4493-414a-8ae6-c410d8583f91" providerId="ADAL" clId="{9C3F065C-4B05-48E4-831A-099D793B5F54}" dt="2019-09-20T16:05:54.491" v="1634" actId="207"/>
          <ac:spMkLst>
            <pc:docMk/>
            <pc:sldMk cId="2971598334" sldId="337"/>
            <ac:spMk id="7" creationId="{FF65F1E2-F398-4389-9293-61488AC2F9A1}"/>
          </ac:spMkLst>
        </pc:spChg>
        <pc:spChg chg="mod">
          <ac:chgData name="Lopez, Bianca" userId="626e2eaa-4493-414a-8ae6-c410d8583f91" providerId="ADAL" clId="{9C3F065C-4B05-48E4-831A-099D793B5F54}" dt="2019-09-20T15:29:31.805" v="1235" actId="1076"/>
          <ac:spMkLst>
            <pc:docMk/>
            <pc:sldMk cId="2971598334" sldId="337"/>
            <ac:spMk id="15" creationId="{00000000-0000-0000-0000-000000000000}"/>
          </ac:spMkLst>
        </pc:spChg>
        <pc:picChg chg="mod">
          <ac:chgData name="Lopez, Bianca" userId="626e2eaa-4493-414a-8ae6-c410d8583f91" providerId="ADAL" clId="{9C3F065C-4B05-48E4-831A-099D793B5F54}" dt="2019-09-20T15:30:01.966" v="1239" actId="14100"/>
          <ac:picMkLst>
            <pc:docMk/>
            <pc:sldMk cId="2971598334" sldId="337"/>
            <ac:picMk id="9" creationId="{00000000-0000-0000-0000-000000000000}"/>
          </ac:picMkLst>
        </pc:picChg>
        <pc:picChg chg="mod">
          <ac:chgData name="Lopez, Bianca" userId="626e2eaa-4493-414a-8ae6-c410d8583f91" providerId="ADAL" clId="{9C3F065C-4B05-48E4-831A-099D793B5F54}" dt="2019-09-20T15:29:51.119" v="1237" actId="1076"/>
          <ac:picMkLst>
            <pc:docMk/>
            <pc:sldMk cId="2971598334" sldId="337"/>
            <ac:picMk id="19" creationId="{00000000-0000-0000-0000-000000000000}"/>
          </ac:picMkLst>
        </pc:picChg>
      </pc:sldChg>
      <pc:sldChg chg="addSp delSp modSp">
        <pc:chgData name="Lopez, Bianca" userId="626e2eaa-4493-414a-8ae6-c410d8583f91" providerId="ADAL" clId="{9C3F065C-4B05-48E4-831A-099D793B5F54}" dt="2019-09-20T16:06:26.806" v="1637"/>
        <pc:sldMkLst>
          <pc:docMk/>
          <pc:sldMk cId="965554047" sldId="339"/>
        </pc:sldMkLst>
        <pc:spChg chg="add del mod">
          <ac:chgData name="Lopez, Bianca" userId="626e2eaa-4493-414a-8ae6-c410d8583f91" providerId="ADAL" clId="{9C3F065C-4B05-48E4-831A-099D793B5F54}" dt="2019-09-20T16:06:26.416" v="1636" actId="478"/>
          <ac:spMkLst>
            <pc:docMk/>
            <pc:sldMk cId="965554047" sldId="339"/>
            <ac:spMk id="2" creationId="{400CB45D-0CF5-4C99-A455-AAD0156ED47D}"/>
          </ac:spMkLst>
        </pc:spChg>
        <pc:spChg chg="add del mod">
          <ac:chgData name="Lopez, Bianca" userId="626e2eaa-4493-414a-8ae6-c410d8583f91" providerId="ADAL" clId="{9C3F065C-4B05-48E4-831A-099D793B5F54}" dt="2019-09-20T15:31:00.639" v="1276"/>
          <ac:spMkLst>
            <pc:docMk/>
            <pc:sldMk cId="965554047" sldId="339"/>
            <ac:spMk id="5" creationId="{60E99BFE-5730-4D65-8454-8CE5C3AEA572}"/>
          </ac:spMkLst>
        </pc:spChg>
        <pc:spChg chg="add del mod">
          <ac:chgData name="Lopez, Bianca" userId="626e2eaa-4493-414a-8ae6-c410d8583f91" providerId="ADAL" clId="{9C3F065C-4B05-48E4-831A-099D793B5F54}" dt="2019-09-20T16:06:23.072" v="1635" actId="478"/>
          <ac:spMkLst>
            <pc:docMk/>
            <pc:sldMk cId="965554047" sldId="339"/>
            <ac:spMk id="6" creationId="{A9B96863-1A11-4A1E-9655-DEDB6A0C2737}"/>
          </ac:spMkLst>
        </pc:spChg>
        <pc:graphicFrameChg chg="del mod">
          <ac:chgData name="Lopez, Bianca" userId="626e2eaa-4493-414a-8ae6-c410d8583f91" providerId="ADAL" clId="{9C3F065C-4B05-48E4-831A-099D793B5F54}" dt="2019-09-20T15:32:12.589" v="1302" actId="478"/>
          <ac:graphicFrameMkLst>
            <pc:docMk/>
            <pc:sldMk cId="965554047" sldId="339"/>
            <ac:graphicFrameMk id="7" creationId="{00000000-0000-0000-0000-000000000000}"/>
          </ac:graphicFrameMkLst>
        </pc:graphicFrameChg>
        <pc:graphicFrameChg chg="add">
          <ac:chgData name="Lopez, Bianca" userId="626e2eaa-4493-414a-8ae6-c410d8583f91" providerId="ADAL" clId="{9C3F065C-4B05-48E4-831A-099D793B5F54}" dt="2019-09-20T16:06:26.806" v="1637"/>
          <ac:graphicFrameMkLst>
            <pc:docMk/>
            <pc:sldMk cId="965554047" sldId="339"/>
            <ac:graphicFrameMk id="8" creationId="{21D93D80-461F-4246-B178-A4035FAC6DE5}"/>
          </ac:graphicFrameMkLst>
        </pc:graphicFrameChg>
        <pc:picChg chg="mod">
          <ac:chgData name="Lopez, Bianca" userId="626e2eaa-4493-414a-8ae6-c410d8583f91" providerId="ADAL" clId="{9C3F065C-4B05-48E4-831A-099D793B5F54}" dt="2019-09-20T15:32:59.079" v="1306" actId="1076"/>
          <ac:picMkLst>
            <pc:docMk/>
            <pc:sldMk cId="965554047" sldId="339"/>
            <ac:picMk id="9218" creationId="{00000000-0000-0000-0000-000000000000}"/>
          </ac:picMkLst>
        </pc:picChg>
      </pc:sldChg>
      <pc:sldChg chg="addSp delSp modSp">
        <pc:chgData name="Lopez, Bianca" userId="626e2eaa-4493-414a-8ae6-c410d8583f91" providerId="ADAL" clId="{9C3F065C-4B05-48E4-831A-099D793B5F54}" dt="2019-09-20T15:35:39.945" v="1314" actId="1035"/>
        <pc:sldMkLst>
          <pc:docMk/>
          <pc:sldMk cId="3329136058" sldId="340"/>
        </pc:sldMkLst>
        <pc:spChg chg="del">
          <ac:chgData name="Lopez, Bianca" userId="626e2eaa-4493-414a-8ae6-c410d8583f91" providerId="ADAL" clId="{9C3F065C-4B05-48E4-831A-099D793B5F54}" dt="2019-09-20T15:35:22.037" v="1311" actId="478"/>
          <ac:spMkLst>
            <pc:docMk/>
            <pc:sldMk cId="3329136058" sldId="340"/>
            <ac:spMk id="2" creationId="{00000000-0000-0000-0000-000000000000}"/>
          </ac:spMkLst>
        </pc:spChg>
        <pc:spChg chg="add del mod">
          <ac:chgData name="Lopez, Bianca" userId="626e2eaa-4493-414a-8ae6-c410d8583f91" providerId="ADAL" clId="{9C3F065C-4B05-48E4-831A-099D793B5F54}" dt="2019-09-20T15:35:30.866" v="1312" actId="478"/>
          <ac:spMkLst>
            <pc:docMk/>
            <pc:sldMk cId="3329136058" sldId="340"/>
            <ac:spMk id="4" creationId="{A88CA8FA-07EF-4F23-8025-27E866F21AC0}"/>
          </ac:spMkLst>
        </pc:spChg>
        <pc:spChg chg="add mod">
          <ac:chgData name="Lopez, Bianca" userId="626e2eaa-4493-414a-8ae6-c410d8583f91" providerId="ADAL" clId="{9C3F065C-4B05-48E4-831A-099D793B5F54}" dt="2019-09-20T15:35:39.945" v="1314" actId="1035"/>
          <ac:spMkLst>
            <pc:docMk/>
            <pc:sldMk cId="3329136058" sldId="340"/>
            <ac:spMk id="7" creationId="{A38B30AB-FEC9-4ED4-8B02-5E4964DE1731}"/>
          </ac:spMkLst>
        </pc:spChg>
      </pc:sldChg>
      <pc:sldChg chg="addSp delSp modSp">
        <pc:chgData name="Lopez, Bianca" userId="626e2eaa-4493-414a-8ae6-c410d8583f91" providerId="ADAL" clId="{9C3F065C-4B05-48E4-831A-099D793B5F54}" dt="2019-09-20T15:52:21.269" v="1571" actId="1036"/>
        <pc:sldMkLst>
          <pc:docMk/>
          <pc:sldMk cId="861332145" sldId="343"/>
        </pc:sldMkLst>
        <pc:spChg chg="add del mod">
          <ac:chgData name="Lopez, Bianca" userId="626e2eaa-4493-414a-8ae6-c410d8583f91" providerId="ADAL" clId="{9C3F065C-4B05-48E4-831A-099D793B5F54}" dt="2019-09-20T15:48:35.403" v="1492" actId="478"/>
          <ac:spMkLst>
            <pc:docMk/>
            <pc:sldMk cId="861332145" sldId="343"/>
            <ac:spMk id="3" creationId="{3689F61C-B60C-401A-8F40-8A56CACEEDF4}"/>
          </ac:spMkLst>
        </pc:spChg>
        <pc:spChg chg="del mod">
          <ac:chgData name="Lopez, Bianca" userId="626e2eaa-4493-414a-8ae6-c410d8583f91" providerId="ADAL" clId="{9C3F065C-4B05-48E4-831A-099D793B5F54}" dt="2019-09-20T15:48:31.621" v="1491" actId="478"/>
          <ac:spMkLst>
            <pc:docMk/>
            <pc:sldMk cId="861332145" sldId="343"/>
            <ac:spMk id="5" creationId="{00000000-0000-0000-0000-000000000000}"/>
          </ac:spMkLst>
        </pc:spChg>
        <pc:spChg chg="add mod">
          <ac:chgData name="Lopez, Bianca" userId="626e2eaa-4493-414a-8ae6-c410d8583f91" providerId="ADAL" clId="{9C3F065C-4B05-48E4-831A-099D793B5F54}" dt="2019-09-20T15:52:21.269" v="1571" actId="1036"/>
          <ac:spMkLst>
            <pc:docMk/>
            <pc:sldMk cId="861332145" sldId="343"/>
            <ac:spMk id="6" creationId="{531F20A5-5199-44D4-B6EB-61AF6524EEC3}"/>
          </ac:spMkLst>
        </pc:spChg>
        <pc:spChg chg="add del mod">
          <ac:chgData name="Lopez, Bianca" userId="626e2eaa-4493-414a-8ae6-c410d8583f91" providerId="ADAL" clId="{9C3F065C-4B05-48E4-831A-099D793B5F54}" dt="2019-09-20T15:48:03.279" v="1489" actId="478"/>
          <ac:spMkLst>
            <pc:docMk/>
            <pc:sldMk cId="861332145" sldId="343"/>
            <ac:spMk id="16" creationId="{00000000-0000-0000-0000-000000000000}"/>
          </ac:spMkLst>
        </pc:spChg>
        <pc:picChg chg="mod">
          <ac:chgData name="Lopez, Bianca" userId="626e2eaa-4493-414a-8ae6-c410d8583f91" providerId="ADAL" clId="{9C3F065C-4B05-48E4-831A-099D793B5F54}" dt="2019-09-20T15:52:19.676" v="1563" actId="1076"/>
          <ac:picMkLst>
            <pc:docMk/>
            <pc:sldMk cId="861332145" sldId="343"/>
            <ac:picMk id="11" creationId="{00000000-0000-0000-0000-000000000000}"/>
          </ac:picMkLst>
        </pc:picChg>
      </pc:sldChg>
      <pc:sldChg chg="addSp delSp modSp">
        <pc:chgData name="Lopez, Bianca" userId="626e2eaa-4493-414a-8ae6-c410d8583f91" providerId="ADAL" clId="{9C3F065C-4B05-48E4-831A-099D793B5F54}" dt="2019-10-10T16:08:10.898" v="2236" actId="1076"/>
        <pc:sldMkLst>
          <pc:docMk/>
          <pc:sldMk cId="2984560570" sldId="345"/>
        </pc:sldMkLst>
        <pc:spChg chg="add del">
          <ac:chgData name="Lopez, Bianca" userId="626e2eaa-4493-414a-8ae6-c410d8583f91" providerId="ADAL" clId="{9C3F065C-4B05-48E4-831A-099D793B5F54}" dt="2019-09-20T15:52:20.035" v="1565" actId="478"/>
          <ac:spMkLst>
            <pc:docMk/>
            <pc:sldMk cId="2984560570" sldId="345"/>
            <ac:spMk id="5" creationId="{00000000-0000-0000-0000-000000000000}"/>
          </ac:spMkLst>
        </pc:spChg>
        <pc:spChg chg="add del mod">
          <ac:chgData name="Lopez, Bianca" userId="626e2eaa-4493-414a-8ae6-c410d8583f91" providerId="ADAL" clId="{9C3F065C-4B05-48E4-831A-099D793B5F54}" dt="2019-09-20T15:52:20.113" v="1566" actId="478"/>
          <ac:spMkLst>
            <pc:docMk/>
            <pc:sldMk cId="2984560570" sldId="345"/>
            <ac:spMk id="6" creationId="{C6C4CCED-E46E-4608-859E-5AB45A5059C5}"/>
          </ac:spMkLst>
        </pc:spChg>
        <pc:spChg chg="add del mod">
          <ac:chgData name="Lopez, Bianca" userId="626e2eaa-4493-414a-8ae6-c410d8583f91" providerId="ADAL" clId="{9C3F065C-4B05-48E4-831A-099D793B5F54}" dt="2019-09-20T16:09:00.909" v="1649" actId="478"/>
          <ac:spMkLst>
            <pc:docMk/>
            <pc:sldMk cId="2984560570" sldId="345"/>
            <ac:spMk id="9" creationId="{7802EE0C-F0B7-4FDE-945A-26F1D06C4CDF}"/>
          </ac:spMkLst>
        </pc:spChg>
        <pc:spChg chg="add del">
          <ac:chgData name="Lopez, Bianca" userId="626e2eaa-4493-414a-8ae6-c410d8583f91" providerId="ADAL" clId="{9C3F065C-4B05-48E4-831A-099D793B5F54}" dt="2019-09-20T16:08:04.837" v="1640"/>
          <ac:spMkLst>
            <pc:docMk/>
            <pc:sldMk cId="2984560570" sldId="345"/>
            <ac:spMk id="10" creationId="{3B5E6193-DF2A-4802-B188-10E64B99FD63}"/>
          </ac:spMkLst>
        </pc:spChg>
        <pc:spChg chg="add mod">
          <ac:chgData name="Lopez, Bianca" userId="626e2eaa-4493-414a-8ae6-c410d8583f91" providerId="ADAL" clId="{9C3F065C-4B05-48E4-831A-099D793B5F54}" dt="2019-10-10T16:07:39.888" v="2230" actId="14100"/>
          <ac:spMkLst>
            <pc:docMk/>
            <pc:sldMk cId="2984560570" sldId="345"/>
            <ac:spMk id="11" creationId="{D9BA18C1-A8A1-4F69-BEDA-1537AC3ED968}"/>
          </ac:spMkLst>
        </pc:spChg>
        <pc:spChg chg="add del">
          <ac:chgData name="Lopez, Bianca" userId="626e2eaa-4493-414a-8ae6-c410d8583f91" providerId="ADAL" clId="{9C3F065C-4B05-48E4-831A-099D793B5F54}" dt="2019-09-20T15:52:19.722" v="1564" actId="478"/>
          <ac:spMkLst>
            <pc:docMk/>
            <pc:sldMk cId="2984560570" sldId="345"/>
            <ac:spMk id="16" creationId="{00000000-0000-0000-0000-000000000000}"/>
          </ac:spMkLst>
        </pc:spChg>
        <pc:picChg chg="add del mod">
          <ac:chgData name="Lopez, Bianca" userId="626e2eaa-4493-414a-8ae6-c410d8583f91" providerId="ADAL" clId="{9C3F065C-4B05-48E4-831A-099D793B5F54}" dt="2019-10-10T16:06:24.994" v="2214" actId="478"/>
          <ac:picMkLst>
            <pc:docMk/>
            <pc:sldMk cId="2984560570" sldId="345"/>
            <ac:picMk id="3" creationId="{00000000-0000-0000-0000-000000000000}"/>
          </ac:picMkLst>
        </pc:picChg>
        <pc:picChg chg="add del">
          <ac:chgData name="Lopez, Bianca" userId="626e2eaa-4493-414a-8ae6-c410d8583f91" providerId="ADAL" clId="{9C3F065C-4B05-48E4-831A-099D793B5F54}" dt="2019-10-10T16:03:05.154" v="2169"/>
          <ac:picMkLst>
            <pc:docMk/>
            <pc:sldMk cId="2984560570" sldId="345"/>
            <ac:picMk id="1026" creationId="{D696B1FD-EDD5-4CA4-B467-B70E179095C5}"/>
          </ac:picMkLst>
        </pc:picChg>
        <pc:picChg chg="add mod">
          <ac:chgData name="Lopez, Bianca" userId="626e2eaa-4493-414a-8ae6-c410d8583f91" providerId="ADAL" clId="{9C3F065C-4B05-48E4-831A-099D793B5F54}" dt="2019-10-10T16:07:53.589" v="2232" actId="1036"/>
          <ac:picMkLst>
            <pc:docMk/>
            <pc:sldMk cId="2984560570" sldId="345"/>
            <ac:picMk id="1028" creationId="{805AA649-7A49-4C81-9E63-5061D4D75903}"/>
          </ac:picMkLst>
        </pc:picChg>
        <pc:picChg chg="mod">
          <ac:chgData name="Lopez, Bianca" userId="626e2eaa-4493-414a-8ae6-c410d8583f91" providerId="ADAL" clId="{9C3F065C-4B05-48E4-831A-099D793B5F54}" dt="2019-10-10T16:08:10.898" v="2236" actId="1076"/>
          <ac:picMkLst>
            <pc:docMk/>
            <pc:sldMk cId="2984560570" sldId="345"/>
            <ac:picMk id="13317" creationId="{00000000-0000-0000-0000-000000000000}"/>
          </ac:picMkLst>
        </pc:picChg>
      </pc:sldChg>
      <pc:sldChg chg="modSp del">
        <pc:chgData name="Lopez, Bianca" userId="626e2eaa-4493-414a-8ae6-c410d8583f91" providerId="ADAL" clId="{9C3F065C-4B05-48E4-831A-099D793B5F54}" dt="2019-10-10T16:41:46.454" v="2400" actId="2696"/>
        <pc:sldMkLst>
          <pc:docMk/>
          <pc:sldMk cId="1577326277" sldId="346"/>
        </pc:sldMkLst>
        <pc:picChg chg="mod">
          <ac:chgData name="Lopez, Bianca" userId="626e2eaa-4493-414a-8ae6-c410d8583f91" providerId="ADAL" clId="{9C3F065C-4B05-48E4-831A-099D793B5F54}" dt="2019-09-20T15:52:23.076" v="1581" actId="14100"/>
          <ac:picMkLst>
            <pc:docMk/>
            <pc:sldMk cId="1577326277" sldId="346"/>
            <ac:picMk id="5" creationId="{00000000-0000-0000-0000-000000000000}"/>
          </ac:picMkLst>
        </pc:picChg>
      </pc:sldChg>
      <pc:sldChg chg="addSp delSp modSp ord">
        <pc:chgData name="Lopez, Bianca" userId="626e2eaa-4493-414a-8ae6-c410d8583f91" providerId="ADAL" clId="{9C3F065C-4B05-48E4-831A-099D793B5F54}" dt="2019-10-10T17:53:55.675" v="2705" actId="1038"/>
        <pc:sldMkLst>
          <pc:docMk/>
          <pc:sldMk cId="1914564172" sldId="348"/>
        </pc:sldMkLst>
        <pc:spChg chg="mod">
          <ac:chgData name="Lopez, Bianca" userId="626e2eaa-4493-414a-8ae6-c410d8583f91" providerId="ADAL" clId="{9C3F065C-4B05-48E4-831A-099D793B5F54}" dt="2019-09-20T16:29:12.658" v="1811" actId="1076"/>
          <ac:spMkLst>
            <pc:docMk/>
            <pc:sldMk cId="1914564172" sldId="348"/>
            <ac:spMk id="3" creationId="{00000000-0000-0000-0000-000000000000}"/>
          </ac:spMkLst>
        </pc:spChg>
        <pc:spChg chg="del mod">
          <ac:chgData name="Lopez, Bianca" userId="626e2eaa-4493-414a-8ae6-c410d8583f91" providerId="ADAL" clId="{9C3F065C-4B05-48E4-831A-099D793B5F54}" dt="2019-10-10T17:53:46.113" v="2692" actId="478"/>
          <ac:spMkLst>
            <pc:docMk/>
            <pc:sldMk cId="1914564172" sldId="348"/>
            <ac:spMk id="4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09-20T16:12:40.882" v="1670" actId="20577"/>
          <ac:spMkLst>
            <pc:docMk/>
            <pc:sldMk cId="1914564172" sldId="348"/>
            <ac:spMk id="6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09-20T16:29:12.658" v="1811" actId="1076"/>
          <ac:spMkLst>
            <pc:docMk/>
            <pc:sldMk cId="1914564172" sldId="348"/>
            <ac:spMk id="12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09-20T16:29:12.658" v="1811" actId="1076"/>
          <ac:spMkLst>
            <pc:docMk/>
            <pc:sldMk cId="1914564172" sldId="348"/>
            <ac:spMk id="13" creationId="{00000000-0000-0000-0000-000000000000}"/>
          </ac:spMkLst>
        </pc:spChg>
        <pc:spChg chg="add del topLvl">
          <ac:chgData name="Lopez, Bianca" userId="626e2eaa-4493-414a-8ae6-c410d8583f91" providerId="ADAL" clId="{9C3F065C-4B05-48E4-831A-099D793B5F54}" dt="2019-10-10T17:51:56.974" v="2580" actId="478"/>
          <ac:spMkLst>
            <pc:docMk/>
            <pc:sldMk cId="1914564172" sldId="348"/>
            <ac:spMk id="14" creationId="{6FDB3842-4481-4007-89A4-ACBC38DE05EA}"/>
          </ac:spMkLst>
        </pc:spChg>
        <pc:spChg chg="add mod topLvl">
          <ac:chgData name="Lopez, Bianca" userId="626e2eaa-4493-414a-8ae6-c410d8583f91" providerId="ADAL" clId="{9C3F065C-4B05-48E4-831A-099D793B5F54}" dt="2019-10-10T17:52:53.577" v="2688" actId="1037"/>
          <ac:spMkLst>
            <pc:docMk/>
            <pc:sldMk cId="1914564172" sldId="348"/>
            <ac:spMk id="15" creationId="{0375180F-15D2-4F49-B293-2F9E9B3DDBF7}"/>
          </ac:spMkLst>
        </pc:spChg>
        <pc:spChg chg="add mod">
          <ac:chgData name="Lopez, Bianca" userId="626e2eaa-4493-414a-8ae6-c410d8583f91" providerId="ADAL" clId="{9C3F065C-4B05-48E4-831A-099D793B5F54}" dt="2019-10-10T17:53:55.675" v="2705" actId="1038"/>
          <ac:spMkLst>
            <pc:docMk/>
            <pc:sldMk cId="1914564172" sldId="348"/>
            <ac:spMk id="16" creationId="{76BA0BBD-C7C9-4DF4-814F-FB24DEC21EBD}"/>
          </ac:spMkLst>
        </pc:spChg>
        <pc:grpChg chg="add del mod">
          <ac:chgData name="Lopez, Bianca" userId="626e2eaa-4493-414a-8ae6-c410d8583f91" providerId="ADAL" clId="{9C3F065C-4B05-48E4-831A-099D793B5F54}" dt="2019-10-10T17:51:56.974" v="2580" actId="478"/>
          <ac:grpSpMkLst>
            <pc:docMk/>
            <pc:sldMk cId="1914564172" sldId="348"/>
            <ac:grpSpMk id="10" creationId="{33ADB644-670D-4AB7-9986-9C1754ED1265}"/>
          </ac:grpSpMkLst>
        </pc:grpChg>
        <pc:graphicFrameChg chg="mod">
          <ac:chgData name="Lopez, Bianca" userId="626e2eaa-4493-414a-8ae6-c410d8583f91" providerId="ADAL" clId="{9C3F065C-4B05-48E4-831A-099D793B5F54}" dt="2019-10-10T17:52:39.896" v="2666" actId="478"/>
          <ac:graphicFrameMkLst>
            <pc:docMk/>
            <pc:sldMk cId="1914564172" sldId="348"/>
            <ac:graphicFrameMk id="2" creationId="{00000000-0000-0000-0000-000000000000}"/>
          </ac:graphicFrameMkLst>
        </pc:graphicFrameChg>
        <pc:picChg chg="mod">
          <ac:chgData name="Lopez, Bianca" userId="626e2eaa-4493-414a-8ae6-c410d8583f91" providerId="ADAL" clId="{9C3F065C-4B05-48E4-831A-099D793B5F54}" dt="2019-09-20T16:29:12.658" v="1811" actId="1076"/>
          <ac:picMkLst>
            <pc:docMk/>
            <pc:sldMk cId="1914564172" sldId="348"/>
            <ac:picMk id="1026" creationId="{00000000-0000-0000-0000-000000000000}"/>
          </ac:picMkLst>
        </pc:picChg>
      </pc:sldChg>
      <pc:sldChg chg="modSp">
        <pc:chgData name="Lopez, Bianca" userId="626e2eaa-4493-414a-8ae6-c410d8583f91" providerId="ADAL" clId="{9C3F065C-4B05-48E4-831A-099D793B5F54}" dt="2019-09-20T17:10:58.545" v="2143" actId="6549"/>
        <pc:sldMkLst>
          <pc:docMk/>
          <pc:sldMk cId="2431978375" sldId="351"/>
        </pc:sldMkLst>
        <pc:spChg chg="mod">
          <ac:chgData name="Lopez, Bianca" userId="626e2eaa-4493-414a-8ae6-c410d8583f91" providerId="ADAL" clId="{9C3F065C-4B05-48E4-831A-099D793B5F54}" dt="2019-09-20T17:10:58.545" v="2143" actId="6549"/>
          <ac:spMkLst>
            <pc:docMk/>
            <pc:sldMk cId="2431978375" sldId="351"/>
            <ac:spMk id="39938" creationId="{00000000-0000-0000-0000-000000000000}"/>
          </ac:spMkLst>
        </pc:spChg>
      </pc:sldChg>
      <pc:sldChg chg="modSp ord">
        <pc:chgData name="Lopez, Bianca" userId="626e2eaa-4493-414a-8ae6-c410d8583f91" providerId="ADAL" clId="{9C3F065C-4B05-48E4-831A-099D793B5F54}" dt="2019-10-10T16:52:24.061" v="2442"/>
        <pc:sldMkLst>
          <pc:docMk/>
          <pc:sldMk cId="1287622760" sldId="352"/>
        </pc:sldMkLst>
        <pc:spChg chg="mod">
          <ac:chgData name="Lopez, Bianca" userId="626e2eaa-4493-414a-8ae6-c410d8583f91" providerId="ADAL" clId="{9C3F065C-4B05-48E4-831A-099D793B5F54}" dt="2019-09-20T17:12:35.331" v="2159" actId="20577"/>
          <ac:spMkLst>
            <pc:docMk/>
            <pc:sldMk cId="1287622760" sldId="352"/>
            <ac:spMk id="4" creationId="{00000000-0000-0000-0000-000000000000}"/>
          </ac:spMkLst>
        </pc:spChg>
      </pc:sldChg>
      <pc:sldChg chg="modSp">
        <pc:chgData name="Lopez, Bianca" userId="626e2eaa-4493-414a-8ae6-c410d8583f91" providerId="ADAL" clId="{9C3F065C-4B05-48E4-831A-099D793B5F54}" dt="2019-09-20T15:13:24.083" v="1047" actId="1076"/>
        <pc:sldMkLst>
          <pc:docMk/>
          <pc:sldMk cId="1575289740" sldId="353"/>
        </pc:sldMkLst>
        <pc:spChg chg="mod">
          <ac:chgData name="Lopez, Bianca" userId="626e2eaa-4493-414a-8ae6-c410d8583f91" providerId="ADAL" clId="{9C3F065C-4B05-48E4-831A-099D793B5F54}" dt="2019-09-20T15:12:39.540" v="1041" actId="1076"/>
          <ac:spMkLst>
            <pc:docMk/>
            <pc:sldMk cId="1575289740" sldId="353"/>
            <ac:spMk id="4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09-20T15:12:11.516" v="1038" actId="255"/>
          <ac:spMkLst>
            <pc:docMk/>
            <pc:sldMk cId="1575289740" sldId="353"/>
            <ac:spMk id="6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09-20T15:13:24.083" v="1047" actId="1076"/>
          <ac:spMkLst>
            <pc:docMk/>
            <pc:sldMk cId="1575289740" sldId="353"/>
            <ac:spMk id="8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09-20T15:13:04.433" v="1044" actId="1076"/>
          <ac:spMkLst>
            <pc:docMk/>
            <pc:sldMk cId="1575289740" sldId="353"/>
            <ac:spMk id="15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09-20T15:12:59.667" v="1043" actId="1076"/>
          <ac:spMkLst>
            <pc:docMk/>
            <pc:sldMk cId="1575289740" sldId="353"/>
            <ac:spMk id="17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09-20T15:13:11.035" v="1045" actId="1076"/>
          <ac:spMkLst>
            <pc:docMk/>
            <pc:sldMk cId="1575289740" sldId="353"/>
            <ac:spMk id="19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09-20T15:12:51.823" v="1042" actId="1076"/>
          <ac:spMkLst>
            <pc:docMk/>
            <pc:sldMk cId="1575289740" sldId="353"/>
            <ac:spMk id="20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09-20T15:11:59.327" v="1036" actId="1076"/>
          <ac:spMkLst>
            <pc:docMk/>
            <pc:sldMk cId="1575289740" sldId="353"/>
            <ac:spMk id="21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09-20T15:11:46.685" v="1035" actId="1076"/>
          <ac:spMkLst>
            <pc:docMk/>
            <pc:sldMk cId="1575289740" sldId="353"/>
            <ac:spMk id="23" creationId="{00000000-0000-0000-0000-000000000000}"/>
          </ac:spMkLst>
        </pc:spChg>
        <pc:cxnChg chg="mod">
          <ac:chgData name="Lopez, Bianca" userId="626e2eaa-4493-414a-8ae6-c410d8583f91" providerId="ADAL" clId="{9C3F065C-4B05-48E4-831A-099D793B5F54}" dt="2019-09-20T15:13:17.582" v="1046" actId="1076"/>
          <ac:cxnSpMkLst>
            <pc:docMk/>
            <pc:sldMk cId="1575289740" sldId="353"/>
            <ac:cxnSpMk id="54" creationId="{00000000-0000-0000-0000-000000000000}"/>
          </ac:cxnSpMkLst>
        </pc:cxnChg>
        <pc:cxnChg chg="mod">
          <ac:chgData name="Lopez, Bianca" userId="626e2eaa-4493-414a-8ae6-c410d8583f91" providerId="ADAL" clId="{9C3F065C-4B05-48E4-831A-099D793B5F54}" dt="2019-09-20T15:11:59.327" v="1036" actId="1076"/>
          <ac:cxnSpMkLst>
            <pc:docMk/>
            <pc:sldMk cId="1575289740" sldId="353"/>
            <ac:cxnSpMk id="72" creationId="{00000000-0000-0000-0000-000000000000}"/>
          </ac:cxnSpMkLst>
        </pc:cxnChg>
      </pc:sldChg>
      <pc:sldChg chg="modSp ord">
        <pc:chgData name="Lopez, Bianca" userId="626e2eaa-4493-414a-8ae6-c410d8583f91" providerId="ADAL" clId="{9C3F065C-4B05-48E4-831A-099D793B5F54}" dt="2019-10-10T16:53:06.556" v="2444"/>
        <pc:sldMkLst>
          <pc:docMk/>
          <pc:sldMk cId="3988597030" sldId="354"/>
        </pc:sldMkLst>
        <pc:spChg chg="mod">
          <ac:chgData name="Lopez, Bianca" userId="626e2eaa-4493-414a-8ae6-c410d8583f91" providerId="ADAL" clId="{9C3F065C-4B05-48E4-831A-099D793B5F54}" dt="2019-09-20T17:12:43.091" v="2163" actId="20577"/>
          <ac:spMkLst>
            <pc:docMk/>
            <pc:sldMk cId="3988597030" sldId="354"/>
            <ac:spMk id="2" creationId="{00000000-0000-0000-0000-000000000000}"/>
          </ac:spMkLst>
        </pc:spChg>
      </pc:sldChg>
      <pc:sldChg chg="addSp delSp modSp">
        <pc:chgData name="Lopez, Bianca" userId="626e2eaa-4493-414a-8ae6-c410d8583f91" providerId="ADAL" clId="{9C3F065C-4B05-48E4-831A-099D793B5F54}" dt="2019-10-10T16:27:24.980" v="2294" actId="1076"/>
        <pc:sldMkLst>
          <pc:docMk/>
          <pc:sldMk cId="3714663013" sldId="363"/>
        </pc:sldMkLst>
        <pc:spChg chg="del">
          <ac:chgData name="Lopez, Bianca" userId="626e2eaa-4493-414a-8ae6-c410d8583f91" providerId="ADAL" clId="{9C3F065C-4B05-48E4-831A-099D793B5F54}" dt="2019-09-20T15:37:32.383" v="1316" actId="478"/>
          <ac:spMkLst>
            <pc:docMk/>
            <pc:sldMk cId="3714663013" sldId="363"/>
            <ac:spMk id="2" creationId="{00000000-0000-0000-0000-000000000000}"/>
          </ac:spMkLst>
        </pc:spChg>
        <pc:spChg chg="add del mod">
          <ac:chgData name="Lopez, Bianca" userId="626e2eaa-4493-414a-8ae6-c410d8583f91" providerId="ADAL" clId="{9C3F065C-4B05-48E4-831A-099D793B5F54}" dt="2019-10-10T16:26:42.923" v="2287" actId="478"/>
          <ac:spMkLst>
            <pc:docMk/>
            <pc:sldMk cId="3714663013" sldId="363"/>
            <ac:spMk id="3" creationId="{AF1464FB-E55C-4B58-B129-0B27EE030FB4}"/>
          </ac:spMkLst>
        </pc:spChg>
        <pc:spChg chg="mod">
          <ac:chgData name="Lopez, Bianca" userId="626e2eaa-4493-414a-8ae6-c410d8583f91" providerId="ADAL" clId="{9C3F065C-4B05-48E4-831A-099D793B5F54}" dt="2019-09-20T15:38:00.345" v="1320" actId="1076"/>
          <ac:spMkLst>
            <pc:docMk/>
            <pc:sldMk cId="3714663013" sldId="363"/>
            <ac:spMk id="5" creationId="{00000000-0000-0000-0000-000000000000}"/>
          </ac:spMkLst>
        </pc:spChg>
        <pc:spChg chg="add mod">
          <ac:chgData name="Lopez, Bianca" userId="626e2eaa-4493-414a-8ae6-c410d8583f91" providerId="ADAL" clId="{9C3F065C-4B05-48E4-831A-099D793B5F54}" dt="2019-09-20T15:37:37.155" v="1318"/>
          <ac:spMkLst>
            <pc:docMk/>
            <pc:sldMk cId="3714663013" sldId="363"/>
            <ac:spMk id="7" creationId="{93B1777C-24C6-4074-9DF1-560A53552A7F}"/>
          </ac:spMkLst>
        </pc:spChg>
        <pc:spChg chg="add del mod">
          <ac:chgData name="Lopez, Bianca" userId="626e2eaa-4493-414a-8ae6-c410d8583f91" providerId="ADAL" clId="{9C3F065C-4B05-48E4-831A-099D793B5F54}" dt="2019-09-20T15:37:34.467" v="1317" actId="478"/>
          <ac:spMkLst>
            <pc:docMk/>
            <pc:sldMk cId="3714663013" sldId="363"/>
            <ac:spMk id="8" creationId="{6D9D9F9B-A046-4D0F-801C-26B7B031077B}"/>
          </ac:spMkLst>
        </pc:spChg>
        <pc:picChg chg="del mod">
          <ac:chgData name="Lopez, Bianca" userId="626e2eaa-4493-414a-8ae6-c410d8583f91" providerId="ADAL" clId="{9C3F065C-4B05-48E4-831A-099D793B5F54}" dt="2019-10-10T16:26:35.406" v="2286" actId="478"/>
          <ac:picMkLst>
            <pc:docMk/>
            <pc:sldMk cId="3714663013" sldId="363"/>
            <ac:picMk id="6" creationId="{00000000-0000-0000-0000-000000000000}"/>
          </ac:picMkLst>
        </pc:picChg>
        <pc:picChg chg="add mod">
          <ac:chgData name="Lopez, Bianca" userId="626e2eaa-4493-414a-8ae6-c410d8583f91" providerId="ADAL" clId="{9C3F065C-4B05-48E4-831A-099D793B5F54}" dt="2019-10-10T16:27:24.980" v="2294" actId="1076"/>
          <ac:picMkLst>
            <pc:docMk/>
            <pc:sldMk cId="3714663013" sldId="363"/>
            <ac:picMk id="2050" creationId="{19A0947B-404C-4E0D-831B-DA0C757B64A1}"/>
          </ac:picMkLst>
        </pc:picChg>
      </pc:sldChg>
      <pc:sldChg chg="addSp delSp modSp ord">
        <pc:chgData name="Lopez, Bianca" userId="626e2eaa-4493-414a-8ae6-c410d8583f91" providerId="ADAL" clId="{9C3F065C-4B05-48E4-831A-099D793B5F54}" dt="2019-10-10T16:51:52.752" v="2441"/>
        <pc:sldMkLst>
          <pc:docMk/>
          <pc:sldMk cId="3374397827" sldId="364"/>
        </pc:sldMkLst>
        <pc:spChg chg="del">
          <ac:chgData name="Lopez, Bianca" userId="626e2eaa-4493-414a-8ae6-c410d8583f91" providerId="ADAL" clId="{9C3F065C-4B05-48E4-831A-099D793B5F54}" dt="2019-09-20T16:11:22.110" v="1653" actId="478"/>
          <ac:spMkLst>
            <pc:docMk/>
            <pc:sldMk cId="3374397827" sldId="364"/>
            <ac:spMk id="2" creationId="{00000000-0000-0000-0000-000000000000}"/>
          </ac:spMkLst>
        </pc:spChg>
        <pc:spChg chg="add mod">
          <ac:chgData name="Lopez, Bianca" userId="626e2eaa-4493-414a-8ae6-c410d8583f91" providerId="ADAL" clId="{9C3F065C-4B05-48E4-831A-099D793B5F54}" dt="2019-09-20T16:11:47.018" v="1657" actId="6549"/>
          <ac:spMkLst>
            <pc:docMk/>
            <pc:sldMk cId="3374397827" sldId="364"/>
            <ac:spMk id="6" creationId="{EC2EC88F-12A7-4A63-BB78-88B624E90DD0}"/>
          </ac:spMkLst>
        </pc:spChg>
        <pc:spChg chg="add del mod">
          <ac:chgData name="Lopez, Bianca" userId="626e2eaa-4493-414a-8ae6-c410d8583f91" providerId="ADAL" clId="{9C3F065C-4B05-48E4-831A-099D793B5F54}" dt="2019-09-20T16:11:25.220" v="1654" actId="478"/>
          <ac:spMkLst>
            <pc:docMk/>
            <pc:sldMk cId="3374397827" sldId="364"/>
            <ac:spMk id="7" creationId="{E49BB2A8-9BE4-4273-997D-6061E0C994CA}"/>
          </ac:spMkLst>
        </pc:spChg>
      </pc:sldChg>
      <pc:sldChg chg="addSp delSp modSp ord">
        <pc:chgData name="Lopez, Bianca" userId="626e2eaa-4493-414a-8ae6-c410d8583f91" providerId="ADAL" clId="{9C3F065C-4B05-48E4-831A-099D793B5F54}" dt="2019-10-10T16:51:52.752" v="2441"/>
        <pc:sldMkLst>
          <pc:docMk/>
          <pc:sldMk cId="1539806707" sldId="365"/>
        </pc:sldMkLst>
        <pc:spChg chg="del mod">
          <ac:chgData name="Lopez, Bianca" userId="626e2eaa-4493-414a-8ae6-c410d8583f91" providerId="ADAL" clId="{9C3F065C-4B05-48E4-831A-099D793B5F54}" dt="2019-09-20T16:12:10.031" v="1663" actId="478"/>
          <ac:spMkLst>
            <pc:docMk/>
            <pc:sldMk cId="1539806707" sldId="365"/>
            <ac:spMk id="2" creationId="{00000000-0000-0000-0000-000000000000}"/>
          </ac:spMkLst>
        </pc:spChg>
        <pc:spChg chg="add del">
          <ac:chgData name="Lopez, Bianca" userId="626e2eaa-4493-414a-8ae6-c410d8583f91" providerId="ADAL" clId="{9C3F065C-4B05-48E4-831A-099D793B5F54}" dt="2019-09-20T16:11:57.756" v="1659"/>
          <ac:spMkLst>
            <pc:docMk/>
            <pc:sldMk cId="1539806707" sldId="365"/>
            <ac:spMk id="3" creationId="{DB78954C-0ABF-4063-AD74-F3CF102CBFF9}"/>
          </ac:spMkLst>
        </pc:spChg>
        <pc:spChg chg="add mod">
          <ac:chgData name="Lopez, Bianca" userId="626e2eaa-4493-414a-8ae6-c410d8583f91" providerId="ADAL" clId="{9C3F065C-4B05-48E4-831A-099D793B5F54}" dt="2019-09-20T16:12:15.797" v="1666" actId="6549"/>
          <ac:spMkLst>
            <pc:docMk/>
            <pc:sldMk cId="1539806707" sldId="365"/>
            <ac:spMk id="5" creationId="{5905BB00-53FC-4FE2-8532-6E7B430869CF}"/>
          </ac:spMkLst>
        </pc:spChg>
        <pc:picChg chg="mod">
          <ac:chgData name="Lopez, Bianca" userId="626e2eaa-4493-414a-8ae6-c410d8583f91" providerId="ADAL" clId="{9C3F065C-4B05-48E4-831A-099D793B5F54}" dt="2019-09-20T16:12:22.782" v="1668" actId="1076"/>
          <ac:picMkLst>
            <pc:docMk/>
            <pc:sldMk cId="1539806707" sldId="365"/>
            <ac:picMk id="4" creationId="{00000000-0000-0000-0000-000000000000}"/>
          </ac:picMkLst>
        </pc:picChg>
      </pc:sldChg>
      <pc:sldChg chg="addSp delSp modSp ord">
        <pc:chgData name="Lopez, Bianca" userId="626e2eaa-4493-414a-8ae6-c410d8583f91" providerId="ADAL" clId="{9C3F065C-4B05-48E4-831A-099D793B5F54}" dt="2019-10-10T16:53:13.216" v="2446"/>
        <pc:sldMkLst>
          <pc:docMk/>
          <pc:sldMk cId="1287809288" sldId="366"/>
        </pc:sldMkLst>
        <pc:spChg chg="del mod">
          <ac:chgData name="Lopez, Bianca" userId="626e2eaa-4493-414a-8ae6-c410d8583f91" providerId="ADAL" clId="{9C3F065C-4B05-48E4-831A-099D793B5F54}" dt="2019-09-20T14:12:35.276" v="283" actId="478"/>
          <ac:spMkLst>
            <pc:docMk/>
            <pc:sldMk cId="1287809288" sldId="366"/>
            <ac:spMk id="2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09-20T14:12:48.722" v="286" actId="14100"/>
          <ac:spMkLst>
            <pc:docMk/>
            <pc:sldMk cId="1287809288" sldId="366"/>
            <ac:spMk id="5" creationId="{00000000-0000-0000-0000-000000000000}"/>
          </ac:spMkLst>
        </pc:spChg>
        <pc:spChg chg="add del mod">
          <ac:chgData name="Lopez, Bianca" userId="626e2eaa-4493-414a-8ae6-c410d8583f91" providerId="ADAL" clId="{9C3F065C-4B05-48E4-831A-099D793B5F54}" dt="2019-09-20T14:50:28.050" v="728" actId="478"/>
          <ac:spMkLst>
            <pc:docMk/>
            <pc:sldMk cId="1287809288" sldId="366"/>
            <ac:spMk id="7" creationId="{0EA19484-D664-4F8B-87ED-F8606EF38345}"/>
          </ac:spMkLst>
        </pc:spChg>
        <pc:spChg chg="add mod">
          <ac:chgData name="Lopez, Bianca" userId="626e2eaa-4493-414a-8ae6-c410d8583f91" providerId="ADAL" clId="{9C3F065C-4B05-48E4-831A-099D793B5F54}" dt="2019-09-20T14:50:31.889" v="729"/>
          <ac:spMkLst>
            <pc:docMk/>
            <pc:sldMk cId="1287809288" sldId="366"/>
            <ac:spMk id="8" creationId="{7FC2B7D8-9D2E-4476-B91B-BCD47BA74F9F}"/>
          </ac:spMkLst>
        </pc:spChg>
        <pc:picChg chg="mod">
          <ac:chgData name="Lopez, Bianca" userId="626e2eaa-4493-414a-8ae6-c410d8583f91" providerId="ADAL" clId="{9C3F065C-4B05-48E4-831A-099D793B5F54}" dt="2019-09-20T14:06:33.922" v="243" actId="1076"/>
          <ac:picMkLst>
            <pc:docMk/>
            <pc:sldMk cId="1287809288" sldId="366"/>
            <ac:picMk id="4" creationId="{00000000-0000-0000-0000-000000000000}"/>
          </ac:picMkLst>
        </pc:picChg>
      </pc:sldChg>
      <pc:sldChg chg="modSp">
        <pc:chgData name="Lopez, Bianca" userId="626e2eaa-4493-414a-8ae6-c410d8583f91" providerId="ADAL" clId="{9C3F065C-4B05-48E4-831A-099D793B5F54}" dt="2019-10-10T16:20:50.071" v="2276" actId="14100"/>
        <pc:sldMkLst>
          <pc:docMk/>
          <pc:sldMk cId="354311217" sldId="371"/>
        </pc:sldMkLst>
        <pc:spChg chg="mod">
          <ac:chgData name="Lopez, Bianca" userId="626e2eaa-4493-414a-8ae6-c410d8583f91" providerId="ADAL" clId="{9C3F065C-4B05-48E4-831A-099D793B5F54}" dt="2019-10-10T16:20:26.208" v="2272" actId="1076"/>
          <ac:spMkLst>
            <pc:docMk/>
            <pc:sldMk cId="354311217" sldId="371"/>
            <ac:spMk id="8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10-10T16:20:31.709" v="2273" actId="1076"/>
          <ac:spMkLst>
            <pc:docMk/>
            <pc:sldMk cId="354311217" sldId="371"/>
            <ac:spMk id="9" creationId="{00000000-0000-0000-0000-000000000000}"/>
          </ac:spMkLst>
        </pc:spChg>
        <pc:spChg chg="mod">
          <ac:chgData name="Lopez, Bianca" userId="626e2eaa-4493-414a-8ae6-c410d8583f91" providerId="ADAL" clId="{9C3F065C-4B05-48E4-831A-099D793B5F54}" dt="2019-10-10T16:20:50.071" v="2276" actId="14100"/>
          <ac:spMkLst>
            <pc:docMk/>
            <pc:sldMk cId="354311217" sldId="371"/>
            <ac:spMk id="10" creationId="{00000000-0000-0000-0000-000000000000}"/>
          </ac:spMkLst>
        </pc:spChg>
      </pc:sldChg>
      <pc:sldChg chg="ord">
        <pc:chgData name="Lopez, Bianca" userId="626e2eaa-4493-414a-8ae6-c410d8583f91" providerId="ADAL" clId="{9C3F065C-4B05-48E4-831A-099D793B5F54}" dt="2019-10-10T16:53:11.342" v="2445"/>
        <pc:sldMkLst>
          <pc:docMk/>
          <pc:sldMk cId="2112430604" sldId="373"/>
        </pc:sldMkLst>
      </pc:sldChg>
      <pc:sldChg chg="addSp delSp modSp ord">
        <pc:chgData name="Lopez, Bianca" userId="626e2eaa-4493-414a-8ae6-c410d8583f91" providerId="ADAL" clId="{9C3F065C-4B05-48E4-831A-099D793B5F54}" dt="2019-10-10T17:54:10.591" v="2706" actId="1036"/>
        <pc:sldMkLst>
          <pc:docMk/>
          <pc:sldMk cId="453981899" sldId="375"/>
        </pc:sldMkLst>
        <pc:spChg chg="add mod">
          <ac:chgData name="Lopez, Bianca" userId="626e2eaa-4493-414a-8ae6-c410d8583f91" providerId="ADAL" clId="{9C3F065C-4B05-48E4-831A-099D793B5F54}" dt="2019-09-20T17:12:21.158" v="2151" actId="1036"/>
          <ac:spMkLst>
            <pc:docMk/>
            <pc:sldMk cId="453981899" sldId="375"/>
            <ac:spMk id="6" creationId="{001E9F53-45E7-4A6A-9CFD-35E9144508FE}"/>
          </ac:spMkLst>
        </pc:spChg>
        <pc:spChg chg="del mod">
          <ac:chgData name="Lopez, Bianca" userId="626e2eaa-4493-414a-8ae6-c410d8583f91" providerId="ADAL" clId="{9C3F065C-4B05-48E4-831A-099D793B5F54}" dt="2019-09-20T17:12:26.205" v="2153" actId="478"/>
          <ac:spMkLst>
            <pc:docMk/>
            <pc:sldMk cId="453981899" sldId="375"/>
            <ac:spMk id="9" creationId="{00000000-0000-0000-0000-000000000000}"/>
          </ac:spMkLst>
        </pc:spChg>
        <pc:spChg chg="del mod">
          <ac:chgData name="Lopez, Bianca" userId="626e2eaa-4493-414a-8ae6-c410d8583f91" providerId="ADAL" clId="{9C3F065C-4B05-48E4-831A-099D793B5F54}" dt="2019-09-20T17:12:24.705" v="2152" actId="478"/>
          <ac:spMkLst>
            <pc:docMk/>
            <pc:sldMk cId="453981899" sldId="375"/>
            <ac:spMk id="10" creationId="{00000000-0000-0000-0000-000000000000}"/>
          </ac:spMkLst>
        </pc:spChg>
        <pc:spChg chg="del">
          <ac:chgData name="Lopez, Bianca" userId="626e2eaa-4493-414a-8ae6-c410d8583f91" providerId="ADAL" clId="{9C3F065C-4B05-48E4-831A-099D793B5F54}" dt="2019-09-20T17:11:46.233" v="2145" actId="478"/>
          <ac:spMkLst>
            <pc:docMk/>
            <pc:sldMk cId="453981899" sldId="375"/>
            <ac:spMk id="13" creationId="{00000000-0000-0000-0000-000000000000}"/>
          </ac:spMkLst>
        </pc:spChg>
        <pc:picChg chg="del mod">
          <ac:chgData name="Lopez, Bianca" userId="626e2eaa-4493-414a-8ae6-c410d8583f91" providerId="ADAL" clId="{9C3F065C-4B05-48E4-831A-099D793B5F54}" dt="2019-10-10T17:35:02.586" v="2496" actId="478"/>
          <ac:picMkLst>
            <pc:docMk/>
            <pc:sldMk cId="453981899" sldId="375"/>
            <ac:picMk id="2" creationId="{00000000-0000-0000-0000-000000000000}"/>
          </ac:picMkLst>
        </pc:picChg>
        <pc:picChg chg="add del">
          <ac:chgData name="Lopez, Bianca" userId="626e2eaa-4493-414a-8ae6-c410d8583f91" providerId="ADAL" clId="{9C3F065C-4B05-48E4-831A-099D793B5F54}" dt="2019-10-10T17:35:07.893" v="2498" actId="478"/>
          <ac:picMkLst>
            <pc:docMk/>
            <pc:sldMk cId="453981899" sldId="375"/>
            <ac:picMk id="3" creationId="{89965797-2E75-48B9-A02E-310E89569CFF}"/>
          </ac:picMkLst>
        </pc:picChg>
        <pc:picChg chg="add mod">
          <ac:chgData name="Lopez, Bianca" userId="626e2eaa-4493-414a-8ae6-c410d8583f91" providerId="ADAL" clId="{9C3F065C-4B05-48E4-831A-099D793B5F54}" dt="2019-10-10T17:54:10.591" v="2706" actId="1036"/>
          <ac:picMkLst>
            <pc:docMk/>
            <pc:sldMk cId="453981899" sldId="375"/>
            <ac:picMk id="4" creationId="{364CB5A7-EC24-4F7B-B3CD-E4BF2495D861}"/>
          </ac:picMkLst>
        </pc:picChg>
      </pc:sldChg>
      <pc:sldChg chg="addSp delSp modSp ord">
        <pc:chgData name="Lopez, Bianca" userId="626e2eaa-4493-414a-8ae6-c410d8583f91" providerId="ADAL" clId="{9C3F065C-4B05-48E4-831A-099D793B5F54}" dt="2019-10-10T16:49:31.564" v="2438"/>
        <pc:sldMkLst>
          <pc:docMk/>
          <pc:sldMk cId="1898571643" sldId="377"/>
        </pc:sldMkLst>
        <pc:spChg chg="add del mod">
          <ac:chgData name="Lopez, Bianca" userId="626e2eaa-4493-414a-8ae6-c410d8583f91" providerId="ADAL" clId="{9C3F065C-4B05-48E4-831A-099D793B5F54}" dt="2019-10-10T16:10:59.031" v="2241" actId="478"/>
          <ac:spMkLst>
            <pc:docMk/>
            <pc:sldMk cId="1898571643" sldId="377"/>
            <ac:spMk id="3" creationId="{63AF7B20-2F7B-4AD8-92CD-D0A88BB77913}"/>
          </ac:spMkLst>
        </pc:spChg>
        <pc:spChg chg="del mod">
          <ac:chgData name="Lopez, Bianca" userId="626e2eaa-4493-414a-8ae6-c410d8583f91" providerId="ADAL" clId="{9C3F065C-4B05-48E4-831A-099D793B5F54}" dt="2019-10-10T16:10:55.698" v="2240" actId="478"/>
          <ac:spMkLst>
            <pc:docMk/>
            <pc:sldMk cId="1898571643" sldId="377"/>
            <ac:spMk id="6" creationId="{00000000-0000-0000-0000-000000000000}"/>
          </ac:spMkLst>
        </pc:spChg>
        <pc:spChg chg="add del mod">
          <ac:chgData name="Lopez, Bianca" userId="626e2eaa-4493-414a-8ae6-c410d8583f91" providerId="ADAL" clId="{9C3F065C-4B05-48E4-831A-099D793B5F54}" dt="2019-10-10T16:10:51.106" v="2239"/>
          <ac:spMkLst>
            <pc:docMk/>
            <pc:sldMk cId="1898571643" sldId="377"/>
            <ac:spMk id="7" creationId="{17E67266-54AF-4823-B54C-C2132E99A2F3}"/>
          </ac:spMkLst>
        </pc:spChg>
        <pc:spChg chg="add del mod">
          <ac:chgData name="Lopez, Bianca" userId="626e2eaa-4493-414a-8ae6-c410d8583f91" providerId="ADAL" clId="{9C3F065C-4B05-48E4-831A-099D793B5F54}" dt="2019-10-10T16:10:51.106" v="2239"/>
          <ac:spMkLst>
            <pc:docMk/>
            <pc:sldMk cId="1898571643" sldId="377"/>
            <ac:spMk id="8" creationId="{78B2B9E8-A8C7-447F-9EA9-3A9148490369}"/>
          </ac:spMkLst>
        </pc:spChg>
        <pc:spChg chg="add del mod">
          <ac:chgData name="Lopez, Bianca" userId="626e2eaa-4493-414a-8ae6-c410d8583f91" providerId="ADAL" clId="{9C3F065C-4B05-48E4-831A-099D793B5F54}" dt="2019-10-10T16:10:51.106" v="2239"/>
          <ac:spMkLst>
            <pc:docMk/>
            <pc:sldMk cId="1898571643" sldId="377"/>
            <ac:spMk id="9" creationId="{9F947ADA-1690-42E3-A29C-258F0DEBE250}"/>
          </ac:spMkLst>
        </pc:spChg>
        <pc:spChg chg="del">
          <ac:chgData name="Lopez, Bianca" userId="626e2eaa-4493-414a-8ae6-c410d8583f91" providerId="ADAL" clId="{9C3F065C-4B05-48E4-831A-099D793B5F54}" dt="2019-10-10T16:10:55.698" v="2240" actId="478"/>
          <ac:spMkLst>
            <pc:docMk/>
            <pc:sldMk cId="1898571643" sldId="377"/>
            <ac:spMk id="12" creationId="{00000000-0000-0000-0000-000000000000}"/>
          </ac:spMkLst>
        </pc:spChg>
        <pc:spChg chg="del">
          <ac:chgData name="Lopez, Bianca" userId="626e2eaa-4493-414a-8ae6-c410d8583f91" providerId="ADAL" clId="{9C3F065C-4B05-48E4-831A-099D793B5F54}" dt="2019-10-10T16:10:55.698" v="2240" actId="478"/>
          <ac:spMkLst>
            <pc:docMk/>
            <pc:sldMk cId="1898571643" sldId="377"/>
            <ac:spMk id="13" creationId="{00000000-0000-0000-0000-000000000000}"/>
          </ac:spMkLst>
        </pc:spChg>
        <pc:spChg chg="add mod">
          <ac:chgData name="Lopez, Bianca" userId="626e2eaa-4493-414a-8ae6-c410d8583f91" providerId="ADAL" clId="{9C3F065C-4B05-48E4-831A-099D793B5F54}" dt="2019-10-10T16:14:12.022" v="2269" actId="20577"/>
          <ac:spMkLst>
            <pc:docMk/>
            <pc:sldMk cId="1898571643" sldId="377"/>
            <ac:spMk id="14" creationId="{F8111BA2-0344-4E17-8B33-B1F13F7B5DD3}"/>
          </ac:spMkLst>
        </pc:spChg>
        <pc:spChg chg="add">
          <ac:chgData name="Lopez, Bianca" userId="626e2eaa-4493-414a-8ae6-c410d8583f91" providerId="ADAL" clId="{9C3F065C-4B05-48E4-831A-099D793B5F54}" dt="2019-10-10T16:11:01.103" v="2242"/>
          <ac:spMkLst>
            <pc:docMk/>
            <pc:sldMk cId="1898571643" sldId="377"/>
            <ac:spMk id="15" creationId="{80CA1935-5F8A-4AEE-AF0E-E332C1C451EA}"/>
          </ac:spMkLst>
        </pc:spChg>
        <pc:spChg chg="add">
          <ac:chgData name="Lopez, Bianca" userId="626e2eaa-4493-414a-8ae6-c410d8583f91" providerId="ADAL" clId="{9C3F065C-4B05-48E4-831A-099D793B5F54}" dt="2019-10-10T16:11:01.103" v="2242"/>
          <ac:spMkLst>
            <pc:docMk/>
            <pc:sldMk cId="1898571643" sldId="377"/>
            <ac:spMk id="16" creationId="{22AC5226-C709-429B-B2C3-C468C98A1236}"/>
          </ac:spMkLst>
        </pc:spChg>
        <pc:graphicFrameChg chg="del mod">
          <ac:chgData name="Lopez, Bianca" userId="626e2eaa-4493-414a-8ae6-c410d8583f91" providerId="ADAL" clId="{9C3F065C-4B05-48E4-831A-099D793B5F54}" dt="2019-10-10T16:10:55.698" v="2240" actId="478"/>
          <ac:graphicFrameMkLst>
            <pc:docMk/>
            <pc:sldMk cId="1898571643" sldId="377"/>
            <ac:graphicFrameMk id="2" creationId="{00000000-0000-0000-0000-000000000000}"/>
          </ac:graphicFrameMkLst>
        </pc:graphicFrameChg>
        <pc:graphicFrameChg chg="add del mod">
          <ac:chgData name="Lopez, Bianca" userId="626e2eaa-4493-414a-8ae6-c410d8583f91" providerId="ADAL" clId="{9C3F065C-4B05-48E4-831A-099D793B5F54}" dt="2019-10-10T16:10:51.106" v="2239"/>
          <ac:graphicFrameMkLst>
            <pc:docMk/>
            <pc:sldMk cId="1898571643" sldId="377"/>
            <ac:graphicFrameMk id="10" creationId="{7999C74C-25C5-414B-9D95-8A75C43EA1ED}"/>
          </ac:graphicFrameMkLst>
        </pc:graphicFrameChg>
        <pc:graphicFrameChg chg="add mod">
          <ac:chgData name="Lopez, Bianca" userId="626e2eaa-4493-414a-8ae6-c410d8583f91" providerId="ADAL" clId="{9C3F065C-4B05-48E4-831A-099D793B5F54}" dt="2019-10-10T16:14:02.942" v="2268" actId="207"/>
          <ac:graphicFrameMkLst>
            <pc:docMk/>
            <pc:sldMk cId="1898571643" sldId="377"/>
            <ac:graphicFrameMk id="17" creationId="{3A351449-FC5C-4FA7-8606-F0E82AAF8C34}"/>
          </ac:graphicFrameMkLst>
        </pc:graphicFrameChg>
      </pc:sldChg>
      <pc:sldChg chg="addSp delSp modSp">
        <pc:chgData name="Lopez, Bianca" userId="626e2eaa-4493-414a-8ae6-c410d8583f91" providerId="ADAL" clId="{9C3F065C-4B05-48E4-831A-099D793B5F54}" dt="2019-09-20T14:51:24.380" v="738" actId="478"/>
        <pc:sldMkLst>
          <pc:docMk/>
          <pc:sldMk cId="31729435" sldId="379"/>
        </pc:sldMkLst>
        <pc:spChg chg="add del mod">
          <ac:chgData name="Lopez, Bianca" userId="626e2eaa-4493-414a-8ae6-c410d8583f91" providerId="ADAL" clId="{9C3F065C-4B05-48E4-831A-099D793B5F54}" dt="2019-09-20T14:02:45.751" v="198" actId="478"/>
          <ac:spMkLst>
            <pc:docMk/>
            <pc:sldMk cId="31729435" sldId="379"/>
            <ac:spMk id="2" creationId="{7CA1636D-F049-4409-85B9-8CB88C76456A}"/>
          </ac:spMkLst>
        </pc:spChg>
        <pc:spChg chg="del mod">
          <ac:chgData name="Lopez, Bianca" userId="626e2eaa-4493-414a-8ae6-c410d8583f91" providerId="ADAL" clId="{9C3F065C-4B05-48E4-831A-099D793B5F54}" dt="2019-09-20T14:20:06.023" v="455" actId="478"/>
          <ac:spMkLst>
            <pc:docMk/>
            <pc:sldMk cId="31729435" sldId="379"/>
            <ac:spMk id="4" creationId="{00000000-0000-0000-0000-000000000000}"/>
          </ac:spMkLst>
        </pc:spChg>
        <pc:spChg chg="add mod">
          <ac:chgData name="Lopez, Bianca" userId="626e2eaa-4493-414a-8ae6-c410d8583f91" providerId="ADAL" clId="{9C3F065C-4B05-48E4-831A-099D793B5F54}" dt="2019-09-20T14:31:48.305" v="550"/>
          <ac:spMkLst>
            <pc:docMk/>
            <pc:sldMk cId="31729435" sldId="379"/>
            <ac:spMk id="7" creationId="{E4062ADF-344B-4457-8509-09D41F779252}"/>
          </ac:spMkLst>
        </pc:spChg>
        <pc:spChg chg="add del">
          <ac:chgData name="Lopez, Bianca" userId="626e2eaa-4493-414a-8ae6-c410d8583f91" providerId="ADAL" clId="{9C3F065C-4B05-48E4-831A-099D793B5F54}" dt="2019-09-20T14:51:24.380" v="738" actId="478"/>
          <ac:spMkLst>
            <pc:docMk/>
            <pc:sldMk cId="31729435" sldId="379"/>
            <ac:spMk id="9" creationId="{B7297A51-7ED4-4D1E-B5D2-9384B2CF20BB}"/>
          </ac:spMkLst>
        </pc:spChg>
        <pc:graphicFrameChg chg="add mod">
          <ac:chgData name="Lopez, Bianca" userId="626e2eaa-4493-414a-8ae6-c410d8583f91" providerId="ADAL" clId="{9C3F065C-4B05-48E4-831A-099D793B5F54}" dt="2019-09-20T14:05:09.914" v="240" actId="1076"/>
          <ac:graphicFrameMkLst>
            <pc:docMk/>
            <pc:sldMk cId="31729435" sldId="379"/>
            <ac:graphicFrameMk id="5" creationId="{B1968835-FEAD-4ACC-A8AB-2D8C32318784}"/>
          </ac:graphicFrameMkLst>
        </pc:graphicFrameChg>
        <pc:graphicFrameChg chg="mod">
          <ac:chgData name="Lopez, Bianca" userId="626e2eaa-4493-414a-8ae6-c410d8583f91" providerId="ADAL" clId="{9C3F065C-4B05-48E4-831A-099D793B5F54}" dt="2019-09-20T14:05:09.914" v="240" actId="1076"/>
          <ac:graphicFrameMkLst>
            <pc:docMk/>
            <pc:sldMk cId="31729435" sldId="379"/>
            <ac:graphicFrameMk id="8" creationId="{00000000-0000-0000-0000-000000000000}"/>
          </ac:graphicFrameMkLst>
        </pc:graphicFrameChg>
        <pc:graphicFrameChg chg="del mod">
          <ac:chgData name="Lopez, Bianca" userId="626e2eaa-4493-414a-8ae6-c410d8583f91" providerId="ADAL" clId="{9C3F065C-4B05-48E4-831A-099D793B5F54}" dt="2019-09-20T14:02:41.734" v="197" actId="478"/>
          <ac:graphicFrameMkLst>
            <pc:docMk/>
            <pc:sldMk cId="31729435" sldId="379"/>
            <ac:graphicFrameMk id="14" creationId="{00000000-0000-0000-0000-000000000000}"/>
          </ac:graphicFrameMkLst>
        </pc:graphicFrameChg>
      </pc:sldChg>
      <pc:sldChg chg="addSp delSp modSp ord">
        <pc:chgData name="Lopez, Bianca" userId="626e2eaa-4493-414a-8ae6-c410d8583f91" providerId="ADAL" clId="{9C3F065C-4B05-48E4-831A-099D793B5F54}" dt="2019-10-10T16:49:54.671" v="2439"/>
        <pc:sldMkLst>
          <pc:docMk/>
          <pc:sldMk cId="447110868" sldId="380"/>
        </pc:sldMkLst>
        <pc:spChg chg="del mod">
          <ac:chgData name="Lopez, Bianca" userId="626e2eaa-4493-414a-8ae6-c410d8583f91" providerId="ADAL" clId="{9C3F065C-4B05-48E4-831A-099D793B5F54}" dt="2019-09-20T14:51:00.108" v="735" actId="478"/>
          <ac:spMkLst>
            <pc:docMk/>
            <pc:sldMk cId="447110868" sldId="380"/>
            <ac:spMk id="2" creationId="{55856545-29C7-4DF1-AF9A-459912751FDD}"/>
          </ac:spMkLst>
        </pc:spChg>
        <pc:spChg chg="add del">
          <ac:chgData name="Lopez, Bianca" userId="626e2eaa-4493-414a-8ae6-c410d8583f91" providerId="ADAL" clId="{9C3F065C-4B05-48E4-831A-099D793B5F54}" dt="2019-09-20T14:50:40.155" v="731"/>
          <ac:spMkLst>
            <pc:docMk/>
            <pc:sldMk cId="447110868" sldId="380"/>
            <ac:spMk id="5" creationId="{6C278DFB-AAD1-44CD-A465-505A6746999D}"/>
          </ac:spMkLst>
        </pc:spChg>
        <pc:spChg chg="add mod">
          <ac:chgData name="Lopez, Bianca" userId="626e2eaa-4493-414a-8ae6-c410d8583f91" providerId="ADAL" clId="{9C3F065C-4B05-48E4-831A-099D793B5F54}" dt="2019-09-20T14:51:02.284" v="736"/>
          <ac:spMkLst>
            <pc:docMk/>
            <pc:sldMk cId="447110868" sldId="380"/>
            <ac:spMk id="6" creationId="{C69D6A22-3326-4645-8D7E-CA444940B257}"/>
          </ac:spMkLst>
        </pc:spChg>
      </pc:sldChg>
      <pc:sldChg chg="addSp delSp modSp">
        <pc:chgData name="Lopez, Bianca" userId="626e2eaa-4493-414a-8ae6-c410d8583f91" providerId="ADAL" clId="{9C3F065C-4B05-48E4-831A-099D793B5F54}" dt="2019-09-20T14:50:02.938" v="724" actId="1036"/>
        <pc:sldMkLst>
          <pc:docMk/>
          <pc:sldMk cId="4016163877" sldId="381"/>
        </pc:sldMkLst>
        <pc:spChg chg="del mod">
          <ac:chgData name="Lopez, Bianca" userId="626e2eaa-4493-414a-8ae6-c410d8583f91" providerId="ADAL" clId="{9C3F065C-4B05-48E4-831A-099D793B5F54}" dt="2019-09-20T14:13:11.883" v="290" actId="478"/>
          <ac:spMkLst>
            <pc:docMk/>
            <pc:sldMk cId="4016163877" sldId="381"/>
            <ac:spMk id="2" creationId="{2B2DD3B0-602C-4AE4-8B33-725A99DFC412}"/>
          </ac:spMkLst>
        </pc:spChg>
        <pc:spChg chg="mod">
          <ac:chgData name="Lopez, Bianca" userId="626e2eaa-4493-414a-8ae6-c410d8583f91" providerId="ADAL" clId="{9C3F065C-4B05-48E4-831A-099D793B5F54}" dt="2019-09-20T14:50:02.938" v="724" actId="1036"/>
          <ac:spMkLst>
            <pc:docMk/>
            <pc:sldMk cId="4016163877" sldId="381"/>
            <ac:spMk id="3" creationId="{1E08AEA0-FFE6-4EFA-90A8-D3032058C9CA}"/>
          </ac:spMkLst>
        </pc:spChg>
        <pc:spChg chg="add del mod">
          <ac:chgData name="Lopez, Bianca" userId="626e2eaa-4493-414a-8ae6-c410d8583f91" providerId="ADAL" clId="{9C3F065C-4B05-48E4-831A-099D793B5F54}" dt="2019-09-20T14:47:57.728" v="695" actId="478"/>
          <ac:spMkLst>
            <pc:docMk/>
            <pc:sldMk cId="4016163877" sldId="381"/>
            <ac:spMk id="4" creationId="{A7F78A9C-36BD-46DF-97F9-4B472D23864B}"/>
          </ac:spMkLst>
        </pc:spChg>
        <pc:spChg chg="add mod">
          <ac:chgData name="Lopez, Bianca" userId="626e2eaa-4493-414a-8ae6-c410d8583f91" providerId="ADAL" clId="{9C3F065C-4B05-48E4-831A-099D793B5F54}" dt="2019-09-20T14:50:02.938" v="724" actId="1036"/>
          <ac:spMkLst>
            <pc:docMk/>
            <pc:sldMk cId="4016163877" sldId="381"/>
            <ac:spMk id="5" creationId="{1FCC577A-D72D-4B54-8567-9DDCFCB964C8}"/>
          </ac:spMkLst>
        </pc:spChg>
      </pc:sldChg>
      <pc:sldChg chg="del">
        <pc:chgData name="Lopez, Bianca" userId="626e2eaa-4493-414a-8ae6-c410d8583f91" providerId="ADAL" clId="{9C3F065C-4B05-48E4-831A-099D793B5F54}" dt="2019-09-20T14:56:01.604" v="773" actId="2696"/>
        <pc:sldMkLst>
          <pc:docMk/>
          <pc:sldMk cId="2291357787" sldId="383"/>
        </pc:sldMkLst>
      </pc:sldChg>
      <pc:sldChg chg="addSp delSp modSp add">
        <pc:chgData name="Lopez, Bianca" userId="626e2eaa-4493-414a-8ae6-c410d8583f91" providerId="ADAL" clId="{9C3F065C-4B05-48E4-831A-099D793B5F54}" dt="2019-09-20T15:56:07.404" v="1588"/>
        <pc:sldMkLst>
          <pc:docMk/>
          <pc:sldMk cId="1379216399" sldId="384"/>
        </pc:sldMkLst>
        <pc:spChg chg="add del mod">
          <ac:chgData name="Lopez, Bianca" userId="626e2eaa-4493-414a-8ae6-c410d8583f91" providerId="ADAL" clId="{9C3F065C-4B05-48E4-831A-099D793B5F54}" dt="2019-09-20T14:38:40.367" v="582" actId="478"/>
          <ac:spMkLst>
            <pc:docMk/>
            <pc:sldMk cId="1379216399" sldId="384"/>
            <ac:spMk id="3" creationId="{6ED8BDC3-6CBA-401C-8185-2CFA035485CA}"/>
          </ac:spMkLst>
        </pc:spChg>
        <pc:spChg chg="add del mod">
          <ac:chgData name="Lopez, Bianca" userId="626e2eaa-4493-414a-8ae6-c410d8583f91" providerId="ADAL" clId="{9C3F065C-4B05-48E4-831A-099D793B5F54}" dt="2019-09-20T14:41:38.137" v="609" actId="478"/>
          <ac:spMkLst>
            <pc:docMk/>
            <pc:sldMk cId="1379216399" sldId="384"/>
            <ac:spMk id="8" creationId="{59730DB8-0603-4B62-A357-F6AA1CF9502A}"/>
          </ac:spMkLst>
        </pc:spChg>
        <pc:spChg chg="add mod">
          <ac:chgData name="Lopez, Bianca" userId="626e2eaa-4493-414a-8ae6-c410d8583f91" providerId="ADAL" clId="{9C3F065C-4B05-48E4-831A-099D793B5F54}" dt="2019-09-20T14:46:32.606" v="681" actId="20577"/>
          <ac:spMkLst>
            <pc:docMk/>
            <pc:sldMk cId="1379216399" sldId="384"/>
            <ac:spMk id="9" creationId="{B2E631DD-431E-4D47-81B0-48EF93E2D0A9}"/>
          </ac:spMkLst>
        </pc:spChg>
        <pc:spChg chg="del mod">
          <ac:chgData name="Lopez, Bianca" userId="626e2eaa-4493-414a-8ae6-c410d8583f91" providerId="ADAL" clId="{9C3F065C-4B05-48E4-831A-099D793B5F54}" dt="2019-09-20T14:39:32.585" v="590" actId="478"/>
          <ac:spMkLst>
            <pc:docMk/>
            <pc:sldMk cId="1379216399" sldId="384"/>
            <ac:spMk id="15362" creationId="{00000000-0000-0000-0000-000000000000}"/>
          </ac:spMkLst>
        </pc:spChg>
        <pc:graphicFrameChg chg="del">
          <ac:chgData name="Lopez, Bianca" userId="626e2eaa-4493-414a-8ae6-c410d8583f91" providerId="ADAL" clId="{9C3F065C-4B05-48E4-831A-099D793B5F54}" dt="2019-09-20T14:38:34.758" v="581" actId="478"/>
          <ac:graphicFrameMkLst>
            <pc:docMk/>
            <pc:sldMk cId="1379216399" sldId="384"/>
            <ac:graphicFrameMk id="4" creationId="{00000000-0000-0000-0000-000000000000}"/>
          </ac:graphicFrameMkLst>
        </pc:graphicFrameChg>
        <pc:graphicFrameChg chg="add mod modGraphic">
          <ac:chgData name="Lopez, Bianca" userId="626e2eaa-4493-414a-8ae6-c410d8583f91" providerId="ADAL" clId="{9C3F065C-4B05-48E4-831A-099D793B5F54}" dt="2019-09-20T15:56:07.404" v="1588"/>
          <ac:graphicFrameMkLst>
            <pc:docMk/>
            <pc:sldMk cId="1379216399" sldId="384"/>
            <ac:graphicFrameMk id="5" creationId="{1FE77F4E-6CF3-4173-A322-7A2DD83F4B23}"/>
          </ac:graphicFrameMkLst>
        </pc:graphicFrameChg>
      </pc:sldChg>
      <pc:sldChg chg="modSp add del">
        <pc:chgData name="Lopez, Bianca" userId="626e2eaa-4493-414a-8ae6-c410d8583f91" providerId="ADAL" clId="{9C3F065C-4B05-48E4-831A-099D793B5F54}" dt="2019-09-20T15:56:53.417" v="1593"/>
        <pc:sldMkLst>
          <pc:docMk/>
          <pc:sldMk cId="2041705595" sldId="385"/>
        </pc:sldMkLst>
        <pc:graphicFrameChg chg="mod modGraphic">
          <ac:chgData name="Lopez, Bianca" userId="626e2eaa-4493-414a-8ae6-c410d8583f91" providerId="ADAL" clId="{9C3F065C-4B05-48E4-831A-099D793B5F54}" dt="2019-09-20T15:56:53.417" v="1593"/>
          <ac:graphicFrameMkLst>
            <pc:docMk/>
            <pc:sldMk cId="2041705595" sldId="385"/>
            <ac:graphicFrameMk id="5" creationId="{1FE77F4E-6CF3-4173-A322-7A2DD83F4B23}"/>
          </ac:graphicFrameMkLst>
        </pc:graphicFrameChg>
      </pc:sldChg>
      <pc:sldChg chg="modSp add">
        <pc:chgData name="Lopez, Bianca" userId="626e2eaa-4493-414a-8ae6-c410d8583f91" providerId="ADAL" clId="{9C3F065C-4B05-48E4-831A-099D793B5F54}" dt="2019-09-20T16:04:24.360" v="1623" actId="113"/>
        <pc:sldMkLst>
          <pc:docMk/>
          <pc:sldMk cId="4101942573" sldId="386"/>
        </pc:sldMkLst>
        <pc:spChg chg="mod">
          <ac:chgData name="Lopez, Bianca" userId="626e2eaa-4493-414a-8ae6-c410d8583f91" providerId="ADAL" clId="{9C3F065C-4B05-48E4-831A-099D793B5F54}" dt="2019-09-20T14:55:16.207" v="768" actId="6549"/>
          <ac:spMkLst>
            <pc:docMk/>
            <pc:sldMk cId="4101942573" sldId="386"/>
            <ac:spMk id="9" creationId="{B2E631DD-431E-4D47-81B0-48EF93E2D0A9}"/>
          </ac:spMkLst>
        </pc:spChg>
        <pc:graphicFrameChg chg="mod modGraphic">
          <ac:chgData name="Lopez, Bianca" userId="626e2eaa-4493-414a-8ae6-c410d8583f91" providerId="ADAL" clId="{9C3F065C-4B05-48E4-831A-099D793B5F54}" dt="2019-09-20T16:04:24.360" v="1623" actId="113"/>
          <ac:graphicFrameMkLst>
            <pc:docMk/>
            <pc:sldMk cId="4101942573" sldId="386"/>
            <ac:graphicFrameMk id="5" creationId="{1FE77F4E-6CF3-4173-A322-7A2DD83F4B23}"/>
          </ac:graphicFrameMkLst>
        </pc:graphicFrameChg>
      </pc:sldChg>
      <pc:sldChg chg="addSp modSp add mod ord setBg modClrScheme chgLayout">
        <pc:chgData name="Lopez, Bianca" userId="626e2eaa-4493-414a-8ae6-c410d8583f91" providerId="ADAL" clId="{9C3F065C-4B05-48E4-831A-099D793B5F54}" dt="2019-10-10T17:47:54.124" v="2565" actId="1076"/>
        <pc:sldMkLst>
          <pc:docMk/>
          <pc:sldMk cId="2377933309" sldId="387"/>
        </pc:sldMkLst>
        <pc:spChg chg="mod ord">
          <ac:chgData name="Lopez, Bianca" userId="626e2eaa-4493-414a-8ae6-c410d8583f91" providerId="ADAL" clId="{9C3F065C-4B05-48E4-831A-099D793B5F54}" dt="2019-10-10T17:47:54.124" v="2565" actId="1076"/>
          <ac:spMkLst>
            <pc:docMk/>
            <pc:sldMk cId="2377933309" sldId="387"/>
            <ac:spMk id="3" creationId="{1E08AEA0-FFE6-4EFA-90A8-D3032058C9CA}"/>
          </ac:spMkLst>
        </pc:spChg>
        <pc:spChg chg="mod">
          <ac:chgData name="Lopez, Bianca" userId="626e2eaa-4493-414a-8ae6-c410d8583f91" providerId="ADAL" clId="{9C3F065C-4B05-48E4-831A-099D793B5F54}" dt="2019-10-10T17:43:38.393" v="2540" actId="20577"/>
          <ac:spMkLst>
            <pc:docMk/>
            <pc:sldMk cId="2377933309" sldId="387"/>
            <ac:spMk id="5" creationId="{1FCC577A-D72D-4B54-8567-9DDCFCB964C8}"/>
          </ac:spMkLst>
        </pc:spChg>
        <pc:picChg chg="add mod">
          <ac:chgData name="Lopez, Bianca" userId="626e2eaa-4493-414a-8ae6-c410d8583f91" providerId="ADAL" clId="{9C3F065C-4B05-48E4-831A-099D793B5F54}" dt="2019-10-10T17:44:13.087" v="2551" actId="1076"/>
          <ac:picMkLst>
            <pc:docMk/>
            <pc:sldMk cId="2377933309" sldId="387"/>
            <ac:picMk id="4098" creationId="{3FF57A43-7DB5-4875-8778-48BC68338A45}"/>
          </ac:picMkLst>
        </pc:picChg>
      </pc:sldChg>
      <pc:sldChg chg="modSp add del">
        <pc:chgData name="Lopez, Bianca" userId="626e2eaa-4493-414a-8ae6-c410d8583f91" providerId="ADAL" clId="{9C3F065C-4B05-48E4-831A-099D793B5F54}" dt="2019-10-10T17:47:51.056" v="2562"/>
        <pc:sldMkLst>
          <pc:docMk/>
          <pc:sldMk cId="2359139164" sldId="388"/>
        </pc:sldMkLst>
        <pc:spChg chg="mod">
          <ac:chgData name="Lopez, Bianca" userId="626e2eaa-4493-414a-8ae6-c410d8583f91" providerId="ADAL" clId="{9C3F065C-4B05-48E4-831A-099D793B5F54}" dt="2019-10-10T17:47:50.749" v="2561" actId="20577"/>
          <ac:spMkLst>
            <pc:docMk/>
            <pc:sldMk cId="2359139164" sldId="388"/>
            <ac:spMk id="5" creationId="{1FCC577A-D72D-4B54-8567-9DDCFCB964C8}"/>
          </ac:spMkLst>
        </pc:spChg>
      </pc:sldChg>
      <pc:sldChg chg="modSp add del ord">
        <pc:chgData name="Lopez, Bianca" userId="626e2eaa-4493-414a-8ae6-c410d8583f91" providerId="ADAL" clId="{9C3F065C-4B05-48E4-831A-099D793B5F54}" dt="2019-10-10T17:48:17.795" v="2570" actId="47"/>
        <pc:sldMkLst>
          <pc:docMk/>
          <pc:sldMk cId="3734446049" sldId="388"/>
        </pc:sldMkLst>
        <pc:spChg chg="mod">
          <ac:chgData name="Lopez, Bianca" userId="626e2eaa-4493-414a-8ae6-c410d8583f91" providerId="ADAL" clId="{9C3F065C-4B05-48E4-831A-099D793B5F54}" dt="2019-10-10T17:29:14.437" v="2495" actId="20577"/>
          <ac:spMkLst>
            <pc:docMk/>
            <pc:sldMk cId="3734446049" sldId="388"/>
            <ac:spMk id="3" creationId="{1E08AEA0-FFE6-4EFA-90A8-D3032058C9CA}"/>
          </ac:spMkLst>
        </pc:spChg>
        <pc:spChg chg="mod">
          <ac:chgData name="Lopez, Bianca" userId="626e2eaa-4493-414a-8ae6-c410d8583f91" providerId="ADAL" clId="{9C3F065C-4B05-48E4-831A-099D793B5F54}" dt="2019-10-10T17:27:56.809" v="2486" actId="20577"/>
          <ac:spMkLst>
            <pc:docMk/>
            <pc:sldMk cId="3734446049" sldId="388"/>
            <ac:spMk id="5" creationId="{1FCC577A-D72D-4B54-8567-9DDCFCB964C8}"/>
          </ac:spMkLst>
        </pc:spChg>
      </pc:sldChg>
      <pc:sldChg chg="modSp add">
        <pc:chgData name="Lopez, Bianca" userId="626e2eaa-4493-414a-8ae6-c410d8583f91" providerId="ADAL" clId="{9C3F065C-4B05-48E4-831A-099D793B5F54}" dt="2019-10-10T17:48:23.447" v="2574" actId="20577"/>
        <pc:sldMkLst>
          <pc:docMk/>
          <pc:sldMk cId="2207577358" sldId="389"/>
        </pc:sldMkLst>
        <pc:spChg chg="mod">
          <ac:chgData name="Lopez, Bianca" userId="626e2eaa-4493-414a-8ae6-c410d8583f91" providerId="ADAL" clId="{9C3F065C-4B05-48E4-831A-099D793B5F54}" dt="2019-10-10T17:48:15.589" v="2569"/>
          <ac:spMkLst>
            <pc:docMk/>
            <pc:sldMk cId="2207577358" sldId="389"/>
            <ac:spMk id="3" creationId="{1E08AEA0-FFE6-4EFA-90A8-D3032058C9CA}"/>
          </ac:spMkLst>
        </pc:spChg>
        <pc:spChg chg="mod">
          <ac:chgData name="Lopez, Bianca" userId="626e2eaa-4493-414a-8ae6-c410d8583f91" providerId="ADAL" clId="{9C3F065C-4B05-48E4-831A-099D793B5F54}" dt="2019-10-10T17:48:23.447" v="2574" actId="20577"/>
          <ac:spMkLst>
            <pc:docMk/>
            <pc:sldMk cId="2207577358" sldId="389"/>
            <ac:spMk id="5" creationId="{1FCC577A-D72D-4B54-8567-9DDCFCB964C8}"/>
          </ac:spMkLst>
        </pc:spChg>
      </pc:sldChg>
      <pc:sldChg chg="add del">
        <pc:chgData name="Lopez, Bianca" userId="626e2eaa-4493-414a-8ae6-c410d8583f91" providerId="ADAL" clId="{9C3F065C-4B05-48E4-831A-099D793B5F54}" dt="2019-10-10T18:12:08.543" v="2708"/>
        <pc:sldMkLst>
          <pc:docMk/>
          <pc:sldMk cId="3836732661" sldId="390"/>
        </pc:sldMkLst>
      </pc:sldChg>
    </pc:docChg>
  </pc:docChgLst>
  <pc:docChgLst>
    <pc:chgData name="Falcone, Chelsea" userId="S::falconec1@fultonschools.org::c6afa22d-32a0-4edf-add1-7c1ec3194032" providerId="AD" clId="Web-{D3D715FB-F6A9-45A7-B760-F681830390BE}"/>
    <pc:docChg chg="modSld">
      <pc:chgData name="Falcone, Chelsea" userId="S::falconec1@fultonschools.org::c6afa22d-32a0-4edf-add1-7c1ec3194032" providerId="AD" clId="Web-{D3D715FB-F6A9-45A7-B760-F681830390BE}" dt="2018-10-23T18:33:18.449" v="41" actId="20577"/>
      <pc:docMkLst>
        <pc:docMk/>
      </pc:docMkLst>
      <pc:sldChg chg="modSp">
        <pc:chgData name="Falcone, Chelsea" userId="S::falconec1@fultonschools.org::c6afa22d-32a0-4edf-add1-7c1ec3194032" providerId="AD" clId="Web-{D3D715FB-F6A9-45A7-B760-F681830390BE}" dt="2018-10-23T18:32:58.918" v="31" actId="20577"/>
        <pc:sldMkLst>
          <pc:docMk/>
          <pc:sldMk cId="1914564172" sldId="348"/>
        </pc:sldMkLst>
        <pc:spChg chg="mod">
          <ac:chgData name="Falcone, Chelsea" userId="S::falconec1@fultonschools.org::c6afa22d-32a0-4edf-add1-7c1ec3194032" providerId="AD" clId="Web-{D3D715FB-F6A9-45A7-B760-F681830390BE}" dt="2018-10-23T18:32:58.918" v="31" actId="20577"/>
          <ac:spMkLst>
            <pc:docMk/>
            <pc:sldMk cId="1914564172" sldId="348"/>
            <ac:spMk id="4" creationId="{00000000-0000-0000-0000-000000000000}"/>
          </ac:spMkLst>
        </pc:spChg>
        <pc:spChg chg="mod">
          <ac:chgData name="Falcone, Chelsea" userId="S::falconec1@fultonschools.org::c6afa22d-32a0-4edf-add1-7c1ec3194032" providerId="AD" clId="Web-{D3D715FB-F6A9-45A7-B760-F681830390BE}" dt="2018-10-23T18:16:49.935" v="0" actId="20577"/>
          <ac:spMkLst>
            <pc:docMk/>
            <pc:sldMk cId="1914564172" sldId="348"/>
            <ac:spMk id="6" creationId="{00000000-0000-0000-0000-000000000000}"/>
          </ac:spMkLst>
        </pc:spChg>
        <pc:graphicFrameChg chg="mod">
          <ac:chgData name="Falcone, Chelsea" userId="S::falconec1@fultonschools.org::c6afa22d-32a0-4edf-add1-7c1ec3194032" providerId="AD" clId="Web-{D3D715FB-F6A9-45A7-B760-F681830390BE}" dt="2018-10-23T18:26:40.375" v="4" actId="1076"/>
          <ac:graphicFrameMkLst>
            <pc:docMk/>
            <pc:sldMk cId="1914564172" sldId="348"/>
            <ac:graphicFrameMk id="2" creationId="{00000000-0000-0000-0000-000000000000}"/>
          </ac:graphicFrameMkLst>
        </pc:graphicFrameChg>
      </pc:sldChg>
      <pc:sldChg chg="modSp">
        <pc:chgData name="Falcone, Chelsea" userId="S::falconec1@fultonschools.org::c6afa22d-32a0-4edf-add1-7c1ec3194032" providerId="AD" clId="Web-{D3D715FB-F6A9-45A7-B760-F681830390BE}" dt="2018-10-23T18:33:17.918" v="39" actId="20577"/>
        <pc:sldMkLst>
          <pc:docMk/>
          <pc:sldMk cId="1898571643" sldId="377"/>
        </pc:sldMkLst>
        <pc:spChg chg="mod">
          <ac:chgData name="Falcone, Chelsea" userId="S::falconec1@fultonschools.org::c6afa22d-32a0-4edf-add1-7c1ec3194032" providerId="AD" clId="Web-{D3D715FB-F6A9-45A7-B760-F681830390BE}" dt="2018-10-23T18:33:17.918" v="39" actId="20577"/>
          <ac:spMkLst>
            <pc:docMk/>
            <pc:sldMk cId="1898571643" sldId="377"/>
            <ac:spMk id="6" creationId="{00000000-0000-0000-0000-000000000000}"/>
          </ac:spMkLst>
        </pc:sp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3CF87-4F13-4836-882A-112B92C9CEB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F3CFD00-FC47-4A0D-8F2C-C798D6E31BE0}">
      <dgm:prSet/>
      <dgm:spPr/>
      <dgm:t>
        <a:bodyPr/>
        <a:lstStyle/>
        <a:p>
          <a:pPr rtl="0"/>
          <a:r>
            <a:rPr lang="en-US" dirty="0"/>
            <a:t>Important Events and Dates for Juniors</a:t>
          </a:r>
        </a:p>
      </dgm:t>
    </dgm:pt>
    <dgm:pt modelId="{810DB170-64D3-4108-A962-08CD16136180}" type="parTrans" cxnId="{18FB7F97-1E8A-4C65-8392-CA512AB08412}">
      <dgm:prSet/>
      <dgm:spPr/>
      <dgm:t>
        <a:bodyPr/>
        <a:lstStyle/>
        <a:p>
          <a:endParaRPr lang="en-US"/>
        </a:p>
      </dgm:t>
    </dgm:pt>
    <dgm:pt modelId="{0E51054D-F44E-438C-B14E-61692CCC7851}" type="sibTrans" cxnId="{18FB7F97-1E8A-4C65-8392-CA512AB08412}">
      <dgm:prSet/>
      <dgm:spPr/>
      <dgm:t>
        <a:bodyPr/>
        <a:lstStyle/>
        <a:p>
          <a:endParaRPr lang="en-US"/>
        </a:p>
      </dgm:t>
    </dgm:pt>
    <dgm:pt modelId="{B6BEA192-2F25-4CA4-966A-3234158B1E2B}">
      <dgm:prSet/>
      <dgm:spPr/>
      <dgm:t>
        <a:bodyPr/>
        <a:lstStyle/>
        <a:p>
          <a:pPr rtl="0"/>
          <a:r>
            <a:rPr lang="en-US"/>
            <a:t>What Colleges Look for in Applicants</a:t>
          </a:r>
        </a:p>
      </dgm:t>
    </dgm:pt>
    <dgm:pt modelId="{055A5ECA-0F46-4456-9CDC-0D307E254463}" type="parTrans" cxnId="{F9B6A9CD-D7C9-4E4A-A682-C4DA391FC694}">
      <dgm:prSet/>
      <dgm:spPr/>
      <dgm:t>
        <a:bodyPr/>
        <a:lstStyle/>
        <a:p>
          <a:endParaRPr lang="en-US"/>
        </a:p>
      </dgm:t>
    </dgm:pt>
    <dgm:pt modelId="{A6B99320-75BF-43F8-B6DC-FBC18D5ACE4B}" type="sibTrans" cxnId="{F9B6A9CD-D7C9-4E4A-A682-C4DA391FC694}">
      <dgm:prSet/>
      <dgm:spPr/>
      <dgm:t>
        <a:bodyPr/>
        <a:lstStyle/>
        <a:p>
          <a:endParaRPr lang="en-US"/>
        </a:p>
      </dgm:t>
    </dgm:pt>
    <dgm:pt modelId="{9D5BBDDE-6C9B-4778-89B1-D36D7424BF27}">
      <dgm:prSet/>
      <dgm:spPr/>
      <dgm:t>
        <a:bodyPr/>
        <a:lstStyle/>
        <a:p>
          <a:pPr rtl="0"/>
          <a:r>
            <a:rPr lang="en-US" dirty="0"/>
            <a:t>What Selectivity Means for You</a:t>
          </a:r>
        </a:p>
      </dgm:t>
    </dgm:pt>
    <dgm:pt modelId="{DB59D080-D9DE-4176-A804-5B8FDE8B5CC5}" type="parTrans" cxnId="{96D556FF-9884-48AF-8E95-45934A7276D5}">
      <dgm:prSet/>
      <dgm:spPr/>
      <dgm:t>
        <a:bodyPr/>
        <a:lstStyle/>
        <a:p>
          <a:endParaRPr lang="en-US"/>
        </a:p>
      </dgm:t>
    </dgm:pt>
    <dgm:pt modelId="{C1B58E73-F009-4898-99BC-B3BD52641762}" type="sibTrans" cxnId="{96D556FF-9884-48AF-8E95-45934A7276D5}">
      <dgm:prSet/>
      <dgm:spPr/>
      <dgm:t>
        <a:bodyPr/>
        <a:lstStyle/>
        <a:p>
          <a:endParaRPr lang="en-US"/>
        </a:p>
      </dgm:t>
    </dgm:pt>
    <dgm:pt modelId="{9D179018-9D56-4C11-99CC-BCCAFBC4DD41}">
      <dgm:prSet/>
      <dgm:spPr/>
      <dgm:t>
        <a:bodyPr/>
        <a:lstStyle/>
        <a:p>
          <a:pPr rtl="0"/>
          <a:r>
            <a:rPr lang="en-US" dirty="0"/>
            <a:t>Match, Reach &amp; Safety Schools</a:t>
          </a:r>
        </a:p>
      </dgm:t>
    </dgm:pt>
    <dgm:pt modelId="{8B8326F2-B2D5-4110-A8DE-1264743378F9}" type="parTrans" cxnId="{08159A97-5FDE-4D24-A087-67A007973CEE}">
      <dgm:prSet/>
      <dgm:spPr/>
      <dgm:t>
        <a:bodyPr/>
        <a:lstStyle/>
        <a:p>
          <a:endParaRPr lang="en-US"/>
        </a:p>
      </dgm:t>
    </dgm:pt>
    <dgm:pt modelId="{C5F7BA44-45D6-4975-8B17-0FCCB6110818}" type="sibTrans" cxnId="{08159A97-5FDE-4D24-A087-67A007973CEE}">
      <dgm:prSet/>
      <dgm:spPr/>
      <dgm:t>
        <a:bodyPr/>
        <a:lstStyle/>
        <a:p>
          <a:endParaRPr lang="en-US"/>
        </a:p>
      </dgm:t>
    </dgm:pt>
    <dgm:pt modelId="{8FDFD38D-5260-449F-A64E-1B3778807826}">
      <dgm:prSet/>
      <dgm:spPr/>
      <dgm:t>
        <a:bodyPr/>
        <a:lstStyle/>
        <a:p>
          <a:pPr rtl="0"/>
          <a:r>
            <a:rPr lang="en-US"/>
            <a:t>ACT and SAT exams</a:t>
          </a:r>
        </a:p>
      </dgm:t>
    </dgm:pt>
    <dgm:pt modelId="{96ACD88C-B022-4A2D-9B62-12BA10095ED9}" type="parTrans" cxnId="{BBACACD7-5F83-4F58-A530-59F37C0534AB}">
      <dgm:prSet/>
      <dgm:spPr/>
      <dgm:t>
        <a:bodyPr/>
        <a:lstStyle/>
        <a:p>
          <a:endParaRPr lang="en-US"/>
        </a:p>
      </dgm:t>
    </dgm:pt>
    <dgm:pt modelId="{6B9ACE0F-7078-4746-B55E-A87397ED5D09}" type="sibTrans" cxnId="{BBACACD7-5F83-4F58-A530-59F37C0534AB}">
      <dgm:prSet/>
      <dgm:spPr/>
      <dgm:t>
        <a:bodyPr/>
        <a:lstStyle/>
        <a:p>
          <a:endParaRPr lang="en-US"/>
        </a:p>
      </dgm:t>
    </dgm:pt>
    <dgm:pt modelId="{4A45BF93-5595-45D6-BDC5-134FD57724F0}">
      <dgm:prSet/>
      <dgm:spPr/>
      <dgm:t>
        <a:bodyPr/>
        <a:lstStyle/>
        <a:p>
          <a:pPr rtl="0"/>
          <a:r>
            <a:rPr lang="en-US" dirty="0"/>
            <a:t>College Planning Tips:</a:t>
          </a:r>
        </a:p>
      </dgm:t>
    </dgm:pt>
    <dgm:pt modelId="{82D47A0C-95F7-4BA8-822B-542E3F222247}" type="parTrans" cxnId="{8F44B266-5780-4856-8679-ED3B14A98894}">
      <dgm:prSet/>
      <dgm:spPr/>
      <dgm:t>
        <a:bodyPr/>
        <a:lstStyle/>
        <a:p>
          <a:endParaRPr lang="en-US"/>
        </a:p>
      </dgm:t>
    </dgm:pt>
    <dgm:pt modelId="{21F9DE7D-16A0-4E42-B938-F73FE04856A9}" type="sibTrans" cxnId="{8F44B266-5780-4856-8679-ED3B14A98894}">
      <dgm:prSet/>
      <dgm:spPr/>
      <dgm:t>
        <a:bodyPr/>
        <a:lstStyle/>
        <a:p>
          <a:endParaRPr lang="en-US"/>
        </a:p>
      </dgm:t>
    </dgm:pt>
    <dgm:pt modelId="{1237A810-3079-457B-932B-A3CFD8717BBA}">
      <dgm:prSet/>
      <dgm:spPr/>
      <dgm:t>
        <a:bodyPr/>
        <a:lstStyle/>
        <a:p>
          <a:pPr rtl="0"/>
          <a:r>
            <a:rPr lang="en-US" dirty="0"/>
            <a:t>College Planning Checklist for HS Juniors</a:t>
          </a:r>
        </a:p>
      </dgm:t>
    </dgm:pt>
    <dgm:pt modelId="{1740082F-E204-4DD1-A759-8C8B7FC43707}" type="parTrans" cxnId="{1E67A9FF-B398-4E85-BDC6-3D59F9EE87F9}">
      <dgm:prSet/>
      <dgm:spPr/>
      <dgm:t>
        <a:bodyPr/>
        <a:lstStyle/>
        <a:p>
          <a:endParaRPr lang="en-US"/>
        </a:p>
      </dgm:t>
    </dgm:pt>
    <dgm:pt modelId="{9F316C90-395E-41E3-92D1-0DDAEC6FD70E}" type="sibTrans" cxnId="{1E67A9FF-B398-4E85-BDC6-3D59F9EE87F9}">
      <dgm:prSet/>
      <dgm:spPr/>
      <dgm:t>
        <a:bodyPr/>
        <a:lstStyle/>
        <a:p>
          <a:endParaRPr lang="en-US"/>
        </a:p>
      </dgm:t>
    </dgm:pt>
    <dgm:pt modelId="{386A9D57-9031-4637-8E54-8E8137B99A6E}" type="pres">
      <dgm:prSet presAssocID="{E053CF87-4F13-4836-882A-112B92C9CEB2}" presName="linear" presStyleCnt="0">
        <dgm:presLayoutVars>
          <dgm:animLvl val="lvl"/>
          <dgm:resizeHandles val="exact"/>
        </dgm:presLayoutVars>
      </dgm:prSet>
      <dgm:spPr/>
    </dgm:pt>
    <dgm:pt modelId="{BABE9D27-A581-4CE1-BBF9-099E06189F0A}" type="pres">
      <dgm:prSet presAssocID="{9F3CFD00-FC47-4A0D-8F2C-C798D6E31BE0}" presName="parentText" presStyleLbl="node1" presStyleIdx="0" presStyleCnt="3" custLinFactY="-49531" custLinFactNeighborY="-100000">
        <dgm:presLayoutVars>
          <dgm:chMax val="0"/>
          <dgm:bulletEnabled val="1"/>
        </dgm:presLayoutVars>
      </dgm:prSet>
      <dgm:spPr/>
    </dgm:pt>
    <dgm:pt modelId="{4DDC0F24-698A-486F-803D-98BC8FEB4A3A}" type="pres">
      <dgm:prSet presAssocID="{0E51054D-F44E-438C-B14E-61692CCC7851}" presName="spacer" presStyleCnt="0"/>
      <dgm:spPr/>
    </dgm:pt>
    <dgm:pt modelId="{A537A2AF-F7C4-44BC-A7AE-7E2E33A9D3D3}" type="pres">
      <dgm:prSet presAssocID="{1237A810-3079-457B-932B-A3CFD8717BBA}" presName="parentText" presStyleLbl="node1" presStyleIdx="1" presStyleCnt="3" custLinFactY="-23869" custLinFactNeighborY="-100000">
        <dgm:presLayoutVars>
          <dgm:chMax val="0"/>
          <dgm:bulletEnabled val="1"/>
        </dgm:presLayoutVars>
      </dgm:prSet>
      <dgm:spPr/>
    </dgm:pt>
    <dgm:pt modelId="{492D15C5-9CA3-47D2-AC27-0E5F4D246DDA}" type="pres">
      <dgm:prSet presAssocID="{9F316C90-395E-41E3-92D1-0DDAEC6FD70E}" presName="spacer" presStyleCnt="0"/>
      <dgm:spPr/>
    </dgm:pt>
    <dgm:pt modelId="{419B22B3-E6F6-44DD-83D3-63B7EA130AED}" type="pres">
      <dgm:prSet presAssocID="{4A45BF93-5595-45D6-BDC5-134FD57724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8270C99-5EF4-4A59-85FD-3C3898362672}" type="pres">
      <dgm:prSet presAssocID="{4A45BF93-5595-45D6-BDC5-134FD57724F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CF06507-482D-469D-9A5B-F09737C34291}" type="presOf" srcId="{9F3CFD00-FC47-4A0D-8F2C-C798D6E31BE0}" destId="{BABE9D27-A581-4CE1-BBF9-099E06189F0A}" srcOrd="0" destOrd="0" presId="urn:microsoft.com/office/officeart/2005/8/layout/vList2"/>
    <dgm:cxn modelId="{2C9A5E18-D34A-4615-A1B4-6F82ECD9D091}" type="presOf" srcId="{4A45BF93-5595-45D6-BDC5-134FD57724F0}" destId="{419B22B3-E6F6-44DD-83D3-63B7EA130AED}" srcOrd="0" destOrd="0" presId="urn:microsoft.com/office/officeart/2005/8/layout/vList2"/>
    <dgm:cxn modelId="{1AF37534-41C8-41F8-844D-626588455925}" type="presOf" srcId="{9D179018-9D56-4C11-99CC-BCCAFBC4DD41}" destId="{98270C99-5EF4-4A59-85FD-3C3898362672}" srcOrd="0" destOrd="2" presId="urn:microsoft.com/office/officeart/2005/8/layout/vList2"/>
    <dgm:cxn modelId="{EC11B33A-970D-4884-A80C-681D323423C7}" type="presOf" srcId="{8FDFD38D-5260-449F-A64E-1B3778807826}" destId="{98270C99-5EF4-4A59-85FD-3C3898362672}" srcOrd="0" destOrd="3" presId="urn:microsoft.com/office/officeart/2005/8/layout/vList2"/>
    <dgm:cxn modelId="{B373DB41-9CC1-4383-A59B-493480AD2A59}" type="presOf" srcId="{1237A810-3079-457B-932B-A3CFD8717BBA}" destId="{A537A2AF-F7C4-44BC-A7AE-7E2E33A9D3D3}" srcOrd="0" destOrd="0" presId="urn:microsoft.com/office/officeart/2005/8/layout/vList2"/>
    <dgm:cxn modelId="{8F44B266-5780-4856-8679-ED3B14A98894}" srcId="{E053CF87-4F13-4836-882A-112B92C9CEB2}" destId="{4A45BF93-5595-45D6-BDC5-134FD57724F0}" srcOrd="2" destOrd="0" parTransId="{82D47A0C-95F7-4BA8-822B-542E3F222247}" sibTransId="{21F9DE7D-16A0-4E42-B938-F73FE04856A9}"/>
    <dgm:cxn modelId="{18FB7F97-1E8A-4C65-8392-CA512AB08412}" srcId="{E053CF87-4F13-4836-882A-112B92C9CEB2}" destId="{9F3CFD00-FC47-4A0D-8F2C-C798D6E31BE0}" srcOrd="0" destOrd="0" parTransId="{810DB170-64D3-4108-A962-08CD16136180}" sibTransId="{0E51054D-F44E-438C-B14E-61692CCC7851}"/>
    <dgm:cxn modelId="{08159A97-5FDE-4D24-A087-67A007973CEE}" srcId="{4A45BF93-5595-45D6-BDC5-134FD57724F0}" destId="{9D179018-9D56-4C11-99CC-BCCAFBC4DD41}" srcOrd="2" destOrd="0" parTransId="{8B8326F2-B2D5-4110-A8DE-1264743378F9}" sibTransId="{C5F7BA44-45D6-4975-8B17-0FCCB6110818}"/>
    <dgm:cxn modelId="{8D92D7AD-CF10-483D-B31F-63C9BF25FC57}" type="presOf" srcId="{E053CF87-4F13-4836-882A-112B92C9CEB2}" destId="{386A9D57-9031-4637-8E54-8E8137B99A6E}" srcOrd="0" destOrd="0" presId="urn:microsoft.com/office/officeart/2005/8/layout/vList2"/>
    <dgm:cxn modelId="{F9B6A9CD-D7C9-4E4A-A682-C4DA391FC694}" srcId="{4A45BF93-5595-45D6-BDC5-134FD57724F0}" destId="{B6BEA192-2F25-4CA4-966A-3234158B1E2B}" srcOrd="0" destOrd="0" parTransId="{055A5ECA-0F46-4456-9CDC-0D307E254463}" sibTransId="{A6B99320-75BF-43F8-B6DC-FBC18D5ACE4B}"/>
    <dgm:cxn modelId="{F0460CCE-9302-418A-A7F2-C08B65E1A3EF}" type="presOf" srcId="{9D5BBDDE-6C9B-4778-89B1-D36D7424BF27}" destId="{98270C99-5EF4-4A59-85FD-3C3898362672}" srcOrd="0" destOrd="1" presId="urn:microsoft.com/office/officeart/2005/8/layout/vList2"/>
    <dgm:cxn modelId="{BBACACD7-5F83-4F58-A530-59F37C0534AB}" srcId="{4A45BF93-5595-45D6-BDC5-134FD57724F0}" destId="{8FDFD38D-5260-449F-A64E-1B3778807826}" srcOrd="3" destOrd="0" parTransId="{96ACD88C-B022-4A2D-9B62-12BA10095ED9}" sibTransId="{6B9ACE0F-7078-4746-B55E-A87397ED5D09}"/>
    <dgm:cxn modelId="{74BB53EA-DFB0-4EA3-9278-49609969FBAB}" type="presOf" srcId="{B6BEA192-2F25-4CA4-966A-3234158B1E2B}" destId="{98270C99-5EF4-4A59-85FD-3C3898362672}" srcOrd="0" destOrd="0" presId="urn:microsoft.com/office/officeart/2005/8/layout/vList2"/>
    <dgm:cxn modelId="{96D556FF-9884-48AF-8E95-45934A7276D5}" srcId="{4A45BF93-5595-45D6-BDC5-134FD57724F0}" destId="{9D5BBDDE-6C9B-4778-89B1-D36D7424BF27}" srcOrd="1" destOrd="0" parTransId="{DB59D080-D9DE-4176-A804-5B8FDE8B5CC5}" sibTransId="{C1B58E73-F009-4898-99BC-B3BD52641762}"/>
    <dgm:cxn modelId="{1E67A9FF-B398-4E85-BDC6-3D59F9EE87F9}" srcId="{E053CF87-4F13-4836-882A-112B92C9CEB2}" destId="{1237A810-3079-457B-932B-A3CFD8717BBA}" srcOrd="1" destOrd="0" parTransId="{1740082F-E204-4DD1-A759-8C8B7FC43707}" sibTransId="{9F316C90-395E-41E3-92D1-0DDAEC6FD70E}"/>
    <dgm:cxn modelId="{9CDBE240-5977-4C49-938F-D00B29FD8B19}" type="presParOf" srcId="{386A9D57-9031-4637-8E54-8E8137B99A6E}" destId="{BABE9D27-A581-4CE1-BBF9-099E06189F0A}" srcOrd="0" destOrd="0" presId="urn:microsoft.com/office/officeart/2005/8/layout/vList2"/>
    <dgm:cxn modelId="{445CE84B-7DA6-44A5-8D20-04CC1645EC86}" type="presParOf" srcId="{386A9D57-9031-4637-8E54-8E8137B99A6E}" destId="{4DDC0F24-698A-486F-803D-98BC8FEB4A3A}" srcOrd="1" destOrd="0" presId="urn:microsoft.com/office/officeart/2005/8/layout/vList2"/>
    <dgm:cxn modelId="{CE86AEED-CB3C-4415-B8AC-911AF15A52E7}" type="presParOf" srcId="{386A9D57-9031-4637-8E54-8E8137B99A6E}" destId="{A537A2AF-F7C4-44BC-A7AE-7E2E33A9D3D3}" srcOrd="2" destOrd="0" presId="urn:microsoft.com/office/officeart/2005/8/layout/vList2"/>
    <dgm:cxn modelId="{AD4C1763-C24C-43BA-951E-151CF17FB6CD}" type="presParOf" srcId="{386A9D57-9031-4637-8E54-8E8137B99A6E}" destId="{492D15C5-9CA3-47D2-AC27-0E5F4D246DDA}" srcOrd="3" destOrd="0" presId="urn:microsoft.com/office/officeart/2005/8/layout/vList2"/>
    <dgm:cxn modelId="{6B647FA8-C03A-4B5C-9FE1-3A73D923AE3C}" type="presParOf" srcId="{386A9D57-9031-4637-8E54-8E8137B99A6E}" destId="{419B22B3-E6F6-44DD-83D3-63B7EA130AED}" srcOrd="4" destOrd="0" presId="urn:microsoft.com/office/officeart/2005/8/layout/vList2"/>
    <dgm:cxn modelId="{5D7981D0-AB59-4520-81EE-798023A047AD}" type="presParOf" srcId="{386A9D57-9031-4637-8E54-8E8137B99A6E}" destId="{98270C99-5EF4-4A59-85FD-3C389836267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406832-992D-4D69-A30E-10CE643A1A10}" type="doc">
      <dgm:prSet loTypeId="urn:microsoft.com/office/officeart/2005/8/layout/vList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4C34CA4-03C6-4CE2-A142-FE4F1AB5AE21}">
      <dgm:prSet/>
      <dgm:spPr/>
      <dgm:t>
        <a:bodyPr/>
        <a:lstStyle/>
        <a:p>
          <a:pPr rtl="0"/>
          <a:r>
            <a:rPr lang="en-US" b="1" dirty="0"/>
            <a:t>Advanced Placement (AP) Night</a:t>
          </a:r>
        </a:p>
      </dgm:t>
    </dgm:pt>
    <dgm:pt modelId="{5F6696DB-1A84-46D7-92C8-882A2FB48382}" type="parTrans" cxnId="{F4695CB8-91CA-42B1-B6FF-82A4E9065A26}">
      <dgm:prSet/>
      <dgm:spPr/>
      <dgm:t>
        <a:bodyPr/>
        <a:lstStyle/>
        <a:p>
          <a:endParaRPr lang="en-US"/>
        </a:p>
      </dgm:t>
    </dgm:pt>
    <dgm:pt modelId="{A30E03B3-AE44-416B-90E5-E3BFABDA12B4}" type="sibTrans" cxnId="{F4695CB8-91CA-42B1-B6FF-82A4E9065A26}">
      <dgm:prSet/>
      <dgm:spPr/>
      <dgm:t>
        <a:bodyPr/>
        <a:lstStyle/>
        <a:p>
          <a:endParaRPr lang="en-US"/>
        </a:p>
      </dgm:t>
    </dgm:pt>
    <dgm:pt modelId="{0295507C-DC53-42EF-8298-B40FC5E8B71C}">
      <dgm:prSet/>
      <dgm:spPr/>
      <dgm:t>
        <a:bodyPr/>
        <a:lstStyle/>
        <a:p>
          <a:pPr rtl="0"/>
          <a:r>
            <a:rPr lang="en-US"/>
            <a:t>TBA                              </a:t>
          </a:r>
          <a:endParaRPr lang="en-US" dirty="0"/>
        </a:p>
      </dgm:t>
    </dgm:pt>
    <dgm:pt modelId="{699CC9B4-9B41-4C77-9573-56E564BE406C}" type="parTrans" cxnId="{9BC3CEE2-EBBE-453B-B550-E905A249BC0D}">
      <dgm:prSet/>
      <dgm:spPr/>
      <dgm:t>
        <a:bodyPr/>
        <a:lstStyle/>
        <a:p>
          <a:endParaRPr lang="en-US"/>
        </a:p>
      </dgm:t>
    </dgm:pt>
    <dgm:pt modelId="{3E0B89CD-5798-483A-94EB-B58930A87AB0}" type="sibTrans" cxnId="{9BC3CEE2-EBBE-453B-B550-E905A249BC0D}">
      <dgm:prSet/>
      <dgm:spPr/>
      <dgm:t>
        <a:bodyPr/>
        <a:lstStyle/>
        <a:p>
          <a:endParaRPr lang="en-US"/>
        </a:p>
      </dgm:t>
    </dgm:pt>
    <dgm:pt modelId="{B091645B-8FD2-46A7-92EA-A5EE24166AFC}" type="pres">
      <dgm:prSet presAssocID="{E6406832-992D-4D69-A30E-10CE643A1A10}" presName="linearFlow" presStyleCnt="0">
        <dgm:presLayoutVars>
          <dgm:dir/>
          <dgm:resizeHandles val="exact"/>
        </dgm:presLayoutVars>
      </dgm:prSet>
      <dgm:spPr/>
    </dgm:pt>
    <dgm:pt modelId="{6C08DFA2-7559-4F09-8C87-F4F66D167A08}" type="pres">
      <dgm:prSet presAssocID="{64C34CA4-03C6-4CE2-A142-FE4F1AB5AE21}" presName="composite" presStyleCnt="0"/>
      <dgm:spPr/>
    </dgm:pt>
    <dgm:pt modelId="{1EDFF04A-F8CC-4F25-BB4F-B25C79AC692A}" type="pres">
      <dgm:prSet presAssocID="{64C34CA4-03C6-4CE2-A142-FE4F1AB5AE21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EABE2764-FDC2-459F-AFF8-58E27224CB77}" type="pres">
      <dgm:prSet presAssocID="{64C34CA4-03C6-4CE2-A142-FE4F1AB5AE21}" presName="txShp" presStyleLbl="node1" presStyleIdx="0" presStyleCnt="1">
        <dgm:presLayoutVars>
          <dgm:bulletEnabled val="1"/>
        </dgm:presLayoutVars>
      </dgm:prSet>
      <dgm:spPr/>
    </dgm:pt>
  </dgm:ptLst>
  <dgm:cxnLst>
    <dgm:cxn modelId="{67D9E200-BAD7-4D71-8BA1-0E9EA6832933}" type="presOf" srcId="{0295507C-DC53-42EF-8298-B40FC5E8B71C}" destId="{EABE2764-FDC2-459F-AFF8-58E27224CB77}" srcOrd="0" destOrd="1" presId="urn:microsoft.com/office/officeart/2005/8/layout/vList3"/>
    <dgm:cxn modelId="{637CE8A6-4CAB-426A-B087-3E96A770A92D}" type="presOf" srcId="{64C34CA4-03C6-4CE2-A142-FE4F1AB5AE21}" destId="{EABE2764-FDC2-459F-AFF8-58E27224CB77}" srcOrd="0" destOrd="0" presId="urn:microsoft.com/office/officeart/2005/8/layout/vList3"/>
    <dgm:cxn modelId="{F4695CB8-91CA-42B1-B6FF-82A4E9065A26}" srcId="{E6406832-992D-4D69-A30E-10CE643A1A10}" destId="{64C34CA4-03C6-4CE2-A142-FE4F1AB5AE21}" srcOrd="0" destOrd="0" parTransId="{5F6696DB-1A84-46D7-92C8-882A2FB48382}" sibTransId="{A30E03B3-AE44-416B-90E5-E3BFABDA12B4}"/>
    <dgm:cxn modelId="{CADC29C0-0CA7-44CB-BAAA-B77BF977CCE4}" type="presOf" srcId="{E6406832-992D-4D69-A30E-10CE643A1A10}" destId="{B091645B-8FD2-46A7-92EA-A5EE24166AFC}" srcOrd="0" destOrd="0" presId="urn:microsoft.com/office/officeart/2005/8/layout/vList3"/>
    <dgm:cxn modelId="{9BC3CEE2-EBBE-453B-B550-E905A249BC0D}" srcId="{64C34CA4-03C6-4CE2-A142-FE4F1AB5AE21}" destId="{0295507C-DC53-42EF-8298-B40FC5E8B71C}" srcOrd="0" destOrd="0" parTransId="{699CC9B4-9B41-4C77-9573-56E564BE406C}" sibTransId="{3E0B89CD-5798-483A-94EB-B58930A87AB0}"/>
    <dgm:cxn modelId="{93CEE6B5-399D-4245-8147-6035848AD865}" type="presParOf" srcId="{B091645B-8FD2-46A7-92EA-A5EE24166AFC}" destId="{6C08DFA2-7559-4F09-8C87-F4F66D167A08}" srcOrd="0" destOrd="0" presId="urn:microsoft.com/office/officeart/2005/8/layout/vList3"/>
    <dgm:cxn modelId="{63137C58-18D6-41CE-9741-39324B228300}" type="presParOf" srcId="{6C08DFA2-7559-4F09-8C87-F4F66D167A08}" destId="{1EDFF04A-F8CC-4F25-BB4F-B25C79AC692A}" srcOrd="0" destOrd="0" presId="urn:microsoft.com/office/officeart/2005/8/layout/vList3"/>
    <dgm:cxn modelId="{57DAD10E-DFDB-4557-BC4D-547924679D90}" type="presParOf" srcId="{6C08DFA2-7559-4F09-8C87-F4F66D167A08}" destId="{EABE2764-FDC2-459F-AFF8-58E27224CB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E618E1-18FB-4D05-9C66-86AC8F5106F7}" type="doc">
      <dgm:prSet loTypeId="urn:diagrams.loki3.com/VaryingWidthList+Icon" loCatId="list" qsTypeId="urn:microsoft.com/office/officeart/2005/8/quickstyle/3d3" qsCatId="3D" csTypeId="urn:microsoft.com/office/officeart/2005/8/colors/colorful1" csCatId="colorful" phldr="1"/>
      <dgm:spPr/>
    </dgm:pt>
    <dgm:pt modelId="{4BBD001D-00F6-45A4-A8BA-71822D224B44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Majors/Degrees</a:t>
          </a:r>
        </a:p>
      </dgm:t>
    </dgm:pt>
    <dgm:pt modelId="{3ECA18E7-878A-47F3-8483-3FD9D58D9519}" type="parTrans" cxnId="{71FFC25F-1C3F-4757-BB1C-0F5E42CBD409}">
      <dgm:prSet/>
      <dgm:spPr/>
      <dgm:t>
        <a:bodyPr/>
        <a:lstStyle/>
        <a:p>
          <a:endParaRPr lang="en-US"/>
        </a:p>
      </dgm:t>
    </dgm:pt>
    <dgm:pt modelId="{952DB7E2-F62B-42C4-92DB-F20A70E93152}" type="sibTrans" cxnId="{71FFC25F-1C3F-4757-BB1C-0F5E42CBD409}">
      <dgm:prSet/>
      <dgm:spPr/>
      <dgm:t>
        <a:bodyPr/>
        <a:lstStyle/>
        <a:p>
          <a:endParaRPr lang="en-US"/>
        </a:p>
      </dgm:t>
    </dgm:pt>
    <dgm:pt modelId="{44CD1890-2650-455B-BB92-7EF5DA50130B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Location</a:t>
          </a:r>
        </a:p>
      </dgm:t>
    </dgm:pt>
    <dgm:pt modelId="{A135C2A8-1FD9-47D6-80A9-9C27A37D5562}" type="parTrans" cxnId="{60250C93-5680-472D-B4B0-F7B5659F7406}">
      <dgm:prSet/>
      <dgm:spPr/>
      <dgm:t>
        <a:bodyPr/>
        <a:lstStyle/>
        <a:p>
          <a:endParaRPr lang="en-US"/>
        </a:p>
      </dgm:t>
    </dgm:pt>
    <dgm:pt modelId="{BF413362-D615-4D32-A34E-2BC7C91929CB}" type="sibTrans" cxnId="{60250C93-5680-472D-B4B0-F7B5659F7406}">
      <dgm:prSet/>
      <dgm:spPr/>
      <dgm:t>
        <a:bodyPr/>
        <a:lstStyle/>
        <a:p>
          <a:endParaRPr lang="en-US"/>
        </a:p>
      </dgm:t>
    </dgm:pt>
    <dgm:pt modelId="{A4D46BB3-FEF8-41BC-9358-0A57B4ECD558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Cost</a:t>
          </a:r>
        </a:p>
      </dgm:t>
    </dgm:pt>
    <dgm:pt modelId="{3142F123-094F-44FD-80D1-0A042FECB4F1}" type="parTrans" cxnId="{D8D29E9D-6668-40DB-8507-DCC19B0113DE}">
      <dgm:prSet/>
      <dgm:spPr/>
      <dgm:t>
        <a:bodyPr/>
        <a:lstStyle/>
        <a:p>
          <a:endParaRPr lang="en-US"/>
        </a:p>
      </dgm:t>
    </dgm:pt>
    <dgm:pt modelId="{6175EA3D-70C3-425D-B79A-486D0265837F}" type="sibTrans" cxnId="{D8D29E9D-6668-40DB-8507-DCC19B0113DE}">
      <dgm:prSet/>
      <dgm:spPr/>
      <dgm:t>
        <a:bodyPr/>
        <a:lstStyle/>
        <a:p>
          <a:endParaRPr lang="en-US"/>
        </a:p>
      </dgm:t>
    </dgm:pt>
    <dgm:pt modelId="{21E6380A-4051-4D84-8A54-345C83EFA741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School Size</a:t>
          </a:r>
        </a:p>
      </dgm:t>
    </dgm:pt>
    <dgm:pt modelId="{B6654E72-92F1-43B6-BFA3-3C5CF61F0720}" type="parTrans" cxnId="{F12CA51F-9BC1-4AF0-9D8E-93BCB2218FD6}">
      <dgm:prSet/>
      <dgm:spPr/>
      <dgm:t>
        <a:bodyPr/>
        <a:lstStyle/>
        <a:p>
          <a:endParaRPr lang="en-US"/>
        </a:p>
      </dgm:t>
    </dgm:pt>
    <dgm:pt modelId="{39200DF1-68F0-4D93-ABE7-A3C78AF3FBD1}" type="sibTrans" cxnId="{F12CA51F-9BC1-4AF0-9D8E-93BCB2218FD6}">
      <dgm:prSet/>
      <dgm:spPr/>
      <dgm:t>
        <a:bodyPr/>
        <a:lstStyle/>
        <a:p>
          <a:endParaRPr lang="en-US"/>
        </a:p>
      </dgm:t>
    </dgm:pt>
    <dgm:pt modelId="{AF32C68C-DD63-4AD1-ABFB-06B411789DD4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Campus Life</a:t>
          </a:r>
        </a:p>
      </dgm:t>
    </dgm:pt>
    <dgm:pt modelId="{BE28334F-711A-44D4-8544-8B273EFE9AEC}" type="parTrans" cxnId="{207B2AD4-B9BC-4516-B0AA-B3280DC2880E}">
      <dgm:prSet/>
      <dgm:spPr/>
      <dgm:t>
        <a:bodyPr/>
        <a:lstStyle/>
        <a:p>
          <a:endParaRPr lang="en-US"/>
        </a:p>
      </dgm:t>
    </dgm:pt>
    <dgm:pt modelId="{41D85327-5CD1-48D8-8211-68BA1374CDA5}" type="sibTrans" cxnId="{207B2AD4-B9BC-4516-B0AA-B3280DC2880E}">
      <dgm:prSet/>
      <dgm:spPr/>
      <dgm:t>
        <a:bodyPr/>
        <a:lstStyle/>
        <a:p>
          <a:endParaRPr lang="en-US"/>
        </a:p>
      </dgm:t>
    </dgm:pt>
    <dgm:pt modelId="{22C83751-058B-41C6-AFAA-6AFE9D3B4D5C}" type="pres">
      <dgm:prSet presAssocID="{EFE618E1-18FB-4D05-9C66-86AC8F5106F7}" presName="Name0" presStyleCnt="0">
        <dgm:presLayoutVars>
          <dgm:resizeHandles/>
        </dgm:presLayoutVars>
      </dgm:prSet>
      <dgm:spPr/>
    </dgm:pt>
    <dgm:pt modelId="{F6984AB3-7225-4EEB-95C8-8EA1AEA16A74}" type="pres">
      <dgm:prSet presAssocID="{4BBD001D-00F6-45A4-A8BA-71822D224B44}" presName="text" presStyleLbl="node1" presStyleIdx="0" presStyleCnt="5" custScaleX="345502">
        <dgm:presLayoutVars>
          <dgm:bulletEnabled val="1"/>
        </dgm:presLayoutVars>
      </dgm:prSet>
      <dgm:spPr/>
    </dgm:pt>
    <dgm:pt modelId="{52BCD3FB-D37C-4589-A58B-5A1F03054013}" type="pres">
      <dgm:prSet presAssocID="{952DB7E2-F62B-42C4-92DB-F20A70E93152}" presName="space" presStyleCnt="0"/>
      <dgm:spPr/>
    </dgm:pt>
    <dgm:pt modelId="{111E1B52-6DBF-48FA-A2BF-8D76C1EA1428}" type="pres">
      <dgm:prSet presAssocID="{21E6380A-4051-4D84-8A54-345C83EFA741}" presName="text" presStyleLbl="node1" presStyleIdx="1" presStyleCnt="5">
        <dgm:presLayoutVars>
          <dgm:bulletEnabled val="1"/>
        </dgm:presLayoutVars>
      </dgm:prSet>
      <dgm:spPr/>
    </dgm:pt>
    <dgm:pt modelId="{D6A1B6BF-DD75-4914-859D-4ADA26F9C7BB}" type="pres">
      <dgm:prSet presAssocID="{39200DF1-68F0-4D93-ABE7-A3C78AF3FBD1}" presName="space" presStyleCnt="0"/>
      <dgm:spPr/>
    </dgm:pt>
    <dgm:pt modelId="{08A98C8F-BEA4-4862-8BF7-7460BC22316E}" type="pres">
      <dgm:prSet presAssocID="{44CD1890-2650-455B-BB92-7EF5DA50130B}" presName="text" presStyleLbl="node1" presStyleIdx="2" presStyleCnt="5">
        <dgm:presLayoutVars>
          <dgm:bulletEnabled val="1"/>
        </dgm:presLayoutVars>
      </dgm:prSet>
      <dgm:spPr/>
    </dgm:pt>
    <dgm:pt modelId="{6693345E-AE0B-42B2-B31D-D1869896AF1F}" type="pres">
      <dgm:prSet presAssocID="{BF413362-D615-4D32-A34E-2BC7C91929CB}" presName="space" presStyleCnt="0"/>
      <dgm:spPr/>
    </dgm:pt>
    <dgm:pt modelId="{877EAA04-4FF7-455E-80B2-91AA09A4218B}" type="pres">
      <dgm:prSet presAssocID="{A4D46BB3-FEF8-41BC-9358-0A57B4ECD558}" presName="text" presStyleLbl="node1" presStyleIdx="3" presStyleCnt="5">
        <dgm:presLayoutVars>
          <dgm:bulletEnabled val="1"/>
        </dgm:presLayoutVars>
      </dgm:prSet>
      <dgm:spPr/>
    </dgm:pt>
    <dgm:pt modelId="{990940EC-435C-498D-B606-EFD1641992BE}" type="pres">
      <dgm:prSet presAssocID="{6175EA3D-70C3-425D-B79A-486D0265837F}" presName="space" presStyleCnt="0"/>
      <dgm:spPr/>
    </dgm:pt>
    <dgm:pt modelId="{AB82FDFB-A8BE-4693-B688-28237880DE8E}" type="pres">
      <dgm:prSet presAssocID="{AF32C68C-DD63-4AD1-ABFB-06B411789DD4}" presName="text" presStyleLbl="node1" presStyleIdx="4" presStyleCnt="5">
        <dgm:presLayoutVars>
          <dgm:bulletEnabled val="1"/>
        </dgm:presLayoutVars>
      </dgm:prSet>
      <dgm:spPr/>
    </dgm:pt>
  </dgm:ptLst>
  <dgm:cxnLst>
    <dgm:cxn modelId="{BE19B20D-0007-4E62-8799-BB6C52095640}" type="presOf" srcId="{AF32C68C-DD63-4AD1-ABFB-06B411789DD4}" destId="{AB82FDFB-A8BE-4693-B688-28237880DE8E}" srcOrd="0" destOrd="0" presId="urn:diagrams.loki3.com/VaryingWidthList+Icon"/>
    <dgm:cxn modelId="{F12CA51F-9BC1-4AF0-9D8E-93BCB2218FD6}" srcId="{EFE618E1-18FB-4D05-9C66-86AC8F5106F7}" destId="{21E6380A-4051-4D84-8A54-345C83EFA741}" srcOrd="1" destOrd="0" parTransId="{B6654E72-92F1-43B6-BFA3-3C5CF61F0720}" sibTransId="{39200DF1-68F0-4D93-ABE7-A3C78AF3FBD1}"/>
    <dgm:cxn modelId="{C6A90922-7ACE-4D33-881E-AE0CC9D4C2E3}" type="presOf" srcId="{21E6380A-4051-4D84-8A54-345C83EFA741}" destId="{111E1B52-6DBF-48FA-A2BF-8D76C1EA1428}" srcOrd="0" destOrd="0" presId="urn:diagrams.loki3.com/VaryingWidthList+Icon"/>
    <dgm:cxn modelId="{59710A36-ACA8-4F26-AF44-AFE282E5DEE8}" type="presOf" srcId="{A4D46BB3-FEF8-41BC-9358-0A57B4ECD558}" destId="{877EAA04-4FF7-455E-80B2-91AA09A4218B}" srcOrd="0" destOrd="0" presId="urn:diagrams.loki3.com/VaryingWidthList+Icon"/>
    <dgm:cxn modelId="{5726223D-97A6-4817-85E2-998D35A36311}" type="presOf" srcId="{EFE618E1-18FB-4D05-9C66-86AC8F5106F7}" destId="{22C83751-058B-41C6-AFAA-6AFE9D3B4D5C}" srcOrd="0" destOrd="0" presId="urn:diagrams.loki3.com/VaryingWidthList+Icon"/>
    <dgm:cxn modelId="{71FFC25F-1C3F-4757-BB1C-0F5E42CBD409}" srcId="{EFE618E1-18FB-4D05-9C66-86AC8F5106F7}" destId="{4BBD001D-00F6-45A4-A8BA-71822D224B44}" srcOrd="0" destOrd="0" parTransId="{3ECA18E7-878A-47F3-8483-3FD9D58D9519}" sibTransId="{952DB7E2-F62B-42C4-92DB-F20A70E93152}"/>
    <dgm:cxn modelId="{60250C93-5680-472D-B4B0-F7B5659F7406}" srcId="{EFE618E1-18FB-4D05-9C66-86AC8F5106F7}" destId="{44CD1890-2650-455B-BB92-7EF5DA50130B}" srcOrd="2" destOrd="0" parTransId="{A135C2A8-1FD9-47D6-80A9-9C27A37D5562}" sibTransId="{BF413362-D615-4D32-A34E-2BC7C91929CB}"/>
    <dgm:cxn modelId="{D8D29E9D-6668-40DB-8507-DCC19B0113DE}" srcId="{EFE618E1-18FB-4D05-9C66-86AC8F5106F7}" destId="{A4D46BB3-FEF8-41BC-9358-0A57B4ECD558}" srcOrd="3" destOrd="0" parTransId="{3142F123-094F-44FD-80D1-0A042FECB4F1}" sibTransId="{6175EA3D-70C3-425D-B79A-486D0265837F}"/>
    <dgm:cxn modelId="{33EC0BB9-3A65-4800-952D-E5E78E873572}" type="presOf" srcId="{4BBD001D-00F6-45A4-A8BA-71822D224B44}" destId="{F6984AB3-7225-4EEB-95C8-8EA1AEA16A74}" srcOrd="0" destOrd="0" presId="urn:diagrams.loki3.com/VaryingWidthList+Icon"/>
    <dgm:cxn modelId="{F0D4EFD1-64AE-461A-B647-D07799A85BC2}" type="presOf" srcId="{44CD1890-2650-455B-BB92-7EF5DA50130B}" destId="{08A98C8F-BEA4-4862-8BF7-7460BC22316E}" srcOrd="0" destOrd="0" presId="urn:diagrams.loki3.com/VaryingWidthList+Icon"/>
    <dgm:cxn modelId="{207B2AD4-B9BC-4516-B0AA-B3280DC2880E}" srcId="{EFE618E1-18FB-4D05-9C66-86AC8F5106F7}" destId="{AF32C68C-DD63-4AD1-ABFB-06B411789DD4}" srcOrd="4" destOrd="0" parTransId="{BE28334F-711A-44D4-8544-8B273EFE9AEC}" sibTransId="{41D85327-5CD1-48D8-8211-68BA1374CDA5}"/>
    <dgm:cxn modelId="{5D5C7061-FC9F-4B9B-8091-EDBEE8CF5074}" type="presParOf" srcId="{22C83751-058B-41C6-AFAA-6AFE9D3B4D5C}" destId="{F6984AB3-7225-4EEB-95C8-8EA1AEA16A74}" srcOrd="0" destOrd="0" presId="urn:diagrams.loki3.com/VaryingWidthList+Icon"/>
    <dgm:cxn modelId="{A154EEB5-F238-495A-B3B2-51CC3F50565E}" type="presParOf" srcId="{22C83751-058B-41C6-AFAA-6AFE9D3B4D5C}" destId="{52BCD3FB-D37C-4589-A58B-5A1F03054013}" srcOrd="1" destOrd="0" presId="urn:diagrams.loki3.com/VaryingWidthList+Icon"/>
    <dgm:cxn modelId="{214F63AB-FFB2-479C-A994-373B4943174E}" type="presParOf" srcId="{22C83751-058B-41C6-AFAA-6AFE9D3B4D5C}" destId="{111E1B52-6DBF-48FA-A2BF-8D76C1EA1428}" srcOrd="2" destOrd="0" presId="urn:diagrams.loki3.com/VaryingWidthList+Icon"/>
    <dgm:cxn modelId="{B19CEBD5-8C42-40FF-A032-3854C30764BD}" type="presParOf" srcId="{22C83751-058B-41C6-AFAA-6AFE9D3B4D5C}" destId="{D6A1B6BF-DD75-4914-859D-4ADA26F9C7BB}" srcOrd="3" destOrd="0" presId="urn:diagrams.loki3.com/VaryingWidthList+Icon"/>
    <dgm:cxn modelId="{0E86066B-005B-45B7-ABE6-67ABC12F6EA7}" type="presParOf" srcId="{22C83751-058B-41C6-AFAA-6AFE9D3B4D5C}" destId="{08A98C8F-BEA4-4862-8BF7-7460BC22316E}" srcOrd="4" destOrd="0" presId="urn:diagrams.loki3.com/VaryingWidthList+Icon"/>
    <dgm:cxn modelId="{02C20FC4-EFC7-45AA-9DA9-F57FB297B3A3}" type="presParOf" srcId="{22C83751-058B-41C6-AFAA-6AFE9D3B4D5C}" destId="{6693345E-AE0B-42B2-B31D-D1869896AF1F}" srcOrd="5" destOrd="0" presId="urn:diagrams.loki3.com/VaryingWidthList+Icon"/>
    <dgm:cxn modelId="{85B47A2D-2E3F-4D74-BB5E-57C5DAD4F281}" type="presParOf" srcId="{22C83751-058B-41C6-AFAA-6AFE9D3B4D5C}" destId="{877EAA04-4FF7-455E-80B2-91AA09A4218B}" srcOrd="6" destOrd="0" presId="urn:diagrams.loki3.com/VaryingWidthList+Icon"/>
    <dgm:cxn modelId="{5EB6C715-2EEC-4546-9AD8-CECD6FC61D8A}" type="presParOf" srcId="{22C83751-058B-41C6-AFAA-6AFE9D3B4D5C}" destId="{990940EC-435C-498D-B606-EFD1641992BE}" srcOrd="7" destOrd="0" presId="urn:diagrams.loki3.com/VaryingWidthList+Icon"/>
    <dgm:cxn modelId="{30E7693C-7229-40F9-84BE-B572FDF35C8E}" type="presParOf" srcId="{22C83751-058B-41C6-AFAA-6AFE9D3B4D5C}" destId="{AB82FDFB-A8BE-4693-B688-28237880DE8E}" srcOrd="8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Meq</a:t>
          </a:r>
          <a:r>
            <a:rPr lang="en-US" sz="2400" b="1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-Sal</a:t>
          </a:r>
          <a:r>
            <a:rPr lang="en-US" sz="1200" b="1" u="sng" dirty="0">
              <a:solidFill>
                <a:schemeClr val="bg1"/>
              </a:solidFill>
            </a:rPr>
            <a:t>  </a:t>
          </a:r>
          <a:r>
            <a:rPr lang="en-US" sz="1200" b="1" u="none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dirty="0">
              <a:solidFill>
                <a:schemeClr val="bg1"/>
              </a:solidFill>
            </a:rPr>
            <a:t>Ms. Freeman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50" u="none" dirty="0">
              <a:solidFill>
                <a:schemeClr val="bg1"/>
              </a:solidFill>
            </a:rPr>
            <a:t>FreemanMA@fultonschools.org</a:t>
          </a: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Sam-Z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>
              <a:solidFill>
                <a:schemeClr val="bg1"/>
              </a:solidFill>
            </a:rPr>
            <a:t>Ms. Peart </a:t>
          </a:r>
          <a:r>
            <a:rPr lang="en-US" sz="1050" dirty="0">
              <a:solidFill>
                <a:schemeClr val="bg1"/>
              </a:solidFill>
            </a:rPr>
            <a:t>Peart@fultonschools.org</a:t>
          </a: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Grad Coach</a:t>
          </a:r>
          <a:r>
            <a:rPr lang="en-US" sz="2400" b="1" u="sng" dirty="0">
              <a:solidFill>
                <a:schemeClr val="bg1"/>
              </a:solidFill>
            </a:rPr>
            <a:t>          </a:t>
          </a:r>
          <a:r>
            <a:rPr lang="en-US" sz="2400" dirty="0">
              <a:solidFill>
                <a:schemeClr val="bg1"/>
              </a:solidFill>
            </a:rPr>
            <a:t> Mrs. Rigsbey </a:t>
          </a:r>
          <a:r>
            <a:rPr lang="en-US" sz="1050" dirty="0">
              <a:solidFill>
                <a:schemeClr val="bg1"/>
              </a:solidFill>
              <a:latin typeface="+mn-lt"/>
            </a:rPr>
            <a:t>RigsbeyA@fultonschools.org</a:t>
          </a: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 custLinFactNeighborX="-17317" custLinFactNeighborY="-149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 custScaleX="111287" custLinFactNeighborX="4274" custLinFactNeighborY="-712">
        <dgm:presLayoutVars>
          <dgm:bulletEnabled val="1"/>
        </dgm:presLayoutVars>
      </dgm:prSet>
      <dgm:spPr/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 custLinFactNeighborX="-18074" custLinFactNeighborY="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CD9D315-EC76-4CD4-9107-56B043ED0BDC}" type="pres">
      <dgm:prSet presAssocID="{A2E1CF6B-7030-4288-A53C-A92D530C3341}" presName="txShp" presStyleLbl="node1" presStyleIdx="1" presStyleCnt="3" custScaleX="109806" custLinFactNeighborX="4426" custLinFactNeighborY="-111">
        <dgm:presLayoutVars>
          <dgm:bulletEnabled val="1"/>
        </dgm:presLayoutVars>
      </dgm:prSet>
      <dgm:spPr/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 custLinFactNeighborX="-17673" custLinFactNeighborY="150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F95BD42-54E4-4BB0-8F47-348F0034961F}" type="pres">
      <dgm:prSet presAssocID="{3D06F9D0-E49D-4917-81AB-4F1948C37691}" presName="txShp" presStyleLbl="node1" presStyleIdx="2" presStyleCnt="3" custScaleX="110591" custLinFactNeighborX="5014" custLinFactNeighborY="1573">
        <dgm:presLayoutVars>
          <dgm:bulletEnabled val="1"/>
        </dgm:presLayoutVars>
      </dgm:prSet>
      <dgm:spPr/>
    </dgm:pt>
  </dgm:ptLst>
  <dgm:cxnLst>
    <dgm:cxn modelId="{672BF407-6CBA-42F5-BBA6-5B61D36B4F5D}" type="presOf" srcId="{E90A9ED8-1840-4924-8DB8-FCCE286404A2}" destId="{A9605DE7-A488-40B9-A2A7-E7C32A01780A}" srcOrd="0" destOrd="0" presId="urn:microsoft.com/office/officeart/2005/8/layout/vList3"/>
    <dgm:cxn modelId="{B8AB2424-548C-453C-8F96-67090604AC8D}" type="presOf" srcId="{4C9C01DB-5949-43D0-8560-F34C81889E83}" destId="{2AF61B23-691E-4643-AF70-EF6A3C98B116}" srcOrd="0" destOrd="0" presId="urn:microsoft.com/office/officeart/2005/8/layout/vList3"/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BA88BD5B-B6BF-439B-8584-072CD242CDB0}" type="presOf" srcId="{A2E1CF6B-7030-4288-A53C-A92D530C3341}" destId="{FCD9D315-EC76-4CD4-9107-56B043ED0BDC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53BDEE78-D302-4119-90D7-4372C5E77395}" type="presOf" srcId="{3D06F9D0-E49D-4917-81AB-4F1948C37691}" destId="{AF95BD42-54E4-4BB0-8F47-348F0034961F}" srcOrd="0" destOrd="0" presId="urn:microsoft.com/office/officeart/2005/8/layout/vList3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686F99EB-E8DF-4EC4-B6DE-6B052A7F3198}" type="presParOf" srcId="{A9605DE7-A488-40B9-A2A7-E7C32A01780A}" destId="{99587173-1DB0-44C1-91BC-6A64C32D4A0E}" srcOrd="0" destOrd="0" presId="urn:microsoft.com/office/officeart/2005/8/layout/vList3"/>
    <dgm:cxn modelId="{11DF9C35-8C5B-43E0-B98F-2DC8D25D7695}" type="presParOf" srcId="{99587173-1DB0-44C1-91BC-6A64C32D4A0E}" destId="{89FF4F67-DB6E-4636-9CED-913F218E870B}" srcOrd="0" destOrd="0" presId="urn:microsoft.com/office/officeart/2005/8/layout/vList3"/>
    <dgm:cxn modelId="{D6FE079B-2346-42F0-99D3-1E9494216871}" type="presParOf" srcId="{99587173-1DB0-44C1-91BC-6A64C32D4A0E}" destId="{2AF61B23-691E-4643-AF70-EF6A3C98B116}" srcOrd="1" destOrd="0" presId="urn:microsoft.com/office/officeart/2005/8/layout/vList3"/>
    <dgm:cxn modelId="{E0DCDABF-4FF3-4559-A433-E2B968B1E62A}" type="presParOf" srcId="{A9605DE7-A488-40B9-A2A7-E7C32A01780A}" destId="{16C9112C-9C97-4627-81A9-9C00B98B3F71}" srcOrd="1" destOrd="0" presId="urn:microsoft.com/office/officeart/2005/8/layout/vList3"/>
    <dgm:cxn modelId="{4A22B4D6-0297-4C0D-B140-E67B86E1BD24}" type="presParOf" srcId="{A9605DE7-A488-40B9-A2A7-E7C32A01780A}" destId="{D17CF6FF-73BB-444B-9E26-E07F67313A3E}" srcOrd="2" destOrd="0" presId="urn:microsoft.com/office/officeart/2005/8/layout/vList3"/>
    <dgm:cxn modelId="{B4F8BBA2-62D6-403A-8CB4-60F107B44139}" type="presParOf" srcId="{D17CF6FF-73BB-444B-9E26-E07F67313A3E}" destId="{556B3699-2911-4156-BCB3-84CE1F53A27D}" srcOrd="0" destOrd="0" presId="urn:microsoft.com/office/officeart/2005/8/layout/vList3"/>
    <dgm:cxn modelId="{2AB40FB5-C5B3-4467-B950-853910015102}" type="presParOf" srcId="{D17CF6FF-73BB-444B-9E26-E07F67313A3E}" destId="{FCD9D315-EC76-4CD4-9107-56B043ED0BDC}" srcOrd="1" destOrd="0" presId="urn:microsoft.com/office/officeart/2005/8/layout/vList3"/>
    <dgm:cxn modelId="{4A07C1F6-9B60-4D90-B1B2-01832E72809E}" type="presParOf" srcId="{A9605DE7-A488-40B9-A2A7-E7C32A01780A}" destId="{0FDD0637-81ED-4F54-8C24-42A9197F9819}" srcOrd="3" destOrd="0" presId="urn:microsoft.com/office/officeart/2005/8/layout/vList3"/>
    <dgm:cxn modelId="{15DB19A7-E58F-4DBF-9D64-4BCEF71C830A}" type="presParOf" srcId="{A9605DE7-A488-40B9-A2A7-E7C32A01780A}" destId="{86BDD2E0-0DE0-4F9B-9D91-ADD0C1C3F219}" srcOrd="4" destOrd="0" presId="urn:microsoft.com/office/officeart/2005/8/layout/vList3"/>
    <dgm:cxn modelId="{D1C96210-9661-43F0-8A9C-AF1CF511EDC1}" type="presParOf" srcId="{86BDD2E0-0DE0-4F9B-9D91-ADD0C1C3F219}" destId="{03C9FFE3-FAFD-4610-8B45-C3E276AACCAD}" srcOrd="0" destOrd="0" presId="urn:microsoft.com/office/officeart/2005/8/layout/vList3"/>
    <dgm:cxn modelId="{18C3366F-5DD1-43B1-A82D-25E8079F8FB5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A-Cas</a:t>
          </a:r>
          <a:r>
            <a:rPr lang="en-US" sz="1200" b="1" u="sng" dirty="0">
              <a:solidFill>
                <a:schemeClr val="bg1"/>
              </a:solidFill>
            </a:rPr>
            <a:t>  </a:t>
          </a:r>
          <a:r>
            <a:rPr lang="en-US" sz="1200" b="1" u="none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dirty="0">
              <a:solidFill>
                <a:schemeClr val="bg1"/>
              </a:solidFill>
            </a:rPr>
            <a:t>Mr. Jones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50" u="none" dirty="0">
              <a:solidFill>
                <a:schemeClr val="bg1"/>
              </a:solidFill>
            </a:rPr>
            <a:t>JonesW3@fultonschools.org</a:t>
          </a: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Cat-Harp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>
              <a:solidFill>
                <a:schemeClr val="bg1"/>
              </a:solidFill>
            </a:rPr>
            <a:t>Ms. Ekpo </a:t>
          </a:r>
          <a:r>
            <a:rPr lang="en-US" sz="1050" dirty="0">
              <a:solidFill>
                <a:schemeClr val="bg1"/>
              </a:solidFill>
            </a:rPr>
            <a:t>EkpoN@fultonschools.org</a:t>
          </a: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Harq-Mep</a:t>
          </a:r>
          <a:r>
            <a:rPr lang="en-US" sz="2400" b="1" u="sng" dirty="0">
              <a:solidFill>
                <a:schemeClr val="bg1"/>
              </a:solidFill>
            </a:rPr>
            <a:t>          </a:t>
          </a:r>
          <a:r>
            <a:rPr lang="en-US" sz="2400" dirty="0">
              <a:solidFill>
                <a:schemeClr val="bg1"/>
              </a:solidFill>
            </a:rPr>
            <a:t> Mrs. Ruppe </a:t>
          </a:r>
          <a:r>
            <a:rPr lang="en-US" sz="1050" dirty="0">
              <a:solidFill>
                <a:schemeClr val="bg1"/>
              </a:solidFill>
              <a:latin typeface="+mn-lt"/>
            </a:rPr>
            <a:t>Ruppe@fultonschools.org</a:t>
          </a: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 custLinFactNeighborX="-17317" custLinFactNeighborY="-149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 custScaleX="111287" custLinFactNeighborX="4274" custLinFactNeighborY="-712">
        <dgm:presLayoutVars>
          <dgm:bulletEnabled val="1"/>
        </dgm:presLayoutVars>
      </dgm:prSet>
      <dgm:spPr/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 custLinFactNeighborX="-18074" custLinFactNeighborY="0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FCD9D315-EC76-4CD4-9107-56B043ED0BDC}" type="pres">
      <dgm:prSet presAssocID="{A2E1CF6B-7030-4288-A53C-A92D530C3341}" presName="txShp" presStyleLbl="node1" presStyleIdx="1" presStyleCnt="3" custScaleX="109806" custLinFactNeighborX="4426" custLinFactNeighborY="-111">
        <dgm:presLayoutVars>
          <dgm:bulletEnabled val="1"/>
        </dgm:presLayoutVars>
      </dgm:prSet>
      <dgm:spPr/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 custLinFactNeighborX="-17673" custLinFactNeighborY="150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AF95BD42-54E4-4BB0-8F47-348F0034961F}" type="pres">
      <dgm:prSet presAssocID="{3D06F9D0-E49D-4917-81AB-4F1948C37691}" presName="txShp" presStyleLbl="node1" presStyleIdx="2" presStyleCnt="3" custScaleX="110591" custLinFactNeighborX="5014" custLinFactNeighborY="1573">
        <dgm:presLayoutVars>
          <dgm:bulletEnabled val="1"/>
        </dgm:presLayoutVars>
      </dgm:prSet>
      <dgm:spPr/>
    </dgm:pt>
  </dgm:ptLst>
  <dgm:cxnLst>
    <dgm:cxn modelId="{672BF407-6CBA-42F5-BBA6-5B61D36B4F5D}" type="presOf" srcId="{E90A9ED8-1840-4924-8DB8-FCCE286404A2}" destId="{A9605DE7-A488-40B9-A2A7-E7C32A01780A}" srcOrd="0" destOrd="0" presId="urn:microsoft.com/office/officeart/2005/8/layout/vList3"/>
    <dgm:cxn modelId="{B8AB2424-548C-453C-8F96-67090604AC8D}" type="presOf" srcId="{4C9C01DB-5949-43D0-8560-F34C81889E83}" destId="{2AF61B23-691E-4643-AF70-EF6A3C98B116}" srcOrd="0" destOrd="0" presId="urn:microsoft.com/office/officeart/2005/8/layout/vList3"/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BA88BD5B-B6BF-439B-8584-072CD242CDB0}" type="presOf" srcId="{A2E1CF6B-7030-4288-A53C-A92D530C3341}" destId="{FCD9D315-EC76-4CD4-9107-56B043ED0BDC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53BDEE78-D302-4119-90D7-4372C5E77395}" type="presOf" srcId="{3D06F9D0-E49D-4917-81AB-4F1948C37691}" destId="{AF95BD42-54E4-4BB0-8F47-348F0034961F}" srcOrd="0" destOrd="0" presId="urn:microsoft.com/office/officeart/2005/8/layout/vList3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686F99EB-E8DF-4EC4-B6DE-6B052A7F3198}" type="presParOf" srcId="{A9605DE7-A488-40B9-A2A7-E7C32A01780A}" destId="{99587173-1DB0-44C1-91BC-6A64C32D4A0E}" srcOrd="0" destOrd="0" presId="urn:microsoft.com/office/officeart/2005/8/layout/vList3"/>
    <dgm:cxn modelId="{11DF9C35-8C5B-43E0-B98F-2DC8D25D7695}" type="presParOf" srcId="{99587173-1DB0-44C1-91BC-6A64C32D4A0E}" destId="{89FF4F67-DB6E-4636-9CED-913F218E870B}" srcOrd="0" destOrd="0" presId="urn:microsoft.com/office/officeart/2005/8/layout/vList3"/>
    <dgm:cxn modelId="{D6FE079B-2346-42F0-99D3-1E9494216871}" type="presParOf" srcId="{99587173-1DB0-44C1-91BC-6A64C32D4A0E}" destId="{2AF61B23-691E-4643-AF70-EF6A3C98B116}" srcOrd="1" destOrd="0" presId="urn:microsoft.com/office/officeart/2005/8/layout/vList3"/>
    <dgm:cxn modelId="{E0DCDABF-4FF3-4559-A433-E2B968B1E62A}" type="presParOf" srcId="{A9605DE7-A488-40B9-A2A7-E7C32A01780A}" destId="{16C9112C-9C97-4627-81A9-9C00B98B3F71}" srcOrd="1" destOrd="0" presId="urn:microsoft.com/office/officeart/2005/8/layout/vList3"/>
    <dgm:cxn modelId="{4A22B4D6-0297-4C0D-B140-E67B86E1BD24}" type="presParOf" srcId="{A9605DE7-A488-40B9-A2A7-E7C32A01780A}" destId="{D17CF6FF-73BB-444B-9E26-E07F67313A3E}" srcOrd="2" destOrd="0" presId="urn:microsoft.com/office/officeart/2005/8/layout/vList3"/>
    <dgm:cxn modelId="{B4F8BBA2-62D6-403A-8CB4-60F107B44139}" type="presParOf" srcId="{D17CF6FF-73BB-444B-9E26-E07F67313A3E}" destId="{556B3699-2911-4156-BCB3-84CE1F53A27D}" srcOrd="0" destOrd="0" presId="urn:microsoft.com/office/officeart/2005/8/layout/vList3"/>
    <dgm:cxn modelId="{2AB40FB5-C5B3-4467-B950-853910015102}" type="presParOf" srcId="{D17CF6FF-73BB-444B-9E26-E07F67313A3E}" destId="{FCD9D315-EC76-4CD4-9107-56B043ED0BDC}" srcOrd="1" destOrd="0" presId="urn:microsoft.com/office/officeart/2005/8/layout/vList3"/>
    <dgm:cxn modelId="{4A07C1F6-9B60-4D90-B1B2-01832E72809E}" type="presParOf" srcId="{A9605DE7-A488-40B9-A2A7-E7C32A01780A}" destId="{0FDD0637-81ED-4F54-8C24-42A9197F9819}" srcOrd="3" destOrd="0" presId="urn:microsoft.com/office/officeart/2005/8/layout/vList3"/>
    <dgm:cxn modelId="{15DB19A7-E58F-4DBF-9D64-4BCEF71C830A}" type="presParOf" srcId="{A9605DE7-A488-40B9-A2A7-E7C32A01780A}" destId="{86BDD2E0-0DE0-4F9B-9D91-ADD0C1C3F219}" srcOrd="4" destOrd="0" presId="urn:microsoft.com/office/officeart/2005/8/layout/vList3"/>
    <dgm:cxn modelId="{D1C96210-9661-43F0-8A9C-AF1CF511EDC1}" type="presParOf" srcId="{86BDD2E0-0DE0-4F9B-9D91-ADD0C1C3F219}" destId="{03C9FFE3-FAFD-4610-8B45-C3E276AACCAD}" srcOrd="0" destOrd="0" presId="urn:microsoft.com/office/officeart/2005/8/layout/vList3"/>
    <dgm:cxn modelId="{18C3366F-5DD1-43B1-A82D-25E8079F8FB5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AA568E-EBCD-4439-9C42-448C12D5C0C7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CA3E20-26F5-4378-9E18-4205BC733602}">
      <dgm:prSet custT="1"/>
      <dgm:spPr/>
      <dgm:t>
        <a:bodyPr/>
        <a:lstStyle/>
        <a:p>
          <a:pPr algn="ctr" rtl="0"/>
          <a:r>
            <a:rPr lang="en-US" sz="2800" dirty="0">
              <a:solidFill>
                <a:schemeClr val="bg1"/>
              </a:solidFill>
            </a:rPr>
            <a:t>Just as students should search for the best college “fit,” selective colleges search for the best student “fit.”  </a:t>
          </a:r>
        </a:p>
      </dgm:t>
    </dgm:pt>
    <dgm:pt modelId="{8FCFB1E2-0855-4080-91E5-45B3AFEAEEFF}" type="parTrans" cxnId="{841CDCAD-776D-4EBD-9048-C6594EBF5FE4}">
      <dgm:prSet/>
      <dgm:spPr/>
      <dgm:t>
        <a:bodyPr/>
        <a:lstStyle/>
        <a:p>
          <a:endParaRPr lang="en-US"/>
        </a:p>
      </dgm:t>
    </dgm:pt>
    <dgm:pt modelId="{33BF1F90-A03C-4E6B-8DC3-2CF244F8FF8E}" type="sibTrans" cxnId="{841CDCAD-776D-4EBD-9048-C6594EBF5FE4}">
      <dgm:prSet/>
      <dgm:spPr/>
      <dgm:t>
        <a:bodyPr/>
        <a:lstStyle/>
        <a:p>
          <a:endParaRPr lang="en-US"/>
        </a:p>
      </dgm:t>
    </dgm:pt>
    <dgm:pt modelId="{144F7672-57DD-4CF2-ABA2-6D59B7187E2F}">
      <dgm:prSet custT="1"/>
      <dgm:spPr/>
      <dgm:t>
        <a:bodyPr/>
        <a:lstStyle/>
        <a:p>
          <a:pPr algn="ctr" rtl="0"/>
          <a:r>
            <a:rPr lang="en-US" sz="2800" dirty="0">
              <a:solidFill>
                <a:schemeClr val="bg1"/>
              </a:solidFill>
            </a:rPr>
            <a:t>College admission officers set a goal of crafting a well-rounded freshman class.</a:t>
          </a:r>
        </a:p>
      </dgm:t>
    </dgm:pt>
    <dgm:pt modelId="{C8FEBC69-6C4F-41E7-8B52-6D77AA546629}" type="parTrans" cxnId="{D5FFD7D7-0CC5-4F8D-B25D-DCA5E8F35D0D}">
      <dgm:prSet/>
      <dgm:spPr/>
      <dgm:t>
        <a:bodyPr/>
        <a:lstStyle/>
        <a:p>
          <a:endParaRPr lang="en-US"/>
        </a:p>
      </dgm:t>
    </dgm:pt>
    <dgm:pt modelId="{1BB3FC84-5C21-41E3-A6A4-7E5F714DAA2D}" type="sibTrans" cxnId="{D5FFD7D7-0CC5-4F8D-B25D-DCA5E8F35D0D}">
      <dgm:prSet/>
      <dgm:spPr/>
      <dgm:t>
        <a:bodyPr/>
        <a:lstStyle/>
        <a:p>
          <a:endParaRPr lang="en-US"/>
        </a:p>
      </dgm:t>
    </dgm:pt>
    <dgm:pt modelId="{9E685356-C532-4166-A0DC-B56B7C3CA9BD}">
      <dgm:prSet custT="1"/>
      <dgm:spPr/>
      <dgm:t>
        <a:bodyPr/>
        <a:lstStyle/>
        <a:p>
          <a:pPr algn="ctr" rtl="0"/>
          <a:r>
            <a:rPr lang="en-US" sz="2800" dirty="0">
              <a:solidFill>
                <a:schemeClr val="bg1"/>
              </a:solidFill>
            </a:rPr>
            <a:t>The college is looking for evidence that the applicant will be successful at their college.</a:t>
          </a:r>
        </a:p>
      </dgm:t>
    </dgm:pt>
    <dgm:pt modelId="{B4BCFF50-68CE-4717-957C-C17A89E5A194}" type="parTrans" cxnId="{677E4536-A82B-4DF1-88D5-965BC6797021}">
      <dgm:prSet/>
      <dgm:spPr/>
      <dgm:t>
        <a:bodyPr/>
        <a:lstStyle/>
        <a:p>
          <a:endParaRPr lang="en-US"/>
        </a:p>
      </dgm:t>
    </dgm:pt>
    <dgm:pt modelId="{6CAE3482-6BC0-4E4E-988A-9FD2F7B841CF}" type="sibTrans" cxnId="{677E4536-A82B-4DF1-88D5-965BC6797021}">
      <dgm:prSet/>
      <dgm:spPr/>
      <dgm:t>
        <a:bodyPr/>
        <a:lstStyle/>
        <a:p>
          <a:endParaRPr lang="en-US"/>
        </a:p>
      </dgm:t>
    </dgm:pt>
    <dgm:pt modelId="{AC353286-AC53-4F65-BE15-A4A3F1801958}" type="pres">
      <dgm:prSet presAssocID="{6DAA568E-EBCD-4439-9C42-448C12D5C0C7}" presName="linear" presStyleCnt="0">
        <dgm:presLayoutVars>
          <dgm:animLvl val="lvl"/>
          <dgm:resizeHandles val="exact"/>
        </dgm:presLayoutVars>
      </dgm:prSet>
      <dgm:spPr/>
    </dgm:pt>
    <dgm:pt modelId="{4AA716F8-E3F1-4B83-BFA7-1A4319D01969}" type="pres">
      <dgm:prSet presAssocID="{3ACA3E20-26F5-4378-9E18-4205BC7336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4C3D92-14D5-4214-BD28-A2940DE8B88F}" type="pres">
      <dgm:prSet presAssocID="{33BF1F90-A03C-4E6B-8DC3-2CF244F8FF8E}" presName="spacer" presStyleCnt="0"/>
      <dgm:spPr/>
    </dgm:pt>
    <dgm:pt modelId="{C54F4DBF-FF96-464C-9B8D-9995AF9C8DD4}" type="pres">
      <dgm:prSet presAssocID="{9E685356-C532-4166-A0DC-B56B7C3CA9B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66B16E2-1A23-4009-9048-22C13B2DC899}" type="pres">
      <dgm:prSet presAssocID="{6CAE3482-6BC0-4E4E-988A-9FD2F7B841CF}" presName="spacer" presStyleCnt="0"/>
      <dgm:spPr/>
    </dgm:pt>
    <dgm:pt modelId="{DCA060AA-E27F-4632-B5F4-C27B031A0E7D}" type="pres">
      <dgm:prSet presAssocID="{144F7672-57DD-4CF2-ABA2-6D59B7187E2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9F6A0D-78DF-4C7B-897C-08655A5F2319}" type="presOf" srcId="{6DAA568E-EBCD-4439-9C42-448C12D5C0C7}" destId="{AC353286-AC53-4F65-BE15-A4A3F1801958}" srcOrd="0" destOrd="0" presId="urn:microsoft.com/office/officeart/2005/8/layout/vList2"/>
    <dgm:cxn modelId="{AE27D313-AAD4-46C2-BE0B-2CED894CF0EB}" type="presOf" srcId="{3ACA3E20-26F5-4378-9E18-4205BC733602}" destId="{4AA716F8-E3F1-4B83-BFA7-1A4319D01969}" srcOrd="0" destOrd="0" presId="urn:microsoft.com/office/officeart/2005/8/layout/vList2"/>
    <dgm:cxn modelId="{677E4536-A82B-4DF1-88D5-965BC6797021}" srcId="{6DAA568E-EBCD-4439-9C42-448C12D5C0C7}" destId="{9E685356-C532-4166-A0DC-B56B7C3CA9BD}" srcOrd="1" destOrd="0" parTransId="{B4BCFF50-68CE-4717-957C-C17A89E5A194}" sibTransId="{6CAE3482-6BC0-4E4E-988A-9FD2F7B841CF}"/>
    <dgm:cxn modelId="{2454857D-560B-4E03-94E4-BAEB849DF482}" type="presOf" srcId="{144F7672-57DD-4CF2-ABA2-6D59B7187E2F}" destId="{DCA060AA-E27F-4632-B5F4-C27B031A0E7D}" srcOrd="0" destOrd="0" presId="urn:microsoft.com/office/officeart/2005/8/layout/vList2"/>
    <dgm:cxn modelId="{DB8921A6-9527-4FFB-B260-650A83BB8E5D}" type="presOf" srcId="{9E685356-C532-4166-A0DC-B56B7C3CA9BD}" destId="{C54F4DBF-FF96-464C-9B8D-9995AF9C8DD4}" srcOrd="0" destOrd="0" presId="urn:microsoft.com/office/officeart/2005/8/layout/vList2"/>
    <dgm:cxn modelId="{841CDCAD-776D-4EBD-9048-C6594EBF5FE4}" srcId="{6DAA568E-EBCD-4439-9C42-448C12D5C0C7}" destId="{3ACA3E20-26F5-4378-9E18-4205BC733602}" srcOrd="0" destOrd="0" parTransId="{8FCFB1E2-0855-4080-91E5-45B3AFEAEEFF}" sibTransId="{33BF1F90-A03C-4E6B-8DC3-2CF244F8FF8E}"/>
    <dgm:cxn modelId="{D5FFD7D7-0CC5-4F8D-B25D-DCA5E8F35D0D}" srcId="{6DAA568E-EBCD-4439-9C42-448C12D5C0C7}" destId="{144F7672-57DD-4CF2-ABA2-6D59B7187E2F}" srcOrd="2" destOrd="0" parTransId="{C8FEBC69-6C4F-41E7-8B52-6D77AA546629}" sibTransId="{1BB3FC84-5C21-41E3-A6A4-7E5F714DAA2D}"/>
    <dgm:cxn modelId="{4367FCC2-2136-477B-9DAA-5A3BE0E676E2}" type="presParOf" srcId="{AC353286-AC53-4F65-BE15-A4A3F1801958}" destId="{4AA716F8-E3F1-4B83-BFA7-1A4319D01969}" srcOrd="0" destOrd="0" presId="urn:microsoft.com/office/officeart/2005/8/layout/vList2"/>
    <dgm:cxn modelId="{928641C3-6A3F-410C-B0DD-B533A5D751C1}" type="presParOf" srcId="{AC353286-AC53-4F65-BE15-A4A3F1801958}" destId="{4A4C3D92-14D5-4214-BD28-A2940DE8B88F}" srcOrd="1" destOrd="0" presId="urn:microsoft.com/office/officeart/2005/8/layout/vList2"/>
    <dgm:cxn modelId="{1EB15612-9F47-48D5-8C2B-5C500D25064C}" type="presParOf" srcId="{AC353286-AC53-4F65-BE15-A4A3F1801958}" destId="{C54F4DBF-FF96-464C-9B8D-9995AF9C8DD4}" srcOrd="2" destOrd="0" presId="urn:microsoft.com/office/officeart/2005/8/layout/vList2"/>
    <dgm:cxn modelId="{57EA398B-4275-44AA-8768-3A47EF5B1215}" type="presParOf" srcId="{AC353286-AC53-4F65-BE15-A4A3F1801958}" destId="{A66B16E2-1A23-4009-9048-22C13B2DC899}" srcOrd="3" destOrd="0" presId="urn:microsoft.com/office/officeart/2005/8/layout/vList2"/>
    <dgm:cxn modelId="{9C4A0E8F-1032-4C4A-A069-7BD6F11A3533}" type="presParOf" srcId="{AC353286-AC53-4F65-BE15-A4A3F1801958}" destId="{DCA060AA-E27F-4632-B5F4-C27B031A0E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D4D867-4E17-4834-ABD1-F88FC3A23609}" type="doc">
      <dgm:prSet loTypeId="urn:microsoft.com/office/officeart/2005/8/layout/h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A75658-97E6-4492-AC38-F1B2D74479EF}">
      <dgm:prSet phldrT="[Text]" custT="1"/>
      <dgm:spPr/>
      <dgm:t>
        <a:bodyPr/>
        <a:lstStyle/>
        <a:p>
          <a:r>
            <a:rPr lang="en-US" sz="2400" dirty="0"/>
            <a:t>University of GA</a:t>
          </a:r>
        </a:p>
      </dgm:t>
    </dgm:pt>
    <dgm:pt modelId="{8C9C67C6-E225-45FD-998F-EA2DBB452831}" type="parTrans" cxnId="{F12F0452-4343-48F3-900A-DBF64D32703B}">
      <dgm:prSet/>
      <dgm:spPr/>
      <dgm:t>
        <a:bodyPr/>
        <a:lstStyle/>
        <a:p>
          <a:endParaRPr lang="en-US"/>
        </a:p>
      </dgm:t>
    </dgm:pt>
    <dgm:pt modelId="{7920AB3A-F887-4E78-B70B-F0FAF290518E}" type="sibTrans" cxnId="{F12F0452-4343-48F3-900A-DBF64D32703B}">
      <dgm:prSet/>
      <dgm:spPr/>
      <dgm:t>
        <a:bodyPr/>
        <a:lstStyle/>
        <a:p>
          <a:endParaRPr lang="en-US"/>
        </a:p>
      </dgm:t>
    </dgm:pt>
    <dgm:pt modelId="{1148B959-2086-4EAA-9310-889C0869FF0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400" b="0" dirty="0"/>
            <a:t>Ga Tech</a:t>
          </a:r>
        </a:p>
      </dgm:t>
    </dgm:pt>
    <dgm:pt modelId="{10160574-CD16-4C05-8909-02F2BA4BAB67}" type="sibTrans" cxnId="{C648382F-D045-4C97-905F-E7D382EBF289}">
      <dgm:prSet/>
      <dgm:spPr/>
      <dgm:t>
        <a:bodyPr/>
        <a:lstStyle/>
        <a:p>
          <a:endParaRPr lang="en-US"/>
        </a:p>
      </dgm:t>
    </dgm:pt>
    <dgm:pt modelId="{15389DAC-8D3E-4358-9632-1A1560387795}" type="parTrans" cxnId="{C648382F-D045-4C97-905F-E7D382EBF289}">
      <dgm:prSet/>
      <dgm:spPr/>
      <dgm:t>
        <a:bodyPr/>
        <a:lstStyle/>
        <a:p>
          <a:endParaRPr lang="en-US"/>
        </a:p>
      </dgm:t>
    </dgm:pt>
    <dgm:pt modelId="{0C65FAFD-EFEC-41D6-9627-A6B6196C8AEA}">
      <dgm:prSet custT="1"/>
      <dgm:spPr>
        <a:scene3d>
          <a:camera prst="orthographicFront">
            <a:rot lat="0" lon="0" rev="10800000"/>
          </a:camera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endParaRPr lang="en-US" sz="1200" dirty="0"/>
        </a:p>
      </dgm:t>
    </dgm:pt>
    <dgm:pt modelId="{54ED9F35-0BD5-48C1-ACF1-FA80B0982FC3}" type="parTrans" cxnId="{CC3E46DD-1308-4FF8-B6C7-8B66D886053A}">
      <dgm:prSet/>
      <dgm:spPr/>
      <dgm:t>
        <a:bodyPr/>
        <a:lstStyle/>
        <a:p>
          <a:endParaRPr lang="en-US"/>
        </a:p>
      </dgm:t>
    </dgm:pt>
    <dgm:pt modelId="{4629BBFD-845A-4A66-BB9C-7E056034BF21}" type="sibTrans" cxnId="{CC3E46DD-1308-4FF8-B6C7-8B66D886053A}">
      <dgm:prSet/>
      <dgm:spPr/>
      <dgm:t>
        <a:bodyPr/>
        <a:lstStyle/>
        <a:p>
          <a:endParaRPr lang="en-US"/>
        </a:p>
      </dgm:t>
    </dgm:pt>
    <dgm:pt modelId="{221493DE-D384-4C2D-B347-D095F32E1971}" type="pres">
      <dgm:prSet presAssocID="{55D4D867-4E17-4834-ABD1-F88FC3A23609}" presName="linearFlow" presStyleCnt="0">
        <dgm:presLayoutVars>
          <dgm:dir/>
          <dgm:animLvl val="lvl"/>
          <dgm:resizeHandles/>
        </dgm:presLayoutVars>
      </dgm:prSet>
      <dgm:spPr/>
    </dgm:pt>
    <dgm:pt modelId="{13096E71-BDCF-4DA6-A368-73497B895157}" type="pres">
      <dgm:prSet presAssocID="{C5A75658-97E6-4492-AC38-F1B2D74479EF}" presName="compositeNode" presStyleCnt="0">
        <dgm:presLayoutVars>
          <dgm:bulletEnabled val="1"/>
        </dgm:presLayoutVars>
      </dgm:prSet>
      <dgm:spPr/>
    </dgm:pt>
    <dgm:pt modelId="{6ACF9738-82DA-4295-90F4-F1D6BA294BF1}" type="pres">
      <dgm:prSet presAssocID="{C5A75658-97E6-4492-AC38-F1B2D74479EF}" presName="image" presStyleLbl="fgImgPlace1" presStyleIdx="0" presStyleCnt="2" custScaleX="62968" custScaleY="56432" custLinFactNeighborX="14643" custLinFactNeighborY="-12931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4EEABECC-9407-4D9B-A7AD-180D44FD1313}" type="pres">
      <dgm:prSet presAssocID="{C5A75658-97E6-4492-AC38-F1B2D74479EF}" presName="childNode" presStyleLbl="node1" presStyleIdx="0" presStyleCnt="2" custScaleX="49309" custScaleY="108957" custLinFactNeighborX="-14653" custLinFactNeighborY="-8557">
        <dgm:presLayoutVars>
          <dgm:bulletEnabled val="1"/>
        </dgm:presLayoutVars>
      </dgm:prSet>
      <dgm:spPr/>
    </dgm:pt>
    <dgm:pt modelId="{EC3186C6-A3A8-4FED-A5E1-751AF95BE699}" type="pres">
      <dgm:prSet presAssocID="{C5A75658-97E6-4492-AC38-F1B2D74479EF}" presName="parentNode" presStyleLbl="revTx" presStyleIdx="0" presStyleCnt="2" custLinFactNeighborX="89220" custLinFactNeighborY="-249">
        <dgm:presLayoutVars>
          <dgm:chMax val="0"/>
          <dgm:bulletEnabled val="1"/>
        </dgm:presLayoutVars>
      </dgm:prSet>
      <dgm:spPr/>
    </dgm:pt>
    <dgm:pt modelId="{D00BB8D4-AB6E-4491-911E-10137208F0D8}" type="pres">
      <dgm:prSet presAssocID="{7920AB3A-F887-4E78-B70B-F0FAF290518E}" presName="sibTrans" presStyleCnt="0"/>
      <dgm:spPr/>
    </dgm:pt>
    <dgm:pt modelId="{ACBDED9D-0CA3-4AA4-92DF-708F6C3BD41D}" type="pres">
      <dgm:prSet presAssocID="{1148B959-2086-4EAA-9310-889C0869FF0E}" presName="compositeNode" presStyleCnt="0">
        <dgm:presLayoutVars>
          <dgm:bulletEnabled val="1"/>
        </dgm:presLayoutVars>
      </dgm:prSet>
      <dgm:spPr/>
    </dgm:pt>
    <dgm:pt modelId="{7A33BB71-822A-4E74-9E7F-C4DDB82DB8C2}" type="pres">
      <dgm:prSet presAssocID="{1148B959-2086-4EAA-9310-889C0869FF0E}" presName="image" presStyleLbl="fgImgPlace1" presStyleIdx="1" presStyleCnt="2" custFlipVert="0" custFlipHor="1" custScaleX="7177" custScaleY="2740" custLinFactNeighborX="674" custLinFactNeighborY="20310"/>
      <dgm:spPr/>
    </dgm:pt>
    <dgm:pt modelId="{8B3A7CA2-47D0-43B7-805C-2020B0A80E46}" type="pres">
      <dgm:prSet presAssocID="{1148B959-2086-4EAA-9310-889C0869FF0E}" presName="childNode" presStyleLbl="node1" presStyleIdx="1" presStyleCnt="2" custFlipVert="1" custFlipHor="1" custScaleX="49823" custScaleY="109299" custLinFactNeighborX="-29037" custLinFactNeighborY="2154">
        <dgm:presLayoutVars>
          <dgm:bulletEnabled val="1"/>
        </dgm:presLayoutVars>
      </dgm:prSet>
      <dgm:spPr/>
    </dgm:pt>
    <dgm:pt modelId="{D2926FAA-83BD-45AF-BC0E-BE8F46C7C0D9}" type="pres">
      <dgm:prSet presAssocID="{1148B959-2086-4EAA-9310-889C0869FF0E}" presName="parentNode" presStyleLbl="revTx" presStyleIdx="1" presStyleCnt="2" custScaleY="71702" custLinFactNeighborX="16669" custLinFactNeighborY="1870">
        <dgm:presLayoutVars>
          <dgm:chMax val="0"/>
          <dgm:bulletEnabled val="1"/>
        </dgm:presLayoutVars>
      </dgm:prSet>
      <dgm:spPr/>
    </dgm:pt>
  </dgm:ptLst>
  <dgm:cxnLst>
    <dgm:cxn modelId="{8F13F102-F310-46D3-A1AA-C7849A434C1C}" type="presOf" srcId="{1148B959-2086-4EAA-9310-889C0869FF0E}" destId="{D2926FAA-83BD-45AF-BC0E-BE8F46C7C0D9}" srcOrd="0" destOrd="0" presId="urn:microsoft.com/office/officeart/2005/8/layout/hList2"/>
    <dgm:cxn modelId="{304E021F-BEA5-45D7-B350-DBA05A550436}" type="presOf" srcId="{55D4D867-4E17-4834-ABD1-F88FC3A23609}" destId="{221493DE-D384-4C2D-B347-D095F32E1971}" srcOrd="0" destOrd="0" presId="urn:microsoft.com/office/officeart/2005/8/layout/hList2"/>
    <dgm:cxn modelId="{C648382F-D045-4C97-905F-E7D382EBF289}" srcId="{55D4D867-4E17-4834-ABD1-F88FC3A23609}" destId="{1148B959-2086-4EAA-9310-889C0869FF0E}" srcOrd="1" destOrd="0" parTransId="{15389DAC-8D3E-4358-9632-1A1560387795}" sibTransId="{10160574-CD16-4C05-8909-02F2BA4BAB67}"/>
    <dgm:cxn modelId="{7C4A8160-DAFB-4B1A-BDE2-AAD5CD13D6D3}" type="presOf" srcId="{C5A75658-97E6-4492-AC38-F1B2D74479EF}" destId="{EC3186C6-A3A8-4FED-A5E1-751AF95BE699}" srcOrd="0" destOrd="0" presId="urn:microsoft.com/office/officeart/2005/8/layout/hList2"/>
    <dgm:cxn modelId="{F12F0452-4343-48F3-900A-DBF64D32703B}" srcId="{55D4D867-4E17-4834-ABD1-F88FC3A23609}" destId="{C5A75658-97E6-4492-AC38-F1B2D74479EF}" srcOrd="0" destOrd="0" parTransId="{8C9C67C6-E225-45FD-998F-EA2DBB452831}" sibTransId="{7920AB3A-F887-4E78-B70B-F0FAF290518E}"/>
    <dgm:cxn modelId="{7EA6D7B3-6660-48CC-A1E1-2CF7ED1FDD15}" type="presOf" srcId="{0C65FAFD-EFEC-41D6-9627-A6B6196C8AEA}" destId="{8B3A7CA2-47D0-43B7-805C-2020B0A80E46}" srcOrd="0" destOrd="0" presId="urn:microsoft.com/office/officeart/2005/8/layout/hList2"/>
    <dgm:cxn modelId="{CC3E46DD-1308-4FF8-B6C7-8B66D886053A}" srcId="{1148B959-2086-4EAA-9310-889C0869FF0E}" destId="{0C65FAFD-EFEC-41D6-9627-A6B6196C8AEA}" srcOrd="0" destOrd="0" parTransId="{54ED9F35-0BD5-48C1-ACF1-FA80B0982FC3}" sibTransId="{4629BBFD-845A-4A66-BB9C-7E056034BF21}"/>
    <dgm:cxn modelId="{F08251CD-BD46-4E0F-AD50-A0171CFF192D}" type="presParOf" srcId="{221493DE-D384-4C2D-B347-D095F32E1971}" destId="{13096E71-BDCF-4DA6-A368-73497B895157}" srcOrd="0" destOrd="0" presId="urn:microsoft.com/office/officeart/2005/8/layout/hList2"/>
    <dgm:cxn modelId="{29D6274B-78A4-4A69-BD5A-BBB107B9F937}" type="presParOf" srcId="{13096E71-BDCF-4DA6-A368-73497B895157}" destId="{6ACF9738-82DA-4295-90F4-F1D6BA294BF1}" srcOrd="0" destOrd="0" presId="urn:microsoft.com/office/officeart/2005/8/layout/hList2"/>
    <dgm:cxn modelId="{AD27AA93-24BF-41C2-BBF8-80BE93F6AB09}" type="presParOf" srcId="{13096E71-BDCF-4DA6-A368-73497B895157}" destId="{4EEABECC-9407-4D9B-A7AD-180D44FD1313}" srcOrd="1" destOrd="0" presId="urn:microsoft.com/office/officeart/2005/8/layout/hList2"/>
    <dgm:cxn modelId="{EED29E48-A6A3-4A52-A565-301922F894CA}" type="presParOf" srcId="{13096E71-BDCF-4DA6-A368-73497B895157}" destId="{EC3186C6-A3A8-4FED-A5E1-751AF95BE699}" srcOrd="2" destOrd="0" presId="urn:microsoft.com/office/officeart/2005/8/layout/hList2"/>
    <dgm:cxn modelId="{FC3EE3A2-4FC7-497A-8BBA-8D79C1B16891}" type="presParOf" srcId="{221493DE-D384-4C2D-B347-D095F32E1971}" destId="{D00BB8D4-AB6E-4491-911E-10137208F0D8}" srcOrd="1" destOrd="0" presId="urn:microsoft.com/office/officeart/2005/8/layout/hList2"/>
    <dgm:cxn modelId="{39C4B50F-FDE8-45CF-BCCE-E1E108126E83}" type="presParOf" srcId="{221493DE-D384-4C2D-B347-D095F32E1971}" destId="{ACBDED9D-0CA3-4AA4-92DF-708F6C3BD41D}" srcOrd="2" destOrd="0" presId="urn:microsoft.com/office/officeart/2005/8/layout/hList2"/>
    <dgm:cxn modelId="{92C0F17B-D150-4362-80A7-4C034F912B87}" type="presParOf" srcId="{ACBDED9D-0CA3-4AA4-92DF-708F6C3BD41D}" destId="{7A33BB71-822A-4E74-9E7F-C4DDB82DB8C2}" srcOrd="0" destOrd="0" presId="urn:microsoft.com/office/officeart/2005/8/layout/hList2"/>
    <dgm:cxn modelId="{AE6BC9C4-A06E-468C-8AA4-049BB4C9F8B4}" type="presParOf" srcId="{ACBDED9D-0CA3-4AA4-92DF-708F6C3BD41D}" destId="{8B3A7CA2-47D0-43B7-805C-2020B0A80E46}" srcOrd="1" destOrd="0" presId="urn:microsoft.com/office/officeart/2005/8/layout/hList2"/>
    <dgm:cxn modelId="{500F157C-4FA0-4FFA-AFAB-0B4D42AC7FE1}" type="presParOf" srcId="{ACBDED9D-0CA3-4AA4-92DF-708F6C3BD41D}" destId="{D2926FAA-83BD-45AF-BC0E-BE8F46C7C0D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D4D867-4E17-4834-ABD1-F88FC3A23609}" type="doc">
      <dgm:prSet loTypeId="urn:microsoft.com/office/officeart/2005/8/layout/h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A75658-97E6-4492-AC38-F1B2D74479EF}">
      <dgm:prSet phldrT="[Text]" custT="1"/>
      <dgm:spPr/>
      <dgm:t>
        <a:bodyPr/>
        <a:lstStyle/>
        <a:p>
          <a:r>
            <a:rPr lang="en-US" sz="2400" dirty="0"/>
            <a:t> GA State </a:t>
          </a:r>
        </a:p>
      </dgm:t>
    </dgm:pt>
    <dgm:pt modelId="{8C9C67C6-E225-45FD-998F-EA2DBB452831}" type="parTrans" cxnId="{F12F0452-4343-48F3-900A-DBF64D32703B}">
      <dgm:prSet/>
      <dgm:spPr/>
      <dgm:t>
        <a:bodyPr/>
        <a:lstStyle/>
        <a:p>
          <a:endParaRPr lang="en-US"/>
        </a:p>
      </dgm:t>
    </dgm:pt>
    <dgm:pt modelId="{7920AB3A-F887-4E78-B70B-F0FAF290518E}" type="sibTrans" cxnId="{F12F0452-4343-48F3-900A-DBF64D32703B}">
      <dgm:prSet/>
      <dgm:spPr/>
      <dgm:t>
        <a:bodyPr/>
        <a:lstStyle/>
        <a:p>
          <a:endParaRPr lang="en-US"/>
        </a:p>
      </dgm:t>
    </dgm:pt>
    <dgm:pt modelId="{8EC844F9-02DE-4823-9049-09269A159ABD}">
      <dgm:prSet phldrT="[Text]" custT="1"/>
      <dgm:spPr/>
      <dgm:t>
        <a:bodyPr/>
        <a:lstStyle/>
        <a:p>
          <a:r>
            <a:rPr lang="en-US" sz="2400"/>
            <a:t>GA College</a:t>
          </a:r>
          <a:endParaRPr lang="en-US" sz="2400" dirty="0"/>
        </a:p>
      </dgm:t>
    </dgm:pt>
    <dgm:pt modelId="{B1EF9A3A-BBEE-4EFA-9911-744223E72638}" type="parTrans" cxnId="{7C6ADABB-824A-4981-A39B-6A36DBC2EE24}">
      <dgm:prSet/>
      <dgm:spPr/>
      <dgm:t>
        <a:bodyPr/>
        <a:lstStyle/>
        <a:p>
          <a:endParaRPr lang="en-US"/>
        </a:p>
      </dgm:t>
    </dgm:pt>
    <dgm:pt modelId="{ABF2C073-8AC2-47D6-AC9F-36B53E5F1BBE}" type="sibTrans" cxnId="{7C6ADABB-824A-4981-A39B-6A36DBC2EE24}">
      <dgm:prSet/>
      <dgm:spPr/>
      <dgm:t>
        <a:bodyPr/>
        <a:lstStyle/>
        <a:p>
          <a:endParaRPr lang="en-US"/>
        </a:p>
      </dgm:t>
    </dgm:pt>
    <dgm:pt modelId="{02C5C684-5398-43D6-8AEF-8A9B06C5FB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629C14DE-5C6A-4DF5-8418-84A588039890}" type="parTrans" cxnId="{39446946-151A-4EE7-819C-66A4C6D785FD}">
      <dgm:prSet/>
      <dgm:spPr/>
      <dgm:t>
        <a:bodyPr/>
        <a:lstStyle/>
        <a:p>
          <a:endParaRPr lang="en-US"/>
        </a:p>
      </dgm:t>
    </dgm:pt>
    <dgm:pt modelId="{18ECA1D5-A99D-477C-9CC2-0BD60AAF46F3}" type="sibTrans" cxnId="{39446946-151A-4EE7-819C-66A4C6D785FD}">
      <dgm:prSet/>
      <dgm:spPr/>
      <dgm:t>
        <a:bodyPr/>
        <a:lstStyle/>
        <a:p>
          <a:endParaRPr lang="en-US"/>
        </a:p>
      </dgm:t>
    </dgm:pt>
    <dgm:pt modelId="{EDC1C3EB-E411-4DE3-B909-459AACF4BAF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03ADD2C3-77A1-44AC-BA9E-0B492163390B}" type="parTrans" cxnId="{6D84C192-5AEE-429D-A7B9-0AB96C905DF9}">
      <dgm:prSet/>
      <dgm:spPr/>
      <dgm:t>
        <a:bodyPr/>
        <a:lstStyle/>
        <a:p>
          <a:endParaRPr lang="en-US"/>
        </a:p>
      </dgm:t>
    </dgm:pt>
    <dgm:pt modelId="{5CED0C76-CA43-4CC6-A2C6-C8D8876A9252}" type="sibTrans" cxnId="{6D84C192-5AEE-429D-A7B9-0AB96C905DF9}">
      <dgm:prSet/>
      <dgm:spPr/>
      <dgm:t>
        <a:bodyPr/>
        <a:lstStyle/>
        <a:p>
          <a:endParaRPr lang="en-US"/>
        </a:p>
      </dgm:t>
    </dgm:pt>
    <dgm:pt modelId="{7202A731-FC0A-4B28-96AB-8116442A1F7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2AEE4FF1-1EF1-42C0-AF62-475C053184B6}" type="parTrans" cxnId="{184C77A0-2ABC-4C50-8185-8B9D5F4B7400}">
      <dgm:prSet/>
      <dgm:spPr/>
      <dgm:t>
        <a:bodyPr/>
        <a:lstStyle/>
        <a:p>
          <a:endParaRPr lang="en-US"/>
        </a:p>
      </dgm:t>
    </dgm:pt>
    <dgm:pt modelId="{C7124747-3932-43AC-AC4C-5F8FA47C0A62}" type="sibTrans" cxnId="{184C77A0-2ABC-4C50-8185-8B9D5F4B7400}">
      <dgm:prSet/>
      <dgm:spPr/>
      <dgm:t>
        <a:bodyPr/>
        <a:lstStyle/>
        <a:p>
          <a:endParaRPr lang="en-US"/>
        </a:p>
      </dgm:t>
    </dgm:pt>
    <dgm:pt modelId="{B2B581A8-82DF-4B1A-BC74-26F1818E9348}">
      <dgm:prSet phldrT="[Text]" custT="1"/>
      <dgm:spPr/>
      <dgm:t>
        <a:bodyPr/>
        <a:lstStyle/>
        <a:p>
          <a:r>
            <a:rPr lang="en-US" sz="2400"/>
            <a:t>Columbus State</a:t>
          </a:r>
          <a:endParaRPr lang="en-US" sz="2400" dirty="0"/>
        </a:p>
      </dgm:t>
    </dgm:pt>
    <dgm:pt modelId="{41A44F57-C4BF-488B-9EF6-8DB712082CEF}" type="sibTrans" cxnId="{5AD585AC-F970-45AE-99B5-182A5ABF65D5}">
      <dgm:prSet/>
      <dgm:spPr/>
      <dgm:t>
        <a:bodyPr/>
        <a:lstStyle/>
        <a:p>
          <a:endParaRPr lang="en-US"/>
        </a:p>
      </dgm:t>
    </dgm:pt>
    <dgm:pt modelId="{596797BA-F3BA-40A5-8047-91C6DDB1BEFD}" type="parTrans" cxnId="{5AD585AC-F970-45AE-99B5-182A5ABF65D5}">
      <dgm:prSet/>
      <dgm:spPr/>
      <dgm:t>
        <a:bodyPr/>
        <a:lstStyle/>
        <a:p>
          <a:endParaRPr lang="en-US"/>
        </a:p>
      </dgm:t>
    </dgm:pt>
    <dgm:pt modelId="{447484D7-B014-4AE2-9429-8926B97FCB01}">
      <dgm:prSet phldrT="[Text]" custT="1"/>
      <dgm:spPr/>
      <dgm:t>
        <a:bodyPr/>
        <a:lstStyle/>
        <a:p>
          <a:r>
            <a:rPr lang="en-US" sz="2400"/>
            <a:t>Kennesaw State</a:t>
          </a:r>
          <a:endParaRPr lang="en-US" sz="2400" dirty="0"/>
        </a:p>
      </dgm:t>
    </dgm:pt>
    <dgm:pt modelId="{64473D99-E338-45B1-B808-18BFEDC8A0C9}" type="parTrans" cxnId="{64B7FDF1-6C0B-493F-A64F-730015F3AA78}">
      <dgm:prSet/>
      <dgm:spPr/>
      <dgm:t>
        <a:bodyPr/>
        <a:lstStyle/>
        <a:p>
          <a:endParaRPr lang="en-US"/>
        </a:p>
      </dgm:t>
    </dgm:pt>
    <dgm:pt modelId="{97E4778F-1E17-40A2-8450-066107036035}" type="sibTrans" cxnId="{64B7FDF1-6C0B-493F-A64F-730015F3AA78}">
      <dgm:prSet/>
      <dgm:spPr/>
      <dgm:t>
        <a:bodyPr/>
        <a:lstStyle/>
        <a:p>
          <a:endParaRPr lang="en-US"/>
        </a:p>
      </dgm:t>
    </dgm:pt>
    <dgm:pt modelId="{1148B959-2086-4EAA-9310-889C0869FF0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15389DAC-8D3E-4358-9632-1A1560387795}" type="parTrans" cxnId="{C648382F-D045-4C97-905F-E7D382EBF289}">
      <dgm:prSet/>
      <dgm:spPr/>
      <dgm:t>
        <a:bodyPr/>
        <a:lstStyle/>
        <a:p>
          <a:endParaRPr lang="en-US"/>
        </a:p>
      </dgm:t>
    </dgm:pt>
    <dgm:pt modelId="{10160574-CD16-4C05-8909-02F2BA4BAB67}" type="sibTrans" cxnId="{C648382F-D045-4C97-905F-E7D382EBF289}">
      <dgm:prSet/>
      <dgm:spPr/>
      <dgm:t>
        <a:bodyPr/>
        <a:lstStyle/>
        <a:p>
          <a:endParaRPr lang="en-US"/>
        </a:p>
      </dgm:t>
    </dgm:pt>
    <dgm:pt modelId="{F0DEE42E-D519-4106-B487-F0388D73BEDD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GPA: 3.3 – 3.8 (low - high “B”)</a:t>
          </a:r>
        </a:p>
      </dgm:t>
    </dgm:pt>
    <dgm:pt modelId="{D89C8AB0-D856-4739-86CB-C6289D7CDD9C}" type="parTrans" cxnId="{811D2F59-5E1F-4CF2-A343-BCD06726219B}">
      <dgm:prSet/>
      <dgm:spPr/>
      <dgm:t>
        <a:bodyPr/>
        <a:lstStyle/>
        <a:p>
          <a:endParaRPr lang="en-US"/>
        </a:p>
      </dgm:t>
    </dgm:pt>
    <dgm:pt modelId="{5DFA1B13-B2E8-474B-B8AF-1B928B46F771}" type="sibTrans" cxnId="{811D2F59-5E1F-4CF2-A343-BCD06726219B}">
      <dgm:prSet/>
      <dgm:spPr/>
      <dgm:t>
        <a:bodyPr/>
        <a:lstStyle/>
        <a:p>
          <a:endParaRPr lang="en-US"/>
        </a:p>
      </dgm:t>
    </dgm:pt>
    <dgm:pt modelId="{4FABE794-3BFB-4468-BEFB-444B0FDBF288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SAT: 1070 - 1260</a:t>
          </a:r>
        </a:p>
      </dgm:t>
    </dgm:pt>
    <dgm:pt modelId="{44C2C494-79FA-4AA3-AF98-39EDBB2917E7}" type="parTrans" cxnId="{11D03870-6F92-4121-8894-279D0ABB4BE8}">
      <dgm:prSet/>
      <dgm:spPr/>
      <dgm:t>
        <a:bodyPr/>
        <a:lstStyle/>
        <a:p>
          <a:endParaRPr lang="en-US"/>
        </a:p>
      </dgm:t>
    </dgm:pt>
    <dgm:pt modelId="{962EF94A-60EA-4949-85B4-DD0D97AC09A3}" type="sibTrans" cxnId="{11D03870-6F92-4121-8894-279D0ABB4BE8}">
      <dgm:prSet/>
      <dgm:spPr/>
      <dgm:t>
        <a:bodyPr/>
        <a:lstStyle/>
        <a:p>
          <a:endParaRPr lang="en-US"/>
        </a:p>
      </dgm:t>
    </dgm:pt>
    <dgm:pt modelId="{5DF1A00A-5435-49DC-891C-6EB5A2661CE0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ACT:  21-28</a:t>
          </a:r>
        </a:p>
      </dgm:t>
    </dgm:pt>
    <dgm:pt modelId="{DF2B70B5-2BCA-4B48-B703-E2CF723C759B}" type="parTrans" cxnId="{0A3457F7-83D3-45E7-BDE7-071282274B2E}">
      <dgm:prSet/>
      <dgm:spPr/>
      <dgm:t>
        <a:bodyPr/>
        <a:lstStyle/>
        <a:p>
          <a:endParaRPr lang="en-US"/>
        </a:p>
      </dgm:t>
    </dgm:pt>
    <dgm:pt modelId="{B550915E-2A10-4B0C-A37F-9D9418018D44}" type="sibTrans" cxnId="{0A3457F7-83D3-45E7-BDE7-071282274B2E}">
      <dgm:prSet/>
      <dgm:spPr/>
      <dgm:t>
        <a:bodyPr/>
        <a:lstStyle/>
        <a:p>
          <a:endParaRPr lang="en-US"/>
        </a:p>
      </dgm:t>
    </dgm:pt>
    <dgm:pt modelId="{62902DBF-807F-4128-A820-938DA09FE1ED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In-State Tuition/Fees: $11,076</a:t>
          </a:r>
        </a:p>
      </dgm:t>
    </dgm:pt>
    <dgm:pt modelId="{D8E46868-3C3B-487C-A471-D4139EF4D5BA}" type="parTrans" cxnId="{6AABD34F-9E0B-43E8-8800-997AAA974839}">
      <dgm:prSet/>
      <dgm:spPr/>
      <dgm:t>
        <a:bodyPr/>
        <a:lstStyle/>
        <a:p>
          <a:endParaRPr lang="en-US"/>
        </a:p>
      </dgm:t>
    </dgm:pt>
    <dgm:pt modelId="{107CB6D0-456C-431A-B173-66CA0985D476}" type="sibTrans" cxnId="{6AABD34F-9E0B-43E8-8800-997AAA974839}">
      <dgm:prSet/>
      <dgm:spPr/>
      <dgm:t>
        <a:bodyPr/>
        <a:lstStyle/>
        <a:p>
          <a:endParaRPr lang="en-US"/>
        </a:p>
      </dgm:t>
    </dgm:pt>
    <dgm:pt modelId="{F230C2C7-2642-4041-BB13-97C881E473A7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dirty="0"/>
        </a:p>
      </dgm:t>
    </dgm:pt>
    <dgm:pt modelId="{AEA4CF4D-BB84-4F2C-AA87-FB3AD9401D43}" type="parTrans" cxnId="{F017EBCF-2EE3-4345-A428-9AB0DFF5EAAB}">
      <dgm:prSet/>
      <dgm:spPr/>
      <dgm:t>
        <a:bodyPr/>
        <a:lstStyle/>
        <a:p>
          <a:endParaRPr lang="en-US"/>
        </a:p>
      </dgm:t>
    </dgm:pt>
    <dgm:pt modelId="{2C2D8CC7-5A01-4BD5-92E2-54DFF6FE22A9}" type="sibTrans" cxnId="{F017EBCF-2EE3-4345-A428-9AB0DFF5EAAB}">
      <dgm:prSet/>
      <dgm:spPr/>
      <dgm:t>
        <a:bodyPr/>
        <a:lstStyle/>
        <a:p>
          <a:endParaRPr lang="en-US"/>
        </a:p>
      </dgm:t>
    </dgm:pt>
    <dgm:pt modelId="{5036AFCF-7F5B-452F-8D07-089BFD060D95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GPA: 3.39 – 3.87 (low - high “B”)</a:t>
          </a:r>
        </a:p>
      </dgm:t>
    </dgm:pt>
    <dgm:pt modelId="{6140E054-E96A-4D5F-8AC0-A54D6B3973F0}" type="parTrans" cxnId="{127C56CB-327F-4A64-A838-E7DC64AF0A0A}">
      <dgm:prSet/>
      <dgm:spPr/>
      <dgm:t>
        <a:bodyPr/>
        <a:lstStyle/>
        <a:p>
          <a:endParaRPr lang="en-US"/>
        </a:p>
      </dgm:t>
    </dgm:pt>
    <dgm:pt modelId="{97CB038F-AE35-405A-BACA-98C0B1E9E3C9}" type="sibTrans" cxnId="{127C56CB-327F-4A64-A838-E7DC64AF0A0A}">
      <dgm:prSet/>
      <dgm:spPr/>
      <dgm:t>
        <a:bodyPr/>
        <a:lstStyle/>
        <a:p>
          <a:endParaRPr lang="en-US"/>
        </a:p>
      </dgm:t>
    </dgm:pt>
    <dgm:pt modelId="{8A8D0F18-BB69-45AB-BF1F-AA78D2DE1418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SAT: 1140 - 1280</a:t>
          </a:r>
        </a:p>
      </dgm:t>
    </dgm:pt>
    <dgm:pt modelId="{16323D32-6628-4602-98B5-CFB600EC995E}" type="parTrans" cxnId="{4A990D64-1CAC-422B-8CCA-40C4E4CCA8E0}">
      <dgm:prSet/>
      <dgm:spPr/>
      <dgm:t>
        <a:bodyPr/>
        <a:lstStyle/>
        <a:p>
          <a:endParaRPr lang="en-US"/>
        </a:p>
      </dgm:t>
    </dgm:pt>
    <dgm:pt modelId="{BD649845-8273-4318-8261-E174EA6FE8E4}" type="sibTrans" cxnId="{4A990D64-1CAC-422B-8CCA-40C4E4CCA8E0}">
      <dgm:prSet/>
      <dgm:spPr/>
      <dgm:t>
        <a:bodyPr/>
        <a:lstStyle/>
        <a:p>
          <a:endParaRPr lang="en-US"/>
        </a:p>
      </dgm:t>
    </dgm:pt>
    <dgm:pt modelId="{FC92178E-F222-4E63-8D19-84C0D0014645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ACT:  24-29</a:t>
          </a:r>
        </a:p>
      </dgm:t>
    </dgm:pt>
    <dgm:pt modelId="{17012FC9-3EC6-4031-8D2D-C42BA44EBBD2}" type="parTrans" cxnId="{5AE9C998-07BE-4D4E-86A3-FB14815F8659}">
      <dgm:prSet/>
      <dgm:spPr/>
      <dgm:t>
        <a:bodyPr/>
        <a:lstStyle/>
        <a:p>
          <a:endParaRPr lang="en-US"/>
        </a:p>
      </dgm:t>
    </dgm:pt>
    <dgm:pt modelId="{C37325FE-5138-4389-ACBD-2C2AC9952E00}" type="sibTrans" cxnId="{5AE9C998-07BE-4D4E-86A3-FB14815F8659}">
      <dgm:prSet/>
      <dgm:spPr/>
      <dgm:t>
        <a:bodyPr/>
        <a:lstStyle/>
        <a:p>
          <a:endParaRPr lang="en-US"/>
        </a:p>
      </dgm:t>
    </dgm:pt>
    <dgm:pt modelId="{EA14F872-77F4-4540-97E3-41016EA0AA52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In-State Tuition/Fees: $9,530</a:t>
          </a:r>
        </a:p>
      </dgm:t>
    </dgm:pt>
    <dgm:pt modelId="{D39E26FF-AAC5-4622-B480-328DB4092C86}" type="parTrans" cxnId="{4133AFFD-16B1-415D-BD24-C5F7829317F3}">
      <dgm:prSet/>
      <dgm:spPr/>
      <dgm:t>
        <a:bodyPr/>
        <a:lstStyle/>
        <a:p>
          <a:endParaRPr lang="en-US"/>
        </a:p>
      </dgm:t>
    </dgm:pt>
    <dgm:pt modelId="{21E21D56-81AD-4B15-8A16-75E4ECF91167}" type="sibTrans" cxnId="{4133AFFD-16B1-415D-BD24-C5F7829317F3}">
      <dgm:prSet/>
      <dgm:spPr/>
      <dgm:t>
        <a:bodyPr/>
        <a:lstStyle/>
        <a:p>
          <a:endParaRPr lang="en-US"/>
        </a:p>
      </dgm:t>
    </dgm:pt>
    <dgm:pt modelId="{E6170918-F887-4F46-940C-21EB5114623F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GPA:  3.4 (low “B”)</a:t>
          </a:r>
        </a:p>
      </dgm:t>
    </dgm:pt>
    <dgm:pt modelId="{649BD2FC-CD54-4DF6-B87F-E02FFCD24BA0}" type="parTrans" cxnId="{888ADE56-7D84-4A0A-9702-8DF2A6F857C7}">
      <dgm:prSet/>
      <dgm:spPr/>
      <dgm:t>
        <a:bodyPr/>
        <a:lstStyle/>
        <a:p>
          <a:endParaRPr lang="en-US"/>
        </a:p>
      </dgm:t>
    </dgm:pt>
    <dgm:pt modelId="{9AA1F3C9-F961-4A6D-AAAD-1B9B3F31556D}" type="sibTrans" cxnId="{888ADE56-7D84-4A0A-9702-8DF2A6F857C7}">
      <dgm:prSet/>
      <dgm:spPr/>
      <dgm:t>
        <a:bodyPr/>
        <a:lstStyle/>
        <a:p>
          <a:endParaRPr lang="en-US"/>
        </a:p>
      </dgm:t>
    </dgm:pt>
    <dgm:pt modelId="{CF0E4BDD-08DB-4FC8-8C16-5C3E2E8A775B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SAT: 490 Math  500 R/W </a:t>
          </a:r>
        </a:p>
      </dgm:t>
    </dgm:pt>
    <dgm:pt modelId="{D427198D-50A2-4126-8D32-E3E5B5BE10F8}" type="parTrans" cxnId="{E2F6DBA3-A971-4912-9867-2FA465F8D265}">
      <dgm:prSet/>
      <dgm:spPr/>
      <dgm:t>
        <a:bodyPr/>
        <a:lstStyle/>
        <a:p>
          <a:endParaRPr lang="en-US"/>
        </a:p>
      </dgm:t>
    </dgm:pt>
    <dgm:pt modelId="{769854FE-C669-4FF9-9197-D9D14CBC4569}" type="sibTrans" cxnId="{E2F6DBA3-A971-4912-9867-2FA465F8D265}">
      <dgm:prSet/>
      <dgm:spPr/>
      <dgm:t>
        <a:bodyPr/>
        <a:lstStyle/>
        <a:p>
          <a:endParaRPr lang="en-US"/>
        </a:p>
      </dgm:t>
    </dgm:pt>
    <dgm:pt modelId="{1809E150-9901-4105-BD60-78A182048599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ACT: 18 on sub scores </a:t>
          </a:r>
        </a:p>
      </dgm:t>
    </dgm:pt>
    <dgm:pt modelId="{25EE0F1E-78B1-4325-A4E6-CDB2D62DEEDB}" type="parTrans" cxnId="{1EC89D60-3B0A-4DBD-9B60-4DCF75D8C566}">
      <dgm:prSet/>
      <dgm:spPr/>
      <dgm:t>
        <a:bodyPr/>
        <a:lstStyle/>
        <a:p>
          <a:endParaRPr lang="en-US"/>
        </a:p>
      </dgm:t>
    </dgm:pt>
    <dgm:pt modelId="{D787C0D5-874D-4F40-AAE2-2BDFD4F4AEEB}" type="sibTrans" cxnId="{1EC89D60-3B0A-4DBD-9B60-4DCF75D8C566}">
      <dgm:prSet/>
      <dgm:spPr/>
      <dgm:t>
        <a:bodyPr/>
        <a:lstStyle/>
        <a:p>
          <a:endParaRPr lang="en-US"/>
        </a:p>
      </dgm:t>
    </dgm:pt>
    <dgm:pt modelId="{DAE40DA0-DF97-405A-9BF1-4D0AC73972E5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In-State Tuition/Fees: $7,568 </a:t>
          </a:r>
          <a:endParaRPr lang="en-US" sz="1300" dirty="0">
            <a:solidFill>
              <a:srgbClr val="FF0000"/>
            </a:solidFill>
          </a:endParaRPr>
        </a:p>
      </dgm:t>
    </dgm:pt>
    <dgm:pt modelId="{2A76A5D5-555C-4271-B6D6-9C59E0BE7C49}" type="parTrans" cxnId="{595B6EF7-D817-4E2A-9EC4-2976F63F3305}">
      <dgm:prSet/>
      <dgm:spPr/>
      <dgm:t>
        <a:bodyPr/>
        <a:lstStyle/>
        <a:p>
          <a:endParaRPr lang="en-US"/>
        </a:p>
      </dgm:t>
    </dgm:pt>
    <dgm:pt modelId="{7988AA98-03E3-4E12-98C1-27FDA47CDE0B}" type="sibTrans" cxnId="{595B6EF7-D817-4E2A-9EC4-2976F63F3305}">
      <dgm:prSet/>
      <dgm:spPr/>
      <dgm:t>
        <a:bodyPr/>
        <a:lstStyle/>
        <a:p>
          <a:endParaRPr lang="en-US"/>
        </a:p>
      </dgm:t>
    </dgm:pt>
    <dgm:pt modelId="{24F9CFBC-D436-4421-9633-FF850D97FFBB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GPA: </a:t>
          </a:r>
          <a:r>
            <a:rPr lang="en-US" sz="1300" dirty="0">
              <a:solidFill>
                <a:schemeClr val="bg1"/>
              </a:solidFill>
            </a:rPr>
            <a:t>2.5  (low ”B”)</a:t>
          </a:r>
        </a:p>
      </dgm:t>
    </dgm:pt>
    <dgm:pt modelId="{0AC3A9BA-0F4B-4A12-B190-780D37952810}" type="parTrans" cxnId="{7E66AA9B-C3DA-4B04-B48C-BA05C53C16CB}">
      <dgm:prSet/>
      <dgm:spPr/>
      <dgm:t>
        <a:bodyPr/>
        <a:lstStyle/>
        <a:p>
          <a:endParaRPr lang="en-US"/>
        </a:p>
      </dgm:t>
    </dgm:pt>
    <dgm:pt modelId="{22D96A0F-E743-4760-AB72-970A276C44A7}" type="sibTrans" cxnId="{7E66AA9B-C3DA-4B04-B48C-BA05C53C16CB}">
      <dgm:prSet/>
      <dgm:spPr/>
      <dgm:t>
        <a:bodyPr/>
        <a:lstStyle/>
        <a:p>
          <a:endParaRPr lang="en-US"/>
        </a:p>
      </dgm:t>
    </dgm:pt>
    <dgm:pt modelId="{B35DFFC5-01E4-4E3E-A274-89A23C573662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SAT:  440 Math  480 R/W</a:t>
          </a:r>
        </a:p>
      </dgm:t>
    </dgm:pt>
    <dgm:pt modelId="{A0D95B6A-2B67-4CFB-9B57-21A49D1E7973}" type="parTrans" cxnId="{161AA829-31A7-467E-9D2C-2C348A39B5EE}">
      <dgm:prSet/>
      <dgm:spPr/>
      <dgm:t>
        <a:bodyPr/>
        <a:lstStyle/>
        <a:p>
          <a:endParaRPr lang="en-US"/>
        </a:p>
      </dgm:t>
    </dgm:pt>
    <dgm:pt modelId="{3DC14BBF-7B34-404D-B25C-76CFE9FF3AB3}" type="sibTrans" cxnId="{161AA829-31A7-467E-9D2C-2C348A39B5EE}">
      <dgm:prSet/>
      <dgm:spPr/>
      <dgm:t>
        <a:bodyPr/>
        <a:lstStyle/>
        <a:p>
          <a:endParaRPr lang="en-US"/>
        </a:p>
      </dgm:t>
    </dgm:pt>
    <dgm:pt modelId="{3C08D557-37C3-4688-8771-49BBACE0159B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pt-BR" sz="1300" dirty="0"/>
            <a:t> Average ACT:  17 - E, R, &amp; M</a:t>
          </a:r>
          <a:endParaRPr lang="en-US" sz="1300" dirty="0"/>
        </a:p>
      </dgm:t>
    </dgm:pt>
    <dgm:pt modelId="{F13908D4-F785-4951-B9BA-0FB890BF1A30}" type="parTrans" cxnId="{35AB5145-00E7-4CD4-A908-2E5F9C599550}">
      <dgm:prSet/>
      <dgm:spPr/>
      <dgm:t>
        <a:bodyPr/>
        <a:lstStyle/>
        <a:p>
          <a:endParaRPr lang="en-US"/>
        </a:p>
      </dgm:t>
    </dgm:pt>
    <dgm:pt modelId="{80FE5617-FC83-4F96-9FAA-742A0350DF02}" type="sibTrans" cxnId="{35AB5145-00E7-4CD4-A908-2E5F9C599550}">
      <dgm:prSet/>
      <dgm:spPr/>
      <dgm:t>
        <a:bodyPr/>
        <a:lstStyle/>
        <a:p>
          <a:endParaRPr lang="en-US"/>
        </a:p>
      </dgm:t>
    </dgm:pt>
    <dgm:pt modelId="{748D38F1-DA64-4947-832A-29B903C1F0D1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In-State Tuition/Fees: $7334</a:t>
          </a:r>
        </a:p>
      </dgm:t>
    </dgm:pt>
    <dgm:pt modelId="{EF470D93-31CA-4ED2-AD7F-1F5C4BBAC79D}" type="parTrans" cxnId="{FD66342B-50E5-440C-84F1-538EB26A8D2C}">
      <dgm:prSet/>
      <dgm:spPr/>
      <dgm:t>
        <a:bodyPr/>
        <a:lstStyle/>
        <a:p>
          <a:endParaRPr lang="en-US"/>
        </a:p>
      </dgm:t>
    </dgm:pt>
    <dgm:pt modelId="{B1829B74-41DF-4B6A-B326-B7FB15C634CF}" type="sibTrans" cxnId="{FD66342B-50E5-440C-84F1-538EB26A8D2C}">
      <dgm:prSet/>
      <dgm:spPr/>
      <dgm:t>
        <a:bodyPr/>
        <a:lstStyle/>
        <a:p>
          <a:endParaRPr lang="en-US"/>
        </a:p>
      </dgm:t>
    </dgm:pt>
    <dgm:pt modelId="{2A4D811B-4556-49F2-B3C5-A5CB05B8D52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# Freshmen:  ~4631</a:t>
          </a:r>
          <a:endParaRPr lang="en-US" sz="1300" b="1" dirty="0"/>
        </a:p>
      </dgm:t>
    </dgm:pt>
    <dgm:pt modelId="{4B928527-BB64-4CBF-9723-77DC177C3481}" type="parTrans" cxnId="{40B5299B-A88B-4052-B406-8DD3057D9B02}">
      <dgm:prSet/>
      <dgm:spPr/>
      <dgm:t>
        <a:bodyPr/>
        <a:lstStyle/>
        <a:p>
          <a:endParaRPr lang="en-US"/>
        </a:p>
      </dgm:t>
    </dgm:pt>
    <dgm:pt modelId="{E2B21327-75F0-4962-9752-4582A4CD0641}" type="sibTrans" cxnId="{40B5299B-A88B-4052-B406-8DD3057D9B02}">
      <dgm:prSet/>
      <dgm:spPr/>
      <dgm:t>
        <a:bodyPr/>
        <a:lstStyle/>
        <a:p>
          <a:endParaRPr lang="en-US"/>
        </a:p>
      </dgm:t>
    </dgm:pt>
    <dgm:pt modelId="{ACBD4FEC-CA30-4784-BD4A-221264FF68C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# Freshmen: ~1647</a:t>
          </a:r>
          <a:endParaRPr lang="en-US" sz="1300" b="1" dirty="0"/>
        </a:p>
      </dgm:t>
    </dgm:pt>
    <dgm:pt modelId="{8B998355-7EA3-4BB5-B921-3A600C6B30B3}" type="parTrans" cxnId="{A468E5B7-9A56-43C6-8793-DC277DEB4093}">
      <dgm:prSet/>
      <dgm:spPr/>
      <dgm:t>
        <a:bodyPr/>
        <a:lstStyle/>
        <a:p>
          <a:endParaRPr lang="en-US"/>
        </a:p>
      </dgm:t>
    </dgm:pt>
    <dgm:pt modelId="{27AE3F78-6BC9-4837-8C4B-25E808720801}" type="sibTrans" cxnId="{A468E5B7-9A56-43C6-8793-DC277DEB4093}">
      <dgm:prSet/>
      <dgm:spPr/>
      <dgm:t>
        <a:bodyPr/>
        <a:lstStyle/>
        <a:p>
          <a:endParaRPr lang="en-US"/>
        </a:p>
      </dgm:t>
    </dgm:pt>
    <dgm:pt modelId="{EB5F91D6-82CE-44B2-BDD8-520399F8CBD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# Freshmen: ~6500</a:t>
          </a:r>
          <a:endParaRPr lang="en-US" sz="1300" b="1" dirty="0"/>
        </a:p>
      </dgm:t>
    </dgm:pt>
    <dgm:pt modelId="{78ECBC61-D056-4579-A4AC-0B9CA60229A5}" type="parTrans" cxnId="{BC30B0CC-B12B-4521-A689-302F291E4949}">
      <dgm:prSet/>
      <dgm:spPr/>
      <dgm:t>
        <a:bodyPr/>
        <a:lstStyle/>
        <a:p>
          <a:endParaRPr lang="en-US"/>
        </a:p>
      </dgm:t>
    </dgm:pt>
    <dgm:pt modelId="{948C29EB-A83E-472C-9A37-9474EDBB58FE}" type="sibTrans" cxnId="{BC30B0CC-B12B-4521-A689-302F291E4949}">
      <dgm:prSet/>
      <dgm:spPr/>
      <dgm:t>
        <a:bodyPr/>
        <a:lstStyle/>
        <a:p>
          <a:endParaRPr lang="en-US"/>
        </a:p>
      </dgm:t>
    </dgm:pt>
    <dgm:pt modelId="{6211F4EB-E385-4796-9BD6-00AC18F7D75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# Freshmen: ~1800</a:t>
          </a:r>
          <a:endParaRPr lang="en-US" sz="1300" b="1" dirty="0"/>
        </a:p>
      </dgm:t>
    </dgm:pt>
    <dgm:pt modelId="{AACA28B5-5B70-4AF0-A4A4-D5F657EC1D17}" type="parTrans" cxnId="{AC6502A7-FDC8-4C2E-A697-B4CA074042FB}">
      <dgm:prSet/>
      <dgm:spPr/>
      <dgm:t>
        <a:bodyPr/>
        <a:lstStyle/>
        <a:p>
          <a:endParaRPr lang="en-US"/>
        </a:p>
      </dgm:t>
    </dgm:pt>
    <dgm:pt modelId="{6A66C277-0989-4466-8ED1-ACC29D9E3826}" type="sibTrans" cxnId="{AC6502A7-FDC8-4C2E-A697-B4CA074042FB}">
      <dgm:prSet/>
      <dgm:spPr/>
      <dgm:t>
        <a:bodyPr/>
        <a:lstStyle/>
        <a:p>
          <a:endParaRPr lang="en-US"/>
        </a:p>
      </dgm:t>
    </dgm:pt>
    <dgm:pt modelId="{0C5A6E4E-A9C9-4B4D-8608-038C15305E2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E9AA15F6-B839-4511-ABE4-276D09E44D96}" type="parTrans" cxnId="{0E837B59-8C74-46DE-8BBA-BAA9AE6252CF}">
      <dgm:prSet/>
      <dgm:spPr/>
      <dgm:t>
        <a:bodyPr/>
        <a:lstStyle/>
        <a:p>
          <a:endParaRPr lang="en-US"/>
        </a:p>
      </dgm:t>
    </dgm:pt>
    <dgm:pt modelId="{882EEB52-52B9-4C1C-8F94-4FEFBC6AAF74}" type="sibTrans" cxnId="{0E837B59-8C74-46DE-8BBA-BAA9AE6252CF}">
      <dgm:prSet/>
      <dgm:spPr/>
      <dgm:t>
        <a:bodyPr/>
        <a:lstStyle/>
        <a:p>
          <a:endParaRPr lang="en-US"/>
        </a:p>
      </dgm:t>
    </dgm:pt>
    <dgm:pt modelId="{7E9A6854-B7CC-4BCF-94B3-52D21DA522B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2150FAC2-6E64-4010-AF49-0BC9DBE34A43}" type="parTrans" cxnId="{22023D1A-E459-4512-B717-4AD4EA96CCD5}">
      <dgm:prSet/>
      <dgm:spPr/>
      <dgm:t>
        <a:bodyPr/>
        <a:lstStyle/>
        <a:p>
          <a:endParaRPr lang="en-US"/>
        </a:p>
      </dgm:t>
    </dgm:pt>
    <dgm:pt modelId="{978402DD-6A46-4627-BB90-EC9EC13DBC91}" type="sibTrans" cxnId="{22023D1A-E459-4512-B717-4AD4EA96CCD5}">
      <dgm:prSet/>
      <dgm:spPr/>
      <dgm:t>
        <a:bodyPr/>
        <a:lstStyle/>
        <a:p>
          <a:endParaRPr lang="en-US"/>
        </a:p>
      </dgm:t>
    </dgm:pt>
    <dgm:pt modelId="{58C3AE82-7330-4E71-933C-257317254EA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4A6ECF8A-C535-494B-817C-80E02619EE97}" type="parTrans" cxnId="{DBC9C792-C37E-49D9-BDB7-E7B0B78B0075}">
      <dgm:prSet/>
      <dgm:spPr/>
      <dgm:t>
        <a:bodyPr/>
        <a:lstStyle/>
        <a:p>
          <a:endParaRPr lang="en-US"/>
        </a:p>
      </dgm:t>
    </dgm:pt>
    <dgm:pt modelId="{0D4AE550-8516-4094-9945-DF858C9DB7CE}" type="sibTrans" cxnId="{DBC9C792-C37E-49D9-BDB7-E7B0B78B0075}">
      <dgm:prSet/>
      <dgm:spPr/>
      <dgm:t>
        <a:bodyPr/>
        <a:lstStyle/>
        <a:p>
          <a:endParaRPr lang="en-US"/>
        </a:p>
      </dgm:t>
    </dgm:pt>
    <dgm:pt modelId="{BDEE81E1-A0E5-49FF-BA9F-46DC9241F99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D661E289-7A56-48D3-BE17-52228A2414F4}" type="parTrans" cxnId="{FCF6B40C-0AEB-4156-A4D8-9F4D82BFBA15}">
      <dgm:prSet/>
      <dgm:spPr/>
      <dgm:t>
        <a:bodyPr/>
        <a:lstStyle/>
        <a:p>
          <a:endParaRPr lang="en-US"/>
        </a:p>
      </dgm:t>
    </dgm:pt>
    <dgm:pt modelId="{8E2CAD04-1EA3-4F10-9F7A-B39A6BDDA227}" type="sibTrans" cxnId="{FCF6B40C-0AEB-4156-A4D8-9F4D82BFBA15}">
      <dgm:prSet/>
      <dgm:spPr/>
      <dgm:t>
        <a:bodyPr/>
        <a:lstStyle/>
        <a:p>
          <a:endParaRPr lang="en-US"/>
        </a:p>
      </dgm:t>
    </dgm:pt>
    <dgm:pt modelId="{221493DE-D384-4C2D-B347-D095F32E1971}" type="pres">
      <dgm:prSet presAssocID="{55D4D867-4E17-4834-ABD1-F88FC3A23609}" presName="linearFlow" presStyleCnt="0">
        <dgm:presLayoutVars>
          <dgm:dir/>
          <dgm:animLvl val="lvl"/>
          <dgm:resizeHandles/>
        </dgm:presLayoutVars>
      </dgm:prSet>
      <dgm:spPr/>
    </dgm:pt>
    <dgm:pt modelId="{13096E71-BDCF-4DA6-A368-73497B895157}" type="pres">
      <dgm:prSet presAssocID="{C5A75658-97E6-4492-AC38-F1B2D74479EF}" presName="compositeNode" presStyleCnt="0">
        <dgm:presLayoutVars>
          <dgm:bulletEnabled val="1"/>
        </dgm:presLayoutVars>
      </dgm:prSet>
      <dgm:spPr/>
    </dgm:pt>
    <dgm:pt modelId="{6ACF9738-82DA-4295-90F4-F1D6BA294BF1}" type="pres">
      <dgm:prSet presAssocID="{C5A75658-97E6-4492-AC38-F1B2D74479EF}" presName="image" presStyleLbl="fgImgPlace1" presStyleIdx="0" presStyleCnt="4" custLinFactNeighborX="4927" custLinFactNeighborY="-1721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EEABECC-9407-4D9B-A7AD-180D44FD1313}" type="pres">
      <dgm:prSet presAssocID="{C5A75658-97E6-4492-AC38-F1B2D74479EF}" presName="childNode" presStyleLbl="node1" presStyleIdx="0" presStyleCnt="4" custScaleY="107317">
        <dgm:presLayoutVars>
          <dgm:bulletEnabled val="1"/>
        </dgm:presLayoutVars>
      </dgm:prSet>
      <dgm:spPr/>
    </dgm:pt>
    <dgm:pt modelId="{EC3186C6-A3A8-4FED-A5E1-751AF95BE699}" type="pres">
      <dgm:prSet presAssocID="{C5A75658-97E6-4492-AC38-F1B2D74479EF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D00BB8D4-AB6E-4491-911E-10137208F0D8}" type="pres">
      <dgm:prSet presAssocID="{7920AB3A-F887-4E78-B70B-F0FAF290518E}" presName="sibTrans" presStyleCnt="0"/>
      <dgm:spPr/>
    </dgm:pt>
    <dgm:pt modelId="{9CD42A7F-8EBF-4069-A040-F8FCD8411F1D}" type="pres">
      <dgm:prSet presAssocID="{8EC844F9-02DE-4823-9049-09269A159ABD}" presName="compositeNode" presStyleCnt="0">
        <dgm:presLayoutVars>
          <dgm:bulletEnabled val="1"/>
        </dgm:presLayoutVars>
      </dgm:prSet>
      <dgm:spPr/>
    </dgm:pt>
    <dgm:pt modelId="{157A3422-5E98-4516-8770-A456D1E1DBA1}" type="pres">
      <dgm:prSet presAssocID="{8EC844F9-02DE-4823-9049-09269A159ABD}" presName="image" presStyleLbl="fgImgPlace1" presStyleIdx="1" presStyleCnt="4" custLinFactNeighborX="549" custLinFactNeighborY="-1660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A4E93CFA-8F2F-49A5-B097-342779E86F9E}" type="pres">
      <dgm:prSet presAssocID="{8EC844F9-02DE-4823-9049-09269A159ABD}" presName="childNode" presStyleLbl="node1" presStyleIdx="1" presStyleCnt="4" custScaleY="108865">
        <dgm:presLayoutVars>
          <dgm:bulletEnabled val="1"/>
        </dgm:presLayoutVars>
      </dgm:prSet>
      <dgm:spPr/>
    </dgm:pt>
    <dgm:pt modelId="{56D3D7B5-9BD1-44DB-A788-FC73ADE1A219}" type="pres">
      <dgm:prSet presAssocID="{8EC844F9-02DE-4823-9049-09269A159ABD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C7488FF6-4F84-4707-BD9E-50D1D8ECE415}" type="pres">
      <dgm:prSet presAssocID="{ABF2C073-8AC2-47D6-AC9F-36B53E5F1BBE}" presName="sibTrans" presStyleCnt="0"/>
      <dgm:spPr/>
    </dgm:pt>
    <dgm:pt modelId="{82FADB95-C4D3-4727-82CA-5BEA228B4625}" type="pres">
      <dgm:prSet presAssocID="{447484D7-B014-4AE2-9429-8926B97FCB01}" presName="compositeNode" presStyleCnt="0">
        <dgm:presLayoutVars>
          <dgm:bulletEnabled val="1"/>
        </dgm:presLayoutVars>
      </dgm:prSet>
      <dgm:spPr/>
    </dgm:pt>
    <dgm:pt modelId="{28A28D68-6311-44C9-8298-ECC654D6A86D}" type="pres">
      <dgm:prSet presAssocID="{447484D7-B014-4AE2-9429-8926B97FCB01}" presName="image" presStyleLbl="fgImgPlace1" presStyleIdx="2" presStyleCnt="4" custLinFactNeighborX="-1081" custLinFactNeighborY="-191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C92B1E3-23C8-4798-A548-05CEA6A821DB}" type="pres">
      <dgm:prSet presAssocID="{447484D7-B014-4AE2-9429-8926B97FCB01}" presName="childNode" presStyleLbl="node1" presStyleIdx="2" presStyleCnt="4" custScaleY="108143">
        <dgm:presLayoutVars>
          <dgm:bulletEnabled val="1"/>
        </dgm:presLayoutVars>
      </dgm:prSet>
      <dgm:spPr/>
    </dgm:pt>
    <dgm:pt modelId="{38289A6D-BD73-435E-9D1E-FF25AEA6BCA8}" type="pres">
      <dgm:prSet presAssocID="{447484D7-B014-4AE2-9429-8926B97FCB01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F051868C-7999-4A70-91CC-0022493F2FA9}" type="pres">
      <dgm:prSet presAssocID="{97E4778F-1E17-40A2-8450-066107036035}" presName="sibTrans" presStyleCnt="0"/>
      <dgm:spPr/>
    </dgm:pt>
    <dgm:pt modelId="{B41C7893-DDF4-46AF-8198-72265CB42B94}" type="pres">
      <dgm:prSet presAssocID="{B2B581A8-82DF-4B1A-BC74-26F1818E9348}" presName="compositeNode" presStyleCnt="0">
        <dgm:presLayoutVars>
          <dgm:bulletEnabled val="1"/>
        </dgm:presLayoutVars>
      </dgm:prSet>
      <dgm:spPr/>
    </dgm:pt>
    <dgm:pt modelId="{6E2D782A-5566-49F4-8A5B-B0E77109B814}" type="pres">
      <dgm:prSet presAssocID="{B2B581A8-82DF-4B1A-BC74-26F1818E9348}" presName="image" presStyleLbl="fgImgPlace1" presStyleIdx="3" presStyleCnt="4" custLinFactNeighborX="-9651" custLinFactNeighborY="-2011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3B65ADDA-B04B-45CE-AD43-4404B74A2E95}" type="pres">
      <dgm:prSet presAssocID="{B2B581A8-82DF-4B1A-BC74-26F1818E9348}" presName="childNode" presStyleLbl="node1" presStyleIdx="3" presStyleCnt="4" custScaleY="107316">
        <dgm:presLayoutVars>
          <dgm:bulletEnabled val="1"/>
        </dgm:presLayoutVars>
      </dgm:prSet>
      <dgm:spPr/>
    </dgm:pt>
    <dgm:pt modelId="{FAE25561-5391-4FC5-AF62-91213B0344DC}" type="pres">
      <dgm:prSet presAssocID="{B2B581A8-82DF-4B1A-BC74-26F1818E9348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5410A700-5982-4855-A4B8-6DF3D07E8BCD}" type="presOf" srcId="{7202A731-FC0A-4B28-96AB-8116442A1F7E}" destId="{3B65ADDA-B04B-45CE-AD43-4404B74A2E95}" srcOrd="0" destOrd="0" presId="urn:microsoft.com/office/officeart/2005/8/layout/hList2"/>
    <dgm:cxn modelId="{C0A6A801-9949-4769-8412-E2BAED762D01}" type="presOf" srcId="{EA14F872-77F4-4540-97E3-41016EA0AA52}" destId="{A4E93CFA-8F2F-49A5-B097-342779E86F9E}" srcOrd="0" destOrd="6" presId="urn:microsoft.com/office/officeart/2005/8/layout/hList2"/>
    <dgm:cxn modelId="{CF04CD03-9EC5-462A-95AB-30CA2C417080}" type="presOf" srcId="{1148B959-2086-4EAA-9310-889C0869FF0E}" destId="{5C92B1E3-23C8-4798-A548-05CEA6A821DB}" srcOrd="0" destOrd="0" presId="urn:microsoft.com/office/officeart/2005/8/layout/hList2"/>
    <dgm:cxn modelId="{4BDE4907-D4AF-41B4-BCCC-FF1BC5A3108E}" type="presOf" srcId="{B2B581A8-82DF-4B1A-BC74-26F1818E9348}" destId="{FAE25561-5391-4FC5-AF62-91213B0344DC}" srcOrd="0" destOrd="0" presId="urn:microsoft.com/office/officeart/2005/8/layout/hList2"/>
    <dgm:cxn modelId="{C9D72108-B5B0-40DC-9D38-49FFD9CA9566}" type="presOf" srcId="{DAE40DA0-DF97-405A-9BF1-4D0AC73972E5}" destId="{5C92B1E3-23C8-4798-A548-05CEA6A821DB}" srcOrd="0" destOrd="6" presId="urn:microsoft.com/office/officeart/2005/8/layout/hList2"/>
    <dgm:cxn modelId="{FCF6B40C-0AEB-4156-A4D8-9F4D82BFBA15}" srcId="{B2B581A8-82DF-4B1A-BC74-26F1818E9348}" destId="{BDEE81E1-A0E5-49FF-BA9F-46DC9241F995}" srcOrd="1" destOrd="0" parTransId="{D661E289-7A56-48D3-BE17-52228A2414F4}" sibTransId="{8E2CAD04-1EA3-4F10-9F7A-B39A6BDDA227}"/>
    <dgm:cxn modelId="{CF7D280D-2BBB-47AA-AEA0-C4DF56CF0ED8}" type="presOf" srcId="{EDC1C3EB-E411-4DE3-B909-459AACF4BAFE}" destId="{A4E93CFA-8F2F-49A5-B097-342779E86F9E}" srcOrd="0" destOrd="0" presId="urn:microsoft.com/office/officeart/2005/8/layout/hList2"/>
    <dgm:cxn modelId="{52557A0E-DF29-40B5-B0CC-9EDE4FE2257D}" type="presOf" srcId="{748D38F1-DA64-4947-832A-29B903C1F0D1}" destId="{3B65ADDA-B04B-45CE-AD43-4404B74A2E95}" srcOrd="0" destOrd="6" presId="urn:microsoft.com/office/officeart/2005/8/layout/hList2"/>
    <dgm:cxn modelId="{42925316-9884-482E-9716-A3A186C574D3}" type="presOf" srcId="{24F9CFBC-D436-4421-9633-FF850D97FFBB}" destId="{3B65ADDA-B04B-45CE-AD43-4404B74A2E95}" srcOrd="0" destOrd="3" presId="urn:microsoft.com/office/officeart/2005/8/layout/hList2"/>
    <dgm:cxn modelId="{22023D1A-E459-4512-B717-4AD4EA96CCD5}" srcId="{8EC844F9-02DE-4823-9049-09269A159ABD}" destId="{7E9A6854-B7CC-4BCF-94B3-52D21DA522B9}" srcOrd="1" destOrd="0" parTransId="{2150FAC2-6E64-4010-AF49-0BC9DBE34A43}" sibTransId="{978402DD-6A46-4627-BB90-EC9EC13DBC91}"/>
    <dgm:cxn modelId="{00B6581B-CD9B-485D-ADA7-F0A78B29D024}" type="presOf" srcId="{FC92178E-F222-4E63-8D19-84C0D0014645}" destId="{A4E93CFA-8F2F-49A5-B097-342779E86F9E}" srcOrd="0" destOrd="5" presId="urn:microsoft.com/office/officeart/2005/8/layout/hList2"/>
    <dgm:cxn modelId="{F2A33E29-C797-48A3-AF5F-E9E01C16AF69}" type="presOf" srcId="{447484D7-B014-4AE2-9429-8926B97FCB01}" destId="{38289A6D-BD73-435E-9D1E-FF25AEA6BCA8}" srcOrd="0" destOrd="0" presId="urn:microsoft.com/office/officeart/2005/8/layout/hList2"/>
    <dgm:cxn modelId="{161AA829-31A7-467E-9D2C-2C348A39B5EE}" srcId="{B2B581A8-82DF-4B1A-BC74-26F1818E9348}" destId="{B35DFFC5-01E4-4E3E-A274-89A23C573662}" srcOrd="4" destOrd="0" parTransId="{A0D95B6A-2B67-4CFB-9B57-21A49D1E7973}" sibTransId="{3DC14BBF-7B34-404D-B25C-76CFE9FF3AB3}"/>
    <dgm:cxn modelId="{CC07AE2A-4C9D-4E4E-A8C0-10208083463C}" type="presOf" srcId="{8A8D0F18-BB69-45AB-BF1F-AA78D2DE1418}" destId="{A4E93CFA-8F2F-49A5-B097-342779E86F9E}" srcOrd="0" destOrd="4" presId="urn:microsoft.com/office/officeart/2005/8/layout/hList2"/>
    <dgm:cxn modelId="{FD66342B-50E5-440C-84F1-538EB26A8D2C}" srcId="{B2B581A8-82DF-4B1A-BC74-26F1818E9348}" destId="{748D38F1-DA64-4947-832A-29B903C1F0D1}" srcOrd="6" destOrd="0" parTransId="{EF470D93-31CA-4ED2-AD7F-1F5C4BBAC79D}" sibTransId="{B1829B74-41DF-4B6A-B326-B7FB15C634CF}"/>
    <dgm:cxn modelId="{C648382F-D045-4C97-905F-E7D382EBF289}" srcId="{447484D7-B014-4AE2-9429-8926B97FCB01}" destId="{1148B959-2086-4EAA-9310-889C0869FF0E}" srcOrd="0" destOrd="0" parTransId="{15389DAC-8D3E-4358-9632-1A1560387795}" sibTransId="{10160574-CD16-4C05-8909-02F2BA4BAB67}"/>
    <dgm:cxn modelId="{00329531-114B-49B4-A740-F7318B28E94C}" type="presOf" srcId="{BDEE81E1-A0E5-49FF-BA9F-46DC9241F995}" destId="{3B65ADDA-B04B-45CE-AD43-4404B74A2E95}" srcOrd="0" destOrd="1" presId="urn:microsoft.com/office/officeart/2005/8/layout/hList2"/>
    <dgm:cxn modelId="{C9C4163C-56DC-4ABD-9A33-CBA1727441A5}" type="presOf" srcId="{C5A75658-97E6-4492-AC38-F1B2D74479EF}" destId="{EC3186C6-A3A8-4FED-A5E1-751AF95BE699}" srcOrd="0" destOrd="0" presId="urn:microsoft.com/office/officeart/2005/8/layout/hList2"/>
    <dgm:cxn modelId="{EBD24C5B-BB7F-47B3-B705-B38499FF661D}" type="presOf" srcId="{55D4D867-4E17-4834-ABD1-F88FC3A23609}" destId="{221493DE-D384-4C2D-B347-D095F32E1971}" srcOrd="0" destOrd="0" presId="urn:microsoft.com/office/officeart/2005/8/layout/hList2"/>
    <dgm:cxn modelId="{1EC89D60-3B0A-4DBD-9B60-4DCF75D8C566}" srcId="{447484D7-B014-4AE2-9429-8926B97FCB01}" destId="{1809E150-9901-4105-BD60-78A182048599}" srcOrd="5" destOrd="0" parTransId="{25EE0F1E-78B1-4325-A4E6-CDB2D62DEEDB}" sibTransId="{D787C0D5-874D-4F40-AAE2-2BDFD4F4AEEB}"/>
    <dgm:cxn modelId="{3E673943-316E-4D30-B79A-B06DE5A34F16}" type="presOf" srcId="{EB5F91D6-82CE-44B2-BDD8-520399F8CBD5}" destId="{5C92B1E3-23C8-4798-A548-05CEA6A821DB}" srcOrd="0" destOrd="2" presId="urn:microsoft.com/office/officeart/2005/8/layout/hList2"/>
    <dgm:cxn modelId="{85547D43-B07A-454F-BE45-0AD2FA9DCA0A}" type="presOf" srcId="{ACBD4FEC-CA30-4784-BD4A-221264FF68C9}" destId="{A4E93CFA-8F2F-49A5-B097-342779E86F9E}" srcOrd="0" destOrd="2" presId="urn:microsoft.com/office/officeart/2005/8/layout/hList2"/>
    <dgm:cxn modelId="{4A990D64-1CAC-422B-8CCA-40C4E4CCA8E0}" srcId="{8EC844F9-02DE-4823-9049-09269A159ABD}" destId="{8A8D0F18-BB69-45AB-BF1F-AA78D2DE1418}" srcOrd="4" destOrd="0" parTransId="{16323D32-6628-4602-98B5-CFB600EC995E}" sibTransId="{BD649845-8273-4318-8261-E174EA6FE8E4}"/>
    <dgm:cxn modelId="{D3ADF464-8E08-4E87-A4D2-E892BFF07A14}" type="presOf" srcId="{7E9A6854-B7CC-4BCF-94B3-52D21DA522B9}" destId="{A4E93CFA-8F2F-49A5-B097-342779E86F9E}" srcOrd="0" destOrd="1" presId="urn:microsoft.com/office/officeart/2005/8/layout/hList2"/>
    <dgm:cxn modelId="{35AB5145-00E7-4CD4-A908-2E5F9C599550}" srcId="{B2B581A8-82DF-4B1A-BC74-26F1818E9348}" destId="{3C08D557-37C3-4688-8771-49BBACE0159B}" srcOrd="5" destOrd="0" parTransId="{F13908D4-F785-4951-B9BA-0FB890BF1A30}" sibTransId="{80FE5617-FC83-4F96-9FAA-742A0350DF02}"/>
    <dgm:cxn modelId="{0127FC65-0765-486F-9126-873883BA8E10}" type="presOf" srcId="{F230C2C7-2642-4041-BB13-97C881E473A7}" destId="{4EEABECC-9407-4D9B-A7AD-180D44FD1313}" srcOrd="0" destOrd="7" presId="urn:microsoft.com/office/officeart/2005/8/layout/hList2"/>
    <dgm:cxn modelId="{39446946-151A-4EE7-819C-66A4C6D785FD}" srcId="{C5A75658-97E6-4492-AC38-F1B2D74479EF}" destId="{02C5C684-5398-43D6-8AEF-8A9B06C5FB6C}" srcOrd="0" destOrd="0" parTransId="{629C14DE-5C6A-4DF5-8418-84A588039890}" sibTransId="{18ECA1D5-A99D-477C-9CC2-0BD60AAF46F3}"/>
    <dgm:cxn modelId="{1725544B-8D35-474E-95C3-ED21C543FC70}" type="presOf" srcId="{8EC844F9-02DE-4823-9049-09269A159ABD}" destId="{56D3D7B5-9BD1-44DB-A788-FC73ADE1A219}" srcOrd="0" destOrd="0" presId="urn:microsoft.com/office/officeart/2005/8/layout/hList2"/>
    <dgm:cxn modelId="{0B1E454E-64E0-4720-84D8-8238099FFB23}" type="presOf" srcId="{4FABE794-3BFB-4468-BEFB-444B0FDBF288}" destId="{4EEABECC-9407-4D9B-A7AD-180D44FD1313}" srcOrd="0" destOrd="4" presId="urn:microsoft.com/office/officeart/2005/8/layout/hList2"/>
    <dgm:cxn modelId="{6AABD34F-9E0B-43E8-8800-997AAA974839}" srcId="{C5A75658-97E6-4492-AC38-F1B2D74479EF}" destId="{62902DBF-807F-4128-A820-938DA09FE1ED}" srcOrd="6" destOrd="0" parTransId="{D8E46868-3C3B-487C-A471-D4139EF4D5BA}" sibTransId="{107CB6D0-456C-431A-B173-66CA0985D476}"/>
    <dgm:cxn modelId="{11D03870-6F92-4121-8894-279D0ABB4BE8}" srcId="{C5A75658-97E6-4492-AC38-F1B2D74479EF}" destId="{4FABE794-3BFB-4468-BEFB-444B0FDBF288}" srcOrd="4" destOrd="0" parTransId="{44C2C494-79FA-4AA3-AF98-39EDBB2917E7}" sibTransId="{962EF94A-60EA-4949-85B4-DD0D97AC09A3}"/>
    <dgm:cxn modelId="{F12F0452-4343-48F3-900A-DBF64D32703B}" srcId="{55D4D867-4E17-4834-ABD1-F88FC3A23609}" destId="{C5A75658-97E6-4492-AC38-F1B2D74479EF}" srcOrd="0" destOrd="0" parTransId="{8C9C67C6-E225-45FD-998F-EA2DBB452831}" sibTransId="{7920AB3A-F887-4E78-B70B-F0FAF290518E}"/>
    <dgm:cxn modelId="{40A00552-145B-4F78-8CEB-A91CB2338610}" type="presOf" srcId="{E6170918-F887-4F46-940C-21EB5114623F}" destId="{5C92B1E3-23C8-4798-A548-05CEA6A821DB}" srcOrd="0" destOrd="3" presId="urn:microsoft.com/office/officeart/2005/8/layout/hList2"/>
    <dgm:cxn modelId="{888ADE56-7D84-4A0A-9702-8DF2A6F857C7}" srcId="{447484D7-B014-4AE2-9429-8926B97FCB01}" destId="{E6170918-F887-4F46-940C-21EB5114623F}" srcOrd="3" destOrd="0" parTransId="{649BD2FC-CD54-4DF6-B87F-E02FFCD24BA0}" sibTransId="{9AA1F3C9-F961-4A6D-AAAD-1B9B3F31556D}"/>
    <dgm:cxn modelId="{D4377A78-14B1-4FAE-BD77-F3132D1852FB}" type="presOf" srcId="{CF0E4BDD-08DB-4FC8-8C16-5C3E2E8A775B}" destId="{5C92B1E3-23C8-4798-A548-05CEA6A821DB}" srcOrd="0" destOrd="4" presId="urn:microsoft.com/office/officeart/2005/8/layout/hList2"/>
    <dgm:cxn modelId="{811D2F59-5E1F-4CF2-A343-BCD06726219B}" srcId="{C5A75658-97E6-4492-AC38-F1B2D74479EF}" destId="{F0DEE42E-D519-4106-B487-F0388D73BEDD}" srcOrd="3" destOrd="0" parTransId="{D89C8AB0-D856-4739-86CB-C6289D7CDD9C}" sibTransId="{5DFA1B13-B2E8-474B-B8AF-1B928B46F771}"/>
    <dgm:cxn modelId="{0E837B59-8C74-46DE-8BBA-BAA9AE6252CF}" srcId="{C5A75658-97E6-4492-AC38-F1B2D74479EF}" destId="{0C5A6E4E-A9C9-4B4D-8608-038C15305E25}" srcOrd="1" destOrd="0" parTransId="{E9AA15F6-B839-4511-ABE4-276D09E44D96}" sibTransId="{882EEB52-52B9-4C1C-8F94-4FEFBC6AAF74}"/>
    <dgm:cxn modelId="{6D84C192-5AEE-429D-A7B9-0AB96C905DF9}" srcId="{8EC844F9-02DE-4823-9049-09269A159ABD}" destId="{EDC1C3EB-E411-4DE3-B909-459AACF4BAFE}" srcOrd="0" destOrd="0" parTransId="{03ADD2C3-77A1-44AC-BA9E-0B492163390B}" sibTransId="{5CED0C76-CA43-4CC6-A2C6-C8D8876A9252}"/>
    <dgm:cxn modelId="{DBC9C792-C37E-49D9-BDB7-E7B0B78B0075}" srcId="{447484D7-B014-4AE2-9429-8926B97FCB01}" destId="{58C3AE82-7330-4E71-933C-257317254EAC}" srcOrd="1" destOrd="0" parTransId="{4A6ECF8A-C535-494B-817C-80E02619EE97}" sibTransId="{0D4AE550-8516-4094-9945-DF858C9DB7CE}"/>
    <dgm:cxn modelId="{5AE9C998-07BE-4D4E-86A3-FB14815F8659}" srcId="{8EC844F9-02DE-4823-9049-09269A159ABD}" destId="{FC92178E-F222-4E63-8D19-84C0D0014645}" srcOrd="5" destOrd="0" parTransId="{17012FC9-3EC6-4031-8D2D-C42BA44EBBD2}" sibTransId="{C37325FE-5138-4389-ACBD-2C2AC9952E00}"/>
    <dgm:cxn modelId="{40B5299B-A88B-4052-B406-8DD3057D9B02}" srcId="{C5A75658-97E6-4492-AC38-F1B2D74479EF}" destId="{2A4D811B-4556-49F2-B3C5-A5CB05B8D52A}" srcOrd="2" destOrd="0" parTransId="{4B928527-BB64-4CBF-9723-77DC177C3481}" sibTransId="{E2B21327-75F0-4962-9752-4582A4CD0641}"/>
    <dgm:cxn modelId="{7E66AA9B-C3DA-4B04-B48C-BA05C53C16CB}" srcId="{B2B581A8-82DF-4B1A-BC74-26F1818E9348}" destId="{24F9CFBC-D436-4421-9633-FF850D97FFBB}" srcOrd="3" destOrd="0" parTransId="{0AC3A9BA-0F4B-4A12-B190-780D37952810}" sibTransId="{22D96A0F-E743-4760-AB72-970A276C44A7}"/>
    <dgm:cxn modelId="{184C77A0-2ABC-4C50-8185-8B9D5F4B7400}" srcId="{B2B581A8-82DF-4B1A-BC74-26F1818E9348}" destId="{7202A731-FC0A-4B28-96AB-8116442A1F7E}" srcOrd="0" destOrd="0" parTransId="{2AEE4FF1-1EF1-42C0-AF62-475C053184B6}" sibTransId="{C7124747-3932-43AC-AC4C-5F8FA47C0A62}"/>
    <dgm:cxn modelId="{E2F6DBA3-A971-4912-9867-2FA465F8D265}" srcId="{447484D7-B014-4AE2-9429-8926B97FCB01}" destId="{CF0E4BDD-08DB-4FC8-8C16-5C3E2E8A775B}" srcOrd="4" destOrd="0" parTransId="{D427198D-50A2-4126-8D32-E3E5B5BE10F8}" sibTransId="{769854FE-C669-4FF9-9197-D9D14CBC4569}"/>
    <dgm:cxn modelId="{AC6502A7-FDC8-4C2E-A697-B4CA074042FB}" srcId="{B2B581A8-82DF-4B1A-BC74-26F1818E9348}" destId="{6211F4EB-E385-4796-9BD6-00AC18F7D75B}" srcOrd="2" destOrd="0" parTransId="{AACA28B5-5B70-4AF0-A4A4-D5F657EC1D17}" sibTransId="{6A66C277-0989-4466-8ED1-ACC29D9E3826}"/>
    <dgm:cxn modelId="{60534AA8-04A2-429E-969F-8B1638EA82CE}" type="presOf" srcId="{F0DEE42E-D519-4106-B487-F0388D73BEDD}" destId="{4EEABECC-9407-4D9B-A7AD-180D44FD1313}" srcOrd="0" destOrd="3" presId="urn:microsoft.com/office/officeart/2005/8/layout/hList2"/>
    <dgm:cxn modelId="{C3A0A9A9-8119-4504-9345-EEF2F4473E93}" type="presOf" srcId="{02C5C684-5398-43D6-8AEF-8A9B06C5FB6C}" destId="{4EEABECC-9407-4D9B-A7AD-180D44FD1313}" srcOrd="0" destOrd="0" presId="urn:microsoft.com/office/officeart/2005/8/layout/hList2"/>
    <dgm:cxn modelId="{76CB5DAC-A75E-41FF-ADDA-6B53DE6FC336}" type="presOf" srcId="{3C08D557-37C3-4688-8771-49BBACE0159B}" destId="{3B65ADDA-B04B-45CE-AD43-4404B74A2E95}" srcOrd="0" destOrd="5" presId="urn:microsoft.com/office/officeart/2005/8/layout/hList2"/>
    <dgm:cxn modelId="{5AD585AC-F970-45AE-99B5-182A5ABF65D5}" srcId="{55D4D867-4E17-4834-ABD1-F88FC3A23609}" destId="{B2B581A8-82DF-4B1A-BC74-26F1818E9348}" srcOrd="3" destOrd="0" parTransId="{596797BA-F3BA-40A5-8047-91C6DDB1BEFD}" sibTransId="{41A44F57-C4BF-488B-9EF6-8DB712082CEF}"/>
    <dgm:cxn modelId="{A468E5B7-9A56-43C6-8793-DC277DEB4093}" srcId="{8EC844F9-02DE-4823-9049-09269A159ABD}" destId="{ACBD4FEC-CA30-4784-BD4A-221264FF68C9}" srcOrd="2" destOrd="0" parTransId="{8B998355-7EA3-4BB5-B921-3A600C6B30B3}" sibTransId="{27AE3F78-6BC9-4837-8C4B-25E808720801}"/>
    <dgm:cxn modelId="{7C6ADABB-824A-4981-A39B-6A36DBC2EE24}" srcId="{55D4D867-4E17-4834-ABD1-F88FC3A23609}" destId="{8EC844F9-02DE-4823-9049-09269A159ABD}" srcOrd="1" destOrd="0" parTransId="{B1EF9A3A-BBEE-4EFA-9911-744223E72638}" sibTransId="{ABF2C073-8AC2-47D6-AC9F-36B53E5F1BBE}"/>
    <dgm:cxn modelId="{282255BC-3354-45BD-A694-BC873592E15F}" type="presOf" srcId="{1809E150-9901-4105-BD60-78A182048599}" destId="{5C92B1E3-23C8-4798-A548-05CEA6A821DB}" srcOrd="0" destOrd="5" presId="urn:microsoft.com/office/officeart/2005/8/layout/hList2"/>
    <dgm:cxn modelId="{1D11F4C3-190C-44ED-99AC-A4557B68BAE3}" type="presOf" srcId="{5DF1A00A-5435-49DC-891C-6EB5A2661CE0}" destId="{4EEABECC-9407-4D9B-A7AD-180D44FD1313}" srcOrd="0" destOrd="5" presId="urn:microsoft.com/office/officeart/2005/8/layout/hList2"/>
    <dgm:cxn modelId="{127C56CB-327F-4A64-A838-E7DC64AF0A0A}" srcId="{8EC844F9-02DE-4823-9049-09269A159ABD}" destId="{5036AFCF-7F5B-452F-8D07-089BFD060D95}" srcOrd="3" destOrd="0" parTransId="{6140E054-E96A-4D5F-8AC0-A54D6B3973F0}" sibTransId="{97CB038F-AE35-405A-BACA-98C0B1E9E3C9}"/>
    <dgm:cxn modelId="{BC30B0CC-B12B-4521-A689-302F291E4949}" srcId="{447484D7-B014-4AE2-9429-8926B97FCB01}" destId="{EB5F91D6-82CE-44B2-BDD8-520399F8CBD5}" srcOrd="2" destOrd="0" parTransId="{78ECBC61-D056-4579-A4AC-0B9CA60229A5}" sibTransId="{948C29EB-A83E-472C-9A37-9474EDBB58FE}"/>
    <dgm:cxn modelId="{F017EBCF-2EE3-4345-A428-9AB0DFF5EAAB}" srcId="{C5A75658-97E6-4492-AC38-F1B2D74479EF}" destId="{F230C2C7-2642-4041-BB13-97C881E473A7}" srcOrd="7" destOrd="0" parTransId="{AEA4CF4D-BB84-4F2C-AA87-FB3AD9401D43}" sibTransId="{2C2D8CC7-5A01-4BD5-92E2-54DFF6FE22A9}"/>
    <dgm:cxn modelId="{DBBB86DA-0FA6-4C0A-B8DA-CBC664C375A4}" type="presOf" srcId="{6211F4EB-E385-4796-9BD6-00AC18F7D75B}" destId="{3B65ADDA-B04B-45CE-AD43-4404B74A2E95}" srcOrd="0" destOrd="2" presId="urn:microsoft.com/office/officeart/2005/8/layout/hList2"/>
    <dgm:cxn modelId="{B1CA40E4-4B83-4C18-8A0A-652126A23C80}" type="presOf" srcId="{62902DBF-807F-4128-A820-938DA09FE1ED}" destId="{4EEABECC-9407-4D9B-A7AD-180D44FD1313}" srcOrd="0" destOrd="6" presId="urn:microsoft.com/office/officeart/2005/8/layout/hList2"/>
    <dgm:cxn modelId="{8E1499E6-ED7D-41DF-A128-113DDECF7462}" type="presOf" srcId="{58C3AE82-7330-4E71-933C-257317254EAC}" destId="{5C92B1E3-23C8-4798-A548-05CEA6A821DB}" srcOrd="0" destOrd="1" presId="urn:microsoft.com/office/officeart/2005/8/layout/hList2"/>
    <dgm:cxn modelId="{781B72E8-0EE4-4660-9457-3B2EB57449BF}" type="presOf" srcId="{2A4D811B-4556-49F2-B3C5-A5CB05B8D52A}" destId="{4EEABECC-9407-4D9B-A7AD-180D44FD1313}" srcOrd="0" destOrd="2" presId="urn:microsoft.com/office/officeart/2005/8/layout/hList2"/>
    <dgm:cxn modelId="{F3CE77E9-4683-4098-B321-F4A54424DBCC}" type="presOf" srcId="{B35DFFC5-01E4-4E3E-A274-89A23C573662}" destId="{3B65ADDA-B04B-45CE-AD43-4404B74A2E95}" srcOrd="0" destOrd="4" presId="urn:microsoft.com/office/officeart/2005/8/layout/hList2"/>
    <dgm:cxn modelId="{904539ED-1301-4525-9688-9D5B79061971}" type="presOf" srcId="{5036AFCF-7F5B-452F-8D07-089BFD060D95}" destId="{A4E93CFA-8F2F-49A5-B097-342779E86F9E}" srcOrd="0" destOrd="3" presId="urn:microsoft.com/office/officeart/2005/8/layout/hList2"/>
    <dgm:cxn modelId="{64B7FDF1-6C0B-493F-A64F-730015F3AA78}" srcId="{55D4D867-4E17-4834-ABD1-F88FC3A23609}" destId="{447484D7-B014-4AE2-9429-8926B97FCB01}" srcOrd="2" destOrd="0" parTransId="{64473D99-E338-45B1-B808-18BFEDC8A0C9}" sibTransId="{97E4778F-1E17-40A2-8450-066107036035}"/>
    <dgm:cxn modelId="{595B6EF7-D817-4E2A-9EC4-2976F63F3305}" srcId="{447484D7-B014-4AE2-9429-8926B97FCB01}" destId="{DAE40DA0-DF97-405A-9BF1-4D0AC73972E5}" srcOrd="6" destOrd="0" parTransId="{2A76A5D5-555C-4271-B6D6-9C59E0BE7C49}" sibTransId="{7988AA98-03E3-4E12-98C1-27FDA47CDE0B}"/>
    <dgm:cxn modelId="{0A3457F7-83D3-45E7-BDE7-071282274B2E}" srcId="{C5A75658-97E6-4492-AC38-F1B2D74479EF}" destId="{5DF1A00A-5435-49DC-891C-6EB5A2661CE0}" srcOrd="5" destOrd="0" parTransId="{DF2B70B5-2BCA-4B48-B703-E2CF723C759B}" sibTransId="{B550915E-2A10-4B0C-A37F-9D9418018D44}"/>
    <dgm:cxn modelId="{6A306AFA-DA1D-4389-920C-EEE8E57F6E9C}" type="presOf" srcId="{0C5A6E4E-A9C9-4B4D-8608-038C15305E25}" destId="{4EEABECC-9407-4D9B-A7AD-180D44FD1313}" srcOrd="0" destOrd="1" presId="urn:microsoft.com/office/officeart/2005/8/layout/hList2"/>
    <dgm:cxn modelId="{4133AFFD-16B1-415D-BD24-C5F7829317F3}" srcId="{8EC844F9-02DE-4823-9049-09269A159ABD}" destId="{EA14F872-77F4-4540-97E3-41016EA0AA52}" srcOrd="6" destOrd="0" parTransId="{D39E26FF-AAC5-4622-B480-328DB4092C86}" sibTransId="{21E21D56-81AD-4B15-8A16-75E4ECF91167}"/>
    <dgm:cxn modelId="{50A5567F-E8A5-4D15-AC2B-5176247AE06F}" type="presParOf" srcId="{221493DE-D384-4C2D-B347-D095F32E1971}" destId="{13096E71-BDCF-4DA6-A368-73497B895157}" srcOrd="0" destOrd="0" presId="urn:microsoft.com/office/officeart/2005/8/layout/hList2"/>
    <dgm:cxn modelId="{7C45CB7C-6BB1-4A8D-AD9A-C9CA4D45C89F}" type="presParOf" srcId="{13096E71-BDCF-4DA6-A368-73497B895157}" destId="{6ACF9738-82DA-4295-90F4-F1D6BA294BF1}" srcOrd="0" destOrd="0" presId="urn:microsoft.com/office/officeart/2005/8/layout/hList2"/>
    <dgm:cxn modelId="{4C37360D-63BB-48D3-9C7F-5D3C3C883805}" type="presParOf" srcId="{13096E71-BDCF-4DA6-A368-73497B895157}" destId="{4EEABECC-9407-4D9B-A7AD-180D44FD1313}" srcOrd="1" destOrd="0" presId="urn:microsoft.com/office/officeart/2005/8/layout/hList2"/>
    <dgm:cxn modelId="{010B5EF0-04A9-4B92-8E19-7B86021A1E66}" type="presParOf" srcId="{13096E71-BDCF-4DA6-A368-73497B895157}" destId="{EC3186C6-A3A8-4FED-A5E1-751AF95BE699}" srcOrd="2" destOrd="0" presId="urn:microsoft.com/office/officeart/2005/8/layout/hList2"/>
    <dgm:cxn modelId="{13ECF9AA-7F70-4321-BBBA-1965CC7CDC6C}" type="presParOf" srcId="{221493DE-D384-4C2D-B347-D095F32E1971}" destId="{D00BB8D4-AB6E-4491-911E-10137208F0D8}" srcOrd="1" destOrd="0" presId="urn:microsoft.com/office/officeart/2005/8/layout/hList2"/>
    <dgm:cxn modelId="{2D0A42CF-5AC4-49D8-B667-C813485C088C}" type="presParOf" srcId="{221493DE-D384-4C2D-B347-D095F32E1971}" destId="{9CD42A7F-8EBF-4069-A040-F8FCD8411F1D}" srcOrd="2" destOrd="0" presId="urn:microsoft.com/office/officeart/2005/8/layout/hList2"/>
    <dgm:cxn modelId="{671C3948-8F9D-4155-9610-7F5D5CC8CCF9}" type="presParOf" srcId="{9CD42A7F-8EBF-4069-A040-F8FCD8411F1D}" destId="{157A3422-5E98-4516-8770-A456D1E1DBA1}" srcOrd="0" destOrd="0" presId="urn:microsoft.com/office/officeart/2005/8/layout/hList2"/>
    <dgm:cxn modelId="{080BA8FD-E196-4326-868A-14E09038F6F5}" type="presParOf" srcId="{9CD42A7F-8EBF-4069-A040-F8FCD8411F1D}" destId="{A4E93CFA-8F2F-49A5-B097-342779E86F9E}" srcOrd="1" destOrd="0" presId="urn:microsoft.com/office/officeart/2005/8/layout/hList2"/>
    <dgm:cxn modelId="{8B434606-97CA-4B7F-A886-DF8F1486EE67}" type="presParOf" srcId="{9CD42A7F-8EBF-4069-A040-F8FCD8411F1D}" destId="{56D3D7B5-9BD1-44DB-A788-FC73ADE1A219}" srcOrd="2" destOrd="0" presId="urn:microsoft.com/office/officeart/2005/8/layout/hList2"/>
    <dgm:cxn modelId="{1B64D0F5-3CE3-4E79-BD7B-539C8B260570}" type="presParOf" srcId="{221493DE-D384-4C2D-B347-D095F32E1971}" destId="{C7488FF6-4F84-4707-BD9E-50D1D8ECE415}" srcOrd="3" destOrd="0" presId="urn:microsoft.com/office/officeart/2005/8/layout/hList2"/>
    <dgm:cxn modelId="{9B961661-7A5D-4AB4-A494-92ACAE6A81C4}" type="presParOf" srcId="{221493DE-D384-4C2D-B347-D095F32E1971}" destId="{82FADB95-C4D3-4727-82CA-5BEA228B4625}" srcOrd="4" destOrd="0" presId="urn:microsoft.com/office/officeart/2005/8/layout/hList2"/>
    <dgm:cxn modelId="{19AE23F6-7468-4A2F-8E7D-A61FC60E1B47}" type="presParOf" srcId="{82FADB95-C4D3-4727-82CA-5BEA228B4625}" destId="{28A28D68-6311-44C9-8298-ECC654D6A86D}" srcOrd="0" destOrd="0" presId="urn:microsoft.com/office/officeart/2005/8/layout/hList2"/>
    <dgm:cxn modelId="{F18D80A3-9E6C-40A8-9225-13E92584DAE8}" type="presParOf" srcId="{82FADB95-C4D3-4727-82CA-5BEA228B4625}" destId="{5C92B1E3-23C8-4798-A548-05CEA6A821DB}" srcOrd="1" destOrd="0" presId="urn:microsoft.com/office/officeart/2005/8/layout/hList2"/>
    <dgm:cxn modelId="{27FF6F0F-9AEC-4F10-936E-5E287A1E188C}" type="presParOf" srcId="{82FADB95-C4D3-4727-82CA-5BEA228B4625}" destId="{38289A6D-BD73-435E-9D1E-FF25AEA6BCA8}" srcOrd="2" destOrd="0" presId="urn:microsoft.com/office/officeart/2005/8/layout/hList2"/>
    <dgm:cxn modelId="{8AE14761-B33D-46A5-950A-FE03B1880001}" type="presParOf" srcId="{221493DE-D384-4C2D-B347-D095F32E1971}" destId="{F051868C-7999-4A70-91CC-0022493F2FA9}" srcOrd="5" destOrd="0" presId="urn:microsoft.com/office/officeart/2005/8/layout/hList2"/>
    <dgm:cxn modelId="{0382DFB6-D6A8-4A62-B103-2669C17B13A7}" type="presParOf" srcId="{221493DE-D384-4C2D-B347-D095F32E1971}" destId="{B41C7893-DDF4-46AF-8198-72265CB42B94}" srcOrd="6" destOrd="0" presId="urn:microsoft.com/office/officeart/2005/8/layout/hList2"/>
    <dgm:cxn modelId="{F0A5BA76-E188-4366-BB0A-109C261C7CAB}" type="presParOf" srcId="{B41C7893-DDF4-46AF-8198-72265CB42B94}" destId="{6E2D782A-5566-49F4-8A5B-B0E77109B814}" srcOrd="0" destOrd="0" presId="urn:microsoft.com/office/officeart/2005/8/layout/hList2"/>
    <dgm:cxn modelId="{4A044218-45AC-421D-A628-EB24EBA54F5A}" type="presParOf" srcId="{B41C7893-DDF4-46AF-8198-72265CB42B94}" destId="{3B65ADDA-B04B-45CE-AD43-4404B74A2E95}" srcOrd="1" destOrd="0" presId="urn:microsoft.com/office/officeart/2005/8/layout/hList2"/>
    <dgm:cxn modelId="{296D2E17-E08A-4592-99E8-413F3CAF4EC7}" type="presParOf" srcId="{B41C7893-DDF4-46AF-8198-72265CB42B94}" destId="{FAE25561-5391-4FC5-AF62-91213B0344D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451BB8-103A-44CB-BD42-C80C9AFFD65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DD528B-267E-4C85-9B4B-9D8DECF3B222}" type="pres">
      <dgm:prSet presAssocID="{AA451BB8-103A-44CB-BD42-C80C9AFFD65F}" presName="diagram" presStyleCnt="0">
        <dgm:presLayoutVars>
          <dgm:dir/>
          <dgm:resizeHandles val="exact"/>
        </dgm:presLayoutVars>
      </dgm:prSet>
      <dgm:spPr/>
    </dgm:pt>
  </dgm:ptLst>
  <dgm:cxnLst>
    <dgm:cxn modelId="{A64457CE-D2F6-49E4-944C-0B9EF4E98227}" type="presOf" srcId="{AA451BB8-103A-44CB-BD42-C80C9AFFD65F}" destId="{D8DD528B-267E-4C85-9B4B-9D8DECF3B222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4DA898-A46D-4451-BE96-B901E3CFDA8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F1A1A5-6785-4156-BD24-42E430B1CB0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3600" b="1" dirty="0">
              <a:solidFill>
                <a:srgbClr val="002060"/>
              </a:solidFill>
            </a:rPr>
            <a:t>What is my GPA?</a:t>
          </a:r>
          <a:endParaRPr lang="en-US" sz="3600" dirty="0">
            <a:solidFill>
              <a:srgbClr val="002060"/>
            </a:solidFill>
          </a:endParaRPr>
        </a:p>
      </dgm:t>
    </dgm:pt>
    <dgm:pt modelId="{F84FE2E7-D2F8-4F50-8F75-1DE5EF494778}" type="parTrans" cxnId="{1FA4F8CA-4E60-458A-BFE7-6DBDF24F4351}">
      <dgm:prSet/>
      <dgm:spPr/>
      <dgm:t>
        <a:bodyPr/>
        <a:lstStyle/>
        <a:p>
          <a:endParaRPr lang="en-US"/>
        </a:p>
      </dgm:t>
    </dgm:pt>
    <dgm:pt modelId="{11DBC1F5-1A84-4703-8821-D95F4E69E834}" type="sibTrans" cxnId="{1FA4F8CA-4E60-458A-BFE7-6DBDF24F4351}">
      <dgm:prSet/>
      <dgm:spPr/>
      <dgm:t>
        <a:bodyPr/>
        <a:lstStyle/>
        <a:p>
          <a:endParaRPr lang="en-US"/>
        </a:p>
      </dgm:t>
    </dgm:pt>
    <dgm:pt modelId="{319BF31C-F00E-45B2-AEB0-D270856503FC}">
      <dgm:prSet/>
      <dgm:spPr/>
      <dgm:t>
        <a:bodyPr/>
        <a:lstStyle/>
        <a:p>
          <a:pPr rtl="0"/>
          <a:r>
            <a:rPr lang="en-US" b="0" dirty="0"/>
            <a:t>The numeric average of semester course grades including EVERY attempted high school course</a:t>
          </a:r>
        </a:p>
      </dgm:t>
    </dgm:pt>
    <dgm:pt modelId="{7DFC6176-6AD9-4534-B521-1DC27CDF8712}" type="parTrans" cxnId="{1A4D2FE7-A5B3-4B06-8D63-AE28CBA3357E}">
      <dgm:prSet/>
      <dgm:spPr/>
      <dgm:t>
        <a:bodyPr/>
        <a:lstStyle/>
        <a:p>
          <a:endParaRPr lang="en-US"/>
        </a:p>
      </dgm:t>
    </dgm:pt>
    <dgm:pt modelId="{9DCA3FE2-ACAD-43F4-ADC0-703DDD98BFDD}" type="sibTrans" cxnId="{1A4D2FE7-A5B3-4B06-8D63-AE28CBA3357E}">
      <dgm:prSet/>
      <dgm:spPr/>
      <dgm:t>
        <a:bodyPr/>
        <a:lstStyle/>
        <a:p>
          <a:endParaRPr lang="en-US"/>
        </a:p>
      </dgm:t>
    </dgm:pt>
    <dgm:pt modelId="{9340D840-CD8E-4072-AC22-43C66338A88F}">
      <dgm:prSet/>
      <dgm:spPr/>
      <dgm:t>
        <a:bodyPr/>
        <a:lstStyle/>
        <a:p>
          <a:pPr rtl="0"/>
          <a:r>
            <a:rPr lang="en-US" b="0" dirty="0"/>
            <a:t>GPAs are weighted and on a 100 pt scale (Fulton </a:t>
          </a:r>
          <a:r>
            <a:rPr lang="en-US" b="1" u="sng" dirty="0"/>
            <a:t>does not</a:t>
          </a:r>
          <a:r>
            <a:rPr lang="en-US" b="1" u="none" dirty="0"/>
            <a:t> </a:t>
          </a:r>
          <a:r>
            <a:rPr lang="en-US" b="0" dirty="0"/>
            <a:t>use a 4.0 scale)</a:t>
          </a:r>
        </a:p>
      </dgm:t>
    </dgm:pt>
    <dgm:pt modelId="{A0581734-2817-4AE1-B247-3DDD58D22CB7}" type="parTrans" cxnId="{5F667F5F-25EE-4B8B-A3D9-66C37E747EED}">
      <dgm:prSet/>
      <dgm:spPr/>
      <dgm:t>
        <a:bodyPr/>
        <a:lstStyle/>
        <a:p>
          <a:endParaRPr lang="en-US"/>
        </a:p>
      </dgm:t>
    </dgm:pt>
    <dgm:pt modelId="{ED47F4DB-0681-4889-9F32-CCFB3304B603}" type="sibTrans" cxnId="{5F667F5F-25EE-4B8B-A3D9-66C37E747EED}">
      <dgm:prSet/>
      <dgm:spPr/>
      <dgm:t>
        <a:bodyPr/>
        <a:lstStyle/>
        <a:p>
          <a:endParaRPr lang="en-US"/>
        </a:p>
      </dgm:t>
    </dgm:pt>
    <dgm:pt modelId="{A9D2B082-606E-4A67-9EBE-53D4F359489E}">
      <dgm:prSet/>
      <dgm:spPr/>
      <dgm:t>
        <a:bodyPr/>
        <a:lstStyle/>
        <a:p>
          <a:pPr rtl="0"/>
          <a:r>
            <a:rPr lang="en-US" b="0" dirty="0"/>
            <a:t>Look up YOUR GPA on Home Access Center</a:t>
          </a:r>
        </a:p>
      </dgm:t>
    </dgm:pt>
    <dgm:pt modelId="{2F720C65-3166-42EC-A1CE-6386E5B642A6}" type="parTrans" cxnId="{A27A0C80-B6A0-4839-84BC-301C9692617B}">
      <dgm:prSet/>
      <dgm:spPr/>
      <dgm:t>
        <a:bodyPr/>
        <a:lstStyle/>
        <a:p>
          <a:endParaRPr lang="en-US"/>
        </a:p>
      </dgm:t>
    </dgm:pt>
    <dgm:pt modelId="{306A85B4-11FC-4314-B4EB-AEB9AFB58CDB}" type="sibTrans" cxnId="{A27A0C80-B6A0-4839-84BC-301C9692617B}">
      <dgm:prSet/>
      <dgm:spPr/>
      <dgm:t>
        <a:bodyPr/>
        <a:lstStyle/>
        <a:p>
          <a:endParaRPr lang="en-US"/>
        </a:p>
      </dgm:t>
    </dgm:pt>
    <dgm:pt modelId="{9E0742FF-A846-4D23-A1C4-B03ACB57978A}" type="pres">
      <dgm:prSet presAssocID="{EB4DA898-A46D-4451-BE96-B901E3CFDA80}" presName="linear" presStyleCnt="0">
        <dgm:presLayoutVars>
          <dgm:animLvl val="lvl"/>
          <dgm:resizeHandles val="exact"/>
        </dgm:presLayoutVars>
      </dgm:prSet>
      <dgm:spPr/>
    </dgm:pt>
    <dgm:pt modelId="{F60361BD-B145-488C-B5EC-5CFB82EA7716}" type="pres">
      <dgm:prSet presAssocID="{1CF1A1A5-6785-4156-BD24-42E430B1CB00}" presName="parentText" presStyleLbl="node1" presStyleIdx="0" presStyleCnt="1" custScaleX="90566" custScaleY="77157" custLinFactNeighborX="-943" custLinFactNeighborY="-4638">
        <dgm:presLayoutVars>
          <dgm:chMax val="0"/>
          <dgm:bulletEnabled val="1"/>
        </dgm:presLayoutVars>
      </dgm:prSet>
      <dgm:spPr/>
    </dgm:pt>
    <dgm:pt modelId="{963FF6A1-A917-4086-BBFF-E431E6E10596}" type="pres">
      <dgm:prSet presAssocID="{1CF1A1A5-6785-4156-BD24-42E430B1CB00}" presName="childText" presStyleLbl="revTx" presStyleIdx="0" presStyleCnt="1" custScaleY="60085">
        <dgm:presLayoutVars>
          <dgm:bulletEnabled val="1"/>
        </dgm:presLayoutVars>
      </dgm:prSet>
      <dgm:spPr/>
    </dgm:pt>
  </dgm:ptLst>
  <dgm:cxnLst>
    <dgm:cxn modelId="{A2DC455E-6F14-45B3-8C8A-BF99DC4016BA}" type="presOf" srcId="{EB4DA898-A46D-4451-BE96-B901E3CFDA80}" destId="{9E0742FF-A846-4D23-A1C4-B03ACB57978A}" srcOrd="0" destOrd="0" presId="urn:microsoft.com/office/officeart/2005/8/layout/vList2"/>
    <dgm:cxn modelId="{5F667F5F-25EE-4B8B-A3D9-66C37E747EED}" srcId="{1CF1A1A5-6785-4156-BD24-42E430B1CB00}" destId="{9340D840-CD8E-4072-AC22-43C66338A88F}" srcOrd="1" destOrd="0" parTransId="{A0581734-2817-4AE1-B247-3DDD58D22CB7}" sibTransId="{ED47F4DB-0681-4889-9F32-CCFB3304B603}"/>
    <dgm:cxn modelId="{A27A0C80-B6A0-4839-84BC-301C9692617B}" srcId="{1CF1A1A5-6785-4156-BD24-42E430B1CB00}" destId="{A9D2B082-606E-4A67-9EBE-53D4F359489E}" srcOrd="2" destOrd="0" parTransId="{2F720C65-3166-42EC-A1CE-6386E5B642A6}" sibTransId="{306A85B4-11FC-4314-B4EB-AEB9AFB58CDB}"/>
    <dgm:cxn modelId="{9457FB8E-8CEB-4FEC-8A2B-246498DFEEB8}" type="presOf" srcId="{319BF31C-F00E-45B2-AEB0-D270856503FC}" destId="{963FF6A1-A917-4086-BBFF-E431E6E10596}" srcOrd="0" destOrd="0" presId="urn:microsoft.com/office/officeart/2005/8/layout/vList2"/>
    <dgm:cxn modelId="{B5BECB9F-4666-4601-AB4D-F13856356F11}" type="presOf" srcId="{A9D2B082-606E-4A67-9EBE-53D4F359489E}" destId="{963FF6A1-A917-4086-BBFF-E431E6E10596}" srcOrd="0" destOrd="2" presId="urn:microsoft.com/office/officeart/2005/8/layout/vList2"/>
    <dgm:cxn modelId="{1FA4F8CA-4E60-458A-BFE7-6DBDF24F4351}" srcId="{EB4DA898-A46D-4451-BE96-B901E3CFDA80}" destId="{1CF1A1A5-6785-4156-BD24-42E430B1CB00}" srcOrd="0" destOrd="0" parTransId="{F84FE2E7-D2F8-4F50-8F75-1DE5EF494778}" sibTransId="{11DBC1F5-1A84-4703-8821-D95F4E69E834}"/>
    <dgm:cxn modelId="{B94ABCDA-3491-41AB-80E8-7B9653C04B69}" type="presOf" srcId="{9340D840-CD8E-4072-AC22-43C66338A88F}" destId="{963FF6A1-A917-4086-BBFF-E431E6E10596}" srcOrd="0" destOrd="1" presId="urn:microsoft.com/office/officeart/2005/8/layout/vList2"/>
    <dgm:cxn modelId="{47B1C3E1-1073-4254-B2C7-0992F189DC5C}" type="presOf" srcId="{1CF1A1A5-6785-4156-BD24-42E430B1CB00}" destId="{F60361BD-B145-488C-B5EC-5CFB82EA7716}" srcOrd="0" destOrd="0" presId="urn:microsoft.com/office/officeart/2005/8/layout/vList2"/>
    <dgm:cxn modelId="{1A4D2FE7-A5B3-4B06-8D63-AE28CBA3357E}" srcId="{1CF1A1A5-6785-4156-BD24-42E430B1CB00}" destId="{319BF31C-F00E-45B2-AEB0-D270856503FC}" srcOrd="0" destOrd="0" parTransId="{7DFC6176-6AD9-4534-B521-1DC27CDF8712}" sibTransId="{9DCA3FE2-ACAD-43F4-ADC0-703DDD98BFDD}"/>
    <dgm:cxn modelId="{A02B28C7-C0B0-48BB-B17C-96791BA3DD4E}" type="presParOf" srcId="{9E0742FF-A846-4D23-A1C4-B03ACB57978A}" destId="{F60361BD-B145-488C-B5EC-5CFB82EA7716}" srcOrd="0" destOrd="0" presId="urn:microsoft.com/office/officeart/2005/8/layout/vList2"/>
    <dgm:cxn modelId="{4B1214B9-8A3D-46FA-BC67-7348A51E35E5}" type="presParOf" srcId="{9E0742FF-A846-4D23-A1C4-B03ACB57978A}" destId="{963FF6A1-A917-4086-BBFF-E431E6E1059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0855BA-09C5-419C-9C51-7FAF73582A4E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AAB32B-71A9-42FA-B61E-BCF754D3097A}">
      <dgm:prSet custT="1"/>
      <dgm:spPr/>
      <dgm:t>
        <a:bodyPr/>
        <a:lstStyle/>
        <a:p>
          <a:pPr algn="ctr" rtl="0"/>
          <a:r>
            <a:rPr lang="en-US" sz="2000" b="1" dirty="0"/>
            <a:t>Activities and accomplishments (</a:t>
          </a:r>
          <a:r>
            <a:rPr lang="en-US" sz="2000" b="1" i="1" dirty="0"/>
            <a:t>leadership, commitment, uniqueness</a:t>
          </a:r>
          <a:r>
            <a:rPr lang="en-US" sz="2000" b="1" dirty="0"/>
            <a:t>)</a:t>
          </a:r>
          <a:endParaRPr lang="en-US" sz="2000" dirty="0"/>
        </a:p>
      </dgm:t>
    </dgm:pt>
    <dgm:pt modelId="{2EDC8D3D-2F1F-46B8-8AAC-E6271CE5ADE6}" type="parTrans" cxnId="{33155245-79BD-4B6D-B3C2-5AD73F9F604D}">
      <dgm:prSet/>
      <dgm:spPr/>
      <dgm:t>
        <a:bodyPr/>
        <a:lstStyle/>
        <a:p>
          <a:endParaRPr lang="en-US"/>
        </a:p>
      </dgm:t>
    </dgm:pt>
    <dgm:pt modelId="{9AED880D-FD5A-436D-A215-FFF37013C473}" type="sibTrans" cxnId="{33155245-79BD-4B6D-B3C2-5AD73F9F604D}">
      <dgm:prSet/>
      <dgm:spPr/>
      <dgm:t>
        <a:bodyPr/>
        <a:lstStyle/>
        <a:p>
          <a:endParaRPr lang="en-US"/>
        </a:p>
      </dgm:t>
    </dgm:pt>
    <dgm:pt modelId="{8FE08753-4297-4695-AB40-E90A1769D9D9}">
      <dgm:prSet custT="1"/>
      <dgm:spPr/>
      <dgm:t>
        <a:bodyPr/>
        <a:lstStyle/>
        <a:p>
          <a:pPr algn="ctr" rtl="0"/>
          <a:r>
            <a:rPr lang="en-US" sz="2000" b="1" dirty="0"/>
            <a:t>Letters of Recommendations</a:t>
          </a:r>
        </a:p>
        <a:p>
          <a:pPr algn="ctr" rtl="0"/>
          <a:r>
            <a:rPr lang="en-US" sz="2000" b="1" dirty="0"/>
            <a:t>(Counselor, Teacher, Other)</a:t>
          </a:r>
          <a:endParaRPr lang="en-US" sz="2000" dirty="0"/>
        </a:p>
      </dgm:t>
    </dgm:pt>
    <dgm:pt modelId="{764EAC95-DC04-47E8-A1E0-D4A2F7922DA7}" type="parTrans" cxnId="{7333036F-15C6-4843-9C22-85841B49E50B}">
      <dgm:prSet/>
      <dgm:spPr/>
      <dgm:t>
        <a:bodyPr/>
        <a:lstStyle/>
        <a:p>
          <a:endParaRPr lang="en-US"/>
        </a:p>
      </dgm:t>
    </dgm:pt>
    <dgm:pt modelId="{36A4B4C7-DEC0-488A-A152-96FEC29FD061}" type="sibTrans" cxnId="{7333036F-15C6-4843-9C22-85841B49E50B}">
      <dgm:prSet/>
      <dgm:spPr/>
      <dgm:t>
        <a:bodyPr/>
        <a:lstStyle/>
        <a:p>
          <a:endParaRPr lang="en-US"/>
        </a:p>
      </dgm:t>
    </dgm:pt>
    <dgm:pt modelId="{04E40201-987C-4B46-99BE-EB86D412F173}">
      <dgm:prSet custT="1"/>
      <dgm:spPr/>
      <dgm:t>
        <a:bodyPr/>
        <a:lstStyle/>
        <a:p>
          <a:pPr algn="ctr" rtl="0"/>
          <a:r>
            <a:rPr lang="en-US" sz="2000" b="1" dirty="0"/>
            <a:t>Application Essay(s)</a:t>
          </a:r>
          <a:endParaRPr lang="en-US" sz="2000" dirty="0"/>
        </a:p>
      </dgm:t>
    </dgm:pt>
    <dgm:pt modelId="{6CDE8D71-1D10-4DC2-AA84-99891A32BA97}" type="parTrans" cxnId="{30A9AE80-CED9-4AA4-B356-666B990BCA94}">
      <dgm:prSet/>
      <dgm:spPr/>
      <dgm:t>
        <a:bodyPr/>
        <a:lstStyle/>
        <a:p>
          <a:endParaRPr lang="en-US"/>
        </a:p>
      </dgm:t>
    </dgm:pt>
    <dgm:pt modelId="{CE0D7C7D-C062-419D-9A28-F23ACF9A71CB}" type="sibTrans" cxnId="{30A9AE80-CED9-4AA4-B356-666B990BCA94}">
      <dgm:prSet/>
      <dgm:spPr/>
      <dgm:t>
        <a:bodyPr/>
        <a:lstStyle/>
        <a:p>
          <a:endParaRPr lang="en-US"/>
        </a:p>
      </dgm:t>
    </dgm:pt>
    <dgm:pt modelId="{55A3CEAE-8D5C-4F55-9E2D-5D8B8FDC80BA}">
      <dgm:prSet custT="1"/>
      <dgm:spPr/>
      <dgm:t>
        <a:bodyPr/>
        <a:lstStyle/>
        <a:p>
          <a:pPr algn="ctr" rtl="0"/>
          <a:r>
            <a:rPr lang="en-US" sz="2000" b="1" dirty="0"/>
            <a:t>Student’s demonstrated interest</a:t>
          </a:r>
          <a:endParaRPr lang="en-US" sz="2000" dirty="0"/>
        </a:p>
      </dgm:t>
    </dgm:pt>
    <dgm:pt modelId="{178985B9-E5F7-4BA4-A76A-7E31A7C2A556}" type="parTrans" cxnId="{C9A67CD3-FD3B-46BD-8632-2CAF2425BB4C}">
      <dgm:prSet/>
      <dgm:spPr/>
      <dgm:t>
        <a:bodyPr/>
        <a:lstStyle/>
        <a:p>
          <a:endParaRPr lang="en-US"/>
        </a:p>
      </dgm:t>
    </dgm:pt>
    <dgm:pt modelId="{50E4E46E-FA04-477E-AF8F-145FB6DF83EC}" type="sibTrans" cxnId="{C9A67CD3-FD3B-46BD-8632-2CAF2425BB4C}">
      <dgm:prSet/>
      <dgm:spPr/>
      <dgm:t>
        <a:bodyPr/>
        <a:lstStyle/>
        <a:p>
          <a:endParaRPr lang="en-US"/>
        </a:p>
      </dgm:t>
    </dgm:pt>
    <dgm:pt modelId="{DBD16374-4A41-412A-B059-1136E6EAFB98}" type="pres">
      <dgm:prSet presAssocID="{5B0855BA-09C5-419C-9C51-7FAF73582A4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6591205-24AF-4F52-8B23-2754E78B1886}" type="pres">
      <dgm:prSet presAssocID="{C5AAB32B-71A9-42FA-B61E-BCF754D3097A}" presName="circle1" presStyleLbl="node1" presStyleIdx="0" presStyleCnt="4"/>
      <dgm:spPr/>
    </dgm:pt>
    <dgm:pt modelId="{771A6A46-17F0-4DA3-A3F6-0719027FD4DC}" type="pres">
      <dgm:prSet presAssocID="{C5AAB32B-71A9-42FA-B61E-BCF754D3097A}" presName="space" presStyleCnt="0"/>
      <dgm:spPr/>
    </dgm:pt>
    <dgm:pt modelId="{A4EAC2ED-3D15-497D-BDC9-A60B0899E388}" type="pres">
      <dgm:prSet presAssocID="{C5AAB32B-71A9-42FA-B61E-BCF754D3097A}" presName="rect1" presStyleLbl="alignAcc1" presStyleIdx="0" presStyleCnt="4"/>
      <dgm:spPr/>
    </dgm:pt>
    <dgm:pt modelId="{BFB9CF48-23D9-4A9A-A82F-C2DE70122BCF}" type="pres">
      <dgm:prSet presAssocID="{8FE08753-4297-4695-AB40-E90A1769D9D9}" presName="vertSpace2" presStyleLbl="node1" presStyleIdx="0" presStyleCnt="4"/>
      <dgm:spPr/>
    </dgm:pt>
    <dgm:pt modelId="{3808C428-EA74-44F9-9255-FFE6B0903000}" type="pres">
      <dgm:prSet presAssocID="{8FE08753-4297-4695-AB40-E90A1769D9D9}" presName="circle2" presStyleLbl="node1" presStyleIdx="1" presStyleCnt="4"/>
      <dgm:spPr/>
    </dgm:pt>
    <dgm:pt modelId="{C5A1C4A5-507A-46DF-B680-C3558ADD0677}" type="pres">
      <dgm:prSet presAssocID="{8FE08753-4297-4695-AB40-E90A1769D9D9}" presName="rect2" presStyleLbl="alignAcc1" presStyleIdx="1" presStyleCnt="4"/>
      <dgm:spPr/>
    </dgm:pt>
    <dgm:pt modelId="{5AAC17D9-358A-40CE-A8B0-C033E3A45F3A}" type="pres">
      <dgm:prSet presAssocID="{04E40201-987C-4B46-99BE-EB86D412F173}" presName="vertSpace3" presStyleLbl="node1" presStyleIdx="1" presStyleCnt="4"/>
      <dgm:spPr/>
    </dgm:pt>
    <dgm:pt modelId="{2D34DD4C-170F-412E-A4A8-CA3F8E8476A8}" type="pres">
      <dgm:prSet presAssocID="{04E40201-987C-4B46-99BE-EB86D412F173}" presName="circle3" presStyleLbl="node1" presStyleIdx="2" presStyleCnt="4"/>
      <dgm:spPr/>
    </dgm:pt>
    <dgm:pt modelId="{33BBDFD0-734F-409D-807C-FEB1FC6990EA}" type="pres">
      <dgm:prSet presAssocID="{04E40201-987C-4B46-99BE-EB86D412F173}" presName="rect3" presStyleLbl="alignAcc1" presStyleIdx="2" presStyleCnt="4"/>
      <dgm:spPr/>
    </dgm:pt>
    <dgm:pt modelId="{81EDB1F9-4D76-4204-9F4B-6E38093CC13A}" type="pres">
      <dgm:prSet presAssocID="{55A3CEAE-8D5C-4F55-9E2D-5D8B8FDC80BA}" presName="vertSpace4" presStyleLbl="node1" presStyleIdx="2" presStyleCnt="4"/>
      <dgm:spPr/>
    </dgm:pt>
    <dgm:pt modelId="{CDDBAE47-3F0A-48AD-9B0D-02FA4EB896CA}" type="pres">
      <dgm:prSet presAssocID="{55A3CEAE-8D5C-4F55-9E2D-5D8B8FDC80BA}" presName="circle4" presStyleLbl="node1" presStyleIdx="3" presStyleCnt="4"/>
      <dgm:spPr/>
    </dgm:pt>
    <dgm:pt modelId="{DB6F595E-36F9-464C-B5B2-C444A690113B}" type="pres">
      <dgm:prSet presAssocID="{55A3CEAE-8D5C-4F55-9E2D-5D8B8FDC80BA}" presName="rect4" presStyleLbl="alignAcc1" presStyleIdx="3" presStyleCnt="4"/>
      <dgm:spPr/>
    </dgm:pt>
    <dgm:pt modelId="{4423F51D-D8EC-4C58-B9EC-BE288FCBFF31}" type="pres">
      <dgm:prSet presAssocID="{C5AAB32B-71A9-42FA-B61E-BCF754D3097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31C13D61-4D30-44DB-A782-C1E96A86DBDE}" type="pres">
      <dgm:prSet presAssocID="{8FE08753-4297-4695-AB40-E90A1769D9D9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61A0A73B-7D3F-4811-A533-9BCF9AB1F801}" type="pres">
      <dgm:prSet presAssocID="{04E40201-987C-4B46-99BE-EB86D412F173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C8AFD1FB-B9FF-4F8C-813F-6AFAE9FACBA2}" type="pres">
      <dgm:prSet presAssocID="{55A3CEAE-8D5C-4F55-9E2D-5D8B8FDC80B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2F78C00-85D6-46E6-99B9-C629E0EC8E23}" type="presOf" srcId="{5B0855BA-09C5-419C-9C51-7FAF73582A4E}" destId="{DBD16374-4A41-412A-B059-1136E6EAFB98}" srcOrd="0" destOrd="0" presId="urn:microsoft.com/office/officeart/2005/8/layout/target3"/>
    <dgm:cxn modelId="{F857B402-E92F-40DC-B582-6F57B8D171B8}" type="presOf" srcId="{55A3CEAE-8D5C-4F55-9E2D-5D8B8FDC80BA}" destId="{C8AFD1FB-B9FF-4F8C-813F-6AFAE9FACBA2}" srcOrd="1" destOrd="0" presId="urn:microsoft.com/office/officeart/2005/8/layout/target3"/>
    <dgm:cxn modelId="{D4CF7417-723E-49DE-9074-4DF0AD0C3780}" type="presOf" srcId="{C5AAB32B-71A9-42FA-B61E-BCF754D3097A}" destId="{4423F51D-D8EC-4C58-B9EC-BE288FCBFF31}" srcOrd="1" destOrd="0" presId="urn:microsoft.com/office/officeart/2005/8/layout/target3"/>
    <dgm:cxn modelId="{8B70131A-1767-4C90-8E33-87187D7DE5EF}" type="presOf" srcId="{04E40201-987C-4B46-99BE-EB86D412F173}" destId="{61A0A73B-7D3F-4811-A533-9BCF9AB1F801}" srcOrd="1" destOrd="0" presId="urn:microsoft.com/office/officeart/2005/8/layout/target3"/>
    <dgm:cxn modelId="{D138D11D-9604-4104-9617-30D4D24C5182}" type="presOf" srcId="{8FE08753-4297-4695-AB40-E90A1769D9D9}" destId="{C5A1C4A5-507A-46DF-B680-C3558ADD0677}" srcOrd="0" destOrd="0" presId="urn:microsoft.com/office/officeart/2005/8/layout/target3"/>
    <dgm:cxn modelId="{CFA24B1F-C0AC-4F88-A9C6-769D620662DF}" type="presOf" srcId="{8FE08753-4297-4695-AB40-E90A1769D9D9}" destId="{31C13D61-4D30-44DB-A782-C1E96A86DBDE}" srcOrd="1" destOrd="0" presId="urn:microsoft.com/office/officeart/2005/8/layout/target3"/>
    <dgm:cxn modelId="{10EF4165-B794-40FB-AC51-3EDCFA5ADE5A}" type="presOf" srcId="{C5AAB32B-71A9-42FA-B61E-BCF754D3097A}" destId="{A4EAC2ED-3D15-497D-BDC9-A60B0899E388}" srcOrd="0" destOrd="0" presId="urn:microsoft.com/office/officeart/2005/8/layout/target3"/>
    <dgm:cxn modelId="{33155245-79BD-4B6D-B3C2-5AD73F9F604D}" srcId="{5B0855BA-09C5-419C-9C51-7FAF73582A4E}" destId="{C5AAB32B-71A9-42FA-B61E-BCF754D3097A}" srcOrd="0" destOrd="0" parTransId="{2EDC8D3D-2F1F-46B8-8AAC-E6271CE5ADE6}" sibTransId="{9AED880D-FD5A-436D-A215-FFF37013C473}"/>
    <dgm:cxn modelId="{2B417669-55DA-4A62-A2DD-6F8BBA7A610F}" type="presOf" srcId="{55A3CEAE-8D5C-4F55-9E2D-5D8B8FDC80BA}" destId="{DB6F595E-36F9-464C-B5B2-C444A690113B}" srcOrd="0" destOrd="0" presId="urn:microsoft.com/office/officeart/2005/8/layout/target3"/>
    <dgm:cxn modelId="{7333036F-15C6-4843-9C22-85841B49E50B}" srcId="{5B0855BA-09C5-419C-9C51-7FAF73582A4E}" destId="{8FE08753-4297-4695-AB40-E90A1769D9D9}" srcOrd="1" destOrd="0" parTransId="{764EAC95-DC04-47E8-A1E0-D4A2F7922DA7}" sibTransId="{36A4B4C7-DEC0-488A-A152-96FEC29FD061}"/>
    <dgm:cxn modelId="{30A9AE80-CED9-4AA4-B356-666B990BCA94}" srcId="{5B0855BA-09C5-419C-9C51-7FAF73582A4E}" destId="{04E40201-987C-4B46-99BE-EB86D412F173}" srcOrd="2" destOrd="0" parTransId="{6CDE8D71-1D10-4DC2-AA84-99891A32BA97}" sibTransId="{CE0D7C7D-C062-419D-9A28-F23ACF9A71CB}"/>
    <dgm:cxn modelId="{2E75D7C2-2DA3-481D-82E1-B41121492BA1}" type="presOf" srcId="{04E40201-987C-4B46-99BE-EB86D412F173}" destId="{33BBDFD0-734F-409D-807C-FEB1FC6990EA}" srcOrd="0" destOrd="0" presId="urn:microsoft.com/office/officeart/2005/8/layout/target3"/>
    <dgm:cxn modelId="{C9A67CD3-FD3B-46BD-8632-2CAF2425BB4C}" srcId="{5B0855BA-09C5-419C-9C51-7FAF73582A4E}" destId="{55A3CEAE-8D5C-4F55-9E2D-5D8B8FDC80BA}" srcOrd="3" destOrd="0" parTransId="{178985B9-E5F7-4BA4-A76A-7E31A7C2A556}" sibTransId="{50E4E46E-FA04-477E-AF8F-145FB6DF83EC}"/>
    <dgm:cxn modelId="{BFC766B4-3D21-4992-BA30-45A6020F2452}" type="presParOf" srcId="{DBD16374-4A41-412A-B059-1136E6EAFB98}" destId="{A6591205-24AF-4F52-8B23-2754E78B1886}" srcOrd="0" destOrd="0" presId="urn:microsoft.com/office/officeart/2005/8/layout/target3"/>
    <dgm:cxn modelId="{1C3098CC-F586-42AF-84A2-1E4B88EC572E}" type="presParOf" srcId="{DBD16374-4A41-412A-B059-1136E6EAFB98}" destId="{771A6A46-17F0-4DA3-A3F6-0719027FD4DC}" srcOrd="1" destOrd="0" presId="urn:microsoft.com/office/officeart/2005/8/layout/target3"/>
    <dgm:cxn modelId="{1B309952-41DC-4AEB-8A2E-11B39B56FD1D}" type="presParOf" srcId="{DBD16374-4A41-412A-B059-1136E6EAFB98}" destId="{A4EAC2ED-3D15-497D-BDC9-A60B0899E388}" srcOrd="2" destOrd="0" presId="urn:microsoft.com/office/officeart/2005/8/layout/target3"/>
    <dgm:cxn modelId="{CA558B69-F3CB-493F-AEA0-3CA5092BDD04}" type="presParOf" srcId="{DBD16374-4A41-412A-B059-1136E6EAFB98}" destId="{BFB9CF48-23D9-4A9A-A82F-C2DE70122BCF}" srcOrd="3" destOrd="0" presId="urn:microsoft.com/office/officeart/2005/8/layout/target3"/>
    <dgm:cxn modelId="{EEA5AD0C-E890-4736-8D7B-739320AD8F15}" type="presParOf" srcId="{DBD16374-4A41-412A-B059-1136E6EAFB98}" destId="{3808C428-EA74-44F9-9255-FFE6B0903000}" srcOrd="4" destOrd="0" presId="urn:microsoft.com/office/officeart/2005/8/layout/target3"/>
    <dgm:cxn modelId="{48AA9497-3C6E-418E-81B4-E5A91F94E5F0}" type="presParOf" srcId="{DBD16374-4A41-412A-B059-1136E6EAFB98}" destId="{C5A1C4A5-507A-46DF-B680-C3558ADD0677}" srcOrd="5" destOrd="0" presId="urn:microsoft.com/office/officeart/2005/8/layout/target3"/>
    <dgm:cxn modelId="{53955BF1-24F1-41DB-8EAA-A95D827DA6D8}" type="presParOf" srcId="{DBD16374-4A41-412A-B059-1136E6EAFB98}" destId="{5AAC17D9-358A-40CE-A8B0-C033E3A45F3A}" srcOrd="6" destOrd="0" presId="urn:microsoft.com/office/officeart/2005/8/layout/target3"/>
    <dgm:cxn modelId="{3C667836-C91D-4C7C-AF31-1CC59C02FA3A}" type="presParOf" srcId="{DBD16374-4A41-412A-B059-1136E6EAFB98}" destId="{2D34DD4C-170F-412E-A4A8-CA3F8E8476A8}" srcOrd="7" destOrd="0" presId="urn:microsoft.com/office/officeart/2005/8/layout/target3"/>
    <dgm:cxn modelId="{A29AE636-BC81-4484-B0F8-510E9CCCF35A}" type="presParOf" srcId="{DBD16374-4A41-412A-B059-1136E6EAFB98}" destId="{33BBDFD0-734F-409D-807C-FEB1FC6990EA}" srcOrd="8" destOrd="0" presId="urn:microsoft.com/office/officeart/2005/8/layout/target3"/>
    <dgm:cxn modelId="{772A55EF-9428-427F-B7DC-297536FD363F}" type="presParOf" srcId="{DBD16374-4A41-412A-B059-1136E6EAFB98}" destId="{81EDB1F9-4D76-4204-9F4B-6E38093CC13A}" srcOrd="9" destOrd="0" presId="urn:microsoft.com/office/officeart/2005/8/layout/target3"/>
    <dgm:cxn modelId="{53A86351-88B3-4B13-A3F8-A35BF4CB9EDD}" type="presParOf" srcId="{DBD16374-4A41-412A-B059-1136E6EAFB98}" destId="{CDDBAE47-3F0A-48AD-9B0D-02FA4EB896CA}" srcOrd="10" destOrd="0" presId="urn:microsoft.com/office/officeart/2005/8/layout/target3"/>
    <dgm:cxn modelId="{9C9AED40-276C-48E9-BF1A-05C8E4C62D0C}" type="presParOf" srcId="{DBD16374-4A41-412A-B059-1136E6EAFB98}" destId="{DB6F595E-36F9-464C-B5B2-C444A690113B}" srcOrd="11" destOrd="0" presId="urn:microsoft.com/office/officeart/2005/8/layout/target3"/>
    <dgm:cxn modelId="{CE7D02FE-EFF4-4893-9CC6-99127B0B7A7C}" type="presParOf" srcId="{DBD16374-4A41-412A-B059-1136E6EAFB98}" destId="{4423F51D-D8EC-4C58-B9EC-BE288FCBFF31}" srcOrd="12" destOrd="0" presId="urn:microsoft.com/office/officeart/2005/8/layout/target3"/>
    <dgm:cxn modelId="{76139812-C783-4ADB-B7D8-568430595D0D}" type="presParOf" srcId="{DBD16374-4A41-412A-B059-1136E6EAFB98}" destId="{31C13D61-4D30-44DB-A782-C1E96A86DBDE}" srcOrd="13" destOrd="0" presId="urn:microsoft.com/office/officeart/2005/8/layout/target3"/>
    <dgm:cxn modelId="{1A107605-CE10-484E-9049-B03F1A1F0F18}" type="presParOf" srcId="{DBD16374-4A41-412A-B059-1136E6EAFB98}" destId="{61A0A73B-7D3F-4811-A533-9BCF9AB1F801}" srcOrd="14" destOrd="0" presId="urn:microsoft.com/office/officeart/2005/8/layout/target3"/>
    <dgm:cxn modelId="{E7F8C6D5-FC38-422D-8A78-58290FA82988}" type="presParOf" srcId="{DBD16374-4A41-412A-B059-1136E6EAFB98}" destId="{C8AFD1FB-B9FF-4F8C-813F-6AFAE9FACBA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E9D27-A581-4CE1-BBF9-099E06189F0A}">
      <dsp:nvSpPr>
        <dsp:cNvPr id="0" name=""/>
        <dsp:cNvSpPr/>
      </dsp:nvSpPr>
      <dsp:spPr>
        <a:xfrm>
          <a:off x="0" y="304799"/>
          <a:ext cx="8153400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Important Events and Dates for Juniors</a:t>
          </a:r>
        </a:p>
      </dsp:txBody>
      <dsp:txXfrm>
        <a:off x="35125" y="339924"/>
        <a:ext cx="8083150" cy="649299"/>
      </dsp:txXfrm>
    </dsp:sp>
    <dsp:sp modelId="{A537A2AF-F7C4-44BC-A7AE-7E2E33A9D3D3}">
      <dsp:nvSpPr>
        <dsp:cNvPr id="0" name=""/>
        <dsp:cNvSpPr/>
      </dsp:nvSpPr>
      <dsp:spPr>
        <a:xfrm>
          <a:off x="0" y="1295400"/>
          <a:ext cx="8153400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College Planning Checklist for HS Juniors</a:t>
          </a:r>
        </a:p>
      </dsp:txBody>
      <dsp:txXfrm>
        <a:off x="35125" y="1330525"/>
        <a:ext cx="8083150" cy="649299"/>
      </dsp:txXfrm>
    </dsp:sp>
    <dsp:sp modelId="{419B22B3-E6F6-44DD-83D3-63B7EA130AED}">
      <dsp:nvSpPr>
        <dsp:cNvPr id="0" name=""/>
        <dsp:cNvSpPr/>
      </dsp:nvSpPr>
      <dsp:spPr>
        <a:xfrm>
          <a:off x="0" y="2359499"/>
          <a:ext cx="8153400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College Planning Tips:</a:t>
          </a:r>
        </a:p>
      </dsp:txBody>
      <dsp:txXfrm>
        <a:off x="35125" y="2394624"/>
        <a:ext cx="8083150" cy="649299"/>
      </dsp:txXfrm>
    </dsp:sp>
    <dsp:sp modelId="{98270C99-5EF4-4A59-85FD-3C3898362672}">
      <dsp:nvSpPr>
        <dsp:cNvPr id="0" name=""/>
        <dsp:cNvSpPr/>
      </dsp:nvSpPr>
      <dsp:spPr>
        <a:xfrm>
          <a:off x="0" y="3079050"/>
          <a:ext cx="8153400" cy="158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What Colleges Look for in Applicants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What Selectivity Means for You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Match, Reach &amp; Safety Schools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ACT and SAT exams</a:t>
          </a:r>
        </a:p>
      </dsp:txBody>
      <dsp:txXfrm>
        <a:off x="0" y="3079050"/>
        <a:ext cx="8153400" cy="15835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E2764-FDC2-459F-AFF8-58E27224CB77}">
      <dsp:nvSpPr>
        <dsp:cNvPr id="0" name=""/>
        <dsp:cNvSpPr/>
      </dsp:nvSpPr>
      <dsp:spPr>
        <a:xfrm rot="10800000">
          <a:off x="2565463" y="499490"/>
          <a:ext cx="6790182" cy="34206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8398" tIns="198120" rIns="369824" bIns="198120" numCol="1" spcCol="1270" anchor="t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 dirty="0"/>
            <a:t>Advanced Placement (AP) Night</a:t>
          </a:r>
        </a:p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/>
            <a:t>TBA                              </a:t>
          </a:r>
          <a:endParaRPr lang="en-US" sz="4100" kern="1200" dirty="0"/>
        </a:p>
      </dsp:txBody>
      <dsp:txXfrm rot="10800000">
        <a:off x="3420617" y="499490"/>
        <a:ext cx="5935028" cy="3420618"/>
      </dsp:txXfrm>
    </dsp:sp>
    <dsp:sp modelId="{1EDFF04A-F8CC-4F25-BB4F-B25C79AC692A}">
      <dsp:nvSpPr>
        <dsp:cNvPr id="0" name=""/>
        <dsp:cNvSpPr/>
      </dsp:nvSpPr>
      <dsp:spPr>
        <a:xfrm>
          <a:off x="855154" y="499490"/>
          <a:ext cx="3420618" cy="34206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85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84AB3-7225-4EEB-95C8-8EA1AEA16A74}">
      <dsp:nvSpPr>
        <dsp:cNvPr id="0" name=""/>
        <dsp:cNvSpPr/>
      </dsp:nvSpPr>
      <dsp:spPr>
        <a:xfrm>
          <a:off x="0" y="2544"/>
          <a:ext cx="4524013" cy="1112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Majors/Degrees</a:t>
          </a:r>
        </a:p>
      </dsp:txBody>
      <dsp:txXfrm>
        <a:off x="0" y="2544"/>
        <a:ext cx="4524013" cy="1112713"/>
      </dsp:txXfrm>
    </dsp:sp>
    <dsp:sp modelId="{111E1B52-6DBF-48FA-A2BF-8D76C1EA1428}">
      <dsp:nvSpPr>
        <dsp:cNvPr id="0" name=""/>
        <dsp:cNvSpPr/>
      </dsp:nvSpPr>
      <dsp:spPr>
        <a:xfrm>
          <a:off x="642006" y="1170894"/>
          <a:ext cx="3240000" cy="1112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School Size</a:t>
          </a:r>
        </a:p>
      </dsp:txBody>
      <dsp:txXfrm>
        <a:off x="642006" y="1170894"/>
        <a:ext cx="3240000" cy="1112713"/>
      </dsp:txXfrm>
    </dsp:sp>
    <dsp:sp modelId="{08A98C8F-BEA4-4862-8BF7-7460BC22316E}">
      <dsp:nvSpPr>
        <dsp:cNvPr id="0" name=""/>
        <dsp:cNvSpPr/>
      </dsp:nvSpPr>
      <dsp:spPr>
        <a:xfrm>
          <a:off x="1024506" y="2339243"/>
          <a:ext cx="2475000" cy="1112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Location</a:t>
          </a:r>
        </a:p>
      </dsp:txBody>
      <dsp:txXfrm>
        <a:off x="1024506" y="2339243"/>
        <a:ext cx="2475000" cy="1112713"/>
      </dsp:txXfrm>
    </dsp:sp>
    <dsp:sp modelId="{877EAA04-4FF7-455E-80B2-91AA09A4218B}">
      <dsp:nvSpPr>
        <dsp:cNvPr id="0" name=""/>
        <dsp:cNvSpPr/>
      </dsp:nvSpPr>
      <dsp:spPr>
        <a:xfrm>
          <a:off x="1587006" y="3507592"/>
          <a:ext cx="1350000" cy="1112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Cost</a:t>
          </a:r>
        </a:p>
      </dsp:txBody>
      <dsp:txXfrm>
        <a:off x="1587006" y="3507592"/>
        <a:ext cx="1350000" cy="1112713"/>
      </dsp:txXfrm>
    </dsp:sp>
    <dsp:sp modelId="{AB82FDFB-A8BE-4693-B688-28237880DE8E}">
      <dsp:nvSpPr>
        <dsp:cNvPr id="0" name=""/>
        <dsp:cNvSpPr/>
      </dsp:nvSpPr>
      <dsp:spPr>
        <a:xfrm>
          <a:off x="552006" y="4675941"/>
          <a:ext cx="3420000" cy="1112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Campus Life</a:t>
          </a:r>
        </a:p>
      </dsp:txBody>
      <dsp:txXfrm>
        <a:off x="552006" y="4675941"/>
        <a:ext cx="3420000" cy="1112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992865" y="0"/>
          <a:ext cx="3327155" cy="146049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03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u="sng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Meq</a:t>
          </a:r>
          <a:r>
            <a:rPr lang="en-US" sz="2400" b="1" u="sng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-Sal</a:t>
          </a:r>
          <a:r>
            <a:rPr lang="en-US" sz="1200" b="1" u="sng" kern="1200" dirty="0">
              <a:solidFill>
                <a:schemeClr val="bg1"/>
              </a:solidFill>
            </a:rPr>
            <a:t>  </a:t>
          </a:r>
          <a:r>
            <a:rPr lang="en-US" sz="1200" b="1" u="none" kern="1200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kern="1200" dirty="0">
              <a:solidFill>
                <a:schemeClr val="bg1"/>
              </a:solidFill>
            </a:rPr>
            <a:t>Ms. Freeman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50" u="none" kern="1200" dirty="0">
              <a:solidFill>
                <a:schemeClr val="bg1"/>
              </a:solidFill>
            </a:rPr>
            <a:t>FreemanMA@fultonschools.org</a:t>
          </a:r>
        </a:p>
      </dsp:txBody>
      <dsp:txXfrm rot="10800000">
        <a:off x="1357989" y="0"/>
        <a:ext cx="2962031" cy="1460498"/>
      </dsp:txXfrm>
    </dsp:sp>
    <dsp:sp modelId="{89FF4F67-DB6E-4636-9CED-913F218E870B}">
      <dsp:nvSpPr>
        <dsp:cNvPr id="0" name=""/>
        <dsp:cNvSpPr/>
      </dsp:nvSpPr>
      <dsp:spPr>
        <a:xfrm>
          <a:off x="50645" y="6"/>
          <a:ext cx="1460498" cy="1460498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1030617" y="1897029"/>
          <a:ext cx="3282877" cy="146049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03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u="sng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Sam-Z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Ms. Peart </a:t>
          </a:r>
          <a:r>
            <a:rPr lang="en-US" sz="1050" kern="1200" dirty="0">
              <a:solidFill>
                <a:schemeClr val="bg1"/>
              </a:solidFill>
            </a:rPr>
            <a:t>Peart@fultonschools.org</a:t>
          </a:r>
        </a:p>
      </dsp:txBody>
      <dsp:txXfrm rot="10800000">
        <a:off x="1395741" y="1897029"/>
        <a:ext cx="2917753" cy="1460498"/>
      </dsp:txXfrm>
    </dsp:sp>
    <dsp:sp modelId="{556B3699-2911-4156-BCB3-84CE1F53A27D}">
      <dsp:nvSpPr>
        <dsp:cNvPr id="0" name=""/>
        <dsp:cNvSpPr/>
      </dsp:nvSpPr>
      <dsp:spPr>
        <a:xfrm>
          <a:off x="50658" y="1898650"/>
          <a:ext cx="1460498" cy="1460498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1030595" y="3797301"/>
          <a:ext cx="3306346" cy="146049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03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u="sng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Grad Coach</a:t>
          </a:r>
          <a:r>
            <a:rPr lang="en-US" sz="2400" b="1" u="sng" kern="1200" dirty="0">
              <a:solidFill>
                <a:schemeClr val="bg1"/>
              </a:solidFill>
            </a:rPr>
            <a:t>          </a:t>
          </a:r>
          <a:r>
            <a:rPr lang="en-US" sz="2400" kern="1200" dirty="0">
              <a:solidFill>
                <a:schemeClr val="bg1"/>
              </a:solidFill>
            </a:rPr>
            <a:t> Mrs. Rigsbey </a:t>
          </a:r>
          <a:r>
            <a:rPr lang="en-US" sz="1050" kern="1200" dirty="0">
              <a:solidFill>
                <a:schemeClr val="bg1"/>
              </a:solidFill>
              <a:latin typeface="+mn-lt"/>
            </a:rPr>
            <a:t>RigsbeyA@fultonschools.org</a:t>
          </a:r>
        </a:p>
      </dsp:txBody>
      <dsp:txXfrm rot="10800000">
        <a:off x="1395719" y="3797301"/>
        <a:ext cx="2941222" cy="1460498"/>
      </dsp:txXfrm>
    </dsp:sp>
    <dsp:sp modelId="{03C9FFE3-FAFD-4610-8B45-C3E276AACCAD}">
      <dsp:nvSpPr>
        <dsp:cNvPr id="0" name=""/>
        <dsp:cNvSpPr/>
      </dsp:nvSpPr>
      <dsp:spPr>
        <a:xfrm>
          <a:off x="50648" y="3797301"/>
          <a:ext cx="1460498" cy="1460498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992865" y="0"/>
          <a:ext cx="3327155" cy="146049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03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u="sng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A-Cas</a:t>
          </a:r>
          <a:r>
            <a:rPr lang="en-US" sz="1200" b="1" u="sng" kern="1200" dirty="0">
              <a:solidFill>
                <a:schemeClr val="bg1"/>
              </a:solidFill>
            </a:rPr>
            <a:t>  </a:t>
          </a:r>
          <a:r>
            <a:rPr lang="en-US" sz="1200" b="1" u="none" kern="1200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kern="1200" dirty="0">
              <a:solidFill>
                <a:schemeClr val="bg1"/>
              </a:solidFill>
            </a:rPr>
            <a:t>Mr. Jones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50" u="none" kern="1200" dirty="0">
              <a:solidFill>
                <a:schemeClr val="bg1"/>
              </a:solidFill>
            </a:rPr>
            <a:t>JonesW3@fultonschools.org</a:t>
          </a:r>
        </a:p>
      </dsp:txBody>
      <dsp:txXfrm rot="10800000">
        <a:off x="1357989" y="0"/>
        <a:ext cx="2962031" cy="1460498"/>
      </dsp:txXfrm>
    </dsp:sp>
    <dsp:sp modelId="{89FF4F67-DB6E-4636-9CED-913F218E870B}">
      <dsp:nvSpPr>
        <dsp:cNvPr id="0" name=""/>
        <dsp:cNvSpPr/>
      </dsp:nvSpPr>
      <dsp:spPr>
        <a:xfrm>
          <a:off x="50645" y="6"/>
          <a:ext cx="1460498" cy="1460498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1030617" y="1897029"/>
          <a:ext cx="3282877" cy="146049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03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u="sng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Cat-Harp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Ms. Ekpo </a:t>
          </a:r>
          <a:r>
            <a:rPr lang="en-US" sz="1050" kern="1200" dirty="0">
              <a:solidFill>
                <a:schemeClr val="bg1"/>
              </a:solidFill>
            </a:rPr>
            <a:t>EkpoN@fultonschools.org</a:t>
          </a:r>
        </a:p>
      </dsp:txBody>
      <dsp:txXfrm rot="10800000">
        <a:off x="1395741" y="1897029"/>
        <a:ext cx="2917753" cy="1460498"/>
      </dsp:txXfrm>
    </dsp:sp>
    <dsp:sp modelId="{556B3699-2911-4156-BCB3-84CE1F53A27D}">
      <dsp:nvSpPr>
        <dsp:cNvPr id="0" name=""/>
        <dsp:cNvSpPr/>
      </dsp:nvSpPr>
      <dsp:spPr>
        <a:xfrm>
          <a:off x="50658" y="1898650"/>
          <a:ext cx="1460498" cy="1460498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1030595" y="3797301"/>
          <a:ext cx="3306346" cy="146049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03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u="sng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Harq-Mep</a:t>
          </a:r>
          <a:r>
            <a:rPr lang="en-US" sz="2400" b="1" u="sng" kern="1200" dirty="0">
              <a:solidFill>
                <a:schemeClr val="bg1"/>
              </a:solidFill>
            </a:rPr>
            <a:t>          </a:t>
          </a:r>
          <a:r>
            <a:rPr lang="en-US" sz="2400" kern="1200" dirty="0">
              <a:solidFill>
                <a:schemeClr val="bg1"/>
              </a:solidFill>
            </a:rPr>
            <a:t> Mrs. Ruppe </a:t>
          </a:r>
          <a:r>
            <a:rPr lang="en-US" sz="1050" kern="1200" dirty="0">
              <a:solidFill>
                <a:schemeClr val="bg1"/>
              </a:solidFill>
              <a:latin typeface="+mn-lt"/>
            </a:rPr>
            <a:t>Ruppe@fultonschools.org</a:t>
          </a:r>
        </a:p>
      </dsp:txBody>
      <dsp:txXfrm rot="10800000">
        <a:off x="1395719" y="3797301"/>
        <a:ext cx="2941222" cy="1460498"/>
      </dsp:txXfrm>
    </dsp:sp>
    <dsp:sp modelId="{03C9FFE3-FAFD-4610-8B45-C3E276AACCAD}">
      <dsp:nvSpPr>
        <dsp:cNvPr id="0" name=""/>
        <dsp:cNvSpPr/>
      </dsp:nvSpPr>
      <dsp:spPr>
        <a:xfrm>
          <a:off x="50648" y="3797301"/>
          <a:ext cx="1460498" cy="1460498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716F8-E3F1-4B83-BFA7-1A4319D01969}">
      <dsp:nvSpPr>
        <dsp:cNvPr id="0" name=""/>
        <dsp:cNvSpPr/>
      </dsp:nvSpPr>
      <dsp:spPr>
        <a:xfrm>
          <a:off x="0" y="5114"/>
          <a:ext cx="8229600" cy="15338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Just as students should search for the best college “fit,” selective colleges search for the best student “fit.”  </a:t>
          </a:r>
        </a:p>
      </dsp:txBody>
      <dsp:txXfrm>
        <a:off x="74877" y="79991"/>
        <a:ext cx="8079846" cy="1384116"/>
      </dsp:txXfrm>
    </dsp:sp>
    <dsp:sp modelId="{C54F4DBF-FF96-464C-9B8D-9995AF9C8DD4}">
      <dsp:nvSpPr>
        <dsp:cNvPr id="0" name=""/>
        <dsp:cNvSpPr/>
      </dsp:nvSpPr>
      <dsp:spPr>
        <a:xfrm>
          <a:off x="0" y="1671464"/>
          <a:ext cx="8229600" cy="1533870"/>
        </a:xfrm>
        <a:prstGeom prst="roundRect">
          <a:avLst/>
        </a:prstGeom>
        <a:gradFill rotWithShape="0">
          <a:gsLst>
            <a:gs pos="0">
              <a:schemeClr val="accent2">
                <a:hueOff val="-644996"/>
                <a:satOff val="17241"/>
                <a:lumOff val="2157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-644996"/>
                <a:satOff val="17241"/>
                <a:lumOff val="2157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The college is looking for evidence that the applicant will be successful at their college.</a:t>
          </a:r>
        </a:p>
      </dsp:txBody>
      <dsp:txXfrm>
        <a:off x="74877" y="1746341"/>
        <a:ext cx="8079846" cy="1384116"/>
      </dsp:txXfrm>
    </dsp:sp>
    <dsp:sp modelId="{DCA060AA-E27F-4632-B5F4-C27B031A0E7D}">
      <dsp:nvSpPr>
        <dsp:cNvPr id="0" name=""/>
        <dsp:cNvSpPr/>
      </dsp:nvSpPr>
      <dsp:spPr>
        <a:xfrm>
          <a:off x="0" y="3337814"/>
          <a:ext cx="8229600" cy="1533870"/>
        </a:xfrm>
        <a:prstGeom prst="roundRect">
          <a:avLst/>
        </a:prstGeom>
        <a:gradFill rotWithShape="0">
          <a:gsLst>
            <a:gs pos="0">
              <a:schemeClr val="accent2">
                <a:hueOff val="-1289992"/>
                <a:satOff val="34483"/>
                <a:lumOff val="4313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-1289992"/>
                <a:satOff val="34483"/>
                <a:lumOff val="431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College admission officers set a goal of crafting a well-rounded freshman class.</a:t>
          </a:r>
        </a:p>
      </dsp:txBody>
      <dsp:txXfrm>
        <a:off x="74877" y="3412691"/>
        <a:ext cx="8079846" cy="1384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186C6-A3A8-4FED-A5E1-751AF95BE699}">
      <dsp:nvSpPr>
        <dsp:cNvPr id="0" name=""/>
        <dsp:cNvSpPr/>
      </dsp:nvSpPr>
      <dsp:spPr>
        <a:xfrm rot="16200000">
          <a:off x="-1085742" y="2663301"/>
          <a:ext cx="4398264" cy="80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11459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University of GA</a:t>
          </a:r>
        </a:p>
      </dsp:txBody>
      <dsp:txXfrm>
        <a:off x="-1085742" y="2663301"/>
        <a:ext cx="4398264" cy="806693"/>
      </dsp:txXfrm>
    </dsp:sp>
    <dsp:sp modelId="{4EEABECC-9407-4D9B-A7AD-180D44FD1313}">
      <dsp:nvSpPr>
        <dsp:cNvPr id="0" name=""/>
        <dsp:cNvSpPr/>
      </dsp:nvSpPr>
      <dsp:spPr>
        <a:xfrm>
          <a:off x="1226649" y="305131"/>
          <a:ext cx="1981328" cy="47922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CF9738-82DA-4295-90F4-F1D6BA294BF1}">
      <dsp:nvSpPr>
        <dsp:cNvPr id="0" name=""/>
        <dsp:cNvSpPr/>
      </dsp:nvSpPr>
      <dsp:spPr>
        <a:xfrm>
          <a:off x="525294" y="0"/>
          <a:ext cx="1015917" cy="9104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926FAA-83BD-45AF-BC0E-BE8F46C7C0D9}">
      <dsp:nvSpPr>
        <dsp:cNvPr id="0" name=""/>
        <dsp:cNvSpPr/>
      </dsp:nvSpPr>
      <dsp:spPr>
        <a:xfrm rot="16200000">
          <a:off x="3778564" y="2323370"/>
          <a:ext cx="3153643" cy="80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11459" bIns="0" numCol="1" spcCol="1270" anchor="t" anchorCtr="0">
          <a:noAutofit/>
        </a:bodyPr>
        <a:lstStyle/>
        <a:p>
          <a:pPr marL="0" lvl="0" indent="0" algn="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0" kern="1200" dirty="0"/>
            <a:t>Ga Tech</a:t>
          </a:r>
        </a:p>
      </dsp:txBody>
      <dsp:txXfrm>
        <a:off x="3778564" y="2323370"/>
        <a:ext cx="3153643" cy="806693"/>
      </dsp:txXfrm>
    </dsp:sp>
    <dsp:sp modelId="{8B3A7CA2-47D0-43B7-805C-2020B0A80E46}">
      <dsp:nvSpPr>
        <dsp:cNvPr id="0" name=""/>
        <dsp:cNvSpPr/>
      </dsp:nvSpPr>
      <dsp:spPr>
        <a:xfrm flipH="1" flipV="1">
          <a:off x="5465606" y="335578"/>
          <a:ext cx="2001981" cy="48072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>
            <a:rot lat="0" lon="0" rev="10800000"/>
          </a:camera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711459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10800000">
        <a:off x="5465606" y="335578"/>
        <a:ext cx="2001981" cy="4807258"/>
      </dsp:txXfrm>
    </dsp:sp>
    <dsp:sp modelId="{7A33BB71-822A-4E74-9E7F-C4DDB82DB8C2}">
      <dsp:nvSpPr>
        <dsp:cNvPr id="0" name=""/>
        <dsp:cNvSpPr/>
      </dsp:nvSpPr>
      <dsp:spPr>
        <a:xfrm flipH="1">
          <a:off x="5577242" y="492771"/>
          <a:ext cx="115792" cy="44206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186C6-A3A8-4FED-A5E1-751AF95BE699}">
      <dsp:nvSpPr>
        <dsp:cNvPr id="0" name=""/>
        <dsp:cNvSpPr/>
      </dsp:nvSpPr>
      <dsp:spPr>
        <a:xfrm rot="16200000">
          <a:off x="-1831393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GA State </a:t>
          </a:r>
        </a:p>
      </dsp:txBody>
      <dsp:txXfrm>
        <a:off x="-1831393" y="2572735"/>
        <a:ext cx="4076526" cy="312023"/>
      </dsp:txXfrm>
    </dsp:sp>
    <dsp:sp modelId="{4EEABECC-9407-4D9B-A7AD-180D44FD1313}">
      <dsp:nvSpPr>
        <dsp:cNvPr id="0" name=""/>
        <dsp:cNvSpPr/>
      </dsp:nvSpPr>
      <dsp:spPr>
        <a:xfrm>
          <a:off x="362881" y="541344"/>
          <a:ext cx="1554208" cy="43748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# Freshmen:  ~4631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GPA: 3.3 – 3.8 (low - high “B”)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SAT: 1070 - 1260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ACT:  21-28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In-State Tuition/Fees: $11,076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kern="1200" dirty="0"/>
        </a:p>
      </dsp:txBody>
      <dsp:txXfrm>
        <a:off x="362881" y="541344"/>
        <a:ext cx="1554208" cy="4374805"/>
      </dsp:txXfrm>
    </dsp:sp>
    <dsp:sp modelId="{6ACF9738-82DA-4295-90F4-F1D6BA294BF1}">
      <dsp:nvSpPr>
        <dsp:cNvPr id="0" name=""/>
        <dsp:cNvSpPr/>
      </dsp:nvSpPr>
      <dsp:spPr>
        <a:xfrm>
          <a:off x="81604" y="171195"/>
          <a:ext cx="624047" cy="62404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D3D7B5-9BD1-44DB-A788-FC73ADE1A219}">
      <dsp:nvSpPr>
        <dsp:cNvPr id="0" name=""/>
        <dsp:cNvSpPr/>
      </dsp:nvSpPr>
      <dsp:spPr>
        <a:xfrm rot="16200000">
          <a:off x="433623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GA College</a:t>
          </a:r>
          <a:endParaRPr lang="en-US" sz="2400" kern="1200" dirty="0"/>
        </a:p>
      </dsp:txBody>
      <dsp:txXfrm>
        <a:off x="433623" y="2572735"/>
        <a:ext cx="4076526" cy="312023"/>
      </dsp:txXfrm>
    </dsp:sp>
    <dsp:sp modelId="{A4E93CFA-8F2F-49A5-B097-342779E86F9E}">
      <dsp:nvSpPr>
        <dsp:cNvPr id="0" name=""/>
        <dsp:cNvSpPr/>
      </dsp:nvSpPr>
      <dsp:spPr>
        <a:xfrm>
          <a:off x="2627898" y="509792"/>
          <a:ext cx="1554208" cy="44379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# Freshmen: ~1647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GPA: 3.39 – 3.87 (low - high “B”)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SAT: 1140 - 1280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ACT:  24-29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In-State Tuition/Fees: $9,530</a:t>
          </a:r>
        </a:p>
      </dsp:txBody>
      <dsp:txXfrm>
        <a:off x="2627898" y="509792"/>
        <a:ext cx="1554208" cy="4437910"/>
      </dsp:txXfrm>
    </dsp:sp>
    <dsp:sp modelId="{157A3422-5E98-4516-8770-A456D1E1DBA1}">
      <dsp:nvSpPr>
        <dsp:cNvPr id="0" name=""/>
        <dsp:cNvSpPr/>
      </dsp:nvSpPr>
      <dsp:spPr>
        <a:xfrm>
          <a:off x="2319300" y="174965"/>
          <a:ext cx="624047" cy="62404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289A6D-BD73-435E-9D1E-FF25AEA6BCA8}">
      <dsp:nvSpPr>
        <dsp:cNvPr id="0" name=""/>
        <dsp:cNvSpPr/>
      </dsp:nvSpPr>
      <dsp:spPr>
        <a:xfrm rot="16200000">
          <a:off x="2698641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Kennesaw State</a:t>
          </a:r>
          <a:endParaRPr lang="en-US" sz="2400" kern="1200" dirty="0"/>
        </a:p>
      </dsp:txBody>
      <dsp:txXfrm>
        <a:off x="2698641" y="2572735"/>
        <a:ext cx="4076526" cy="312023"/>
      </dsp:txXfrm>
    </dsp:sp>
    <dsp:sp modelId="{5C92B1E3-23C8-4798-A548-05CEA6A821DB}">
      <dsp:nvSpPr>
        <dsp:cNvPr id="0" name=""/>
        <dsp:cNvSpPr/>
      </dsp:nvSpPr>
      <dsp:spPr>
        <a:xfrm>
          <a:off x="4892916" y="524508"/>
          <a:ext cx="1554208" cy="44084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# Freshmen: ~6500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GPA:  3.4 (low “B”)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SAT: 490 Math  500 R/W 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ACT: 18 on sub scores 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In-State Tuition/Fees: $7,568 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4892916" y="524508"/>
        <a:ext cx="1554208" cy="4408478"/>
      </dsp:txXfrm>
    </dsp:sp>
    <dsp:sp modelId="{28A28D68-6311-44C9-8298-ECC654D6A86D}">
      <dsp:nvSpPr>
        <dsp:cNvPr id="0" name=""/>
        <dsp:cNvSpPr/>
      </dsp:nvSpPr>
      <dsp:spPr>
        <a:xfrm>
          <a:off x="4574146" y="159139"/>
          <a:ext cx="624047" cy="62404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E25561-5391-4FC5-AF62-91213B0344DC}">
      <dsp:nvSpPr>
        <dsp:cNvPr id="0" name=""/>
        <dsp:cNvSpPr/>
      </dsp:nvSpPr>
      <dsp:spPr>
        <a:xfrm rot="16200000">
          <a:off x="4963658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Columbus State</a:t>
          </a:r>
          <a:endParaRPr lang="en-US" sz="2400" kern="1200" dirty="0"/>
        </a:p>
      </dsp:txBody>
      <dsp:txXfrm>
        <a:off x="4963658" y="2572735"/>
        <a:ext cx="4076526" cy="312023"/>
      </dsp:txXfrm>
    </dsp:sp>
    <dsp:sp modelId="{3B65ADDA-B04B-45CE-AD43-4404B74A2E95}">
      <dsp:nvSpPr>
        <dsp:cNvPr id="0" name=""/>
        <dsp:cNvSpPr/>
      </dsp:nvSpPr>
      <dsp:spPr>
        <a:xfrm>
          <a:off x="7157933" y="541365"/>
          <a:ext cx="1554208" cy="43747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# Freshmen: ~1800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GPA: </a:t>
          </a:r>
          <a:r>
            <a:rPr lang="en-US" sz="1300" kern="1200" dirty="0">
              <a:solidFill>
                <a:schemeClr val="bg1"/>
              </a:solidFill>
            </a:rPr>
            <a:t>2.5  (low ”B”)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SAT:  440 Math  480 R/W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t-BR" sz="1300" kern="1200" dirty="0"/>
            <a:t> Average ACT:  17 - E, R, &amp; M</a:t>
          </a:r>
          <a:endParaRPr lang="en-US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In-State Tuition/Fees: $7334</a:t>
          </a:r>
        </a:p>
      </dsp:txBody>
      <dsp:txXfrm>
        <a:off x="7157933" y="541365"/>
        <a:ext cx="1554208" cy="4374765"/>
      </dsp:txXfrm>
    </dsp:sp>
    <dsp:sp modelId="{6E2D782A-5566-49F4-8A5B-B0E77109B814}">
      <dsp:nvSpPr>
        <dsp:cNvPr id="0" name=""/>
        <dsp:cNvSpPr/>
      </dsp:nvSpPr>
      <dsp:spPr>
        <a:xfrm>
          <a:off x="6785683" y="153110"/>
          <a:ext cx="624047" cy="62404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61BD-B145-488C-B5EC-5CFB82EA7716}">
      <dsp:nvSpPr>
        <dsp:cNvPr id="0" name=""/>
        <dsp:cNvSpPr/>
      </dsp:nvSpPr>
      <dsp:spPr>
        <a:xfrm>
          <a:off x="322088" y="43420"/>
          <a:ext cx="7729264" cy="664414"/>
        </a:xfrm>
        <a:prstGeom prst="roundRect">
          <a:avLst/>
        </a:prstGeom>
        <a:gradFill rotWithShape="1">
          <a:gsLst>
            <a:gs pos="0">
              <a:schemeClr val="accent3">
                <a:tint val="98000"/>
                <a:satMod val="120000"/>
                <a:lumMod val="110000"/>
              </a:schemeClr>
            </a:gs>
            <a:gs pos="100000">
              <a:schemeClr val="accent3"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</a:rPr>
            <a:t>What is my GPA?</a:t>
          </a:r>
          <a:endParaRPr lang="en-US" sz="3600" kern="1200" dirty="0">
            <a:solidFill>
              <a:srgbClr val="002060"/>
            </a:solidFill>
          </a:endParaRPr>
        </a:p>
      </dsp:txBody>
      <dsp:txXfrm>
        <a:off x="354522" y="75854"/>
        <a:ext cx="7664396" cy="599546"/>
      </dsp:txXfrm>
    </dsp:sp>
    <dsp:sp modelId="{963FF6A1-A917-4086-BBFF-E431E6E10596}">
      <dsp:nvSpPr>
        <dsp:cNvPr id="0" name=""/>
        <dsp:cNvSpPr/>
      </dsp:nvSpPr>
      <dsp:spPr>
        <a:xfrm>
          <a:off x="0" y="800001"/>
          <a:ext cx="8534400" cy="119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The numeric average of semester course grades including EVERY attempted high school course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GPAs are weighted and on a 100 pt scale (Fulton </a:t>
          </a:r>
          <a:r>
            <a:rPr lang="en-US" sz="1600" b="1" u="sng" kern="1200" dirty="0"/>
            <a:t>does not</a:t>
          </a:r>
          <a:r>
            <a:rPr lang="en-US" sz="1600" b="1" u="none" kern="1200" dirty="0"/>
            <a:t> </a:t>
          </a:r>
          <a:r>
            <a:rPr lang="en-US" sz="1600" b="0" kern="1200" dirty="0"/>
            <a:t>use a 4.0 scale)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Look up YOUR GPA on Home Access Center</a:t>
          </a:r>
        </a:p>
      </dsp:txBody>
      <dsp:txXfrm>
        <a:off x="0" y="800001"/>
        <a:ext cx="8534400" cy="11940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91205-24AF-4F52-8B23-2754E78B1886}">
      <dsp:nvSpPr>
        <dsp:cNvPr id="0" name=""/>
        <dsp:cNvSpPr/>
      </dsp:nvSpPr>
      <dsp:spPr>
        <a:xfrm>
          <a:off x="0" y="53339"/>
          <a:ext cx="5074920" cy="50749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EAC2ED-3D15-497D-BDC9-A60B0899E388}">
      <dsp:nvSpPr>
        <dsp:cNvPr id="0" name=""/>
        <dsp:cNvSpPr/>
      </dsp:nvSpPr>
      <dsp:spPr>
        <a:xfrm>
          <a:off x="2537460" y="53339"/>
          <a:ext cx="5920739" cy="5074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Activities and accomplishments (</a:t>
          </a:r>
          <a:r>
            <a:rPr lang="en-US" sz="2000" b="1" i="1" kern="1200" dirty="0"/>
            <a:t>leadership, commitment, uniqueness</a:t>
          </a:r>
          <a:r>
            <a:rPr lang="en-US" sz="2000" b="1" kern="1200" dirty="0"/>
            <a:t>)</a:t>
          </a:r>
          <a:endParaRPr lang="en-US" sz="2000" kern="1200" dirty="0"/>
        </a:p>
      </dsp:txBody>
      <dsp:txXfrm>
        <a:off x="2537460" y="53339"/>
        <a:ext cx="5920739" cy="1078420"/>
      </dsp:txXfrm>
    </dsp:sp>
    <dsp:sp modelId="{3808C428-EA74-44F9-9255-FFE6B0903000}">
      <dsp:nvSpPr>
        <dsp:cNvPr id="0" name=""/>
        <dsp:cNvSpPr/>
      </dsp:nvSpPr>
      <dsp:spPr>
        <a:xfrm>
          <a:off x="666083" y="1131760"/>
          <a:ext cx="3742753" cy="374275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A1C4A5-507A-46DF-B680-C3558ADD0677}">
      <dsp:nvSpPr>
        <dsp:cNvPr id="0" name=""/>
        <dsp:cNvSpPr/>
      </dsp:nvSpPr>
      <dsp:spPr>
        <a:xfrm>
          <a:off x="2537460" y="1131760"/>
          <a:ext cx="5920739" cy="37427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Letters of Recommendations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(Counselor, Teacher, Other)</a:t>
          </a:r>
          <a:endParaRPr lang="en-US" sz="2000" kern="1200" dirty="0"/>
        </a:p>
      </dsp:txBody>
      <dsp:txXfrm>
        <a:off x="2537460" y="1131760"/>
        <a:ext cx="5920739" cy="1078420"/>
      </dsp:txXfrm>
    </dsp:sp>
    <dsp:sp modelId="{2D34DD4C-170F-412E-A4A8-CA3F8E8476A8}">
      <dsp:nvSpPr>
        <dsp:cNvPr id="0" name=""/>
        <dsp:cNvSpPr/>
      </dsp:nvSpPr>
      <dsp:spPr>
        <a:xfrm>
          <a:off x="1332166" y="2210181"/>
          <a:ext cx="2410587" cy="24105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BBDFD0-734F-409D-807C-FEB1FC6990EA}">
      <dsp:nvSpPr>
        <dsp:cNvPr id="0" name=""/>
        <dsp:cNvSpPr/>
      </dsp:nvSpPr>
      <dsp:spPr>
        <a:xfrm>
          <a:off x="2537460" y="2210181"/>
          <a:ext cx="5920739" cy="2410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Application Essay(s)</a:t>
          </a:r>
          <a:endParaRPr lang="en-US" sz="2000" kern="1200" dirty="0"/>
        </a:p>
      </dsp:txBody>
      <dsp:txXfrm>
        <a:off x="2537460" y="2210181"/>
        <a:ext cx="5920739" cy="1078420"/>
      </dsp:txXfrm>
    </dsp:sp>
    <dsp:sp modelId="{CDDBAE47-3F0A-48AD-9B0D-02FA4EB896CA}">
      <dsp:nvSpPr>
        <dsp:cNvPr id="0" name=""/>
        <dsp:cNvSpPr/>
      </dsp:nvSpPr>
      <dsp:spPr>
        <a:xfrm>
          <a:off x="1998249" y="3288601"/>
          <a:ext cx="1078420" cy="10784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6F595E-36F9-464C-B5B2-C444A690113B}">
      <dsp:nvSpPr>
        <dsp:cNvPr id="0" name=""/>
        <dsp:cNvSpPr/>
      </dsp:nvSpPr>
      <dsp:spPr>
        <a:xfrm>
          <a:off x="2537460" y="3288601"/>
          <a:ext cx="5920739" cy="10784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Student’s demonstrated interest</a:t>
          </a:r>
          <a:endParaRPr lang="en-US" sz="2000" kern="1200" dirty="0"/>
        </a:p>
      </dsp:txBody>
      <dsp:txXfrm>
        <a:off x="2537460" y="3288601"/>
        <a:ext cx="5920739" cy="1078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203" cy="467281"/>
          </a:xfrm>
          <a:prstGeom prst="rect">
            <a:avLst/>
          </a:prstGeom>
        </p:spPr>
        <p:txBody>
          <a:bodyPr vert="horz" lIns="91197" tIns="45598" rIns="91197" bIns="455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472" y="0"/>
            <a:ext cx="3056203" cy="467281"/>
          </a:xfrm>
          <a:prstGeom prst="rect">
            <a:avLst/>
          </a:prstGeom>
        </p:spPr>
        <p:txBody>
          <a:bodyPr vert="horz" lIns="91197" tIns="45598" rIns="91197" bIns="45598" rtlCol="0"/>
          <a:lstStyle>
            <a:lvl1pPr algn="r">
              <a:defRPr sz="1200"/>
            </a:lvl1pPr>
          </a:lstStyle>
          <a:p>
            <a:fld id="{3C0077B6-20DD-4533-994E-A0BB113AFC84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855"/>
            <a:ext cx="3056203" cy="467281"/>
          </a:xfrm>
          <a:prstGeom prst="rect">
            <a:avLst/>
          </a:prstGeom>
        </p:spPr>
        <p:txBody>
          <a:bodyPr vert="horz" lIns="91197" tIns="45598" rIns="91197" bIns="455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472" y="8887855"/>
            <a:ext cx="3056203" cy="467281"/>
          </a:xfrm>
          <a:prstGeom prst="rect">
            <a:avLst/>
          </a:prstGeom>
        </p:spPr>
        <p:txBody>
          <a:bodyPr vert="horz" lIns="91197" tIns="45598" rIns="91197" bIns="45598" rtlCol="0" anchor="b"/>
          <a:lstStyle>
            <a:lvl1pPr algn="r">
              <a:defRPr sz="1200"/>
            </a:lvl1pPr>
          </a:lstStyle>
          <a:p>
            <a:fld id="{CAD25346-8019-4A9B-96E3-C8389F128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5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203" cy="467281"/>
          </a:xfrm>
          <a:prstGeom prst="rect">
            <a:avLst/>
          </a:prstGeom>
        </p:spPr>
        <p:txBody>
          <a:bodyPr vert="horz" lIns="93413" tIns="46706" rIns="93413" bIns="467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472" y="0"/>
            <a:ext cx="3056203" cy="467281"/>
          </a:xfrm>
          <a:prstGeom prst="rect">
            <a:avLst/>
          </a:prstGeom>
        </p:spPr>
        <p:txBody>
          <a:bodyPr vert="horz" lIns="93413" tIns="46706" rIns="93413" bIns="467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0AF143-61FD-457A-91AF-F0743F468132}" type="datetimeFigureOut">
              <a:rPr lang="en-US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3263"/>
            <a:ext cx="4675187" cy="3506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3" tIns="46706" rIns="93413" bIns="4670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644" y="4443927"/>
            <a:ext cx="5641975" cy="4210289"/>
          </a:xfrm>
          <a:prstGeom prst="rect">
            <a:avLst/>
          </a:prstGeom>
        </p:spPr>
        <p:txBody>
          <a:bodyPr vert="horz" lIns="93413" tIns="46706" rIns="93413" bIns="4670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855"/>
            <a:ext cx="3056203" cy="467281"/>
          </a:xfrm>
          <a:prstGeom prst="rect">
            <a:avLst/>
          </a:prstGeom>
        </p:spPr>
        <p:txBody>
          <a:bodyPr vert="horz" lIns="93413" tIns="46706" rIns="93413" bIns="467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472" y="8887855"/>
            <a:ext cx="3056203" cy="467281"/>
          </a:xfrm>
          <a:prstGeom prst="rect">
            <a:avLst/>
          </a:prstGeom>
        </p:spPr>
        <p:txBody>
          <a:bodyPr vert="horz" lIns="93413" tIns="46706" rIns="93413" bIns="467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7F3655-57EC-4900-AAAA-C49A25AFA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89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ollegeboard.org/trends/college-pricing/figures-tables/average-published-charges-2017-18-and-2018-19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ollegeboard.org/trends/college-pricing/figures-tables/average-published-charges-2017-18-and-2018-1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ollegeboard.org/trends/college-pricing/figures-tables/average-published-charges-2017-18-and-2018-19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https://research.collegeboard.org/trends/college-pricing/figures-tables/average-published-charges-2017-18-and-2018-19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F3655-57EC-4900-AAAA-C49A25AFA4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9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8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https://research.collegeboard.org/trends/college-pricing/figures-tables/average-published-charges-2017-18-and-2018-19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F3655-57EC-4900-AAAA-C49A25AFA4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30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F3655-57EC-4900-AAAA-C49A25AFA47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https://research.collegeboard.org/trends/college-pricing/figures-tables/average-published-charges-2017-18-and-2018-19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F3655-57EC-4900-AAAA-C49A25AFA47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6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0ACFE-ADBB-4075-AA87-37C246DD357A}" type="datetimeFigureOut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8D149-873D-43C1-B7D1-363BA4EE7D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3B6DA-B8D7-49E9-A500-35E06EA63BD1}" type="datetimeFigureOut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DB223-B758-4CCA-BB37-C2EF7D7E54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95DED-A136-4495-B312-5B5EE9E773F2}" type="datetimeFigureOut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EF26B-94C4-4554-9B8D-65111D8DAB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1BCA0-B7E4-4EA7-809B-558B7A81967F}" type="datetimeFigureOut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F38FB-163C-4A29-A6B0-218F2545EB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DD09E-5710-44DF-B0F1-650E4B12CEBE}" type="datetimeFigureOut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B9CED-3845-4E2B-A188-93529B3081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98A8D-5D03-4076-87A3-7277F9E08DC1}" type="datetimeFigureOut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23961-A059-4BEF-B2F6-9AB63D0577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F9FAA-D982-4D57-9B5D-39D61A0E5D73}" type="datetimeFigureOut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8AE70-EE8B-4E53-8DE1-905D4B268A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041FE-AD80-4509-AA51-CC57303D37AC}" type="datetimeFigureOut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75444-1BD7-4112-B52F-F2B54BE69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CB2FE-6F6E-4148-8E71-D77F91E8BC0C}" type="datetimeFigureOut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5C73E-C020-43DC-9C08-E9E14F8098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A5AB3-F04C-4799-A329-71A2FE60AED6}" type="datetimeFigureOut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64365-A142-4EFA-8017-AEB959BBE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C3AABB-FABE-4E47-B55F-CEF3FBBC5D1B}" type="datetimeFigureOut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DE71C-1D24-4E2E-9FD1-3C5672D6DA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D80690-4002-4867-A909-5AD88399C71D}" type="datetimeFigureOut">
              <a:rPr lang="en-US" smtClean="0"/>
              <a:pPr>
                <a:defRPr/>
              </a:pPr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E57E4D-1F6E-4488-BAE4-05D06367C5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legereadiness.collegeboard.org/sat?excmpid=VT-00051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7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3200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 anchorCtr="1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Colleges Looking For?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8001000" cy="1981200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Junior Classroom Guidance Part 1 </a:t>
            </a:r>
          </a:p>
          <a:p>
            <a:pPr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Counseling Department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November 2019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hlinkClick r:id="rId2"/>
              </a:rPr>
              <a:t>www.mycentennialcounseling.com</a:t>
            </a:r>
            <a:endParaRPr lang="en-US" sz="24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84217">
            <a:off x="25317" y="371036"/>
            <a:ext cx="2710967" cy="1476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002" y="685800"/>
            <a:ext cx="4589689" cy="1614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725191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NEW MINIMUM PLACEMENT REQUIREMENTS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3995841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SAT, ACT, ACCUPLACER or MILESTONE ELA SCORES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PSAT SCORES TAKEN AFTER MARCH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HOPE GPA OF 2.6 OR HIGHER, FOR 11</a:t>
            </a:r>
            <a:r>
              <a:rPr lang="en-US" baseline="30000" dirty="0"/>
              <a:t>TH</a:t>
            </a:r>
            <a:r>
              <a:rPr lang="en-US" dirty="0"/>
              <a:t> &amp; 12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SCORE AGE LIMIT HAS BEEN REMOVED FROM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ENTRY LEVEL WORKFORCE CERTIFICATES REQUIRES 2.0 MIN GPA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95375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b="1" u="sng" dirty="0"/>
              <a:t>SOME</a:t>
            </a:r>
            <a:r>
              <a:rPr lang="en-US" dirty="0"/>
              <a:t> TECHNICAL COLLEGES MAY STILL REQUEST HIGHER REQUIREMENTS*</a:t>
            </a:r>
          </a:p>
        </p:txBody>
      </p:sp>
    </p:spTree>
    <p:extLst>
      <p:ext uri="{BB962C8B-B14F-4D97-AF65-F5344CB8AC3E}">
        <p14:creationId xmlns:p14="http://schemas.microsoft.com/office/powerpoint/2010/main" val="35431121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1828799"/>
            <a:ext cx="3881229" cy="45720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400" u="sng" dirty="0"/>
              <a:t>Limiting Factors:</a:t>
            </a:r>
          </a:p>
          <a:p>
            <a:pPr eaLnBrk="1" hangingPunct="1"/>
            <a:r>
              <a:rPr lang="en-US" sz="2400" dirty="0"/>
              <a:t>Admissions Difficulty</a:t>
            </a:r>
          </a:p>
          <a:p>
            <a:pPr lvl="1" eaLnBrk="1" hangingPunct="1"/>
            <a:r>
              <a:rPr lang="en-US" sz="2400" b="1" i="1" dirty="0"/>
              <a:t>Match</a:t>
            </a:r>
          </a:p>
          <a:p>
            <a:pPr lvl="1" eaLnBrk="1" hangingPunct="1"/>
            <a:r>
              <a:rPr lang="en-US" sz="2400" b="1" i="1" dirty="0"/>
              <a:t>Reach</a:t>
            </a:r>
          </a:p>
          <a:p>
            <a:pPr lvl="1" eaLnBrk="1" hangingPunct="1">
              <a:spcAft>
                <a:spcPts val="1800"/>
              </a:spcAft>
            </a:pPr>
            <a:r>
              <a:rPr lang="en-US" sz="2400" b="1" i="1" dirty="0"/>
              <a:t>Safety</a:t>
            </a:r>
          </a:p>
          <a:p>
            <a:pPr eaLnBrk="1" hangingPunct="1"/>
            <a:r>
              <a:rPr lang="en-US" sz="2400" dirty="0"/>
              <a:t>Costs, excluding aid</a:t>
            </a:r>
          </a:p>
          <a:p>
            <a:pPr eaLnBrk="1" hangingPunct="1"/>
            <a:r>
              <a:rPr lang="en-US" sz="2400" dirty="0"/>
              <a:t>Specific high school courses required</a:t>
            </a:r>
          </a:p>
        </p:txBody>
      </p:sp>
      <p:pic>
        <p:nvPicPr>
          <p:cNvPr id="19460" name="Picture 5" descr="camp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388" y="0"/>
            <a:ext cx="388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25780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3E8A9B-2B30-414E-94A7-963A0B4EE2CC}"/>
              </a:ext>
            </a:extLst>
          </p:cNvPr>
          <p:cNvSpPr txBox="1">
            <a:spLocks/>
          </p:cNvSpPr>
          <p:nvPr/>
        </p:nvSpPr>
        <p:spPr>
          <a:xfrm>
            <a:off x="609600" y="586372"/>
            <a:ext cx="3881229" cy="1242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Your College Fit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514410"/>
              </p:ext>
            </p:extLst>
          </p:nvPr>
        </p:nvGraphicFramePr>
        <p:xfrm>
          <a:off x="457200" y="1447800"/>
          <a:ext cx="8229600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74648BB-79A5-44DE-AC19-FC9FAD3E0E2D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Admission to “Selective” Colleges</a:t>
            </a:r>
          </a:p>
        </p:txBody>
      </p:sp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13174"/>
            <a:ext cx="8610600" cy="7249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2019 Freshman Class Profiles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1676400" y="6096000"/>
            <a:ext cx="8305800" cy="76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236" y="5894300"/>
            <a:ext cx="608287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852261" y="3447690"/>
            <a:ext cx="80772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endParaRPr lang="en-US" sz="1450" dirty="0"/>
          </a:p>
        </p:txBody>
      </p:sp>
      <p:sp>
        <p:nvSpPr>
          <p:cNvPr id="12" name="Rectangle 11"/>
          <p:cNvSpPr/>
          <p:nvPr/>
        </p:nvSpPr>
        <p:spPr>
          <a:xfrm>
            <a:off x="852260" y="3509244"/>
            <a:ext cx="7986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84534063"/>
              </p:ext>
            </p:extLst>
          </p:nvPr>
        </p:nvGraphicFramePr>
        <p:xfrm>
          <a:off x="304800" y="1066800"/>
          <a:ext cx="8624661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ga tech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78" y="1062174"/>
            <a:ext cx="1369871" cy="8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75180F-15D2-4F49-B293-2F9E9B3DDBF7}"/>
              </a:ext>
            </a:extLst>
          </p:cNvPr>
          <p:cNvSpPr txBox="1"/>
          <p:nvPr/>
        </p:nvSpPr>
        <p:spPr>
          <a:xfrm>
            <a:off x="1524000" y="1393998"/>
            <a:ext cx="1998489" cy="4778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2456" tIns="275188" rIns="92456" bIns="92456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1300" b="1" kern="1200" dirty="0"/>
          </a:p>
          <a:p>
            <a:pPr marL="114300" lvl="1" indent="-114300" algn="l" defTabSz="5778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1300" b="1" kern="1200" dirty="0"/>
          </a:p>
          <a:p>
            <a:pPr marL="114300" lvl="1" indent="-114300" defTabSz="577850">
              <a:spcAft>
                <a:spcPts val="600"/>
              </a:spcAft>
              <a:buChar char="•"/>
            </a:pPr>
            <a:r>
              <a:rPr lang="en-US" sz="1300" dirty="0"/>
              <a:t># Freshmen: 5,852</a:t>
            </a:r>
          </a:p>
          <a:p>
            <a:pPr marL="114300" lvl="1" indent="-114300" defTabSz="577850">
              <a:spcAft>
                <a:spcPts val="600"/>
              </a:spcAft>
              <a:buChar char="•"/>
            </a:pPr>
            <a:r>
              <a:rPr lang="en-US" sz="1300" dirty="0"/>
              <a:t>Average GPA: 3.95-4.2 (approx. “A”)</a:t>
            </a:r>
          </a:p>
          <a:p>
            <a:pPr marL="114300" lvl="1" indent="-114300" defTabSz="577850">
              <a:spcAft>
                <a:spcPts val="600"/>
              </a:spcAft>
              <a:buChar char="•"/>
            </a:pPr>
            <a:r>
              <a:rPr lang="en-US" sz="1300" dirty="0"/>
              <a:t>Average SAT: 1300-1460</a:t>
            </a:r>
          </a:p>
          <a:p>
            <a:pPr marL="114300" lvl="1" indent="-114300" defTabSz="577850">
              <a:spcAft>
                <a:spcPts val="600"/>
              </a:spcAft>
              <a:buChar char="•"/>
            </a:pPr>
            <a:r>
              <a:rPr lang="en-US" sz="1300" dirty="0"/>
              <a:t>Average ACT: 30-34</a:t>
            </a:r>
          </a:p>
          <a:p>
            <a:pPr marL="114300" lvl="1" indent="-114300" defTabSz="577850">
              <a:spcAft>
                <a:spcPts val="600"/>
              </a:spcAft>
              <a:buChar char="•"/>
            </a:pPr>
            <a:r>
              <a:rPr lang="en-US" sz="1300" dirty="0"/>
              <a:t>In-State Tuition/Fees: $11,818</a:t>
            </a:r>
          </a:p>
          <a:p>
            <a:pPr marL="0" lvl="1" algn="l" defTabSz="5778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sz="1300" kern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BA0BBD-C7C9-4DF4-814F-FB24DEC21EBD}"/>
              </a:ext>
            </a:extLst>
          </p:cNvPr>
          <p:cNvSpPr txBox="1"/>
          <p:nvPr/>
        </p:nvSpPr>
        <p:spPr>
          <a:xfrm>
            <a:off x="5773911" y="1447800"/>
            <a:ext cx="1998489" cy="4778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2456" tIns="275188" rIns="92456" bIns="92456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1300" b="1" kern="1200" dirty="0"/>
          </a:p>
          <a:p>
            <a:pPr marL="114300" lvl="1" indent="-114300" algn="l" defTabSz="5778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en-US" sz="1300" b="1" kern="1200" dirty="0"/>
          </a:p>
          <a:p>
            <a:pPr marL="114300" lvl="1" indent="-114300" defTabSz="577850">
              <a:spcAft>
                <a:spcPts val="600"/>
              </a:spcAft>
              <a:buChar char="•"/>
            </a:pPr>
            <a:r>
              <a:rPr lang="en-US" sz="1300" dirty="0"/>
              <a:t> # Freshmen: 3,105</a:t>
            </a:r>
          </a:p>
          <a:p>
            <a:pPr marL="114300" lvl="1" indent="-114300" defTabSz="577850">
              <a:spcAft>
                <a:spcPts val="600"/>
              </a:spcAft>
              <a:buChar char="•"/>
            </a:pPr>
            <a:r>
              <a:rPr lang="en-US" sz="1300" dirty="0"/>
              <a:t> Average GPA: “A”</a:t>
            </a:r>
          </a:p>
          <a:p>
            <a:pPr marL="114300" lvl="1" indent="-114300" defTabSz="577850">
              <a:spcAft>
                <a:spcPts val="600"/>
              </a:spcAft>
              <a:buChar char="•"/>
            </a:pPr>
            <a:r>
              <a:rPr lang="en-US" sz="1300" dirty="0"/>
              <a:t> Average SAT: 1400-1530</a:t>
            </a:r>
          </a:p>
          <a:p>
            <a:pPr marL="114300" lvl="1" indent="-114300" defTabSz="577850">
              <a:spcAft>
                <a:spcPts val="600"/>
              </a:spcAft>
              <a:buChar char="•"/>
            </a:pPr>
            <a:r>
              <a:rPr lang="en-US" sz="1300" dirty="0"/>
              <a:t> Average ACT: 31-34</a:t>
            </a:r>
          </a:p>
          <a:p>
            <a:pPr marL="114300" lvl="1" indent="-114300" defTabSz="577850">
              <a:spcAft>
                <a:spcPts val="600"/>
              </a:spcAft>
              <a:buChar char="•"/>
            </a:pPr>
            <a:r>
              <a:rPr lang="en-US" sz="1300" dirty="0"/>
              <a:t> In-State Tuition/Fees: $12,682 </a:t>
            </a:r>
          </a:p>
          <a:p>
            <a:pPr marL="0" lvl="1" algn="l" defTabSz="5778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sz="1300" kern="1200" dirty="0"/>
          </a:p>
        </p:txBody>
      </p:sp>
    </p:spTree>
    <p:extLst>
      <p:ext uri="{BB962C8B-B14F-4D97-AF65-F5344CB8AC3E}">
        <p14:creationId xmlns:p14="http://schemas.microsoft.com/office/powerpoint/2010/main" val="19145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1676400" y="6096000"/>
            <a:ext cx="8305800" cy="76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F8111BA2-0344-4E17-8B33-B1F13F7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3174"/>
            <a:ext cx="8610600" cy="7249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/>
              <a:t>2019 College Freshman Class Profiles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80CA1935-5F8A-4AEE-AF0E-E332C1C451EA}"/>
              </a:ext>
            </a:extLst>
          </p:cNvPr>
          <p:cNvSpPr txBox="1">
            <a:spLocks/>
          </p:cNvSpPr>
          <p:nvPr/>
        </p:nvSpPr>
        <p:spPr>
          <a:xfrm>
            <a:off x="547683" y="3505200"/>
            <a:ext cx="80772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endParaRPr lang="en-US" sz="14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AC5226-C709-429B-B2C3-C468C98A1236}"/>
              </a:ext>
            </a:extLst>
          </p:cNvPr>
          <p:cNvSpPr/>
          <p:nvPr/>
        </p:nvSpPr>
        <p:spPr>
          <a:xfrm>
            <a:off x="547682" y="3566754"/>
            <a:ext cx="7986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3A351449-FC5C-4FA7-8606-F0E82AAF8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961085"/>
              </p:ext>
            </p:extLst>
          </p:nvPr>
        </p:nvGraphicFramePr>
        <p:xfrm>
          <a:off x="152400" y="1267744"/>
          <a:ext cx="8763000" cy="5226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5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caplinger\AppData\Local\Microsoft\Windows\Temporary Internet Files\Content.IE5\CM6762QR\MC910217009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698" r="3763" b="14008"/>
          <a:stretch/>
        </p:blipFill>
        <p:spPr bwMode="auto">
          <a:xfrm>
            <a:off x="2209800" y="1058799"/>
            <a:ext cx="4648200" cy="41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0182" y="3380994"/>
            <a:ext cx="2983775" cy="7848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212745"/>
                </a:solidFill>
              </a:rPr>
              <a:t>Essentially everything the college will know about you and who you 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6039" y="771619"/>
            <a:ext cx="2659385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Rigor of HS Courses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" y="397521"/>
            <a:ext cx="3962400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Courses in progress Senior Year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0134" y="2130146"/>
            <a:ext cx="731290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GPA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375" y="2176312"/>
            <a:ext cx="128028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SAT/ACT scores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010" y="4822374"/>
            <a:ext cx="2218545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Teacher &amp; Counselor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Recommendation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253" y="3685613"/>
            <a:ext cx="1101573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Essays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4951" y="3120547"/>
            <a:ext cx="247005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Activities &amp; Accomplishments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67736" y="6143895"/>
            <a:ext cx="3692471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Demonstrated Interest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34557" y="5503278"/>
            <a:ext cx="1424710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 Interview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5053" y="2924537"/>
            <a:ext cx="2234031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212745"/>
                </a:solidFill>
                <a:ea typeface="Adobe Heiti Std R" pitchFamily="34" charset="-128"/>
                <a:cs typeface="Consolas" panose="020B0609020204030204" pitchFamily="49" charset="0"/>
              </a:rPr>
              <a:t>Your Application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66190" y="5156226"/>
            <a:ext cx="1096210" cy="982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1728651" y="2468700"/>
            <a:ext cx="914400" cy="74356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76400" y="385489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838200" y="751492"/>
            <a:ext cx="1553355" cy="772508"/>
          </a:xfrm>
          <a:prstGeom prst="bentConnector3">
            <a:avLst>
              <a:gd name="adj1" fmla="val -45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6858000" y="930385"/>
            <a:ext cx="1187424" cy="705017"/>
          </a:xfrm>
          <a:prstGeom prst="bentConnector3">
            <a:avLst>
              <a:gd name="adj1" fmla="val -4790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695024" y="2299423"/>
            <a:ext cx="8151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flipV="1">
            <a:off x="2391555" y="4547598"/>
            <a:ext cx="949271" cy="668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 flipV="1">
            <a:off x="7025949" y="3705085"/>
            <a:ext cx="1848481" cy="672344"/>
          </a:xfrm>
          <a:prstGeom prst="bentConnector3">
            <a:avLst>
              <a:gd name="adj1" fmla="val -88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>
            <a:off x="5239254" y="5156226"/>
            <a:ext cx="1175697" cy="516328"/>
          </a:xfrm>
          <a:prstGeom prst="bentConnector3">
            <a:avLst>
              <a:gd name="adj1" fmla="val 9999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28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980472"/>
              </p:ext>
            </p:extLst>
          </p:nvPr>
        </p:nvGraphicFramePr>
        <p:xfrm>
          <a:off x="457200" y="12954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9D122D5-2A66-4093-A51A-9C04DCFC1480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Admission Factors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C7A124-01F2-4281-B44C-6025E84E2E21}"/>
              </a:ext>
            </a:extLst>
          </p:cNvPr>
          <p:cNvGrpSpPr/>
          <p:nvPr/>
        </p:nvGrpSpPr>
        <p:grpSpPr>
          <a:xfrm>
            <a:off x="654100" y="1414948"/>
            <a:ext cx="3917900" cy="2350740"/>
            <a:chOff x="1004" y="44165"/>
            <a:chExt cx="3917900" cy="23507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EE8DAB-45F1-4D9A-8979-4AB378328D3B}"/>
                </a:ext>
              </a:extLst>
            </p:cNvPr>
            <p:cNvSpPr/>
            <p:nvPr/>
          </p:nvSpPr>
          <p:spPr>
            <a:xfrm>
              <a:off x="1004" y="44165"/>
              <a:ext cx="3917900" cy="235074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7C4DDB-4D9D-4FA0-88EE-BA14831A48C1}"/>
                </a:ext>
              </a:extLst>
            </p:cNvPr>
            <p:cNvSpPr txBox="1"/>
            <p:nvPr/>
          </p:nvSpPr>
          <p:spPr>
            <a:xfrm>
              <a:off x="1004" y="44165"/>
              <a:ext cx="3917900" cy="2350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/>
              <a:r>
                <a:rPr lang="en-US" sz="3200" b="1" dirty="0">
                  <a:solidFill>
                    <a:schemeClr val="bg1"/>
                  </a:solidFill>
                </a:rPr>
                <a:t>Grades/GPA in college prep courses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56325C-26A9-4D33-8554-E0F8F581E7EB}"/>
              </a:ext>
            </a:extLst>
          </p:cNvPr>
          <p:cNvGrpSpPr/>
          <p:nvPr/>
        </p:nvGrpSpPr>
        <p:grpSpPr>
          <a:xfrm>
            <a:off x="654100" y="3885236"/>
            <a:ext cx="3917900" cy="2350740"/>
            <a:chOff x="1004" y="44165"/>
            <a:chExt cx="3917900" cy="235074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788B8D3-DF62-48FA-9834-C2A1A0CFB908}"/>
                </a:ext>
              </a:extLst>
            </p:cNvPr>
            <p:cNvSpPr/>
            <p:nvPr/>
          </p:nvSpPr>
          <p:spPr>
            <a:xfrm>
              <a:off x="1004" y="44165"/>
              <a:ext cx="3917900" cy="235074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989614-DB7F-49B8-B3EA-7B30994101D8}"/>
                </a:ext>
              </a:extLst>
            </p:cNvPr>
            <p:cNvSpPr txBox="1"/>
            <p:nvPr/>
          </p:nvSpPr>
          <p:spPr>
            <a:xfrm>
              <a:off x="1004" y="44165"/>
              <a:ext cx="3917900" cy="2350740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/>
              <a:r>
                <a:rPr lang="en-US" sz="3200" b="1" dirty="0">
                  <a:solidFill>
                    <a:schemeClr val="bg1"/>
                  </a:solidFill>
                </a:rPr>
                <a:t>Courses in progress Senior year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166268-31D5-4D0A-8990-6CBB637C59C8}"/>
              </a:ext>
            </a:extLst>
          </p:cNvPr>
          <p:cNvGrpSpPr/>
          <p:nvPr/>
        </p:nvGrpSpPr>
        <p:grpSpPr>
          <a:xfrm>
            <a:off x="4768900" y="3885236"/>
            <a:ext cx="3917900" cy="2350740"/>
            <a:chOff x="1004" y="44165"/>
            <a:chExt cx="3917900" cy="2350740"/>
          </a:xfrm>
          <a:solidFill>
            <a:schemeClr val="accent5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914080-E664-46AF-B3EA-CED0BB6B5561}"/>
                </a:ext>
              </a:extLst>
            </p:cNvPr>
            <p:cNvSpPr/>
            <p:nvPr/>
          </p:nvSpPr>
          <p:spPr>
            <a:xfrm>
              <a:off x="1004" y="44165"/>
              <a:ext cx="3917900" cy="23507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9A4E8E-BD04-4B6A-9DC0-2A88D9FEC98D}"/>
                </a:ext>
              </a:extLst>
            </p:cNvPr>
            <p:cNvSpPr txBox="1"/>
            <p:nvPr/>
          </p:nvSpPr>
          <p:spPr>
            <a:xfrm>
              <a:off x="1004" y="44165"/>
              <a:ext cx="3917900" cy="23507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/>
              <a:r>
                <a:rPr lang="en-US" sz="3200" b="1" dirty="0">
                  <a:solidFill>
                    <a:schemeClr val="bg1"/>
                  </a:solidFill>
                </a:rPr>
                <a:t>SAT / ACT Score(s)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E823E5-2F55-49F5-BEFE-BC4F55AFEE6E}"/>
              </a:ext>
            </a:extLst>
          </p:cNvPr>
          <p:cNvGrpSpPr/>
          <p:nvPr/>
        </p:nvGrpSpPr>
        <p:grpSpPr>
          <a:xfrm>
            <a:off x="4768900" y="1414948"/>
            <a:ext cx="3917900" cy="2350740"/>
            <a:chOff x="1004" y="44165"/>
            <a:chExt cx="3917900" cy="2350740"/>
          </a:xfrm>
          <a:solidFill>
            <a:schemeClr val="accent3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2EFB1F-B9B1-4BF3-8119-86FA57AF8B4B}"/>
                </a:ext>
              </a:extLst>
            </p:cNvPr>
            <p:cNvSpPr/>
            <p:nvPr/>
          </p:nvSpPr>
          <p:spPr>
            <a:xfrm>
              <a:off x="1004" y="44165"/>
              <a:ext cx="3917900" cy="23507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98D455-E07B-4CD0-920C-570B9265D773}"/>
                </a:ext>
              </a:extLst>
            </p:cNvPr>
            <p:cNvSpPr txBox="1"/>
            <p:nvPr/>
          </p:nvSpPr>
          <p:spPr>
            <a:xfrm>
              <a:off x="1004" y="44165"/>
              <a:ext cx="3917900" cy="23507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/>
              <a:r>
                <a:rPr lang="en-US" sz="3200" b="1" dirty="0">
                  <a:solidFill>
                    <a:schemeClr val="bg1"/>
                  </a:solidFill>
                </a:rPr>
                <a:t>Strength of course selections </a:t>
              </a:r>
            </a:p>
          </p:txBody>
        </p:sp>
      </p:grpSp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0" y="1295400"/>
            <a:ext cx="4114799" cy="403860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Are you demonstrating “intellectual curiosity”?</a:t>
            </a: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What classes have you taken to prepare you for success?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Have you maintained high grades in on-level classes but never taken Honors or AP courses? </a:t>
            </a: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What is the evidence that you are “college ready”?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555" y="5334000"/>
            <a:ext cx="8139819" cy="93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bg1"/>
                </a:solidFill>
                <a:latin typeface="Lucida Sans" panose="020B0602040502020204" pitchFamily="34" charset="0"/>
              </a:rPr>
              <a:t>There is no magic number of AP classes to get into a college.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1" y="1295400"/>
            <a:ext cx="3743429" cy="2590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1" y="4114800"/>
            <a:ext cx="1219200" cy="1219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F65F1E2-F398-4389-9293-61488AC2F9A1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RIGOR MATTERS</a:t>
            </a:r>
          </a:p>
        </p:txBody>
      </p:sp>
    </p:spTree>
    <p:extLst>
      <p:ext uri="{BB962C8B-B14F-4D97-AF65-F5344CB8AC3E}">
        <p14:creationId xmlns:p14="http://schemas.microsoft.com/office/powerpoint/2010/main" val="29715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5883" r="4154" b="7706"/>
          <a:stretch/>
        </p:blipFill>
        <p:spPr bwMode="auto">
          <a:xfrm>
            <a:off x="647700" y="2495729"/>
            <a:ext cx="7848600" cy="415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2394753">
            <a:off x="2824180" y="3363564"/>
            <a:ext cx="4142320" cy="9283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1D93D80-461F-4246-B178-A4035FAC6D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432295"/>
              </p:ext>
            </p:extLst>
          </p:nvPr>
        </p:nvGraphicFramePr>
        <p:xfrm>
          <a:off x="304800" y="381001"/>
          <a:ext cx="8534400" cy="212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55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976462"/>
              </p:ext>
            </p:extLst>
          </p:nvPr>
        </p:nvGraphicFramePr>
        <p:xfrm>
          <a:off x="532791" y="1358343"/>
          <a:ext cx="8077199" cy="509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2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22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3147">
                <a:tc gridSpan="2">
                  <a:txBody>
                    <a:bodyPr/>
                    <a:lstStyle/>
                    <a:p>
                      <a:pPr algn="l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Student #1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b="1" u="sng" dirty="0">
                          <a:solidFill>
                            <a:schemeClr val="bg1"/>
                          </a:solidFill>
                          <a:effectLst/>
                        </a:rPr>
                        <a:t>Student #2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3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Student #3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51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Class Grade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Converted to 4.0 Scale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Class Grade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Converted to 4.0 Scale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Class Grade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Converted to 4.0 Scale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71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3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92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74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67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89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85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70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31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80.0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GPA on a 100pt scale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81224" marR="181224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2.33 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GPA on a 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4.0 scale</a:t>
                      </a:r>
                    </a:p>
                  </a:txBody>
                  <a:tcPr marL="181224" marR="181224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80.0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GPA on a 100pt scale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2.50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GPA on 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4.0 scale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80.0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GPA on a 100pt scale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2.83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GPA on 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4.0 scale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32" name="Picture 8" descr="C:\Users\caplinger\AppData\Local\Microsoft\Windows\Temporary Internet Files\Content.IE5\A84M3A0C\MC9003909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21" y="942748"/>
            <a:ext cx="666598" cy="9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aplinger\AppData\Local\Microsoft\Windows\Temporary Internet Files\Content.IE5\TM7YK0B3\MC9003835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78" y="980239"/>
            <a:ext cx="734263" cy="8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caplinger\AppData\Local\Microsoft\Windows\Temporary Internet Files\Content.IE5\DASEQ9NN\MC9003835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59524"/>
            <a:ext cx="837590" cy="8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8B30AB-FEC9-4ED4-8B02-5E4964DE1731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</a:rPr>
              <a:t>Why an 80 GPA ≠ a 3.0 GPA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1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8AEA0-FFE6-4EFA-90A8-D3032058C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028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www.surveymonkey.com/r/BYHY3H2</a:t>
            </a:r>
            <a:endParaRPr lang="en-US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CC577A-D72D-4B54-8567-9DDCFCB9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Pre-Survey</a:t>
            </a:r>
          </a:p>
        </p:txBody>
      </p:sp>
      <p:pic>
        <p:nvPicPr>
          <p:cNvPr id="4098" name="Picture 2" descr="Image result for survey">
            <a:extLst>
              <a:ext uri="{FF2B5EF4-FFF2-40B4-BE49-F238E27FC236}">
                <a16:creationId xmlns:a16="http://schemas.microsoft.com/office/drawing/2014/main" id="{3FF57A43-7DB5-4875-8778-48BC6833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7" y="1524000"/>
            <a:ext cx="385010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3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</p:nvPr>
        </p:nvGraphicFramePr>
        <p:xfrm>
          <a:off x="1814005" y="2590800"/>
          <a:ext cx="2382837" cy="3592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Course Grades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 GPA </a:t>
                      </a:r>
                    </a:p>
                    <a:p>
                      <a:pPr algn="ctr"/>
                      <a:r>
                        <a:rPr lang="en-US" sz="1200" dirty="0"/>
                        <a:t>on a 4.0 scale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 noGrp="1"/>
          </p:cNvGraphicFramePr>
          <p:nvPr>
            <p:ph sz="quarter" idx="4294967295"/>
          </p:nvPr>
        </p:nvGraphicFramePr>
        <p:xfrm>
          <a:off x="4572000" y="2590800"/>
          <a:ext cx="2382837" cy="3592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Course Grade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 GPA </a:t>
                      </a:r>
                    </a:p>
                    <a:p>
                      <a:pPr algn="ctr"/>
                      <a:r>
                        <a:rPr lang="en-US" sz="1200" dirty="0"/>
                        <a:t>on a 4.0 scale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Explosion 1 12"/>
          <p:cNvSpPr/>
          <p:nvPr/>
        </p:nvSpPr>
        <p:spPr>
          <a:xfrm>
            <a:off x="6172200" y="3261814"/>
            <a:ext cx="2667000" cy="2583737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88.5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GPA on a 100pt scale</a:t>
            </a:r>
          </a:p>
          <a:p>
            <a:pPr algn="ctr"/>
            <a:endParaRPr lang="en-US" dirty="0"/>
          </a:p>
        </p:txBody>
      </p:sp>
      <p:sp>
        <p:nvSpPr>
          <p:cNvPr id="14" name="Explosion 2 13"/>
          <p:cNvSpPr/>
          <p:nvPr/>
        </p:nvSpPr>
        <p:spPr>
          <a:xfrm>
            <a:off x="228600" y="3261815"/>
            <a:ext cx="2667000" cy="2645152"/>
          </a:xfrm>
          <a:prstGeom prst="irregularSeal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80.6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GPA on a 100pt scale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43000"/>
            <a:ext cx="7924801" cy="914400"/>
          </a:xfrm>
          <a:prstGeom prst="parallelogram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 100 </a:t>
            </a:r>
            <a:r>
              <a:rPr lang="en-US" sz="3200" b="1" dirty="0" err="1">
                <a:solidFill>
                  <a:schemeClr val="bg1"/>
                </a:solidFill>
              </a:rPr>
              <a:t>pt</a:t>
            </a:r>
            <a:r>
              <a:rPr lang="en-US" sz="3200" b="1" dirty="0">
                <a:solidFill>
                  <a:schemeClr val="bg1"/>
                </a:solidFill>
              </a:rPr>
              <a:t> Scale vs. 4.0 Scale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15953" r="14210" b="12585"/>
          <a:stretch/>
        </p:blipFill>
        <p:spPr bwMode="auto">
          <a:xfrm rot="5163143">
            <a:off x="223513" y="217818"/>
            <a:ext cx="1538722" cy="1539983"/>
          </a:xfrm>
          <a:prstGeom prst="ellipse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58698" y="5674811"/>
            <a:ext cx="6019800" cy="55399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Admission Activity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97" y="1752600"/>
            <a:ext cx="6102803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B1777C-24C6-4074-9DF1-560A53552A7F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1" dirty="0">
                <a:solidFill>
                  <a:schemeClr val="accent5"/>
                </a:solidFill>
              </a:rPr>
              <a:t>What Factors are Colleges Considering?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girl">
            <a:extLst>
              <a:ext uri="{FF2B5EF4-FFF2-40B4-BE49-F238E27FC236}">
                <a16:creationId xmlns:a16="http://schemas.microsoft.com/office/drawing/2014/main" id="{19A0947B-404C-4E0D-831B-DA0C757B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45" y="1510995"/>
            <a:ext cx="6819571" cy="38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930" y="4650951"/>
            <a:ext cx="4572000" cy="1966874"/>
          </a:xfrm>
        </p:spPr>
        <p:txBody>
          <a:bodyPr anchor="ctr" anchorCtr="1">
            <a:normAutofit/>
          </a:bodyPr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&amp; SAT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876800" y="533400"/>
            <a:ext cx="4038600" cy="6553200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Colleges will generally take scores from either test and treat them equally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Many colleges have minimum test scores required for admission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Some colleges may “super-score”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Recommended to send all scores---colleges will use the highest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42" name="Picture 2" descr="C:\Users\caplinger\AppData\Local\Microsoft\Windows\Temporary Internet Files\Content.IE5\ZJ9S6M3F\MC90004838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4" y="228600"/>
            <a:ext cx="4662946" cy="44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b="1" u="sng" dirty="0">
                <a:solidFill>
                  <a:schemeClr val="bg2">
                    <a:lumMod val="75000"/>
                  </a:schemeClr>
                </a:solidFill>
              </a:rPr>
              <a:t>ACT</a:t>
            </a:r>
            <a:endParaRPr lang="en-US" sz="2700" u="sng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Length is 3 hours, 35 minutes (with essay)</a:t>
            </a:r>
          </a:p>
          <a:p>
            <a:pPr lvl="1"/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Areas tested include English, Math, Reading, Science, and optional essay (4 section scores plus optional essay)</a:t>
            </a:r>
          </a:p>
          <a:p>
            <a:pPr lvl="2"/>
            <a:r>
              <a:rPr lang="en-US" sz="1800" i="1" dirty="0">
                <a:solidFill>
                  <a:schemeClr val="bg2">
                    <a:lumMod val="75000"/>
                  </a:schemeClr>
                </a:solidFill>
              </a:rPr>
              <a:t>Students can retake Individual Sections (Sep. 2020)</a:t>
            </a:r>
          </a:p>
          <a:p>
            <a:pPr lvl="1"/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Register at </a:t>
            </a:r>
            <a:r>
              <a:rPr lang="en-US" sz="2200" dirty="0">
                <a:hlinkClick r:id="rId3"/>
              </a:rPr>
              <a:t>https://www.act.org/</a:t>
            </a:r>
            <a:endParaRPr lang="en-US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sz="2700" b="1" u="sng" dirty="0">
                <a:solidFill>
                  <a:schemeClr val="bg2">
                    <a:lumMod val="75000"/>
                  </a:schemeClr>
                </a:solidFill>
              </a:rPr>
              <a:t>SAT </a:t>
            </a:r>
          </a:p>
          <a:p>
            <a:pPr lvl="1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Length is 3 hours, 50 minutes (with essay)</a:t>
            </a:r>
          </a:p>
          <a:p>
            <a:pPr lvl="1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Areas tested include Evidence-Based Reading and Writing, Math, and optional essay (2 section scores plus optional essay)</a:t>
            </a:r>
          </a:p>
          <a:p>
            <a:pPr lvl="1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Register at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hlinkClick r:id="rId4"/>
              </a:rPr>
              <a:t>https://www.sat.org </a:t>
            </a:r>
            <a:endParaRPr lang="en-US" sz="2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3C0793-1642-45DE-936B-680EFBC66928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of ACT vs SAT</a:t>
            </a:r>
          </a:p>
        </p:txBody>
      </p:sp>
    </p:spTree>
  </p:cSld>
  <p:clrMapOvr>
    <a:masterClrMapping/>
  </p:clrMapOvr>
  <p:transition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586372"/>
            <a:ext cx="3881229" cy="12424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 for the Test!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92238" y="2133600"/>
            <a:ext cx="3898591" cy="441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Test Prep Classes (Princeton Review at Centennial!!)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Online Test Prep Resources (*Khan Academy)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Practice Mock Tests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ACT/SAT Diagnostic Tests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Test Prep Apps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Test Prep Books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Collegeboard.org – free practice questions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ACTstudent.org – free practice questions</a:t>
            </a:r>
          </a:p>
          <a:p>
            <a:pPr algn="ctr">
              <a:spcBef>
                <a:spcPts val="1200"/>
              </a:spcBef>
              <a:spcAft>
                <a:spcPts val="0"/>
              </a:spcAft>
              <a:buFont typeface="Arial" charset="0"/>
              <a:buNone/>
            </a:pP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</a:rPr>
              <a:t>Remember that the best preparation includes taking college prep classes and reading as often as possible!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charset="0"/>
              <a:buNone/>
            </a:pPr>
            <a:endParaRPr lang="en-US" sz="10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648200" y="1143000"/>
            <a:ext cx="4267200" cy="4267200"/>
          </a:xfrm>
        </p:spPr>
      </p:pic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06350408"/>
              </p:ext>
            </p:extLst>
          </p:nvPr>
        </p:nvGraphicFramePr>
        <p:xfrm>
          <a:off x="228600" y="13716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485C196-8AEA-4D44-B964-56451D46780B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Admission Factors…</a:t>
            </a:r>
          </a:p>
        </p:txBody>
      </p:sp>
    </p:spTree>
    <p:extLst>
      <p:ext uri="{BB962C8B-B14F-4D97-AF65-F5344CB8AC3E}">
        <p14:creationId xmlns:p14="http://schemas.microsoft.com/office/powerpoint/2010/main" val="2029042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3" y="1600200"/>
            <a:ext cx="7862113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1F20A5-5199-44D4-B6EB-61AF6524EEC3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Extracurricular Activities</a:t>
            </a:r>
          </a:p>
        </p:txBody>
      </p:sp>
    </p:spTree>
    <p:extLst>
      <p:ext uri="{BB962C8B-B14F-4D97-AF65-F5344CB8AC3E}">
        <p14:creationId xmlns:p14="http://schemas.microsoft.com/office/powerpoint/2010/main" val="8613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9BA18C1-A8A1-4F69-BEDA-1537AC3ED968}"/>
              </a:ext>
            </a:extLst>
          </p:cNvPr>
          <p:cNvSpPr txBox="1">
            <a:spLocks/>
          </p:cNvSpPr>
          <p:nvPr/>
        </p:nvSpPr>
        <p:spPr>
          <a:xfrm>
            <a:off x="572658" y="303088"/>
            <a:ext cx="8114142" cy="8234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fontAlgn="auto">
              <a:buFont typeface="Wingdings 2" charset="2"/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LETTERS of RECOMMENDATION</a:t>
            </a:r>
          </a:p>
        </p:txBody>
      </p:sp>
      <p:pic>
        <p:nvPicPr>
          <p:cNvPr id="1028" name="Picture 4" descr="Image result for best word to describe yourself">
            <a:extLst>
              <a:ext uri="{FF2B5EF4-FFF2-40B4-BE49-F238E27FC236}">
                <a16:creationId xmlns:a16="http://schemas.microsoft.com/office/drawing/2014/main" id="{805AA649-7A49-4C81-9E63-5061D4D75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4" y="1295401"/>
            <a:ext cx="7338130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caplinger\AppData\Local\Microsoft\Windows\Temporary Internet Files\Content.IE5\25P71APY\MC9002979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00" y="1828800"/>
            <a:ext cx="2326100" cy="10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5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 Priorities &amp;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3075"/>
            <a:ext cx="8534400" cy="5476325"/>
          </a:xfrm>
          <a:solidFill>
            <a:schemeClr val="tx1">
              <a:lumMod val="95000"/>
            </a:schemeClr>
          </a:solidFill>
          <a:ln w="76200">
            <a:solidFill>
              <a:schemeClr val="tx2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>
                <a:solidFill>
                  <a:schemeClr val="bg1"/>
                </a:solidFill>
              </a:rPr>
              <a:t>In School</a:t>
            </a:r>
            <a:endParaRPr lang="en-US" sz="3000" u="sng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Stay focused on academics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Do not lighten your academic load for senior year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Attend daily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Stay involved in school activities (commitment/leadership)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>
                <a:solidFill>
                  <a:schemeClr val="bg1"/>
                </a:solidFill>
              </a:rPr>
              <a:t>Standardized Testing</a:t>
            </a:r>
            <a:endParaRPr lang="en-US" sz="3000" u="sng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Prepare for and register for ACT / SAT tests as appropriate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Take AP tests as appropriate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>
                <a:solidFill>
                  <a:schemeClr val="bg1"/>
                </a:solidFill>
              </a:rPr>
              <a:t>College Exploration</a:t>
            </a:r>
            <a:endParaRPr lang="en-US" sz="3000" u="sng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Explore colleges on the Web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Visit colleges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Meet with college representatives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Attend college fairs</a:t>
            </a:r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r="14500"/>
          <a:stretch>
            <a:fillRect/>
          </a:stretch>
        </p:blipFill>
        <p:spPr>
          <a:xfrm>
            <a:off x="5905913" y="4267200"/>
            <a:ext cx="2209800" cy="2209800"/>
          </a:xfrm>
          <a:prstGeom prst="ellipse">
            <a:avLst/>
          </a:prstGeom>
          <a:ln w="76200" cap="rnd" cmpd="sng" algn="ctr">
            <a:solidFill>
              <a:schemeClr val="tx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92447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CHS Counseling Junior Advisement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1981200"/>
          </a:xfrm>
        </p:spPr>
        <p:txBody>
          <a:bodyPr>
            <a:noAutofit/>
          </a:bodyPr>
          <a:lstStyle/>
          <a:p>
            <a:pPr marL="514350" indent="-514350" algn="ctr">
              <a:buFont typeface="Arial" charset="0"/>
              <a:buNone/>
            </a:pPr>
            <a:endParaRPr lang="en-US" sz="2800" b="1" dirty="0"/>
          </a:p>
          <a:p>
            <a:pPr marL="514350" indent="-514350" algn="ctr">
              <a:buFont typeface="Arial" charset="0"/>
              <a:buNone/>
            </a:pPr>
            <a:r>
              <a:rPr lang="en-US" sz="2800" b="1" dirty="0"/>
              <a:t>Meet with your School Counselor for your Junior Advisement Meeting November – February</a:t>
            </a:r>
            <a:endParaRPr lang="en-US" sz="2800" b="1" i="1" dirty="0"/>
          </a:p>
        </p:txBody>
      </p:sp>
      <p:pic>
        <p:nvPicPr>
          <p:cNvPr id="5124" name="Picture 2" descr="C:\Program Files\Microsoft Office XP\Media\CntCD1\ClipArt1\j019967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75179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Program Files\Microsoft Office XP\Media\CntCD1\ClipArt1\j019967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263" y="1498979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25841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Materials and Agenda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990847"/>
              </p:ext>
            </p:extLst>
          </p:nvPr>
        </p:nvGraphicFramePr>
        <p:xfrm>
          <a:off x="457200" y="1295400"/>
          <a:ext cx="815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046271"/>
      </p:ext>
    </p:ext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75370" cy="65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82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4724400" cy="5715000"/>
          </a:xfrm>
        </p:spPr>
        <p:txBody>
          <a:bodyPr anchor="ctr" anchorCtr="1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AID </a:t>
            </a:r>
            <a:b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</a:t>
            </a:r>
            <a:b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Wednes</a:t>
            </a:r>
            <a:r>
              <a:rPr lang="en-US" sz="3000" b="1" dirty="0">
                <a:solidFill>
                  <a:schemeClr val="accent2"/>
                </a:solidFill>
              </a:rPr>
              <a:t>day</a:t>
            </a:r>
            <a:br>
              <a:rPr lang="en-US" sz="3000" b="1" dirty="0">
                <a:solidFill>
                  <a:schemeClr val="accent2"/>
                </a:solidFill>
              </a:rPr>
            </a:br>
            <a:r>
              <a:rPr lang="en-US" sz="3000" b="1" dirty="0">
                <a:solidFill>
                  <a:schemeClr val="accent2"/>
                </a:solidFill>
              </a:rPr>
              <a:t>November 20, 2019 </a:t>
            </a:r>
            <a:br>
              <a:rPr lang="en-US" sz="3000" b="1" dirty="0">
                <a:solidFill>
                  <a:schemeClr val="accent2"/>
                </a:solidFill>
              </a:rPr>
            </a:br>
            <a:r>
              <a:rPr lang="en-US" sz="3000" b="1" dirty="0">
                <a:solidFill>
                  <a:schemeClr val="accent2"/>
                </a:solidFill>
              </a:rPr>
              <a:t>6:00 PM</a:t>
            </a:r>
            <a:br>
              <a:rPr lang="en-US" sz="3000" b="1" dirty="0">
                <a:solidFill>
                  <a:schemeClr val="accent2"/>
                </a:solidFill>
              </a:rPr>
            </a:br>
            <a:r>
              <a:rPr lang="en-US" sz="3000" b="1" dirty="0">
                <a:solidFill>
                  <a:schemeClr val="accent2"/>
                </a:solidFill>
              </a:rPr>
              <a:t>Auditorium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4038600" cy="3962400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pic>
        <p:nvPicPr>
          <p:cNvPr id="2050" name="Picture 2" descr="C:\Users\caplinger\AppData\Local\Microsoft\Windows\Temporary Internet Files\Content.IE5\A84M3A0C\MC9003906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2" y="1905000"/>
            <a:ext cx="3056318" cy="31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78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059948"/>
              </p:ext>
            </p:extLst>
          </p:nvPr>
        </p:nvGraphicFramePr>
        <p:xfrm>
          <a:off x="-495300" y="1905000"/>
          <a:ext cx="10210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04801"/>
            <a:ext cx="8915400" cy="12192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CHS Counseling</a:t>
            </a:r>
            <a:br>
              <a:rPr lang="en-US" dirty="0"/>
            </a:br>
            <a:r>
              <a:rPr lang="en-US" b="1" dirty="0"/>
              <a:t>Important Dates For Juniors 2019-20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22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01E9F53-45E7-4A6A-9CFD-35E9144508FE}"/>
              </a:ext>
            </a:extLst>
          </p:cNvPr>
          <p:cNvSpPr txBox="1">
            <a:spLocks/>
          </p:cNvSpPr>
          <p:nvPr/>
        </p:nvSpPr>
        <p:spPr>
          <a:xfrm>
            <a:off x="457200" y="3046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REGISTER FOR ONE OF THE UPCOMING TESTS: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CB5A7-EC24-4F7B-B3CD-E4BF2495D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5732"/>
            <a:ext cx="8991600" cy="41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F217B-A9B8-43BE-B2F4-809C53FA8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00AF4-6369-48C5-A323-BD25FB453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2124074"/>
            <a:ext cx="3028950" cy="35909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69D6A22-3326-4645-8D7E-CA444940B257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 101</a:t>
            </a:r>
          </a:p>
        </p:txBody>
      </p:sp>
    </p:spTree>
    <p:extLst>
      <p:ext uri="{BB962C8B-B14F-4D97-AF65-F5344CB8AC3E}">
        <p14:creationId xmlns:p14="http://schemas.microsoft.com/office/powerpoint/2010/main" val="447110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43000"/>
            <a:ext cx="5268348" cy="4301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971800"/>
            <a:ext cx="5046295" cy="37052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2EC88F-12A7-4A63-BB78-88B624E90DD0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2700" b="1" dirty="0">
                <a:solidFill>
                  <a:srgbClr val="FFC000"/>
                </a:solidFill>
              </a:rPr>
              <a:t>https://bigfuture.collegeboard.org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4397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443" y="1295400"/>
            <a:ext cx="7125113" cy="48524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905BB00-53FC-4FE2-8532-6E7B430869CF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2800" b="1" dirty="0">
                <a:solidFill>
                  <a:srgbClr val="FFC000"/>
                </a:solidFill>
              </a:rPr>
              <a:t>http://www.makemeafreshman.com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806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57" y="2247900"/>
            <a:ext cx="8956675" cy="2362200"/>
          </a:xfrm>
          <a:prstGeom prst="rect">
            <a:avLst/>
          </a:prstGeom>
          <a:ln w="111125" cmpd="sng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09442" y="5334000"/>
            <a:ext cx="7125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dirty="0">
                <a:solidFill>
                  <a:srgbClr val="FFC000"/>
                </a:solidFill>
                <a:latin typeface="+mn-lt"/>
              </a:rPr>
              <a:t>*Scholarship Opportunities and Updates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895600"/>
            <a:ext cx="2519363" cy="6357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C2B7D8-9D2E-4476-B91B-BCD47BA7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</a:pPr>
            <a:r>
              <a:rPr lang="en-A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Our Social Media Pages!!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809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3730" y="88451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www.m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ycentennialcounseling.com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0" y="955361"/>
            <a:ext cx="8404730" cy="5660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72" y="759803"/>
            <a:ext cx="7151228" cy="2048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538" y="1073657"/>
            <a:ext cx="2519363" cy="6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30604"/>
      </p:ext>
    </p:extLst>
  </p:cSld>
  <p:clrMapOvr>
    <a:masterClrMapping/>
  </p:clrMapOvr>
  <p:transition spd="slow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21" y="685800"/>
            <a:ext cx="2660650" cy="84931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January 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9" y="1543188"/>
            <a:ext cx="2984292" cy="2559051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200" b="1" dirty="0"/>
              <a:t>JUNIOR CLASSROOM GUIDANCE </a:t>
            </a:r>
            <a:r>
              <a:rPr lang="en-US" sz="3200" b="1"/>
              <a:t>LESSON </a:t>
            </a:r>
          </a:p>
          <a:p>
            <a:pPr algn="ctr"/>
            <a:r>
              <a:rPr lang="en-US" sz="3200" b="1"/>
              <a:t>Part </a:t>
            </a:r>
            <a:r>
              <a:rPr lang="en-US" sz="3200" b="1" dirty="0"/>
              <a:t>2!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951102"/>
              </p:ext>
            </p:extLst>
          </p:nvPr>
        </p:nvGraphicFramePr>
        <p:xfrm>
          <a:off x="4419600" y="685800"/>
          <a:ext cx="4524013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3" y="4110314"/>
            <a:ext cx="3787783" cy="2443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859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230473"/>
              </p:ext>
            </p:extLst>
          </p:nvPr>
        </p:nvGraphicFramePr>
        <p:xfrm>
          <a:off x="4572000" y="1371600"/>
          <a:ext cx="449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B1968835-FEAD-4ACC-A8AB-2D8C323187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613972"/>
              </p:ext>
            </p:extLst>
          </p:nvPr>
        </p:nvGraphicFramePr>
        <p:xfrm>
          <a:off x="76200" y="1371600"/>
          <a:ext cx="449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4062ADF-344B-4457-8509-09D41F77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43" y="228600"/>
            <a:ext cx="7125113" cy="924475"/>
          </a:xfrm>
        </p:spPr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CENTENNIAL</a:t>
            </a:r>
            <a:r>
              <a:rPr lang="en-US" sz="3600" b="1" dirty="0"/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COUNSELING</a:t>
            </a:r>
          </a:p>
        </p:txBody>
      </p:sp>
    </p:spTree>
    <p:extLst>
      <p:ext uri="{BB962C8B-B14F-4D97-AF65-F5344CB8AC3E}">
        <p14:creationId xmlns:p14="http://schemas.microsoft.com/office/powerpoint/2010/main" val="317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8AEA0-FFE6-4EFA-90A8-D3032058C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028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www.surveymonkey.com/r/BCKKMXH</a:t>
            </a:r>
            <a:endParaRPr lang="en-US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CC577A-D72D-4B54-8567-9DDCFCB9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Post-Survey</a:t>
            </a:r>
          </a:p>
        </p:txBody>
      </p:sp>
      <p:pic>
        <p:nvPicPr>
          <p:cNvPr id="4098" name="Picture 2" descr="Image result for survey">
            <a:extLst>
              <a:ext uri="{FF2B5EF4-FFF2-40B4-BE49-F238E27FC236}">
                <a16:creationId xmlns:a16="http://schemas.microsoft.com/office/drawing/2014/main" id="{3FF57A43-7DB5-4875-8778-48BC6833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7" y="1524000"/>
            <a:ext cx="385010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7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9600" y="1409700"/>
            <a:ext cx="7924800" cy="4038599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US" sz="5600" b="1" dirty="0"/>
              <a:t>What different types of colleges are there?</a:t>
            </a:r>
          </a:p>
        </p:txBody>
      </p:sp>
    </p:spTree>
    <p:extLst>
      <p:ext uri="{BB962C8B-B14F-4D97-AF65-F5344CB8AC3E}">
        <p14:creationId xmlns:p14="http://schemas.microsoft.com/office/powerpoint/2010/main" val="170531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8AEA0-FFE6-4EFA-90A8-D3032058C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2003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Yearly tuition and fees for 2018-2019 according to the College Board: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/>
              <a:t>$35,830 </a:t>
            </a:r>
            <a:r>
              <a:rPr lang="en-US" sz="2200" dirty="0"/>
              <a:t>for private colleges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/>
              <a:t>$26,290</a:t>
            </a:r>
            <a:r>
              <a:rPr lang="en-US" sz="2200" dirty="0"/>
              <a:t> for public colleges - out-of-state residents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/>
              <a:t>$10,230</a:t>
            </a:r>
            <a:r>
              <a:rPr lang="en-US" sz="2200" dirty="0"/>
              <a:t> for public colleges – residents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/>
              <a:t>$3,660 </a:t>
            </a:r>
            <a:r>
              <a:rPr lang="en-US" sz="2200" dirty="0"/>
              <a:t>for 2-year college - residents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CC577A-D72D-4B54-8567-9DDCFCB9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Tuition Cost:</a:t>
            </a:r>
          </a:p>
        </p:txBody>
      </p:sp>
    </p:spTree>
    <p:extLst>
      <p:ext uri="{BB962C8B-B14F-4D97-AF65-F5344CB8AC3E}">
        <p14:creationId xmlns:p14="http://schemas.microsoft.com/office/powerpoint/2010/main" val="401616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FE77F4E-6CF3-4173-A322-7A2DD83F4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821206"/>
              </p:ext>
            </p:extLst>
          </p:nvPr>
        </p:nvGraphicFramePr>
        <p:xfrm>
          <a:off x="457200" y="1295400"/>
          <a:ext cx="8229600" cy="48463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418415491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91231429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18958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Description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Tuition &amp;</a:t>
                      </a:r>
                      <a:r>
                        <a:rPr lang="en-US" baseline="0" dirty="0"/>
                        <a:t>  </a:t>
                      </a:r>
                      <a:r>
                        <a:rPr lang="en-US" dirty="0"/>
                        <a:t>Fees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Admission</a:t>
                      </a:r>
                      <a:r>
                        <a:rPr lang="en-US" baseline="0" dirty="0"/>
                        <a:t> Requirements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39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sng" baseline="0" dirty="0"/>
                        <a:t>Degrees offered</a:t>
                      </a:r>
                      <a:r>
                        <a:rPr lang="en-US" sz="1800" baseline="0" dirty="0"/>
                        <a:t>: Associates, Certificate, Diploma</a:t>
                      </a:r>
                    </a:p>
                    <a:p>
                      <a:endParaRPr lang="en-US" sz="1800" baseline="0" dirty="0"/>
                    </a:p>
                    <a:p>
                      <a:r>
                        <a:rPr lang="en-US" sz="1800" u="sng" baseline="0" dirty="0"/>
                        <a:t>Provides</a:t>
                      </a:r>
                      <a:r>
                        <a:rPr lang="en-US" sz="1800" baseline="0" dirty="0"/>
                        <a:t>: </a:t>
                      </a:r>
                    </a:p>
                    <a:p>
                      <a:r>
                        <a:rPr lang="en-US" sz="1800" baseline="0" dirty="0"/>
                        <a:t>Classes and degrees directly aligned with a particular career or job field.</a:t>
                      </a:r>
                    </a:p>
                    <a:p>
                      <a:endParaRPr lang="en-US" sz="1800" baseline="0" dirty="0"/>
                    </a:p>
                    <a:p>
                      <a:r>
                        <a:rPr lang="en-US" sz="1800" baseline="0" dirty="0"/>
                        <a:t>GA Technical College System - 99.3% placement rate within 6 months of student graduation.</a:t>
                      </a:r>
                      <a:endParaRPr lang="en-US" sz="18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Approximately </a:t>
                      </a:r>
                      <a:r>
                        <a:rPr lang="en-US" dirty="0"/>
                        <a:t>$5,600</a:t>
                      </a:r>
                      <a:r>
                        <a:rPr lang="en-US" baseline="0" dirty="0"/>
                        <a:t> per </a:t>
                      </a:r>
                      <a:r>
                        <a:rPr lang="en-US" dirty="0"/>
                        <a:t>year for full-time enrollment</a:t>
                      </a:r>
                    </a:p>
                    <a:p>
                      <a:pPr algn="ctr"/>
                      <a:r>
                        <a:rPr lang="en-US" dirty="0"/>
                        <a:t>(Gwinnett</a:t>
                      </a:r>
                      <a:r>
                        <a:rPr lang="en-US" baseline="0" dirty="0"/>
                        <a:t> Technical College)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 High School Diploma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 ACCUPLACER typically required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 SAT / ACT optional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556218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2E631DD-431E-4D47-81B0-48EF93E2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Year Technical College</a:t>
            </a:r>
          </a:p>
        </p:txBody>
      </p:sp>
    </p:spTree>
    <p:extLst>
      <p:ext uri="{BB962C8B-B14F-4D97-AF65-F5344CB8AC3E}">
        <p14:creationId xmlns:p14="http://schemas.microsoft.com/office/powerpoint/2010/main" val="1379216399"/>
      </p:ext>
    </p:extLst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FE77F4E-6CF3-4173-A322-7A2DD83F4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936093"/>
              </p:ext>
            </p:extLst>
          </p:nvPr>
        </p:nvGraphicFramePr>
        <p:xfrm>
          <a:off x="457200" y="1295400"/>
          <a:ext cx="8229600" cy="5394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418415491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91231429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18958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Description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Tuition &amp;</a:t>
                      </a:r>
                      <a:r>
                        <a:rPr lang="en-US" baseline="0" dirty="0"/>
                        <a:t>  </a:t>
                      </a:r>
                      <a:r>
                        <a:rPr lang="en-US" dirty="0"/>
                        <a:t>Fees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Admission</a:t>
                      </a:r>
                      <a:r>
                        <a:rPr lang="en-US" baseline="0" dirty="0"/>
                        <a:t> Requirements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39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sng" baseline="0" dirty="0"/>
                        <a:t>Degrees offered</a:t>
                      </a:r>
                      <a:r>
                        <a:rPr lang="en-US" sz="1800" baseline="0" dirty="0"/>
                        <a:t>: Associates</a:t>
                      </a:r>
                    </a:p>
                    <a:p>
                      <a:endParaRPr lang="en-US" sz="1800" baseline="0" dirty="0"/>
                    </a:p>
                    <a:p>
                      <a:r>
                        <a:rPr lang="en-US" sz="1800" u="sng" baseline="0" dirty="0"/>
                        <a:t>Provides</a:t>
                      </a:r>
                      <a:r>
                        <a:rPr lang="en-US" sz="1800" baseline="0" dirty="0"/>
                        <a:t>: </a:t>
                      </a:r>
                    </a:p>
                    <a:p>
                      <a:r>
                        <a:rPr lang="en-US" sz="1800" baseline="0" dirty="0"/>
                        <a:t>A cost-effective option to start taking general college classes which could be applied towards a 4-year degree at a college or university</a:t>
                      </a:r>
                    </a:p>
                    <a:p>
                      <a:endParaRPr lang="en-US" sz="1800" baseline="0" dirty="0"/>
                    </a:p>
                    <a:p>
                      <a:r>
                        <a:rPr lang="en-US" sz="1800" baseline="0" dirty="0"/>
                        <a:t>Typically </a:t>
                      </a:r>
                      <a:r>
                        <a:rPr lang="en-US" sz="1800" dirty="0"/>
                        <a:t>have</a:t>
                      </a:r>
                      <a:r>
                        <a:rPr lang="en-US" sz="1800" baseline="0" dirty="0"/>
                        <a:t> student transfer agreements with 4-year colleges.</a:t>
                      </a:r>
                      <a:endParaRPr lang="en-US" sz="1800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/>
                        <a:t>Approximately $3660 per year</a:t>
                      </a:r>
                      <a:r>
                        <a:rPr lang="en-US" baseline="0" dirty="0"/>
                        <a:t> for full-time enrollment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aseline="0" dirty="0"/>
                        <a:t>(Perimeter College at Georgia State)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 High School Diploma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  GPA may be evaluated (2.0 GPA minimum for PC)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  SAT / ACT or other admission test may be required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556218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2E631DD-431E-4D47-81B0-48EF93E2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Year Junior College</a:t>
            </a:r>
          </a:p>
        </p:txBody>
      </p:sp>
    </p:spTree>
    <p:extLst>
      <p:ext uri="{BB962C8B-B14F-4D97-AF65-F5344CB8AC3E}">
        <p14:creationId xmlns:p14="http://schemas.microsoft.com/office/powerpoint/2010/main" val="2041705595"/>
      </p:ext>
    </p:extLst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FE77F4E-6CF3-4173-A322-7A2DD83F4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08301"/>
              </p:ext>
            </p:extLst>
          </p:nvPr>
        </p:nvGraphicFramePr>
        <p:xfrm>
          <a:off x="457200" y="1295400"/>
          <a:ext cx="8229600" cy="509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418415491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91231429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618958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Tuition &amp;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Fees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Admission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Requirements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9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sng" dirty="0">
                          <a:solidFill>
                            <a:schemeClr val="tx1"/>
                          </a:solidFill>
                        </a:rPr>
                        <a:t>Degrees offered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Bachelors, Masters and/or Doctoral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1" u="sng" dirty="0">
                          <a:solidFill>
                            <a:schemeClr val="tx1"/>
                          </a:solidFill>
                        </a:rPr>
                        <a:t>Provides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A well-rounded college experience.</a:t>
                      </a:r>
                    </a:p>
                    <a:p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Typically have large selection of course offerings in variety of majors and programs of study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Public (In-State)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Average cost: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$10,230/year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(does not include room/board)</a:t>
                      </a:r>
                    </a:p>
                    <a:p>
                      <a:endParaRPr lang="en-US" sz="10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u="sng" baseline="0" dirty="0">
                          <a:solidFill>
                            <a:schemeClr val="tx1"/>
                          </a:solidFill>
                        </a:rPr>
                        <a:t>Public (</a:t>
                      </a:r>
                      <a:r>
                        <a:rPr lang="en-US" b="1" u="sng" baseline="0" dirty="0" err="1">
                          <a:solidFill>
                            <a:schemeClr val="tx1"/>
                          </a:solidFill>
                        </a:rPr>
                        <a:t>Out-of</a:t>
                      </a:r>
                      <a:r>
                        <a:rPr lang="en-US" b="1" u="sng" baseline="0" dirty="0">
                          <a:solidFill>
                            <a:schemeClr val="tx1"/>
                          </a:solidFill>
                        </a:rPr>
                        <a:t> State)</a:t>
                      </a:r>
                      <a:endParaRPr lang="en-US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Average cost:</a:t>
                      </a:r>
                    </a:p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$26,290/year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(does not include room/board)</a:t>
                      </a:r>
                    </a:p>
                    <a:p>
                      <a:pPr algn="ctr"/>
                      <a:endParaRPr lang="en-US" sz="10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0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u="sng" baseline="0" dirty="0">
                          <a:solidFill>
                            <a:schemeClr val="tx1"/>
                          </a:solidFill>
                        </a:rPr>
                        <a:t>Private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Average cost: $35,830/year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(does not include room/board)</a:t>
                      </a:r>
                      <a:endParaRPr lang="en-US" sz="140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College Preparatory Curriculum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GPA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SAT / ACT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Class rank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Essay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Extracurricular Activities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Letters Of Recommendation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556218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2E631DD-431E-4D47-81B0-48EF93E2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4-Year Colleges &amp; Universities</a:t>
            </a:r>
          </a:p>
        </p:txBody>
      </p:sp>
    </p:spTree>
    <p:extLst>
      <p:ext uri="{BB962C8B-B14F-4D97-AF65-F5344CB8AC3E}">
        <p14:creationId xmlns:p14="http://schemas.microsoft.com/office/powerpoint/2010/main" val="4101942573"/>
      </p:ext>
    </p:extLst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375CCFA19C942B6340F6341007987" ma:contentTypeVersion="10" ma:contentTypeDescription="Create a new document." ma:contentTypeScope="" ma:versionID="7fe5cfe3d346c3ae9b1ab7231c9313cb">
  <xsd:schema xmlns:xsd="http://www.w3.org/2001/XMLSchema" xmlns:xs="http://www.w3.org/2001/XMLSchema" xmlns:p="http://schemas.microsoft.com/office/2006/metadata/properties" xmlns:ns2="686629d8-f622-4c62-a025-fd68b91409a8" xmlns:ns3="31accdf8-51fc-457b-b18c-d3f50fa8893e" targetNamespace="http://schemas.microsoft.com/office/2006/metadata/properties" ma:root="true" ma:fieldsID="84e68a986f9a77416de02cd8aead11b9" ns2:_="" ns3:_="">
    <xsd:import namespace="686629d8-f622-4c62-a025-fd68b91409a8"/>
    <xsd:import namespace="31accdf8-51fc-457b-b18c-d3f50fa8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29d8-f622-4c62-a025-fd68b9140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cdf8-51fc-457b-b18c-d3f50fa8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CC81A3-6D7D-42E6-B330-71A569547F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536B8A5-9F45-4E13-8482-0CDA9C89D7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629d8-f622-4c62-a025-fd68b91409a8"/>
    <ds:schemaRef ds:uri="31accdf8-51fc-457b-b18c-d3f50fa88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F6EEC6-B5E4-4978-9356-87B7F0331D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7499</TotalTime>
  <Words>1634</Words>
  <Application>Microsoft Office PowerPoint</Application>
  <PresentationFormat>On-screen Show (4:3)</PresentationFormat>
  <Paragraphs>373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Courier New</vt:lpstr>
      <vt:lpstr>Lucida Sans</vt:lpstr>
      <vt:lpstr>Verdana</vt:lpstr>
      <vt:lpstr>Wingdings</vt:lpstr>
      <vt:lpstr>Wingdings 2</vt:lpstr>
      <vt:lpstr>Autumn</vt:lpstr>
      <vt:lpstr>What are Colleges Looking For?</vt:lpstr>
      <vt:lpstr>Pre-Survey</vt:lpstr>
      <vt:lpstr>Materials and Agenda</vt:lpstr>
      <vt:lpstr>CENTENNIAL COUNSELING</vt:lpstr>
      <vt:lpstr>PowerPoint Presentation</vt:lpstr>
      <vt:lpstr>Average Tuition Cost:</vt:lpstr>
      <vt:lpstr>Two Year Technical College</vt:lpstr>
      <vt:lpstr>Two Year Junior College</vt:lpstr>
      <vt:lpstr>4-Year Colleges &amp; Universities</vt:lpstr>
      <vt:lpstr>PowerPoint Presentation</vt:lpstr>
      <vt:lpstr>PowerPoint Presentation</vt:lpstr>
      <vt:lpstr>PowerPoint Presentation</vt:lpstr>
      <vt:lpstr>2019 Freshman Class Profiles</vt:lpstr>
      <vt:lpstr>2019 College Freshman Class Profiles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100 pt Scale vs. 4.0 Scale</vt:lpstr>
      <vt:lpstr>PowerPoint Presentation</vt:lpstr>
      <vt:lpstr>ACT &amp; SAT</vt:lpstr>
      <vt:lpstr>PowerPoint Presentation</vt:lpstr>
      <vt:lpstr>Prep for the Test!</vt:lpstr>
      <vt:lpstr>PowerPoint Presentation</vt:lpstr>
      <vt:lpstr>PowerPoint Presentation</vt:lpstr>
      <vt:lpstr>PowerPoint Presentation</vt:lpstr>
      <vt:lpstr>Junior Priorities &amp; Next Steps</vt:lpstr>
      <vt:lpstr>CHS Counseling Junior Advisement</vt:lpstr>
      <vt:lpstr>PowerPoint Presentation</vt:lpstr>
      <vt:lpstr>FINANCIAL AID  NIGHT  Wednesday November 20, 2019  6:00 PM Auditorium</vt:lpstr>
      <vt:lpstr>CHS Counseling Important Dates For Juniors 2019-20</vt:lpstr>
      <vt:lpstr>PowerPoint Presentation</vt:lpstr>
      <vt:lpstr>PowerPoint Presentation</vt:lpstr>
      <vt:lpstr>PowerPoint Presentation</vt:lpstr>
      <vt:lpstr>PowerPoint Presentation</vt:lpstr>
      <vt:lpstr>Follow Our Social Media Pages!!</vt:lpstr>
      <vt:lpstr>PowerPoint Presentation</vt:lpstr>
      <vt:lpstr>January 2020</vt:lpstr>
      <vt:lpstr>Post-Survey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to College Search Success</dc:title>
  <dc:creator>Cox, Patrick H</dc:creator>
  <cp:lastModifiedBy>Lopez, Bianca</cp:lastModifiedBy>
  <cp:revision>697</cp:revision>
  <cp:lastPrinted>2018-10-15T16:35:03Z</cp:lastPrinted>
  <dcterms:created xsi:type="dcterms:W3CDTF">2006-08-16T00:00:00Z</dcterms:created>
  <dcterms:modified xsi:type="dcterms:W3CDTF">2019-10-10T18:15:53Z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0x010100AB1375CCFA19C942B6340F6341007987</vt:lpwstr>
  </property>
  <property fmtid="{D5CDD505-2E9C-101B-9397-08002B2CF9AE}" pid="3" name="MSIP_Label_0ee3c538-ec52-435f-ae58-017644bd9513_Enabled">
    <vt:lpwstr>True</vt:lpwstr>
  </property>
  <property fmtid="{D5CDD505-2E9C-101B-9397-08002B2CF9AE}" pid="4" name="MSIP_Label_0ee3c538-ec52-435f-ae58-017644bd9513_SiteId">
    <vt:lpwstr>0cdcb198-8169-4b70-ba9f-da7e3ba700c2</vt:lpwstr>
  </property>
  <property fmtid="{D5CDD505-2E9C-101B-9397-08002B2CF9AE}" pid="5" name="MSIP_Label_0ee3c538-ec52-435f-ae58-017644bd9513_Owner">
    <vt:lpwstr>lopezb@fultonschools.org</vt:lpwstr>
  </property>
  <property fmtid="{D5CDD505-2E9C-101B-9397-08002B2CF9AE}" pid="6" name="MSIP_Label_0ee3c538-ec52-435f-ae58-017644bd9513_SetDate">
    <vt:lpwstr>2019-10-10T18:15:53.6447676Z</vt:lpwstr>
  </property>
  <property fmtid="{D5CDD505-2E9C-101B-9397-08002B2CF9AE}" pid="7" name="MSIP_Label_0ee3c538-ec52-435f-ae58-017644bd9513_Name">
    <vt:lpwstr>General</vt:lpwstr>
  </property>
  <property fmtid="{D5CDD505-2E9C-101B-9397-08002B2CF9AE}" pid="8" name="MSIP_Label_0ee3c538-ec52-435f-ae58-017644bd9513_Application">
    <vt:lpwstr>Microsoft Azure Information Protection</vt:lpwstr>
  </property>
  <property fmtid="{D5CDD505-2E9C-101B-9397-08002B2CF9AE}" pid="9" name="MSIP_Label_0ee3c538-ec52-435f-ae58-017644bd9513_Extended_MSFT_Method">
    <vt:lpwstr>Automatic</vt:lpwstr>
  </property>
  <property fmtid="{D5CDD505-2E9C-101B-9397-08002B2CF9AE}" pid="10" name="Sensitivity">
    <vt:lpwstr>General</vt:lpwstr>
  </property>
</Properties>
</file>