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47"/>
  </p:notesMasterIdLst>
  <p:handoutMasterIdLst>
    <p:handoutMasterId r:id="rId48"/>
  </p:handoutMasterIdLst>
  <p:sldIdLst>
    <p:sldId id="256" r:id="rId5"/>
    <p:sldId id="328" r:id="rId6"/>
    <p:sldId id="381" r:id="rId7"/>
    <p:sldId id="382" r:id="rId8"/>
    <p:sldId id="366" r:id="rId9"/>
    <p:sldId id="324" r:id="rId10"/>
    <p:sldId id="286" r:id="rId11"/>
    <p:sldId id="281" r:id="rId12"/>
    <p:sldId id="258" r:id="rId13"/>
    <p:sldId id="383" r:id="rId14"/>
    <p:sldId id="371" r:id="rId15"/>
    <p:sldId id="306" r:id="rId16"/>
    <p:sldId id="353" r:id="rId17"/>
    <p:sldId id="262" r:id="rId18"/>
    <p:sldId id="337" r:id="rId19"/>
    <p:sldId id="339" r:id="rId20"/>
    <p:sldId id="340" r:id="rId21"/>
    <p:sldId id="341" r:id="rId22"/>
    <p:sldId id="363" r:id="rId23"/>
    <p:sldId id="338" r:id="rId24"/>
    <p:sldId id="261" r:id="rId25"/>
    <p:sldId id="289" r:id="rId26"/>
    <p:sldId id="320" r:id="rId27"/>
    <p:sldId id="343" r:id="rId28"/>
    <p:sldId id="345" r:id="rId29"/>
    <p:sldId id="310" r:id="rId30"/>
    <p:sldId id="346" r:id="rId31"/>
    <p:sldId id="349" r:id="rId32"/>
    <p:sldId id="364" r:id="rId33"/>
    <p:sldId id="365" r:id="rId34"/>
    <p:sldId id="348" r:id="rId35"/>
    <p:sldId id="377" r:id="rId36"/>
    <p:sldId id="378" r:id="rId37"/>
    <p:sldId id="379" r:id="rId38"/>
    <p:sldId id="273" r:id="rId39"/>
    <p:sldId id="350" r:id="rId40"/>
    <p:sldId id="369" r:id="rId41"/>
    <p:sldId id="352" r:id="rId42"/>
    <p:sldId id="351" r:id="rId43"/>
    <p:sldId id="375" r:id="rId44"/>
    <p:sldId id="373" r:id="rId45"/>
    <p:sldId id="354" r:id="rId46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7C85D-63B8-4653-AF50-0EF560AF3BDC}" v="1" dt="2018-11-12T15:05:21.208"/>
    <p1510:client id="{EB3E60E9-AD77-41CA-B0AC-9F730393D130}" v="8" dt="2018-11-12T15:18:37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4710" autoAdjust="0"/>
  </p:normalViewPr>
  <p:slideViewPr>
    <p:cSldViewPr>
      <p:cViewPr varScale="1">
        <p:scale>
          <a:sx n="53" d="100"/>
          <a:sy n="53" d="100"/>
        </p:scale>
        <p:origin x="60" y="1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6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microsoft.com/office/2007/relationships/hdphoto" Target="../media/hdphoto1.wdp"/><Relationship Id="rId1" Type="http://schemas.openxmlformats.org/officeDocument/2006/relationships/image" Target="../media/image36.png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microsoft.com/office/2007/relationships/hdphoto" Target="../media/hdphoto1.wdp"/><Relationship Id="rId1" Type="http://schemas.openxmlformats.org/officeDocument/2006/relationships/image" Target="../media/image36.png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3CF87-4F13-4836-882A-112B92C9CEB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F3CFD00-FC47-4A0D-8F2C-C798D6E31BE0}">
      <dgm:prSet/>
      <dgm:spPr/>
      <dgm:t>
        <a:bodyPr/>
        <a:lstStyle/>
        <a:p>
          <a:pPr rtl="0"/>
          <a:r>
            <a:rPr lang="en-US" dirty="0"/>
            <a:t>Important Events and Dates for Juniors</a:t>
          </a:r>
        </a:p>
      </dgm:t>
    </dgm:pt>
    <dgm:pt modelId="{810DB170-64D3-4108-A962-08CD16136180}" type="parTrans" cxnId="{18FB7F97-1E8A-4C65-8392-CA512AB08412}">
      <dgm:prSet/>
      <dgm:spPr/>
      <dgm:t>
        <a:bodyPr/>
        <a:lstStyle/>
        <a:p>
          <a:endParaRPr lang="en-US"/>
        </a:p>
      </dgm:t>
    </dgm:pt>
    <dgm:pt modelId="{0E51054D-F44E-438C-B14E-61692CCC7851}" type="sibTrans" cxnId="{18FB7F97-1E8A-4C65-8392-CA512AB08412}">
      <dgm:prSet/>
      <dgm:spPr/>
      <dgm:t>
        <a:bodyPr/>
        <a:lstStyle/>
        <a:p>
          <a:endParaRPr lang="en-US"/>
        </a:p>
      </dgm:t>
    </dgm:pt>
    <dgm:pt modelId="{B6BEA192-2F25-4CA4-966A-3234158B1E2B}">
      <dgm:prSet/>
      <dgm:spPr/>
      <dgm:t>
        <a:bodyPr/>
        <a:lstStyle/>
        <a:p>
          <a:pPr rtl="0"/>
          <a:r>
            <a:rPr lang="en-US" dirty="0"/>
            <a:t>What Colleges Look for in Applicants</a:t>
          </a:r>
        </a:p>
      </dgm:t>
    </dgm:pt>
    <dgm:pt modelId="{055A5ECA-0F46-4456-9CDC-0D307E254463}" type="parTrans" cxnId="{F9B6A9CD-D7C9-4E4A-A682-C4DA391FC694}">
      <dgm:prSet/>
      <dgm:spPr/>
      <dgm:t>
        <a:bodyPr/>
        <a:lstStyle/>
        <a:p>
          <a:endParaRPr lang="en-US"/>
        </a:p>
      </dgm:t>
    </dgm:pt>
    <dgm:pt modelId="{A6B99320-75BF-43F8-B6DC-FBC18D5ACE4B}" type="sibTrans" cxnId="{F9B6A9CD-D7C9-4E4A-A682-C4DA391FC694}">
      <dgm:prSet/>
      <dgm:spPr/>
      <dgm:t>
        <a:bodyPr/>
        <a:lstStyle/>
        <a:p>
          <a:endParaRPr lang="en-US"/>
        </a:p>
      </dgm:t>
    </dgm:pt>
    <dgm:pt modelId="{9D5BBDDE-6C9B-4778-89B1-D36D7424BF27}">
      <dgm:prSet/>
      <dgm:spPr/>
      <dgm:t>
        <a:bodyPr/>
        <a:lstStyle/>
        <a:p>
          <a:pPr rtl="0"/>
          <a:r>
            <a:rPr lang="en-US" dirty="0"/>
            <a:t>What Selectivity Means for You</a:t>
          </a:r>
        </a:p>
      </dgm:t>
    </dgm:pt>
    <dgm:pt modelId="{DB59D080-D9DE-4176-A804-5B8FDE8B5CC5}" type="parTrans" cxnId="{96D556FF-9884-48AF-8E95-45934A7276D5}">
      <dgm:prSet/>
      <dgm:spPr/>
      <dgm:t>
        <a:bodyPr/>
        <a:lstStyle/>
        <a:p>
          <a:endParaRPr lang="en-US"/>
        </a:p>
      </dgm:t>
    </dgm:pt>
    <dgm:pt modelId="{C1B58E73-F009-4898-99BC-B3BD52641762}" type="sibTrans" cxnId="{96D556FF-9884-48AF-8E95-45934A7276D5}">
      <dgm:prSet/>
      <dgm:spPr/>
      <dgm:t>
        <a:bodyPr/>
        <a:lstStyle/>
        <a:p>
          <a:endParaRPr lang="en-US"/>
        </a:p>
      </dgm:t>
    </dgm:pt>
    <dgm:pt modelId="{9D179018-9D56-4C11-99CC-BCCAFBC4DD41}">
      <dgm:prSet/>
      <dgm:spPr/>
      <dgm:t>
        <a:bodyPr/>
        <a:lstStyle/>
        <a:p>
          <a:pPr rtl="0"/>
          <a:r>
            <a:rPr lang="en-US" dirty="0"/>
            <a:t>Match, Reach &amp; Safety Schools</a:t>
          </a:r>
        </a:p>
      </dgm:t>
    </dgm:pt>
    <dgm:pt modelId="{8B8326F2-B2D5-4110-A8DE-1264743378F9}" type="parTrans" cxnId="{08159A97-5FDE-4D24-A087-67A007973CEE}">
      <dgm:prSet/>
      <dgm:spPr/>
      <dgm:t>
        <a:bodyPr/>
        <a:lstStyle/>
        <a:p>
          <a:endParaRPr lang="en-US"/>
        </a:p>
      </dgm:t>
    </dgm:pt>
    <dgm:pt modelId="{C5F7BA44-45D6-4975-8B17-0FCCB6110818}" type="sibTrans" cxnId="{08159A97-5FDE-4D24-A087-67A007973CEE}">
      <dgm:prSet/>
      <dgm:spPr/>
      <dgm:t>
        <a:bodyPr/>
        <a:lstStyle/>
        <a:p>
          <a:endParaRPr lang="en-US"/>
        </a:p>
      </dgm:t>
    </dgm:pt>
    <dgm:pt modelId="{8FDFD38D-5260-449F-A64E-1B3778807826}">
      <dgm:prSet/>
      <dgm:spPr/>
      <dgm:t>
        <a:bodyPr/>
        <a:lstStyle/>
        <a:p>
          <a:pPr rtl="0"/>
          <a:r>
            <a:rPr lang="en-US"/>
            <a:t>ACT and SAT exams</a:t>
          </a:r>
        </a:p>
      </dgm:t>
    </dgm:pt>
    <dgm:pt modelId="{96ACD88C-B022-4A2D-9B62-12BA10095ED9}" type="parTrans" cxnId="{BBACACD7-5F83-4F58-A530-59F37C0534AB}">
      <dgm:prSet/>
      <dgm:spPr/>
      <dgm:t>
        <a:bodyPr/>
        <a:lstStyle/>
        <a:p>
          <a:endParaRPr lang="en-US"/>
        </a:p>
      </dgm:t>
    </dgm:pt>
    <dgm:pt modelId="{6B9ACE0F-7078-4746-B55E-A87397ED5D09}" type="sibTrans" cxnId="{BBACACD7-5F83-4F58-A530-59F37C0534AB}">
      <dgm:prSet/>
      <dgm:spPr/>
      <dgm:t>
        <a:bodyPr/>
        <a:lstStyle/>
        <a:p>
          <a:endParaRPr lang="en-US"/>
        </a:p>
      </dgm:t>
    </dgm:pt>
    <dgm:pt modelId="{4A45BF93-5595-45D6-BDC5-134FD57724F0}">
      <dgm:prSet/>
      <dgm:spPr/>
      <dgm:t>
        <a:bodyPr/>
        <a:lstStyle/>
        <a:p>
          <a:pPr rtl="0"/>
          <a:r>
            <a:rPr lang="en-US" dirty="0"/>
            <a:t>College Planning Tips:</a:t>
          </a:r>
        </a:p>
      </dgm:t>
    </dgm:pt>
    <dgm:pt modelId="{82D47A0C-95F7-4BA8-822B-542E3F222247}" type="parTrans" cxnId="{8F44B266-5780-4856-8679-ED3B14A98894}">
      <dgm:prSet/>
      <dgm:spPr/>
      <dgm:t>
        <a:bodyPr/>
        <a:lstStyle/>
        <a:p>
          <a:endParaRPr lang="en-US"/>
        </a:p>
      </dgm:t>
    </dgm:pt>
    <dgm:pt modelId="{21F9DE7D-16A0-4E42-B938-F73FE04856A9}" type="sibTrans" cxnId="{8F44B266-5780-4856-8679-ED3B14A98894}">
      <dgm:prSet/>
      <dgm:spPr/>
      <dgm:t>
        <a:bodyPr/>
        <a:lstStyle/>
        <a:p>
          <a:endParaRPr lang="en-US"/>
        </a:p>
      </dgm:t>
    </dgm:pt>
    <dgm:pt modelId="{1237A810-3079-457B-932B-A3CFD8717BBA}">
      <dgm:prSet custT="1"/>
      <dgm:spPr/>
      <dgm:t>
        <a:bodyPr/>
        <a:lstStyle/>
        <a:p>
          <a:pPr rtl="0"/>
          <a:r>
            <a:rPr lang="en-US" sz="2900" dirty="0"/>
            <a:t>College Planning Checklist for HS Juniors</a:t>
          </a:r>
        </a:p>
      </dgm:t>
    </dgm:pt>
    <dgm:pt modelId="{1740082F-E204-4DD1-A759-8C8B7FC43707}" type="parTrans" cxnId="{1E67A9FF-B398-4E85-BDC6-3D59F9EE87F9}">
      <dgm:prSet/>
      <dgm:spPr/>
      <dgm:t>
        <a:bodyPr/>
        <a:lstStyle/>
        <a:p>
          <a:endParaRPr lang="en-US"/>
        </a:p>
      </dgm:t>
    </dgm:pt>
    <dgm:pt modelId="{9F316C90-395E-41E3-92D1-0DDAEC6FD70E}" type="sibTrans" cxnId="{1E67A9FF-B398-4E85-BDC6-3D59F9EE87F9}">
      <dgm:prSet/>
      <dgm:spPr/>
      <dgm:t>
        <a:bodyPr/>
        <a:lstStyle/>
        <a:p>
          <a:endParaRPr lang="en-US"/>
        </a:p>
      </dgm:t>
    </dgm:pt>
    <dgm:pt modelId="{386A9D57-9031-4637-8E54-8E8137B99A6E}" type="pres">
      <dgm:prSet presAssocID="{E053CF87-4F13-4836-882A-112B92C9CEB2}" presName="linear" presStyleCnt="0">
        <dgm:presLayoutVars>
          <dgm:animLvl val="lvl"/>
          <dgm:resizeHandles val="exact"/>
        </dgm:presLayoutVars>
      </dgm:prSet>
      <dgm:spPr/>
    </dgm:pt>
    <dgm:pt modelId="{BABE9D27-A581-4CE1-BBF9-099E06189F0A}" type="pres">
      <dgm:prSet presAssocID="{9F3CFD00-FC47-4A0D-8F2C-C798D6E31BE0}" presName="parentText" presStyleLbl="node1" presStyleIdx="0" presStyleCnt="3" custLinFactY="-49531" custLinFactNeighborY="-100000">
        <dgm:presLayoutVars>
          <dgm:chMax val="0"/>
          <dgm:bulletEnabled val="1"/>
        </dgm:presLayoutVars>
      </dgm:prSet>
      <dgm:spPr/>
    </dgm:pt>
    <dgm:pt modelId="{4DDC0F24-698A-486F-803D-98BC8FEB4A3A}" type="pres">
      <dgm:prSet presAssocID="{0E51054D-F44E-438C-B14E-61692CCC7851}" presName="spacer" presStyleCnt="0"/>
      <dgm:spPr/>
    </dgm:pt>
    <dgm:pt modelId="{A537A2AF-F7C4-44BC-A7AE-7E2E33A9D3D3}" type="pres">
      <dgm:prSet presAssocID="{1237A810-3079-457B-932B-A3CFD8717BBA}" presName="parentText" presStyleLbl="node1" presStyleIdx="1" presStyleCnt="3" custLinFactY="-34459" custLinFactNeighborY="-100000">
        <dgm:presLayoutVars>
          <dgm:chMax val="0"/>
          <dgm:bulletEnabled val="1"/>
        </dgm:presLayoutVars>
      </dgm:prSet>
      <dgm:spPr/>
    </dgm:pt>
    <dgm:pt modelId="{492D15C5-9CA3-47D2-AC27-0E5F4D246DDA}" type="pres">
      <dgm:prSet presAssocID="{9F316C90-395E-41E3-92D1-0DDAEC6FD70E}" presName="spacer" presStyleCnt="0"/>
      <dgm:spPr/>
    </dgm:pt>
    <dgm:pt modelId="{419B22B3-E6F6-44DD-83D3-63B7EA130AED}" type="pres">
      <dgm:prSet presAssocID="{4A45BF93-5595-45D6-BDC5-134FD57724F0}" presName="parentText" presStyleLbl="node1" presStyleIdx="2" presStyleCnt="3" custLinFactNeighborY="-11741">
        <dgm:presLayoutVars>
          <dgm:chMax val="0"/>
          <dgm:bulletEnabled val="1"/>
        </dgm:presLayoutVars>
      </dgm:prSet>
      <dgm:spPr/>
    </dgm:pt>
    <dgm:pt modelId="{98270C99-5EF4-4A59-85FD-3C3898362672}" type="pres">
      <dgm:prSet presAssocID="{4A45BF93-5595-45D6-BDC5-134FD57724F0}" presName="childText" presStyleLbl="revTx" presStyleIdx="0" presStyleCnt="1" custLinFactNeighborX="-216" custLinFactNeighborY="-14796">
        <dgm:presLayoutVars>
          <dgm:bulletEnabled val="1"/>
        </dgm:presLayoutVars>
      </dgm:prSet>
      <dgm:spPr/>
    </dgm:pt>
  </dgm:ptLst>
  <dgm:cxnLst>
    <dgm:cxn modelId="{1CF06507-482D-469D-9A5B-F09737C34291}" type="presOf" srcId="{9F3CFD00-FC47-4A0D-8F2C-C798D6E31BE0}" destId="{BABE9D27-A581-4CE1-BBF9-099E06189F0A}" srcOrd="0" destOrd="0" presId="urn:microsoft.com/office/officeart/2005/8/layout/vList2"/>
    <dgm:cxn modelId="{2C9A5E18-D34A-4615-A1B4-6F82ECD9D091}" type="presOf" srcId="{4A45BF93-5595-45D6-BDC5-134FD57724F0}" destId="{419B22B3-E6F6-44DD-83D3-63B7EA130AED}" srcOrd="0" destOrd="0" presId="urn:microsoft.com/office/officeart/2005/8/layout/vList2"/>
    <dgm:cxn modelId="{1AF37534-41C8-41F8-844D-626588455925}" type="presOf" srcId="{9D179018-9D56-4C11-99CC-BCCAFBC4DD41}" destId="{98270C99-5EF4-4A59-85FD-3C3898362672}" srcOrd="0" destOrd="2" presId="urn:microsoft.com/office/officeart/2005/8/layout/vList2"/>
    <dgm:cxn modelId="{EC11B33A-970D-4884-A80C-681D323423C7}" type="presOf" srcId="{8FDFD38D-5260-449F-A64E-1B3778807826}" destId="{98270C99-5EF4-4A59-85FD-3C3898362672}" srcOrd="0" destOrd="3" presId="urn:microsoft.com/office/officeart/2005/8/layout/vList2"/>
    <dgm:cxn modelId="{B373DB41-9CC1-4383-A59B-493480AD2A59}" type="presOf" srcId="{1237A810-3079-457B-932B-A3CFD8717BBA}" destId="{A537A2AF-F7C4-44BC-A7AE-7E2E33A9D3D3}" srcOrd="0" destOrd="0" presId="urn:microsoft.com/office/officeart/2005/8/layout/vList2"/>
    <dgm:cxn modelId="{8F44B266-5780-4856-8679-ED3B14A98894}" srcId="{E053CF87-4F13-4836-882A-112B92C9CEB2}" destId="{4A45BF93-5595-45D6-BDC5-134FD57724F0}" srcOrd="2" destOrd="0" parTransId="{82D47A0C-95F7-4BA8-822B-542E3F222247}" sibTransId="{21F9DE7D-16A0-4E42-B938-F73FE04856A9}"/>
    <dgm:cxn modelId="{18FB7F97-1E8A-4C65-8392-CA512AB08412}" srcId="{E053CF87-4F13-4836-882A-112B92C9CEB2}" destId="{9F3CFD00-FC47-4A0D-8F2C-C798D6E31BE0}" srcOrd="0" destOrd="0" parTransId="{810DB170-64D3-4108-A962-08CD16136180}" sibTransId="{0E51054D-F44E-438C-B14E-61692CCC7851}"/>
    <dgm:cxn modelId="{08159A97-5FDE-4D24-A087-67A007973CEE}" srcId="{4A45BF93-5595-45D6-BDC5-134FD57724F0}" destId="{9D179018-9D56-4C11-99CC-BCCAFBC4DD41}" srcOrd="2" destOrd="0" parTransId="{8B8326F2-B2D5-4110-A8DE-1264743378F9}" sibTransId="{C5F7BA44-45D6-4975-8B17-0FCCB6110818}"/>
    <dgm:cxn modelId="{8D92D7AD-CF10-483D-B31F-63C9BF25FC57}" type="presOf" srcId="{E053CF87-4F13-4836-882A-112B92C9CEB2}" destId="{386A9D57-9031-4637-8E54-8E8137B99A6E}" srcOrd="0" destOrd="0" presId="urn:microsoft.com/office/officeart/2005/8/layout/vList2"/>
    <dgm:cxn modelId="{F9B6A9CD-D7C9-4E4A-A682-C4DA391FC694}" srcId="{4A45BF93-5595-45D6-BDC5-134FD57724F0}" destId="{B6BEA192-2F25-4CA4-966A-3234158B1E2B}" srcOrd="0" destOrd="0" parTransId="{055A5ECA-0F46-4456-9CDC-0D307E254463}" sibTransId="{A6B99320-75BF-43F8-B6DC-FBC18D5ACE4B}"/>
    <dgm:cxn modelId="{F0460CCE-9302-418A-A7F2-C08B65E1A3EF}" type="presOf" srcId="{9D5BBDDE-6C9B-4778-89B1-D36D7424BF27}" destId="{98270C99-5EF4-4A59-85FD-3C3898362672}" srcOrd="0" destOrd="1" presId="urn:microsoft.com/office/officeart/2005/8/layout/vList2"/>
    <dgm:cxn modelId="{BBACACD7-5F83-4F58-A530-59F37C0534AB}" srcId="{4A45BF93-5595-45D6-BDC5-134FD57724F0}" destId="{8FDFD38D-5260-449F-A64E-1B3778807826}" srcOrd="3" destOrd="0" parTransId="{96ACD88C-B022-4A2D-9B62-12BA10095ED9}" sibTransId="{6B9ACE0F-7078-4746-B55E-A87397ED5D09}"/>
    <dgm:cxn modelId="{74BB53EA-DFB0-4EA3-9278-49609969FBAB}" type="presOf" srcId="{B6BEA192-2F25-4CA4-966A-3234158B1E2B}" destId="{98270C99-5EF4-4A59-85FD-3C3898362672}" srcOrd="0" destOrd="0" presId="urn:microsoft.com/office/officeart/2005/8/layout/vList2"/>
    <dgm:cxn modelId="{96D556FF-9884-48AF-8E95-45934A7276D5}" srcId="{4A45BF93-5595-45D6-BDC5-134FD57724F0}" destId="{9D5BBDDE-6C9B-4778-89B1-D36D7424BF27}" srcOrd="1" destOrd="0" parTransId="{DB59D080-D9DE-4176-A804-5B8FDE8B5CC5}" sibTransId="{C1B58E73-F009-4898-99BC-B3BD52641762}"/>
    <dgm:cxn modelId="{1E67A9FF-B398-4E85-BDC6-3D59F9EE87F9}" srcId="{E053CF87-4F13-4836-882A-112B92C9CEB2}" destId="{1237A810-3079-457B-932B-A3CFD8717BBA}" srcOrd="1" destOrd="0" parTransId="{1740082F-E204-4DD1-A759-8C8B7FC43707}" sibTransId="{9F316C90-395E-41E3-92D1-0DDAEC6FD70E}"/>
    <dgm:cxn modelId="{9CDBE240-5977-4C49-938F-D00B29FD8B19}" type="presParOf" srcId="{386A9D57-9031-4637-8E54-8E8137B99A6E}" destId="{BABE9D27-A581-4CE1-BBF9-099E06189F0A}" srcOrd="0" destOrd="0" presId="urn:microsoft.com/office/officeart/2005/8/layout/vList2"/>
    <dgm:cxn modelId="{445CE84B-7DA6-44A5-8D20-04CC1645EC86}" type="presParOf" srcId="{386A9D57-9031-4637-8E54-8E8137B99A6E}" destId="{4DDC0F24-698A-486F-803D-98BC8FEB4A3A}" srcOrd="1" destOrd="0" presId="urn:microsoft.com/office/officeart/2005/8/layout/vList2"/>
    <dgm:cxn modelId="{CE86AEED-CB3C-4415-B8AC-911AF15A52E7}" type="presParOf" srcId="{386A9D57-9031-4637-8E54-8E8137B99A6E}" destId="{A537A2AF-F7C4-44BC-A7AE-7E2E33A9D3D3}" srcOrd="2" destOrd="0" presId="urn:microsoft.com/office/officeart/2005/8/layout/vList2"/>
    <dgm:cxn modelId="{AD4C1763-C24C-43BA-951E-151CF17FB6CD}" type="presParOf" srcId="{386A9D57-9031-4637-8E54-8E8137B99A6E}" destId="{492D15C5-9CA3-47D2-AC27-0E5F4D246DDA}" srcOrd="3" destOrd="0" presId="urn:microsoft.com/office/officeart/2005/8/layout/vList2"/>
    <dgm:cxn modelId="{6B647FA8-C03A-4B5C-9FE1-3A73D923AE3C}" type="presParOf" srcId="{386A9D57-9031-4637-8E54-8E8137B99A6E}" destId="{419B22B3-E6F6-44DD-83D3-63B7EA130AED}" srcOrd="4" destOrd="0" presId="urn:microsoft.com/office/officeart/2005/8/layout/vList2"/>
    <dgm:cxn modelId="{5D7981D0-AB59-4520-81EE-798023A047AD}" type="presParOf" srcId="{386A9D57-9031-4637-8E54-8E8137B99A6E}" destId="{98270C99-5EF4-4A59-85FD-3C389836267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406832-992D-4D69-A30E-10CE643A1A10}" type="doc">
      <dgm:prSet loTypeId="urn:microsoft.com/office/officeart/2005/8/layout/vList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4C34CA4-03C6-4CE2-A142-FE4F1AB5AE21}">
      <dgm:prSet/>
      <dgm:spPr/>
      <dgm:t>
        <a:bodyPr/>
        <a:lstStyle/>
        <a:p>
          <a:pPr rtl="0"/>
          <a:r>
            <a:rPr lang="en-US" b="1" dirty="0"/>
            <a:t>Advanced Placement (AP) Night</a:t>
          </a:r>
        </a:p>
        <a:p>
          <a:pPr rtl="0"/>
          <a:r>
            <a:rPr lang="en-US" b="1"/>
            <a:t>TBA</a:t>
          </a:r>
          <a:endParaRPr lang="en-US" b="1" dirty="0"/>
        </a:p>
      </dgm:t>
    </dgm:pt>
    <dgm:pt modelId="{5F6696DB-1A84-46D7-92C8-882A2FB48382}" type="parTrans" cxnId="{F4695CB8-91CA-42B1-B6FF-82A4E9065A26}">
      <dgm:prSet/>
      <dgm:spPr/>
      <dgm:t>
        <a:bodyPr/>
        <a:lstStyle/>
        <a:p>
          <a:endParaRPr lang="en-US"/>
        </a:p>
      </dgm:t>
    </dgm:pt>
    <dgm:pt modelId="{A30E03B3-AE44-416B-90E5-E3BFABDA12B4}" type="sibTrans" cxnId="{F4695CB8-91CA-42B1-B6FF-82A4E9065A26}">
      <dgm:prSet/>
      <dgm:spPr/>
      <dgm:t>
        <a:bodyPr/>
        <a:lstStyle/>
        <a:p>
          <a:endParaRPr lang="en-US"/>
        </a:p>
      </dgm:t>
    </dgm:pt>
    <dgm:pt modelId="{B091645B-8FD2-46A7-92EA-A5EE24166AFC}" type="pres">
      <dgm:prSet presAssocID="{E6406832-992D-4D69-A30E-10CE643A1A10}" presName="linearFlow" presStyleCnt="0">
        <dgm:presLayoutVars>
          <dgm:dir/>
          <dgm:resizeHandles val="exact"/>
        </dgm:presLayoutVars>
      </dgm:prSet>
      <dgm:spPr/>
    </dgm:pt>
    <dgm:pt modelId="{6C08DFA2-7559-4F09-8C87-F4F66D167A08}" type="pres">
      <dgm:prSet presAssocID="{64C34CA4-03C6-4CE2-A142-FE4F1AB5AE21}" presName="composite" presStyleCnt="0"/>
      <dgm:spPr/>
    </dgm:pt>
    <dgm:pt modelId="{1EDFF04A-F8CC-4F25-BB4F-B25C79AC692A}" type="pres">
      <dgm:prSet presAssocID="{64C34CA4-03C6-4CE2-A142-FE4F1AB5AE21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ABE2764-FDC2-459F-AFF8-58E27224CB77}" type="pres">
      <dgm:prSet presAssocID="{64C34CA4-03C6-4CE2-A142-FE4F1AB5AE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637CE8A6-4CAB-426A-B087-3E96A770A92D}" type="presOf" srcId="{64C34CA4-03C6-4CE2-A142-FE4F1AB5AE21}" destId="{EABE2764-FDC2-459F-AFF8-58E27224CB77}" srcOrd="0" destOrd="0" presId="urn:microsoft.com/office/officeart/2005/8/layout/vList3"/>
    <dgm:cxn modelId="{F4695CB8-91CA-42B1-B6FF-82A4E9065A26}" srcId="{E6406832-992D-4D69-A30E-10CE643A1A10}" destId="{64C34CA4-03C6-4CE2-A142-FE4F1AB5AE21}" srcOrd="0" destOrd="0" parTransId="{5F6696DB-1A84-46D7-92C8-882A2FB48382}" sibTransId="{A30E03B3-AE44-416B-90E5-E3BFABDA12B4}"/>
    <dgm:cxn modelId="{CADC29C0-0CA7-44CB-BAAA-B77BF977CCE4}" type="presOf" srcId="{E6406832-992D-4D69-A30E-10CE643A1A10}" destId="{B091645B-8FD2-46A7-92EA-A5EE24166AFC}" srcOrd="0" destOrd="0" presId="urn:microsoft.com/office/officeart/2005/8/layout/vList3"/>
    <dgm:cxn modelId="{93CEE6B5-399D-4245-8147-6035848AD865}" type="presParOf" srcId="{B091645B-8FD2-46A7-92EA-A5EE24166AFC}" destId="{6C08DFA2-7559-4F09-8C87-F4F66D167A08}" srcOrd="0" destOrd="0" presId="urn:microsoft.com/office/officeart/2005/8/layout/vList3"/>
    <dgm:cxn modelId="{63137C58-18D6-41CE-9741-39324B228300}" type="presParOf" srcId="{6C08DFA2-7559-4F09-8C87-F4F66D167A08}" destId="{1EDFF04A-F8CC-4F25-BB4F-B25C79AC692A}" srcOrd="0" destOrd="0" presId="urn:microsoft.com/office/officeart/2005/8/layout/vList3"/>
    <dgm:cxn modelId="{57DAD10E-DFDB-4557-BC4D-547924679D90}" type="presParOf" srcId="{6C08DFA2-7559-4F09-8C87-F4F66D167A08}" destId="{EABE2764-FDC2-459F-AFF8-58E27224CB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E618E1-18FB-4D05-9C66-86AC8F5106F7}" type="doc">
      <dgm:prSet loTypeId="urn:diagrams.loki3.com/VaryingWidthList+Icon" loCatId="list" qsTypeId="urn:microsoft.com/office/officeart/2005/8/quickstyle/3d3" qsCatId="3D" csTypeId="urn:microsoft.com/office/officeart/2005/8/colors/colorful1" csCatId="colorful" phldr="1"/>
      <dgm:spPr/>
    </dgm:pt>
    <dgm:pt modelId="{4BBD001D-00F6-45A4-A8BA-71822D224B44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Majors/Degrees</a:t>
          </a:r>
        </a:p>
      </dgm:t>
    </dgm:pt>
    <dgm:pt modelId="{3ECA18E7-878A-47F3-8483-3FD9D58D9519}" type="parTrans" cxnId="{71FFC25F-1C3F-4757-BB1C-0F5E42CBD409}">
      <dgm:prSet/>
      <dgm:spPr/>
      <dgm:t>
        <a:bodyPr/>
        <a:lstStyle/>
        <a:p>
          <a:endParaRPr lang="en-US"/>
        </a:p>
      </dgm:t>
    </dgm:pt>
    <dgm:pt modelId="{952DB7E2-F62B-42C4-92DB-F20A70E93152}" type="sibTrans" cxnId="{71FFC25F-1C3F-4757-BB1C-0F5E42CBD409}">
      <dgm:prSet/>
      <dgm:spPr/>
      <dgm:t>
        <a:bodyPr/>
        <a:lstStyle/>
        <a:p>
          <a:endParaRPr lang="en-US"/>
        </a:p>
      </dgm:t>
    </dgm:pt>
    <dgm:pt modelId="{44CD1890-2650-455B-BB92-7EF5DA50130B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Location</a:t>
          </a:r>
        </a:p>
      </dgm:t>
    </dgm:pt>
    <dgm:pt modelId="{A135C2A8-1FD9-47D6-80A9-9C27A37D5562}" type="parTrans" cxnId="{60250C93-5680-472D-B4B0-F7B5659F7406}">
      <dgm:prSet/>
      <dgm:spPr/>
      <dgm:t>
        <a:bodyPr/>
        <a:lstStyle/>
        <a:p>
          <a:endParaRPr lang="en-US"/>
        </a:p>
      </dgm:t>
    </dgm:pt>
    <dgm:pt modelId="{BF413362-D615-4D32-A34E-2BC7C91929CB}" type="sibTrans" cxnId="{60250C93-5680-472D-B4B0-F7B5659F7406}">
      <dgm:prSet/>
      <dgm:spPr/>
      <dgm:t>
        <a:bodyPr/>
        <a:lstStyle/>
        <a:p>
          <a:endParaRPr lang="en-US"/>
        </a:p>
      </dgm:t>
    </dgm:pt>
    <dgm:pt modelId="{A4D46BB3-FEF8-41BC-9358-0A57B4ECD558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Cost</a:t>
          </a:r>
        </a:p>
      </dgm:t>
    </dgm:pt>
    <dgm:pt modelId="{3142F123-094F-44FD-80D1-0A042FECB4F1}" type="parTrans" cxnId="{D8D29E9D-6668-40DB-8507-DCC19B0113DE}">
      <dgm:prSet/>
      <dgm:spPr/>
      <dgm:t>
        <a:bodyPr/>
        <a:lstStyle/>
        <a:p>
          <a:endParaRPr lang="en-US"/>
        </a:p>
      </dgm:t>
    </dgm:pt>
    <dgm:pt modelId="{6175EA3D-70C3-425D-B79A-486D0265837F}" type="sibTrans" cxnId="{D8D29E9D-6668-40DB-8507-DCC19B0113DE}">
      <dgm:prSet/>
      <dgm:spPr/>
      <dgm:t>
        <a:bodyPr/>
        <a:lstStyle/>
        <a:p>
          <a:endParaRPr lang="en-US"/>
        </a:p>
      </dgm:t>
    </dgm:pt>
    <dgm:pt modelId="{21E6380A-4051-4D84-8A54-345C83EFA741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School Size</a:t>
          </a:r>
        </a:p>
      </dgm:t>
    </dgm:pt>
    <dgm:pt modelId="{B6654E72-92F1-43B6-BFA3-3C5CF61F0720}" type="parTrans" cxnId="{F12CA51F-9BC1-4AF0-9D8E-93BCB2218FD6}">
      <dgm:prSet/>
      <dgm:spPr/>
      <dgm:t>
        <a:bodyPr/>
        <a:lstStyle/>
        <a:p>
          <a:endParaRPr lang="en-US"/>
        </a:p>
      </dgm:t>
    </dgm:pt>
    <dgm:pt modelId="{39200DF1-68F0-4D93-ABE7-A3C78AF3FBD1}" type="sibTrans" cxnId="{F12CA51F-9BC1-4AF0-9D8E-93BCB2218FD6}">
      <dgm:prSet/>
      <dgm:spPr/>
      <dgm:t>
        <a:bodyPr/>
        <a:lstStyle/>
        <a:p>
          <a:endParaRPr lang="en-US"/>
        </a:p>
      </dgm:t>
    </dgm:pt>
    <dgm:pt modelId="{AF32C68C-DD63-4AD1-ABFB-06B411789DD4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85000"/>
                  <a:lumOff val="15000"/>
                </a:schemeClr>
              </a:solidFill>
            </a:rPr>
            <a:t>Campus Life</a:t>
          </a:r>
        </a:p>
      </dgm:t>
    </dgm:pt>
    <dgm:pt modelId="{BE28334F-711A-44D4-8544-8B273EFE9AEC}" type="parTrans" cxnId="{207B2AD4-B9BC-4516-B0AA-B3280DC2880E}">
      <dgm:prSet/>
      <dgm:spPr/>
      <dgm:t>
        <a:bodyPr/>
        <a:lstStyle/>
        <a:p>
          <a:endParaRPr lang="en-US"/>
        </a:p>
      </dgm:t>
    </dgm:pt>
    <dgm:pt modelId="{41D85327-5CD1-48D8-8211-68BA1374CDA5}" type="sibTrans" cxnId="{207B2AD4-B9BC-4516-B0AA-B3280DC2880E}">
      <dgm:prSet/>
      <dgm:spPr/>
      <dgm:t>
        <a:bodyPr/>
        <a:lstStyle/>
        <a:p>
          <a:endParaRPr lang="en-US"/>
        </a:p>
      </dgm:t>
    </dgm:pt>
    <dgm:pt modelId="{22C83751-058B-41C6-AFAA-6AFE9D3B4D5C}" type="pres">
      <dgm:prSet presAssocID="{EFE618E1-18FB-4D05-9C66-86AC8F5106F7}" presName="Name0" presStyleCnt="0">
        <dgm:presLayoutVars>
          <dgm:resizeHandles/>
        </dgm:presLayoutVars>
      </dgm:prSet>
      <dgm:spPr/>
    </dgm:pt>
    <dgm:pt modelId="{F6984AB3-7225-4EEB-95C8-8EA1AEA16A74}" type="pres">
      <dgm:prSet presAssocID="{4BBD001D-00F6-45A4-A8BA-71822D224B44}" presName="text" presStyleLbl="node1" presStyleIdx="0" presStyleCnt="5" custScaleX="345502">
        <dgm:presLayoutVars>
          <dgm:bulletEnabled val="1"/>
        </dgm:presLayoutVars>
      </dgm:prSet>
      <dgm:spPr/>
    </dgm:pt>
    <dgm:pt modelId="{52BCD3FB-D37C-4589-A58B-5A1F03054013}" type="pres">
      <dgm:prSet presAssocID="{952DB7E2-F62B-42C4-92DB-F20A70E93152}" presName="space" presStyleCnt="0"/>
      <dgm:spPr/>
    </dgm:pt>
    <dgm:pt modelId="{111E1B52-6DBF-48FA-A2BF-8D76C1EA1428}" type="pres">
      <dgm:prSet presAssocID="{21E6380A-4051-4D84-8A54-345C83EFA741}" presName="text" presStyleLbl="node1" presStyleIdx="1" presStyleCnt="5">
        <dgm:presLayoutVars>
          <dgm:bulletEnabled val="1"/>
        </dgm:presLayoutVars>
      </dgm:prSet>
      <dgm:spPr/>
    </dgm:pt>
    <dgm:pt modelId="{D6A1B6BF-DD75-4914-859D-4ADA26F9C7BB}" type="pres">
      <dgm:prSet presAssocID="{39200DF1-68F0-4D93-ABE7-A3C78AF3FBD1}" presName="space" presStyleCnt="0"/>
      <dgm:spPr/>
    </dgm:pt>
    <dgm:pt modelId="{08A98C8F-BEA4-4862-8BF7-7460BC22316E}" type="pres">
      <dgm:prSet presAssocID="{44CD1890-2650-455B-BB92-7EF5DA50130B}" presName="text" presStyleLbl="node1" presStyleIdx="2" presStyleCnt="5">
        <dgm:presLayoutVars>
          <dgm:bulletEnabled val="1"/>
        </dgm:presLayoutVars>
      </dgm:prSet>
      <dgm:spPr/>
    </dgm:pt>
    <dgm:pt modelId="{6693345E-AE0B-42B2-B31D-D1869896AF1F}" type="pres">
      <dgm:prSet presAssocID="{BF413362-D615-4D32-A34E-2BC7C91929CB}" presName="space" presStyleCnt="0"/>
      <dgm:spPr/>
    </dgm:pt>
    <dgm:pt modelId="{877EAA04-4FF7-455E-80B2-91AA09A4218B}" type="pres">
      <dgm:prSet presAssocID="{A4D46BB3-FEF8-41BC-9358-0A57B4ECD558}" presName="text" presStyleLbl="node1" presStyleIdx="3" presStyleCnt="5">
        <dgm:presLayoutVars>
          <dgm:bulletEnabled val="1"/>
        </dgm:presLayoutVars>
      </dgm:prSet>
      <dgm:spPr/>
    </dgm:pt>
    <dgm:pt modelId="{990940EC-435C-498D-B606-EFD1641992BE}" type="pres">
      <dgm:prSet presAssocID="{6175EA3D-70C3-425D-B79A-486D0265837F}" presName="space" presStyleCnt="0"/>
      <dgm:spPr/>
    </dgm:pt>
    <dgm:pt modelId="{AB82FDFB-A8BE-4693-B688-28237880DE8E}" type="pres">
      <dgm:prSet presAssocID="{AF32C68C-DD63-4AD1-ABFB-06B411789DD4}" presName="text" presStyleLbl="node1" presStyleIdx="4" presStyleCnt="5">
        <dgm:presLayoutVars>
          <dgm:bulletEnabled val="1"/>
        </dgm:presLayoutVars>
      </dgm:prSet>
      <dgm:spPr/>
    </dgm:pt>
  </dgm:ptLst>
  <dgm:cxnLst>
    <dgm:cxn modelId="{BE19B20D-0007-4E62-8799-BB6C52095640}" type="presOf" srcId="{AF32C68C-DD63-4AD1-ABFB-06B411789DD4}" destId="{AB82FDFB-A8BE-4693-B688-28237880DE8E}" srcOrd="0" destOrd="0" presId="urn:diagrams.loki3.com/VaryingWidthList+Icon"/>
    <dgm:cxn modelId="{F12CA51F-9BC1-4AF0-9D8E-93BCB2218FD6}" srcId="{EFE618E1-18FB-4D05-9C66-86AC8F5106F7}" destId="{21E6380A-4051-4D84-8A54-345C83EFA741}" srcOrd="1" destOrd="0" parTransId="{B6654E72-92F1-43B6-BFA3-3C5CF61F0720}" sibTransId="{39200DF1-68F0-4D93-ABE7-A3C78AF3FBD1}"/>
    <dgm:cxn modelId="{C6A90922-7ACE-4D33-881E-AE0CC9D4C2E3}" type="presOf" srcId="{21E6380A-4051-4D84-8A54-345C83EFA741}" destId="{111E1B52-6DBF-48FA-A2BF-8D76C1EA1428}" srcOrd="0" destOrd="0" presId="urn:diagrams.loki3.com/VaryingWidthList+Icon"/>
    <dgm:cxn modelId="{59710A36-ACA8-4F26-AF44-AFE282E5DEE8}" type="presOf" srcId="{A4D46BB3-FEF8-41BC-9358-0A57B4ECD558}" destId="{877EAA04-4FF7-455E-80B2-91AA09A4218B}" srcOrd="0" destOrd="0" presId="urn:diagrams.loki3.com/VaryingWidthList+Icon"/>
    <dgm:cxn modelId="{5726223D-97A6-4817-85E2-998D35A36311}" type="presOf" srcId="{EFE618E1-18FB-4D05-9C66-86AC8F5106F7}" destId="{22C83751-058B-41C6-AFAA-6AFE9D3B4D5C}" srcOrd="0" destOrd="0" presId="urn:diagrams.loki3.com/VaryingWidthList+Icon"/>
    <dgm:cxn modelId="{71FFC25F-1C3F-4757-BB1C-0F5E42CBD409}" srcId="{EFE618E1-18FB-4D05-9C66-86AC8F5106F7}" destId="{4BBD001D-00F6-45A4-A8BA-71822D224B44}" srcOrd="0" destOrd="0" parTransId="{3ECA18E7-878A-47F3-8483-3FD9D58D9519}" sibTransId="{952DB7E2-F62B-42C4-92DB-F20A70E93152}"/>
    <dgm:cxn modelId="{60250C93-5680-472D-B4B0-F7B5659F7406}" srcId="{EFE618E1-18FB-4D05-9C66-86AC8F5106F7}" destId="{44CD1890-2650-455B-BB92-7EF5DA50130B}" srcOrd="2" destOrd="0" parTransId="{A135C2A8-1FD9-47D6-80A9-9C27A37D5562}" sibTransId="{BF413362-D615-4D32-A34E-2BC7C91929CB}"/>
    <dgm:cxn modelId="{D8D29E9D-6668-40DB-8507-DCC19B0113DE}" srcId="{EFE618E1-18FB-4D05-9C66-86AC8F5106F7}" destId="{A4D46BB3-FEF8-41BC-9358-0A57B4ECD558}" srcOrd="3" destOrd="0" parTransId="{3142F123-094F-44FD-80D1-0A042FECB4F1}" sibTransId="{6175EA3D-70C3-425D-B79A-486D0265837F}"/>
    <dgm:cxn modelId="{33EC0BB9-3A65-4800-952D-E5E78E873572}" type="presOf" srcId="{4BBD001D-00F6-45A4-A8BA-71822D224B44}" destId="{F6984AB3-7225-4EEB-95C8-8EA1AEA16A74}" srcOrd="0" destOrd="0" presId="urn:diagrams.loki3.com/VaryingWidthList+Icon"/>
    <dgm:cxn modelId="{F0D4EFD1-64AE-461A-B647-D07799A85BC2}" type="presOf" srcId="{44CD1890-2650-455B-BB92-7EF5DA50130B}" destId="{08A98C8F-BEA4-4862-8BF7-7460BC22316E}" srcOrd="0" destOrd="0" presId="urn:diagrams.loki3.com/VaryingWidthList+Icon"/>
    <dgm:cxn modelId="{207B2AD4-B9BC-4516-B0AA-B3280DC2880E}" srcId="{EFE618E1-18FB-4D05-9C66-86AC8F5106F7}" destId="{AF32C68C-DD63-4AD1-ABFB-06B411789DD4}" srcOrd="4" destOrd="0" parTransId="{BE28334F-711A-44D4-8544-8B273EFE9AEC}" sibTransId="{41D85327-5CD1-48D8-8211-68BA1374CDA5}"/>
    <dgm:cxn modelId="{5D5C7061-FC9F-4B9B-8091-EDBEE8CF5074}" type="presParOf" srcId="{22C83751-058B-41C6-AFAA-6AFE9D3B4D5C}" destId="{F6984AB3-7225-4EEB-95C8-8EA1AEA16A74}" srcOrd="0" destOrd="0" presId="urn:diagrams.loki3.com/VaryingWidthList+Icon"/>
    <dgm:cxn modelId="{A154EEB5-F238-495A-B3B2-51CC3F50565E}" type="presParOf" srcId="{22C83751-058B-41C6-AFAA-6AFE9D3B4D5C}" destId="{52BCD3FB-D37C-4589-A58B-5A1F03054013}" srcOrd="1" destOrd="0" presId="urn:diagrams.loki3.com/VaryingWidthList+Icon"/>
    <dgm:cxn modelId="{214F63AB-FFB2-479C-A994-373B4943174E}" type="presParOf" srcId="{22C83751-058B-41C6-AFAA-6AFE9D3B4D5C}" destId="{111E1B52-6DBF-48FA-A2BF-8D76C1EA1428}" srcOrd="2" destOrd="0" presId="urn:diagrams.loki3.com/VaryingWidthList+Icon"/>
    <dgm:cxn modelId="{B19CEBD5-8C42-40FF-A032-3854C30764BD}" type="presParOf" srcId="{22C83751-058B-41C6-AFAA-6AFE9D3B4D5C}" destId="{D6A1B6BF-DD75-4914-859D-4ADA26F9C7BB}" srcOrd="3" destOrd="0" presId="urn:diagrams.loki3.com/VaryingWidthList+Icon"/>
    <dgm:cxn modelId="{0E86066B-005B-45B7-ABE6-67ABC12F6EA7}" type="presParOf" srcId="{22C83751-058B-41C6-AFAA-6AFE9D3B4D5C}" destId="{08A98C8F-BEA4-4862-8BF7-7460BC22316E}" srcOrd="4" destOrd="0" presId="urn:diagrams.loki3.com/VaryingWidthList+Icon"/>
    <dgm:cxn modelId="{02C20FC4-EFC7-45AA-9DA9-F57FB297B3A3}" type="presParOf" srcId="{22C83751-058B-41C6-AFAA-6AFE9D3B4D5C}" destId="{6693345E-AE0B-42B2-B31D-D1869896AF1F}" srcOrd="5" destOrd="0" presId="urn:diagrams.loki3.com/VaryingWidthList+Icon"/>
    <dgm:cxn modelId="{85B47A2D-2E3F-4D74-BB5E-57C5DAD4F281}" type="presParOf" srcId="{22C83751-058B-41C6-AFAA-6AFE9D3B4D5C}" destId="{877EAA04-4FF7-455E-80B2-91AA09A4218B}" srcOrd="6" destOrd="0" presId="urn:diagrams.loki3.com/VaryingWidthList+Icon"/>
    <dgm:cxn modelId="{5EB6C715-2EEC-4546-9AD8-CECD6FC61D8A}" type="presParOf" srcId="{22C83751-058B-41C6-AFAA-6AFE9D3B4D5C}" destId="{990940EC-435C-498D-B606-EFD1641992BE}" srcOrd="7" destOrd="0" presId="urn:diagrams.loki3.com/VaryingWidthList+Icon"/>
    <dgm:cxn modelId="{30E7693C-7229-40F9-84BE-B572FDF35C8E}" type="presParOf" srcId="{22C83751-058B-41C6-AFAA-6AFE9D3B4D5C}" destId="{AB82FDFB-A8BE-4693-B688-28237880DE8E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1000" b="1" u="sng" dirty="0">
              <a:solidFill>
                <a:schemeClr val="bg1"/>
              </a:solidFill>
            </a:rPr>
            <a:t>A-</a:t>
          </a:r>
          <a:r>
            <a:rPr lang="en-US" sz="1000" b="1" u="sng" dirty="0" err="1">
              <a:solidFill>
                <a:schemeClr val="bg1"/>
              </a:solidFill>
            </a:rPr>
            <a:t>Cas</a:t>
          </a:r>
          <a:r>
            <a:rPr lang="en-US" sz="1000" b="1" u="sng" dirty="0">
              <a:solidFill>
                <a:schemeClr val="bg1"/>
              </a:solidFill>
            </a:rPr>
            <a:t>  </a:t>
          </a:r>
          <a:r>
            <a:rPr lang="en-US" sz="10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1000" u="none" dirty="0">
              <a:solidFill>
                <a:schemeClr val="bg1"/>
              </a:solidFill>
            </a:rPr>
            <a:t>Ms. Beaty</a:t>
          </a:r>
          <a:r>
            <a:rPr lang="en-US" sz="1000" dirty="0">
              <a:solidFill>
                <a:schemeClr val="bg1"/>
              </a:solidFill>
            </a:rPr>
            <a:t> beatyz@fultonschools.org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 sz="1000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 sz="1000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1000" b="1" u="sng" dirty="0">
              <a:solidFill>
                <a:schemeClr val="bg1"/>
              </a:solidFill>
            </a:rPr>
            <a:t>Cat-Harp</a:t>
          </a:r>
        </a:p>
        <a:p>
          <a:r>
            <a:rPr lang="en-US" sz="1000" dirty="0">
              <a:solidFill>
                <a:schemeClr val="bg1"/>
              </a:solidFill>
            </a:rPr>
            <a:t>Ms. Ekpo EkpoN@fultonschools.org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 sz="1000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 sz="1000"/>
        </a:p>
      </dgm:t>
    </dgm:pt>
    <dgm:pt modelId="{3D06F9D0-E49D-4917-81AB-4F1948C37691}">
      <dgm:prSet phldrT="[Text]" custT="1"/>
      <dgm:spPr/>
      <dgm:t>
        <a:bodyPr/>
        <a:lstStyle/>
        <a:p>
          <a:r>
            <a:rPr lang="en-US" sz="1000" b="1" u="sng" dirty="0" err="1">
              <a:solidFill>
                <a:schemeClr val="bg1"/>
              </a:solidFill>
            </a:rPr>
            <a:t>Harq-Mep</a:t>
          </a:r>
          <a:endParaRPr lang="en-US" sz="1000" b="1" u="sng" dirty="0">
            <a:solidFill>
              <a:schemeClr val="bg1"/>
            </a:solidFill>
          </a:endParaRPr>
        </a:p>
        <a:p>
          <a:r>
            <a:rPr lang="en-US" sz="1000" dirty="0">
              <a:solidFill>
                <a:schemeClr val="bg1"/>
              </a:solidFill>
            </a:rPr>
            <a:t>Ms. Graver graverH@fultonschools.org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 sz="1000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 sz="1000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 custLinFactNeighborX="2943" custLinFactNeighborY="-32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02807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03139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04709">
        <dgm:presLayoutVars>
          <dgm:bulletEnabled val="1"/>
        </dgm:presLayoutVars>
      </dgm:prSet>
      <dgm:spPr/>
    </dgm:pt>
  </dgm:ptLst>
  <dgm:cxnLst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>
        <a:xfrm rot="10800000">
          <a:off x="947531" y="703"/>
          <a:ext cx="3285191" cy="1461321"/>
        </a:xfrm>
        <a:prstGeom prst="homePlate">
          <a:avLst/>
        </a:prstGeom>
        <a:solidFill>
          <a:srgbClr val="C4D73F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b="1" u="sng" dirty="0" err="1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Meq</a:t>
          </a:r>
          <a:r>
            <a:rPr lang="en-US" sz="10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-Sal</a:t>
          </a:r>
          <a:r>
            <a:rPr lang="en-US" sz="1000" b="1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</a:t>
          </a:r>
        </a:p>
        <a:p>
          <a:r>
            <a:rPr lang="en-US" sz="10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Ms. Freeman freemanMA@fultonschools.org</a:t>
          </a: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 sz="1000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 sz="1000"/>
        </a:p>
      </dgm:t>
    </dgm:pt>
    <dgm:pt modelId="{A2E1CF6B-7030-4288-A53C-A92D530C3341}">
      <dgm:prSet phldrT="[Text]" custT="1"/>
      <dgm:spPr>
        <a:xfrm rot="10800000">
          <a:off x="1169722" y="1899832"/>
          <a:ext cx="3040380" cy="1461321"/>
        </a:xfrm>
        <a:prstGeom prst="homePlate">
          <a:avLst/>
        </a:prstGeom>
        <a:solidFill>
          <a:srgbClr val="FFCE2D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Sam-Z</a:t>
          </a:r>
          <a:r>
            <a:rPr lang="en-US" sz="10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              </a:t>
          </a:r>
        </a:p>
        <a:p>
          <a:r>
            <a:rPr lang="en-US" sz="10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Ms. Peart peart@fultonschools.org</a:t>
          </a: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 sz="1000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 sz="1000"/>
        </a:p>
      </dgm:t>
    </dgm:pt>
    <dgm:pt modelId="{3D06F9D0-E49D-4917-81AB-4F1948C37691}">
      <dgm:prSet phldrT="[Text]" custT="1"/>
      <dgm:spPr>
        <a:xfrm rot="10800000">
          <a:off x="992096" y="3796478"/>
          <a:ext cx="3268013" cy="1461321"/>
        </a:xfrm>
        <a:prstGeom prst="homePlate">
          <a:avLst/>
        </a:prstGeom>
        <a:solidFill>
          <a:srgbClr val="FFA600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u="sng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Grad Coach</a:t>
          </a:r>
          <a:endParaRPr lang="en-US" sz="1000" b="1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0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Mrs. Rigsbey RigsbeyA@fultonschools.org</a:t>
          </a: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 sz="1000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 sz="1000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xfrm>
          <a:off x="339276" y="703"/>
          <a:ext cx="1461321" cy="14613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AF61B23-691E-4643-AF70-EF6A3C98B116}" type="pres">
      <dgm:prSet presAssocID="{4C9C01DB-5949-43D0-8560-F34C81889E83}" presName="txShp" presStyleLbl="node1" presStyleIdx="0" presStyleCnt="3" custScaleX="108052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xfrm>
          <a:off x="400479" y="1898239"/>
          <a:ext cx="1461321" cy="14613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CD9D315-EC76-4CD4-9107-56B043ED0BDC}" type="pres">
      <dgm:prSet presAssocID="{A2E1CF6B-7030-4288-A53C-A92D530C3341}" presName="txShp" presStyleLbl="node1" presStyleIdx="1" presStyleCnt="3" custScaleX="100501" custLinFactNeighborX="1269" custLinFactNeighborY="109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LinFactNeighborX="-825" custLinFactNeighborY="-757"/>
      <dgm:spPr>
        <a:xfrm>
          <a:off x="343571" y="3795775"/>
          <a:ext cx="1461321" cy="14613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F95BD42-54E4-4BB0-8F47-348F0034961F}" type="pres">
      <dgm:prSet presAssocID="{3D06F9D0-E49D-4917-81AB-4F1948C37691}" presName="txShp" presStyleLbl="node1" presStyleIdx="2" presStyleCnt="3" custScaleX="114724" custLinFactNeighborX="1042" custLinFactNeighborY="973">
        <dgm:presLayoutVars>
          <dgm:bulletEnabled val="1"/>
        </dgm:presLayoutVars>
      </dgm:prSet>
      <dgm:spPr/>
    </dgm:pt>
  </dgm:ptLst>
  <dgm:cxnLst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7569753E-873C-4665-AC7D-C0CFCD139FCE}" type="presOf" srcId="{3D06F9D0-E49D-4917-81AB-4F1948C37691}" destId="{AF95BD42-54E4-4BB0-8F47-348F0034961F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2AEFEB55-FF92-4039-8E88-EAB716ADB360}" type="presOf" srcId="{4C9C01DB-5949-43D0-8560-F34C81889E83}" destId="{2AF61B23-691E-4643-AF70-EF6A3C98B116}" srcOrd="0" destOrd="0" presId="urn:microsoft.com/office/officeart/2005/8/layout/vList3"/>
    <dgm:cxn modelId="{4FDA3C76-251E-4698-93C7-7C08E72D7667}" type="presOf" srcId="{E90A9ED8-1840-4924-8DB8-FCCE286404A2}" destId="{A9605DE7-A488-40B9-A2A7-E7C32A01780A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3BA2EED4-0CD4-4FE3-AADE-D854736B2F1E}" type="presOf" srcId="{A2E1CF6B-7030-4288-A53C-A92D530C3341}" destId="{FCD9D315-EC76-4CD4-9107-56B043ED0BDC}" srcOrd="0" destOrd="0" presId="urn:microsoft.com/office/officeart/2005/8/layout/vList3"/>
    <dgm:cxn modelId="{F11098E4-E42E-4388-AB0A-668A0B74BEEE}" type="presParOf" srcId="{A9605DE7-A488-40B9-A2A7-E7C32A01780A}" destId="{99587173-1DB0-44C1-91BC-6A64C32D4A0E}" srcOrd="0" destOrd="0" presId="urn:microsoft.com/office/officeart/2005/8/layout/vList3"/>
    <dgm:cxn modelId="{97FF4498-2719-403D-9819-4F3E6237027A}" type="presParOf" srcId="{99587173-1DB0-44C1-91BC-6A64C32D4A0E}" destId="{89FF4F67-DB6E-4636-9CED-913F218E870B}" srcOrd="0" destOrd="0" presId="urn:microsoft.com/office/officeart/2005/8/layout/vList3"/>
    <dgm:cxn modelId="{D714A484-1103-4553-B76D-6889CE15DAD1}" type="presParOf" srcId="{99587173-1DB0-44C1-91BC-6A64C32D4A0E}" destId="{2AF61B23-691E-4643-AF70-EF6A3C98B116}" srcOrd="1" destOrd="0" presId="urn:microsoft.com/office/officeart/2005/8/layout/vList3"/>
    <dgm:cxn modelId="{B45DD434-7EA6-4A2C-B9F4-910149425642}" type="presParOf" srcId="{A9605DE7-A488-40B9-A2A7-E7C32A01780A}" destId="{16C9112C-9C97-4627-81A9-9C00B98B3F71}" srcOrd="1" destOrd="0" presId="urn:microsoft.com/office/officeart/2005/8/layout/vList3"/>
    <dgm:cxn modelId="{FC0A8FE8-CEDF-4C75-8A9A-410764305FF5}" type="presParOf" srcId="{A9605DE7-A488-40B9-A2A7-E7C32A01780A}" destId="{D17CF6FF-73BB-444B-9E26-E07F67313A3E}" srcOrd="2" destOrd="0" presId="urn:microsoft.com/office/officeart/2005/8/layout/vList3"/>
    <dgm:cxn modelId="{FE4A78BE-6CB4-4020-B59B-6F692FEDDB83}" type="presParOf" srcId="{D17CF6FF-73BB-444B-9E26-E07F67313A3E}" destId="{556B3699-2911-4156-BCB3-84CE1F53A27D}" srcOrd="0" destOrd="0" presId="urn:microsoft.com/office/officeart/2005/8/layout/vList3"/>
    <dgm:cxn modelId="{41878CD9-28EE-4798-B6C4-11000C46BB21}" type="presParOf" srcId="{D17CF6FF-73BB-444B-9E26-E07F67313A3E}" destId="{FCD9D315-EC76-4CD4-9107-56B043ED0BDC}" srcOrd="1" destOrd="0" presId="urn:microsoft.com/office/officeart/2005/8/layout/vList3"/>
    <dgm:cxn modelId="{AAA68496-CCE6-482D-9B1C-75AE91C4783E}" type="presParOf" srcId="{A9605DE7-A488-40B9-A2A7-E7C32A01780A}" destId="{0FDD0637-81ED-4F54-8C24-42A9197F9819}" srcOrd="3" destOrd="0" presId="urn:microsoft.com/office/officeart/2005/8/layout/vList3"/>
    <dgm:cxn modelId="{51DF6ABA-375A-4038-AD74-A94F743B29B0}" type="presParOf" srcId="{A9605DE7-A488-40B9-A2A7-E7C32A01780A}" destId="{86BDD2E0-0DE0-4F9B-9D91-ADD0C1C3F219}" srcOrd="4" destOrd="0" presId="urn:microsoft.com/office/officeart/2005/8/layout/vList3"/>
    <dgm:cxn modelId="{E3162002-9861-43FE-BE7B-5594573FA854}" type="presParOf" srcId="{86BDD2E0-0DE0-4F9B-9D91-ADD0C1C3F219}" destId="{03C9FFE3-FAFD-4610-8B45-C3E276AACCAD}" srcOrd="0" destOrd="0" presId="urn:microsoft.com/office/officeart/2005/8/layout/vList3"/>
    <dgm:cxn modelId="{AA69A774-4F99-4685-9DAC-C87BFA232F57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A568E-EBCD-4439-9C42-448C12D5C0C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CA3E20-26F5-4378-9E18-4205BC733602}">
      <dgm:prSet custT="1"/>
      <dgm:spPr/>
      <dgm:t>
        <a:bodyPr/>
        <a:lstStyle/>
        <a:p>
          <a:pPr algn="ctr" rtl="0"/>
          <a:r>
            <a:rPr lang="en-US" sz="2800">
              <a:solidFill>
                <a:schemeClr val="bg1"/>
              </a:solidFill>
            </a:rPr>
            <a:t>Just as students should search for the best college “fit,” selective colleges search for the best student “fit.”  </a:t>
          </a:r>
          <a:endParaRPr lang="en-US" sz="2800" dirty="0">
            <a:solidFill>
              <a:schemeClr val="bg1"/>
            </a:solidFill>
          </a:endParaRPr>
        </a:p>
      </dgm:t>
    </dgm:pt>
    <dgm:pt modelId="{8FCFB1E2-0855-4080-91E5-45B3AFEAEEFF}" type="parTrans" cxnId="{841CDCAD-776D-4EBD-9048-C6594EBF5FE4}">
      <dgm:prSet/>
      <dgm:spPr/>
      <dgm:t>
        <a:bodyPr/>
        <a:lstStyle/>
        <a:p>
          <a:endParaRPr lang="en-US"/>
        </a:p>
      </dgm:t>
    </dgm:pt>
    <dgm:pt modelId="{33BF1F90-A03C-4E6B-8DC3-2CF244F8FF8E}" type="sibTrans" cxnId="{841CDCAD-776D-4EBD-9048-C6594EBF5FE4}">
      <dgm:prSet/>
      <dgm:spPr/>
      <dgm:t>
        <a:bodyPr/>
        <a:lstStyle/>
        <a:p>
          <a:endParaRPr lang="en-US"/>
        </a:p>
      </dgm:t>
    </dgm:pt>
    <dgm:pt modelId="{144F7672-57DD-4CF2-ABA2-6D59B7187E2F}">
      <dgm:prSet custT="1"/>
      <dgm:spPr/>
      <dgm:t>
        <a:bodyPr/>
        <a:lstStyle/>
        <a:p>
          <a:pPr algn="ctr" rtl="0"/>
          <a:r>
            <a:rPr lang="en-US" sz="2800" dirty="0">
              <a:solidFill>
                <a:schemeClr val="bg1"/>
              </a:solidFill>
            </a:rPr>
            <a:t>College admission officers set a goal of crafting a well-rounded freshman class.</a:t>
          </a:r>
        </a:p>
      </dgm:t>
    </dgm:pt>
    <dgm:pt modelId="{C8FEBC69-6C4F-41E7-8B52-6D77AA546629}" type="parTrans" cxnId="{D5FFD7D7-0CC5-4F8D-B25D-DCA5E8F35D0D}">
      <dgm:prSet/>
      <dgm:spPr/>
      <dgm:t>
        <a:bodyPr/>
        <a:lstStyle/>
        <a:p>
          <a:endParaRPr lang="en-US"/>
        </a:p>
      </dgm:t>
    </dgm:pt>
    <dgm:pt modelId="{1BB3FC84-5C21-41E3-A6A4-7E5F714DAA2D}" type="sibTrans" cxnId="{D5FFD7D7-0CC5-4F8D-B25D-DCA5E8F35D0D}">
      <dgm:prSet/>
      <dgm:spPr/>
      <dgm:t>
        <a:bodyPr/>
        <a:lstStyle/>
        <a:p>
          <a:endParaRPr lang="en-US"/>
        </a:p>
      </dgm:t>
    </dgm:pt>
    <dgm:pt modelId="{9E685356-C532-4166-A0DC-B56B7C3CA9BD}">
      <dgm:prSet custT="1"/>
      <dgm:spPr/>
      <dgm:t>
        <a:bodyPr/>
        <a:lstStyle/>
        <a:p>
          <a:pPr algn="ctr" rtl="0"/>
          <a:r>
            <a:rPr lang="en-US" sz="2800" dirty="0">
              <a:solidFill>
                <a:schemeClr val="bg1"/>
              </a:solidFill>
            </a:rPr>
            <a:t>The college is looking for evidence that the applicant will be successful at their college.</a:t>
          </a:r>
        </a:p>
      </dgm:t>
    </dgm:pt>
    <dgm:pt modelId="{B4BCFF50-68CE-4717-957C-C17A89E5A194}" type="parTrans" cxnId="{677E4536-A82B-4DF1-88D5-965BC6797021}">
      <dgm:prSet/>
      <dgm:spPr/>
      <dgm:t>
        <a:bodyPr/>
        <a:lstStyle/>
        <a:p>
          <a:endParaRPr lang="en-US"/>
        </a:p>
      </dgm:t>
    </dgm:pt>
    <dgm:pt modelId="{6CAE3482-6BC0-4E4E-988A-9FD2F7B841CF}" type="sibTrans" cxnId="{677E4536-A82B-4DF1-88D5-965BC6797021}">
      <dgm:prSet/>
      <dgm:spPr/>
      <dgm:t>
        <a:bodyPr/>
        <a:lstStyle/>
        <a:p>
          <a:endParaRPr lang="en-US"/>
        </a:p>
      </dgm:t>
    </dgm:pt>
    <dgm:pt modelId="{AC353286-AC53-4F65-BE15-A4A3F1801958}" type="pres">
      <dgm:prSet presAssocID="{6DAA568E-EBCD-4439-9C42-448C12D5C0C7}" presName="linear" presStyleCnt="0">
        <dgm:presLayoutVars>
          <dgm:animLvl val="lvl"/>
          <dgm:resizeHandles val="exact"/>
        </dgm:presLayoutVars>
      </dgm:prSet>
      <dgm:spPr/>
    </dgm:pt>
    <dgm:pt modelId="{4AA716F8-E3F1-4B83-BFA7-1A4319D01969}" type="pres">
      <dgm:prSet presAssocID="{3ACA3E20-26F5-4378-9E18-4205BC7336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4C3D92-14D5-4214-BD28-A2940DE8B88F}" type="pres">
      <dgm:prSet presAssocID="{33BF1F90-A03C-4E6B-8DC3-2CF244F8FF8E}" presName="spacer" presStyleCnt="0"/>
      <dgm:spPr/>
    </dgm:pt>
    <dgm:pt modelId="{C54F4DBF-FF96-464C-9B8D-9995AF9C8DD4}" type="pres">
      <dgm:prSet presAssocID="{9E685356-C532-4166-A0DC-B56B7C3CA9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6B16E2-1A23-4009-9048-22C13B2DC899}" type="pres">
      <dgm:prSet presAssocID="{6CAE3482-6BC0-4E4E-988A-9FD2F7B841CF}" presName="spacer" presStyleCnt="0"/>
      <dgm:spPr/>
    </dgm:pt>
    <dgm:pt modelId="{DCA060AA-E27F-4632-B5F4-C27B031A0E7D}" type="pres">
      <dgm:prSet presAssocID="{144F7672-57DD-4CF2-ABA2-6D59B7187E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9F6A0D-78DF-4C7B-897C-08655A5F2319}" type="presOf" srcId="{6DAA568E-EBCD-4439-9C42-448C12D5C0C7}" destId="{AC353286-AC53-4F65-BE15-A4A3F1801958}" srcOrd="0" destOrd="0" presId="urn:microsoft.com/office/officeart/2005/8/layout/vList2"/>
    <dgm:cxn modelId="{AE27D313-AAD4-46C2-BE0B-2CED894CF0EB}" type="presOf" srcId="{3ACA3E20-26F5-4378-9E18-4205BC733602}" destId="{4AA716F8-E3F1-4B83-BFA7-1A4319D01969}" srcOrd="0" destOrd="0" presId="urn:microsoft.com/office/officeart/2005/8/layout/vList2"/>
    <dgm:cxn modelId="{677E4536-A82B-4DF1-88D5-965BC6797021}" srcId="{6DAA568E-EBCD-4439-9C42-448C12D5C0C7}" destId="{9E685356-C532-4166-A0DC-B56B7C3CA9BD}" srcOrd="1" destOrd="0" parTransId="{B4BCFF50-68CE-4717-957C-C17A89E5A194}" sibTransId="{6CAE3482-6BC0-4E4E-988A-9FD2F7B841CF}"/>
    <dgm:cxn modelId="{2454857D-560B-4E03-94E4-BAEB849DF482}" type="presOf" srcId="{144F7672-57DD-4CF2-ABA2-6D59B7187E2F}" destId="{DCA060AA-E27F-4632-B5F4-C27B031A0E7D}" srcOrd="0" destOrd="0" presId="urn:microsoft.com/office/officeart/2005/8/layout/vList2"/>
    <dgm:cxn modelId="{DB8921A6-9527-4FFB-B260-650A83BB8E5D}" type="presOf" srcId="{9E685356-C532-4166-A0DC-B56B7C3CA9BD}" destId="{C54F4DBF-FF96-464C-9B8D-9995AF9C8DD4}" srcOrd="0" destOrd="0" presId="urn:microsoft.com/office/officeart/2005/8/layout/vList2"/>
    <dgm:cxn modelId="{841CDCAD-776D-4EBD-9048-C6594EBF5FE4}" srcId="{6DAA568E-EBCD-4439-9C42-448C12D5C0C7}" destId="{3ACA3E20-26F5-4378-9E18-4205BC733602}" srcOrd="0" destOrd="0" parTransId="{8FCFB1E2-0855-4080-91E5-45B3AFEAEEFF}" sibTransId="{33BF1F90-A03C-4E6B-8DC3-2CF244F8FF8E}"/>
    <dgm:cxn modelId="{D5FFD7D7-0CC5-4F8D-B25D-DCA5E8F35D0D}" srcId="{6DAA568E-EBCD-4439-9C42-448C12D5C0C7}" destId="{144F7672-57DD-4CF2-ABA2-6D59B7187E2F}" srcOrd="2" destOrd="0" parTransId="{C8FEBC69-6C4F-41E7-8B52-6D77AA546629}" sibTransId="{1BB3FC84-5C21-41E3-A6A4-7E5F714DAA2D}"/>
    <dgm:cxn modelId="{4367FCC2-2136-477B-9DAA-5A3BE0E676E2}" type="presParOf" srcId="{AC353286-AC53-4F65-BE15-A4A3F1801958}" destId="{4AA716F8-E3F1-4B83-BFA7-1A4319D01969}" srcOrd="0" destOrd="0" presId="urn:microsoft.com/office/officeart/2005/8/layout/vList2"/>
    <dgm:cxn modelId="{928641C3-6A3F-410C-B0DD-B533A5D751C1}" type="presParOf" srcId="{AC353286-AC53-4F65-BE15-A4A3F1801958}" destId="{4A4C3D92-14D5-4214-BD28-A2940DE8B88F}" srcOrd="1" destOrd="0" presId="urn:microsoft.com/office/officeart/2005/8/layout/vList2"/>
    <dgm:cxn modelId="{1EB15612-9F47-48D5-8C2B-5C500D25064C}" type="presParOf" srcId="{AC353286-AC53-4F65-BE15-A4A3F1801958}" destId="{C54F4DBF-FF96-464C-9B8D-9995AF9C8DD4}" srcOrd="2" destOrd="0" presId="urn:microsoft.com/office/officeart/2005/8/layout/vList2"/>
    <dgm:cxn modelId="{57EA398B-4275-44AA-8768-3A47EF5B1215}" type="presParOf" srcId="{AC353286-AC53-4F65-BE15-A4A3F1801958}" destId="{A66B16E2-1A23-4009-9048-22C13B2DC899}" srcOrd="3" destOrd="0" presId="urn:microsoft.com/office/officeart/2005/8/layout/vList2"/>
    <dgm:cxn modelId="{9C4A0E8F-1032-4C4A-A069-7BD6F11A3533}" type="presParOf" srcId="{AC353286-AC53-4F65-BE15-A4A3F1801958}" destId="{DCA060AA-E27F-4632-B5F4-C27B031A0E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451BB8-103A-44CB-BD42-C80C9AFFD65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ACEB93-6823-41AB-B170-58519EBDBECF}">
      <dgm:prSet/>
      <dgm:spPr/>
      <dgm:t>
        <a:bodyPr/>
        <a:lstStyle/>
        <a:p>
          <a:pPr algn="ctr" rtl="0"/>
          <a:r>
            <a:rPr lang="en-US" b="1" dirty="0">
              <a:solidFill>
                <a:schemeClr val="bg1"/>
              </a:solidFill>
              <a:effectLst/>
            </a:rPr>
            <a:t>Grades/GPA in college prep courses</a:t>
          </a:r>
        </a:p>
      </dgm:t>
    </dgm:pt>
    <dgm:pt modelId="{B38720F1-82C0-4BB4-8C11-8E850F2A4025}" type="parTrans" cxnId="{046CD2FA-C843-4448-970F-87F0E67124D0}">
      <dgm:prSet/>
      <dgm:spPr/>
      <dgm:t>
        <a:bodyPr/>
        <a:lstStyle/>
        <a:p>
          <a:endParaRPr lang="en-US"/>
        </a:p>
      </dgm:t>
    </dgm:pt>
    <dgm:pt modelId="{B38D35A7-C590-4B23-B05B-3C9ABD4868E2}" type="sibTrans" cxnId="{046CD2FA-C843-4448-970F-87F0E67124D0}">
      <dgm:prSet/>
      <dgm:spPr/>
      <dgm:t>
        <a:bodyPr/>
        <a:lstStyle/>
        <a:p>
          <a:endParaRPr lang="en-US"/>
        </a:p>
      </dgm:t>
    </dgm:pt>
    <dgm:pt modelId="{5E75B836-ED4E-47C9-A710-71F9F1BDBBAB}">
      <dgm:prSet/>
      <dgm:spPr/>
      <dgm:t>
        <a:bodyPr/>
        <a:lstStyle/>
        <a:p>
          <a:pPr algn="ctr" rtl="0"/>
          <a:r>
            <a:rPr lang="en-US" b="1" u="none" dirty="0">
              <a:solidFill>
                <a:schemeClr val="bg1"/>
              </a:solidFill>
              <a:effectLst/>
            </a:rPr>
            <a:t>Strength of high school course selections </a:t>
          </a:r>
        </a:p>
      </dgm:t>
    </dgm:pt>
    <dgm:pt modelId="{C9FB448E-EDDB-4A65-ABE8-F1C71FB8FE40}" type="parTrans" cxnId="{D835FE67-12B0-4384-A3CD-4BDA138D6D64}">
      <dgm:prSet/>
      <dgm:spPr/>
      <dgm:t>
        <a:bodyPr/>
        <a:lstStyle/>
        <a:p>
          <a:endParaRPr lang="en-US"/>
        </a:p>
      </dgm:t>
    </dgm:pt>
    <dgm:pt modelId="{9B94B6C1-75D9-47E7-A4E9-E578459E4569}" type="sibTrans" cxnId="{D835FE67-12B0-4384-A3CD-4BDA138D6D64}">
      <dgm:prSet/>
      <dgm:spPr/>
      <dgm:t>
        <a:bodyPr/>
        <a:lstStyle/>
        <a:p>
          <a:endParaRPr lang="en-US"/>
        </a:p>
      </dgm:t>
    </dgm:pt>
    <dgm:pt modelId="{7F6B424C-B99D-4C77-A327-6195FB786B9D}">
      <dgm:prSet/>
      <dgm:spPr/>
      <dgm:t>
        <a:bodyPr/>
        <a:lstStyle/>
        <a:p>
          <a:pPr algn="ctr" rtl="0"/>
          <a:r>
            <a:rPr lang="en-US" b="1" dirty="0">
              <a:solidFill>
                <a:schemeClr val="bg1"/>
              </a:solidFill>
              <a:effectLst/>
            </a:rPr>
            <a:t>Courses in progress Senior year</a:t>
          </a:r>
        </a:p>
      </dgm:t>
    </dgm:pt>
    <dgm:pt modelId="{B6548F9E-462F-4FEE-B781-7B92D8674422}" type="parTrans" cxnId="{4F0523B3-EA60-43A2-B340-DCAAEB7C73D3}">
      <dgm:prSet/>
      <dgm:spPr/>
      <dgm:t>
        <a:bodyPr/>
        <a:lstStyle/>
        <a:p>
          <a:endParaRPr lang="en-US"/>
        </a:p>
      </dgm:t>
    </dgm:pt>
    <dgm:pt modelId="{052F3D62-E425-4EDD-962D-C6C6C3BDF2D2}" type="sibTrans" cxnId="{4F0523B3-EA60-43A2-B340-DCAAEB7C73D3}">
      <dgm:prSet/>
      <dgm:spPr/>
      <dgm:t>
        <a:bodyPr/>
        <a:lstStyle/>
        <a:p>
          <a:endParaRPr lang="en-US"/>
        </a:p>
      </dgm:t>
    </dgm:pt>
    <dgm:pt modelId="{41EC41AC-AFC2-4DDF-930D-A6A6B9BE6214}">
      <dgm:prSet/>
      <dgm:spPr/>
      <dgm:t>
        <a:bodyPr/>
        <a:lstStyle/>
        <a:p>
          <a:pPr algn="ctr" rtl="0"/>
          <a:r>
            <a:rPr lang="en-US" b="1" dirty="0">
              <a:solidFill>
                <a:schemeClr val="bg1"/>
              </a:solidFill>
              <a:effectLst/>
            </a:rPr>
            <a:t>SAT / ACT Score(s)</a:t>
          </a:r>
        </a:p>
      </dgm:t>
    </dgm:pt>
    <dgm:pt modelId="{30649A2A-7021-4AC0-99E1-D8415256BE58}" type="parTrans" cxnId="{BD0BDFBF-6CCC-4554-B91F-6287F0C040A8}">
      <dgm:prSet/>
      <dgm:spPr/>
      <dgm:t>
        <a:bodyPr/>
        <a:lstStyle/>
        <a:p>
          <a:endParaRPr lang="en-US"/>
        </a:p>
      </dgm:t>
    </dgm:pt>
    <dgm:pt modelId="{AB57C295-AF22-49E0-B057-318C738F5062}" type="sibTrans" cxnId="{BD0BDFBF-6CCC-4554-B91F-6287F0C040A8}">
      <dgm:prSet/>
      <dgm:spPr/>
      <dgm:t>
        <a:bodyPr/>
        <a:lstStyle/>
        <a:p>
          <a:endParaRPr lang="en-US"/>
        </a:p>
      </dgm:t>
    </dgm:pt>
    <dgm:pt modelId="{D8DD528B-267E-4C85-9B4B-9D8DECF3B222}" type="pres">
      <dgm:prSet presAssocID="{AA451BB8-103A-44CB-BD42-C80C9AFFD65F}" presName="diagram" presStyleCnt="0">
        <dgm:presLayoutVars>
          <dgm:dir/>
          <dgm:resizeHandles val="exact"/>
        </dgm:presLayoutVars>
      </dgm:prSet>
      <dgm:spPr/>
    </dgm:pt>
    <dgm:pt modelId="{A4692E58-4031-44B9-854A-C906C281F71D}" type="pres">
      <dgm:prSet presAssocID="{03ACEB93-6823-41AB-B170-58519EBDBECF}" presName="node" presStyleLbl="node1" presStyleIdx="0" presStyleCnt="4">
        <dgm:presLayoutVars>
          <dgm:bulletEnabled val="1"/>
        </dgm:presLayoutVars>
      </dgm:prSet>
      <dgm:spPr/>
    </dgm:pt>
    <dgm:pt modelId="{95BBCBE6-1D35-4B8F-BD8F-4682630DF639}" type="pres">
      <dgm:prSet presAssocID="{B38D35A7-C590-4B23-B05B-3C9ABD4868E2}" presName="sibTrans" presStyleCnt="0"/>
      <dgm:spPr/>
    </dgm:pt>
    <dgm:pt modelId="{8E397ACE-5D8A-46E0-8BFE-F92FD479A3B8}" type="pres">
      <dgm:prSet presAssocID="{5E75B836-ED4E-47C9-A710-71F9F1BDBBAB}" presName="node" presStyleLbl="node1" presStyleIdx="1" presStyleCnt="4">
        <dgm:presLayoutVars>
          <dgm:bulletEnabled val="1"/>
        </dgm:presLayoutVars>
      </dgm:prSet>
      <dgm:spPr/>
    </dgm:pt>
    <dgm:pt modelId="{7691D1C1-4376-4C2F-BAC9-E2F7B57FEA60}" type="pres">
      <dgm:prSet presAssocID="{9B94B6C1-75D9-47E7-A4E9-E578459E4569}" presName="sibTrans" presStyleCnt="0"/>
      <dgm:spPr/>
    </dgm:pt>
    <dgm:pt modelId="{48A731CB-E1DE-4F99-A153-72B99C2F359B}" type="pres">
      <dgm:prSet presAssocID="{7F6B424C-B99D-4C77-A327-6195FB786B9D}" presName="node" presStyleLbl="node1" presStyleIdx="2" presStyleCnt="4" custLinFactNeighborX="798" custLinFactNeighborY="-5147">
        <dgm:presLayoutVars>
          <dgm:bulletEnabled val="1"/>
        </dgm:presLayoutVars>
      </dgm:prSet>
      <dgm:spPr/>
    </dgm:pt>
    <dgm:pt modelId="{08AC7D2E-6AEF-46BE-A62D-B4D28E9AC0AE}" type="pres">
      <dgm:prSet presAssocID="{052F3D62-E425-4EDD-962D-C6C6C3BDF2D2}" presName="sibTrans" presStyleCnt="0"/>
      <dgm:spPr/>
    </dgm:pt>
    <dgm:pt modelId="{C21B8899-E124-43FC-94E9-A32EFDA4D50C}" type="pres">
      <dgm:prSet presAssocID="{41EC41AC-AFC2-4DDF-930D-A6A6B9BE6214}" presName="node" presStyleLbl="node1" presStyleIdx="3" presStyleCnt="4" custLinFactNeighborX="-220" custLinFactNeighborY="-5147">
        <dgm:presLayoutVars>
          <dgm:bulletEnabled val="1"/>
        </dgm:presLayoutVars>
      </dgm:prSet>
      <dgm:spPr/>
    </dgm:pt>
  </dgm:ptLst>
  <dgm:cxnLst>
    <dgm:cxn modelId="{D835FE67-12B0-4384-A3CD-4BDA138D6D64}" srcId="{AA451BB8-103A-44CB-BD42-C80C9AFFD65F}" destId="{5E75B836-ED4E-47C9-A710-71F9F1BDBBAB}" srcOrd="1" destOrd="0" parTransId="{C9FB448E-EDDB-4A65-ABE8-F1C71FB8FE40}" sibTransId="{9B94B6C1-75D9-47E7-A4E9-E578459E4569}"/>
    <dgm:cxn modelId="{BE8E5977-F7B0-4ED4-AF08-6C315001C117}" type="presOf" srcId="{03ACEB93-6823-41AB-B170-58519EBDBECF}" destId="{A4692E58-4031-44B9-854A-C906C281F71D}" srcOrd="0" destOrd="0" presId="urn:microsoft.com/office/officeart/2005/8/layout/default"/>
    <dgm:cxn modelId="{62248EAC-F517-4C3F-ABF5-65C4E7F369F4}" type="presOf" srcId="{5E75B836-ED4E-47C9-A710-71F9F1BDBBAB}" destId="{8E397ACE-5D8A-46E0-8BFE-F92FD479A3B8}" srcOrd="0" destOrd="0" presId="urn:microsoft.com/office/officeart/2005/8/layout/default"/>
    <dgm:cxn modelId="{4F0523B3-EA60-43A2-B340-DCAAEB7C73D3}" srcId="{AA451BB8-103A-44CB-BD42-C80C9AFFD65F}" destId="{7F6B424C-B99D-4C77-A327-6195FB786B9D}" srcOrd="2" destOrd="0" parTransId="{B6548F9E-462F-4FEE-B781-7B92D8674422}" sibTransId="{052F3D62-E425-4EDD-962D-C6C6C3BDF2D2}"/>
    <dgm:cxn modelId="{BD0BDFBF-6CCC-4554-B91F-6287F0C040A8}" srcId="{AA451BB8-103A-44CB-BD42-C80C9AFFD65F}" destId="{41EC41AC-AFC2-4DDF-930D-A6A6B9BE6214}" srcOrd="3" destOrd="0" parTransId="{30649A2A-7021-4AC0-99E1-D8415256BE58}" sibTransId="{AB57C295-AF22-49E0-B057-318C738F5062}"/>
    <dgm:cxn modelId="{CB83FBC8-9A1D-4FD6-B735-5F02428D4E31}" type="presOf" srcId="{7F6B424C-B99D-4C77-A327-6195FB786B9D}" destId="{48A731CB-E1DE-4F99-A153-72B99C2F359B}" srcOrd="0" destOrd="0" presId="urn:microsoft.com/office/officeart/2005/8/layout/default"/>
    <dgm:cxn modelId="{A64457CE-D2F6-49E4-944C-0B9EF4E98227}" type="presOf" srcId="{AA451BB8-103A-44CB-BD42-C80C9AFFD65F}" destId="{D8DD528B-267E-4C85-9B4B-9D8DECF3B222}" srcOrd="0" destOrd="0" presId="urn:microsoft.com/office/officeart/2005/8/layout/default"/>
    <dgm:cxn modelId="{EC926FE4-A365-44C7-AC85-CD7E7E61EBCB}" type="presOf" srcId="{41EC41AC-AFC2-4DDF-930D-A6A6B9BE6214}" destId="{C21B8899-E124-43FC-94E9-A32EFDA4D50C}" srcOrd="0" destOrd="0" presId="urn:microsoft.com/office/officeart/2005/8/layout/default"/>
    <dgm:cxn modelId="{046CD2FA-C843-4448-970F-87F0E67124D0}" srcId="{AA451BB8-103A-44CB-BD42-C80C9AFFD65F}" destId="{03ACEB93-6823-41AB-B170-58519EBDBECF}" srcOrd="0" destOrd="0" parTransId="{B38720F1-82C0-4BB4-8C11-8E850F2A4025}" sibTransId="{B38D35A7-C590-4B23-B05B-3C9ABD4868E2}"/>
    <dgm:cxn modelId="{117AA1C0-55E3-4543-A0D2-331D02CC105F}" type="presParOf" srcId="{D8DD528B-267E-4C85-9B4B-9D8DECF3B222}" destId="{A4692E58-4031-44B9-854A-C906C281F71D}" srcOrd="0" destOrd="0" presId="urn:microsoft.com/office/officeart/2005/8/layout/default"/>
    <dgm:cxn modelId="{C45C5822-3537-46D9-981E-1ED502F3D667}" type="presParOf" srcId="{D8DD528B-267E-4C85-9B4B-9D8DECF3B222}" destId="{95BBCBE6-1D35-4B8F-BD8F-4682630DF639}" srcOrd="1" destOrd="0" presId="urn:microsoft.com/office/officeart/2005/8/layout/default"/>
    <dgm:cxn modelId="{D67EB24D-1E3C-4E55-BE16-9BD075F3DF5F}" type="presParOf" srcId="{D8DD528B-267E-4C85-9B4B-9D8DECF3B222}" destId="{8E397ACE-5D8A-46E0-8BFE-F92FD479A3B8}" srcOrd="2" destOrd="0" presId="urn:microsoft.com/office/officeart/2005/8/layout/default"/>
    <dgm:cxn modelId="{105D5A41-EC4A-41FC-B8A6-F9F851CD8120}" type="presParOf" srcId="{D8DD528B-267E-4C85-9B4B-9D8DECF3B222}" destId="{7691D1C1-4376-4C2F-BAC9-E2F7B57FEA60}" srcOrd="3" destOrd="0" presId="urn:microsoft.com/office/officeart/2005/8/layout/default"/>
    <dgm:cxn modelId="{E490D29A-E7E3-41E5-B18C-E451BD75E112}" type="presParOf" srcId="{D8DD528B-267E-4C85-9B4B-9D8DECF3B222}" destId="{48A731CB-E1DE-4F99-A153-72B99C2F359B}" srcOrd="4" destOrd="0" presId="urn:microsoft.com/office/officeart/2005/8/layout/default"/>
    <dgm:cxn modelId="{B5953AE8-98B0-4A1A-8359-CB4ECF345211}" type="presParOf" srcId="{D8DD528B-267E-4C85-9B4B-9D8DECF3B222}" destId="{08AC7D2E-6AEF-46BE-A62D-B4D28E9AC0AE}" srcOrd="5" destOrd="0" presId="urn:microsoft.com/office/officeart/2005/8/layout/default"/>
    <dgm:cxn modelId="{18BEBBD1-F303-4EBA-8C54-FB962A5635DB}" type="presParOf" srcId="{D8DD528B-267E-4C85-9B4B-9D8DECF3B222}" destId="{C21B8899-E124-43FC-94E9-A32EFDA4D50C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4DA898-A46D-4451-BE96-B901E3CFDA80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1A1A5-6785-4156-BD24-42E430B1CB0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3600" b="1" dirty="0">
              <a:solidFill>
                <a:srgbClr val="002060"/>
              </a:solidFill>
            </a:rPr>
            <a:t>What is my GPA?</a:t>
          </a:r>
          <a:endParaRPr lang="en-US" sz="3600" dirty="0">
            <a:solidFill>
              <a:srgbClr val="002060"/>
            </a:solidFill>
          </a:endParaRPr>
        </a:p>
      </dgm:t>
    </dgm:pt>
    <dgm:pt modelId="{F84FE2E7-D2F8-4F50-8F75-1DE5EF494778}" type="parTrans" cxnId="{1FA4F8CA-4E60-458A-BFE7-6DBDF24F4351}">
      <dgm:prSet/>
      <dgm:spPr/>
      <dgm:t>
        <a:bodyPr/>
        <a:lstStyle/>
        <a:p>
          <a:endParaRPr lang="en-US"/>
        </a:p>
      </dgm:t>
    </dgm:pt>
    <dgm:pt modelId="{11DBC1F5-1A84-4703-8821-D95F4E69E834}" type="sibTrans" cxnId="{1FA4F8CA-4E60-458A-BFE7-6DBDF24F4351}">
      <dgm:prSet/>
      <dgm:spPr/>
      <dgm:t>
        <a:bodyPr/>
        <a:lstStyle/>
        <a:p>
          <a:endParaRPr lang="en-US"/>
        </a:p>
      </dgm:t>
    </dgm:pt>
    <dgm:pt modelId="{319BF31C-F00E-45B2-AEB0-D270856503FC}">
      <dgm:prSet/>
      <dgm:spPr/>
      <dgm:t>
        <a:bodyPr/>
        <a:lstStyle/>
        <a:p>
          <a:pPr rtl="0"/>
          <a:r>
            <a:rPr lang="en-US" b="0" dirty="0"/>
            <a:t>The numeric average of semester course grades including EVERY attempted high school course</a:t>
          </a:r>
        </a:p>
      </dgm:t>
    </dgm:pt>
    <dgm:pt modelId="{7DFC6176-6AD9-4534-B521-1DC27CDF8712}" type="parTrans" cxnId="{1A4D2FE7-A5B3-4B06-8D63-AE28CBA3357E}">
      <dgm:prSet/>
      <dgm:spPr/>
      <dgm:t>
        <a:bodyPr/>
        <a:lstStyle/>
        <a:p>
          <a:endParaRPr lang="en-US"/>
        </a:p>
      </dgm:t>
    </dgm:pt>
    <dgm:pt modelId="{9DCA3FE2-ACAD-43F4-ADC0-703DDD98BFDD}" type="sibTrans" cxnId="{1A4D2FE7-A5B3-4B06-8D63-AE28CBA3357E}">
      <dgm:prSet/>
      <dgm:spPr/>
      <dgm:t>
        <a:bodyPr/>
        <a:lstStyle/>
        <a:p>
          <a:endParaRPr lang="en-US"/>
        </a:p>
      </dgm:t>
    </dgm:pt>
    <dgm:pt modelId="{9340D840-CD8E-4072-AC22-43C66338A88F}">
      <dgm:prSet/>
      <dgm:spPr/>
      <dgm:t>
        <a:bodyPr/>
        <a:lstStyle/>
        <a:p>
          <a:pPr rtl="0"/>
          <a:r>
            <a:rPr lang="en-US" b="0" dirty="0"/>
            <a:t>GPAs are weighted and on a 100 pt scale (Fulton </a:t>
          </a:r>
          <a:r>
            <a:rPr lang="en-US" b="1" u="sng" dirty="0"/>
            <a:t>does not</a:t>
          </a:r>
          <a:r>
            <a:rPr lang="en-US" b="1" u="none" dirty="0"/>
            <a:t> </a:t>
          </a:r>
          <a:r>
            <a:rPr lang="en-US" b="0" dirty="0"/>
            <a:t>use a 4.0 scale)</a:t>
          </a:r>
        </a:p>
      </dgm:t>
    </dgm:pt>
    <dgm:pt modelId="{A0581734-2817-4AE1-B247-3DDD58D22CB7}" type="parTrans" cxnId="{5F667F5F-25EE-4B8B-A3D9-66C37E747EED}">
      <dgm:prSet/>
      <dgm:spPr/>
      <dgm:t>
        <a:bodyPr/>
        <a:lstStyle/>
        <a:p>
          <a:endParaRPr lang="en-US"/>
        </a:p>
      </dgm:t>
    </dgm:pt>
    <dgm:pt modelId="{ED47F4DB-0681-4889-9F32-CCFB3304B603}" type="sibTrans" cxnId="{5F667F5F-25EE-4B8B-A3D9-66C37E747EED}">
      <dgm:prSet/>
      <dgm:spPr/>
      <dgm:t>
        <a:bodyPr/>
        <a:lstStyle/>
        <a:p>
          <a:endParaRPr lang="en-US"/>
        </a:p>
      </dgm:t>
    </dgm:pt>
    <dgm:pt modelId="{A9D2B082-606E-4A67-9EBE-53D4F359489E}">
      <dgm:prSet/>
      <dgm:spPr/>
      <dgm:t>
        <a:bodyPr/>
        <a:lstStyle/>
        <a:p>
          <a:pPr rtl="0"/>
          <a:r>
            <a:rPr lang="en-US" b="0" dirty="0"/>
            <a:t>Look up YOUR GPA on Home Access Center</a:t>
          </a:r>
        </a:p>
      </dgm:t>
    </dgm:pt>
    <dgm:pt modelId="{2F720C65-3166-42EC-A1CE-6386E5B642A6}" type="parTrans" cxnId="{A27A0C80-B6A0-4839-84BC-301C9692617B}">
      <dgm:prSet/>
      <dgm:spPr/>
      <dgm:t>
        <a:bodyPr/>
        <a:lstStyle/>
        <a:p>
          <a:endParaRPr lang="en-US"/>
        </a:p>
      </dgm:t>
    </dgm:pt>
    <dgm:pt modelId="{306A85B4-11FC-4314-B4EB-AEB9AFB58CDB}" type="sibTrans" cxnId="{A27A0C80-B6A0-4839-84BC-301C9692617B}">
      <dgm:prSet/>
      <dgm:spPr/>
      <dgm:t>
        <a:bodyPr/>
        <a:lstStyle/>
        <a:p>
          <a:endParaRPr lang="en-US"/>
        </a:p>
      </dgm:t>
    </dgm:pt>
    <dgm:pt modelId="{9E0742FF-A846-4D23-A1C4-B03ACB57978A}" type="pres">
      <dgm:prSet presAssocID="{EB4DA898-A46D-4451-BE96-B901E3CFDA80}" presName="linear" presStyleCnt="0">
        <dgm:presLayoutVars>
          <dgm:animLvl val="lvl"/>
          <dgm:resizeHandles val="exact"/>
        </dgm:presLayoutVars>
      </dgm:prSet>
      <dgm:spPr/>
    </dgm:pt>
    <dgm:pt modelId="{F60361BD-B145-488C-B5EC-5CFB82EA7716}" type="pres">
      <dgm:prSet presAssocID="{1CF1A1A5-6785-4156-BD24-42E430B1CB00}" presName="parentText" presStyleLbl="node1" presStyleIdx="0" presStyleCnt="1" custScaleX="90566" custScaleY="77157" custLinFactNeighborX="-943" custLinFactNeighborY="-4638">
        <dgm:presLayoutVars>
          <dgm:chMax val="0"/>
          <dgm:bulletEnabled val="1"/>
        </dgm:presLayoutVars>
      </dgm:prSet>
      <dgm:spPr/>
    </dgm:pt>
    <dgm:pt modelId="{963FF6A1-A917-4086-BBFF-E431E6E10596}" type="pres">
      <dgm:prSet presAssocID="{1CF1A1A5-6785-4156-BD24-42E430B1CB00}" presName="childText" presStyleLbl="revTx" presStyleIdx="0" presStyleCnt="1" custScaleY="60085">
        <dgm:presLayoutVars>
          <dgm:bulletEnabled val="1"/>
        </dgm:presLayoutVars>
      </dgm:prSet>
      <dgm:spPr/>
    </dgm:pt>
  </dgm:ptLst>
  <dgm:cxnLst>
    <dgm:cxn modelId="{A2DC455E-6F14-45B3-8C8A-BF99DC4016BA}" type="presOf" srcId="{EB4DA898-A46D-4451-BE96-B901E3CFDA80}" destId="{9E0742FF-A846-4D23-A1C4-B03ACB57978A}" srcOrd="0" destOrd="0" presId="urn:microsoft.com/office/officeart/2005/8/layout/vList2"/>
    <dgm:cxn modelId="{5F667F5F-25EE-4B8B-A3D9-66C37E747EED}" srcId="{1CF1A1A5-6785-4156-BD24-42E430B1CB00}" destId="{9340D840-CD8E-4072-AC22-43C66338A88F}" srcOrd="1" destOrd="0" parTransId="{A0581734-2817-4AE1-B247-3DDD58D22CB7}" sibTransId="{ED47F4DB-0681-4889-9F32-CCFB3304B603}"/>
    <dgm:cxn modelId="{A27A0C80-B6A0-4839-84BC-301C9692617B}" srcId="{1CF1A1A5-6785-4156-BD24-42E430B1CB00}" destId="{A9D2B082-606E-4A67-9EBE-53D4F359489E}" srcOrd="2" destOrd="0" parTransId="{2F720C65-3166-42EC-A1CE-6386E5B642A6}" sibTransId="{306A85B4-11FC-4314-B4EB-AEB9AFB58CDB}"/>
    <dgm:cxn modelId="{9457FB8E-8CEB-4FEC-8A2B-246498DFEEB8}" type="presOf" srcId="{319BF31C-F00E-45B2-AEB0-D270856503FC}" destId="{963FF6A1-A917-4086-BBFF-E431E6E10596}" srcOrd="0" destOrd="0" presId="urn:microsoft.com/office/officeart/2005/8/layout/vList2"/>
    <dgm:cxn modelId="{B5BECB9F-4666-4601-AB4D-F13856356F11}" type="presOf" srcId="{A9D2B082-606E-4A67-9EBE-53D4F359489E}" destId="{963FF6A1-A917-4086-BBFF-E431E6E10596}" srcOrd="0" destOrd="2" presId="urn:microsoft.com/office/officeart/2005/8/layout/vList2"/>
    <dgm:cxn modelId="{1FA4F8CA-4E60-458A-BFE7-6DBDF24F4351}" srcId="{EB4DA898-A46D-4451-BE96-B901E3CFDA80}" destId="{1CF1A1A5-6785-4156-BD24-42E430B1CB00}" srcOrd="0" destOrd="0" parTransId="{F84FE2E7-D2F8-4F50-8F75-1DE5EF494778}" sibTransId="{11DBC1F5-1A84-4703-8821-D95F4E69E834}"/>
    <dgm:cxn modelId="{B94ABCDA-3491-41AB-80E8-7B9653C04B69}" type="presOf" srcId="{9340D840-CD8E-4072-AC22-43C66338A88F}" destId="{963FF6A1-A917-4086-BBFF-E431E6E10596}" srcOrd="0" destOrd="1" presId="urn:microsoft.com/office/officeart/2005/8/layout/vList2"/>
    <dgm:cxn modelId="{47B1C3E1-1073-4254-B2C7-0992F189DC5C}" type="presOf" srcId="{1CF1A1A5-6785-4156-BD24-42E430B1CB00}" destId="{F60361BD-B145-488C-B5EC-5CFB82EA7716}" srcOrd="0" destOrd="0" presId="urn:microsoft.com/office/officeart/2005/8/layout/vList2"/>
    <dgm:cxn modelId="{1A4D2FE7-A5B3-4B06-8D63-AE28CBA3357E}" srcId="{1CF1A1A5-6785-4156-BD24-42E430B1CB00}" destId="{319BF31C-F00E-45B2-AEB0-D270856503FC}" srcOrd="0" destOrd="0" parTransId="{7DFC6176-6AD9-4534-B521-1DC27CDF8712}" sibTransId="{9DCA3FE2-ACAD-43F4-ADC0-703DDD98BFDD}"/>
    <dgm:cxn modelId="{A02B28C7-C0B0-48BB-B17C-96791BA3DD4E}" type="presParOf" srcId="{9E0742FF-A846-4D23-A1C4-B03ACB57978A}" destId="{F60361BD-B145-488C-B5EC-5CFB82EA7716}" srcOrd="0" destOrd="0" presId="urn:microsoft.com/office/officeart/2005/8/layout/vList2"/>
    <dgm:cxn modelId="{4B1214B9-8A3D-46FA-BC67-7348A51E35E5}" type="presParOf" srcId="{9E0742FF-A846-4D23-A1C4-B03ACB57978A}" destId="{963FF6A1-A917-4086-BBFF-E431E6E105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0855BA-09C5-419C-9C51-7FAF73582A4E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AB32B-71A9-42FA-B61E-BCF754D3097A}">
      <dgm:prSet custT="1"/>
      <dgm:spPr/>
      <dgm:t>
        <a:bodyPr/>
        <a:lstStyle/>
        <a:p>
          <a:pPr algn="ctr" rtl="0"/>
          <a:r>
            <a:rPr lang="en-US" sz="2000" b="1" dirty="0"/>
            <a:t>Activities and accomplishments (</a:t>
          </a:r>
          <a:r>
            <a:rPr lang="en-US" sz="2000" b="1" i="1" dirty="0"/>
            <a:t>leadership, commitment, uniqueness</a:t>
          </a:r>
          <a:r>
            <a:rPr lang="en-US" sz="2000" b="1" dirty="0"/>
            <a:t>)</a:t>
          </a:r>
          <a:endParaRPr lang="en-US" sz="2000" dirty="0"/>
        </a:p>
      </dgm:t>
    </dgm:pt>
    <dgm:pt modelId="{2EDC8D3D-2F1F-46B8-8AAC-E6271CE5ADE6}" type="parTrans" cxnId="{33155245-79BD-4B6D-B3C2-5AD73F9F604D}">
      <dgm:prSet/>
      <dgm:spPr/>
      <dgm:t>
        <a:bodyPr/>
        <a:lstStyle/>
        <a:p>
          <a:endParaRPr lang="en-US"/>
        </a:p>
      </dgm:t>
    </dgm:pt>
    <dgm:pt modelId="{9AED880D-FD5A-436D-A215-FFF37013C473}" type="sibTrans" cxnId="{33155245-79BD-4B6D-B3C2-5AD73F9F604D}">
      <dgm:prSet/>
      <dgm:spPr/>
      <dgm:t>
        <a:bodyPr/>
        <a:lstStyle/>
        <a:p>
          <a:endParaRPr lang="en-US"/>
        </a:p>
      </dgm:t>
    </dgm:pt>
    <dgm:pt modelId="{8FE08753-4297-4695-AB40-E90A1769D9D9}">
      <dgm:prSet custT="1"/>
      <dgm:spPr/>
      <dgm:t>
        <a:bodyPr/>
        <a:lstStyle/>
        <a:p>
          <a:pPr algn="ctr" rtl="0"/>
          <a:r>
            <a:rPr lang="en-US" sz="2000" b="1" dirty="0"/>
            <a:t>Letters of Recommendations</a:t>
          </a:r>
        </a:p>
        <a:p>
          <a:pPr algn="ctr" rtl="0"/>
          <a:r>
            <a:rPr lang="en-US" sz="2000" b="1" dirty="0"/>
            <a:t>(Counselor, Teacher, Other)</a:t>
          </a:r>
          <a:endParaRPr lang="en-US" sz="2000" dirty="0"/>
        </a:p>
      </dgm:t>
    </dgm:pt>
    <dgm:pt modelId="{764EAC95-DC04-47E8-A1E0-D4A2F7922DA7}" type="parTrans" cxnId="{7333036F-15C6-4843-9C22-85841B49E50B}">
      <dgm:prSet/>
      <dgm:spPr/>
      <dgm:t>
        <a:bodyPr/>
        <a:lstStyle/>
        <a:p>
          <a:endParaRPr lang="en-US"/>
        </a:p>
      </dgm:t>
    </dgm:pt>
    <dgm:pt modelId="{36A4B4C7-DEC0-488A-A152-96FEC29FD061}" type="sibTrans" cxnId="{7333036F-15C6-4843-9C22-85841B49E50B}">
      <dgm:prSet/>
      <dgm:spPr/>
      <dgm:t>
        <a:bodyPr/>
        <a:lstStyle/>
        <a:p>
          <a:endParaRPr lang="en-US"/>
        </a:p>
      </dgm:t>
    </dgm:pt>
    <dgm:pt modelId="{04E40201-987C-4B46-99BE-EB86D412F173}">
      <dgm:prSet custT="1"/>
      <dgm:spPr/>
      <dgm:t>
        <a:bodyPr/>
        <a:lstStyle/>
        <a:p>
          <a:pPr algn="ctr" rtl="0"/>
          <a:r>
            <a:rPr lang="en-US" sz="2000" b="1" dirty="0"/>
            <a:t>Application Essay(s)</a:t>
          </a:r>
          <a:endParaRPr lang="en-US" sz="2000" dirty="0"/>
        </a:p>
      </dgm:t>
    </dgm:pt>
    <dgm:pt modelId="{6CDE8D71-1D10-4DC2-AA84-99891A32BA97}" type="parTrans" cxnId="{30A9AE80-CED9-4AA4-B356-666B990BCA94}">
      <dgm:prSet/>
      <dgm:spPr/>
      <dgm:t>
        <a:bodyPr/>
        <a:lstStyle/>
        <a:p>
          <a:endParaRPr lang="en-US"/>
        </a:p>
      </dgm:t>
    </dgm:pt>
    <dgm:pt modelId="{CE0D7C7D-C062-419D-9A28-F23ACF9A71CB}" type="sibTrans" cxnId="{30A9AE80-CED9-4AA4-B356-666B990BCA94}">
      <dgm:prSet/>
      <dgm:spPr/>
      <dgm:t>
        <a:bodyPr/>
        <a:lstStyle/>
        <a:p>
          <a:endParaRPr lang="en-US"/>
        </a:p>
      </dgm:t>
    </dgm:pt>
    <dgm:pt modelId="{55A3CEAE-8D5C-4F55-9E2D-5D8B8FDC80BA}">
      <dgm:prSet custT="1"/>
      <dgm:spPr/>
      <dgm:t>
        <a:bodyPr/>
        <a:lstStyle/>
        <a:p>
          <a:pPr algn="ctr" rtl="0"/>
          <a:r>
            <a:rPr lang="en-US" sz="2000" b="1"/>
            <a:t>Student’s </a:t>
          </a:r>
          <a:r>
            <a:rPr lang="en-US" sz="2000" b="1" dirty="0"/>
            <a:t>demonstrated interest</a:t>
          </a:r>
          <a:endParaRPr lang="en-US" sz="2000" dirty="0"/>
        </a:p>
      </dgm:t>
    </dgm:pt>
    <dgm:pt modelId="{178985B9-E5F7-4BA4-A76A-7E31A7C2A556}" type="parTrans" cxnId="{C9A67CD3-FD3B-46BD-8632-2CAF2425BB4C}">
      <dgm:prSet/>
      <dgm:spPr/>
      <dgm:t>
        <a:bodyPr/>
        <a:lstStyle/>
        <a:p>
          <a:endParaRPr lang="en-US"/>
        </a:p>
      </dgm:t>
    </dgm:pt>
    <dgm:pt modelId="{50E4E46E-FA04-477E-AF8F-145FB6DF83EC}" type="sibTrans" cxnId="{C9A67CD3-FD3B-46BD-8632-2CAF2425BB4C}">
      <dgm:prSet/>
      <dgm:spPr/>
      <dgm:t>
        <a:bodyPr/>
        <a:lstStyle/>
        <a:p>
          <a:endParaRPr lang="en-US"/>
        </a:p>
      </dgm:t>
    </dgm:pt>
    <dgm:pt modelId="{DBD16374-4A41-412A-B059-1136E6EAFB98}" type="pres">
      <dgm:prSet presAssocID="{5B0855BA-09C5-419C-9C51-7FAF73582A4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6591205-24AF-4F52-8B23-2754E78B1886}" type="pres">
      <dgm:prSet presAssocID="{C5AAB32B-71A9-42FA-B61E-BCF754D3097A}" presName="circle1" presStyleLbl="node1" presStyleIdx="0" presStyleCnt="4"/>
      <dgm:spPr/>
    </dgm:pt>
    <dgm:pt modelId="{771A6A46-17F0-4DA3-A3F6-0719027FD4DC}" type="pres">
      <dgm:prSet presAssocID="{C5AAB32B-71A9-42FA-B61E-BCF754D3097A}" presName="space" presStyleCnt="0"/>
      <dgm:spPr/>
    </dgm:pt>
    <dgm:pt modelId="{A4EAC2ED-3D15-497D-BDC9-A60B0899E388}" type="pres">
      <dgm:prSet presAssocID="{C5AAB32B-71A9-42FA-B61E-BCF754D3097A}" presName="rect1" presStyleLbl="alignAcc1" presStyleIdx="0" presStyleCnt="4"/>
      <dgm:spPr/>
    </dgm:pt>
    <dgm:pt modelId="{BFB9CF48-23D9-4A9A-A82F-C2DE70122BCF}" type="pres">
      <dgm:prSet presAssocID="{8FE08753-4297-4695-AB40-E90A1769D9D9}" presName="vertSpace2" presStyleLbl="node1" presStyleIdx="0" presStyleCnt="4"/>
      <dgm:spPr/>
    </dgm:pt>
    <dgm:pt modelId="{3808C428-EA74-44F9-9255-FFE6B0903000}" type="pres">
      <dgm:prSet presAssocID="{8FE08753-4297-4695-AB40-E90A1769D9D9}" presName="circle2" presStyleLbl="node1" presStyleIdx="1" presStyleCnt="4"/>
      <dgm:spPr/>
    </dgm:pt>
    <dgm:pt modelId="{C5A1C4A5-507A-46DF-B680-C3558ADD0677}" type="pres">
      <dgm:prSet presAssocID="{8FE08753-4297-4695-AB40-E90A1769D9D9}" presName="rect2" presStyleLbl="alignAcc1" presStyleIdx="1" presStyleCnt="4"/>
      <dgm:spPr/>
    </dgm:pt>
    <dgm:pt modelId="{5AAC17D9-358A-40CE-A8B0-C033E3A45F3A}" type="pres">
      <dgm:prSet presAssocID="{04E40201-987C-4B46-99BE-EB86D412F173}" presName="vertSpace3" presStyleLbl="node1" presStyleIdx="1" presStyleCnt="4"/>
      <dgm:spPr/>
    </dgm:pt>
    <dgm:pt modelId="{2D34DD4C-170F-412E-A4A8-CA3F8E8476A8}" type="pres">
      <dgm:prSet presAssocID="{04E40201-987C-4B46-99BE-EB86D412F173}" presName="circle3" presStyleLbl="node1" presStyleIdx="2" presStyleCnt="4"/>
      <dgm:spPr/>
    </dgm:pt>
    <dgm:pt modelId="{33BBDFD0-734F-409D-807C-FEB1FC6990EA}" type="pres">
      <dgm:prSet presAssocID="{04E40201-987C-4B46-99BE-EB86D412F173}" presName="rect3" presStyleLbl="alignAcc1" presStyleIdx="2" presStyleCnt="4"/>
      <dgm:spPr/>
    </dgm:pt>
    <dgm:pt modelId="{81EDB1F9-4D76-4204-9F4B-6E38093CC13A}" type="pres">
      <dgm:prSet presAssocID="{55A3CEAE-8D5C-4F55-9E2D-5D8B8FDC80BA}" presName="vertSpace4" presStyleLbl="node1" presStyleIdx="2" presStyleCnt="4"/>
      <dgm:spPr/>
    </dgm:pt>
    <dgm:pt modelId="{CDDBAE47-3F0A-48AD-9B0D-02FA4EB896CA}" type="pres">
      <dgm:prSet presAssocID="{55A3CEAE-8D5C-4F55-9E2D-5D8B8FDC80BA}" presName="circle4" presStyleLbl="node1" presStyleIdx="3" presStyleCnt="4"/>
      <dgm:spPr/>
    </dgm:pt>
    <dgm:pt modelId="{DB6F595E-36F9-464C-B5B2-C444A690113B}" type="pres">
      <dgm:prSet presAssocID="{55A3CEAE-8D5C-4F55-9E2D-5D8B8FDC80BA}" presName="rect4" presStyleLbl="alignAcc1" presStyleIdx="3" presStyleCnt="4"/>
      <dgm:spPr/>
    </dgm:pt>
    <dgm:pt modelId="{4423F51D-D8EC-4C58-B9EC-BE288FCBFF31}" type="pres">
      <dgm:prSet presAssocID="{C5AAB32B-71A9-42FA-B61E-BCF754D3097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31C13D61-4D30-44DB-A782-C1E96A86DBDE}" type="pres">
      <dgm:prSet presAssocID="{8FE08753-4297-4695-AB40-E90A1769D9D9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61A0A73B-7D3F-4811-A533-9BCF9AB1F801}" type="pres">
      <dgm:prSet presAssocID="{04E40201-987C-4B46-99BE-EB86D412F173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C8AFD1FB-B9FF-4F8C-813F-6AFAE9FACBA2}" type="pres">
      <dgm:prSet presAssocID="{55A3CEAE-8D5C-4F55-9E2D-5D8B8FDC80B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2F78C00-85D6-46E6-99B9-C629E0EC8E23}" type="presOf" srcId="{5B0855BA-09C5-419C-9C51-7FAF73582A4E}" destId="{DBD16374-4A41-412A-B059-1136E6EAFB98}" srcOrd="0" destOrd="0" presId="urn:microsoft.com/office/officeart/2005/8/layout/target3"/>
    <dgm:cxn modelId="{F857B402-E92F-40DC-B582-6F57B8D171B8}" type="presOf" srcId="{55A3CEAE-8D5C-4F55-9E2D-5D8B8FDC80BA}" destId="{C8AFD1FB-B9FF-4F8C-813F-6AFAE9FACBA2}" srcOrd="1" destOrd="0" presId="urn:microsoft.com/office/officeart/2005/8/layout/target3"/>
    <dgm:cxn modelId="{D4CF7417-723E-49DE-9074-4DF0AD0C3780}" type="presOf" srcId="{C5AAB32B-71A9-42FA-B61E-BCF754D3097A}" destId="{4423F51D-D8EC-4C58-B9EC-BE288FCBFF31}" srcOrd="1" destOrd="0" presId="urn:microsoft.com/office/officeart/2005/8/layout/target3"/>
    <dgm:cxn modelId="{8B70131A-1767-4C90-8E33-87187D7DE5EF}" type="presOf" srcId="{04E40201-987C-4B46-99BE-EB86D412F173}" destId="{61A0A73B-7D3F-4811-A533-9BCF9AB1F801}" srcOrd="1" destOrd="0" presId="urn:microsoft.com/office/officeart/2005/8/layout/target3"/>
    <dgm:cxn modelId="{D138D11D-9604-4104-9617-30D4D24C5182}" type="presOf" srcId="{8FE08753-4297-4695-AB40-E90A1769D9D9}" destId="{C5A1C4A5-507A-46DF-B680-C3558ADD0677}" srcOrd="0" destOrd="0" presId="urn:microsoft.com/office/officeart/2005/8/layout/target3"/>
    <dgm:cxn modelId="{CFA24B1F-C0AC-4F88-A9C6-769D620662DF}" type="presOf" srcId="{8FE08753-4297-4695-AB40-E90A1769D9D9}" destId="{31C13D61-4D30-44DB-A782-C1E96A86DBDE}" srcOrd="1" destOrd="0" presId="urn:microsoft.com/office/officeart/2005/8/layout/target3"/>
    <dgm:cxn modelId="{10EF4165-B794-40FB-AC51-3EDCFA5ADE5A}" type="presOf" srcId="{C5AAB32B-71A9-42FA-B61E-BCF754D3097A}" destId="{A4EAC2ED-3D15-497D-BDC9-A60B0899E388}" srcOrd="0" destOrd="0" presId="urn:microsoft.com/office/officeart/2005/8/layout/target3"/>
    <dgm:cxn modelId="{33155245-79BD-4B6D-B3C2-5AD73F9F604D}" srcId="{5B0855BA-09C5-419C-9C51-7FAF73582A4E}" destId="{C5AAB32B-71A9-42FA-B61E-BCF754D3097A}" srcOrd="0" destOrd="0" parTransId="{2EDC8D3D-2F1F-46B8-8AAC-E6271CE5ADE6}" sibTransId="{9AED880D-FD5A-436D-A215-FFF37013C473}"/>
    <dgm:cxn modelId="{2B417669-55DA-4A62-A2DD-6F8BBA7A610F}" type="presOf" srcId="{55A3CEAE-8D5C-4F55-9E2D-5D8B8FDC80BA}" destId="{DB6F595E-36F9-464C-B5B2-C444A690113B}" srcOrd="0" destOrd="0" presId="urn:microsoft.com/office/officeart/2005/8/layout/target3"/>
    <dgm:cxn modelId="{7333036F-15C6-4843-9C22-85841B49E50B}" srcId="{5B0855BA-09C5-419C-9C51-7FAF73582A4E}" destId="{8FE08753-4297-4695-AB40-E90A1769D9D9}" srcOrd="1" destOrd="0" parTransId="{764EAC95-DC04-47E8-A1E0-D4A2F7922DA7}" sibTransId="{36A4B4C7-DEC0-488A-A152-96FEC29FD061}"/>
    <dgm:cxn modelId="{30A9AE80-CED9-4AA4-B356-666B990BCA94}" srcId="{5B0855BA-09C5-419C-9C51-7FAF73582A4E}" destId="{04E40201-987C-4B46-99BE-EB86D412F173}" srcOrd="2" destOrd="0" parTransId="{6CDE8D71-1D10-4DC2-AA84-99891A32BA97}" sibTransId="{CE0D7C7D-C062-419D-9A28-F23ACF9A71CB}"/>
    <dgm:cxn modelId="{2E75D7C2-2DA3-481D-82E1-B41121492BA1}" type="presOf" srcId="{04E40201-987C-4B46-99BE-EB86D412F173}" destId="{33BBDFD0-734F-409D-807C-FEB1FC6990EA}" srcOrd="0" destOrd="0" presId="urn:microsoft.com/office/officeart/2005/8/layout/target3"/>
    <dgm:cxn modelId="{C9A67CD3-FD3B-46BD-8632-2CAF2425BB4C}" srcId="{5B0855BA-09C5-419C-9C51-7FAF73582A4E}" destId="{55A3CEAE-8D5C-4F55-9E2D-5D8B8FDC80BA}" srcOrd="3" destOrd="0" parTransId="{178985B9-E5F7-4BA4-A76A-7E31A7C2A556}" sibTransId="{50E4E46E-FA04-477E-AF8F-145FB6DF83EC}"/>
    <dgm:cxn modelId="{BFC766B4-3D21-4992-BA30-45A6020F2452}" type="presParOf" srcId="{DBD16374-4A41-412A-B059-1136E6EAFB98}" destId="{A6591205-24AF-4F52-8B23-2754E78B1886}" srcOrd="0" destOrd="0" presId="urn:microsoft.com/office/officeart/2005/8/layout/target3"/>
    <dgm:cxn modelId="{1C3098CC-F586-42AF-84A2-1E4B88EC572E}" type="presParOf" srcId="{DBD16374-4A41-412A-B059-1136E6EAFB98}" destId="{771A6A46-17F0-4DA3-A3F6-0719027FD4DC}" srcOrd="1" destOrd="0" presId="urn:microsoft.com/office/officeart/2005/8/layout/target3"/>
    <dgm:cxn modelId="{1B309952-41DC-4AEB-8A2E-11B39B56FD1D}" type="presParOf" srcId="{DBD16374-4A41-412A-B059-1136E6EAFB98}" destId="{A4EAC2ED-3D15-497D-BDC9-A60B0899E388}" srcOrd="2" destOrd="0" presId="urn:microsoft.com/office/officeart/2005/8/layout/target3"/>
    <dgm:cxn modelId="{CA558B69-F3CB-493F-AEA0-3CA5092BDD04}" type="presParOf" srcId="{DBD16374-4A41-412A-B059-1136E6EAFB98}" destId="{BFB9CF48-23D9-4A9A-A82F-C2DE70122BCF}" srcOrd="3" destOrd="0" presId="urn:microsoft.com/office/officeart/2005/8/layout/target3"/>
    <dgm:cxn modelId="{EEA5AD0C-E890-4736-8D7B-739320AD8F15}" type="presParOf" srcId="{DBD16374-4A41-412A-B059-1136E6EAFB98}" destId="{3808C428-EA74-44F9-9255-FFE6B0903000}" srcOrd="4" destOrd="0" presId="urn:microsoft.com/office/officeart/2005/8/layout/target3"/>
    <dgm:cxn modelId="{48AA9497-3C6E-418E-81B4-E5A91F94E5F0}" type="presParOf" srcId="{DBD16374-4A41-412A-B059-1136E6EAFB98}" destId="{C5A1C4A5-507A-46DF-B680-C3558ADD0677}" srcOrd="5" destOrd="0" presId="urn:microsoft.com/office/officeart/2005/8/layout/target3"/>
    <dgm:cxn modelId="{53955BF1-24F1-41DB-8EAA-A95D827DA6D8}" type="presParOf" srcId="{DBD16374-4A41-412A-B059-1136E6EAFB98}" destId="{5AAC17D9-358A-40CE-A8B0-C033E3A45F3A}" srcOrd="6" destOrd="0" presId="urn:microsoft.com/office/officeart/2005/8/layout/target3"/>
    <dgm:cxn modelId="{3C667836-C91D-4C7C-AF31-1CC59C02FA3A}" type="presParOf" srcId="{DBD16374-4A41-412A-B059-1136E6EAFB98}" destId="{2D34DD4C-170F-412E-A4A8-CA3F8E8476A8}" srcOrd="7" destOrd="0" presId="urn:microsoft.com/office/officeart/2005/8/layout/target3"/>
    <dgm:cxn modelId="{A29AE636-BC81-4484-B0F8-510E9CCCF35A}" type="presParOf" srcId="{DBD16374-4A41-412A-B059-1136E6EAFB98}" destId="{33BBDFD0-734F-409D-807C-FEB1FC6990EA}" srcOrd="8" destOrd="0" presId="urn:microsoft.com/office/officeart/2005/8/layout/target3"/>
    <dgm:cxn modelId="{772A55EF-9428-427F-B7DC-297536FD363F}" type="presParOf" srcId="{DBD16374-4A41-412A-B059-1136E6EAFB98}" destId="{81EDB1F9-4D76-4204-9F4B-6E38093CC13A}" srcOrd="9" destOrd="0" presId="urn:microsoft.com/office/officeart/2005/8/layout/target3"/>
    <dgm:cxn modelId="{53A86351-88B3-4B13-A3F8-A35BF4CB9EDD}" type="presParOf" srcId="{DBD16374-4A41-412A-B059-1136E6EAFB98}" destId="{CDDBAE47-3F0A-48AD-9B0D-02FA4EB896CA}" srcOrd="10" destOrd="0" presId="urn:microsoft.com/office/officeart/2005/8/layout/target3"/>
    <dgm:cxn modelId="{9C9AED40-276C-48E9-BF1A-05C8E4C62D0C}" type="presParOf" srcId="{DBD16374-4A41-412A-B059-1136E6EAFB98}" destId="{DB6F595E-36F9-464C-B5B2-C444A690113B}" srcOrd="11" destOrd="0" presId="urn:microsoft.com/office/officeart/2005/8/layout/target3"/>
    <dgm:cxn modelId="{CE7D02FE-EFF4-4893-9CC6-99127B0B7A7C}" type="presParOf" srcId="{DBD16374-4A41-412A-B059-1136E6EAFB98}" destId="{4423F51D-D8EC-4C58-B9EC-BE288FCBFF31}" srcOrd="12" destOrd="0" presId="urn:microsoft.com/office/officeart/2005/8/layout/target3"/>
    <dgm:cxn modelId="{76139812-C783-4ADB-B7D8-568430595D0D}" type="presParOf" srcId="{DBD16374-4A41-412A-B059-1136E6EAFB98}" destId="{31C13D61-4D30-44DB-A782-C1E96A86DBDE}" srcOrd="13" destOrd="0" presId="urn:microsoft.com/office/officeart/2005/8/layout/target3"/>
    <dgm:cxn modelId="{1A107605-CE10-484E-9049-B03F1A1F0F18}" type="presParOf" srcId="{DBD16374-4A41-412A-B059-1136E6EAFB98}" destId="{61A0A73B-7D3F-4811-A533-9BCF9AB1F801}" srcOrd="14" destOrd="0" presId="urn:microsoft.com/office/officeart/2005/8/layout/target3"/>
    <dgm:cxn modelId="{E7F8C6D5-FC38-422D-8A78-58290FA82988}" type="presParOf" srcId="{DBD16374-4A41-412A-B059-1136E6EAFB98}" destId="{C8AFD1FB-B9FF-4F8C-813F-6AFAE9FACBA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/>
            <a:t>University of GA</a:t>
          </a:r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2B11C9A5-9167-43AC-AEC3-4271105155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</a:t>
          </a:r>
          <a:r>
            <a:rPr lang="en-US" sz="1300" b="1" dirty="0"/>
            <a:t>$11,830</a:t>
          </a:r>
        </a:p>
      </dgm:t>
    </dgm:pt>
    <dgm:pt modelId="{EA3F4C2D-C7FD-41EE-8002-DAC100F0EFE2}" type="sibTrans" cxnId="{670AD785-57E4-4FA8-90BE-BE4BFF1EF21F}">
      <dgm:prSet/>
      <dgm:spPr/>
      <dgm:t>
        <a:bodyPr/>
        <a:lstStyle/>
        <a:p>
          <a:endParaRPr lang="en-US"/>
        </a:p>
      </dgm:t>
    </dgm:pt>
    <dgm:pt modelId="{C74775EE-ECA6-47D2-95A0-C226B27545E6}" type="parTrans" cxnId="{670AD785-57E4-4FA8-90BE-BE4BFF1EF21F}">
      <dgm:prSet/>
      <dgm:spPr/>
      <dgm:t>
        <a:bodyPr/>
        <a:lstStyle/>
        <a:p>
          <a:endParaRPr lang="en-US"/>
        </a:p>
      </dgm:t>
    </dgm:pt>
    <dgm:pt modelId="{ACBD9092-46B4-4D36-8531-F7069D53E7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10% of HS Class Rank: </a:t>
          </a:r>
          <a:r>
            <a:rPr lang="en-US" sz="1300" b="1" dirty="0"/>
            <a:t>52%</a:t>
          </a:r>
        </a:p>
      </dgm:t>
    </dgm:pt>
    <dgm:pt modelId="{70D3DD98-607F-46D9-9402-D18A036ACC8C}" type="sibTrans" cxnId="{E424510E-83A3-455B-AECB-948AC5218F7F}">
      <dgm:prSet/>
      <dgm:spPr/>
      <dgm:t>
        <a:bodyPr/>
        <a:lstStyle/>
        <a:p>
          <a:endParaRPr lang="en-US"/>
        </a:p>
      </dgm:t>
    </dgm:pt>
    <dgm:pt modelId="{003C98FC-7114-4B87-92ED-0AD4DB5AC289}" type="parTrans" cxnId="{E424510E-83A3-455B-AECB-948AC5218F7F}">
      <dgm:prSet/>
      <dgm:spPr/>
      <dgm:t>
        <a:bodyPr/>
        <a:lstStyle/>
        <a:p>
          <a:endParaRPr lang="en-US"/>
        </a:p>
      </dgm:t>
    </dgm:pt>
    <dgm:pt modelId="{EFAC5BA8-93E1-4059-B667-7018F29D0B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25% of HS Class Rank: ~</a:t>
          </a:r>
          <a:r>
            <a:rPr lang="en-US" sz="1300" b="1" dirty="0"/>
            <a:t>91%</a:t>
          </a:r>
          <a:endParaRPr lang="en-US" sz="1300" b="0" dirty="0"/>
        </a:p>
      </dgm:t>
    </dgm:pt>
    <dgm:pt modelId="{B181FADD-277D-4A4F-8B56-33B174606BBC}" type="sibTrans" cxnId="{E3101EF2-C544-4EF0-936B-CF530F10DC06}">
      <dgm:prSet/>
      <dgm:spPr/>
      <dgm:t>
        <a:bodyPr/>
        <a:lstStyle/>
        <a:p>
          <a:endParaRPr lang="en-US"/>
        </a:p>
      </dgm:t>
    </dgm:pt>
    <dgm:pt modelId="{A2B2098D-383F-4C6E-8B1E-E35C2AF1424C}" type="parTrans" cxnId="{E3101EF2-C544-4EF0-936B-CF530F10DC06}">
      <dgm:prSet/>
      <dgm:spPr/>
      <dgm:t>
        <a:bodyPr/>
        <a:lstStyle/>
        <a:p>
          <a:endParaRPr lang="en-US"/>
        </a:p>
      </dgm:t>
    </dgm:pt>
    <dgm:pt modelId="{446A7B99-6D15-4E99-B9CF-6D7B51B361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  </a:t>
          </a:r>
          <a:r>
            <a:rPr lang="en-US" sz="1300" b="1" dirty="0"/>
            <a:t>28-33</a:t>
          </a:r>
        </a:p>
      </dgm:t>
    </dgm:pt>
    <dgm:pt modelId="{ECDA5418-24D1-4067-BA4A-F85D70DD1106}" type="sibTrans" cxnId="{F4C745F0-7D3F-419D-93A7-D7844A1EE01F}">
      <dgm:prSet/>
      <dgm:spPr/>
      <dgm:t>
        <a:bodyPr/>
        <a:lstStyle/>
        <a:p>
          <a:endParaRPr lang="en-US"/>
        </a:p>
      </dgm:t>
    </dgm:pt>
    <dgm:pt modelId="{20FE150B-C0E5-46CB-A998-D34BDCAD065B}" type="parTrans" cxnId="{F4C745F0-7D3F-419D-93A7-D7844A1EE01F}">
      <dgm:prSet/>
      <dgm:spPr/>
      <dgm:t>
        <a:bodyPr/>
        <a:lstStyle/>
        <a:p>
          <a:endParaRPr lang="en-US"/>
        </a:p>
      </dgm:t>
    </dgm:pt>
    <dgm:pt modelId="{DD067EB0-550F-47E9-9E9E-E4E112EDA75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</a:t>
          </a:r>
          <a:r>
            <a:rPr lang="en-US" sz="1300" b="1" dirty="0"/>
            <a:t>1320-1490</a:t>
          </a:r>
        </a:p>
      </dgm:t>
    </dgm:pt>
    <dgm:pt modelId="{41E52FED-3FE0-42D3-81A5-FAF7E53BA922}" type="sibTrans" cxnId="{5FDE6ED7-10C8-4246-A5C3-21E7448461C8}">
      <dgm:prSet/>
      <dgm:spPr/>
      <dgm:t>
        <a:bodyPr/>
        <a:lstStyle/>
        <a:p>
          <a:endParaRPr lang="en-US"/>
        </a:p>
      </dgm:t>
    </dgm:pt>
    <dgm:pt modelId="{5655A00C-A10E-4EE3-8414-1C035F9F6119}" type="parTrans" cxnId="{5FDE6ED7-10C8-4246-A5C3-21E7448461C8}">
      <dgm:prSet/>
      <dgm:spPr/>
      <dgm:t>
        <a:bodyPr/>
        <a:lstStyle/>
        <a:p>
          <a:endParaRPr lang="en-US"/>
        </a:p>
      </dgm:t>
    </dgm:pt>
    <dgm:pt modelId="{808B9BF8-E743-4442-B7AB-4F17442D58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</a:t>
          </a:r>
          <a:r>
            <a:rPr lang="en-US" sz="1300" b="1" dirty="0"/>
            <a:t>3.99-4.22 (approx. “A”)</a:t>
          </a:r>
        </a:p>
      </dgm:t>
    </dgm:pt>
    <dgm:pt modelId="{3C6942ED-88AD-43F8-AD0B-9CFBEAB93DC7}" type="sibTrans" cxnId="{13A2EF0D-8F64-4567-9F82-7ACF4683A0E9}">
      <dgm:prSet/>
      <dgm:spPr/>
      <dgm:t>
        <a:bodyPr/>
        <a:lstStyle/>
        <a:p>
          <a:endParaRPr lang="en-US"/>
        </a:p>
      </dgm:t>
    </dgm:pt>
    <dgm:pt modelId="{C576AF36-0E1F-4A1F-A5DD-259CD46C95AC}" type="parTrans" cxnId="{13A2EF0D-8F64-4567-9F82-7ACF4683A0E9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  </a:t>
          </a:r>
          <a:r>
            <a:rPr lang="en-US" sz="1300" b="1" dirty="0"/>
            <a:t>5,852</a:t>
          </a:r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2400" b="0" dirty="0"/>
            <a:t>Ga Tech</a:t>
          </a:r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0C65FAFD-EFEC-41D6-9627-A6B6196C8AEA}">
      <dgm:prSet custT="1"/>
      <dgm:spPr>
        <a:scene3d>
          <a:camera prst="orthographicFront">
            <a:rot lat="0" lon="0" rev="10800000"/>
          </a:camera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endParaRPr lang="en-US" sz="1200" dirty="0"/>
        </a:p>
      </dgm:t>
    </dgm:pt>
    <dgm:pt modelId="{54ED9F35-0BD5-48C1-ACF1-FA80B0982FC3}" type="parTrans" cxnId="{CC3E46DD-1308-4FF8-B6C7-8B66D886053A}">
      <dgm:prSet/>
      <dgm:spPr/>
      <dgm:t>
        <a:bodyPr/>
        <a:lstStyle/>
        <a:p>
          <a:endParaRPr lang="en-US"/>
        </a:p>
      </dgm:t>
    </dgm:pt>
    <dgm:pt modelId="{4629BBFD-845A-4A66-BB9C-7E056034BF21}" type="sibTrans" cxnId="{CC3E46DD-1308-4FF8-B6C7-8B66D886053A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</dgm:pt>
    <dgm:pt modelId="{6ACF9738-82DA-4295-90F4-F1D6BA294BF1}" type="pres">
      <dgm:prSet presAssocID="{C5A75658-97E6-4492-AC38-F1B2D74479EF}" presName="image" presStyleLbl="fgImgPlace1" presStyleIdx="0" presStyleCnt="2" custScaleX="62968" custScaleY="56432" custLinFactNeighborX="14643" custLinFactNeighborY="-1293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4EEABECC-9407-4D9B-A7AD-180D44FD1313}" type="pres">
      <dgm:prSet presAssocID="{C5A75658-97E6-4492-AC38-F1B2D74479EF}" presName="childNode" presStyleLbl="node1" presStyleIdx="0" presStyleCnt="2" custScaleX="45718" custScaleY="108957" custLinFactNeighborX="-19906" custLinFactNeighborY="-8557">
        <dgm:presLayoutVars>
          <dgm:bulletEnabled val="1"/>
        </dgm:presLayoutVars>
      </dgm:prSet>
      <dgm:spPr/>
    </dgm:pt>
    <dgm:pt modelId="{EC3186C6-A3A8-4FED-A5E1-751AF95BE699}" type="pres">
      <dgm:prSet presAssocID="{C5A75658-97E6-4492-AC38-F1B2D74479EF}" presName="parentNode" presStyleLbl="revTx" presStyleIdx="0" presStyleCnt="2" custLinFactNeighborX="89220" custLinFactNeighborY="-249">
        <dgm:presLayoutVars>
          <dgm:chMax val="0"/>
          <dgm:bulletEnabled val="1"/>
        </dgm:presLayoutVars>
      </dgm:prSet>
      <dgm:spPr/>
    </dgm:pt>
    <dgm:pt modelId="{D00BB8D4-AB6E-4491-911E-10137208F0D8}" type="pres">
      <dgm:prSet presAssocID="{7920AB3A-F887-4E78-B70B-F0FAF290518E}" presName="sibTrans" presStyleCnt="0"/>
      <dgm:spPr/>
    </dgm:pt>
    <dgm:pt modelId="{ACBDED9D-0CA3-4AA4-92DF-708F6C3BD41D}" type="pres">
      <dgm:prSet presAssocID="{1148B959-2086-4EAA-9310-889C0869FF0E}" presName="compositeNode" presStyleCnt="0">
        <dgm:presLayoutVars>
          <dgm:bulletEnabled val="1"/>
        </dgm:presLayoutVars>
      </dgm:prSet>
      <dgm:spPr/>
    </dgm:pt>
    <dgm:pt modelId="{7A33BB71-822A-4E74-9E7F-C4DDB82DB8C2}" type="pres">
      <dgm:prSet presAssocID="{1148B959-2086-4EAA-9310-889C0869FF0E}" presName="image" presStyleLbl="fgImgPlace1" presStyleIdx="1" presStyleCnt="2" custFlipVert="0" custFlipHor="1" custScaleX="7177" custScaleY="2740" custLinFactNeighborX="674" custLinFactNeighborY="20310"/>
      <dgm:spPr/>
    </dgm:pt>
    <dgm:pt modelId="{8B3A7CA2-47D0-43B7-805C-2020B0A80E46}" type="pres">
      <dgm:prSet presAssocID="{1148B959-2086-4EAA-9310-889C0869FF0E}" presName="childNode" presStyleLbl="node1" presStyleIdx="1" presStyleCnt="2" custFlipVert="1" custFlipHor="1" custScaleX="46194" custScaleY="109299" custLinFactNeighborX="-34290" custLinFactNeighborY="2154">
        <dgm:presLayoutVars>
          <dgm:bulletEnabled val="1"/>
        </dgm:presLayoutVars>
      </dgm:prSet>
      <dgm:spPr/>
    </dgm:pt>
    <dgm:pt modelId="{D2926FAA-83BD-45AF-BC0E-BE8F46C7C0D9}" type="pres">
      <dgm:prSet presAssocID="{1148B959-2086-4EAA-9310-889C0869FF0E}" presName="parentNode" presStyleLbl="revTx" presStyleIdx="1" presStyleCnt="2" custScaleY="71702" custLinFactNeighborX="16669" custLinFactNeighborY="1870">
        <dgm:presLayoutVars>
          <dgm:chMax val="0"/>
          <dgm:bulletEnabled val="1"/>
        </dgm:presLayoutVars>
      </dgm:prSet>
      <dgm:spPr/>
    </dgm:pt>
  </dgm:ptLst>
  <dgm:cxnLst>
    <dgm:cxn modelId="{3217BA02-940C-4C8D-AE22-62AB1DD1A50D}" type="presOf" srcId="{ACBD9092-46B4-4D36-8531-F7069D53E7AC}" destId="{4EEABECC-9407-4D9B-A7AD-180D44FD1313}" srcOrd="0" destOrd="5" presId="urn:microsoft.com/office/officeart/2005/8/layout/hList2"/>
    <dgm:cxn modelId="{8F13F102-F310-46D3-A1AA-C7849A434C1C}" type="presOf" srcId="{1148B959-2086-4EAA-9310-889C0869FF0E}" destId="{D2926FAA-83BD-45AF-BC0E-BE8F46C7C0D9}" srcOrd="0" destOrd="0" presId="urn:microsoft.com/office/officeart/2005/8/layout/hList2"/>
    <dgm:cxn modelId="{13A2EF0D-8F64-4567-9F82-7ACF4683A0E9}" srcId="{C5A75658-97E6-4492-AC38-F1B2D74479EF}" destId="{808B9BF8-E743-4442-B7AB-4F17442D58C5}" srcOrd="1" destOrd="0" parTransId="{C576AF36-0E1F-4A1F-A5DD-259CD46C95AC}" sibTransId="{3C6942ED-88AD-43F8-AD0B-9CFBEAB93DC7}"/>
    <dgm:cxn modelId="{E424510E-83A3-455B-AECB-948AC5218F7F}" srcId="{C5A75658-97E6-4492-AC38-F1B2D74479EF}" destId="{ACBD9092-46B4-4D36-8531-F7069D53E7AC}" srcOrd="5" destOrd="0" parTransId="{003C98FC-7114-4B87-92ED-0AD4DB5AC289}" sibTransId="{70D3DD98-607F-46D9-9402-D18A036ACC8C}"/>
    <dgm:cxn modelId="{304E021F-BEA5-45D7-B350-DBA05A550436}" type="presOf" srcId="{55D4D867-4E17-4834-ABD1-F88FC3A23609}" destId="{221493DE-D384-4C2D-B347-D095F32E1971}" srcOrd="0" destOrd="0" presId="urn:microsoft.com/office/officeart/2005/8/layout/hList2"/>
    <dgm:cxn modelId="{0A545222-5162-4B87-A144-3847D9B5AB2B}" type="presOf" srcId="{446A7B99-6D15-4E99-B9CF-6D7B51B3612C}" destId="{4EEABECC-9407-4D9B-A7AD-180D44FD1313}" srcOrd="0" destOrd="3" presId="urn:microsoft.com/office/officeart/2005/8/layout/hList2"/>
    <dgm:cxn modelId="{C648382F-D045-4C97-905F-E7D382EBF289}" srcId="{55D4D867-4E17-4834-ABD1-F88FC3A23609}" destId="{1148B959-2086-4EAA-9310-889C0869FF0E}" srcOrd="1" destOrd="0" parTransId="{15389DAC-8D3E-4358-9632-1A1560387795}" sibTransId="{10160574-CD16-4C05-8909-02F2BA4BAB67}"/>
    <dgm:cxn modelId="{7C4A8160-DAFB-4B1A-BDE2-AAD5CD13D6D3}" type="presOf" srcId="{C5A75658-97E6-4492-AC38-F1B2D74479EF}" destId="{EC3186C6-A3A8-4FED-A5E1-751AF95BE699}" srcOrd="0" destOrd="0" presId="urn:microsoft.com/office/officeart/2005/8/layout/hList2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00345150-D971-4E91-BC17-D1A9187BA259}" type="presOf" srcId="{2B11C9A5-9167-43AC-AEC3-427110515585}" destId="{4EEABECC-9407-4D9B-A7AD-180D44FD1313}" srcOrd="0" destOrd="6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06574884-BC4C-4D97-A6E4-0EEB7737969F}" type="presOf" srcId="{02C5C684-5398-43D6-8AEF-8A9B06C5FB6C}" destId="{4EEABECC-9407-4D9B-A7AD-180D44FD1313}" srcOrd="0" destOrd="0" presId="urn:microsoft.com/office/officeart/2005/8/layout/hList2"/>
    <dgm:cxn modelId="{670AD785-57E4-4FA8-90BE-BE4BFF1EF21F}" srcId="{C5A75658-97E6-4492-AC38-F1B2D74479EF}" destId="{2B11C9A5-9167-43AC-AEC3-427110515585}" srcOrd="6" destOrd="0" parTransId="{C74775EE-ECA6-47D2-95A0-C226B27545E6}" sibTransId="{EA3F4C2D-C7FD-41EE-8002-DAC100F0EFE2}"/>
    <dgm:cxn modelId="{35A70E96-C57C-4E5E-8B01-5CD34601CCD1}" type="presOf" srcId="{808B9BF8-E743-4442-B7AB-4F17442D58C5}" destId="{4EEABECC-9407-4D9B-A7AD-180D44FD1313}" srcOrd="0" destOrd="1" presId="urn:microsoft.com/office/officeart/2005/8/layout/hList2"/>
    <dgm:cxn modelId="{7EA6D7B3-6660-48CC-A1E1-2CF7ED1FDD15}" type="presOf" srcId="{0C65FAFD-EFEC-41D6-9627-A6B6196C8AEA}" destId="{8B3A7CA2-47D0-43B7-805C-2020B0A80E46}" srcOrd="0" destOrd="0" presId="urn:microsoft.com/office/officeart/2005/8/layout/hList2"/>
    <dgm:cxn modelId="{072C2AD1-3C97-4A7A-A001-95F319E17431}" type="presOf" srcId="{DD067EB0-550F-47E9-9E9E-E4E112EDA75D}" destId="{4EEABECC-9407-4D9B-A7AD-180D44FD1313}" srcOrd="0" destOrd="2" presId="urn:microsoft.com/office/officeart/2005/8/layout/hList2"/>
    <dgm:cxn modelId="{5FDE6ED7-10C8-4246-A5C3-21E7448461C8}" srcId="{C5A75658-97E6-4492-AC38-F1B2D74479EF}" destId="{DD067EB0-550F-47E9-9E9E-E4E112EDA75D}" srcOrd="2" destOrd="0" parTransId="{5655A00C-A10E-4EE3-8414-1C035F9F6119}" sibTransId="{41E52FED-3FE0-42D3-81A5-FAF7E53BA922}"/>
    <dgm:cxn modelId="{B1161AD9-0BE0-4BB6-AF43-205B6531EC09}" type="presOf" srcId="{EFAC5BA8-93E1-4059-B667-7018F29D0B83}" destId="{4EEABECC-9407-4D9B-A7AD-180D44FD1313}" srcOrd="0" destOrd="4" presId="urn:microsoft.com/office/officeart/2005/8/layout/hList2"/>
    <dgm:cxn modelId="{CC3E46DD-1308-4FF8-B6C7-8B66D886053A}" srcId="{1148B959-2086-4EAA-9310-889C0869FF0E}" destId="{0C65FAFD-EFEC-41D6-9627-A6B6196C8AEA}" srcOrd="0" destOrd="0" parTransId="{54ED9F35-0BD5-48C1-ACF1-FA80B0982FC3}" sibTransId="{4629BBFD-845A-4A66-BB9C-7E056034BF21}"/>
    <dgm:cxn modelId="{F4C745F0-7D3F-419D-93A7-D7844A1EE01F}" srcId="{C5A75658-97E6-4492-AC38-F1B2D74479EF}" destId="{446A7B99-6D15-4E99-B9CF-6D7B51B3612C}" srcOrd="3" destOrd="0" parTransId="{20FE150B-C0E5-46CB-A998-D34BDCAD065B}" sibTransId="{ECDA5418-24D1-4067-BA4A-F85D70DD1106}"/>
    <dgm:cxn modelId="{E3101EF2-C544-4EF0-936B-CF530F10DC06}" srcId="{C5A75658-97E6-4492-AC38-F1B2D74479EF}" destId="{EFAC5BA8-93E1-4059-B667-7018F29D0B83}" srcOrd="4" destOrd="0" parTransId="{A2B2098D-383F-4C6E-8B1E-E35C2AF1424C}" sibTransId="{B181FADD-277D-4A4F-8B56-33B174606BBC}"/>
    <dgm:cxn modelId="{F08251CD-BD46-4E0F-AD50-A0171CFF192D}" type="presParOf" srcId="{221493DE-D384-4C2D-B347-D095F32E1971}" destId="{13096E71-BDCF-4DA6-A368-73497B895157}" srcOrd="0" destOrd="0" presId="urn:microsoft.com/office/officeart/2005/8/layout/hList2"/>
    <dgm:cxn modelId="{29D6274B-78A4-4A69-BD5A-BBB107B9F937}" type="presParOf" srcId="{13096E71-BDCF-4DA6-A368-73497B895157}" destId="{6ACF9738-82DA-4295-90F4-F1D6BA294BF1}" srcOrd="0" destOrd="0" presId="urn:microsoft.com/office/officeart/2005/8/layout/hList2"/>
    <dgm:cxn modelId="{AD27AA93-24BF-41C2-BBF8-80BE93F6AB09}" type="presParOf" srcId="{13096E71-BDCF-4DA6-A368-73497B895157}" destId="{4EEABECC-9407-4D9B-A7AD-180D44FD1313}" srcOrd="1" destOrd="0" presId="urn:microsoft.com/office/officeart/2005/8/layout/hList2"/>
    <dgm:cxn modelId="{EED29E48-A6A3-4A52-A565-301922F894CA}" type="presParOf" srcId="{13096E71-BDCF-4DA6-A368-73497B895157}" destId="{EC3186C6-A3A8-4FED-A5E1-751AF95BE699}" srcOrd="2" destOrd="0" presId="urn:microsoft.com/office/officeart/2005/8/layout/hList2"/>
    <dgm:cxn modelId="{FC3EE3A2-4FC7-497A-8BBA-8D79C1B16891}" type="presParOf" srcId="{221493DE-D384-4C2D-B347-D095F32E1971}" destId="{D00BB8D4-AB6E-4491-911E-10137208F0D8}" srcOrd="1" destOrd="0" presId="urn:microsoft.com/office/officeart/2005/8/layout/hList2"/>
    <dgm:cxn modelId="{39C4B50F-FDE8-45CF-BCCE-E1E108126E83}" type="presParOf" srcId="{221493DE-D384-4C2D-B347-D095F32E1971}" destId="{ACBDED9D-0CA3-4AA4-92DF-708F6C3BD41D}" srcOrd="2" destOrd="0" presId="urn:microsoft.com/office/officeart/2005/8/layout/hList2"/>
    <dgm:cxn modelId="{92C0F17B-D150-4362-80A7-4C034F912B87}" type="presParOf" srcId="{ACBDED9D-0CA3-4AA4-92DF-708F6C3BD41D}" destId="{7A33BB71-822A-4E74-9E7F-C4DDB82DB8C2}" srcOrd="0" destOrd="0" presId="urn:microsoft.com/office/officeart/2005/8/layout/hList2"/>
    <dgm:cxn modelId="{AE6BC9C4-A06E-468C-8AA4-049BB4C9F8B4}" type="presParOf" srcId="{ACBDED9D-0CA3-4AA4-92DF-708F6C3BD41D}" destId="{8B3A7CA2-47D0-43B7-805C-2020B0A80E46}" srcOrd="1" destOrd="0" presId="urn:microsoft.com/office/officeart/2005/8/layout/hList2"/>
    <dgm:cxn modelId="{500F157C-4FA0-4FFA-AFAB-0B4D42AC7FE1}" type="presParOf" srcId="{ACBDED9D-0CA3-4AA4-92DF-708F6C3BD41D}" destId="{D2926FAA-83BD-45AF-BC0E-BE8F46C7C0D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/>
            <a:t> GA State </a:t>
          </a:r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8EC844F9-02DE-4823-9049-09269A159ABD}">
      <dgm:prSet phldrT="[Text]" custT="1"/>
      <dgm:spPr/>
      <dgm:t>
        <a:bodyPr/>
        <a:lstStyle/>
        <a:p>
          <a:r>
            <a:rPr lang="en-US" sz="2400"/>
            <a:t>GA College</a:t>
          </a:r>
          <a:endParaRPr lang="en-US" sz="2400" dirty="0"/>
        </a:p>
      </dgm:t>
    </dgm:pt>
    <dgm:pt modelId="{B1EF9A3A-BBEE-4EFA-9911-744223E72638}" type="parTrans" cxnId="{7C6ADABB-824A-4981-A39B-6A36DBC2EE24}">
      <dgm:prSet/>
      <dgm:spPr/>
      <dgm:t>
        <a:bodyPr/>
        <a:lstStyle/>
        <a:p>
          <a:endParaRPr lang="en-US"/>
        </a:p>
      </dgm:t>
    </dgm:pt>
    <dgm:pt modelId="{ABF2C073-8AC2-47D6-AC9F-36B53E5F1BBE}" type="sibTrans" cxnId="{7C6ADABB-824A-4981-A39B-6A36DBC2EE24}">
      <dgm:prSet/>
      <dgm:spPr/>
      <dgm:t>
        <a:bodyPr/>
        <a:lstStyle/>
        <a:p>
          <a:endParaRPr lang="en-US"/>
        </a:p>
      </dgm:t>
    </dgm:pt>
    <dgm:pt modelId="{575B2C53-85A6-448D-AAB2-CCA82CDD291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</a:t>
          </a:r>
          <a:r>
            <a:rPr lang="en-US" sz="1300" b="1" dirty="0"/>
            <a:t>3.58 (high “B”)</a:t>
          </a:r>
        </a:p>
      </dgm:t>
    </dgm:pt>
    <dgm:pt modelId="{F20002D0-BB22-49D1-B86C-1CA39E003E44}" type="parTrans" cxnId="{F2A25967-5F02-4CF0-A75D-5B4EEF09696B}">
      <dgm:prSet/>
      <dgm:spPr/>
      <dgm:t>
        <a:bodyPr/>
        <a:lstStyle/>
        <a:p>
          <a:endParaRPr lang="en-US"/>
        </a:p>
      </dgm:t>
    </dgm:pt>
    <dgm:pt modelId="{C2291A88-AD57-4C52-BE59-5B13F9A0F185}" type="sibTrans" cxnId="{F2A25967-5F02-4CF0-A75D-5B4EEF09696B}">
      <dgm:prSet/>
      <dgm:spPr/>
      <dgm:t>
        <a:bodyPr/>
        <a:lstStyle/>
        <a:p>
          <a:endParaRPr lang="en-US"/>
        </a:p>
      </dgm:t>
    </dgm:pt>
    <dgm:pt modelId="{EE8BD025-C3F2-4047-810A-B0C7D6F96E3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</a:t>
          </a:r>
          <a:r>
            <a:rPr lang="en-US" sz="1300" b="1" dirty="0"/>
            <a:t>3.13  (low ”B”)</a:t>
          </a:r>
        </a:p>
      </dgm:t>
    </dgm:pt>
    <dgm:pt modelId="{2A01D0BC-4B1D-479D-96F7-08148479AF8B}" type="parTrans" cxnId="{690EECDD-0E21-4495-9633-0D4007250475}">
      <dgm:prSet/>
      <dgm:spPr/>
      <dgm:t>
        <a:bodyPr/>
        <a:lstStyle/>
        <a:p>
          <a:endParaRPr lang="en-US"/>
        </a:p>
      </dgm:t>
    </dgm:pt>
    <dgm:pt modelId="{8CEB970C-EB9A-472D-A304-16DF8AD2CC40}" type="sibTrans" cxnId="{690EECDD-0E21-4495-9633-0D4007250475}">
      <dgm:prSet/>
      <dgm:spPr/>
      <dgm:t>
        <a:bodyPr/>
        <a:lstStyle/>
        <a:p>
          <a:endParaRPr lang="en-US"/>
        </a:p>
      </dgm:t>
    </dgm:pt>
    <dgm:pt modelId="{DD067EB0-550F-47E9-9E9E-E4E112EDA75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</a:t>
          </a:r>
          <a:r>
            <a:rPr lang="en-US" sz="1300" b="1" dirty="0"/>
            <a:t>1054</a:t>
          </a:r>
        </a:p>
      </dgm:t>
    </dgm:pt>
    <dgm:pt modelId="{5655A00C-A10E-4EE3-8414-1C035F9F6119}" type="parTrans" cxnId="{5FDE6ED7-10C8-4246-A5C3-21E7448461C8}">
      <dgm:prSet/>
      <dgm:spPr/>
      <dgm:t>
        <a:bodyPr/>
        <a:lstStyle/>
        <a:p>
          <a:endParaRPr lang="en-US"/>
        </a:p>
      </dgm:t>
    </dgm:pt>
    <dgm:pt modelId="{41E52FED-3FE0-42D3-81A5-FAF7E53BA922}" type="sibTrans" cxnId="{5FDE6ED7-10C8-4246-A5C3-21E7448461C8}">
      <dgm:prSet/>
      <dgm:spPr/>
      <dgm:t>
        <a:bodyPr/>
        <a:lstStyle/>
        <a:p>
          <a:endParaRPr lang="en-US"/>
        </a:p>
      </dgm:t>
    </dgm:pt>
    <dgm:pt modelId="{446A7B99-6D15-4E99-B9CF-6D7B51B361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  </a:t>
          </a:r>
          <a:r>
            <a:rPr lang="en-US" sz="1300" b="1" dirty="0"/>
            <a:t>24</a:t>
          </a:r>
        </a:p>
      </dgm:t>
    </dgm:pt>
    <dgm:pt modelId="{20FE150B-C0E5-46CB-A998-D34BDCAD065B}" type="parTrans" cxnId="{F4C745F0-7D3F-419D-93A7-D7844A1EE01F}">
      <dgm:prSet/>
      <dgm:spPr/>
      <dgm:t>
        <a:bodyPr/>
        <a:lstStyle/>
        <a:p>
          <a:endParaRPr lang="en-US"/>
        </a:p>
      </dgm:t>
    </dgm:pt>
    <dgm:pt modelId="{ECDA5418-24D1-4067-BA4A-F85D70DD1106}" type="sibTrans" cxnId="{F4C745F0-7D3F-419D-93A7-D7844A1EE01F}">
      <dgm:prSet/>
      <dgm:spPr/>
      <dgm:t>
        <a:bodyPr/>
        <a:lstStyle/>
        <a:p>
          <a:endParaRPr lang="en-US"/>
        </a:p>
      </dgm:t>
    </dgm:pt>
    <dgm:pt modelId="{4740344A-6CD5-4615-830A-06EB550A1BD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</a:t>
          </a:r>
          <a:r>
            <a:rPr lang="en-US" sz="1300" b="1" dirty="0"/>
            <a:t>1221</a:t>
          </a:r>
          <a:endParaRPr lang="en-US" sz="1300" dirty="0"/>
        </a:p>
      </dgm:t>
    </dgm:pt>
    <dgm:pt modelId="{A92F7097-DDAB-4436-8FA9-498B9052AD3A}" type="parTrans" cxnId="{2A3C2EBE-3B48-4DBF-816B-5EF5B0B2BA76}">
      <dgm:prSet/>
      <dgm:spPr/>
      <dgm:t>
        <a:bodyPr/>
        <a:lstStyle/>
        <a:p>
          <a:endParaRPr lang="en-US"/>
        </a:p>
      </dgm:t>
    </dgm:pt>
    <dgm:pt modelId="{7A79EDD0-8372-4005-B70B-6A62CA8789BF}" type="sibTrans" cxnId="{2A3C2EBE-3B48-4DBF-816B-5EF5B0B2BA76}">
      <dgm:prSet/>
      <dgm:spPr/>
      <dgm:t>
        <a:bodyPr/>
        <a:lstStyle/>
        <a:p>
          <a:endParaRPr lang="en-US"/>
        </a:p>
      </dgm:t>
    </dgm:pt>
    <dgm:pt modelId="{820E9685-B845-4B7D-B901-379894108BD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  </a:t>
          </a:r>
          <a:r>
            <a:rPr lang="en-US" sz="1300" b="1" dirty="0"/>
            <a:t>27</a:t>
          </a:r>
          <a:endParaRPr lang="en-US" sz="1300" dirty="0"/>
        </a:p>
      </dgm:t>
    </dgm:pt>
    <dgm:pt modelId="{94FFF9F0-4F5D-474B-88AF-8CAF0AD40CA3}" type="parTrans" cxnId="{E5C38134-5E31-4FD0-974D-0C8628EC2362}">
      <dgm:prSet/>
      <dgm:spPr/>
      <dgm:t>
        <a:bodyPr/>
        <a:lstStyle/>
        <a:p>
          <a:endParaRPr lang="en-US"/>
        </a:p>
      </dgm:t>
    </dgm:pt>
    <dgm:pt modelId="{AFC4788A-323E-4298-A91C-90591DCB14B9}" type="sibTrans" cxnId="{E5C38134-5E31-4FD0-974D-0C8628EC2362}">
      <dgm:prSet/>
      <dgm:spPr/>
      <dgm:t>
        <a:bodyPr/>
        <a:lstStyle/>
        <a:p>
          <a:endParaRPr lang="en-US"/>
        </a:p>
      </dgm:t>
    </dgm:pt>
    <dgm:pt modelId="{9263AAA1-9275-4CAA-9CDF-B9D31F82F4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 </a:t>
          </a:r>
          <a:r>
            <a:rPr lang="en-US" sz="1300" b="1" dirty="0"/>
            <a:t>981</a:t>
          </a:r>
          <a:endParaRPr lang="en-US" sz="1300" dirty="0"/>
        </a:p>
      </dgm:t>
    </dgm:pt>
    <dgm:pt modelId="{4C5B50C2-BB7E-4898-80C7-D2341FF88CD6}" type="parTrans" cxnId="{84733CAC-C27B-4B61-9CE8-5621435DB906}">
      <dgm:prSet/>
      <dgm:spPr/>
      <dgm:t>
        <a:bodyPr/>
        <a:lstStyle/>
        <a:p>
          <a:endParaRPr lang="en-US"/>
        </a:p>
      </dgm:t>
    </dgm:pt>
    <dgm:pt modelId="{D7E0DE9C-EECF-4376-A3A8-D86ED4DAE22A}" type="sibTrans" cxnId="{84733CAC-C27B-4B61-9CE8-5621435DB906}">
      <dgm:prSet/>
      <dgm:spPr/>
      <dgm:t>
        <a:bodyPr/>
        <a:lstStyle/>
        <a:p>
          <a:endParaRPr lang="en-US"/>
        </a:p>
      </dgm:t>
    </dgm:pt>
    <dgm:pt modelId="{57A5AF08-EBBF-4CE2-BF51-2AF76404AE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  </a:t>
          </a:r>
          <a:r>
            <a:rPr lang="en-US" sz="1300" b="1" dirty="0"/>
            <a:t>21</a:t>
          </a:r>
          <a:endParaRPr lang="en-US" sz="1300" dirty="0"/>
        </a:p>
      </dgm:t>
    </dgm:pt>
    <dgm:pt modelId="{76ED011B-98DD-4AE9-A860-EA9F5D8E1D07}" type="parTrans" cxnId="{A5A8405F-7F8F-4EA3-8FBD-E6314591DBC3}">
      <dgm:prSet/>
      <dgm:spPr/>
      <dgm:t>
        <a:bodyPr/>
        <a:lstStyle/>
        <a:p>
          <a:endParaRPr lang="en-US"/>
        </a:p>
      </dgm:t>
    </dgm:pt>
    <dgm:pt modelId="{EC4B3AD0-8AEE-4660-BC4D-406FC97A19B0}" type="sibTrans" cxnId="{A5A8405F-7F8F-4EA3-8FBD-E6314591DBC3}">
      <dgm:prSet/>
      <dgm:spPr/>
      <dgm:t>
        <a:bodyPr/>
        <a:lstStyle/>
        <a:p>
          <a:endParaRPr lang="en-US"/>
        </a:p>
      </dgm:t>
    </dgm:pt>
    <dgm:pt modelId="{2B11C9A5-9167-43AC-AEC3-4271105155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$</a:t>
          </a:r>
          <a:r>
            <a:rPr lang="en-US" sz="1300" b="1" dirty="0"/>
            <a:t>10,858</a:t>
          </a:r>
        </a:p>
      </dgm:t>
    </dgm:pt>
    <dgm:pt modelId="{C74775EE-ECA6-47D2-95A0-C226B27545E6}" type="parTrans" cxnId="{670AD785-57E4-4FA8-90BE-BE4BFF1EF21F}">
      <dgm:prSet/>
      <dgm:spPr/>
      <dgm:t>
        <a:bodyPr/>
        <a:lstStyle/>
        <a:p>
          <a:endParaRPr lang="en-US"/>
        </a:p>
      </dgm:t>
    </dgm:pt>
    <dgm:pt modelId="{EA3F4C2D-C7FD-41EE-8002-DAC100F0EFE2}" type="sibTrans" cxnId="{670AD785-57E4-4FA8-90BE-BE4BFF1EF21F}">
      <dgm:prSet/>
      <dgm:spPr/>
      <dgm:t>
        <a:bodyPr/>
        <a:lstStyle/>
        <a:p>
          <a:endParaRPr lang="en-US"/>
        </a:p>
      </dgm:t>
    </dgm:pt>
    <dgm:pt modelId="{217122E2-B8FA-455A-8221-8AC1A32FF0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</a:t>
          </a:r>
          <a:r>
            <a:rPr lang="en-US" sz="1300" b="1" dirty="0"/>
            <a:t>$9,346</a:t>
          </a:r>
        </a:p>
      </dgm:t>
    </dgm:pt>
    <dgm:pt modelId="{E28AE272-45D2-44C5-9522-371E21FEE54E}" type="parTrans" cxnId="{E9C1FE12-7257-4231-AD49-96836A5AAED1}">
      <dgm:prSet/>
      <dgm:spPr/>
      <dgm:t>
        <a:bodyPr/>
        <a:lstStyle/>
        <a:p>
          <a:endParaRPr lang="en-US"/>
        </a:p>
      </dgm:t>
    </dgm:pt>
    <dgm:pt modelId="{7043ED00-E2D4-4EBC-AF2C-367888E8D45B}" type="sibTrans" cxnId="{E9C1FE12-7257-4231-AD49-96836A5AAED1}">
      <dgm:prSet/>
      <dgm:spPr/>
      <dgm:t>
        <a:bodyPr/>
        <a:lstStyle/>
        <a:p>
          <a:endParaRPr lang="en-US"/>
        </a:p>
      </dgm:t>
    </dgm:pt>
    <dgm:pt modelId="{B53A7156-91B5-4D50-8791-771A5699925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</a:t>
          </a:r>
          <a:r>
            <a:rPr lang="en-US" sz="1300" b="1" dirty="0"/>
            <a:t>$7200</a:t>
          </a:r>
        </a:p>
      </dgm:t>
    </dgm:pt>
    <dgm:pt modelId="{038FF531-FD19-4E5B-A13C-7AF8EA36FB6A}" type="parTrans" cxnId="{A8B707DD-037F-4387-A793-CC315954F58C}">
      <dgm:prSet/>
      <dgm:spPr/>
      <dgm:t>
        <a:bodyPr/>
        <a:lstStyle/>
        <a:p>
          <a:endParaRPr lang="en-US"/>
        </a:p>
      </dgm:t>
    </dgm:pt>
    <dgm:pt modelId="{0AA91590-0A4E-4880-A014-D19E857F4FAD}" type="sibTrans" cxnId="{A8B707DD-037F-4387-A793-CC315954F58C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 </a:t>
          </a:r>
          <a:r>
            <a:rPr lang="en-US" sz="1300" b="1" dirty="0"/>
            <a:t>~4600</a:t>
          </a:r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EDC1C3EB-E411-4DE3-B909-459AACF4BAF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</a:t>
          </a:r>
          <a:r>
            <a:rPr lang="en-US" sz="1300"/>
            <a:t>~</a:t>
          </a:r>
          <a:r>
            <a:rPr lang="en-US" sz="1300" b="1"/>
            <a:t>1608</a:t>
          </a:r>
          <a:endParaRPr lang="en-US" sz="1300" b="1" dirty="0"/>
        </a:p>
      </dgm:t>
    </dgm:pt>
    <dgm:pt modelId="{03ADD2C3-77A1-44AC-BA9E-0B492163390B}" type="parTrans" cxnId="{6D84C192-5AEE-429D-A7B9-0AB96C905DF9}">
      <dgm:prSet/>
      <dgm:spPr/>
      <dgm:t>
        <a:bodyPr/>
        <a:lstStyle/>
        <a:p>
          <a:endParaRPr lang="en-US"/>
        </a:p>
      </dgm:t>
    </dgm:pt>
    <dgm:pt modelId="{5CED0C76-CA43-4CC6-A2C6-C8D8876A9252}" type="sibTrans" cxnId="{6D84C192-5AEE-429D-A7B9-0AB96C905DF9}">
      <dgm:prSet/>
      <dgm:spPr/>
      <dgm:t>
        <a:bodyPr/>
        <a:lstStyle/>
        <a:p>
          <a:endParaRPr lang="en-US"/>
        </a:p>
      </dgm:t>
    </dgm:pt>
    <dgm:pt modelId="{7202A731-FC0A-4B28-96AB-8116442A1F7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/>
            <a:t># Freshmen: ~</a:t>
          </a:r>
          <a:r>
            <a:rPr lang="en-US" sz="1300" b="1"/>
            <a:t>1800</a:t>
          </a:r>
          <a:endParaRPr lang="en-US" sz="1300" b="1" dirty="0"/>
        </a:p>
      </dgm:t>
    </dgm:pt>
    <dgm:pt modelId="{2AEE4FF1-1EF1-42C0-AF62-475C053184B6}" type="parTrans" cxnId="{184C77A0-2ABC-4C50-8185-8B9D5F4B7400}">
      <dgm:prSet/>
      <dgm:spPr/>
      <dgm:t>
        <a:bodyPr/>
        <a:lstStyle/>
        <a:p>
          <a:endParaRPr lang="en-US"/>
        </a:p>
      </dgm:t>
    </dgm:pt>
    <dgm:pt modelId="{C7124747-3932-43AC-AC4C-5F8FA47C0A62}" type="sibTrans" cxnId="{184C77A0-2ABC-4C50-8185-8B9D5F4B7400}">
      <dgm:prSet/>
      <dgm:spPr/>
      <dgm:t>
        <a:bodyPr/>
        <a:lstStyle/>
        <a:p>
          <a:endParaRPr lang="en-US"/>
        </a:p>
      </dgm:t>
    </dgm:pt>
    <dgm:pt modelId="{B2B581A8-82DF-4B1A-BC74-26F1818E9348}">
      <dgm:prSet phldrT="[Text]" custT="1"/>
      <dgm:spPr/>
      <dgm:t>
        <a:bodyPr/>
        <a:lstStyle/>
        <a:p>
          <a:r>
            <a:rPr lang="en-US" sz="2400"/>
            <a:t>Columbus State</a:t>
          </a:r>
          <a:endParaRPr lang="en-US" sz="2400" dirty="0"/>
        </a:p>
      </dgm:t>
    </dgm:pt>
    <dgm:pt modelId="{41A44F57-C4BF-488B-9EF6-8DB712082CEF}" type="sibTrans" cxnId="{5AD585AC-F970-45AE-99B5-182A5ABF65D5}">
      <dgm:prSet/>
      <dgm:spPr/>
      <dgm:t>
        <a:bodyPr/>
        <a:lstStyle/>
        <a:p>
          <a:endParaRPr lang="en-US"/>
        </a:p>
      </dgm:t>
    </dgm:pt>
    <dgm:pt modelId="{596797BA-F3BA-40A5-8047-91C6DDB1BEFD}" type="parTrans" cxnId="{5AD585AC-F970-45AE-99B5-182A5ABF65D5}">
      <dgm:prSet/>
      <dgm:spPr/>
      <dgm:t>
        <a:bodyPr/>
        <a:lstStyle/>
        <a:p>
          <a:endParaRPr lang="en-US"/>
        </a:p>
      </dgm:t>
    </dgm:pt>
    <dgm:pt modelId="{447484D7-B014-4AE2-9429-8926B97FCB01}">
      <dgm:prSet phldrT="[Text]" custT="1"/>
      <dgm:spPr/>
      <dgm:t>
        <a:bodyPr/>
        <a:lstStyle/>
        <a:p>
          <a:r>
            <a:rPr lang="en-US" sz="2400"/>
            <a:t>Kennesaw State</a:t>
          </a:r>
          <a:endParaRPr lang="en-US" sz="2400" dirty="0"/>
        </a:p>
      </dgm:t>
    </dgm:pt>
    <dgm:pt modelId="{64473D99-E338-45B1-B808-18BFEDC8A0C9}" type="parTrans" cxnId="{64B7FDF1-6C0B-493F-A64F-730015F3AA78}">
      <dgm:prSet/>
      <dgm:spPr/>
      <dgm:t>
        <a:bodyPr/>
        <a:lstStyle/>
        <a:p>
          <a:endParaRPr lang="en-US"/>
        </a:p>
      </dgm:t>
    </dgm:pt>
    <dgm:pt modelId="{97E4778F-1E17-40A2-8450-066107036035}" type="sibTrans" cxnId="{64B7FDF1-6C0B-493F-A64F-730015F3AA78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~</a:t>
          </a:r>
          <a:r>
            <a:rPr lang="en-US" sz="1300" b="1" dirty="0"/>
            <a:t>4500</a:t>
          </a:r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BBD5EB9E-2449-46FC-BEE9-F790D3B16DA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 </a:t>
          </a:r>
          <a:r>
            <a:rPr lang="en-US" sz="1300" b="1" dirty="0"/>
            <a:t>3.25 (low “B”)</a:t>
          </a:r>
        </a:p>
      </dgm:t>
    </dgm:pt>
    <dgm:pt modelId="{8D0FB763-681B-4C4B-B343-63B6EA685785}" type="parTrans" cxnId="{D1C72102-86ED-479A-90D2-F1A8D4ECDEE7}">
      <dgm:prSet/>
      <dgm:spPr/>
      <dgm:t>
        <a:bodyPr/>
        <a:lstStyle/>
        <a:p>
          <a:endParaRPr lang="en-US"/>
        </a:p>
      </dgm:t>
    </dgm:pt>
    <dgm:pt modelId="{E17D401A-111B-4DDD-92E5-94B47117F867}" type="sibTrans" cxnId="{D1C72102-86ED-479A-90D2-F1A8D4ECDEE7}">
      <dgm:prSet/>
      <dgm:spPr/>
      <dgm:t>
        <a:bodyPr/>
        <a:lstStyle/>
        <a:p>
          <a:endParaRPr lang="en-US"/>
        </a:p>
      </dgm:t>
    </dgm:pt>
    <dgm:pt modelId="{48578D7B-7495-42C2-9C05-15358A3085D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SAT: </a:t>
          </a:r>
          <a:r>
            <a:rPr lang="en-US" sz="1300" b="1" dirty="0"/>
            <a:t>1160  </a:t>
          </a:r>
          <a:endParaRPr lang="en-US" sz="1300" dirty="0"/>
        </a:p>
      </dgm:t>
    </dgm:pt>
    <dgm:pt modelId="{E2721616-6922-4DB8-B2BE-DF6D93551D6D}" type="parTrans" cxnId="{72F1D254-FA54-474A-AB42-9E827193A2E0}">
      <dgm:prSet/>
      <dgm:spPr/>
      <dgm:t>
        <a:bodyPr/>
        <a:lstStyle/>
        <a:p>
          <a:endParaRPr lang="en-US"/>
        </a:p>
      </dgm:t>
    </dgm:pt>
    <dgm:pt modelId="{F577429D-FF53-4F0F-B20F-DA1145DCFA18}" type="sibTrans" cxnId="{72F1D254-FA54-474A-AB42-9E827193A2E0}">
      <dgm:prSet/>
      <dgm:spPr/>
      <dgm:t>
        <a:bodyPr/>
        <a:lstStyle/>
        <a:p>
          <a:endParaRPr lang="en-US"/>
        </a:p>
      </dgm:t>
    </dgm:pt>
    <dgm:pt modelId="{AFF55C1A-EA21-4744-B344-D1B371B5A61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ACT: </a:t>
          </a:r>
          <a:r>
            <a:rPr lang="en-US" sz="1300" b="1" dirty="0"/>
            <a:t>23  </a:t>
          </a:r>
          <a:endParaRPr lang="en-US" sz="1300" dirty="0"/>
        </a:p>
      </dgm:t>
    </dgm:pt>
    <dgm:pt modelId="{3CB19ADF-EEAD-4E70-B004-EFC734883EE5}" type="parTrans" cxnId="{3D87889E-B1A4-4791-B293-2C1CD88E1B84}">
      <dgm:prSet/>
      <dgm:spPr/>
      <dgm:t>
        <a:bodyPr/>
        <a:lstStyle/>
        <a:p>
          <a:endParaRPr lang="en-US"/>
        </a:p>
      </dgm:t>
    </dgm:pt>
    <dgm:pt modelId="{57EB7C06-C255-4C60-9AC6-2705274CFBDD}" type="sibTrans" cxnId="{3D87889E-B1A4-4791-B293-2C1CD88E1B84}">
      <dgm:prSet/>
      <dgm:spPr/>
      <dgm:t>
        <a:bodyPr/>
        <a:lstStyle/>
        <a:p>
          <a:endParaRPr lang="en-US"/>
        </a:p>
      </dgm:t>
    </dgm:pt>
    <dgm:pt modelId="{DFBD24B2-3E68-45C5-AE94-61A2CD4E63D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/>
            <a:t>Top 25% of HS Class Rank: </a:t>
          </a:r>
          <a:r>
            <a:rPr lang="en-US" sz="1300" b="1"/>
            <a:t>53%</a:t>
          </a:r>
          <a:endParaRPr lang="en-US" sz="1300" b="1" dirty="0"/>
        </a:p>
      </dgm:t>
    </dgm:pt>
    <dgm:pt modelId="{55AC673F-B35D-443C-A535-62FA5B24F949}" type="parTrans" cxnId="{C50FDA13-F9FE-4824-88EB-75381F99E70D}">
      <dgm:prSet/>
      <dgm:spPr/>
      <dgm:t>
        <a:bodyPr/>
        <a:lstStyle/>
        <a:p>
          <a:endParaRPr lang="en-US"/>
        </a:p>
      </dgm:t>
    </dgm:pt>
    <dgm:pt modelId="{DE62B591-208E-485D-95B1-9724B6A0A6DD}" type="sibTrans" cxnId="{C50FDA13-F9FE-4824-88EB-75381F99E70D}">
      <dgm:prSet/>
      <dgm:spPr/>
      <dgm:t>
        <a:bodyPr/>
        <a:lstStyle/>
        <a:p>
          <a:endParaRPr lang="en-US"/>
        </a:p>
      </dgm:t>
    </dgm:pt>
    <dgm:pt modelId="{6018E9D2-7682-40A9-88D4-C480E95C73D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/>
            <a:t>Top 25% of HS Class Rank: </a:t>
          </a:r>
          <a:r>
            <a:rPr lang="en-US" sz="1300" b="1"/>
            <a:t>N/A</a:t>
          </a:r>
          <a:endParaRPr lang="en-US" sz="1300" b="1" dirty="0"/>
        </a:p>
      </dgm:t>
    </dgm:pt>
    <dgm:pt modelId="{0FA5B427-11BE-4ECE-A2A8-0F9D56777C4D}" type="parTrans" cxnId="{B5067187-F261-4036-982C-64A61CA02977}">
      <dgm:prSet/>
      <dgm:spPr/>
      <dgm:t>
        <a:bodyPr/>
        <a:lstStyle/>
        <a:p>
          <a:endParaRPr lang="en-US"/>
        </a:p>
      </dgm:t>
    </dgm:pt>
    <dgm:pt modelId="{70968210-C8A3-41B3-A7AB-2EA1226EF2FB}" type="sibTrans" cxnId="{B5067187-F261-4036-982C-64A61CA02977}">
      <dgm:prSet/>
      <dgm:spPr/>
      <dgm:t>
        <a:bodyPr/>
        <a:lstStyle/>
        <a:p>
          <a:endParaRPr lang="en-US"/>
        </a:p>
      </dgm:t>
    </dgm:pt>
    <dgm:pt modelId="{28B95629-48BA-43BD-914D-030EC91628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/>
            <a:t>Top 25% of HS Class Rank: </a:t>
          </a:r>
          <a:r>
            <a:rPr lang="en-US" sz="1300" b="1"/>
            <a:t>37%</a:t>
          </a:r>
          <a:endParaRPr lang="en-US" sz="1300" b="1" dirty="0"/>
        </a:p>
      </dgm:t>
    </dgm:pt>
    <dgm:pt modelId="{54199D96-F72E-45B1-98EB-66D7550E30F4}" type="parTrans" cxnId="{ED655C7C-BA7F-48B4-83EC-0A11F39A4885}">
      <dgm:prSet/>
      <dgm:spPr/>
      <dgm:t>
        <a:bodyPr/>
        <a:lstStyle/>
        <a:p>
          <a:endParaRPr lang="en-US"/>
        </a:p>
      </dgm:t>
    </dgm:pt>
    <dgm:pt modelId="{5198CD0E-BD95-40A3-8554-B7B8C88C7D78}" type="sibTrans" cxnId="{ED655C7C-BA7F-48B4-83EC-0A11F39A4885}">
      <dgm:prSet/>
      <dgm:spPr/>
      <dgm:t>
        <a:bodyPr/>
        <a:lstStyle/>
        <a:p>
          <a:endParaRPr lang="en-US"/>
        </a:p>
      </dgm:t>
    </dgm:pt>
    <dgm:pt modelId="{EFAC5BA8-93E1-4059-B667-7018F29D0B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25% of HS Class Rank: ~</a:t>
          </a:r>
          <a:r>
            <a:rPr lang="en-US" sz="1300" b="1" dirty="0"/>
            <a:t>N/A</a:t>
          </a:r>
        </a:p>
      </dgm:t>
    </dgm:pt>
    <dgm:pt modelId="{A2B2098D-383F-4C6E-8B1E-E35C2AF1424C}" type="parTrans" cxnId="{E3101EF2-C544-4EF0-936B-CF530F10DC06}">
      <dgm:prSet/>
      <dgm:spPr/>
      <dgm:t>
        <a:bodyPr/>
        <a:lstStyle/>
        <a:p>
          <a:endParaRPr lang="en-US"/>
        </a:p>
      </dgm:t>
    </dgm:pt>
    <dgm:pt modelId="{B181FADD-277D-4A4F-8B56-33B174606BBC}" type="sibTrans" cxnId="{E3101EF2-C544-4EF0-936B-CF530F10DC06}">
      <dgm:prSet/>
      <dgm:spPr/>
      <dgm:t>
        <a:bodyPr/>
        <a:lstStyle/>
        <a:p>
          <a:endParaRPr lang="en-US"/>
        </a:p>
      </dgm:t>
    </dgm:pt>
    <dgm:pt modelId="{ACBD9092-46B4-4D36-8531-F7069D53E7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10% of HS Class Rank: </a:t>
          </a:r>
          <a:r>
            <a:rPr lang="en-US" sz="1300" b="1" dirty="0"/>
            <a:t>N/A</a:t>
          </a:r>
        </a:p>
      </dgm:t>
    </dgm:pt>
    <dgm:pt modelId="{003C98FC-7114-4B87-92ED-0AD4DB5AC289}" type="parTrans" cxnId="{E424510E-83A3-455B-AECB-948AC5218F7F}">
      <dgm:prSet/>
      <dgm:spPr/>
      <dgm:t>
        <a:bodyPr/>
        <a:lstStyle/>
        <a:p>
          <a:endParaRPr lang="en-US"/>
        </a:p>
      </dgm:t>
    </dgm:pt>
    <dgm:pt modelId="{70D3DD98-607F-46D9-9402-D18A036ACC8C}" type="sibTrans" cxnId="{E424510E-83A3-455B-AECB-948AC5218F7F}">
      <dgm:prSet/>
      <dgm:spPr/>
      <dgm:t>
        <a:bodyPr/>
        <a:lstStyle/>
        <a:p>
          <a:endParaRPr lang="en-US"/>
        </a:p>
      </dgm:t>
    </dgm:pt>
    <dgm:pt modelId="{B0B4876E-62A8-4BC4-B9E9-C62BE172533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/>
            <a:t>Top 10% of HS Class Rank: </a:t>
          </a:r>
          <a:r>
            <a:rPr lang="en-US" sz="1300" b="1"/>
            <a:t>N/A</a:t>
          </a:r>
          <a:endParaRPr lang="en-US" sz="1300" b="1" dirty="0"/>
        </a:p>
      </dgm:t>
    </dgm:pt>
    <dgm:pt modelId="{94AAF116-AF01-42E8-8B3B-253D185CDE8E}" type="parTrans" cxnId="{C58F95BE-606A-4787-BD52-7C808F1CC836}">
      <dgm:prSet/>
      <dgm:spPr/>
      <dgm:t>
        <a:bodyPr/>
        <a:lstStyle/>
        <a:p>
          <a:endParaRPr lang="en-US"/>
        </a:p>
      </dgm:t>
    </dgm:pt>
    <dgm:pt modelId="{B2DCE989-FB23-4EBC-A744-35CA26B84674}" type="sibTrans" cxnId="{C58F95BE-606A-4787-BD52-7C808F1CC836}">
      <dgm:prSet/>
      <dgm:spPr/>
      <dgm:t>
        <a:bodyPr/>
        <a:lstStyle/>
        <a:p>
          <a:endParaRPr lang="en-US"/>
        </a:p>
      </dgm:t>
    </dgm:pt>
    <dgm:pt modelId="{92B78C06-7408-4EEB-B876-A69AC0AE143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10% of HS Class Rank: </a:t>
          </a:r>
          <a:r>
            <a:rPr lang="en-US" sz="1300" b="1" dirty="0"/>
            <a:t>27%</a:t>
          </a:r>
        </a:p>
      </dgm:t>
    </dgm:pt>
    <dgm:pt modelId="{8ACB0443-245D-4B09-AC69-7063AE630CD2}" type="parTrans" cxnId="{8BC0BE57-D247-41EE-B73E-2EF536DC588A}">
      <dgm:prSet/>
      <dgm:spPr/>
      <dgm:t>
        <a:bodyPr/>
        <a:lstStyle/>
        <a:p>
          <a:endParaRPr lang="en-US"/>
        </a:p>
      </dgm:t>
    </dgm:pt>
    <dgm:pt modelId="{B31DA927-1F17-4356-94A5-F75C4C989849}" type="sibTrans" cxnId="{8BC0BE57-D247-41EE-B73E-2EF536DC588A}">
      <dgm:prSet/>
      <dgm:spPr/>
      <dgm:t>
        <a:bodyPr/>
        <a:lstStyle/>
        <a:p>
          <a:endParaRPr lang="en-US"/>
        </a:p>
      </dgm:t>
    </dgm:pt>
    <dgm:pt modelId="{FDB14A88-F27F-402F-BA54-5DA3A417AE0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</a:t>
          </a:r>
          <a:r>
            <a:rPr lang="en-US" sz="1300" b="1" dirty="0"/>
            <a:t>$7,432 </a:t>
          </a:r>
        </a:p>
      </dgm:t>
    </dgm:pt>
    <dgm:pt modelId="{92836A90-DE45-4DBF-A11E-5F69F30590B7}" type="parTrans" cxnId="{B5CC22EA-B8A3-40FC-81BC-E6F8019BEEBB}">
      <dgm:prSet/>
      <dgm:spPr/>
      <dgm:t>
        <a:bodyPr/>
        <a:lstStyle/>
        <a:p>
          <a:endParaRPr lang="en-US"/>
        </a:p>
      </dgm:t>
    </dgm:pt>
    <dgm:pt modelId="{706E1174-554B-4EE6-9986-20405324FFF1}" type="sibTrans" cxnId="{B5CC22EA-B8A3-40FC-81BC-E6F8019BEEBB}">
      <dgm:prSet/>
      <dgm:spPr/>
      <dgm:t>
        <a:bodyPr/>
        <a:lstStyle/>
        <a:p>
          <a:endParaRPr lang="en-US"/>
        </a:p>
      </dgm:t>
    </dgm:pt>
    <dgm:pt modelId="{48017192-812D-429B-8CB8-24B909C116A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b="0" dirty="0"/>
            <a:t>Top 10% of HS Class Rank: </a:t>
          </a:r>
          <a:r>
            <a:rPr lang="en-US" sz="1300" b="1" dirty="0"/>
            <a:t>11%</a:t>
          </a:r>
          <a:endParaRPr lang="en-US" sz="1300" b="0" dirty="0"/>
        </a:p>
      </dgm:t>
    </dgm:pt>
    <dgm:pt modelId="{A7B74178-3013-4FC2-913F-6B60B6F3738E}" type="parTrans" cxnId="{6B1350A7-D9EC-4FC5-83E9-8F95A5C2A3C7}">
      <dgm:prSet/>
      <dgm:spPr/>
      <dgm:t>
        <a:bodyPr/>
        <a:lstStyle/>
        <a:p>
          <a:endParaRPr lang="en-US"/>
        </a:p>
      </dgm:t>
    </dgm:pt>
    <dgm:pt modelId="{F09B5BAC-A46A-45A5-ACCF-00A1384070B9}" type="sibTrans" cxnId="{6B1350A7-D9EC-4FC5-83E9-8F95A5C2A3C7}">
      <dgm:prSet/>
      <dgm:spPr/>
      <dgm:t>
        <a:bodyPr/>
        <a:lstStyle/>
        <a:p>
          <a:endParaRPr lang="en-US"/>
        </a:p>
      </dgm:t>
    </dgm:pt>
    <dgm:pt modelId="{808B9BF8-E743-4442-B7AB-4F17442D58C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Average GPA: </a:t>
          </a:r>
          <a:r>
            <a:rPr lang="en-US" sz="1300" b="1" dirty="0"/>
            <a:t>3.4  </a:t>
          </a:r>
          <a:br>
            <a:rPr lang="en-US" sz="1300" b="1" dirty="0"/>
          </a:br>
          <a:r>
            <a:rPr lang="en-US" sz="1300" b="1" dirty="0"/>
            <a:t>(low - high “B”)</a:t>
          </a:r>
        </a:p>
      </dgm:t>
    </dgm:pt>
    <dgm:pt modelId="{3C6942ED-88AD-43F8-AD0B-9CFBEAB93DC7}" type="sibTrans" cxnId="{13A2EF0D-8F64-4567-9F82-7ACF4683A0E9}">
      <dgm:prSet/>
      <dgm:spPr/>
      <dgm:t>
        <a:bodyPr/>
        <a:lstStyle/>
        <a:p>
          <a:endParaRPr lang="en-US"/>
        </a:p>
      </dgm:t>
    </dgm:pt>
    <dgm:pt modelId="{C576AF36-0E1F-4A1F-A5DD-259CD46C95AC}" type="parTrans" cxnId="{13A2EF0D-8F64-4567-9F82-7ACF4683A0E9}">
      <dgm:prSet/>
      <dgm:spPr/>
      <dgm:t>
        <a:bodyPr/>
        <a:lstStyle/>
        <a:p>
          <a:endParaRPr lang="en-US"/>
        </a:p>
      </dgm:t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</dgm:pt>
    <dgm:pt modelId="{6ACF9738-82DA-4295-90F4-F1D6BA294BF1}" type="pres">
      <dgm:prSet presAssocID="{C5A75658-97E6-4492-AC38-F1B2D74479EF}" presName="image" presStyleLbl="fgImgPlace1" presStyleIdx="0" presStyleCnt="4" custLinFactNeighborX="4927" custLinFactNeighborY="-17213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4EEABECC-9407-4D9B-A7AD-180D44FD1313}" type="pres">
      <dgm:prSet presAssocID="{C5A75658-97E6-4492-AC38-F1B2D74479EF}" presName="childNode" presStyleLbl="node1" presStyleIdx="0" presStyleCnt="4" custScaleY="107317">
        <dgm:presLayoutVars>
          <dgm:bulletEnabled val="1"/>
        </dgm:presLayoutVars>
      </dgm:prSet>
      <dgm:spPr/>
    </dgm:pt>
    <dgm:pt modelId="{EC3186C6-A3A8-4FED-A5E1-751AF95BE699}" type="pres">
      <dgm:prSet presAssocID="{C5A75658-97E6-4492-AC38-F1B2D74479EF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D00BB8D4-AB6E-4491-911E-10137208F0D8}" type="pres">
      <dgm:prSet presAssocID="{7920AB3A-F887-4E78-B70B-F0FAF290518E}" presName="sibTrans" presStyleCnt="0"/>
      <dgm:spPr/>
    </dgm:pt>
    <dgm:pt modelId="{9CD42A7F-8EBF-4069-A040-F8FCD8411F1D}" type="pres">
      <dgm:prSet presAssocID="{8EC844F9-02DE-4823-9049-09269A159ABD}" presName="compositeNode" presStyleCnt="0">
        <dgm:presLayoutVars>
          <dgm:bulletEnabled val="1"/>
        </dgm:presLayoutVars>
      </dgm:prSet>
      <dgm:spPr/>
    </dgm:pt>
    <dgm:pt modelId="{157A3422-5E98-4516-8770-A456D1E1DBA1}" type="pres">
      <dgm:prSet presAssocID="{8EC844F9-02DE-4823-9049-09269A159ABD}" presName="image" presStyleLbl="fgImgPlace1" presStyleIdx="1" presStyleCnt="4" custLinFactNeighborX="549" custLinFactNeighborY="-16609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9" b="96350" l="22660" r="76847">
                        <a14:foregroundMark x1="39409" y1="67153" x2="39409" y2="67153"/>
                        <a14:foregroundMark x1="34483" y1="54745" x2="41872" y2="78102"/>
                        <a14:foregroundMark x1="39409" y1="51095" x2="32020" y2="80292"/>
                        <a14:foregroundMark x1="51724" y1="58394" x2="72906" y2="65693"/>
                        <a14:foregroundMark x1="48276" y1="47445" x2="48276" y2="47445"/>
                        <a14:foregroundMark x1="49261" y1="85401" x2="49261" y2="85401"/>
                        <a14:foregroundMark x1="55665" y1="96350" x2="55665" y2="96350"/>
                        <a14:foregroundMark x1="60591" y1="83942" x2="60591" y2="83942"/>
                        <a14:foregroundMark x1="70443" y1="76642" x2="70443" y2="76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4E93CFA-8F2F-49A5-B097-342779E86F9E}" type="pres">
      <dgm:prSet presAssocID="{8EC844F9-02DE-4823-9049-09269A159ABD}" presName="childNode" presStyleLbl="node1" presStyleIdx="1" presStyleCnt="4" custScaleY="108865">
        <dgm:presLayoutVars>
          <dgm:bulletEnabled val="1"/>
        </dgm:presLayoutVars>
      </dgm:prSet>
      <dgm:spPr/>
    </dgm:pt>
    <dgm:pt modelId="{56D3D7B5-9BD1-44DB-A788-FC73ADE1A219}" type="pres">
      <dgm:prSet presAssocID="{8EC844F9-02DE-4823-9049-09269A159ABD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C7488FF6-4F84-4707-BD9E-50D1D8ECE415}" type="pres">
      <dgm:prSet presAssocID="{ABF2C073-8AC2-47D6-AC9F-36B53E5F1BBE}" presName="sibTrans" presStyleCnt="0"/>
      <dgm:spPr/>
    </dgm:pt>
    <dgm:pt modelId="{82FADB95-C4D3-4727-82CA-5BEA228B4625}" type="pres">
      <dgm:prSet presAssocID="{447484D7-B014-4AE2-9429-8926B97FCB01}" presName="compositeNode" presStyleCnt="0">
        <dgm:presLayoutVars>
          <dgm:bulletEnabled val="1"/>
        </dgm:presLayoutVars>
      </dgm:prSet>
      <dgm:spPr/>
    </dgm:pt>
    <dgm:pt modelId="{28A28D68-6311-44C9-8298-ECC654D6A86D}" type="pres">
      <dgm:prSet presAssocID="{447484D7-B014-4AE2-9429-8926B97FCB01}" presName="image" presStyleLbl="fgImgPlace1" presStyleIdx="2" presStyleCnt="4" custLinFactNeighborX="-1081" custLinFactNeighborY="-19145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5C92B1E3-23C8-4798-A548-05CEA6A821DB}" type="pres">
      <dgm:prSet presAssocID="{447484D7-B014-4AE2-9429-8926B97FCB01}" presName="childNode" presStyleLbl="node1" presStyleIdx="2" presStyleCnt="4" custScaleY="108143">
        <dgm:presLayoutVars>
          <dgm:bulletEnabled val="1"/>
        </dgm:presLayoutVars>
      </dgm:prSet>
      <dgm:spPr/>
    </dgm:pt>
    <dgm:pt modelId="{38289A6D-BD73-435E-9D1E-FF25AEA6BCA8}" type="pres">
      <dgm:prSet presAssocID="{447484D7-B014-4AE2-9429-8926B97FCB01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51868C-7999-4A70-91CC-0022493F2FA9}" type="pres">
      <dgm:prSet presAssocID="{97E4778F-1E17-40A2-8450-066107036035}" presName="sibTrans" presStyleCnt="0"/>
      <dgm:spPr/>
    </dgm:pt>
    <dgm:pt modelId="{B41C7893-DDF4-46AF-8198-72265CB42B94}" type="pres">
      <dgm:prSet presAssocID="{B2B581A8-82DF-4B1A-BC74-26F1818E9348}" presName="compositeNode" presStyleCnt="0">
        <dgm:presLayoutVars>
          <dgm:bulletEnabled val="1"/>
        </dgm:presLayoutVars>
      </dgm:prSet>
      <dgm:spPr/>
    </dgm:pt>
    <dgm:pt modelId="{6E2D782A-5566-49F4-8A5B-B0E77109B814}" type="pres">
      <dgm:prSet presAssocID="{B2B581A8-82DF-4B1A-BC74-26F1818E9348}" presName="image" presStyleLbl="fgImgPlace1" presStyleIdx="3" presStyleCnt="4" custLinFactNeighborX="-9651" custLinFactNeighborY="-20111"/>
      <dgm:spPr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11" b="93985" l="5385" r="93077">
                        <a14:foregroundMark x1="16154" y1="39850" x2="16154" y2="39850"/>
                        <a14:foregroundMark x1="18462" y1="9774" x2="18462" y2="9774"/>
                        <a14:foregroundMark x1="18462" y1="6015" x2="5385" y2="9774"/>
                        <a14:foregroundMark x1="22308" y1="6015" x2="22308" y2="6015"/>
                        <a14:foregroundMark x1="25385" y1="6015" x2="25385" y2="6015"/>
                        <a14:foregroundMark x1="93077" y1="39850" x2="93077" y2="39850"/>
                        <a14:foregroundMark x1="34615" y1="81203" x2="34615" y2="81203"/>
                        <a14:foregroundMark x1="29231" y1="66917" x2="29231" y2="66917"/>
                        <a14:foregroundMark x1="30769" y1="50376" x2="30769" y2="50376"/>
                        <a14:foregroundMark x1="29231" y1="63158" x2="29231" y2="63158"/>
                        <a14:foregroundMark x1="51538" y1="93985" x2="51538" y2="93985"/>
                        <a14:foregroundMark x1="67692" y1="77444" x2="67692" y2="77444"/>
                        <a14:foregroundMark x1="73077" y1="82707" x2="73077" y2="82707"/>
                        <a14:foregroundMark x1="67692" y1="63158" x2="67692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B65ADDA-B04B-45CE-AD43-4404B74A2E95}" type="pres">
      <dgm:prSet presAssocID="{B2B581A8-82DF-4B1A-BC74-26F1818E9348}" presName="childNode" presStyleLbl="node1" presStyleIdx="3" presStyleCnt="4" custScaleY="107316">
        <dgm:presLayoutVars>
          <dgm:bulletEnabled val="1"/>
        </dgm:presLayoutVars>
      </dgm:prSet>
      <dgm:spPr/>
    </dgm:pt>
    <dgm:pt modelId="{FAE25561-5391-4FC5-AF62-91213B0344DC}" type="pres">
      <dgm:prSet presAssocID="{B2B581A8-82DF-4B1A-BC74-26F1818E9348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5410A700-5982-4855-A4B8-6DF3D07E8BCD}" type="presOf" srcId="{7202A731-FC0A-4B28-96AB-8116442A1F7E}" destId="{3B65ADDA-B04B-45CE-AD43-4404B74A2E95}" srcOrd="0" destOrd="0" presId="urn:microsoft.com/office/officeart/2005/8/layout/hList2"/>
    <dgm:cxn modelId="{D1C72102-86ED-479A-90D2-F1A8D4ECDEE7}" srcId="{447484D7-B014-4AE2-9429-8926B97FCB01}" destId="{BBD5EB9E-2449-46FC-BEE9-F790D3B16DAD}" srcOrd="1" destOrd="0" parTransId="{8D0FB763-681B-4C4B-B343-63B6EA685785}" sibTransId="{E17D401A-111B-4DDD-92E5-94B47117F867}"/>
    <dgm:cxn modelId="{CF04CD03-9EC5-462A-95AB-30CA2C417080}" type="presOf" srcId="{1148B959-2086-4EAA-9310-889C0869FF0E}" destId="{5C92B1E3-23C8-4798-A548-05CEA6A821DB}" srcOrd="0" destOrd="0" presId="urn:microsoft.com/office/officeart/2005/8/layout/hList2"/>
    <dgm:cxn modelId="{4BDE4907-D4AF-41B4-BCCC-FF1BC5A3108E}" type="presOf" srcId="{B2B581A8-82DF-4B1A-BC74-26F1818E9348}" destId="{FAE25561-5391-4FC5-AF62-91213B0344DC}" srcOrd="0" destOrd="0" presId="urn:microsoft.com/office/officeart/2005/8/layout/hList2"/>
    <dgm:cxn modelId="{14277C07-D26B-4D2C-970A-661E08471768}" type="presOf" srcId="{EFAC5BA8-93E1-4059-B667-7018F29D0B83}" destId="{4EEABECC-9407-4D9B-A7AD-180D44FD1313}" srcOrd="0" destOrd="4" presId="urn:microsoft.com/office/officeart/2005/8/layout/hList2"/>
    <dgm:cxn modelId="{CF7D280D-2BBB-47AA-AEA0-C4DF56CF0ED8}" type="presOf" srcId="{EDC1C3EB-E411-4DE3-B909-459AACF4BAFE}" destId="{A4E93CFA-8F2F-49A5-B097-342779E86F9E}" srcOrd="0" destOrd="0" presId="urn:microsoft.com/office/officeart/2005/8/layout/hList2"/>
    <dgm:cxn modelId="{13A2EF0D-8F64-4567-9F82-7ACF4683A0E9}" srcId="{C5A75658-97E6-4492-AC38-F1B2D74479EF}" destId="{808B9BF8-E743-4442-B7AB-4F17442D58C5}" srcOrd="1" destOrd="0" parTransId="{C576AF36-0E1F-4A1F-A5DD-259CD46C95AC}" sibTransId="{3C6942ED-88AD-43F8-AD0B-9CFBEAB93DC7}"/>
    <dgm:cxn modelId="{E424510E-83A3-455B-AECB-948AC5218F7F}" srcId="{C5A75658-97E6-4492-AC38-F1B2D74479EF}" destId="{ACBD9092-46B4-4D36-8531-F7069D53E7AC}" srcOrd="5" destOrd="0" parTransId="{003C98FC-7114-4B87-92ED-0AD4DB5AC289}" sibTransId="{70D3DD98-607F-46D9-9402-D18A036ACC8C}"/>
    <dgm:cxn modelId="{E9C1FE12-7257-4231-AD49-96836A5AAED1}" srcId="{8EC844F9-02DE-4823-9049-09269A159ABD}" destId="{217122E2-B8FA-455A-8221-8AC1A32FF009}" srcOrd="6" destOrd="0" parTransId="{E28AE272-45D2-44C5-9522-371E21FEE54E}" sibTransId="{7043ED00-E2D4-4EBC-AF2C-367888E8D45B}"/>
    <dgm:cxn modelId="{C50FDA13-F9FE-4824-88EB-75381F99E70D}" srcId="{447484D7-B014-4AE2-9429-8926B97FCB01}" destId="{DFBD24B2-3E68-45C5-AE94-61A2CD4E63D0}" srcOrd="4" destOrd="0" parTransId="{55AC673F-B35D-443C-A535-62FA5B24F949}" sibTransId="{DE62B591-208E-485D-95B1-9724B6A0A6DD}"/>
    <dgm:cxn modelId="{9B6B5414-185D-47C0-9C13-05C773122D73}" type="presOf" srcId="{EE8BD025-C3F2-4047-810A-B0C7D6F96E32}" destId="{3B65ADDA-B04B-45CE-AD43-4404B74A2E95}" srcOrd="0" destOrd="1" presId="urn:microsoft.com/office/officeart/2005/8/layout/hList2"/>
    <dgm:cxn modelId="{88613020-04A9-4FC2-A869-8C92C8B03AAF}" type="presOf" srcId="{B53A7156-91B5-4D50-8791-771A56999258}" destId="{3B65ADDA-B04B-45CE-AD43-4404B74A2E95}" srcOrd="0" destOrd="6" presId="urn:microsoft.com/office/officeart/2005/8/layout/hList2"/>
    <dgm:cxn modelId="{19AF2927-3D9D-437E-85FA-28B14133BCB0}" type="presOf" srcId="{820E9685-B845-4B7D-B901-379894108BD1}" destId="{A4E93CFA-8F2F-49A5-B097-342779E86F9E}" srcOrd="0" destOrd="3" presId="urn:microsoft.com/office/officeart/2005/8/layout/hList2"/>
    <dgm:cxn modelId="{F2A33E29-C797-48A3-AF5F-E9E01C16AF69}" type="presOf" srcId="{447484D7-B014-4AE2-9429-8926B97FCB01}" destId="{38289A6D-BD73-435E-9D1E-FF25AEA6BCA8}" srcOrd="0" destOrd="0" presId="urn:microsoft.com/office/officeart/2005/8/layout/hList2"/>
    <dgm:cxn modelId="{C648382F-D045-4C97-905F-E7D382EBF289}" srcId="{447484D7-B014-4AE2-9429-8926B97FCB01}" destId="{1148B959-2086-4EAA-9310-889C0869FF0E}" srcOrd="0" destOrd="0" parTransId="{15389DAC-8D3E-4358-9632-1A1560387795}" sibTransId="{10160574-CD16-4C05-8909-02F2BA4BAB67}"/>
    <dgm:cxn modelId="{DE466334-EBE3-4A03-A245-D6CF245177E7}" type="presOf" srcId="{575B2C53-85A6-448D-AAB2-CCA82CDD2917}" destId="{A4E93CFA-8F2F-49A5-B097-342779E86F9E}" srcOrd="0" destOrd="1" presId="urn:microsoft.com/office/officeart/2005/8/layout/hList2"/>
    <dgm:cxn modelId="{E5C38134-5E31-4FD0-974D-0C8628EC2362}" srcId="{8EC844F9-02DE-4823-9049-09269A159ABD}" destId="{820E9685-B845-4B7D-B901-379894108BD1}" srcOrd="3" destOrd="0" parTransId="{94FFF9F0-4F5D-474B-88AF-8CAF0AD40CA3}" sibTransId="{AFC4788A-323E-4298-A91C-90591DCB14B9}"/>
    <dgm:cxn modelId="{9702933A-508E-426B-9914-6E644108A93A}" type="presOf" srcId="{57A5AF08-EBBF-4CE2-BF51-2AF76404AE9B}" destId="{3B65ADDA-B04B-45CE-AD43-4404B74A2E95}" srcOrd="0" destOrd="3" presId="urn:microsoft.com/office/officeart/2005/8/layout/hList2"/>
    <dgm:cxn modelId="{C9C4163C-56DC-4ABD-9A33-CBA1727441A5}" type="presOf" srcId="{C5A75658-97E6-4492-AC38-F1B2D74479EF}" destId="{EC3186C6-A3A8-4FED-A5E1-751AF95BE699}" srcOrd="0" destOrd="0" presId="urn:microsoft.com/office/officeart/2005/8/layout/hList2"/>
    <dgm:cxn modelId="{EBD24C5B-BB7F-47B3-B705-B38499FF661D}" type="presOf" srcId="{55D4D867-4E17-4834-ABD1-F88FC3A23609}" destId="{221493DE-D384-4C2D-B347-D095F32E1971}" srcOrd="0" destOrd="0" presId="urn:microsoft.com/office/officeart/2005/8/layout/hList2"/>
    <dgm:cxn modelId="{A5A8405F-7F8F-4EA3-8FBD-E6314591DBC3}" srcId="{B2B581A8-82DF-4B1A-BC74-26F1818E9348}" destId="{57A5AF08-EBBF-4CE2-BF51-2AF76404AE9B}" srcOrd="3" destOrd="0" parTransId="{76ED011B-98DD-4AE9-A860-EA9F5D8E1D07}" sibTransId="{EC4B3AD0-8AEE-4660-BC4D-406FC97A19B0}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F2A25967-5F02-4CF0-A75D-5B4EEF09696B}" srcId="{8EC844F9-02DE-4823-9049-09269A159ABD}" destId="{575B2C53-85A6-448D-AAB2-CCA82CDD2917}" srcOrd="1" destOrd="0" parTransId="{F20002D0-BB22-49D1-B86C-1CA39E003E44}" sibTransId="{C2291A88-AD57-4C52-BE59-5B13F9A0F185}"/>
    <dgm:cxn modelId="{1725544B-8D35-474E-95C3-ED21C543FC70}" type="presOf" srcId="{8EC844F9-02DE-4823-9049-09269A159ABD}" destId="{56D3D7B5-9BD1-44DB-A788-FC73ADE1A219}" srcOrd="0" destOrd="0" presId="urn:microsoft.com/office/officeart/2005/8/layout/hList2"/>
    <dgm:cxn modelId="{7EDA156C-0612-490E-A899-6F823431268C}" type="presOf" srcId="{28B95629-48BA-43BD-914D-030EC9162896}" destId="{3B65ADDA-B04B-45CE-AD43-4404B74A2E95}" srcOrd="0" destOrd="4" presId="urn:microsoft.com/office/officeart/2005/8/layout/hList2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57200B74-324F-435D-97B2-DF0C0BE791BF}" type="presOf" srcId="{B0B4876E-62A8-4BC4-B9E9-C62BE1725334}" destId="{A4E93CFA-8F2F-49A5-B097-342779E86F9E}" srcOrd="0" destOrd="5" presId="urn:microsoft.com/office/officeart/2005/8/layout/hList2"/>
    <dgm:cxn modelId="{72F1D254-FA54-474A-AB42-9E827193A2E0}" srcId="{447484D7-B014-4AE2-9429-8926B97FCB01}" destId="{48578D7B-7495-42C2-9C05-15358A3085DE}" srcOrd="2" destOrd="0" parTransId="{E2721616-6922-4DB8-B2BE-DF6D93551D6D}" sibTransId="{F577429D-FF53-4F0F-B20F-DA1145DCFA18}"/>
    <dgm:cxn modelId="{8BC0BE57-D247-41EE-B73E-2EF536DC588A}" srcId="{447484D7-B014-4AE2-9429-8926B97FCB01}" destId="{92B78C06-7408-4EEB-B876-A69AC0AE143B}" srcOrd="5" destOrd="0" parTransId="{8ACB0443-245D-4B09-AC69-7063AE630CD2}" sibTransId="{B31DA927-1F17-4356-94A5-F75C4C989849}"/>
    <dgm:cxn modelId="{0D401278-C6B4-466D-9130-99514A68AA14}" type="presOf" srcId="{FDB14A88-F27F-402F-BA54-5DA3A417AE06}" destId="{5C92B1E3-23C8-4798-A548-05CEA6A821DB}" srcOrd="0" destOrd="6" presId="urn:microsoft.com/office/officeart/2005/8/layout/hList2"/>
    <dgm:cxn modelId="{ED655C7C-BA7F-48B4-83EC-0A11F39A4885}" srcId="{B2B581A8-82DF-4B1A-BC74-26F1818E9348}" destId="{28B95629-48BA-43BD-914D-030EC9162896}" srcOrd="4" destOrd="0" parTransId="{54199D96-F72E-45B1-98EB-66D7550E30F4}" sibTransId="{5198CD0E-BD95-40A3-8554-B7B8C88C7D78}"/>
    <dgm:cxn modelId="{A8FB137F-49DC-4ADC-93CE-8D1AF022D9A3}" type="presOf" srcId="{6018E9D2-7682-40A9-88D4-C480E95C73D6}" destId="{A4E93CFA-8F2F-49A5-B097-342779E86F9E}" srcOrd="0" destOrd="4" presId="urn:microsoft.com/office/officeart/2005/8/layout/hList2"/>
    <dgm:cxn modelId="{52E86785-AB41-44D4-B445-2E1FDF33109A}" type="presOf" srcId="{9263AAA1-9275-4CAA-9CDF-B9D31F82F42C}" destId="{3B65ADDA-B04B-45CE-AD43-4404B74A2E95}" srcOrd="0" destOrd="2" presId="urn:microsoft.com/office/officeart/2005/8/layout/hList2"/>
    <dgm:cxn modelId="{670AD785-57E4-4FA8-90BE-BE4BFF1EF21F}" srcId="{C5A75658-97E6-4492-AC38-F1B2D74479EF}" destId="{2B11C9A5-9167-43AC-AEC3-427110515585}" srcOrd="6" destOrd="0" parTransId="{C74775EE-ECA6-47D2-95A0-C226B27545E6}" sibTransId="{EA3F4C2D-C7FD-41EE-8002-DAC100F0EFE2}"/>
    <dgm:cxn modelId="{B5067187-F261-4036-982C-64A61CA02977}" srcId="{8EC844F9-02DE-4823-9049-09269A159ABD}" destId="{6018E9D2-7682-40A9-88D4-C480E95C73D6}" srcOrd="4" destOrd="0" parTransId="{0FA5B427-11BE-4ECE-A2A8-0F9D56777C4D}" sibTransId="{70968210-C8A3-41B3-A7AB-2EA1226EF2FB}"/>
    <dgm:cxn modelId="{6D84C192-5AEE-429D-A7B9-0AB96C905DF9}" srcId="{8EC844F9-02DE-4823-9049-09269A159ABD}" destId="{EDC1C3EB-E411-4DE3-B909-459AACF4BAFE}" srcOrd="0" destOrd="0" parTransId="{03ADD2C3-77A1-44AC-BA9E-0B492163390B}" sibTransId="{5CED0C76-CA43-4CC6-A2C6-C8D8876A9252}"/>
    <dgm:cxn modelId="{D4A79A93-7C29-4EE7-85A3-AE1DBF2D89E0}" type="presOf" srcId="{DD067EB0-550F-47E9-9E9E-E4E112EDA75D}" destId="{4EEABECC-9407-4D9B-A7AD-180D44FD1313}" srcOrd="0" destOrd="2" presId="urn:microsoft.com/office/officeart/2005/8/layout/hList2"/>
    <dgm:cxn modelId="{3D87889E-B1A4-4791-B293-2C1CD88E1B84}" srcId="{447484D7-B014-4AE2-9429-8926B97FCB01}" destId="{AFF55C1A-EA21-4744-B344-D1B371B5A614}" srcOrd="3" destOrd="0" parTransId="{3CB19ADF-EEAD-4E70-B004-EFC734883EE5}" sibTransId="{57EB7C06-C255-4C60-9AC6-2705274CFBDD}"/>
    <dgm:cxn modelId="{184C77A0-2ABC-4C50-8185-8B9D5F4B7400}" srcId="{B2B581A8-82DF-4B1A-BC74-26F1818E9348}" destId="{7202A731-FC0A-4B28-96AB-8116442A1F7E}" srcOrd="0" destOrd="0" parTransId="{2AEE4FF1-1EF1-42C0-AF62-475C053184B6}" sibTransId="{C7124747-3932-43AC-AC4C-5F8FA47C0A62}"/>
    <dgm:cxn modelId="{6B1350A7-D9EC-4FC5-83E9-8F95A5C2A3C7}" srcId="{B2B581A8-82DF-4B1A-BC74-26F1818E9348}" destId="{48017192-812D-429B-8CB8-24B909C116A8}" srcOrd="5" destOrd="0" parTransId="{A7B74178-3013-4FC2-913F-6B60B6F3738E}" sibTransId="{F09B5BAC-A46A-45A5-ACCF-00A1384070B9}"/>
    <dgm:cxn modelId="{C3A0A9A9-8119-4504-9345-EEF2F4473E93}" type="presOf" srcId="{02C5C684-5398-43D6-8AEF-8A9B06C5FB6C}" destId="{4EEABECC-9407-4D9B-A7AD-180D44FD1313}" srcOrd="0" destOrd="0" presId="urn:microsoft.com/office/officeart/2005/8/layout/hList2"/>
    <dgm:cxn modelId="{84733CAC-C27B-4B61-9CE8-5621435DB906}" srcId="{B2B581A8-82DF-4B1A-BC74-26F1818E9348}" destId="{9263AAA1-9275-4CAA-9CDF-B9D31F82F42C}" srcOrd="2" destOrd="0" parTransId="{4C5B50C2-BB7E-4898-80C7-D2341FF88CD6}" sibTransId="{D7E0DE9C-EECF-4376-A3A8-D86ED4DAE22A}"/>
    <dgm:cxn modelId="{5AD585AC-F970-45AE-99B5-182A5ABF65D5}" srcId="{55D4D867-4E17-4834-ABD1-F88FC3A23609}" destId="{B2B581A8-82DF-4B1A-BC74-26F1818E9348}" srcOrd="3" destOrd="0" parTransId="{596797BA-F3BA-40A5-8047-91C6DDB1BEFD}" sibTransId="{41A44F57-C4BF-488B-9EF6-8DB712082CEF}"/>
    <dgm:cxn modelId="{568F3CB1-DAAB-42B6-9FFF-76EE3A2878C3}" type="presOf" srcId="{BBD5EB9E-2449-46FC-BEE9-F790D3B16DAD}" destId="{5C92B1E3-23C8-4798-A548-05CEA6A821DB}" srcOrd="0" destOrd="1" presId="urn:microsoft.com/office/officeart/2005/8/layout/hList2"/>
    <dgm:cxn modelId="{076E34B3-4DF1-4A05-BEE5-71D682DD607E}" type="presOf" srcId="{2B11C9A5-9167-43AC-AEC3-427110515585}" destId="{4EEABECC-9407-4D9B-A7AD-180D44FD1313}" srcOrd="0" destOrd="6" presId="urn:microsoft.com/office/officeart/2005/8/layout/hList2"/>
    <dgm:cxn modelId="{83C919B4-4ECB-45AE-B641-FE845A491101}" type="presOf" srcId="{DFBD24B2-3E68-45C5-AE94-61A2CD4E63D0}" destId="{5C92B1E3-23C8-4798-A548-05CEA6A821DB}" srcOrd="0" destOrd="4" presId="urn:microsoft.com/office/officeart/2005/8/layout/hList2"/>
    <dgm:cxn modelId="{B455D3B5-5E34-460D-8789-F6AFBFD2A10A}" type="presOf" srcId="{ACBD9092-46B4-4D36-8531-F7069D53E7AC}" destId="{4EEABECC-9407-4D9B-A7AD-180D44FD1313}" srcOrd="0" destOrd="5" presId="urn:microsoft.com/office/officeart/2005/8/layout/hList2"/>
    <dgm:cxn modelId="{7C6ADABB-824A-4981-A39B-6A36DBC2EE24}" srcId="{55D4D867-4E17-4834-ABD1-F88FC3A23609}" destId="{8EC844F9-02DE-4823-9049-09269A159ABD}" srcOrd="1" destOrd="0" parTransId="{B1EF9A3A-BBEE-4EFA-9911-744223E72638}" sibTransId="{ABF2C073-8AC2-47D6-AC9F-36B53E5F1BBE}"/>
    <dgm:cxn modelId="{2A3C2EBE-3B48-4DBF-816B-5EF5B0B2BA76}" srcId="{8EC844F9-02DE-4823-9049-09269A159ABD}" destId="{4740344A-6CD5-4615-830A-06EB550A1BD9}" srcOrd="2" destOrd="0" parTransId="{A92F7097-DDAB-4436-8FA9-498B9052AD3A}" sibTransId="{7A79EDD0-8372-4005-B70B-6A62CA8789BF}"/>
    <dgm:cxn modelId="{C58F95BE-606A-4787-BD52-7C808F1CC836}" srcId="{8EC844F9-02DE-4823-9049-09269A159ABD}" destId="{B0B4876E-62A8-4BC4-B9E9-C62BE1725334}" srcOrd="5" destOrd="0" parTransId="{94AAF116-AF01-42E8-8B3B-253D185CDE8E}" sibTransId="{B2DCE989-FB23-4EBC-A744-35CA26B84674}"/>
    <dgm:cxn modelId="{18E3D9C0-2F1E-45FB-AC5F-0CE1D48BC754}" type="presOf" srcId="{217122E2-B8FA-455A-8221-8AC1A32FF009}" destId="{A4E93CFA-8F2F-49A5-B097-342779E86F9E}" srcOrd="0" destOrd="6" presId="urn:microsoft.com/office/officeart/2005/8/layout/hList2"/>
    <dgm:cxn modelId="{B2CA57C6-EA01-4FF6-AAF1-27D7831087BE}" type="presOf" srcId="{92B78C06-7408-4EEB-B876-A69AC0AE143B}" destId="{5C92B1E3-23C8-4798-A548-05CEA6A821DB}" srcOrd="0" destOrd="5" presId="urn:microsoft.com/office/officeart/2005/8/layout/hList2"/>
    <dgm:cxn modelId="{0D15DFCF-04AD-4245-98CC-874607ECDBDA}" type="presOf" srcId="{808B9BF8-E743-4442-B7AB-4F17442D58C5}" destId="{4EEABECC-9407-4D9B-A7AD-180D44FD1313}" srcOrd="0" destOrd="1" presId="urn:microsoft.com/office/officeart/2005/8/layout/hList2"/>
    <dgm:cxn modelId="{5FDE6ED7-10C8-4246-A5C3-21E7448461C8}" srcId="{C5A75658-97E6-4492-AC38-F1B2D74479EF}" destId="{DD067EB0-550F-47E9-9E9E-E4E112EDA75D}" srcOrd="2" destOrd="0" parTransId="{5655A00C-A10E-4EE3-8414-1C035F9F6119}" sibTransId="{41E52FED-3FE0-42D3-81A5-FAF7E53BA922}"/>
    <dgm:cxn modelId="{4EDC4DDB-59AB-4BFB-AE68-40B319D31F3F}" type="presOf" srcId="{48578D7B-7495-42C2-9C05-15358A3085DE}" destId="{5C92B1E3-23C8-4798-A548-05CEA6A821DB}" srcOrd="0" destOrd="2" presId="urn:microsoft.com/office/officeart/2005/8/layout/hList2"/>
    <dgm:cxn modelId="{A8B707DD-037F-4387-A793-CC315954F58C}" srcId="{B2B581A8-82DF-4B1A-BC74-26F1818E9348}" destId="{B53A7156-91B5-4D50-8791-771A56999258}" srcOrd="6" destOrd="0" parTransId="{038FF531-FD19-4E5B-A13C-7AF8EA36FB6A}" sibTransId="{0AA91590-0A4E-4880-A014-D19E857F4FAD}"/>
    <dgm:cxn modelId="{690EECDD-0E21-4495-9633-0D4007250475}" srcId="{B2B581A8-82DF-4B1A-BC74-26F1818E9348}" destId="{EE8BD025-C3F2-4047-810A-B0C7D6F96E32}" srcOrd="1" destOrd="0" parTransId="{2A01D0BC-4B1D-479D-96F7-08148479AF8B}" sibTransId="{8CEB970C-EB9A-472D-A304-16DF8AD2CC40}"/>
    <dgm:cxn modelId="{4C2CF2E7-DE30-42BC-A54E-01DFDD0F8BA4}" type="presOf" srcId="{446A7B99-6D15-4E99-B9CF-6D7B51B3612C}" destId="{4EEABECC-9407-4D9B-A7AD-180D44FD1313}" srcOrd="0" destOrd="3" presId="urn:microsoft.com/office/officeart/2005/8/layout/hList2"/>
    <dgm:cxn modelId="{872BD8E9-0738-4564-BEA9-F741999738C5}" type="presOf" srcId="{AFF55C1A-EA21-4744-B344-D1B371B5A614}" destId="{5C92B1E3-23C8-4798-A548-05CEA6A821DB}" srcOrd="0" destOrd="3" presId="urn:microsoft.com/office/officeart/2005/8/layout/hList2"/>
    <dgm:cxn modelId="{B5CC22EA-B8A3-40FC-81BC-E6F8019BEEBB}" srcId="{447484D7-B014-4AE2-9429-8926B97FCB01}" destId="{FDB14A88-F27F-402F-BA54-5DA3A417AE06}" srcOrd="6" destOrd="0" parTransId="{92836A90-DE45-4DBF-A11E-5F69F30590B7}" sibTransId="{706E1174-554B-4EE6-9986-20405324FFF1}"/>
    <dgm:cxn modelId="{255B92EE-3078-45F5-9046-E4E516CC0BC3}" type="presOf" srcId="{4740344A-6CD5-4615-830A-06EB550A1BD9}" destId="{A4E93CFA-8F2F-49A5-B097-342779E86F9E}" srcOrd="0" destOrd="2" presId="urn:microsoft.com/office/officeart/2005/8/layout/hList2"/>
    <dgm:cxn modelId="{F4C745F0-7D3F-419D-93A7-D7844A1EE01F}" srcId="{C5A75658-97E6-4492-AC38-F1B2D74479EF}" destId="{446A7B99-6D15-4E99-B9CF-6D7B51B3612C}" srcOrd="3" destOrd="0" parTransId="{20FE150B-C0E5-46CB-A998-D34BDCAD065B}" sibTransId="{ECDA5418-24D1-4067-BA4A-F85D70DD1106}"/>
    <dgm:cxn modelId="{64B7FDF1-6C0B-493F-A64F-730015F3AA78}" srcId="{55D4D867-4E17-4834-ABD1-F88FC3A23609}" destId="{447484D7-B014-4AE2-9429-8926B97FCB01}" srcOrd="2" destOrd="0" parTransId="{64473D99-E338-45B1-B808-18BFEDC8A0C9}" sibTransId="{97E4778F-1E17-40A2-8450-066107036035}"/>
    <dgm:cxn modelId="{E3101EF2-C544-4EF0-936B-CF530F10DC06}" srcId="{C5A75658-97E6-4492-AC38-F1B2D74479EF}" destId="{EFAC5BA8-93E1-4059-B667-7018F29D0B83}" srcOrd="4" destOrd="0" parTransId="{A2B2098D-383F-4C6E-8B1E-E35C2AF1424C}" sibTransId="{B181FADD-277D-4A4F-8B56-33B174606BBC}"/>
    <dgm:cxn modelId="{AA96CBF6-FDA9-4B87-B5D5-48DB5E17ADFC}" type="presOf" srcId="{48017192-812D-429B-8CB8-24B909C116A8}" destId="{3B65ADDA-B04B-45CE-AD43-4404B74A2E95}" srcOrd="0" destOrd="5" presId="urn:microsoft.com/office/officeart/2005/8/layout/hList2"/>
    <dgm:cxn modelId="{50A5567F-E8A5-4D15-AC2B-5176247AE06F}" type="presParOf" srcId="{221493DE-D384-4C2D-B347-D095F32E1971}" destId="{13096E71-BDCF-4DA6-A368-73497B895157}" srcOrd="0" destOrd="0" presId="urn:microsoft.com/office/officeart/2005/8/layout/hList2"/>
    <dgm:cxn modelId="{7C45CB7C-6BB1-4A8D-AD9A-C9CA4D45C89F}" type="presParOf" srcId="{13096E71-BDCF-4DA6-A368-73497B895157}" destId="{6ACF9738-82DA-4295-90F4-F1D6BA294BF1}" srcOrd="0" destOrd="0" presId="urn:microsoft.com/office/officeart/2005/8/layout/hList2"/>
    <dgm:cxn modelId="{4C37360D-63BB-48D3-9C7F-5D3C3C883805}" type="presParOf" srcId="{13096E71-BDCF-4DA6-A368-73497B895157}" destId="{4EEABECC-9407-4D9B-A7AD-180D44FD1313}" srcOrd="1" destOrd="0" presId="urn:microsoft.com/office/officeart/2005/8/layout/hList2"/>
    <dgm:cxn modelId="{010B5EF0-04A9-4B92-8E19-7B86021A1E66}" type="presParOf" srcId="{13096E71-BDCF-4DA6-A368-73497B895157}" destId="{EC3186C6-A3A8-4FED-A5E1-751AF95BE699}" srcOrd="2" destOrd="0" presId="urn:microsoft.com/office/officeart/2005/8/layout/hList2"/>
    <dgm:cxn modelId="{13ECF9AA-7F70-4321-BBBA-1965CC7CDC6C}" type="presParOf" srcId="{221493DE-D384-4C2D-B347-D095F32E1971}" destId="{D00BB8D4-AB6E-4491-911E-10137208F0D8}" srcOrd="1" destOrd="0" presId="urn:microsoft.com/office/officeart/2005/8/layout/hList2"/>
    <dgm:cxn modelId="{2D0A42CF-5AC4-49D8-B667-C813485C088C}" type="presParOf" srcId="{221493DE-D384-4C2D-B347-D095F32E1971}" destId="{9CD42A7F-8EBF-4069-A040-F8FCD8411F1D}" srcOrd="2" destOrd="0" presId="urn:microsoft.com/office/officeart/2005/8/layout/hList2"/>
    <dgm:cxn modelId="{671C3948-8F9D-4155-9610-7F5D5CC8CCF9}" type="presParOf" srcId="{9CD42A7F-8EBF-4069-A040-F8FCD8411F1D}" destId="{157A3422-5E98-4516-8770-A456D1E1DBA1}" srcOrd="0" destOrd="0" presId="urn:microsoft.com/office/officeart/2005/8/layout/hList2"/>
    <dgm:cxn modelId="{080BA8FD-E196-4326-868A-14E09038F6F5}" type="presParOf" srcId="{9CD42A7F-8EBF-4069-A040-F8FCD8411F1D}" destId="{A4E93CFA-8F2F-49A5-B097-342779E86F9E}" srcOrd="1" destOrd="0" presId="urn:microsoft.com/office/officeart/2005/8/layout/hList2"/>
    <dgm:cxn modelId="{8B434606-97CA-4B7F-A886-DF8F1486EE67}" type="presParOf" srcId="{9CD42A7F-8EBF-4069-A040-F8FCD8411F1D}" destId="{56D3D7B5-9BD1-44DB-A788-FC73ADE1A219}" srcOrd="2" destOrd="0" presId="urn:microsoft.com/office/officeart/2005/8/layout/hList2"/>
    <dgm:cxn modelId="{1B64D0F5-3CE3-4E79-BD7B-539C8B260570}" type="presParOf" srcId="{221493DE-D384-4C2D-B347-D095F32E1971}" destId="{C7488FF6-4F84-4707-BD9E-50D1D8ECE415}" srcOrd="3" destOrd="0" presId="urn:microsoft.com/office/officeart/2005/8/layout/hList2"/>
    <dgm:cxn modelId="{9B961661-7A5D-4AB4-A494-92ACAE6A81C4}" type="presParOf" srcId="{221493DE-D384-4C2D-B347-D095F32E1971}" destId="{82FADB95-C4D3-4727-82CA-5BEA228B4625}" srcOrd="4" destOrd="0" presId="urn:microsoft.com/office/officeart/2005/8/layout/hList2"/>
    <dgm:cxn modelId="{19AE23F6-7468-4A2F-8E7D-A61FC60E1B47}" type="presParOf" srcId="{82FADB95-C4D3-4727-82CA-5BEA228B4625}" destId="{28A28D68-6311-44C9-8298-ECC654D6A86D}" srcOrd="0" destOrd="0" presId="urn:microsoft.com/office/officeart/2005/8/layout/hList2"/>
    <dgm:cxn modelId="{F18D80A3-9E6C-40A8-9225-13E92584DAE8}" type="presParOf" srcId="{82FADB95-C4D3-4727-82CA-5BEA228B4625}" destId="{5C92B1E3-23C8-4798-A548-05CEA6A821DB}" srcOrd="1" destOrd="0" presId="urn:microsoft.com/office/officeart/2005/8/layout/hList2"/>
    <dgm:cxn modelId="{27FF6F0F-9AEC-4F10-936E-5E287A1E188C}" type="presParOf" srcId="{82FADB95-C4D3-4727-82CA-5BEA228B4625}" destId="{38289A6D-BD73-435E-9D1E-FF25AEA6BCA8}" srcOrd="2" destOrd="0" presId="urn:microsoft.com/office/officeart/2005/8/layout/hList2"/>
    <dgm:cxn modelId="{8AE14761-B33D-46A5-950A-FE03B1880001}" type="presParOf" srcId="{221493DE-D384-4C2D-B347-D095F32E1971}" destId="{F051868C-7999-4A70-91CC-0022493F2FA9}" srcOrd="5" destOrd="0" presId="urn:microsoft.com/office/officeart/2005/8/layout/hList2"/>
    <dgm:cxn modelId="{0382DFB6-D6A8-4A62-B103-2669C17B13A7}" type="presParOf" srcId="{221493DE-D384-4C2D-B347-D095F32E1971}" destId="{B41C7893-DDF4-46AF-8198-72265CB42B94}" srcOrd="6" destOrd="0" presId="urn:microsoft.com/office/officeart/2005/8/layout/hList2"/>
    <dgm:cxn modelId="{F0A5BA76-E188-4366-BB0A-109C261C7CAB}" type="presParOf" srcId="{B41C7893-DDF4-46AF-8198-72265CB42B94}" destId="{6E2D782A-5566-49F4-8A5B-B0E77109B814}" srcOrd="0" destOrd="0" presId="urn:microsoft.com/office/officeart/2005/8/layout/hList2"/>
    <dgm:cxn modelId="{4A044218-45AC-421D-A628-EB24EBA54F5A}" type="presParOf" srcId="{B41C7893-DDF4-46AF-8198-72265CB42B94}" destId="{3B65ADDA-B04B-45CE-AD43-4404B74A2E95}" srcOrd="1" destOrd="0" presId="urn:microsoft.com/office/officeart/2005/8/layout/hList2"/>
    <dgm:cxn modelId="{296D2E17-E08A-4592-99E8-413F3CAF4EC7}" type="presParOf" srcId="{B41C7893-DDF4-46AF-8198-72265CB42B94}" destId="{FAE25561-5391-4FC5-AF62-91213B0344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9D27-A581-4CE1-BBF9-099E06189F0A}">
      <dsp:nvSpPr>
        <dsp:cNvPr id="0" name=""/>
        <dsp:cNvSpPr/>
      </dsp:nvSpPr>
      <dsp:spPr>
        <a:xfrm>
          <a:off x="0" y="304799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Important Events and Dates for Juniors</a:t>
          </a:r>
        </a:p>
      </dsp:txBody>
      <dsp:txXfrm>
        <a:off x="35125" y="339924"/>
        <a:ext cx="8083150" cy="649299"/>
      </dsp:txXfrm>
    </dsp:sp>
    <dsp:sp modelId="{A537A2AF-F7C4-44BC-A7AE-7E2E33A9D3D3}">
      <dsp:nvSpPr>
        <dsp:cNvPr id="0" name=""/>
        <dsp:cNvSpPr/>
      </dsp:nvSpPr>
      <dsp:spPr>
        <a:xfrm>
          <a:off x="0" y="1219200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College Planning Checklist for HS Juniors</a:t>
          </a:r>
        </a:p>
      </dsp:txBody>
      <dsp:txXfrm>
        <a:off x="35125" y="1254325"/>
        <a:ext cx="8083150" cy="649299"/>
      </dsp:txXfrm>
    </dsp:sp>
    <dsp:sp modelId="{419B22B3-E6F6-44DD-83D3-63B7EA130AED}">
      <dsp:nvSpPr>
        <dsp:cNvPr id="0" name=""/>
        <dsp:cNvSpPr/>
      </dsp:nvSpPr>
      <dsp:spPr>
        <a:xfrm>
          <a:off x="0" y="2173575"/>
          <a:ext cx="8153400" cy="7195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College Planning Tips:</a:t>
          </a:r>
        </a:p>
      </dsp:txBody>
      <dsp:txXfrm>
        <a:off x="35125" y="2208700"/>
        <a:ext cx="8083150" cy="649299"/>
      </dsp:txXfrm>
    </dsp:sp>
    <dsp:sp modelId="{98270C99-5EF4-4A59-85FD-3C3898362672}">
      <dsp:nvSpPr>
        <dsp:cNvPr id="0" name=""/>
        <dsp:cNvSpPr/>
      </dsp:nvSpPr>
      <dsp:spPr>
        <a:xfrm>
          <a:off x="0" y="2972585"/>
          <a:ext cx="81534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What Colleges Look for in Applicants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What Selectivity Means for You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Match, Reach &amp; Safety Schools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ACT and SAT exams</a:t>
          </a:r>
        </a:p>
      </dsp:txBody>
      <dsp:txXfrm>
        <a:off x="0" y="2972585"/>
        <a:ext cx="8153400" cy="15835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E2764-FDC2-459F-AFF8-58E27224CB77}">
      <dsp:nvSpPr>
        <dsp:cNvPr id="0" name=""/>
        <dsp:cNvSpPr/>
      </dsp:nvSpPr>
      <dsp:spPr>
        <a:xfrm rot="10800000">
          <a:off x="2565463" y="499490"/>
          <a:ext cx="6790182" cy="342061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8398" tIns="186690" rIns="348488" bIns="186690" numCol="1" spcCol="1270" anchor="ctr" anchorCtr="0">
          <a:noAutofit/>
        </a:bodyPr>
        <a:lstStyle/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/>
            <a:t>Advanced Placement (AP) Night</a:t>
          </a:r>
        </a:p>
        <a:p>
          <a:pPr marL="0" lvl="0" indent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/>
            <a:t>TBA</a:t>
          </a:r>
          <a:endParaRPr lang="en-US" sz="4900" b="1" kern="1200" dirty="0"/>
        </a:p>
      </dsp:txBody>
      <dsp:txXfrm rot="10800000">
        <a:off x="3420617" y="499490"/>
        <a:ext cx="5935028" cy="3420618"/>
      </dsp:txXfrm>
    </dsp:sp>
    <dsp:sp modelId="{1EDFF04A-F8CC-4F25-BB4F-B25C79AC692A}">
      <dsp:nvSpPr>
        <dsp:cNvPr id="0" name=""/>
        <dsp:cNvSpPr/>
      </dsp:nvSpPr>
      <dsp:spPr>
        <a:xfrm>
          <a:off x="855154" y="499490"/>
          <a:ext cx="3420618" cy="34206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85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4AB3-7225-4EEB-95C8-8EA1AEA16A74}">
      <dsp:nvSpPr>
        <dsp:cNvPr id="0" name=""/>
        <dsp:cNvSpPr/>
      </dsp:nvSpPr>
      <dsp:spPr>
        <a:xfrm>
          <a:off x="0" y="2544"/>
          <a:ext cx="4524013" cy="1112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Majors/Degrees</a:t>
          </a:r>
        </a:p>
      </dsp:txBody>
      <dsp:txXfrm>
        <a:off x="0" y="2544"/>
        <a:ext cx="4524013" cy="1112713"/>
      </dsp:txXfrm>
    </dsp:sp>
    <dsp:sp modelId="{111E1B52-6DBF-48FA-A2BF-8D76C1EA1428}">
      <dsp:nvSpPr>
        <dsp:cNvPr id="0" name=""/>
        <dsp:cNvSpPr/>
      </dsp:nvSpPr>
      <dsp:spPr>
        <a:xfrm>
          <a:off x="642006" y="1170894"/>
          <a:ext cx="3240000" cy="1112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School Size</a:t>
          </a:r>
        </a:p>
      </dsp:txBody>
      <dsp:txXfrm>
        <a:off x="642006" y="1170894"/>
        <a:ext cx="3240000" cy="1112713"/>
      </dsp:txXfrm>
    </dsp:sp>
    <dsp:sp modelId="{08A98C8F-BEA4-4862-8BF7-7460BC22316E}">
      <dsp:nvSpPr>
        <dsp:cNvPr id="0" name=""/>
        <dsp:cNvSpPr/>
      </dsp:nvSpPr>
      <dsp:spPr>
        <a:xfrm>
          <a:off x="1024506" y="2339243"/>
          <a:ext cx="2475000" cy="1112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Location</a:t>
          </a:r>
        </a:p>
      </dsp:txBody>
      <dsp:txXfrm>
        <a:off x="1024506" y="2339243"/>
        <a:ext cx="2475000" cy="1112713"/>
      </dsp:txXfrm>
    </dsp:sp>
    <dsp:sp modelId="{877EAA04-4FF7-455E-80B2-91AA09A4218B}">
      <dsp:nvSpPr>
        <dsp:cNvPr id="0" name=""/>
        <dsp:cNvSpPr/>
      </dsp:nvSpPr>
      <dsp:spPr>
        <a:xfrm>
          <a:off x="1587006" y="3507592"/>
          <a:ext cx="1350000" cy="1112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Cost</a:t>
          </a:r>
        </a:p>
      </dsp:txBody>
      <dsp:txXfrm>
        <a:off x="1587006" y="3507592"/>
        <a:ext cx="1350000" cy="1112713"/>
      </dsp:txXfrm>
    </dsp:sp>
    <dsp:sp modelId="{AB82FDFB-A8BE-4693-B688-28237880DE8E}">
      <dsp:nvSpPr>
        <dsp:cNvPr id="0" name=""/>
        <dsp:cNvSpPr/>
      </dsp:nvSpPr>
      <dsp:spPr>
        <a:xfrm>
          <a:off x="552006" y="4675941"/>
          <a:ext cx="3420000" cy="1112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>
                  <a:lumMod val="85000"/>
                  <a:lumOff val="15000"/>
                </a:schemeClr>
              </a:solidFill>
            </a:rPr>
            <a:t>Campus Life</a:t>
          </a:r>
        </a:p>
      </dsp:txBody>
      <dsp:txXfrm>
        <a:off x="552006" y="4675941"/>
        <a:ext cx="3420000" cy="1112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1049347" y="56"/>
          <a:ext cx="3073628" cy="143696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>
              <a:solidFill>
                <a:schemeClr val="bg1"/>
              </a:solidFill>
            </a:rPr>
            <a:t>A-</a:t>
          </a:r>
          <a:r>
            <a:rPr lang="en-US" sz="1000" b="1" u="sng" kern="1200" dirty="0" err="1">
              <a:solidFill>
                <a:schemeClr val="bg1"/>
              </a:solidFill>
            </a:rPr>
            <a:t>Cas</a:t>
          </a:r>
          <a:r>
            <a:rPr lang="en-US" sz="1000" b="1" u="sng" kern="1200" dirty="0">
              <a:solidFill>
                <a:schemeClr val="bg1"/>
              </a:solidFill>
            </a:rPr>
            <a:t>  </a:t>
          </a:r>
          <a:r>
            <a:rPr lang="en-US" sz="10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1000" u="none" kern="1200" dirty="0">
              <a:solidFill>
                <a:schemeClr val="bg1"/>
              </a:solidFill>
            </a:rPr>
            <a:t>Ms. Beaty</a:t>
          </a:r>
          <a:r>
            <a:rPr lang="en-US" sz="1000" kern="1200" dirty="0">
              <a:solidFill>
                <a:schemeClr val="bg1"/>
              </a:solidFill>
            </a:rPr>
            <a:t> beatyz@fultonschools.org</a:t>
          </a:r>
        </a:p>
      </dsp:txBody>
      <dsp:txXfrm rot="10800000">
        <a:off x="1408588" y="56"/>
        <a:ext cx="2714387" cy="1436965"/>
      </dsp:txXfrm>
    </dsp:sp>
    <dsp:sp modelId="{89FF4F67-DB6E-4636-9CED-913F218E870B}">
      <dsp:nvSpPr>
        <dsp:cNvPr id="0" name=""/>
        <dsp:cNvSpPr/>
      </dsp:nvSpPr>
      <dsp:spPr>
        <a:xfrm>
          <a:off x="415114" y="0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041902" y="1865967"/>
          <a:ext cx="3083553" cy="14369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>
              <a:solidFill>
                <a:schemeClr val="bg1"/>
              </a:solidFill>
            </a:rPr>
            <a:t>Cat-Harp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Ms. Ekpo EkpoN@fultonschools.org</a:t>
          </a:r>
        </a:p>
      </dsp:txBody>
      <dsp:txXfrm rot="10800000">
        <a:off x="1401143" y="1865967"/>
        <a:ext cx="2724312" cy="1436965"/>
      </dsp:txXfrm>
    </dsp:sp>
    <dsp:sp modelId="{556B3699-2911-4156-BCB3-84CE1F53A27D}">
      <dsp:nvSpPr>
        <dsp:cNvPr id="0" name=""/>
        <dsp:cNvSpPr/>
      </dsp:nvSpPr>
      <dsp:spPr>
        <a:xfrm>
          <a:off x="370343" y="1865967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1006698" y="3731877"/>
          <a:ext cx="3130492" cy="143696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3662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 err="1">
              <a:solidFill>
                <a:schemeClr val="bg1"/>
              </a:solidFill>
            </a:rPr>
            <a:t>Harq-Mep</a:t>
          </a:r>
          <a:endParaRPr lang="en-US" sz="1000" b="1" u="sng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Ms. Graver graverH@fultonschools.org</a:t>
          </a:r>
        </a:p>
      </dsp:txBody>
      <dsp:txXfrm rot="10800000">
        <a:off x="1365939" y="3731877"/>
        <a:ext cx="2771251" cy="1436965"/>
      </dsp:txXfrm>
    </dsp:sp>
    <dsp:sp modelId="{03C9FFE3-FAFD-4610-8B45-C3E276AACCAD}">
      <dsp:nvSpPr>
        <dsp:cNvPr id="0" name=""/>
        <dsp:cNvSpPr/>
      </dsp:nvSpPr>
      <dsp:spPr>
        <a:xfrm>
          <a:off x="358608" y="3731877"/>
          <a:ext cx="1436965" cy="143696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947531" y="703"/>
          <a:ext cx="3285191" cy="1461321"/>
        </a:xfrm>
        <a:prstGeom prst="homePlate">
          <a:avLst/>
        </a:prstGeom>
        <a:solidFill>
          <a:srgbClr val="C4D73F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 err="1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Meq</a:t>
          </a:r>
          <a:r>
            <a:rPr lang="en-US" sz="10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-Sal</a:t>
          </a:r>
          <a:r>
            <a:rPr lang="en-US" sz="1000" b="1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Ms. Freeman freemanMA@fultonschools.org</a:t>
          </a:r>
        </a:p>
      </dsp:txBody>
      <dsp:txXfrm rot="10800000">
        <a:off x="1312861" y="703"/>
        <a:ext cx="2919861" cy="1461321"/>
      </dsp:txXfrm>
    </dsp:sp>
    <dsp:sp modelId="{89FF4F67-DB6E-4636-9CED-913F218E870B}">
      <dsp:nvSpPr>
        <dsp:cNvPr id="0" name=""/>
        <dsp:cNvSpPr/>
      </dsp:nvSpPr>
      <dsp:spPr>
        <a:xfrm>
          <a:off x="339276" y="703"/>
          <a:ext cx="1461321" cy="14613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1158298" y="1899832"/>
          <a:ext cx="3055612" cy="1461321"/>
        </a:xfrm>
        <a:prstGeom prst="homePlate">
          <a:avLst/>
        </a:prstGeom>
        <a:solidFill>
          <a:srgbClr val="FFCE2D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Sam-Z</a:t>
          </a:r>
          <a:r>
            <a:rPr lang="en-US" sz="10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                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Ms. Peart peart@fultonschools.org</a:t>
          </a:r>
        </a:p>
      </dsp:txBody>
      <dsp:txXfrm rot="10800000">
        <a:off x="1523628" y="1899832"/>
        <a:ext cx="2690282" cy="1461321"/>
      </dsp:txXfrm>
    </dsp:sp>
    <dsp:sp modelId="{556B3699-2911-4156-BCB3-84CE1F53A27D}">
      <dsp:nvSpPr>
        <dsp:cNvPr id="0" name=""/>
        <dsp:cNvSpPr/>
      </dsp:nvSpPr>
      <dsp:spPr>
        <a:xfrm>
          <a:off x="396671" y="1898239"/>
          <a:ext cx="1461321" cy="14613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827071" y="3796478"/>
          <a:ext cx="3488045" cy="1461321"/>
        </a:xfrm>
        <a:prstGeom prst="homePlate">
          <a:avLst/>
        </a:prstGeom>
        <a:solidFill>
          <a:srgbClr val="FFA600">
            <a:hueOff val="0"/>
            <a:satOff val="0"/>
            <a:lumOff val="0"/>
            <a:alphaOff val="0"/>
          </a:srgbClr>
        </a:solid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4402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u="sng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Grad Coach</a:t>
          </a:r>
          <a:endParaRPr lang="en-US" sz="1000" b="1" kern="1200" dirty="0">
            <a:solidFill>
              <a:sysClr val="windowText" lastClr="000000"/>
            </a:solidFill>
            <a:latin typeface="Verdana"/>
            <a:ea typeface="+mn-ea"/>
            <a:cs typeface="+mn-cs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ysClr val="windowText" lastClr="000000"/>
              </a:solidFill>
              <a:latin typeface="Verdana"/>
              <a:ea typeface="+mn-ea"/>
              <a:cs typeface="+mn-cs"/>
            </a:rPr>
            <a:t>Mrs. Rigsbey RigsbeyA@fultonschools.org</a:t>
          </a:r>
        </a:p>
      </dsp:txBody>
      <dsp:txXfrm rot="10800000">
        <a:off x="1192401" y="3796478"/>
        <a:ext cx="3122715" cy="1461321"/>
      </dsp:txXfrm>
    </dsp:sp>
    <dsp:sp modelId="{03C9FFE3-FAFD-4610-8B45-C3E276AACCAD}">
      <dsp:nvSpPr>
        <dsp:cNvPr id="0" name=""/>
        <dsp:cNvSpPr/>
      </dsp:nvSpPr>
      <dsp:spPr>
        <a:xfrm>
          <a:off x="276507" y="3784713"/>
          <a:ext cx="1461321" cy="14613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716F8-E3F1-4B83-BFA7-1A4319D01969}">
      <dsp:nvSpPr>
        <dsp:cNvPr id="0" name=""/>
        <dsp:cNvSpPr/>
      </dsp:nvSpPr>
      <dsp:spPr>
        <a:xfrm>
          <a:off x="0" y="5114"/>
          <a:ext cx="8229600" cy="15338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Just as students should search for the best college “fit,” selective colleges search for the best student “fit.”  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4877" y="79991"/>
        <a:ext cx="8079846" cy="1384116"/>
      </dsp:txXfrm>
    </dsp:sp>
    <dsp:sp modelId="{C54F4DBF-FF96-464C-9B8D-9995AF9C8DD4}">
      <dsp:nvSpPr>
        <dsp:cNvPr id="0" name=""/>
        <dsp:cNvSpPr/>
      </dsp:nvSpPr>
      <dsp:spPr>
        <a:xfrm>
          <a:off x="0" y="1671464"/>
          <a:ext cx="8229600" cy="1533870"/>
        </a:xfrm>
        <a:prstGeom prst="roundRect">
          <a:avLst/>
        </a:prstGeom>
        <a:gradFill rotWithShape="0">
          <a:gsLst>
            <a:gs pos="0">
              <a:schemeClr val="accent2">
                <a:hueOff val="-644996"/>
                <a:satOff val="17241"/>
                <a:lumOff val="2157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644996"/>
                <a:satOff val="17241"/>
                <a:lumOff val="215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The college is looking for evidence that the applicant will be successful at their college.</a:t>
          </a:r>
        </a:p>
      </dsp:txBody>
      <dsp:txXfrm>
        <a:off x="74877" y="1746341"/>
        <a:ext cx="8079846" cy="1384116"/>
      </dsp:txXfrm>
    </dsp:sp>
    <dsp:sp modelId="{DCA060AA-E27F-4632-B5F4-C27B031A0E7D}">
      <dsp:nvSpPr>
        <dsp:cNvPr id="0" name=""/>
        <dsp:cNvSpPr/>
      </dsp:nvSpPr>
      <dsp:spPr>
        <a:xfrm>
          <a:off x="0" y="3337814"/>
          <a:ext cx="8229600" cy="1533870"/>
        </a:xfrm>
        <a:prstGeom prst="roundRect">
          <a:avLst/>
        </a:prstGeom>
        <a:gradFill rotWithShape="0">
          <a:gsLst>
            <a:gs pos="0">
              <a:schemeClr val="accent2">
                <a:hueOff val="-1289992"/>
                <a:satOff val="34483"/>
                <a:lumOff val="4313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1289992"/>
                <a:satOff val="34483"/>
                <a:lumOff val="431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College admission officers set a goal of crafting a well-rounded freshman class.</a:t>
          </a:r>
        </a:p>
      </dsp:txBody>
      <dsp:txXfrm>
        <a:off x="74877" y="3412691"/>
        <a:ext cx="8079846" cy="1384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92E58-4031-44B9-854A-C906C281F71D}">
      <dsp:nvSpPr>
        <dsp:cNvPr id="0" name=""/>
        <dsp:cNvSpPr/>
      </dsp:nvSpPr>
      <dsp:spPr>
        <a:xfrm>
          <a:off x="44397" y="270"/>
          <a:ext cx="3985431" cy="2391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/>
              </a:solidFill>
              <a:effectLst/>
            </a:rPr>
            <a:t>Grades/GPA in college prep courses</a:t>
          </a:r>
        </a:p>
      </dsp:txBody>
      <dsp:txXfrm>
        <a:off x="44397" y="270"/>
        <a:ext cx="3985431" cy="2391258"/>
      </dsp:txXfrm>
    </dsp:sp>
    <dsp:sp modelId="{8E397ACE-5D8A-46E0-8BFE-F92FD479A3B8}">
      <dsp:nvSpPr>
        <dsp:cNvPr id="0" name=""/>
        <dsp:cNvSpPr/>
      </dsp:nvSpPr>
      <dsp:spPr>
        <a:xfrm>
          <a:off x="4428371" y="270"/>
          <a:ext cx="3985431" cy="23912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u="none" kern="1200" dirty="0">
              <a:solidFill>
                <a:schemeClr val="bg1"/>
              </a:solidFill>
              <a:effectLst/>
            </a:rPr>
            <a:t>Strength of high school course selections </a:t>
          </a:r>
        </a:p>
      </dsp:txBody>
      <dsp:txXfrm>
        <a:off x="4428371" y="270"/>
        <a:ext cx="3985431" cy="2391258"/>
      </dsp:txXfrm>
    </dsp:sp>
    <dsp:sp modelId="{48A731CB-E1DE-4F99-A153-72B99C2F359B}">
      <dsp:nvSpPr>
        <dsp:cNvPr id="0" name=""/>
        <dsp:cNvSpPr/>
      </dsp:nvSpPr>
      <dsp:spPr>
        <a:xfrm>
          <a:off x="76201" y="2666994"/>
          <a:ext cx="3985431" cy="23912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/>
              </a:solidFill>
              <a:effectLst/>
            </a:rPr>
            <a:t>Courses in progress Senior year</a:t>
          </a:r>
        </a:p>
      </dsp:txBody>
      <dsp:txXfrm>
        <a:off x="76201" y="2666994"/>
        <a:ext cx="3985431" cy="2391258"/>
      </dsp:txXfrm>
    </dsp:sp>
    <dsp:sp modelId="{C21B8899-E124-43FC-94E9-A32EFDA4D50C}">
      <dsp:nvSpPr>
        <dsp:cNvPr id="0" name=""/>
        <dsp:cNvSpPr/>
      </dsp:nvSpPr>
      <dsp:spPr>
        <a:xfrm>
          <a:off x="4419603" y="2666994"/>
          <a:ext cx="3985431" cy="23912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bg1"/>
              </a:solidFill>
              <a:effectLst/>
            </a:rPr>
            <a:t>SAT / ACT Score(s)</a:t>
          </a:r>
        </a:p>
      </dsp:txBody>
      <dsp:txXfrm>
        <a:off x="4419603" y="2666994"/>
        <a:ext cx="3985431" cy="23912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61BD-B145-488C-B5EC-5CFB82EA7716}">
      <dsp:nvSpPr>
        <dsp:cNvPr id="0" name=""/>
        <dsp:cNvSpPr/>
      </dsp:nvSpPr>
      <dsp:spPr>
        <a:xfrm>
          <a:off x="322088" y="43420"/>
          <a:ext cx="7729264" cy="664414"/>
        </a:xfrm>
        <a:prstGeom prst="roundRect">
          <a:avLst/>
        </a:prstGeom>
        <a:gradFill rotWithShape="1">
          <a:gsLst>
            <a:gs pos="0">
              <a:schemeClr val="accent3">
                <a:tint val="98000"/>
                <a:satMod val="120000"/>
                <a:lumMod val="110000"/>
              </a:schemeClr>
            </a:gs>
            <a:gs pos="100000">
              <a:schemeClr val="accent3"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</a:rPr>
            <a:t>What is my GPA?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354522" y="75854"/>
        <a:ext cx="7664396" cy="599546"/>
      </dsp:txXfrm>
    </dsp:sp>
    <dsp:sp modelId="{963FF6A1-A917-4086-BBFF-E431E6E10596}">
      <dsp:nvSpPr>
        <dsp:cNvPr id="0" name=""/>
        <dsp:cNvSpPr/>
      </dsp:nvSpPr>
      <dsp:spPr>
        <a:xfrm>
          <a:off x="0" y="800001"/>
          <a:ext cx="8534400" cy="119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The numeric average of semester course grades including EVERY attempted high school course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GPAs are weighted and on a 100 pt scale (Fulton </a:t>
          </a:r>
          <a:r>
            <a:rPr lang="en-US" sz="1600" b="1" u="sng" kern="1200" dirty="0"/>
            <a:t>does not</a:t>
          </a:r>
          <a:r>
            <a:rPr lang="en-US" sz="1600" b="1" u="none" kern="1200" dirty="0"/>
            <a:t> </a:t>
          </a:r>
          <a:r>
            <a:rPr lang="en-US" sz="1600" b="0" kern="1200" dirty="0"/>
            <a:t>use a 4.0 scale)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Look up YOUR GPA on Home Access Center</a:t>
          </a:r>
        </a:p>
      </dsp:txBody>
      <dsp:txXfrm>
        <a:off x="0" y="800001"/>
        <a:ext cx="8534400" cy="11940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1205-24AF-4F52-8B23-2754E78B1886}">
      <dsp:nvSpPr>
        <dsp:cNvPr id="0" name=""/>
        <dsp:cNvSpPr/>
      </dsp:nvSpPr>
      <dsp:spPr>
        <a:xfrm>
          <a:off x="0" y="53339"/>
          <a:ext cx="5074920" cy="50749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EAC2ED-3D15-497D-BDC9-A60B0899E388}">
      <dsp:nvSpPr>
        <dsp:cNvPr id="0" name=""/>
        <dsp:cNvSpPr/>
      </dsp:nvSpPr>
      <dsp:spPr>
        <a:xfrm>
          <a:off x="2537460" y="53339"/>
          <a:ext cx="5920739" cy="5074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Activities and accomplishments (</a:t>
          </a:r>
          <a:r>
            <a:rPr lang="en-US" sz="2000" b="1" i="1" kern="1200" dirty="0"/>
            <a:t>leadership, commitment, uniqueness</a:t>
          </a:r>
          <a:r>
            <a:rPr lang="en-US" sz="2000" b="1" kern="1200" dirty="0"/>
            <a:t>)</a:t>
          </a:r>
          <a:endParaRPr lang="en-US" sz="2000" kern="1200" dirty="0"/>
        </a:p>
      </dsp:txBody>
      <dsp:txXfrm>
        <a:off x="2537460" y="53339"/>
        <a:ext cx="5920739" cy="1078420"/>
      </dsp:txXfrm>
    </dsp:sp>
    <dsp:sp modelId="{3808C428-EA74-44F9-9255-FFE6B0903000}">
      <dsp:nvSpPr>
        <dsp:cNvPr id="0" name=""/>
        <dsp:cNvSpPr/>
      </dsp:nvSpPr>
      <dsp:spPr>
        <a:xfrm>
          <a:off x="666083" y="1131760"/>
          <a:ext cx="3742753" cy="374275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A1C4A5-507A-46DF-B680-C3558ADD0677}">
      <dsp:nvSpPr>
        <dsp:cNvPr id="0" name=""/>
        <dsp:cNvSpPr/>
      </dsp:nvSpPr>
      <dsp:spPr>
        <a:xfrm>
          <a:off x="2537460" y="1131760"/>
          <a:ext cx="5920739" cy="37427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Letters of Recommendations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(Counselor, Teacher, Other)</a:t>
          </a:r>
          <a:endParaRPr lang="en-US" sz="2000" kern="1200" dirty="0"/>
        </a:p>
      </dsp:txBody>
      <dsp:txXfrm>
        <a:off x="2537460" y="1131760"/>
        <a:ext cx="5920739" cy="1078420"/>
      </dsp:txXfrm>
    </dsp:sp>
    <dsp:sp modelId="{2D34DD4C-170F-412E-A4A8-CA3F8E8476A8}">
      <dsp:nvSpPr>
        <dsp:cNvPr id="0" name=""/>
        <dsp:cNvSpPr/>
      </dsp:nvSpPr>
      <dsp:spPr>
        <a:xfrm>
          <a:off x="1332166" y="2210181"/>
          <a:ext cx="2410587" cy="24105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BBDFD0-734F-409D-807C-FEB1FC6990EA}">
      <dsp:nvSpPr>
        <dsp:cNvPr id="0" name=""/>
        <dsp:cNvSpPr/>
      </dsp:nvSpPr>
      <dsp:spPr>
        <a:xfrm>
          <a:off x="2537460" y="2210181"/>
          <a:ext cx="5920739" cy="2410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Application Essay(s)</a:t>
          </a:r>
          <a:endParaRPr lang="en-US" sz="2000" kern="1200" dirty="0"/>
        </a:p>
      </dsp:txBody>
      <dsp:txXfrm>
        <a:off x="2537460" y="2210181"/>
        <a:ext cx="5920739" cy="1078420"/>
      </dsp:txXfrm>
    </dsp:sp>
    <dsp:sp modelId="{CDDBAE47-3F0A-48AD-9B0D-02FA4EB896CA}">
      <dsp:nvSpPr>
        <dsp:cNvPr id="0" name=""/>
        <dsp:cNvSpPr/>
      </dsp:nvSpPr>
      <dsp:spPr>
        <a:xfrm>
          <a:off x="1998249" y="3288601"/>
          <a:ext cx="1078420" cy="10784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6F595E-36F9-464C-B5B2-C444A690113B}">
      <dsp:nvSpPr>
        <dsp:cNvPr id="0" name=""/>
        <dsp:cNvSpPr/>
      </dsp:nvSpPr>
      <dsp:spPr>
        <a:xfrm>
          <a:off x="2537460" y="3288601"/>
          <a:ext cx="5920739" cy="10784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Student’s </a:t>
          </a:r>
          <a:r>
            <a:rPr lang="en-US" sz="2000" b="1" kern="1200" dirty="0"/>
            <a:t>demonstrated interest</a:t>
          </a:r>
          <a:endParaRPr lang="en-US" sz="2000" kern="1200" dirty="0"/>
        </a:p>
      </dsp:txBody>
      <dsp:txXfrm>
        <a:off x="2537460" y="3288601"/>
        <a:ext cx="5920739" cy="10784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86C6-A3A8-4FED-A5E1-751AF95BE699}">
      <dsp:nvSpPr>
        <dsp:cNvPr id="0" name=""/>
        <dsp:cNvSpPr/>
      </dsp:nvSpPr>
      <dsp:spPr>
        <a:xfrm rot="16200000">
          <a:off x="-1241510" y="2901188"/>
          <a:ext cx="4786955" cy="83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5881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University of GA</a:t>
          </a:r>
        </a:p>
      </dsp:txBody>
      <dsp:txXfrm>
        <a:off x="-1241510" y="2901188"/>
        <a:ext cx="4786955" cy="834384"/>
      </dsp:txXfrm>
    </dsp:sp>
    <dsp:sp modelId="{4EEABECC-9407-4D9B-A7AD-180D44FD1313}">
      <dsp:nvSpPr>
        <dsp:cNvPr id="0" name=""/>
        <dsp:cNvSpPr/>
      </dsp:nvSpPr>
      <dsp:spPr>
        <a:xfrm>
          <a:off x="1125416" y="312819"/>
          <a:ext cx="1900094" cy="52157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735881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  </a:t>
          </a:r>
          <a:r>
            <a:rPr lang="en-US" sz="1300" b="1" kern="1200" dirty="0"/>
            <a:t>5,852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</a:t>
          </a:r>
          <a:r>
            <a:rPr lang="en-US" sz="1300" b="1" kern="1200" dirty="0"/>
            <a:t>3.99-4.22 (approx. “A”)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</a:t>
          </a:r>
          <a:r>
            <a:rPr lang="en-US" sz="1300" b="1" kern="1200" dirty="0"/>
            <a:t>1320-1490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  </a:t>
          </a:r>
          <a:r>
            <a:rPr lang="en-US" sz="1300" b="1" kern="1200" dirty="0"/>
            <a:t>28-33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25% of HS Class Rank: ~</a:t>
          </a:r>
          <a:r>
            <a:rPr lang="en-US" sz="1300" b="1" kern="1200" dirty="0"/>
            <a:t>91%</a:t>
          </a:r>
          <a:endParaRPr lang="en-US" sz="1300" b="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10% of HS Class Rank: </a:t>
          </a:r>
          <a:r>
            <a:rPr lang="en-US" sz="1300" b="1" kern="1200" dirty="0"/>
            <a:t>52%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</a:t>
          </a:r>
          <a:r>
            <a:rPr lang="en-US" sz="1300" b="1" kern="1200" dirty="0"/>
            <a:t>$11,830</a:t>
          </a:r>
        </a:p>
      </dsp:txBody>
      <dsp:txXfrm>
        <a:off x="1125416" y="312819"/>
        <a:ext cx="1900094" cy="5215722"/>
      </dsp:txXfrm>
    </dsp:sp>
    <dsp:sp modelId="{6ACF9738-82DA-4295-90F4-F1D6BA294BF1}">
      <dsp:nvSpPr>
        <dsp:cNvPr id="0" name=""/>
        <dsp:cNvSpPr/>
      </dsp:nvSpPr>
      <dsp:spPr>
        <a:xfrm>
          <a:off x="543684" y="0"/>
          <a:ext cx="1050790" cy="9417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926FAA-83BD-45AF-BC0E-BE8F46C7C0D9}">
      <dsp:nvSpPr>
        <dsp:cNvPr id="0" name=""/>
        <dsp:cNvSpPr/>
      </dsp:nvSpPr>
      <dsp:spPr>
        <a:xfrm rot="16200000">
          <a:off x="3740384" y="2554626"/>
          <a:ext cx="3432342" cy="834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5881" bIns="0" numCol="1" spcCol="1270" anchor="t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0" kern="1200" dirty="0"/>
            <a:t>Ga Tech</a:t>
          </a:r>
        </a:p>
      </dsp:txBody>
      <dsp:txXfrm>
        <a:off x="3740384" y="2554626"/>
        <a:ext cx="3432342" cy="834384"/>
      </dsp:txXfrm>
    </dsp:sp>
    <dsp:sp modelId="{8B3A7CA2-47D0-43B7-805C-2020B0A80E46}">
      <dsp:nvSpPr>
        <dsp:cNvPr id="0" name=""/>
        <dsp:cNvSpPr/>
      </dsp:nvSpPr>
      <dsp:spPr>
        <a:xfrm flipH="1" flipV="1">
          <a:off x="5427652" y="369366"/>
          <a:ext cx="1919877" cy="52320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10800000"/>
          </a:camera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735881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10800000">
        <a:off x="5427652" y="369366"/>
        <a:ext cx="1919877" cy="5232094"/>
      </dsp:txXfrm>
    </dsp:sp>
    <dsp:sp modelId="{7A33BB71-822A-4E74-9E7F-C4DDB82DB8C2}">
      <dsp:nvSpPr>
        <dsp:cNvPr id="0" name=""/>
        <dsp:cNvSpPr/>
      </dsp:nvSpPr>
      <dsp:spPr>
        <a:xfrm flipH="1">
          <a:off x="5686028" y="537887"/>
          <a:ext cx="119767" cy="45724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86C6-A3A8-4FED-A5E1-751AF95BE699}">
      <dsp:nvSpPr>
        <dsp:cNvPr id="0" name=""/>
        <dsp:cNvSpPr/>
      </dsp:nvSpPr>
      <dsp:spPr>
        <a:xfrm rot="16200000">
          <a:off x="-1831393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GA State </a:t>
          </a:r>
        </a:p>
      </dsp:txBody>
      <dsp:txXfrm>
        <a:off x="-1831393" y="2572735"/>
        <a:ext cx="4076526" cy="312023"/>
      </dsp:txXfrm>
    </dsp:sp>
    <dsp:sp modelId="{4EEABECC-9407-4D9B-A7AD-180D44FD1313}">
      <dsp:nvSpPr>
        <dsp:cNvPr id="0" name=""/>
        <dsp:cNvSpPr/>
      </dsp:nvSpPr>
      <dsp:spPr>
        <a:xfrm>
          <a:off x="362881" y="541344"/>
          <a:ext cx="1554208" cy="43748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 </a:t>
          </a:r>
          <a:r>
            <a:rPr lang="en-US" sz="1300" b="1" kern="1200" dirty="0"/>
            <a:t>~4600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</a:t>
          </a:r>
          <a:r>
            <a:rPr lang="en-US" sz="1300" b="1" kern="1200" dirty="0"/>
            <a:t>3.4  </a:t>
          </a:r>
          <a:br>
            <a:rPr lang="en-US" sz="1300" b="1" kern="1200" dirty="0"/>
          </a:br>
          <a:r>
            <a:rPr lang="en-US" sz="1300" b="1" kern="1200" dirty="0"/>
            <a:t>(low - high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</a:t>
          </a:r>
          <a:r>
            <a:rPr lang="en-US" sz="1300" b="1" kern="1200" dirty="0"/>
            <a:t>1054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  </a:t>
          </a:r>
          <a:r>
            <a:rPr lang="en-US" sz="1300" b="1" kern="1200" dirty="0"/>
            <a:t>24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25% of HS Class Rank: ~</a:t>
          </a:r>
          <a:r>
            <a:rPr lang="en-US" sz="1300" b="1" kern="1200" dirty="0"/>
            <a:t>N/A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10% of HS Class Rank: </a:t>
          </a:r>
          <a:r>
            <a:rPr lang="en-US" sz="1300" b="1" kern="1200" dirty="0"/>
            <a:t>N/A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$</a:t>
          </a:r>
          <a:r>
            <a:rPr lang="en-US" sz="1300" b="1" kern="1200" dirty="0"/>
            <a:t>10,858</a:t>
          </a:r>
        </a:p>
      </dsp:txBody>
      <dsp:txXfrm>
        <a:off x="362881" y="541344"/>
        <a:ext cx="1554208" cy="4374805"/>
      </dsp:txXfrm>
    </dsp:sp>
    <dsp:sp modelId="{6ACF9738-82DA-4295-90F4-F1D6BA294BF1}">
      <dsp:nvSpPr>
        <dsp:cNvPr id="0" name=""/>
        <dsp:cNvSpPr/>
      </dsp:nvSpPr>
      <dsp:spPr>
        <a:xfrm>
          <a:off x="81604" y="171195"/>
          <a:ext cx="624047" cy="62404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D3D7B5-9BD1-44DB-A788-FC73ADE1A219}">
      <dsp:nvSpPr>
        <dsp:cNvPr id="0" name=""/>
        <dsp:cNvSpPr/>
      </dsp:nvSpPr>
      <dsp:spPr>
        <a:xfrm rot="16200000">
          <a:off x="433623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GA College</a:t>
          </a:r>
          <a:endParaRPr lang="en-US" sz="2400" kern="1200" dirty="0"/>
        </a:p>
      </dsp:txBody>
      <dsp:txXfrm>
        <a:off x="433623" y="2572735"/>
        <a:ext cx="4076526" cy="312023"/>
      </dsp:txXfrm>
    </dsp:sp>
    <dsp:sp modelId="{A4E93CFA-8F2F-49A5-B097-342779E86F9E}">
      <dsp:nvSpPr>
        <dsp:cNvPr id="0" name=""/>
        <dsp:cNvSpPr/>
      </dsp:nvSpPr>
      <dsp:spPr>
        <a:xfrm>
          <a:off x="2627898" y="509792"/>
          <a:ext cx="1554208" cy="44379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</a:t>
          </a:r>
          <a:r>
            <a:rPr lang="en-US" sz="1300" kern="1200"/>
            <a:t>~</a:t>
          </a:r>
          <a:r>
            <a:rPr lang="en-US" sz="1300" b="1" kern="1200"/>
            <a:t>1608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</a:t>
          </a:r>
          <a:r>
            <a:rPr lang="en-US" sz="1300" b="1" kern="1200" dirty="0"/>
            <a:t>3.58 (high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</a:t>
          </a:r>
          <a:r>
            <a:rPr lang="en-US" sz="1300" b="1" kern="1200" dirty="0"/>
            <a:t>1221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  </a:t>
          </a:r>
          <a:r>
            <a:rPr lang="en-US" sz="1300" b="1" kern="1200" dirty="0"/>
            <a:t>27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/>
            <a:t>Top 25% of HS Class Rank: </a:t>
          </a:r>
          <a:r>
            <a:rPr lang="en-US" sz="1300" b="1" kern="1200"/>
            <a:t>N/A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/>
            <a:t>Top 10% of HS Class Rank: </a:t>
          </a:r>
          <a:r>
            <a:rPr lang="en-US" sz="1300" b="1" kern="1200"/>
            <a:t>N/A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</a:t>
          </a:r>
          <a:r>
            <a:rPr lang="en-US" sz="1300" b="1" kern="1200" dirty="0"/>
            <a:t>$9,346</a:t>
          </a:r>
        </a:p>
      </dsp:txBody>
      <dsp:txXfrm>
        <a:off x="2627898" y="509792"/>
        <a:ext cx="1554208" cy="4437910"/>
      </dsp:txXfrm>
    </dsp:sp>
    <dsp:sp modelId="{157A3422-5E98-4516-8770-A456D1E1DBA1}">
      <dsp:nvSpPr>
        <dsp:cNvPr id="0" name=""/>
        <dsp:cNvSpPr/>
      </dsp:nvSpPr>
      <dsp:spPr>
        <a:xfrm>
          <a:off x="2319300" y="174965"/>
          <a:ext cx="624047" cy="62404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9" b="96350" l="22660" r="76847">
                        <a14:foregroundMark x1="39409" y1="67153" x2="39409" y2="67153"/>
                        <a14:foregroundMark x1="34483" y1="54745" x2="41872" y2="78102"/>
                        <a14:foregroundMark x1="39409" y1="51095" x2="32020" y2="80292"/>
                        <a14:foregroundMark x1="51724" y1="58394" x2="72906" y2="65693"/>
                        <a14:foregroundMark x1="48276" y1="47445" x2="48276" y2="47445"/>
                        <a14:foregroundMark x1="49261" y1="85401" x2="49261" y2="85401"/>
                        <a14:foregroundMark x1="55665" y1="96350" x2="55665" y2="96350"/>
                        <a14:foregroundMark x1="60591" y1="83942" x2="60591" y2="83942"/>
                        <a14:foregroundMark x1="70443" y1="76642" x2="70443" y2="76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289A6D-BD73-435E-9D1E-FF25AEA6BCA8}">
      <dsp:nvSpPr>
        <dsp:cNvPr id="0" name=""/>
        <dsp:cNvSpPr/>
      </dsp:nvSpPr>
      <dsp:spPr>
        <a:xfrm rot="16200000">
          <a:off x="2698641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Kennesaw State</a:t>
          </a:r>
          <a:endParaRPr lang="en-US" sz="2400" kern="1200" dirty="0"/>
        </a:p>
      </dsp:txBody>
      <dsp:txXfrm>
        <a:off x="2698641" y="2572735"/>
        <a:ext cx="4076526" cy="312023"/>
      </dsp:txXfrm>
    </dsp:sp>
    <dsp:sp modelId="{5C92B1E3-23C8-4798-A548-05CEA6A821DB}">
      <dsp:nvSpPr>
        <dsp:cNvPr id="0" name=""/>
        <dsp:cNvSpPr/>
      </dsp:nvSpPr>
      <dsp:spPr>
        <a:xfrm>
          <a:off x="4892916" y="524508"/>
          <a:ext cx="1554208" cy="44084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~</a:t>
          </a:r>
          <a:r>
            <a:rPr lang="en-US" sz="1300" b="1" kern="1200" dirty="0"/>
            <a:t>4500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 </a:t>
          </a:r>
          <a:r>
            <a:rPr lang="en-US" sz="1300" b="1" kern="1200" dirty="0"/>
            <a:t>3.25 (low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</a:t>
          </a:r>
          <a:r>
            <a:rPr lang="en-US" sz="1300" b="1" kern="1200" dirty="0"/>
            <a:t>1160  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 </a:t>
          </a:r>
          <a:r>
            <a:rPr lang="en-US" sz="1300" b="1" kern="1200" dirty="0"/>
            <a:t>23  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/>
            <a:t>Top 25% of HS Class Rank: </a:t>
          </a:r>
          <a:r>
            <a:rPr lang="en-US" sz="1300" b="1" kern="1200"/>
            <a:t>53%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10% of HS Class Rank: </a:t>
          </a:r>
          <a:r>
            <a:rPr lang="en-US" sz="1300" b="1" kern="1200" dirty="0"/>
            <a:t>27%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</a:t>
          </a:r>
          <a:r>
            <a:rPr lang="en-US" sz="1300" b="1" kern="1200" dirty="0"/>
            <a:t>$7,432 </a:t>
          </a:r>
        </a:p>
      </dsp:txBody>
      <dsp:txXfrm>
        <a:off x="4892916" y="524508"/>
        <a:ext cx="1554208" cy="4408478"/>
      </dsp:txXfrm>
    </dsp:sp>
    <dsp:sp modelId="{28A28D68-6311-44C9-8298-ECC654D6A86D}">
      <dsp:nvSpPr>
        <dsp:cNvPr id="0" name=""/>
        <dsp:cNvSpPr/>
      </dsp:nvSpPr>
      <dsp:spPr>
        <a:xfrm>
          <a:off x="4574146" y="159139"/>
          <a:ext cx="624047" cy="624047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E25561-5391-4FC5-AF62-91213B0344DC}">
      <dsp:nvSpPr>
        <dsp:cNvPr id="0" name=""/>
        <dsp:cNvSpPr/>
      </dsp:nvSpPr>
      <dsp:spPr>
        <a:xfrm rot="16200000">
          <a:off x="4963658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Columbus State</a:t>
          </a:r>
          <a:endParaRPr lang="en-US" sz="2400" kern="1200" dirty="0"/>
        </a:p>
      </dsp:txBody>
      <dsp:txXfrm>
        <a:off x="4963658" y="2572735"/>
        <a:ext cx="4076526" cy="312023"/>
      </dsp:txXfrm>
    </dsp:sp>
    <dsp:sp modelId="{3B65ADDA-B04B-45CE-AD43-4404B74A2E95}">
      <dsp:nvSpPr>
        <dsp:cNvPr id="0" name=""/>
        <dsp:cNvSpPr/>
      </dsp:nvSpPr>
      <dsp:spPr>
        <a:xfrm>
          <a:off x="7157933" y="541365"/>
          <a:ext cx="1554208" cy="43747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/>
            <a:t># Freshmen: ~</a:t>
          </a:r>
          <a:r>
            <a:rPr lang="en-US" sz="1300" b="1" kern="1200"/>
            <a:t>1800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GPA: </a:t>
          </a:r>
          <a:r>
            <a:rPr lang="en-US" sz="1300" b="1" kern="1200" dirty="0"/>
            <a:t>3.13  (low ”B”)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SAT:  </a:t>
          </a:r>
          <a:r>
            <a:rPr lang="en-US" sz="1300" b="1" kern="1200" dirty="0"/>
            <a:t>981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Average ACT:  </a:t>
          </a:r>
          <a:r>
            <a:rPr lang="en-US" sz="1300" b="1" kern="1200" dirty="0"/>
            <a:t>21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/>
            <a:t>Top 25% of HS Class Rank: </a:t>
          </a:r>
          <a:r>
            <a:rPr lang="en-US" sz="1300" b="1" kern="1200"/>
            <a:t>37%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kern="1200" dirty="0"/>
            <a:t>Top 10% of HS Class Rank: </a:t>
          </a:r>
          <a:r>
            <a:rPr lang="en-US" sz="1300" b="1" kern="1200" dirty="0"/>
            <a:t>11%</a:t>
          </a:r>
          <a:endParaRPr lang="en-US" sz="1300" b="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</a:t>
          </a:r>
          <a:r>
            <a:rPr lang="en-US" sz="1300" b="1" kern="1200" dirty="0"/>
            <a:t>$7200</a:t>
          </a:r>
        </a:p>
      </dsp:txBody>
      <dsp:txXfrm>
        <a:off x="7157933" y="541365"/>
        <a:ext cx="1554208" cy="4374765"/>
      </dsp:txXfrm>
    </dsp:sp>
    <dsp:sp modelId="{6E2D782A-5566-49F4-8A5B-B0E77109B814}">
      <dsp:nvSpPr>
        <dsp:cNvPr id="0" name=""/>
        <dsp:cNvSpPr/>
      </dsp:nvSpPr>
      <dsp:spPr>
        <a:xfrm>
          <a:off x="6785683" y="153110"/>
          <a:ext cx="624047" cy="6240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11" b="93985" l="5385" r="93077">
                        <a14:foregroundMark x1="16154" y1="39850" x2="16154" y2="39850"/>
                        <a14:foregroundMark x1="18462" y1="9774" x2="18462" y2="9774"/>
                        <a14:foregroundMark x1="18462" y1="6015" x2="5385" y2="9774"/>
                        <a14:foregroundMark x1="22308" y1="6015" x2="22308" y2="6015"/>
                        <a14:foregroundMark x1="25385" y1="6015" x2="25385" y2="6015"/>
                        <a14:foregroundMark x1="93077" y1="39850" x2="93077" y2="39850"/>
                        <a14:foregroundMark x1="34615" y1="81203" x2="34615" y2="81203"/>
                        <a14:foregroundMark x1="29231" y1="66917" x2="29231" y2="66917"/>
                        <a14:foregroundMark x1="30769" y1="50376" x2="30769" y2="50376"/>
                        <a14:foregroundMark x1="29231" y1="63158" x2="29231" y2="63158"/>
                        <a14:foregroundMark x1="51538" y1="93985" x2="51538" y2="93985"/>
                        <a14:foregroundMark x1="67692" y1="77444" x2="67692" y2="77444"/>
                        <a14:foregroundMark x1="73077" y1="82707" x2="73077" y2="82707"/>
                        <a14:foregroundMark x1="67692" y1="63158" x2="67692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203" cy="467281"/>
          </a:xfrm>
          <a:prstGeom prst="rect">
            <a:avLst/>
          </a:prstGeom>
        </p:spPr>
        <p:txBody>
          <a:bodyPr vert="horz" lIns="91197" tIns="45598" rIns="91197" bIns="455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472" y="0"/>
            <a:ext cx="3056203" cy="467281"/>
          </a:xfrm>
          <a:prstGeom prst="rect">
            <a:avLst/>
          </a:prstGeom>
        </p:spPr>
        <p:txBody>
          <a:bodyPr vert="horz" lIns="91197" tIns="45598" rIns="91197" bIns="45598" rtlCol="0"/>
          <a:lstStyle>
            <a:lvl1pPr algn="r">
              <a:defRPr sz="1200"/>
            </a:lvl1pPr>
          </a:lstStyle>
          <a:p>
            <a:fld id="{3C0077B6-20DD-4533-994E-A0BB113AFC84}" type="datetimeFigureOut">
              <a:rPr lang="en-US" smtClean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855"/>
            <a:ext cx="3056203" cy="467281"/>
          </a:xfrm>
          <a:prstGeom prst="rect">
            <a:avLst/>
          </a:prstGeom>
        </p:spPr>
        <p:txBody>
          <a:bodyPr vert="horz" lIns="91197" tIns="45598" rIns="91197" bIns="455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472" y="8887855"/>
            <a:ext cx="3056203" cy="467281"/>
          </a:xfrm>
          <a:prstGeom prst="rect">
            <a:avLst/>
          </a:prstGeom>
        </p:spPr>
        <p:txBody>
          <a:bodyPr vert="horz" lIns="91197" tIns="45598" rIns="91197" bIns="45598" rtlCol="0" anchor="b"/>
          <a:lstStyle>
            <a:lvl1pPr algn="r">
              <a:defRPr sz="1200"/>
            </a:lvl1pPr>
          </a:lstStyle>
          <a:p>
            <a:fld id="{CAD25346-8019-4A9B-96E3-C8389F1281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203" cy="467281"/>
          </a:xfrm>
          <a:prstGeom prst="rect">
            <a:avLst/>
          </a:prstGeom>
        </p:spPr>
        <p:txBody>
          <a:bodyPr vert="horz" lIns="93413" tIns="46706" rIns="93413" bIns="46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472" y="0"/>
            <a:ext cx="3056203" cy="467281"/>
          </a:xfrm>
          <a:prstGeom prst="rect">
            <a:avLst/>
          </a:prstGeom>
        </p:spPr>
        <p:txBody>
          <a:bodyPr vert="horz" lIns="93413" tIns="46706" rIns="93413" bIns="46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AF143-61FD-457A-91AF-F0743F468132}" type="datetimeFigureOut">
              <a:rPr lang="en-US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3263"/>
            <a:ext cx="4675187" cy="3506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3" tIns="46706" rIns="93413" bIns="4670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644" y="4443927"/>
            <a:ext cx="5641975" cy="4210289"/>
          </a:xfrm>
          <a:prstGeom prst="rect">
            <a:avLst/>
          </a:prstGeom>
        </p:spPr>
        <p:txBody>
          <a:bodyPr vert="horz" lIns="93413" tIns="46706" rIns="93413" bIns="4670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855"/>
            <a:ext cx="3056203" cy="467281"/>
          </a:xfrm>
          <a:prstGeom prst="rect">
            <a:avLst/>
          </a:prstGeom>
        </p:spPr>
        <p:txBody>
          <a:bodyPr vert="horz" lIns="93413" tIns="46706" rIns="93413" bIns="46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472" y="8887855"/>
            <a:ext cx="3056203" cy="467281"/>
          </a:xfrm>
          <a:prstGeom prst="rect">
            <a:avLst/>
          </a:prstGeom>
        </p:spPr>
        <p:txBody>
          <a:bodyPr vert="horz" lIns="93413" tIns="46706" rIns="93413" bIns="46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7F3655-57EC-4900-AAAA-C49A25AFA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8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9E039-590F-4231-9430-F9884106BFC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4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3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0ACFE-ADBB-4075-AA87-37C246DD357A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8D149-873D-43C1-B7D1-363BA4EE7D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3B6DA-B8D7-49E9-A500-35E06EA63BD1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DB223-B758-4CCA-BB37-C2EF7D7E54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95DED-A136-4495-B312-5B5EE9E773F2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EF26B-94C4-4554-9B8D-65111D8DAB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1BCA0-B7E4-4EA7-809B-558B7A81967F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F38FB-163C-4A29-A6B0-218F2545EB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DD09E-5710-44DF-B0F1-650E4B12CEBE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B9CED-3845-4E2B-A188-93529B3081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98A8D-5D03-4076-87A3-7277F9E08DC1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3961-A059-4BEF-B2F6-9AB63D0577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F9FAA-D982-4D57-9B5D-39D61A0E5D73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8AE70-EE8B-4E53-8DE1-905D4B268A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041FE-AD80-4509-AA51-CC57303D37AC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75444-1BD7-4112-B52F-F2B54BE69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CB2FE-6F6E-4148-8E71-D77F91E8BC0C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5C73E-C020-43DC-9C08-E9E14F8098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A5AB3-F04C-4799-A329-71A2FE60AED6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4365-A142-4EFA-8017-AEB959BBE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3AABB-FABE-4E47-B55F-CEF3FBBC5D1B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DE71C-1D24-4E2E-9FD1-3C5672D6DA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D80690-4002-4867-A909-5AD88399C71D}" type="datetimeFigureOut">
              <a:rPr lang="en-US" smtClean="0"/>
              <a:pPr>
                <a:defRPr/>
              </a:pPr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E57E4D-1F6E-4488-BAE4-05D06367C5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at.collegeboard.org/home" TargetMode="External"/><Relationship Id="rId2" Type="http://schemas.openxmlformats.org/officeDocument/2006/relationships/hyperlink" Target="http://www.actstudent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missions.uga.edu/staff_travel.htmltravel/index.html" TargetMode="External"/><Relationship Id="rId3" Type="http://schemas.openxmlformats.org/officeDocument/2006/relationships/hyperlink" Target="https://www.admissions.uga.edu/prospective-students/deadlines" TargetMode="External"/><Relationship Id="rId7" Type="http://schemas.openxmlformats.org/officeDocument/2006/relationships/hyperlink" Target="https://www.admissions.uga.edu/article/transfer-faq.html" TargetMode="External"/><Relationship Id="rId2" Type="http://schemas.openxmlformats.org/officeDocument/2006/relationships/hyperlink" Target="ugaadmissions.blogspo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missions.uga.edu/article/top-ten-uga-admissions-urban-legends.html" TargetMode="External"/><Relationship Id="rId5" Type="http://schemas.openxmlformats.org/officeDocument/2006/relationships/hyperlink" Target="https://www.admissions.uga.edu/article/suggestions-for-writing-admission-essays.html" TargetMode="External"/><Relationship Id="rId10" Type="http://schemas.microsoft.com/office/2007/relationships/hdphoto" Target="../media/hdphoto5.wdp"/><Relationship Id="rId4" Type="http://schemas.openxmlformats.org/officeDocument/2006/relationships/hyperlink" Target="https://www.admissions.uga.edu/article/top-ten-hints-for-applying-to-college.html" TargetMode="External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pwp.gatech.edu/admission-blog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2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200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Colleges Looking For?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8001000" cy="533400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Junior Classroom Guidance Part 1 </a:t>
            </a:r>
          </a:p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Counseling Department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November, 2018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hlinkClick r:id="rId2"/>
              </a:rPr>
              <a:t>www.mycentennialcounseling.com</a:t>
            </a:r>
            <a:endParaRPr lang="en-US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D41E-3B3C-4F1C-A90A-EDF53261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Tuition Cost: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25DDF-AFFD-4B83-9D65-3F9B7CC0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7601154" cy="4356237"/>
          </a:xfrm>
        </p:spPr>
        <p:txBody>
          <a:bodyPr/>
          <a:lstStyle/>
          <a:p>
            <a:r>
              <a:rPr lang="en-US" dirty="0"/>
              <a:t>According to the College Board, the average cost of tuition and fees for the 2017–2018 school year was $</a:t>
            </a:r>
            <a:r>
              <a:rPr lang="en-US" b="1" dirty="0"/>
              <a:t>34,740</a:t>
            </a:r>
            <a:r>
              <a:rPr lang="en-US" dirty="0"/>
              <a:t> at private colleges, </a:t>
            </a:r>
            <a:r>
              <a:rPr lang="en-US" b="1" dirty="0"/>
              <a:t>$9,970</a:t>
            </a:r>
            <a:r>
              <a:rPr lang="en-US" dirty="0"/>
              <a:t> for state residents at public colleges, and </a:t>
            </a:r>
            <a:r>
              <a:rPr lang="en-US" b="1" dirty="0"/>
              <a:t>$25,620</a:t>
            </a:r>
            <a:r>
              <a:rPr lang="en-US" dirty="0"/>
              <a:t> for out-of-state residents attending public universities.</a:t>
            </a:r>
          </a:p>
        </p:txBody>
      </p:sp>
    </p:spTree>
    <p:extLst>
      <p:ext uri="{BB962C8B-B14F-4D97-AF65-F5344CB8AC3E}">
        <p14:creationId xmlns:p14="http://schemas.microsoft.com/office/powerpoint/2010/main" val="361044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4217">
            <a:off x="25317" y="371036"/>
            <a:ext cx="2710967" cy="147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002" y="685800"/>
            <a:ext cx="4589689" cy="1614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971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NEW MINIMUM PLACEMENT REQUIREMENTS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931364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SAT, ACT, ACCUPLACER or MILESTONE ELA SCORES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PSAT SCORES TAKEN AFTER MARCH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HOPE GPA OF 2.6 OR HIGHER, FOR 11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&amp; 12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TEST SCORE AGE LIMIT HAS BEEN REMOVED FROM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ENTRY LEVEL WORKFORCE CERTIFICATES REQUIRES 2.0 MIN GPA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b="1" u="sng" dirty="0">
                <a:solidFill>
                  <a:schemeClr val="bg1"/>
                </a:solidFill>
              </a:rPr>
              <a:t>SOME</a:t>
            </a:r>
            <a:r>
              <a:rPr lang="en-US" dirty="0">
                <a:solidFill>
                  <a:schemeClr val="bg1"/>
                </a:solidFill>
              </a:rPr>
              <a:t> TECHNICAL COLLEGES MAY STILL REQUEST HIGHER REQUIREMENTS*</a:t>
            </a:r>
          </a:p>
        </p:txBody>
      </p:sp>
    </p:spTree>
    <p:extLst>
      <p:ext uri="{BB962C8B-B14F-4D97-AF65-F5344CB8AC3E}">
        <p14:creationId xmlns:p14="http://schemas.microsoft.com/office/powerpoint/2010/main" val="3543112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1429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 to “Selective” Colleges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780057"/>
              </p:ext>
            </p:extLst>
          </p:nvPr>
        </p:nvGraphicFramePr>
        <p:xfrm>
          <a:off x="457200" y="1752600"/>
          <a:ext cx="82296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1207" y="3583843"/>
            <a:ext cx="29837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745"/>
                </a:solidFill>
              </a:rPr>
              <a:t>Essentially everything the college will know about you and who you 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199" y="802106"/>
            <a:ext cx="265938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Rigor of HS Courses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" y="330712"/>
            <a:ext cx="396240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Courses in progress Senior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0134" y="2130146"/>
            <a:ext cx="73129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GPA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78" y="2162653"/>
            <a:ext cx="128028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SAT/ACT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455" y="4800599"/>
            <a:ext cx="2218545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Teacher &amp; Counselor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Recommendation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078" y="3633047"/>
            <a:ext cx="110157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Essays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4026" y="2890159"/>
            <a:ext cx="247005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Activities &amp; Accomplishments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7736" y="6143895"/>
            <a:ext cx="3692471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Demonstrated Interest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1" y="5503278"/>
            <a:ext cx="142471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 Interview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1069" y="3139045"/>
            <a:ext cx="205740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745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Your Application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76400" y="385489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38200" y="751492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671843" y="929788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95024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6558754" y="3333541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239254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299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Admission Factors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795887"/>
              </p:ext>
            </p:extLst>
          </p:nvPr>
        </p:nvGraphicFramePr>
        <p:xfrm>
          <a:off x="381000" y="1600199"/>
          <a:ext cx="8458200" cy="518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914400"/>
            <a:ext cx="3304572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RIGOR MATTERS!!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0" y="2057400"/>
            <a:ext cx="3657600" cy="40386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Are you demonstrating “intellectual curiosity”?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What classes have you taken to prepare you for success in college?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Have you maintained high grades in on-level classes but never taken Honors or AP classes? 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What is the evidence that you are “college ready”?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818" y="4696566"/>
            <a:ext cx="36167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Lucida Sans" panose="020B0602040502020204" pitchFamily="34" charset="0"/>
              </a:rPr>
              <a:t>There is no magic number of AP classes to get into a college.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4" y="964921"/>
            <a:ext cx="3799893" cy="26191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9" y="3886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7800036"/>
              </p:ext>
            </p:extLst>
          </p:nvPr>
        </p:nvGraphicFramePr>
        <p:xfrm>
          <a:off x="304800" y="381001"/>
          <a:ext cx="8534400" cy="212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5883" r="4154" b="7706"/>
          <a:stretch/>
        </p:blipFill>
        <p:spPr bwMode="auto">
          <a:xfrm>
            <a:off x="685800" y="2408372"/>
            <a:ext cx="7848600" cy="415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2394753">
            <a:off x="2824180" y="3363564"/>
            <a:ext cx="4142320" cy="9283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762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Why an 80 GPA ≠ a 3.0 GPA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76462"/>
              </p:ext>
            </p:extLst>
          </p:nvPr>
        </p:nvGraphicFramePr>
        <p:xfrm>
          <a:off x="532791" y="1358343"/>
          <a:ext cx="8077199" cy="509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22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3147"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Student #1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chemeClr val="bg1"/>
                          </a:solidFill>
                          <a:effectLst/>
                        </a:rPr>
                        <a:t>Student #2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3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Student #3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5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Class Grade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Class Grade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3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Class Grade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Converted to 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3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89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2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81224" marR="181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0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831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81224" marR="1812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2.33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GPA on a 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4.0 scale</a:t>
                      </a:r>
                    </a:p>
                  </a:txBody>
                  <a:tcPr marL="181224" marR="18122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2.50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GPA on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80.0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GPA on a 100pt scale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2.83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GPA on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4.0 scale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32" name="Picture 8" descr="C:\Users\caplinger\AppData\Local\Microsoft\Windows\Temporary Internet Files\Content.IE5\A84M3A0C\MC900390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21" y="942748"/>
            <a:ext cx="666598" cy="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aplinger\AppData\Local\Microsoft\Windows\Temporary Internet Files\Content.IE5\TM7YK0B3\MC9003835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78" y="980239"/>
            <a:ext cx="734263" cy="8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aplinger\AppData\Local\Microsoft\Windows\Temporary Internet Files\Content.IE5\DASEQ9NN\MC9003835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59524"/>
            <a:ext cx="837590" cy="8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814005" y="2590800"/>
          <a:ext cx="2382837" cy="3592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Course Grades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GPA </a:t>
                      </a:r>
                    </a:p>
                    <a:p>
                      <a:pPr algn="ctr"/>
                      <a:r>
                        <a:rPr lang="en-US" sz="1200" dirty="0"/>
                        <a:t>on a 4.0 scale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572000" y="2590800"/>
          <a:ext cx="2382837" cy="3592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Course Grade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 GPA </a:t>
                      </a:r>
                    </a:p>
                    <a:p>
                      <a:pPr algn="ctr"/>
                      <a:r>
                        <a:rPr lang="en-US" sz="1200" dirty="0"/>
                        <a:t>on a 4.0 scale</a:t>
                      </a:r>
                    </a:p>
                  </a:txBody>
                  <a:tcPr marL="241375" marR="241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Explosion 1 12"/>
          <p:cNvSpPr/>
          <p:nvPr/>
        </p:nvSpPr>
        <p:spPr>
          <a:xfrm>
            <a:off x="6172200" y="3261814"/>
            <a:ext cx="2667000" cy="2583737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88.5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GPA on a 100pt scale</a:t>
            </a:r>
          </a:p>
          <a:p>
            <a:pPr algn="ctr"/>
            <a:endParaRPr lang="en-US" dirty="0"/>
          </a:p>
        </p:txBody>
      </p:sp>
      <p:sp>
        <p:nvSpPr>
          <p:cNvPr id="14" name="Explosion 2 13"/>
          <p:cNvSpPr/>
          <p:nvPr/>
        </p:nvSpPr>
        <p:spPr>
          <a:xfrm>
            <a:off x="228600" y="3261815"/>
            <a:ext cx="2667000" cy="2645152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80.6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GPA on a 100pt scale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43000"/>
            <a:ext cx="7924801" cy="914400"/>
          </a:xfrm>
          <a:prstGeom prst="parallelogram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 100 </a:t>
            </a:r>
            <a:r>
              <a:rPr lang="en-US" sz="3200" b="1" dirty="0" err="1">
                <a:solidFill>
                  <a:schemeClr val="bg1"/>
                </a:solidFill>
              </a:rPr>
              <a:t>pt</a:t>
            </a:r>
            <a:r>
              <a:rPr lang="en-US" sz="3200" b="1" dirty="0">
                <a:solidFill>
                  <a:schemeClr val="bg1"/>
                </a:solidFill>
              </a:rPr>
              <a:t> Scale vs. 4.0 Scale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15953" r="14210" b="12585"/>
          <a:stretch/>
        </p:blipFill>
        <p:spPr bwMode="auto">
          <a:xfrm rot="5163143">
            <a:off x="223513" y="217818"/>
            <a:ext cx="1538722" cy="1539983"/>
          </a:xfrm>
          <a:prstGeom prst="ellipse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What Factors are Colleges Considering?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58698" y="5674555"/>
            <a:ext cx="6019800" cy="5539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Admission Activity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97" y="1752600"/>
            <a:ext cx="6102803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996" y="1752600"/>
            <a:ext cx="6832836" cy="38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9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Materials and Agenda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548794"/>
              </p:ext>
            </p:extLst>
          </p:nvPr>
        </p:nvGraphicFramePr>
        <p:xfrm>
          <a:off x="457200" y="12954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046271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930" y="4650951"/>
            <a:ext cx="4572000" cy="1966874"/>
          </a:xfrm>
        </p:spPr>
        <p:txBody>
          <a:bodyPr anchor="ctr" anchorCtr="1">
            <a:normAutofit/>
          </a:bodyPr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&amp; SAT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876800" y="533400"/>
            <a:ext cx="4038600" cy="655320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Colleges will generally take scores from either test and treat them equally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Many colleges have minimum test scores required for admission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Some colleges may “super-score”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Recommended to send all scores---colleges will use the highest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42" name="Picture 2" descr="C:\Users\caplinger\AppData\Local\Microsoft\Windows\Temporary Internet Files\Content.IE5\ZJ9S6M3F\MC90004838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4" y="228600"/>
            <a:ext cx="4662946" cy="44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9154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vs SAT : What’s the Difference?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u="sng" dirty="0">
                <a:solidFill>
                  <a:schemeClr val="bg2">
                    <a:lumMod val="75000"/>
                  </a:schemeClr>
                </a:solidFill>
              </a:rPr>
              <a:t>ACT</a:t>
            </a:r>
            <a:endParaRPr lang="en-US" sz="2700" u="sng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Length is 3 hours, 35 minutes (with essay)</a:t>
            </a: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Areas tested include English, Math, Reading, Science, and optional essay (4 section scores plus optional essay)</a:t>
            </a:r>
          </a:p>
          <a:p>
            <a:pPr lvl="1"/>
            <a:r>
              <a:rPr lang="en-US" sz="2200" dirty="0">
                <a:solidFill>
                  <a:schemeClr val="bg2">
                    <a:lumMod val="75000"/>
                  </a:schemeClr>
                </a:solidFill>
              </a:rPr>
              <a:t>Register at 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http://www.actstudent.org/</a:t>
            </a:r>
            <a:endParaRPr lang="en-US" sz="2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700" b="1" u="sng" dirty="0">
                <a:solidFill>
                  <a:schemeClr val="bg2">
                    <a:lumMod val="75000"/>
                  </a:schemeClr>
                </a:solidFill>
              </a:rPr>
              <a:t>SAT </a:t>
            </a:r>
          </a:p>
          <a:p>
            <a:pPr lvl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Length is 3 hours, 50 minutes (with essay)</a:t>
            </a:r>
          </a:p>
          <a:p>
            <a:pPr lvl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Areas tested include Evidence-Based Reading and Writing, Math, and optional essay (2 section scores plus optional essay)</a:t>
            </a:r>
          </a:p>
          <a:p>
            <a:pPr lvl="1"/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Register at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https://sat.org/register  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en-US" sz="2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86372"/>
            <a:ext cx="3881229" cy="12424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 for the Test!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92238" y="2133600"/>
            <a:ext cx="3898591" cy="441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 Prep Classes (Princeton Review at Centennial!!)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Online Test Prep Resources (*Khan Academy)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Practice Mock Tests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ACT/SAT Diagnostic Tests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 Prep Apps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Test Prep Books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Collegeboard.org – free practice questions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ACTstudent.org – free practice questions</a:t>
            </a:r>
          </a:p>
          <a:p>
            <a:pPr algn="ctr">
              <a:spcBef>
                <a:spcPts val="1200"/>
              </a:spcBef>
              <a:spcAft>
                <a:spcPts val="0"/>
              </a:spcAft>
              <a:buFont typeface="Arial" charset="0"/>
              <a:buNone/>
            </a:pPr>
            <a:r>
              <a:rPr lang="en-US" sz="1400" b="1" i="1" dirty="0">
                <a:solidFill>
                  <a:schemeClr val="accent6">
                    <a:lumMod val="50000"/>
                  </a:schemeClr>
                </a:solidFill>
              </a:rPr>
              <a:t>Remember that the best preparation includes taking college prep classes and reading as often as possible!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charset="0"/>
              <a:buNone/>
            </a:pPr>
            <a:endParaRPr lang="en-US" sz="1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648200" y="1143000"/>
            <a:ext cx="4267200" cy="4267200"/>
          </a:xfrm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125113" cy="92447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Admission Factors…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6350408"/>
              </p:ext>
            </p:extLst>
          </p:nvPr>
        </p:nvGraphicFramePr>
        <p:xfrm>
          <a:off x="228600" y="13716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04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Other Potential Factors….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5" y="1981200"/>
            <a:ext cx="786211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926536" y="762000"/>
            <a:ext cx="7221984" cy="838200"/>
          </a:xfr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6858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EXTRACURRICULAR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8613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24936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Other Potential Factors….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9" y="1828800"/>
            <a:ext cx="7286262" cy="47243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852544" y="663452"/>
            <a:ext cx="7239000" cy="82348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marL="68580" indent="0" algn="ctr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LETTERS of RECOMMENDATION</a:t>
            </a:r>
          </a:p>
        </p:txBody>
      </p:sp>
      <p:pic>
        <p:nvPicPr>
          <p:cNvPr id="13317" name="Picture 5" descr="C:\Users\caplinger\AppData\Local\Microsoft\Windows\Temporary Internet Files\Content.IE5\25P71APY\MC9002979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326100" cy="10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495800" cy="1371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Your College Fit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029200" cy="52578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400" u="sng" dirty="0"/>
              <a:t>Limiting Factors:</a:t>
            </a:r>
          </a:p>
          <a:p>
            <a:pPr eaLnBrk="1" hangingPunct="1"/>
            <a:r>
              <a:rPr lang="en-US" sz="2400" dirty="0"/>
              <a:t>Admissions Difficulty</a:t>
            </a:r>
          </a:p>
          <a:p>
            <a:pPr lvl="1" eaLnBrk="1" hangingPunct="1"/>
            <a:r>
              <a:rPr lang="en-US" sz="2400" b="1" i="1" dirty="0"/>
              <a:t>Match</a:t>
            </a:r>
          </a:p>
          <a:p>
            <a:pPr lvl="1" eaLnBrk="1" hangingPunct="1"/>
            <a:r>
              <a:rPr lang="en-US" sz="2400" b="1" i="1" dirty="0"/>
              <a:t>Reach</a:t>
            </a:r>
          </a:p>
          <a:p>
            <a:pPr lvl="1" eaLnBrk="1" hangingPunct="1">
              <a:spcAft>
                <a:spcPts val="1800"/>
              </a:spcAft>
            </a:pPr>
            <a:r>
              <a:rPr lang="en-US" sz="2400" b="1" i="1" dirty="0"/>
              <a:t>Safety</a:t>
            </a:r>
          </a:p>
          <a:p>
            <a:pPr eaLnBrk="1" hangingPunct="1"/>
            <a:r>
              <a:rPr lang="en-US" sz="2400" dirty="0"/>
              <a:t>Costs, excluding aid</a:t>
            </a:r>
          </a:p>
          <a:p>
            <a:pPr eaLnBrk="1" hangingPunct="1"/>
            <a:r>
              <a:rPr lang="en-US" sz="2400" dirty="0"/>
              <a:t>Specific high school courses required</a:t>
            </a:r>
          </a:p>
        </p:txBody>
      </p:sp>
      <p:pic>
        <p:nvPicPr>
          <p:cNvPr id="19460" name="Picture 5" descr="camp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9388" y="0"/>
            <a:ext cx="388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981200" cy="5867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400" b="1" dirty="0"/>
              <a:t>Research potential college options </a:t>
            </a:r>
            <a:br>
              <a:rPr lang="en-US" sz="2400" b="1" dirty="0"/>
            </a:br>
            <a:r>
              <a:rPr lang="en-US" sz="2400" b="1" dirty="0"/>
              <a:t> to discover </a:t>
            </a:r>
            <a:br>
              <a:rPr lang="en-US" sz="2400" b="1" dirty="0"/>
            </a:br>
            <a:r>
              <a:rPr lang="en-US" sz="2400" b="1" dirty="0"/>
              <a:t>which factors </a:t>
            </a:r>
            <a:br>
              <a:rPr lang="en-US" sz="2400" b="1" dirty="0"/>
            </a:br>
            <a:r>
              <a:rPr lang="en-US" sz="2400" b="1" dirty="0"/>
              <a:t>are most important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5233455" cy="838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11826" r="20652" b="18609"/>
          <a:stretch/>
        </p:blipFill>
        <p:spPr bwMode="auto">
          <a:xfrm>
            <a:off x="2553858" y="1795045"/>
            <a:ext cx="6508085" cy="4605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799" y="1375945"/>
            <a:ext cx="5233455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Factors for Valdosta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773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981200" cy="5867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2400" b="1" dirty="0"/>
              <a:t>Research potential college options </a:t>
            </a:r>
            <a:br>
              <a:rPr lang="en-US" sz="2400" b="1" dirty="0"/>
            </a:br>
            <a:r>
              <a:rPr lang="en-US" sz="2400" b="1" dirty="0"/>
              <a:t> to discover </a:t>
            </a:r>
            <a:br>
              <a:rPr lang="en-US" sz="2400" b="1" dirty="0"/>
            </a:br>
            <a:r>
              <a:rPr lang="en-US" sz="2400" b="1" dirty="0"/>
              <a:t>which factors </a:t>
            </a:r>
            <a:br>
              <a:rPr lang="en-US" sz="2400" b="1" dirty="0"/>
            </a:br>
            <a:r>
              <a:rPr lang="en-US" sz="2400" b="1" dirty="0"/>
              <a:t>are most important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98" y="448784"/>
            <a:ext cx="5233455" cy="838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029298" y="1420426"/>
            <a:ext cx="5233455" cy="33855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Factors for Auburn University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11999" r="21195" b="19305"/>
          <a:stretch/>
        </p:blipFill>
        <p:spPr bwMode="auto">
          <a:xfrm>
            <a:off x="2438400" y="1892423"/>
            <a:ext cx="6415252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9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25113" cy="1153075"/>
          </a:xfrm>
        </p:spPr>
        <p:txBody>
          <a:bodyPr/>
          <a:lstStyle/>
          <a:p>
            <a:br>
              <a:rPr lang="en-US" b="1" dirty="0">
                <a:solidFill>
                  <a:schemeClr val="accent5"/>
                </a:solidFill>
              </a:rPr>
            </a:br>
            <a:r>
              <a:rPr lang="en-US" sz="2700" b="1" dirty="0">
                <a:solidFill>
                  <a:srgbClr val="FFC000"/>
                </a:solidFill>
              </a:rPr>
              <a:t>https://bigfuture.collegeboard.org</a:t>
            </a:r>
            <a:br>
              <a:rPr lang="en-US" b="1" dirty="0">
                <a:solidFill>
                  <a:schemeClr val="accent5"/>
                </a:solidFill>
              </a:rPr>
            </a:br>
            <a:endParaRPr lang="en-AU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5268348" cy="4301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71800"/>
            <a:ext cx="504629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9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9096198"/>
              </p:ext>
            </p:extLst>
          </p:nvPr>
        </p:nvGraphicFramePr>
        <p:xfrm>
          <a:off x="-34119" y="1417638"/>
          <a:ext cx="44958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9313313"/>
              </p:ext>
            </p:extLst>
          </p:nvPr>
        </p:nvGraphicFramePr>
        <p:xfrm>
          <a:off x="4545281" y="13716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857101" y="381000"/>
            <a:ext cx="7552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CENTENNIAL COUNSELING DEPARTMENT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50" y="381000"/>
            <a:ext cx="7125113" cy="1229275"/>
          </a:xfrm>
        </p:spPr>
        <p:txBody>
          <a:bodyPr/>
          <a:lstStyle/>
          <a:p>
            <a:br>
              <a:rPr lang="en-US" b="1" dirty="0">
                <a:solidFill>
                  <a:schemeClr val="accent5"/>
                </a:solidFill>
              </a:rPr>
            </a:br>
            <a:r>
              <a:rPr lang="en-US" sz="2500" b="1" dirty="0">
                <a:solidFill>
                  <a:srgbClr val="FFC000"/>
                </a:solidFill>
              </a:rPr>
              <a:t>http://www.makemeafreshman.com</a:t>
            </a:r>
            <a:br>
              <a:rPr lang="en-US" b="1" dirty="0">
                <a:solidFill>
                  <a:schemeClr val="accent5"/>
                </a:solidFill>
              </a:rPr>
            </a:br>
            <a:endParaRPr lang="en-AU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24" y="1610275"/>
            <a:ext cx="6971163" cy="48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6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2018 Freshman Class Profiles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8878466"/>
              </p:ext>
            </p:extLst>
          </p:nvPr>
        </p:nvGraphicFramePr>
        <p:xfrm>
          <a:off x="28977" y="1066801"/>
          <a:ext cx="8763000" cy="613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1836285"/>
            <a:ext cx="1998489" cy="44935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n-lt"/>
              </a:rPr>
              <a:t># Freshmen: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2,800</a:t>
            </a:r>
            <a:br>
              <a:rPr lang="en-US" sz="1300" b="1" dirty="0">
                <a:solidFill>
                  <a:schemeClr val="bg1"/>
                </a:solidFill>
                <a:latin typeface="+mn-lt"/>
                <a:ea typeface="Verdana"/>
                <a:cs typeface="Verdana"/>
              </a:rPr>
            </a:br>
            <a:r>
              <a:rPr lang="en-US" sz="1300" dirty="0">
                <a:solidFill>
                  <a:schemeClr val="bg1"/>
                </a:solidFill>
                <a:latin typeface="+mn-lt"/>
              </a:rPr>
              <a:t> </a:t>
            </a:r>
            <a:endParaRPr lang="en-US" sz="1300" dirty="0">
              <a:solidFill>
                <a:schemeClr val="bg1"/>
              </a:solidFill>
              <a:latin typeface="+mn-lt"/>
              <a:ea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n-lt"/>
              </a:rPr>
              <a:t>Average GPA: “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n-lt"/>
              </a:rPr>
              <a:t>Average SAT: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1400-1520</a:t>
            </a:r>
            <a:endParaRPr lang="en-US" sz="1300" b="1" dirty="0">
              <a:solidFill>
                <a:schemeClr val="bg1"/>
              </a:solidFill>
              <a:latin typeface="+mn-lt"/>
              <a:ea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n-lt"/>
              </a:rPr>
              <a:t>Average ACT: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31-34</a:t>
            </a:r>
            <a:br>
              <a:rPr lang="en-US" sz="1300" b="1" dirty="0">
                <a:solidFill>
                  <a:schemeClr val="bg1"/>
                </a:solidFill>
                <a:latin typeface="+mn-lt"/>
                <a:ea typeface="Verdana"/>
                <a:cs typeface="Verdana"/>
              </a:rPr>
            </a:br>
            <a:endParaRPr lang="en-US" sz="13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n-lt"/>
              </a:rPr>
              <a:t>Top 25% of HS Class Rank: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N/A</a:t>
            </a:r>
            <a:br>
              <a:rPr lang="en-US" sz="1300" b="1" dirty="0">
                <a:solidFill>
                  <a:schemeClr val="bg1"/>
                </a:solidFill>
                <a:latin typeface="+mn-lt"/>
                <a:ea typeface="Verdana"/>
                <a:cs typeface="Verdana"/>
              </a:rPr>
            </a:br>
            <a:endParaRPr lang="en-US" sz="13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n-lt"/>
              </a:rPr>
              <a:t>Top 10% of H.S. Class Rank: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N/A</a:t>
            </a:r>
            <a:br>
              <a:rPr lang="en-US" sz="1300" b="1" dirty="0">
                <a:solidFill>
                  <a:schemeClr val="bg1"/>
                </a:solidFill>
                <a:latin typeface="+mn-lt"/>
                <a:ea typeface="Verdana"/>
                <a:cs typeface="Verdana"/>
              </a:rPr>
            </a:br>
            <a:endParaRPr lang="en-US" sz="13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+mn-lt"/>
              </a:rPr>
              <a:t>In-State Tuition/Fees: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$12,424 </a:t>
            </a:r>
            <a:endParaRPr lang="en-US" sz="1300" b="1" dirty="0">
              <a:solidFill>
                <a:schemeClr val="bg1"/>
              </a:solidFill>
              <a:latin typeface="+mn-lt"/>
              <a:ea typeface="Verdana"/>
              <a:cs typeface="Verdana"/>
            </a:endParaRPr>
          </a:p>
        </p:txBody>
      </p:sp>
      <p:pic>
        <p:nvPicPr>
          <p:cNvPr id="1026" name="Picture 2" descr="Image result for ga tec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19684"/>
            <a:ext cx="1369871" cy="8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College</a:t>
            </a:r>
            <a:r>
              <a:rPr lang="en-US" sz="2800" b="1" dirty="0"/>
              <a:t>2018 College </a:t>
            </a:r>
            <a:r>
              <a:rPr lang="en-US" sz="2800" b="1"/>
              <a:t>Freshman Profiles </a:t>
            </a:r>
            <a:r>
              <a:rPr lang="en-US" sz="2600" b="1">
                <a:solidFill>
                  <a:schemeClr val="bg1"/>
                </a:solidFill>
              </a:rPr>
              <a:t>Class </a:t>
            </a:r>
            <a:r>
              <a:rPr lang="en-US" sz="2600" b="1" dirty="0">
                <a:solidFill>
                  <a:schemeClr val="bg1"/>
                </a:solidFill>
              </a:rPr>
              <a:t>Profiles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9184146"/>
              </p:ext>
            </p:extLst>
          </p:nvPr>
        </p:nvGraphicFramePr>
        <p:xfrm>
          <a:off x="152400" y="1267744"/>
          <a:ext cx="8763000" cy="522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846E-FFBA-49B0-9C7E-08615D72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78531"/>
            <a:ext cx="7125113" cy="2196430"/>
          </a:xfrm>
        </p:spPr>
        <p:txBody>
          <a:bodyPr/>
          <a:lstStyle/>
          <a:p>
            <a:r>
              <a:rPr lang="en-US" dirty="0"/>
              <a:t>UGA BLOG: 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ugaadmissions.blogspot.com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3F47F-B70E-4604-9DFF-DAE19AC4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288" y="2209800"/>
            <a:ext cx="7125112" cy="336563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cap="all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>
                <a:hlinkClick r:id="rId3"/>
              </a:rPr>
              <a:t>UGA Admissions Deadlines</a:t>
            </a:r>
            <a:endParaRPr lang="en-US" sz="2000" dirty="0"/>
          </a:p>
          <a:p>
            <a:r>
              <a:rPr lang="en-US" sz="2000" dirty="0">
                <a:hlinkClick r:id="rId4"/>
              </a:rPr>
              <a:t>Top Ten Hints for Applying to College</a:t>
            </a:r>
            <a:endParaRPr lang="en-US" sz="2000" dirty="0"/>
          </a:p>
          <a:p>
            <a:r>
              <a:rPr lang="en-US" sz="2000" dirty="0">
                <a:hlinkClick r:id="rId5"/>
              </a:rPr>
              <a:t>Suggestions for Writing Admission Essays</a:t>
            </a:r>
            <a:endParaRPr lang="en-US" sz="2000" dirty="0"/>
          </a:p>
          <a:p>
            <a:r>
              <a:rPr lang="en-US" sz="2000" dirty="0">
                <a:hlinkClick r:id="rId6"/>
              </a:rPr>
              <a:t>Top Ten UGA Admissions Urban Legends</a:t>
            </a:r>
            <a:endParaRPr lang="en-US" sz="2000" dirty="0"/>
          </a:p>
          <a:p>
            <a:r>
              <a:rPr lang="en-US" sz="2000" dirty="0">
                <a:hlinkClick r:id="rId7"/>
              </a:rPr>
              <a:t>Transfer Admission FAQ</a:t>
            </a:r>
            <a:endParaRPr lang="en-US" sz="2000" dirty="0"/>
          </a:p>
          <a:p>
            <a:r>
              <a:rPr lang="en-US" sz="2000" dirty="0">
                <a:hlinkClick r:id="rId8"/>
              </a:rPr>
              <a:t>UGA on the Road</a:t>
            </a:r>
            <a:endParaRPr lang="en-US" sz="2000" dirty="0"/>
          </a:p>
        </p:txBody>
      </p:sp>
      <p:pic>
        <p:nvPicPr>
          <p:cNvPr id="4" name="Picture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F368103A-20B0-4D31-B867-1D747BC9EC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44" b="93130" l="7000" r="94000">
                        <a14:foregroundMark x1="47000" y1="5344" x2="47000" y2="5344"/>
                        <a14:foregroundMark x1="15000" y1="30534" x2="15000" y2="30534"/>
                        <a14:foregroundMark x1="85000" y1="31298" x2="85000" y2="31298"/>
                        <a14:foregroundMark x1="76000" y1="35115" x2="76000" y2="35115"/>
                        <a14:foregroundMark x1="89000" y1="31298" x2="89000" y2="31298"/>
                        <a14:foregroundMark x1="94000" y1="49618" x2="94000" y2="49618"/>
                        <a14:foregroundMark x1="24000" y1="58015" x2="24000" y2="58015"/>
                        <a14:foregroundMark x1="65000" y1="53435" x2="65000" y2="53435"/>
                        <a14:foregroundMark x1="38000" y1="90840" x2="38000" y2="90840"/>
                        <a14:foregroundMark x1="9000" y1="66412" x2="9000" y2="66412"/>
                        <a14:foregroundMark x1="39000" y1="91603" x2="39000" y2="91603"/>
                        <a14:foregroundMark x1="51000" y1="88550" x2="51000" y2="88550"/>
                        <a14:foregroundMark x1="19000" y1="54962" x2="46000" y2="81679"/>
                        <a14:foregroundMark x1="46000" y1="81679" x2="49000" y2="82443"/>
                        <a14:foregroundMark x1="60000" y1="71756" x2="60000" y2="71756"/>
                        <a14:foregroundMark x1="64000" y1="53435" x2="64000" y2="53435"/>
                        <a14:foregroundMark x1="86000" y1="64885" x2="86000" y2="64885"/>
                        <a14:foregroundMark x1="93000" y1="41221" x2="93000" y2="41221"/>
                        <a14:foregroundMark x1="74000" y1="86260" x2="74000" y2="86260"/>
                        <a14:foregroundMark x1="69000" y1="90840" x2="69000" y2="90840"/>
                        <a14:foregroundMark x1="7000" y1="74046" x2="7000" y2="74046"/>
                        <a14:foregroundMark x1="35000" y1="93130" x2="35000" y2="93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0400" y="304800"/>
            <a:ext cx="1941902" cy="25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0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76BC-30CA-41F6-A35B-4FF2C6658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Tech Admission Blog: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75418-35DE-4871-830E-9E605E38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42" y="1807361"/>
            <a:ext cx="7296357" cy="4491164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hlinkClick r:id="rId2"/>
              </a:rPr>
              <a:t>http://pwp.gatech.edu/admission-blog</a:t>
            </a:r>
            <a:r>
              <a:rPr lang="en-US" dirty="0">
                <a:solidFill>
                  <a:schemeClr val="bg1"/>
                </a:solidFill>
                <a:hlinkClick r:id="rId2"/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BBA26-77E2-415F-B080-4FD423A05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5000" l="2000" r="96333">
                        <a14:foregroundMark x1="11175" y1="38832" x2="15667" y2="56667"/>
                        <a14:foregroundMark x1="9592" y1="32547" x2="10899" y2="37735"/>
                        <a14:foregroundMark x1="8614" y1="28667" x2="9155" y2="30815"/>
                        <a14:foregroundMark x1="8534" y1="28348" x2="8614" y2="28667"/>
                        <a14:foregroundMark x1="15667" y1="56667" x2="29000" y2="76667"/>
                        <a14:foregroundMark x1="29000" y1="76667" x2="48000" y2="89667"/>
                        <a14:foregroundMark x1="48000" y1="89667" x2="63679" y2="94395"/>
                        <a14:foregroundMark x1="78010" y1="93227" x2="78274" y2="93146"/>
                        <a14:foregroundMark x1="92916" y1="74877" x2="92940" y2="74721"/>
                        <a14:foregroundMark x1="82147" y1="17111" x2="74132" y2="11330"/>
                        <a14:foregroundMark x1="46775" y1="1137" x2="46319" y2="1016"/>
                        <a14:foregroundMark x1="39333" y1="95000" x2="62333" y2="94667"/>
                        <a14:foregroundMark x1="62333" y1="94667" x2="63478" y2="94771"/>
                        <a14:foregroundMark x1="5333" y1="38000" x2="5067" y2="39488"/>
                        <a14:foregroundMark x1="6667" y1="37000" x2="6000" y2="37333"/>
                        <a14:foregroundMark x1="6260" y1="39620" x2="6667" y2="37333"/>
                        <a14:foregroundMark x1="4000" y1="52333" x2="4142" y2="51534"/>
                        <a14:foregroundMark x1="6333" y1="37000" x2="5843" y2="39574"/>
                        <a14:foregroundMark x1="2274" y1="51478" x2="2000" y2="52667"/>
                        <a14:foregroundMark x1="85816" y1="22961" x2="93433" y2="43352"/>
                        <a14:foregroundMark x1="83216" y1="19588" x2="83000" y2="19333"/>
                        <a14:foregroundMark x1="63000" y1="95000" x2="63471" y2="94784"/>
                        <a14:foregroundMark x1="88926" y1="74999" x2="91165" y2="71064"/>
                        <a14:foregroundMark x1="93667" y1="66667" x2="95023" y2="55303"/>
                        <a14:foregroundMark x1="71667" y1="10333" x2="52000" y2="5000"/>
                        <a14:foregroundMark x1="48000" y1="5000" x2="37333" y2="6000"/>
                        <a14:foregroundMark x1="93333" y1="67667" x2="95333" y2="46667"/>
                        <a14:backgroundMark x1="18000" y1="2667" x2="16888" y2="5062"/>
                        <a14:backgroundMark x1="2181" y1="57751" x2="2667" y2="60667"/>
                        <a14:backgroundMark x1="1333" y1="52667" x2="2178" y2="57737"/>
                        <a14:backgroundMark x1="2374" y1="52752" x2="2333" y2="53000"/>
                        <a14:backgroundMark x1="14667" y1="13000" x2="6667" y2="24333"/>
                        <a14:backgroundMark x1="24333" y1="7333" x2="16000" y2="15000"/>
                        <a14:backgroundMark x1="94930" y1="63351" x2="92667" y2="74667"/>
                        <a14:backgroundMark x1="95062" y1="62693" x2="95132" y2="62341"/>
                        <a14:backgroundMark x1="97333" y1="51333" x2="95212" y2="61943"/>
                        <a14:backgroundMark x1="92667" y1="74667" x2="87520" y2="79220"/>
                        <a14:backgroundMark x1="5333" y1="14333" x2="5333" y2="14333"/>
                        <a14:backgroundMark x1="6000" y1="13000" x2="4333" y2="19333"/>
                        <a14:backgroundMark x1="6000" y1="11333" x2="3667" y2="14333"/>
                        <a14:backgroundMark x1="9333" y1="24333" x2="7000" y2="27333"/>
                        <a14:backgroundMark x1="8000" y1="29000" x2="7333" y2="29000"/>
                        <a14:backgroundMark x1="8333" y1="28667" x2="8333" y2="28667"/>
                        <a14:backgroundMark x1="2667" y1="52667" x2="2000" y2="46667"/>
                        <a14:backgroundMark x1="2000" y1="52667" x2="2000" y2="44000"/>
                        <a14:backgroundMark x1="51526" y1="4129" x2="48000" y2="3333"/>
                        <a14:backgroundMark x1="36981" y1="5480" x2="22333" y2="8333"/>
                        <a14:backgroundMark x1="48000" y1="3333" x2="47003" y2="3527"/>
                        <a14:backgroundMark x1="47000" y1="1333" x2="47000" y2="1333"/>
                        <a14:backgroundMark x1="73333" y1="9667" x2="70407" y2="8021"/>
                        <a14:backgroundMark x1="86000" y1="20000" x2="81667" y2="16000"/>
                        <a14:backgroundMark x1="97667" y1="52333" x2="96000" y2="45000"/>
                        <a14:backgroundMark x1="74667" y1="92000" x2="90667" y2="76333"/>
                        <a14:backgroundMark x1="90667" y1="76333" x2="93667" y2="69333"/>
                        <a14:backgroundMark x1="79667" y1="95000" x2="91667" y2="86333"/>
                        <a14:backgroundMark x1="91000" y1="90000" x2="91000" y2="90000"/>
                        <a14:backgroundMark x1="91000" y1="88667" x2="88000" y2="91000"/>
                        <a14:backgroundMark x1="78000" y1="93667" x2="91667" y2="89000"/>
                        <a14:backgroundMark x1="63000" y1="95667" x2="78000" y2="91000"/>
                        <a14:backgroundMark x1="79333" y1="94333" x2="79333" y2="94333"/>
                        <a14:backgroundMark x1="78333" y1="93667" x2="78333" y2="93667"/>
                        <a14:backgroundMark x1="97667" y1="43000" x2="98667" y2="55000"/>
                        <a14:backgroundMark x1="94667" y1="67000" x2="93333" y2="71667"/>
                        <a14:backgroundMark x1="8333" y1="28667" x2="8667" y2="26333"/>
                        <a14:backgroundMark x1="3667" y1="39333" x2="2333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2286000" cy="2116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E1E605-1222-4F0D-A24D-3F1D3A2BA713}"/>
              </a:ext>
            </a:extLst>
          </p:cNvPr>
          <p:cNvSpPr/>
          <p:nvPr/>
        </p:nvSpPr>
        <p:spPr>
          <a:xfrm>
            <a:off x="2209800" y="4267200"/>
            <a:ext cx="464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/>
              </a:rPr>
              <a:t>You may have plotted the perfect course for your college experience, but you might have to change direction if those plans do not work out. I recommend students always ask colleges about their transfer options, especially if their ultimate goal is to enroll at a highly selective institution.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9613371-46FE-4E63-A710-003C69FD4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36" l="5556" r="95259">
                        <a14:foregroundMark x1="22148" y1="57207" x2="22148" y2="57207"/>
                        <a14:foregroundMark x1="5556" y1="71892" x2="5556" y2="71892"/>
                        <a14:foregroundMark x1="5556" y1="71892" x2="5556" y2="71892"/>
                        <a14:foregroundMark x1="46889" y1="96396" x2="46889" y2="96396"/>
                        <a14:foregroundMark x1="79111" y1="22342" x2="79111" y2="22342"/>
                        <a14:foregroundMark x1="88148" y1="30270" x2="88148" y2="30270"/>
                        <a14:foregroundMark x1="78074" y1="19820" x2="78074" y2="19820"/>
                        <a14:foregroundMark x1="86148" y1="27207" x2="86148" y2="27207"/>
                        <a14:foregroundMark x1="91185" y1="24775" x2="91185" y2="24775"/>
                        <a14:foregroundMark x1="91185" y1="22342" x2="85185" y2="33333"/>
                        <a14:foregroundMark x1="94741" y1="18649" x2="94741" y2="18649"/>
                        <a14:foregroundMark x1="95259" y1="16757" x2="95259" y2="16757"/>
                        <a14:foregroundMark x1="86148" y1="38198" x2="86148" y2="38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8576" y="1600199"/>
            <a:ext cx="2268748" cy="18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82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Priorities &amp;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3075"/>
            <a:ext cx="8534400" cy="5476325"/>
          </a:xfrm>
          <a:solidFill>
            <a:schemeClr val="tx1">
              <a:lumMod val="95000"/>
            </a:schemeClr>
          </a:solidFill>
          <a:ln w="76200">
            <a:solidFill>
              <a:schemeClr val="tx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chemeClr val="bg1"/>
                </a:solidFill>
              </a:rPr>
              <a:t>In School</a:t>
            </a:r>
            <a:endParaRPr lang="en-US" sz="3000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Stay focused on academics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Do not lighten your academic load for senior year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Attend daily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Stay involved in school activities (commitment/leadership)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chemeClr val="bg1"/>
                </a:solidFill>
              </a:rPr>
              <a:t>Standardized Testing</a:t>
            </a:r>
            <a:endParaRPr lang="en-US" sz="3000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Prepare for and register for ACT / SAT tests as appropriate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Take AP tests as appropriate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>
                <a:solidFill>
                  <a:schemeClr val="bg1"/>
                </a:solidFill>
              </a:rPr>
              <a:t>College Exploration</a:t>
            </a:r>
            <a:endParaRPr lang="en-US" sz="3000" u="sng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Explore colleges on the Web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Visit colleges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Meet with college representatives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Attend college fairs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4500"/>
          <a:stretch>
            <a:fillRect/>
          </a:stretch>
        </p:blipFill>
        <p:spPr>
          <a:xfrm>
            <a:off x="5905913" y="4267200"/>
            <a:ext cx="2209800" cy="2209800"/>
          </a:xfrm>
          <a:prstGeom prst="ellipse">
            <a:avLst/>
          </a:prstGeom>
          <a:ln w="76200" cap="rnd" cmpd="sng" algn="ctr">
            <a:solidFill>
              <a:schemeClr val="tx2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2447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CHS Counseling Junior Advisement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81200"/>
          </a:xfrm>
        </p:spPr>
        <p:txBody>
          <a:bodyPr>
            <a:noAutofit/>
          </a:bodyPr>
          <a:lstStyle/>
          <a:p>
            <a:pPr marL="514350" indent="-514350" algn="ctr">
              <a:buFont typeface="Arial" charset="0"/>
              <a:buNone/>
            </a:pPr>
            <a:endParaRPr lang="en-US" sz="2800" b="1" dirty="0"/>
          </a:p>
          <a:p>
            <a:pPr marL="514350" indent="-514350" algn="ctr">
              <a:buFont typeface="Arial" charset="0"/>
              <a:buNone/>
            </a:pPr>
            <a:r>
              <a:rPr lang="en-US" sz="2800" b="1" dirty="0"/>
              <a:t>Meet with your School Counselor for your Junior Advisement Meeting November </a:t>
            </a:r>
            <a:r>
              <a:rPr lang="en-US" sz="2800" b="1"/>
              <a:t>– March</a:t>
            </a:r>
            <a:endParaRPr lang="en-US" sz="2800" b="1" i="1" dirty="0"/>
          </a:p>
        </p:txBody>
      </p:sp>
      <p:pic>
        <p:nvPicPr>
          <p:cNvPr id="5124" name="Picture 2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75179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Program Files\Microsoft Office XP\Media\CntCD1\ClipArt1\j01996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263" y="1498979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25841"/>
      </p:ext>
    </p:extLst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75370" cy="65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2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246259"/>
              </p:ext>
            </p:extLst>
          </p:nvPr>
        </p:nvGraphicFramePr>
        <p:xfrm>
          <a:off x="-495300" y="1905000"/>
          <a:ext cx="10210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9154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CHS Counseling</a:t>
            </a:r>
            <a:br>
              <a:rPr lang="en-US" dirty="0"/>
            </a:br>
            <a:r>
              <a:rPr lang="en-US" b="1" dirty="0"/>
              <a:t>Important Dates For </a:t>
            </a:r>
            <a:r>
              <a:rPr lang="en-US" b="1"/>
              <a:t>Juniors 2018-19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22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4724400" cy="5715000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 </a:t>
            </a:r>
            <a:b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</a:t>
            </a:r>
            <a:b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Wednesday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en-US" sz="3000" b="1" dirty="0">
                <a:solidFill>
                  <a:schemeClr val="accent2"/>
                </a:solidFill>
              </a:rPr>
              <a:t>December 5, 2018 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en-US" sz="3000" b="1" dirty="0">
                <a:solidFill>
                  <a:schemeClr val="accent2"/>
                </a:solidFill>
              </a:rPr>
              <a:t>6:00 PM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en-US" sz="3000" b="1" dirty="0">
                <a:solidFill>
                  <a:schemeClr val="accent2"/>
                </a:solidFill>
              </a:rPr>
              <a:t>Auditorium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4038600" cy="39624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pic>
        <p:nvPicPr>
          <p:cNvPr id="2050" name="Picture 2" descr="C:\Users\caplinger\AppData\Local\Microsoft\Windows\Temporary Internet Files\Content.IE5\A84M3A0C\MC9003906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2" y="1905000"/>
            <a:ext cx="3056318" cy="31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7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13E5-B447-4815-AC24-5589C0B0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REMIND 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79D6B-6B6A-41B3-983C-D745F59B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809750"/>
            <a:ext cx="30289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61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7107788" y="1819469"/>
            <a:ext cx="1752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7107788" y="2839306"/>
            <a:ext cx="17526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053" y="729536"/>
            <a:ext cx="707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REGISTER FOR ONE OF THE UPCOMING TESTS: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4494009" cy="39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730" y="88451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www.m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ycentennialcounseling.com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0" y="955361"/>
            <a:ext cx="8404730" cy="5660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72" y="759803"/>
            <a:ext cx="7151228" cy="2048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538" y="1073657"/>
            <a:ext cx="2519363" cy="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30604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1" y="685800"/>
            <a:ext cx="2660650" cy="8493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January 2019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1543188"/>
            <a:ext cx="2984292" cy="2559051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200" b="1" dirty="0"/>
              <a:t>JUNIOR CLASSROOM GUIDANCE </a:t>
            </a:r>
            <a:r>
              <a:rPr lang="en-US" sz="3200" b="1"/>
              <a:t>LESSON </a:t>
            </a:r>
          </a:p>
          <a:p>
            <a:pPr algn="ctr"/>
            <a:r>
              <a:rPr lang="en-US" sz="3200" b="1"/>
              <a:t>Part </a:t>
            </a:r>
            <a:r>
              <a:rPr lang="en-US" sz="3200" b="1" dirty="0"/>
              <a:t>2!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951102"/>
              </p:ext>
            </p:extLst>
          </p:nvPr>
        </p:nvGraphicFramePr>
        <p:xfrm>
          <a:off x="4419600" y="685800"/>
          <a:ext cx="452401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3" y="4110314"/>
            <a:ext cx="3787783" cy="244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859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228600"/>
            <a:ext cx="7125113" cy="1752600"/>
          </a:xfrm>
        </p:spPr>
        <p:txBody>
          <a:bodyPr/>
          <a:lstStyle/>
          <a:p>
            <a:r>
              <a:rPr lang="en-AU" b="1" dirty="0">
                <a:solidFill>
                  <a:srgbClr val="FFC000"/>
                </a:solidFill>
              </a:rPr>
              <a:t>Follow Our Social Media Pages!!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59" y="2667000"/>
            <a:ext cx="8956675" cy="2362200"/>
          </a:xfrm>
          <a:prstGeom prst="rect">
            <a:avLst/>
          </a:prstGeom>
          <a:ln w="111125" cmpd="sng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C000"/>
                </a:solidFill>
              </a:rPr>
              <a:t>*Scholarship Opportunities and Updates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95600"/>
            <a:ext cx="2519363" cy="63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952999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sz="6000" b="1" dirty="0"/>
              <a:t>What different types of colleges are there?</a:t>
            </a:r>
          </a:p>
          <a:p>
            <a:pPr>
              <a:buFont typeface="Arial" charset="0"/>
              <a:buNone/>
            </a:pPr>
            <a:r>
              <a:rPr lang="en-US" sz="2800" dirty="0"/>
              <a:t>	</a:t>
            </a:r>
            <a:r>
              <a:rPr lang="en-US" dirty="0"/>
              <a:t>					</a:t>
            </a:r>
          </a:p>
          <a:p>
            <a:pPr>
              <a:buFont typeface="Arial" charset="0"/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70531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 Technical College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798" y="1600201"/>
          <a:ext cx="845820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8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Tuition &amp;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Fees</a:t>
                      </a: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386">
                <a:tc>
                  <a:txBody>
                    <a:bodyPr/>
                    <a:lstStyle/>
                    <a:p>
                      <a:r>
                        <a:rPr lang="en-US" sz="1800" b="1" u="sng" baseline="0" dirty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Associates, Certificate, Diploma</a:t>
                      </a:r>
                    </a:p>
                    <a:p>
                      <a:endParaRPr lang="en-US" sz="18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baseline="0" dirty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Classes and degrees directly aligned with a particular career or job field. </a:t>
                      </a:r>
                    </a:p>
                    <a:p>
                      <a:r>
                        <a:rPr lang="en-US" sz="1800" i="1" baseline="0" dirty="0">
                          <a:solidFill>
                            <a:schemeClr val="tx1"/>
                          </a:solidFill>
                        </a:rPr>
                        <a:t>GA Technical College System has a </a:t>
                      </a:r>
                      <a:r>
                        <a:rPr lang="en-US" sz="1800" b="1" i="1" baseline="0" dirty="0">
                          <a:solidFill>
                            <a:schemeClr val="tx1"/>
                          </a:solidFill>
                        </a:rPr>
                        <a:t>99.3% placement rate </a:t>
                      </a:r>
                      <a:r>
                        <a:rPr lang="en-US" sz="1800" i="1" baseline="0" dirty="0">
                          <a:solidFill>
                            <a:schemeClr val="tx1"/>
                          </a:solidFill>
                        </a:rPr>
                        <a:t>within six months of student graduation.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Approximately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$5000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per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for full-time enrollment (Gwinnett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Technical College)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High School Diploma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ACCUPLACER typically required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SAT / ACT optional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6396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 Junior College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447800"/>
          <a:ext cx="8686799" cy="531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9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Tuition &amp;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Fees</a:t>
                      </a: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84">
                <a:tc>
                  <a:txBody>
                    <a:bodyPr/>
                    <a:lstStyle/>
                    <a:p>
                      <a:r>
                        <a:rPr lang="en-US" sz="1800" b="1" u="sng" baseline="0" dirty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Associates</a:t>
                      </a:r>
                    </a:p>
                    <a:p>
                      <a:endParaRPr lang="en-US" sz="18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baseline="0" dirty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 cost-effective option to start taking general college classes which could be applied towards a 4 year degree at a college or university</a:t>
                      </a:r>
                    </a:p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i="0" baseline="0" dirty="0">
                          <a:solidFill>
                            <a:schemeClr val="tx1"/>
                          </a:solidFill>
                        </a:rPr>
                        <a:t>Typically 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US" sz="1800" i="0" baseline="0" dirty="0">
                          <a:solidFill>
                            <a:schemeClr val="tx1"/>
                          </a:solidFill>
                        </a:rPr>
                        <a:t> student transfer agreements with four year colleges.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Approximately $7000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 year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for full-time enrollment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State University at Perimeter College)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High School Diploma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GPA may be evaluated (2.0 GPA minimum for GPC)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SAT / ACT or other admission test may be required</a:t>
                      </a:r>
                      <a:endParaRPr lang="en-US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481316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Year Colleges &amp; Universities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341183"/>
              </p:ext>
            </p:extLst>
          </p:nvPr>
        </p:nvGraphicFramePr>
        <p:xfrm>
          <a:off x="304800" y="1447800"/>
          <a:ext cx="8686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34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Tuition &amp; Fees </a:t>
                      </a: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Admission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Requirements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652">
                <a:tc>
                  <a:txBody>
                    <a:bodyPr/>
                    <a:lstStyle/>
                    <a:p>
                      <a:r>
                        <a:rPr lang="en-US" sz="1800" b="1" u="sng" dirty="0">
                          <a:solidFill>
                            <a:schemeClr val="tx1"/>
                          </a:solidFill>
                        </a:rPr>
                        <a:t>Degrees offered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Bachelors, Masters and/or Doctoral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u="sng" dirty="0">
                          <a:solidFill>
                            <a:schemeClr val="tx1"/>
                          </a:solidFill>
                        </a:rPr>
                        <a:t>Provides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A well-rounded college experience.</a:t>
                      </a:r>
                    </a:p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Typically have large selection of course offerings in variety of majors and programs of study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solidFill>
                            <a:schemeClr val="tx1"/>
                          </a:solidFill>
                        </a:rPr>
                        <a:t>Public (In-State):</a:t>
                      </a:r>
                      <a:r>
                        <a:rPr lang="en-US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Average   approx.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$9,970 per year </a:t>
                      </a:r>
                    </a:p>
                    <a:p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</a:p>
                    <a:p>
                      <a:endParaRPr lang="en-US" sz="1400" i="1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u="sng" baseline="0" dirty="0">
                          <a:solidFill>
                            <a:schemeClr val="tx1"/>
                          </a:solidFill>
                        </a:rPr>
                        <a:t>Public (Out-of-State)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Average </a:t>
                      </a:r>
                    </a:p>
                    <a:p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$25,620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/year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(does not include room/board)</a:t>
                      </a:r>
                    </a:p>
                    <a:p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u="sng" baseline="0" dirty="0">
                          <a:solidFill>
                            <a:schemeClr val="tx1"/>
                          </a:solidFill>
                        </a:rPr>
                        <a:t>Private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Average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$34,740/year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College Preparatory Curriculum        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GPA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SAT / ACT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Class rank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Essay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Extracurricular Activities</a:t>
                      </a:r>
                    </a:p>
                    <a:p>
                      <a:pPr indent="182880" algn="l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Letters Of Recommendation</a:t>
                      </a:r>
                    </a:p>
                    <a:p>
                      <a:pPr indent="182880" algn="l"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6400800"/>
            <a:ext cx="5256399" cy="381000"/>
          </a:xfrm>
        </p:spPr>
        <p:txBody>
          <a:bodyPr/>
          <a:lstStyle/>
          <a:p>
            <a:pPr>
              <a:defRPr/>
            </a:pPr>
            <a:r>
              <a:rPr lang="en-US" dirty="0"/>
              <a:t>Source for Tuition and Fees Information:  http://trends.collegeboard.org/college-pricing</a:t>
            </a: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8" ma:contentTypeDescription="Create a new document." ma:contentTypeScope="" ma:versionID="f054a52802a66803002dadab11e22658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9026cd674855c53dfa1be556258cfc73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35F17C-DA69-462B-B31B-261FFC7CC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CC81A3-6D7D-42E6-B330-71A569547F02}">
  <ds:schemaRefs>
    <ds:schemaRef ds:uri="http://schemas.microsoft.com/office/2006/documentManagement/types"/>
    <ds:schemaRef ds:uri="31accdf8-51fc-457b-b18c-d3f50fa8893e"/>
    <ds:schemaRef ds:uri="http://purl.org/dc/elements/1.1/"/>
    <ds:schemaRef ds:uri="http://schemas.microsoft.com/office/2006/metadata/properties"/>
    <ds:schemaRef ds:uri="686629d8-f622-4c62-a025-fd68b91409a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F6EEC6-B5E4-4978-9356-87B7F0331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9273</TotalTime>
  <Words>1709</Words>
  <Application>Microsoft Office PowerPoint</Application>
  <PresentationFormat>On-screen Show (4:3)</PresentationFormat>
  <Paragraphs>388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Adobe Heiti Std R</vt:lpstr>
      <vt:lpstr>Arial</vt:lpstr>
      <vt:lpstr>Arial Black</vt:lpstr>
      <vt:lpstr>Calibri</vt:lpstr>
      <vt:lpstr>Consolas</vt:lpstr>
      <vt:lpstr>Courier New</vt:lpstr>
      <vt:lpstr>Lucida Sans</vt:lpstr>
      <vt:lpstr>Roboto</vt:lpstr>
      <vt:lpstr>Trebuchet MS</vt:lpstr>
      <vt:lpstr>Verdana</vt:lpstr>
      <vt:lpstr>Wingdings</vt:lpstr>
      <vt:lpstr>Wingdings 2</vt:lpstr>
      <vt:lpstr>Autumn</vt:lpstr>
      <vt:lpstr>What are Colleges Looking For?</vt:lpstr>
      <vt:lpstr>Materials and Agenda</vt:lpstr>
      <vt:lpstr>PowerPoint Presentation</vt:lpstr>
      <vt:lpstr>REMIND 101</vt:lpstr>
      <vt:lpstr>Follow Our Social Media Pages!!</vt:lpstr>
      <vt:lpstr>PowerPoint Presentation</vt:lpstr>
      <vt:lpstr>Two Year Technical College </vt:lpstr>
      <vt:lpstr>Two Year Junior College</vt:lpstr>
      <vt:lpstr>Four Year Colleges &amp; Universities</vt:lpstr>
      <vt:lpstr>Average Tuition Cost:</vt:lpstr>
      <vt:lpstr>PowerPoint Presentation</vt:lpstr>
      <vt:lpstr>Admission to “Selective” Colleges</vt:lpstr>
      <vt:lpstr>PowerPoint Presentation</vt:lpstr>
      <vt:lpstr>General  College Admission Factors</vt:lpstr>
      <vt:lpstr>RIGOR MATTERS!!</vt:lpstr>
      <vt:lpstr>PowerPoint Presentation</vt:lpstr>
      <vt:lpstr>Why an 80 GPA ≠ a 3.0 GPA</vt:lpstr>
      <vt:lpstr> 100 pt Scale vs. 4.0 Scale</vt:lpstr>
      <vt:lpstr>What Factors are Colleges Considering?</vt:lpstr>
      <vt:lpstr>ACT &amp; SAT</vt:lpstr>
      <vt:lpstr>ACT vs SAT : What’s the Difference?</vt:lpstr>
      <vt:lpstr>Prep for the Test!</vt:lpstr>
      <vt:lpstr>Other Admission Factors…</vt:lpstr>
      <vt:lpstr>Other Potential Factors….</vt:lpstr>
      <vt:lpstr>Other Potential Factors….</vt:lpstr>
      <vt:lpstr>Finding Your College Fit</vt:lpstr>
      <vt:lpstr>Research potential college options   to discover  which factors  are most important</vt:lpstr>
      <vt:lpstr>Research potential college options   to discover  which factors  are most important</vt:lpstr>
      <vt:lpstr> https://bigfuture.collegeboard.org </vt:lpstr>
      <vt:lpstr> http://www.makemeafreshman.com </vt:lpstr>
      <vt:lpstr>2018 Freshman Class Profiles</vt:lpstr>
      <vt:lpstr>College2018 College Freshman Profiles Class Profiles</vt:lpstr>
      <vt:lpstr>UGA BLOG:   ugaadmissions.blogspot.com </vt:lpstr>
      <vt:lpstr>Georgia Tech Admission Blog:</vt:lpstr>
      <vt:lpstr>Junior Priorities &amp; Next Steps</vt:lpstr>
      <vt:lpstr>CHS Counseling Junior Advisement</vt:lpstr>
      <vt:lpstr>PowerPoint Presentation</vt:lpstr>
      <vt:lpstr>CHS Counseling Important Dates For Juniors 2018-19</vt:lpstr>
      <vt:lpstr>FINANCIAL AID  NIGHT  Wednesday December 5, 2018  6:00 PM Auditorium</vt:lpstr>
      <vt:lpstr>PowerPoint Presentation</vt:lpstr>
      <vt:lpstr>PowerPoint Presentation</vt:lpstr>
      <vt:lpstr>January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College Search Success</dc:title>
  <dc:creator>Cox, Patrick H</dc:creator>
  <cp:lastModifiedBy>Graver, Heidi M</cp:lastModifiedBy>
  <cp:revision>716</cp:revision>
  <cp:lastPrinted>2018-10-24T15:07:01Z</cp:lastPrinted>
  <dcterms:created xsi:type="dcterms:W3CDTF">2006-08-16T00:00:00Z</dcterms:created>
  <dcterms:modified xsi:type="dcterms:W3CDTF">2018-11-13T21:00:07Z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</Properties>
</file>