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87" r:id="rId4"/>
    <p:sldId id="281" r:id="rId5"/>
    <p:sldId id="280" r:id="rId6"/>
    <p:sldId id="286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9A222-3C28-4697-A6C1-BF82E3895E20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1AA464-4587-4BD3-921C-38E5771ECE12}">
      <dgm:prSet custT="1"/>
      <dgm:spPr/>
      <dgm:t>
        <a:bodyPr/>
        <a:lstStyle/>
        <a:p>
          <a:pPr algn="ctr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Students accessed the event in various computer labs during their English class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CF5E6F-D91B-4398-A0EB-E226C9F83202}" type="parTrans" cxnId="{827699B8-FFE4-464B-9743-4978F04F8F65}">
      <dgm:prSet/>
      <dgm:spPr/>
      <dgm:t>
        <a:bodyPr/>
        <a:lstStyle/>
        <a:p>
          <a:endParaRPr lang="en-US"/>
        </a:p>
      </dgm:t>
    </dgm:pt>
    <dgm:pt modelId="{5CAB634F-499E-4F7C-9DCB-E13B99917BC3}" type="sibTrans" cxnId="{827699B8-FFE4-464B-9743-4978F04F8F65}">
      <dgm:prSet/>
      <dgm:spPr/>
      <dgm:t>
        <a:bodyPr/>
        <a:lstStyle/>
        <a:p>
          <a:endParaRPr lang="en-US"/>
        </a:p>
      </dgm:t>
    </dgm:pt>
    <dgm:pt modelId="{FE229BA4-D0A3-4239-BCBF-52678940E938}">
      <dgm:prSet custT="1"/>
      <dgm:spPr/>
      <dgm:t>
        <a:bodyPr/>
        <a:lstStyle/>
        <a:p>
          <a:pPr algn="ctr" rtl="0"/>
          <a:endParaRPr lang="en-US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endParaRPr lang="en-US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endParaRPr lang="en-US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Participating students received             </a:t>
          </a:r>
          <a:r>
            <a:rPr lang="en-US" sz="1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hands-on assistance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from college representatives, school counselors, parent &amp; community volunteers.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9F5858-5551-4657-94A2-B142D6D83B90}" type="parTrans" cxnId="{03E1B804-F6DC-432E-A337-A99CDF75322C}">
      <dgm:prSet/>
      <dgm:spPr/>
      <dgm:t>
        <a:bodyPr/>
        <a:lstStyle/>
        <a:p>
          <a:endParaRPr lang="en-US"/>
        </a:p>
      </dgm:t>
    </dgm:pt>
    <dgm:pt modelId="{B6CDC666-8480-464D-8DE2-F22E1E6B0986}" type="sibTrans" cxnId="{03E1B804-F6DC-432E-A337-A99CDF75322C}">
      <dgm:prSet/>
      <dgm:spPr/>
      <dgm:t>
        <a:bodyPr/>
        <a:lstStyle/>
        <a:p>
          <a:endParaRPr lang="en-US"/>
        </a:p>
      </dgm:t>
    </dgm:pt>
    <dgm:pt modelId="{FA597298-FF03-4ED9-81A3-D7F52FB60841}">
      <dgm:prSet custT="1"/>
      <dgm:spPr/>
      <dgm:t>
        <a:bodyPr/>
        <a:lstStyle/>
        <a:p>
          <a:pPr algn="ctr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Volunteers provided information, clarification and reassurance to students.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A69E53-797E-44A8-AFB2-64998E4AB35C}" type="parTrans" cxnId="{29B4AE0B-CB90-4498-B403-D85BBB07D938}">
      <dgm:prSet/>
      <dgm:spPr/>
      <dgm:t>
        <a:bodyPr/>
        <a:lstStyle/>
        <a:p>
          <a:endParaRPr lang="en-US"/>
        </a:p>
      </dgm:t>
    </dgm:pt>
    <dgm:pt modelId="{9921D90A-6E4A-4250-A7C4-C05927A03517}" type="sibTrans" cxnId="{29B4AE0B-CB90-4498-B403-D85BBB07D938}">
      <dgm:prSet/>
      <dgm:spPr/>
      <dgm:t>
        <a:bodyPr/>
        <a:lstStyle/>
        <a:p>
          <a:endParaRPr lang="en-US"/>
        </a:p>
      </dgm:t>
    </dgm:pt>
    <dgm:pt modelId="{06C4A466-8A3C-4F08-9C9A-B718C7610665}">
      <dgm:prSet custT="1"/>
      <dgm:spPr/>
      <dgm:t>
        <a:bodyPr/>
        <a:lstStyle/>
        <a:p>
          <a:pPr algn="ctr" rtl="0"/>
          <a:endParaRPr lang="en-US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endParaRPr lang="en-US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endParaRPr lang="en-US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Representatives from Georgia Perimeter College Transition Services spoke with students w/special needs about accessing student services at the college level.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6398DD-6F7F-4052-A78C-9F66D4C2FC9D}" type="parTrans" cxnId="{01F14185-1181-48C5-8829-C190F84CB961}">
      <dgm:prSet/>
      <dgm:spPr/>
      <dgm:t>
        <a:bodyPr/>
        <a:lstStyle/>
        <a:p>
          <a:endParaRPr lang="en-US"/>
        </a:p>
      </dgm:t>
    </dgm:pt>
    <dgm:pt modelId="{AD5499B3-B59E-4C65-B8C9-645175CA7F84}" type="sibTrans" cxnId="{01F14185-1181-48C5-8829-C190F84CB961}">
      <dgm:prSet/>
      <dgm:spPr/>
      <dgm:t>
        <a:bodyPr/>
        <a:lstStyle/>
        <a:p>
          <a:endParaRPr lang="en-US"/>
        </a:p>
      </dgm:t>
    </dgm:pt>
    <dgm:pt modelId="{F2C2EB13-BFFD-498E-B2B9-6178BFAE1D30}">
      <dgm:prSet custT="1"/>
      <dgm:spPr/>
      <dgm:t>
        <a:bodyPr/>
        <a:lstStyle/>
        <a:p>
          <a:pPr algn="ctr" rtl="0"/>
          <a:r>
            <a:rPr lang="en-US" sz="1400" b="1" dirty="0" smtClean="0"/>
            <a:t>Students asked questions about the college application process.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F5F64-52AD-4F59-B14A-8E0E00CCCA07}" type="parTrans" cxnId="{018CE55C-D277-4983-856C-1EF08D7B499B}">
      <dgm:prSet/>
      <dgm:spPr/>
      <dgm:t>
        <a:bodyPr/>
        <a:lstStyle/>
        <a:p>
          <a:endParaRPr lang="en-US"/>
        </a:p>
      </dgm:t>
    </dgm:pt>
    <dgm:pt modelId="{D1B2621F-3566-45D1-A2B6-FBA4B176C338}" type="sibTrans" cxnId="{018CE55C-D277-4983-856C-1EF08D7B499B}">
      <dgm:prSet/>
      <dgm:spPr/>
      <dgm:t>
        <a:bodyPr/>
        <a:lstStyle/>
        <a:p>
          <a:endParaRPr lang="en-US"/>
        </a:p>
      </dgm:t>
    </dgm:pt>
    <dgm:pt modelId="{85B28641-CAD6-47AD-BE98-4E9DAA45D8C7}" type="pres">
      <dgm:prSet presAssocID="{B5B9A222-3C28-4697-A6C1-BF82E3895E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E8E922-8C55-46C2-9CD3-D74DF6F8168B}" type="pres">
      <dgm:prSet presAssocID="{B5B9A222-3C28-4697-A6C1-BF82E3895E20}" presName="fgShape" presStyleLbl="fgShp" presStyleIdx="0" presStyleCnt="1" custFlipVert="1" custScaleX="565" custScaleY="11190" custLinFactNeighborX="61879" custLinFactNeighborY="56233"/>
      <dgm:spPr/>
    </dgm:pt>
    <dgm:pt modelId="{192094D1-7E51-4402-99F3-843C9CF20C7C}" type="pres">
      <dgm:prSet presAssocID="{B5B9A222-3C28-4697-A6C1-BF82E3895E20}" presName="linComp" presStyleCnt="0"/>
      <dgm:spPr/>
    </dgm:pt>
    <dgm:pt modelId="{85B0C9EF-4600-4E4F-9C17-84CEE611CC15}" type="pres">
      <dgm:prSet presAssocID="{491AA464-4587-4BD3-921C-38E5771ECE12}" presName="compNode" presStyleCnt="0"/>
      <dgm:spPr/>
    </dgm:pt>
    <dgm:pt modelId="{68508469-4AB5-4634-9D21-68D4D3D6DADE}" type="pres">
      <dgm:prSet presAssocID="{491AA464-4587-4BD3-921C-38E5771ECE12}" presName="bkgdShape" presStyleLbl="node1" presStyleIdx="0" presStyleCnt="5"/>
      <dgm:spPr/>
      <dgm:t>
        <a:bodyPr/>
        <a:lstStyle/>
        <a:p>
          <a:endParaRPr lang="en-US"/>
        </a:p>
      </dgm:t>
    </dgm:pt>
    <dgm:pt modelId="{98F2BE2D-DBA9-481F-9EF2-E9E67981E355}" type="pres">
      <dgm:prSet presAssocID="{491AA464-4587-4BD3-921C-38E5771ECE12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ABD97-8CA5-46A6-8DAE-BEF9C8FC4389}" type="pres">
      <dgm:prSet presAssocID="{491AA464-4587-4BD3-921C-38E5771ECE12}" presName="invisiNode" presStyleLbl="node1" presStyleIdx="0" presStyleCnt="5"/>
      <dgm:spPr/>
    </dgm:pt>
    <dgm:pt modelId="{B3D3F980-C6D5-49D5-94D8-809294D156B6}" type="pres">
      <dgm:prSet presAssocID="{491AA464-4587-4BD3-921C-38E5771ECE12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DB697777-728D-427E-8B53-CAB29EBDC3A9}" type="pres">
      <dgm:prSet presAssocID="{5CAB634F-499E-4F7C-9DCB-E13B99917B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1B785BF-52B7-4E1E-A6D4-500FFE0C6279}" type="pres">
      <dgm:prSet presAssocID="{FE229BA4-D0A3-4239-BCBF-52678940E938}" presName="compNode" presStyleCnt="0"/>
      <dgm:spPr/>
    </dgm:pt>
    <dgm:pt modelId="{631B0055-30BE-432D-BF7E-46CE98BA16BA}" type="pres">
      <dgm:prSet presAssocID="{FE229BA4-D0A3-4239-BCBF-52678940E938}" presName="bkgdShape" presStyleLbl="node1" presStyleIdx="1" presStyleCnt="5"/>
      <dgm:spPr/>
      <dgm:t>
        <a:bodyPr/>
        <a:lstStyle/>
        <a:p>
          <a:endParaRPr lang="en-US"/>
        </a:p>
      </dgm:t>
    </dgm:pt>
    <dgm:pt modelId="{EC131E0D-6D14-4D0C-A7C9-1922952B50C7}" type="pres">
      <dgm:prSet presAssocID="{FE229BA4-D0A3-4239-BCBF-52678940E93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1AC91-8705-4548-9DD6-CCB8388A7B52}" type="pres">
      <dgm:prSet presAssocID="{FE229BA4-D0A3-4239-BCBF-52678940E938}" presName="invisiNode" presStyleLbl="node1" presStyleIdx="1" presStyleCnt="5"/>
      <dgm:spPr/>
    </dgm:pt>
    <dgm:pt modelId="{C4B8694D-03BD-4C5E-ABEA-919D348AEC99}" type="pres">
      <dgm:prSet presAssocID="{FE229BA4-D0A3-4239-BCBF-52678940E938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961C20A-2E50-4A2B-BCC4-B81AF25AE5ED}" type="pres">
      <dgm:prSet presAssocID="{B6CDC666-8480-464D-8DE2-F22E1E6B09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2ED1E8E-722D-4C55-97E0-C0F204A9FFC7}" type="pres">
      <dgm:prSet presAssocID="{F2C2EB13-BFFD-498E-B2B9-6178BFAE1D30}" presName="compNode" presStyleCnt="0"/>
      <dgm:spPr/>
    </dgm:pt>
    <dgm:pt modelId="{A034EF49-E513-44AD-BDC4-3980359BAC18}" type="pres">
      <dgm:prSet presAssocID="{F2C2EB13-BFFD-498E-B2B9-6178BFAE1D30}" presName="bkgdShape" presStyleLbl="node1" presStyleIdx="2" presStyleCnt="5"/>
      <dgm:spPr/>
      <dgm:t>
        <a:bodyPr/>
        <a:lstStyle/>
        <a:p>
          <a:endParaRPr lang="en-US"/>
        </a:p>
      </dgm:t>
    </dgm:pt>
    <dgm:pt modelId="{E37C45A8-0456-4191-BD51-00A66E3EF255}" type="pres">
      <dgm:prSet presAssocID="{F2C2EB13-BFFD-498E-B2B9-6178BFAE1D3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79ECC-44F7-4A6C-9876-E6CED2EDE994}" type="pres">
      <dgm:prSet presAssocID="{F2C2EB13-BFFD-498E-B2B9-6178BFAE1D30}" presName="invisiNode" presStyleLbl="node1" presStyleIdx="2" presStyleCnt="5"/>
      <dgm:spPr/>
    </dgm:pt>
    <dgm:pt modelId="{D5697908-F892-4026-8454-25E3CEF75A99}" type="pres">
      <dgm:prSet presAssocID="{F2C2EB13-BFFD-498E-B2B9-6178BFAE1D30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E114A1A-D94F-4E0B-9CCE-77D3371C547B}" type="pres">
      <dgm:prSet presAssocID="{D1B2621F-3566-45D1-A2B6-FBA4B176C3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FCEF467-3513-45AA-AEBE-E1E4BF759882}" type="pres">
      <dgm:prSet presAssocID="{FA597298-FF03-4ED9-81A3-D7F52FB60841}" presName="compNode" presStyleCnt="0"/>
      <dgm:spPr/>
    </dgm:pt>
    <dgm:pt modelId="{DF1A07D2-E9DD-4E51-A8AC-C52B6F99E316}" type="pres">
      <dgm:prSet presAssocID="{FA597298-FF03-4ED9-81A3-D7F52FB60841}" presName="bkgdShape" presStyleLbl="node1" presStyleIdx="3" presStyleCnt="5"/>
      <dgm:spPr/>
      <dgm:t>
        <a:bodyPr/>
        <a:lstStyle/>
        <a:p>
          <a:endParaRPr lang="en-US"/>
        </a:p>
      </dgm:t>
    </dgm:pt>
    <dgm:pt modelId="{0D2DE056-720F-4085-A425-7933D27CA8DB}" type="pres">
      <dgm:prSet presAssocID="{FA597298-FF03-4ED9-81A3-D7F52FB6084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900B1-E2E5-4192-BDB2-9ED6D940BA71}" type="pres">
      <dgm:prSet presAssocID="{FA597298-FF03-4ED9-81A3-D7F52FB60841}" presName="invisiNode" presStyleLbl="node1" presStyleIdx="3" presStyleCnt="5"/>
      <dgm:spPr/>
    </dgm:pt>
    <dgm:pt modelId="{5E02FECA-A7F6-4545-9FFA-1FE39D7DC8BE}" type="pres">
      <dgm:prSet presAssocID="{FA597298-FF03-4ED9-81A3-D7F52FB60841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9C9740D1-8281-44BD-B7FB-9D5A354FB749}" type="pres">
      <dgm:prSet presAssocID="{9921D90A-6E4A-4250-A7C4-C05927A035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368D00D-B2CD-4806-A588-0B7CBF2A2887}" type="pres">
      <dgm:prSet presAssocID="{06C4A466-8A3C-4F08-9C9A-B718C7610665}" presName="compNode" presStyleCnt="0"/>
      <dgm:spPr/>
    </dgm:pt>
    <dgm:pt modelId="{E578A671-683D-4F21-8CA3-32F86562CB55}" type="pres">
      <dgm:prSet presAssocID="{06C4A466-8A3C-4F08-9C9A-B718C7610665}" presName="bkgdShape" presStyleLbl="node1" presStyleIdx="4" presStyleCnt="5"/>
      <dgm:spPr/>
      <dgm:t>
        <a:bodyPr/>
        <a:lstStyle/>
        <a:p>
          <a:endParaRPr lang="en-US"/>
        </a:p>
      </dgm:t>
    </dgm:pt>
    <dgm:pt modelId="{B960B2FB-2903-46D3-85D6-7BB934C7F4E3}" type="pres">
      <dgm:prSet presAssocID="{06C4A466-8A3C-4F08-9C9A-B718C76106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ED72E-2C8C-4829-9873-8C6AD698707D}" type="pres">
      <dgm:prSet presAssocID="{06C4A466-8A3C-4F08-9C9A-B718C7610665}" presName="invisiNode" presStyleLbl="node1" presStyleIdx="4" presStyleCnt="5"/>
      <dgm:spPr/>
    </dgm:pt>
    <dgm:pt modelId="{89286FB2-B648-4F70-86C7-4232785364BF}" type="pres">
      <dgm:prSet presAssocID="{06C4A466-8A3C-4F08-9C9A-B718C7610665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73EE4CD7-1222-4287-A5D1-58BCFB6BEC5E}" type="presOf" srcId="{9921D90A-6E4A-4250-A7C4-C05927A03517}" destId="{9C9740D1-8281-44BD-B7FB-9D5A354FB749}" srcOrd="0" destOrd="0" presId="urn:microsoft.com/office/officeart/2005/8/layout/hList7"/>
    <dgm:cxn modelId="{83418E62-7CA3-4EF3-AFEB-2934FDEA0893}" type="presOf" srcId="{FA597298-FF03-4ED9-81A3-D7F52FB60841}" destId="{0D2DE056-720F-4085-A425-7933D27CA8DB}" srcOrd="1" destOrd="0" presId="urn:microsoft.com/office/officeart/2005/8/layout/hList7"/>
    <dgm:cxn modelId="{88E4AFF5-8668-4A0A-8FFD-1F4538113B54}" type="presOf" srcId="{5CAB634F-499E-4F7C-9DCB-E13B99917BC3}" destId="{DB697777-728D-427E-8B53-CAB29EBDC3A9}" srcOrd="0" destOrd="0" presId="urn:microsoft.com/office/officeart/2005/8/layout/hList7"/>
    <dgm:cxn modelId="{7F2B21BB-B70C-481D-AB92-25BBC1E6B58A}" type="presOf" srcId="{B6CDC666-8480-464D-8DE2-F22E1E6B0986}" destId="{E961C20A-2E50-4A2B-BCC4-B81AF25AE5ED}" srcOrd="0" destOrd="0" presId="urn:microsoft.com/office/officeart/2005/8/layout/hList7"/>
    <dgm:cxn modelId="{01F14185-1181-48C5-8829-C190F84CB961}" srcId="{B5B9A222-3C28-4697-A6C1-BF82E3895E20}" destId="{06C4A466-8A3C-4F08-9C9A-B718C7610665}" srcOrd="4" destOrd="0" parTransId="{2C6398DD-6F7F-4052-A78C-9F66D4C2FC9D}" sibTransId="{AD5499B3-B59E-4C65-B8C9-645175CA7F84}"/>
    <dgm:cxn modelId="{4265436A-897D-450B-8F7C-C42E5B5988C3}" type="presOf" srcId="{491AA464-4587-4BD3-921C-38E5771ECE12}" destId="{98F2BE2D-DBA9-481F-9EF2-E9E67981E355}" srcOrd="1" destOrd="0" presId="urn:microsoft.com/office/officeart/2005/8/layout/hList7"/>
    <dgm:cxn modelId="{96C3BFC7-4BE5-41CA-B8AD-17417027CF09}" type="presOf" srcId="{F2C2EB13-BFFD-498E-B2B9-6178BFAE1D30}" destId="{A034EF49-E513-44AD-BDC4-3980359BAC18}" srcOrd="0" destOrd="0" presId="urn:microsoft.com/office/officeart/2005/8/layout/hList7"/>
    <dgm:cxn modelId="{E9EB84E0-6E1E-4D0E-9D62-A5AA5A8BF9A9}" type="presOf" srcId="{06C4A466-8A3C-4F08-9C9A-B718C7610665}" destId="{B960B2FB-2903-46D3-85D6-7BB934C7F4E3}" srcOrd="1" destOrd="0" presId="urn:microsoft.com/office/officeart/2005/8/layout/hList7"/>
    <dgm:cxn modelId="{2F3A8BAA-D534-4C22-946C-861D40D942DB}" type="presOf" srcId="{FE229BA4-D0A3-4239-BCBF-52678940E938}" destId="{EC131E0D-6D14-4D0C-A7C9-1922952B50C7}" srcOrd="1" destOrd="0" presId="urn:microsoft.com/office/officeart/2005/8/layout/hList7"/>
    <dgm:cxn modelId="{827699B8-FFE4-464B-9743-4978F04F8F65}" srcId="{B5B9A222-3C28-4697-A6C1-BF82E3895E20}" destId="{491AA464-4587-4BD3-921C-38E5771ECE12}" srcOrd="0" destOrd="0" parTransId="{BECF5E6F-D91B-4398-A0EB-E226C9F83202}" sibTransId="{5CAB634F-499E-4F7C-9DCB-E13B99917BC3}"/>
    <dgm:cxn modelId="{03E1B804-F6DC-432E-A337-A99CDF75322C}" srcId="{B5B9A222-3C28-4697-A6C1-BF82E3895E20}" destId="{FE229BA4-D0A3-4239-BCBF-52678940E938}" srcOrd="1" destOrd="0" parTransId="{599F5858-5551-4657-94A2-B142D6D83B90}" sibTransId="{B6CDC666-8480-464D-8DE2-F22E1E6B0986}"/>
    <dgm:cxn modelId="{29B4AE0B-CB90-4498-B403-D85BBB07D938}" srcId="{B5B9A222-3C28-4697-A6C1-BF82E3895E20}" destId="{FA597298-FF03-4ED9-81A3-D7F52FB60841}" srcOrd="3" destOrd="0" parTransId="{22A69E53-797E-44A8-AFB2-64998E4AB35C}" sibTransId="{9921D90A-6E4A-4250-A7C4-C05927A03517}"/>
    <dgm:cxn modelId="{80F066E3-50E7-4202-BD48-B52E93DC020B}" type="presOf" srcId="{491AA464-4587-4BD3-921C-38E5771ECE12}" destId="{68508469-4AB5-4634-9D21-68D4D3D6DADE}" srcOrd="0" destOrd="0" presId="urn:microsoft.com/office/officeart/2005/8/layout/hList7"/>
    <dgm:cxn modelId="{018CE55C-D277-4983-856C-1EF08D7B499B}" srcId="{B5B9A222-3C28-4697-A6C1-BF82E3895E20}" destId="{F2C2EB13-BFFD-498E-B2B9-6178BFAE1D30}" srcOrd="2" destOrd="0" parTransId="{DB6F5F64-52AD-4F59-B14A-8E0E00CCCA07}" sibTransId="{D1B2621F-3566-45D1-A2B6-FBA4B176C338}"/>
    <dgm:cxn modelId="{D2C07AE6-EBA2-4AF2-B26B-DD25539D64FC}" type="presOf" srcId="{B5B9A222-3C28-4697-A6C1-BF82E3895E20}" destId="{85B28641-CAD6-47AD-BE98-4E9DAA45D8C7}" srcOrd="0" destOrd="0" presId="urn:microsoft.com/office/officeart/2005/8/layout/hList7"/>
    <dgm:cxn modelId="{3E0AADD5-E350-4667-90CB-FDDD6388BDAE}" type="presOf" srcId="{FE229BA4-D0A3-4239-BCBF-52678940E938}" destId="{631B0055-30BE-432D-BF7E-46CE98BA16BA}" srcOrd="0" destOrd="0" presId="urn:microsoft.com/office/officeart/2005/8/layout/hList7"/>
    <dgm:cxn modelId="{C4FDFEE4-742F-4F87-8237-5B6785091908}" type="presOf" srcId="{06C4A466-8A3C-4F08-9C9A-B718C7610665}" destId="{E578A671-683D-4F21-8CA3-32F86562CB55}" srcOrd="0" destOrd="0" presId="urn:microsoft.com/office/officeart/2005/8/layout/hList7"/>
    <dgm:cxn modelId="{9F18FCF0-8BB4-45F8-8B3C-0C5B29DE3FBB}" type="presOf" srcId="{FA597298-FF03-4ED9-81A3-D7F52FB60841}" destId="{DF1A07D2-E9DD-4E51-A8AC-C52B6F99E316}" srcOrd="0" destOrd="0" presId="urn:microsoft.com/office/officeart/2005/8/layout/hList7"/>
    <dgm:cxn modelId="{8F7D61D9-8D10-4B81-B76E-C59ECC423831}" type="presOf" srcId="{D1B2621F-3566-45D1-A2B6-FBA4B176C338}" destId="{FE114A1A-D94F-4E0B-9CCE-77D3371C547B}" srcOrd="0" destOrd="0" presId="urn:microsoft.com/office/officeart/2005/8/layout/hList7"/>
    <dgm:cxn modelId="{5395A236-47A9-493A-82AC-20AC0C4D50EA}" type="presOf" srcId="{F2C2EB13-BFFD-498E-B2B9-6178BFAE1D30}" destId="{E37C45A8-0456-4191-BD51-00A66E3EF255}" srcOrd="1" destOrd="0" presId="urn:microsoft.com/office/officeart/2005/8/layout/hList7"/>
    <dgm:cxn modelId="{6F3C3456-3963-46A4-86B1-78340D6C4664}" type="presParOf" srcId="{85B28641-CAD6-47AD-BE98-4E9DAA45D8C7}" destId="{59E8E922-8C55-46C2-9CD3-D74DF6F8168B}" srcOrd="0" destOrd="0" presId="urn:microsoft.com/office/officeart/2005/8/layout/hList7"/>
    <dgm:cxn modelId="{C3567FC1-F641-4A1F-91FB-1BA3C0CF0A72}" type="presParOf" srcId="{85B28641-CAD6-47AD-BE98-4E9DAA45D8C7}" destId="{192094D1-7E51-4402-99F3-843C9CF20C7C}" srcOrd="1" destOrd="0" presId="urn:microsoft.com/office/officeart/2005/8/layout/hList7"/>
    <dgm:cxn modelId="{6A5507AB-3073-40DF-A16E-6CED9D150015}" type="presParOf" srcId="{192094D1-7E51-4402-99F3-843C9CF20C7C}" destId="{85B0C9EF-4600-4E4F-9C17-84CEE611CC15}" srcOrd="0" destOrd="0" presId="urn:microsoft.com/office/officeart/2005/8/layout/hList7"/>
    <dgm:cxn modelId="{4D09CA59-8FF7-42A1-AEA5-6C809B8EC8EC}" type="presParOf" srcId="{85B0C9EF-4600-4E4F-9C17-84CEE611CC15}" destId="{68508469-4AB5-4634-9D21-68D4D3D6DADE}" srcOrd="0" destOrd="0" presId="urn:microsoft.com/office/officeart/2005/8/layout/hList7"/>
    <dgm:cxn modelId="{6E59C0A8-FFA9-4D63-803B-52C2C5DAF4A8}" type="presParOf" srcId="{85B0C9EF-4600-4E4F-9C17-84CEE611CC15}" destId="{98F2BE2D-DBA9-481F-9EF2-E9E67981E355}" srcOrd="1" destOrd="0" presId="urn:microsoft.com/office/officeart/2005/8/layout/hList7"/>
    <dgm:cxn modelId="{C6337705-397B-4D7E-9604-5B25109ED827}" type="presParOf" srcId="{85B0C9EF-4600-4E4F-9C17-84CEE611CC15}" destId="{BFDABD97-8CA5-46A6-8DAE-BEF9C8FC4389}" srcOrd="2" destOrd="0" presId="urn:microsoft.com/office/officeart/2005/8/layout/hList7"/>
    <dgm:cxn modelId="{940FFED4-DCA7-4D63-B3AE-928CD06725BD}" type="presParOf" srcId="{85B0C9EF-4600-4E4F-9C17-84CEE611CC15}" destId="{B3D3F980-C6D5-49D5-94D8-809294D156B6}" srcOrd="3" destOrd="0" presId="urn:microsoft.com/office/officeart/2005/8/layout/hList7"/>
    <dgm:cxn modelId="{74A9B18D-90FE-4188-B268-AA9A01BE9507}" type="presParOf" srcId="{192094D1-7E51-4402-99F3-843C9CF20C7C}" destId="{DB697777-728D-427E-8B53-CAB29EBDC3A9}" srcOrd="1" destOrd="0" presId="urn:microsoft.com/office/officeart/2005/8/layout/hList7"/>
    <dgm:cxn modelId="{7E4E545E-85D4-47B3-B833-C0A107582928}" type="presParOf" srcId="{192094D1-7E51-4402-99F3-843C9CF20C7C}" destId="{D1B785BF-52B7-4E1E-A6D4-500FFE0C6279}" srcOrd="2" destOrd="0" presId="urn:microsoft.com/office/officeart/2005/8/layout/hList7"/>
    <dgm:cxn modelId="{AA668121-D3F4-4462-9C44-38CCD2523072}" type="presParOf" srcId="{D1B785BF-52B7-4E1E-A6D4-500FFE0C6279}" destId="{631B0055-30BE-432D-BF7E-46CE98BA16BA}" srcOrd="0" destOrd="0" presId="urn:microsoft.com/office/officeart/2005/8/layout/hList7"/>
    <dgm:cxn modelId="{E5EF0493-AA4D-45AD-84DB-F741ACC806C5}" type="presParOf" srcId="{D1B785BF-52B7-4E1E-A6D4-500FFE0C6279}" destId="{EC131E0D-6D14-4D0C-A7C9-1922952B50C7}" srcOrd="1" destOrd="0" presId="urn:microsoft.com/office/officeart/2005/8/layout/hList7"/>
    <dgm:cxn modelId="{B471DA9A-0409-42EE-9477-C1F2C178137B}" type="presParOf" srcId="{D1B785BF-52B7-4E1E-A6D4-500FFE0C6279}" destId="{4841AC91-8705-4548-9DD6-CCB8388A7B52}" srcOrd="2" destOrd="0" presId="urn:microsoft.com/office/officeart/2005/8/layout/hList7"/>
    <dgm:cxn modelId="{88DA55A2-965F-4403-A06C-6660BA28460B}" type="presParOf" srcId="{D1B785BF-52B7-4E1E-A6D4-500FFE0C6279}" destId="{C4B8694D-03BD-4C5E-ABEA-919D348AEC99}" srcOrd="3" destOrd="0" presId="urn:microsoft.com/office/officeart/2005/8/layout/hList7"/>
    <dgm:cxn modelId="{709FF002-EAA8-4ED4-892B-E559683D9B6B}" type="presParOf" srcId="{192094D1-7E51-4402-99F3-843C9CF20C7C}" destId="{E961C20A-2E50-4A2B-BCC4-B81AF25AE5ED}" srcOrd="3" destOrd="0" presId="urn:microsoft.com/office/officeart/2005/8/layout/hList7"/>
    <dgm:cxn modelId="{E5631CD7-60D9-4EEA-861B-4F7EF428C001}" type="presParOf" srcId="{192094D1-7E51-4402-99F3-843C9CF20C7C}" destId="{62ED1E8E-722D-4C55-97E0-C0F204A9FFC7}" srcOrd="4" destOrd="0" presId="urn:microsoft.com/office/officeart/2005/8/layout/hList7"/>
    <dgm:cxn modelId="{3E6518E3-9328-4E56-AE1B-D1ED0185F585}" type="presParOf" srcId="{62ED1E8E-722D-4C55-97E0-C0F204A9FFC7}" destId="{A034EF49-E513-44AD-BDC4-3980359BAC18}" srcOrd="0" destOrd="0" presId="urn:microsoft.com/office/officeart/2005/8/layout/hList7"/>
    <dgm:cxn modelId="{6A0E4F7C-C5E7-4E1A-AB34-8B2807DA737B}" type="presParOf" srcId="{62ED1E8E-722D-4C55-97E0-C0F204A9FFC7}" destId="{E37C45A8-0456-4191-BD51-00A66E3EF255}" srcOrd="1" destOrd="0" presId="urn:microsoft.com/office/officeart/2005/8/layout/hList7"/>
    <dgm:cxn modelId="{3BB025FA-5FF0-4F11-B5BE-2794C8A030D2}" type="presParOf" srcId="{62ED1E8E-722D-4C55-97E0-C0F204A9FFC7}" destId="{BBF79ECC-44F7-4A6C-9876-E6CED2EDE994}" srcOrd="2" destOrd="0" presId="urn:microsoft.com/office/officeart/2005/8/layout/hList7"/>
    <dgm:cxn modelId="{3A631447-A5AA-4580-AD81-DAF853EF6259}" type="presParOf" srcId="{62ED1E8E-722D-4C55-97E0-C0F204A9FFC7}" destId="{D5697908-F892-4026-8454-25E3CEF75A99}" srcOrd="3" destOrd="0" presId="urn:microsoft.com/office/officeart/2005/8/layout/hList7"/>
    <dgm:cxn modelId="{2F238F27-6FD3-4922-92DB-F0943C5ABFB4}" type="presParOf" srcId="{192094D1-7E51-4402-99F3-843C9CF20C7C}" destId="{FE114A1A-D94F-4E0B-9CCE-77D3371C547B}" srcOrd="5" destOrd="0" presId="urn:microsoft.com/office/officeart/2005/8/layout/hList7"/>
    <dgm:cxn modelId="{C5EE0FB4-4548-49CD-BE9E-10F1F76D3073}" type="presParOf" srcId="{192094D1-7E51-4402-99F3-843C9CF20C7C}" destId="{5FCEF467-3513-45AA-AEBE-E1E4BF759882}" srcOrd="6" destOrd="0" presId="urn:microsoft.com/office/officeart/2005/8/layout/hList7"/>
    <dgm:cxn modelId="{D6861E08-221B-432A-9881-CAFEF84BFF72}" type="presParOf" srcId="{5FCEF467-3513-45AA-AEBE-E1E4BF759882}" destId="{DF1A07D2-E9DD-4E51-A8AC-C52B6F99E316}" srcOrd="0" destOrd="0" presId="urn:microsoft.com/office/officeart/2005/8/layout/hList7"/>
    <dgm:cxn modelId="{C008BBA2-861E-497C-9B54-A50ED9227912}" type="presParOf" srcId="{5FCEF467-3513-45AA-AEBE-E1E4BF759882}" destId="{0D2DE056-720F-4085-A425-7933D27CA8DB}" srcOrd="1" destOrd="0" presId="urn:microsoft.com/office/officeart/2005/8/layout/hList7"/>
    <dgm:cxn modelId="{00E610C4-E994-4DAD-90E9-B05AFB3D65E5}" type="presParOf" srcId="{5FCEF467-3513-45AA-AEBE-E1E4BF759882}" destId="{033900B1-E2E5-4192-BDB2-9ED6D940BA71}" srcOrd="2" destOrd="0" presId="urn:microsoft.com/office/officeart/2005/8/layout/hList7"/>
    <dgm:cxn modelId="{C753F52F-0B2A-4B7F-82AB-EADAC2BBEF09}" type="presParOf" srcId="{5FCEF467-3513-45AA-AEBE-E1E4BF759882}" destId="{5E02FECA-A7F6-4545-9FFA-1FE39D7DC8BE}" srcOrd="3" destOrd="0" presId="urn:microsoft.com/office/officeart/2005/8/layout/hList7"/>
    <dgm:cxn modelId="{307B1667-C499-4EBA-AD95-135C8935593F}" type="presParOf" srcId="{192094D1-7E51-4402-99F3-843C9CF20C7C}" destId="{9C9740D1-8281-44BD-B7FB-9D5A354FB749}" srcOrd="7" destOrd="0" presId="urn:microsoft.com/office/officeart/2005/8/layout/hList7"/>
    <dgm:cxn modelId="{71919E4A-0812-4C4C-9EE3-C8E63878B829}" type="presParOf" srcId="{192094D1-7E51-4402-99F3-843C9CF20C7C}" destId="{0368D00D-B2CD-4806-A588-0B7CBF2A2887}" srcOrd="8" destOrd="0" presId="urn:microsoft.com/office/officeart/2005/8/layout/hList7"/>
    <dgm:cxn modelId="{63DCE3E9-889C-4E12-9821-50A9B59025B4}" type="presParOf" srcId="{0368D00D-B2CD-4806-A588-0B7CBF2A2887}" destId="{E578A671-683D-4F21-8CA3-32F86562CB55}" srcOrd="0" destOrd="0" presId="urn:microsoft.com/office/officeart/2005/8/layout/hList7"/>
    <dgm:cxn modelId="{3422CC61-1E53-4780-8668-D33993F690CE}" type="presParOf" srcId="{0368D00D-B2CD-4806-A588-0B7CBF2A2887}" destId="{B960B2FB-2903-46D3-85D6-7BB934C7F4E3}" srcOrd="1" destOrd="0" presId="urn:microsoft.com/office/officeart/2005/8/layout/hList7"/>
    <dgm:cxn modelId="{C38F744D-4D06-4704-9313-C74B4B7EE7AF}" type="presParOf" srcId="{0368D00D-B2CD-4806-A588-0B7CBF2A2887}" destId="{EFEED72E-2C8C-4829-9873-8C6AD698707D}" srcOrd="2" destOrd="0" presId="urn:microsoft.com/office/officeart/2005/8/layout/hList7"/>
    <dgm:cxn modelId="{E5C97A81-9228-48D5-85AA-A9AB0F6FB8AB}" type="presParOf" srcId="{0368D00D-B2CD-4806-A588-0B7CBF2A2887}" destId="{89286FB2-B648-4F70-86C7-4232785364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05255-71D1-44F5-9879-8B7A8643255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EB3314D-0DF3-4C60-BCF7-E232EB541DF4}">
      <dgm:prSet custT="1"/>
      <dgm:spPr/>
      <dgm:t>
        <a:bodyPr/>
        <a:lstStyle/>
        <a:p>
          <a:pPr rtl="0"/>
          <a:r>
            <a: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“having people answer questions about technicalities and application questions”</a:t>
          </a:r>
          <a:endParaRPr lang="en-US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4887D4-3AC4-4550-BF17-CEC04AE505DB}" type="parTrans" cxnId="{41CE74E8-47AD-4D56-B0B1-E0D93C4DEF36}">
      <dgm:prSet/>
      <dgm:spPr/>
      <dgm:t>
        <a:bodyPr/>
        <a:lstStyle/>
        <a:p>
          <a:endParaRPr lang="en-US"/>
        </a:p>
      </dgm:t>
    </dgm:pt>
    <dgm:pt modelId="{7EA31BF2-3895-4144-BF79-A5EF1B20043D}" type="sibTrans" cxnId="{41CE74E8-47AD-4D56-B0B1-E0D93C4DEF36}">
      <dgm:prSet/>
      <dgm:spPr/>
      <dgm:t>
        <a:bodyPr/>
        <a:lstStyle/>
        <a:p>
          <a:endParaRPr lang="en-US"/>
        </a:p>
      </dgm:t>
    </dgm:pt>
    <dgm:pt modelId="{FDD447CA-98A0-486D-BCF8-7375907CB6E0}">
      <dgm:prSet custT="1"/>
      <dgm:spPr/>
      <dgm:t>
        <a:bodyPr/>
        <a:lstStyle/>
        <a:p>
          <a:pPr rtl="0"/>
          <a:r>
            <a: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“being able to sit down and focus on my application with NO distractions”</a:t>
          </a:r>
          <a:endParaRPr lang="en-US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16C7FE-1A98-4811-A27D-79C74F815AE8}" type="parTrans" cxnId="{0B9221AC-9A62-495D-B855-AA6FD6114344}">
      <dgm:prSet/>
      <dgm:spPr/>
      <dgm:t>
        <a:bodyPr/>
        <a:lstStyle/>
        <a:p>
          <a:endParaRPr lang="en-US"/>
        </a:p>
      </dgm:t>
    </dgm:pt>
    <dgm:pt modelId="{21F7F13C-2DBB-47A0-A27A-836BD9B1BA38}" type="sibTrans" cxnId="{0B9221AC-9A62-495D-B855-AA6FD6114344}">
      <dgm:prSet/>
      <dgm:spPr/>
      <dgm:t>
        <a:bodyPr/>
        <a:lstStyle/>
        <a:p>
          <a:endParaRPr lang="en-US"/>
        </a:p>
      </dgm:t>
    </dgm:pt>
    <dgm:pt modelId="{68E499E1-BB3E-4C54-BAFD-8AC34FC123A4}">
      <dgm:prSet custT="1"/>
      <dgm:spPr/>
      <dgm:t>
        <a:bodyPr/>
        <a:lstStyle/>
        <a:p>
          <a:pPr rtl="0"/>
          <a:r>
            <a: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“being able to apply with the school’s help”</a:t>
          </a:r>
          <a:endParaRPr lang="en-US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6EEFEA-7DB3-4FEB-8CAD-06316F4DA3D2}" type="parTrans" cxnId="{143EFD3F-A290-4133-B7D3-86AA20E7D406}">
      <dgm:prSet/>
      <dgm:spPr/>
      <dgm:t>
        <a:bodyPr/>
        <a:lstStyle/>
        <a:p>
          <a:endParaRPr lang="en-US"/>
        </a:p>
      </dgm:t>
    </dgm:pt>
    <dgm:pt modelId="{C7107CB6-6511-457C-9044-7B947A978B93}" type="sibTrans" cxnId="{143EFD3F-A290-4133-B7D3-86AA20E7D406}">
      <dgm:prSet/>
      <dgm:spPr/>
      <dgm:t>
        <a:bodyPr/>
        <a:lstStyle/>
        <a:p>
          <a:endParaRPr lang="en-US"/>
        </a:p>
      </dgm:t>
    </dgm:pt>
    <dgm:pt modelId="{DC63D626-2008-4305-AF62-804F60C0FB8B}">
      <dgm:prSet custT="1"/>
      <dgm:spPr/>
      <dgm:t>
        <a:bodyPr/>
        <a:lstStyle/>
        <a:p>
          <a:pPr rtl="0"/>
          <a:r>
            <a: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“it put me in front of a computer and made the time for me to apply to college”</a:t>
          </a:r>
          <a:endParaRPr lang="en-US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CA392A-B1A5-42DE-937C-C64D5A6D4164}" type="parTrans" cxnId="{651AC1BF-240E-4DFB-9F15-DCB2CA9D6435}">
      <dgm:prSet/>
      <dgm:spPr/>
      <dgm:t>
        <a:bodyPr/>
        <a:lstStyle/>
        <a:p>
          <a:endParaRPr lang="en-US"/>
        </a:p>
      </dgm:t>
    </dgm:pt>
    <dgm:pt modelId="{4B19F4C9-8DD7-4B2C-8042-C0616B8F7A3E}" type="sibTrans" cxnId="{651AC1BF-240E-4DFB-9F15-DCB2CA9D6435}">
      <dgm:prSet/>
      <dgm:spPr/>
      <dgm:t>
        <a:bodyPr/>
        <a:lstStyle/>
        <a:p>
          <a:endParaRPr lang="en-US"/>
        </a:p>
      </dgm:t>
    </dgm:pt>
    <dgm:pt modelId="{424EB348-E1E6-48D9-9C35-4976FA566A27}">
      <dgm:prSet custT="1"/>
      <dgm:spPr/>
      <dgm:t>
        <a:bodyPr/>
        <a:lstStyle/>
        <a:p>
          <a:pPr rtl="0"/>
          <a:r>
            <a: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“Any questions or concerns I had were answered and made the process easier”</a:t>
          </a:r>
          <a:endParaRPr lang="en-US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02CDB-B173-4356-A2FD-C2EBCC10B837}" type="parTrans" cxnId="{A9CCF749-27C8-47CA-93BD-B6448006F5CC}">
      <dgm:prSet/>
      <dgm:spPr/>
      <dgm:t>
        <a:bodyPr/>
        <a:lstStyle/>
        <a:p>
          <a:endParaRPr lang="en-US"/>
        </a:p>
      </dgm:t>
    </dgm:pt>
    <dgm:pt modelId="{928C9844-E526-4904-A46A-A8FA5FAC06DD}" type="sibTrans" cxnId="{A9CCF749-27C8-47CA-93BD-B6448006F5CC}">
      <dgm:prSet/>
      <dgm:spPr/>
      <dgm:t>
        <a:bodyPr/>
        <a:lstStyle/>
        <a:p>
          <a:endParaRPr lang="en-US"/>
        </a:p>
      </dgm:t>
    </dgm:pt>
    <dgm:pt modelId="{29348E07-29FA-45EC-A4C0-60A196B707F2}">
      <dgm:prSet custT="1"/>
      <dgm:spPr/>
      <dgm:t>
        <a:bodyPr/>
        <a:lstStyle/>
        <a:p>
          <a:pPr rtl="0"/>
          <a:r>
            <a: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“it shows students how important is college”</a:t>
          </a:r>
          <a:endParaRPr lang="en-US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D2298-DA96-48AD-99C6-26EB17A4AA40}" type="parTrans" cxnId="{B923BBEB-BD9D-4F4B-BFC4-C398E839DB43}">
      <dgm:prSet/>
      <dgm:spPr/>
      <dgm:t>
        <a:bodyPr/>
        <a:lstStyle/>
        <a:p>
          <a:endParaRPr lang="en-US"/>
        </a:p>
      </dgm:t>
    </dgm:pt>
    <dgm:pt modelId="{BB53D81E-7B29-4EB8-B585-8FF747C5D674}" type="sibTrans" cxnId="{B923BBEB-BD9D-4F4B-BFC4-C398E839DB43}">
      <dgm:prSet/>
      <dgm:spPr/>
      <dgm:t>
        <a:bodyPr/>
        <a:lstStyle/>
        <a:p>
          <a:endParaRPr lang="en-US"/>
        </a:p>
      </dgm:t>
    </dgm:pt>
    <dgm:pt modelId="{87556CD9-208A-4629-B18A-20A93658068C}">
      <dgm:prSet custT="1"/>
      <dgm:spPr/>
      <dgm:t>
        <a:bodyPr/>
        <a:lstStyle/>
        <a:p>
          <a:pPr rtl="0"/>
          <a:r>
            <a: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“there were many volunteers to aid students with any questions pertaining the to college applications”</a:t>
          </a:r>
          <a:endParaRPr lang="en-US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131E47-04A1-4586-8BC1-AF8FC5A0B4CC}" type="parTrans" cxnId="{5B017BF7-D57C-4BFD-93A4-62BFF1C8F8CB}">
      <dgm:prSet/>
      <dgm:spPr/>
      <dgm:t>
        <a:bodyPr/>
        <a:lstStyle/>
        <a:p>
          <a:endParaRPr lang="en-US"/>
        </a:p>
      </dgm:t>
    </dgm:pt>
    <dgm:pt modelId="{6EB91921-4206-4D41-84DF-E71F9FF301D1}" type="sibTrans" cxnId="{5B017BF7-D57C-4BFD-93A4-62BFF1C8F8CB}">
      <dgm:prSet/>
      <dgm:spPr/>
      <dgm:t>
        <a:bodyPr/>
        <a:lstStyle/>
        <a:p>
          <a:endParaRPr lang="en-US"/>
        </a:p>
      </dgm:t>
    </dgm:pt>
    <dgm:pt modelId="{F18EBE48-6F2D-45B4-BFEE-A126F159C491}">
      <dgm:prSet custT="1"/>
      <dgm:spPr/>
      <dgm:t>
        <a:bodyPr/>
        <a:lstStyle/>
        <a:p>
          <a:pPr rtl="0"/>
          <a:r>
            <a: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 learned how to apply to college now, it really helps”</a:t>
          </a:r>
          <a:endParaRPr lang="en-US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91D3CC-1496-4250-807C-6739402891A0}" type="parTrans" cxnId="{84DDBE70-EFA8-495E-812E-5DF9260F2333}">
      <dgm:prSet/>
      <dgm:spPr/>
      <dgm:t>
        <a:bodyPr/>
        <a:lstStyle/>
        <a:p>
          <a:endParaRPr lang="en-US"/>
        </a:p>
      </dgm:t>
    </dgm:pt>
    <dgm:pt modelId="{9758E6FB-AA39-4C57-A182-B1A2288F18DC}" type="sibTrans" cxnId="{84DDBE70-EFA8-495E-812E-5DF9260F2333}">
      <dgm:prSet/>
      <dgm:spPr/>
      <dgm:t>
        <a:bodyPr/>
        <a:lstStyle/>
        <a:p>
          <a:endParaRPr lang="en-US"/>
        </a:p>
      </dgm:t>
    </dgm:pt>
    <dgm:pt modelId="{80195AFA-59B9-439E-ADDF-4390344DD28D}">
      <dgm:prSet custT="1"/>
      <dgm:spPr/>
      <dgm:t>
        <a:bodyPr/>
        <a:lstStyle/>
        <a:p>
          <a:pPr rtl="0"/>
          <a:r>
            <a: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“Being able to get the application done in one class period! Plus with all the great helpers”</a:t>
          </a:r>
          <a:endParaRPr lang="en-US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DF1296-91C0-4041-813C-8A8268223470}" type="parTrans" cxnId="{8BCD9B58-9457-45BF-A293-1EE233465A0D}">
      <dgm:prSet/>
      <dgm:spPr/>
      <dgm:t>
        <a:bodyPr/>
        <a:lstStyle/>
        <a:p>
          <a:endParaRPr lang="en-US"/>
        </a:p>
      </dgm:t>
    </dgm:pt>
    <dgm:pt modelId="{185420C4-0BC2-4912-99FD-D4C90053B90C}" type="sibTrans" cxnId="{8BCD9B58-9457-45BF-A293-1EE233465A0D}">
      <dgm:prSet/>
      <dgm:spPr/>
      <dgm:t>
        <a:bodyPr/>
        <a:lstStyle/>
        <a:p>
          <a:endParaRPr lang="en-US"/>
        </a:p>
      </dgm:t>
    </dgm:pt>
    <dgm:pt modelId="{0E31DFCF-047F-49C3-BA90-77310AACB48C}" type="pres">
      <dgm:prSet presAssocID="{2A705255-71D1-44F5-9879-8B7A864325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2E11F-30A8-4DFD-A69F-274F24205F19}" type="pres">
      <dgm:prSet presAssocID="{0EB3314D-0DF3-4C60-BCF7-E232EB541DF4}" presName="node" presStyleLbl="node1" presStyleIdx="0" presStyleCnt="9" custScaleY="13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134CB-B654-45A3-AA7C-7F42ABE9C1AF}" type="pres">
      <dgm:prSet presAssocID="{7EA31BF2-3895-4144-BF79-A5EF1B20043D}" presName="sibTrans" presStyleCnt="0"/>
      <dgm:spPr/>
      <dgm:t>
        <a:bodyPr/>
        <a:lstStyle/>
        <a:p>
          <a:endParaRPr lang="en-US"/>
        </a:p>
      </dgm:t>
    </dgm:pt>
    <dgm:pt modelId="{0841E65E-AA81-49E1-9124-69E3ADAA778E}" type="pres">
      <dgm:prSet presAssocID="{FDD447CA-98A0-486D-BCF8-7375907CB6E0}" presName="node" presStyleLbl="node1" presStyleIdx="1" presStyleCnt="9" custScaleY="13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DC649-C58B-48E8-8C56-3FEBFFF23578}" type="pres">
      <dgm:prSet presAssocID="{21F7F13C-2DBB-47A0-A27A-836BD9B1BA38}" presName="sibTrans" presStyleCnt="0"/>
      <dgm:spPr/>
      <dgm:t>
        <a:bodyPr/>
        <a:lstStyle/>
        <a:p>
          <a:endParaRPr lang="en-US"/>
        </a:p>
      </dgm:t>
    </dgm:pt>
    <dgm:pt modelId="{3B1E5110-257A-4BD3-9B43-22AA0DEBA9F4}" type="pres">
      <dgm:prSet presAssocID="{68E499E1-BB3E-4C54-BAFD-8AC34FC123A4}" presName="node" presStyleLbl="node1" presStyleIdx="2" presStyleCnt="9" custScaleY="13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4D7BF-9B3F-417B-B9B8-52AE0EAF0654}" type="pres">
      <dgm:prSet presAssocID="{C7107CB6-6511-457C-9044-7B947A978B93}" presName="sibTrans" presStyleCnt="0"/>
      <dgm:spPr/>
      <dgm:t>
        <a:bodyPr/>
        <a:lstStyle/>
        <a:p>
          <a:endParaRPr lang="en-US"/>
        </a:p>
      </dgm:t>
    </dgm:pt>
    <dgm:pt modelId="{B3860D38-5BD0-4DE3-AEF1-2DED4A924C3A}" type="pres">
      <dgm:prSet presAssocID="{DC63D626-2008-4305-AF62-804F60C0FB8B}" presName="node" presStyleLbl="node1" presStyleIdx="3" presStyleCnt="9" custScaleY="13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6A7A9-6F3C-455D-9058-B6B35A2A6759}" type="pres">
      <dgm:prSet presAssocID="{4B19F4C9-8DD7-4B2C-8042-C0616B8F7A3E}" presName="sibTrans" presStyleCnt="0"/>
      <dgm:spPr/>
      <dgm:t>
        <a:bodyPr/>
        <a:lstStyle/>
        <a:p>
          <a:endParaRPr lang="en-US"/>
        </a:p>
      </dgm:t>
    </dgm:pt>
    <dgm:pt modelId="{D0A7234C-22DA-4E23-943A-BECA2C1F1D60}" type="pres">
      <dgm:prSet presAssocID="{424EB348-E1E6-48D9-9C35-4976FA566A27}" presName="node" presStyleLbl="node1" presStyleIdx="4" presStyleCnt="9" custScaleY="13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1602C-31C0-49AA-AE73-C6E4C3AC886A}" type="pres">
      <dgm:prSet presAssocID="{928C9844-E526-4904-A46A-A8FA5FAC06DD}" presName="sibTrans" presStyleCnt="0"/>
      <dgm:spPr/>
      <dgm:t>
        <a:bodyPr/>
        <a:lstStyle/>
        <a:p>
          <a:endParaRPr lang="en-US"/>
        </a:p>
      </dgm:t>
    </dgm:pt>
    <dgm:pt modelId="{DB911D38-2071-440F-9AAD-FC5598853ACB}" type="pres">
      <dgm:prSet presAssocID="{29348E07-29FA-45EC-A4C0-60A196B707F2}" presName="node" presStyleLbl="node1" presStyleIdx="5" presStyleCnt="9" custScaleY="13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3567D-CC57-404B-8A2B-5D1195D6B6BD}" type="pres">
      <dgm:prSet presAssocID="{BB53D81E-7B29-4EB8-B585-8FF747C5D674}" presName="sibTrans" presStyleCnt="0"/>
      <dgm:spPr/>
      <dgm:t>
        <a:bodyPr/>
        <a:lstStyle/>
        <a:p>
          <a:endParaRPr lang="en-US"/>
        </a:p>
      </dgm:t>
    </dgm:pt>
    <dgm:pt modelId="{F6B03E09-3F2A-4692-9853-2D95240B5712}" type="pres">
      <dgm:prSet presAssocID="{87556CD9-208A-4629-B18A-20A93658068C}" presName="node" presStyleLbl="node1" presStyleIdx="6" presStyleCnt="9" custScaleY="13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12E5F-56DF-44A2-969A-52151C34AE4B}" type="pres">
      <dgm:prSet presAssocID="{6EB91921-4206-4D41-84DF-E71F9FF301D1}" presName="sibTrans" presStyleCnt="0"/>
      <dgm:spPr/>
      <dgm:t>
        <a:bodyPr/>
        <a:lstStyle/>
        <a:p>
          <a:endParaRPr lang="en-US"/>
        </a:p>
      </dgm:t>
    </dgm:pt>
    <dgm:pt modelId="{9789DE4B-CF65-415B-A40E-C89C1607050D}" type="pres">
      <dgm:prSet presAssocID="{F18EBE48-6F2D-45B4-BFEE-A126F159C491}" presName="node" presStyleLbl="node1" presStyleIdx="7" presStyleCnt="9" custScaleY="13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5DB92-7291-4497-B12E-929D121E308E}" type="pres">
      <dgm:prSet presAssocID="{9758E6FB-AA39-4C57-A182-B1A2288F18DC}" presName="sibTrans" presStyleCnt="0"/>
      <dgm:spPr/>
      <dgm:t>
        <a:bodyPr/>
        <a:lstStyle/>
        <a:p>
          <a:endParaRPr lang="en-US"/>
        </a:p>
      </dgm:t>
    </dgm:pt>
    <dgm:pt modelId="{0C631C8D-C931-48EE-99C1-EDEAF4D11DDA}" type="pres">
      <dgm:prSet presAssocID="{80195AFA-59B9-439E-ADDF-4390344DD28D}" presName="node" presStyleLbl="node1" presStyleIdx="8" presStyleCnt="9" custScaleY="13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9221AC-9A62-495D-B855-AA6FD6114344}" srcId="{2A705255-71D1-44F5-9879-8B7A8643255E}" destId="{FDD447CA-98A0-486D-BCF8-7375907CB6E0}" srcOrd="1" destOrd="0" parTransId="{C716C7FE-1A98-4811-A27D-79C74F815AE8}" sibTransId="{21F7F13C-2DBB-47A0-A27A-836BD9B1BA38}"/>
    <dgm:cxn modelId="{DC4D05D9-0EFA-430B-8361-A88F409FEA1A}" type="presOf" srcId="{DC63D626-2008-4305-AF62-804F60C0FB8B}" destId="{B3860D38-5BD0-4DE3-AEF1-2DED4A924C3A}" srcOrd="0" destOrd="0" presId="urn:microsoft.com/office/officeart/2005/8/layout/default"/>
    <dgm:cxn modelId="{8BCD9B58-9457-45BF-A293-1EE233465A0D}" srcId="{2A705255-71D1-44F5-9879-8B7A8643255E}" destId="{80195AFA-59B9-439E-ADDF-4390344DD28D}" srcOrd="8" destOrd="0" parTransId="{4ADF1296-91C0-4041-813C-8A8268223470}" sibTransId="{185420C4-0BC2-4912-99FD-D4C90053B90C}"/>
    <dgm:cxn modelId="{41CE74E8-47AD-4D56-B0B1-E0D93C4DEF36}" srcId="{2A705255-71D1-44F5-9879-8B7A8643255E}" destId="{0EB3314D-0DF3-4C60-BCF7-E232EB541DF4}" srcOrd="0" destOrd="0" parTransId="{AC4887D4-3AC4-4550-BF17-CEC04AE505DB}" sibTransId="{7EA31BF2-3895-4144-BF79-A5EF1B20043D}"/>
    <dgm:cxn modelId="{651AC1BF-240E-4DFB-9F15-DCB2CA9D6435}" srcId="{2A705255-71D1-44F5-9879-8B7A8643255E}" destId="{DC63D626-2008-4305-AF62-804F60C0FB8B}" srcOrd="3" destOrd="0" parTransId="{32CA392A-B1A5-42DE-937C-C64D5A6D4164}" sibTransId="{4B19F4C9-8DD7-4B2C-8042-C0616B8F7A3E}"/>
    <dgm:cxn modelId="{F0333E53-C0C8-4A06-9A83-891668D0BE8C}" type="presOf" srcId="{424EB348-E1E6-48D9-9C35-4976FA566A27}" destId="{D0A7234C-22DA-4E23-943A-BECA2C1F1D60}" srcOrd="0" destOrd="0" presId="urn:microsoft.com/office/officeart/2005/8/layout/default"/>
    <dgm:cxn modelId="{5B017BF7-D57C-4BFD-93A4-62BFF1C8F8CB}" srcId="{2A705255-71D1-44F5-9879-8B7A8643255E}" destId="{87556CD9-208A-4629-B18A-20A93658068C}" srcOrd="6" destOrd="0" parTransId="{A5131E47-04A1-4586-8BC1-AF8FC5A0B4CC}" sibTransId="{6EB91921-4206-4D41-84DF-E71F9FF301D1}"/>
    <dgm:cxn modelId="{F0E7DAC2-A607-45FA-8249-DE9A3EC6A694}" type="presOf" srcId="{2A705255-71D1-44F5-9879-8B7A8643255E}" destId="{0E31DFCF-047F-49C3-BA90-77310AACB48C}" srcOrd="0" destOrd="0" presId="urn:microsoft.com/office/officeart/2005/8/layout/default"/>
    <dgm:cxn modelId="{63380E3B-AB7A-48CF-89A1-A91EC7055E0D}" type="presOf" srcId="{0EB3314D-0DF3-4C60-BCF7-E232EB541DF4}" destId="{D3D2E11F-30A8-4DFD-A69F-274F24205F19}" srcOrd="0" destOrd="0" presId="urn:microsoft.com/office/officeart/2005/8/layout/default"/>
    <dgm:cxn modelId="{C7659281-8104-4A1F-9086-48AAD1E96493}" type="presOf" srcId="{F18EBE48-6F2D-45B4-BFEE-A126F159C491}" destId="{9789DE4B-CF65-415B-A40E-C89C1607050D}" srcOrd="0" destOrd="0" presId="urn:microsoft.com/office/officeart/2005/8/layout/default"/>
    <dgm:cxn modelId="{B923BBEB-BD9D-4F4B-BFC4-C398E839DB43}" srcId="{2A705255-71D1-44F5-9879-8B7A8643255E}" destId="{29348E07-29FA-45EC-A4C0-60A196B707F2}" srcOrd="5" destOrd="0" parTransId="{CD5D2298-DA96-48AD-99C6-26EB17A4AA40}" sibTransId="{BB53D81E-7B29-4EB8-B585-8FF747C5D674}"/>
    <dgm:cxn modelId="{4283B735-F712-429C-92BC-67867E130FF6}" type="presOf" srcId="{80195AFA-59B9-439E-ADDF-4390344DD28D}" destId="{0C631C8D-C931-48EE-99C1-EDEAF4D11DDA}" srcOrd="0" destOrd="0" presId="urn:microsoft.com/office/officeart/2005/8/layout/default"/>
    <dgm:cxn modelId="{A9CCF749-27C8-47CA-93BD-B6448006F5CC}" srcId="{2A705255-71D1-44F5-9879-8B7A8643255E}" destId="{424EB348-E1E6-48D9-9C35-4976FA566A27}" srcOrd="4" destOrd="0" parTransId="{C1102CDB-B173-4356-A2FD-C2EBCC10B837}" sibTransId="{928C9844-E526-4904-A46A-A8FA5FAC06DD}"/>
    <dgm:cxn modelId="{143EFD3F-A290-4133-B7D3-86AA20E7D406}" srcId="{2A705255-71D1-44F5-9879-8B7A8643255E}" destId="{68E499E1-BB3E-4C54-BAFD-8AC34FC123A4}" srcOrd="2" destOrd="0" parTransId="{3F6EEFEA-7DB3-4FEB-8CAD-06316F4DA3D2}" sibTransId="{C7107CB6-6511-457C-9044-7B947A978B93}"/>
    <dgm:cxn modelId="{5CCFC420-413A-4353-8A8B-040B8DD07C13}" type="presOf" srcId="{87556CD9-208A-4629-B18A-20A93658068C}" destId="{F6B03E09-3F2A-4692-9853-2D95240B5712}" srcOrd="0" destOrd="0" presId="urn:microsoft.com/office/officeart/2005/8/layout/default"/>
    <dgm:cxn modelId="{84DDBE70-EFA8-495E-812E-5DF9260F2333}" srcId="{2A705255-71D1-44F5-9879-8B7A8643255E}" destId="{F18EBE48-6F2D-45B4-BFEE-A126F159C491}" srcOrd="7" destOrd="0" parTransId="{8C91D3CC-1496-4250-807C-6739402891A0}" sibTransId="{9758E6FB-AA39-4C57-A182-B1A2288F18DC}"/>
    <dgm:cxn modelId="{CD369A2F-052A-40E5-9B19-E828488A5ED5}" type="presOf" srcId="{68E499E1-BB3E-4C54-BAFD-8AC34FC123A4}" destId="{3B1E5110-257A-4BD3-9B43-22AA0DEBA9F4}" srcOrd="0" destOrd="0" presId="urn:microsoft.com/office/officeart/2005/8/layout/default"/>
    <dgm:cxn modelId="{7504FBD5-60D5-471A-8D7F-7D0ABAD6659F}" type="presOf" srcId="{FDD447CA-98A0-486D-BCF8-7375907CB6E0}" destId="{0841E65E-AA81-49E1-9124-69E3ADAA778E}" srcOrd="0" destOrd="0" presId="urn:microsoft.com/office/officeart/2005/8/layout/default"/>
    <dgm:cxn modelId="{2DB949C2-0A4E-4D08-BAC5-50468BD24AE5}" type="presOf" srcId="{29348E07-29FA-45EC-A4C0-60A196B707F2}" destId="{DB911D38-2071-440F-9AAD-FC5598853ACB}" srcOrd="0" destOrd="0" presId="urn:microsoft.com/office/officeart/2005/8/layout/default"/>
    <dgm:cxn modelId="{9C78735A-6ADD-4863-BD69-0E30729A3B24}" type="presParOf" srcId="{0E31DFCF-047F-49C3-BA90-77310AACB48C}" destId="{D3D2E11F-30A8-4DFD-A69F-274F24205F19}" srcOrd="0" destOrd="0" presId="urn:microsoft.com/office/officeart/2005/8/layout/default"/>
    <dgm:cxn modelId="{19C97ADA-93EA-427C-8708-B6DB1DD452DB}" type="presParOf" srcId="{0E31DFCF-047F-49C3-BA90-77310AACB48C}" destId="{02F134CB-B654-45A3-AA7C-7F42ABE9C1AF}" srcOrd="1" destOrd="0" presId="urn:microsoft.com/office/officeart/2005/8/layout/default"/>
    <dgm:cxn modelId="{690509D0-D9C2-4B48-8F2C-BE6B4CC54E36}" type="presParOf" srcId="{0E31DFCF-047F-49C3-BA90-77310AACB48C}" destId="{0841E65E-AA81-49E1-9124-69E3ADAA778E}" srcOrd="2" destOrd="0" presId="urn:microsoft.com/office/officeart/2005/8/layout/default"/>
    <dgm:cxn modelId="{7FF58098-9723-4D25-9384-D2F80E915965}" type="presParOf" srcId="{0E31DFCF-047F-49C3-BA90-77310AACB48C}" destId="{E29DC649-C58B-48E8-8C56-3FEBFFF23578}" srcOrd="3" destOrd="0" presId="urn:microsoft.com/office/officeart/2005/8/layout/default"/>
    <dgm:cxn modelId="{2478D373-D184-4087-B2A2-0F3381A28700}" type="presParOf" srcId="{0E31DFCF-047F-49C3-BA90-77310AACB48C}" destId="{3B1E5110-257A-4BD3-9B43-22AA0DEBA9F4}" srcOrd="4" destOrd="0" presId="urn:microsoft.com/office/officeart/2005/8/layout/default"/>
    <dgm:cxn modelId="{2F2721DE-C712-4CBE-B24C-CB4D7483664C}" type="presParOf" srcId="{0E31DFCF-047F-49C3-BA90-77310AACB48C}" destId="{0204D7BF-9B3F-417B-B9B8-52AE0EAF0654}" srcOrd="5" destOrd="0" presId="urn:microsoft.com/office/officeart/2005/8/layout/default"/>
    <dgm:cxn modelId="{701AC349-56F4-4AA1-9DDB-6C8BC064D16A}" type="presParOf" srcId="{0E31DFCF-047F-49C3-BA90-77310AACB48C}" destId="{B3860D38-5BD0-4DE3-AEF1-2DED4A924C3A}" srcOrd="6" destOrd="0" presId="urn:microsoft.com/office/officeart/2005/8/layout/default"/>
    <dgm:cxn modelId="{69BA7706-88CD-40DA-93A6-E11E45F79852}" type="presParOf" srcId="{0E31DFCF-047F-49C3-BA90-77310AACB48C}" destId="{7106A7A9-6F3C-455D-9058-B6B35A2A6759}" srcOrd="7" destOrd="0" presId="urn:microsoft.com/office/officeart/2005/8/layout/default"/>
    <dgm:cxn modelId="{E2D1FAF2-375F-4B05-B019-5D7C17F6523C}" type="presParOf" srcId="{0E31DFCF-047F-49C3-BA90-77310AACB48C}" destId="{D0A7234C-22DA-4E23-943A-BECA2C1F1D60}" srcOrd="8" destOrd="0" presId="urn:microsoft.com/office/officeart/2005/8/layout/default"/>
    <dgm:cxn modelId="{47E476E2-DCE0-4073-A6D3-7016790479EC}" type="presParOf" srcId="{0E31DFCF-047F-49C3-BA90-77310AACB48C}" destId="{DC01602C-31C0-49AA-AE73-C6E4C3AC886A}" srcOrd="9" destOrd="0" presId="urn:microsoft.com/office/officeart/2005/8/layout/default"/>
    <dgm:cxn modelId="{EF6ECAFD-8953-4A0A-83A1-0DF2A0BCB0CE}" type="presParOf" srcId="{0E31DFCF-047F-49C3-BA90-77310AACB48C}" destId="{DB911D38-2071-440F-9AAD-FC5598853ACB}" srcOrd="10" destOrd="0" presId="urn:microsoft.com/office/officeart/2005/8/layout/default"/>
    <dgm:cxn modelId="{2DB58DDF-A911-4AFE-A4FA-318E252D9508}" type="presParOf" srcId="{0E31DFCF-047F-49C3-BA90-77310AACB48C}" destId="{87E3567D-CC57-404B-8A2B-5D1195D6B6BD}" srcOrd="11" destOrd="0" presId="urn:microsoft.com/office/officeart/2005/8/layout/default"/>
    <dgm:cxn modelId="{9E247E0D-C18B-4BF3-BE17-E2450C3462C7}" type="presParOf" srcId="{0E31DFCF-047F-49C3-BA90-77310AACB48C}" destId="{F6B03E09-3F2A-4692-9853-2D95240B5712}" srcOrd="12" destOrd="0" presId="urn:microsoft.com/office/officeart/2005/8/layout/default"/>
    <dgm:cxn modelId="{F1DA6378-0D89-4E81-BEBF-48850C6B5211}" type="presParOf" srcId="{0E31DFCF-047F-49C3-BA90-77310AACB48C}" destId="{3DC12E5F-56DF-44A2-969A-52151C34AE4B}" srcOrd="13" destOrd="0" presId="urn:microsoft.com/office/officeart/2005/8/layout/default"/>
    <dgm:cxn modelId="{02DD1A1F-2AE3-4AFB-9AAD-BFE688BA315A}" type="presParOf" srcId="{0E31DFCF-047F-49C3-BA90-77310AACB48C}" destId="{9789DE4B-CF65-415B-A40E-C89C1607050D}" srcOrd="14" destOrd="0" presId="urn:microsoft.com/office/officeart/2005/8/layout/default"/>
    <dgm:cxn modelId="{4F7F8B0F-F70B-4C7B-BF71-3575496471CC}" type="presParOf" srcId="{0E31DFCF-047F-49C3-BA90-77310AACB48C}" destId="{A1B5DB92-7291-4497-B12E-929D121E308E}" srcOrd="15" destOrd="0" presId="urn:microsoft.com/office/officeart/2005/8/layout/default"/>
    <dgm:cxn modelId="{FC994088-3ED8-45D4-848A-3986C727D616}" type="presParOf" srcId="{0E31DFCF-047F-49C3-BA90-77310AACB48C}" destId="{0C631C8D-C931-48EE-99C1-EDEAF4D11DD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A4391-5F31-4D7B-B7DE-B00B3F44064B}" type="doc">
      <dgm:prSet loTypeId="urn:microsoft.com/office/officeart/2005/8/layout/p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68D916-0865-4BA3-B105-D1DD4A1E23B2}">
      <dgm:prSet custT="1"/>
      <dgm:spPr/>
      <dgm:t>
        <a:bodyPr/>
        <a:lstStyle/>
        <a:p>
          <a:pPr algn="ctr" rtl="0"/>
          <a:r>
            <a:rPr lang="en-US" sz="1600" b="1" u="none" dirty="0" smtClean="0"/>
            <a:t>166 CHS Seniors participated     </a:t>
          </a:r>
          <a:r>
            <a:rPr lang="en-US" sz="1600" b="1" dirty="0" smtClean="0"/>
            <a:t>in the event on November 17</a:t>
          </a:r>
          <a:r>
            <a:rPr lang="en-US" sz="1600" b="1" baseline="30000" dirty="0" smtClean="0"/>
            <a:t>th</a:t>
          </a:r>
          <a:endParaRPr lang="en-US" sz="1600" b="1" dirty="0"/>
        </a:p>
      </dgm:t>
    </dgm:pt>
    <dgm:pt modelId="{63D0A6D6-9198-4223-BA81-6ABD27C452EB}" type="parTrans" cxnId="{98491F70-C23A-49C8-AA25-CE3A19F79268}">
      <dgm:prSet/>
      <dgm:spPr/>
      <dgm:t>
        <a:bodyPr/>
        <a:lstStyle/>
        <a:p>
          <a:endParaRPr lang="en-US"/>
        </a:p>
      </dgm:t>
    </dgm:pt>
    <dgm:pt modelId="{AD91BBA8-0A17-481B-928E-15748668644D}" type="sibTrans" cxnId="{98491F70-C23A-49C8-AA25-CE3A19F79268}">
      <dgm:prSet/>
      <dgm:spPr/>
      <dgm:t>
        <a:bodyPr/>
        <a:lstStyle/>
        <a:p>
          <a:endParaRPr lang="en-US"/>
        </a:p>
      </dgm:t>
    </dgm:pt>
    <dgm:pt modelId="{ED4C264F-82F7-4FDE-8CDD-B67F6CCAF7E0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1200"/>
            </a:spcAft>
          </a:pPr>
          <a:r>
            <a:rPr lang="en-US" sz="1600" b="1" dirty="0" smtClean="0"/>
            <a:t>83.3% of surveyed students reported the event encouraged them to apply earlier than they would have otherwise</a:t>
          </a:r>
          <a:endParaRPr lang="en-US" sz="1600" b="1" dirty="0"/>
        </a:p>
      </dgm:t>
    </dgm:pt>
    <dgm:pt modelId="{F896CCA3-893C-41CD-97E0-F6E2B4DF6B88}" type="parTrans" cxnId="{EC3ACDB9-5CFF-4D99-AE4B-F926468130F9}">
      <dgm:prSet/>
      <dgm:spPr/>
      <dgm:t>
        <a:bodyPr/>
        <a:lstStyle/>
        <a:p>
          <a:endParaRPr lang="en-US"/>
        </a:p>
      </dgm:t>
    </dgm:pt>
    <dgm:pt modelId="{0174E7F1-587D-40B8-95F4-02629AE62A82}" type="sibTrans" cxnId="{EC3ACDB9-5CFF-4D99-AE4B-F926468130F9}">
      <dgm:prSet/>
      <dgm:spPr/>
      <dgm:t>
        <a:bodyPr/>
        <a:lstStyle/>
        <a:p>
          <a:endParaRPr lang="en-US"/>
        </a:p>
      </dgm:t>
    </dgm:pt>
    <dgm:pt modelId="{1B9C66C0-42F4-49D0-81F8-91E32E57FB4B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1200"/>
            </a:spcAft>
          </a:pPr>
          <a:r>
            <a:rPr lang="en-US" sz="1600" b="1" dirty="0" smtClean="0"/>
            <a:t>52.6% of surveyed students reported he event influenced their decision to apply to college</a:t>
          </a:r>
          <a:endParaRPr lang="en-US" sz="1600" b="1" dirty="0"/>
        </a:p>
      </dgm:t>
    </dgm:pt>
    <dgm:pt modelId="{40864ADB-F279-44FB-ACAC-69C36A6366F5}" type="parTrans" cxnId="{225DA307-2319-4ACF-9146-8A3B09E639D6}">
      <dgm:prSet/>
      <dgm:spPr/>
      <dgm:t>
        <a:bodyPr/>
        <a:lstStyle/>
        <a:p>
          <a:endParaRPr lang="en-US"/>
        </a:p>
      </dgm:t>
    </dgm:pt>
    <dgm:pt modelId="{C9FDB13F-A5F6-4622-A7B4-B799997354ED}" type="sibTrans" cxnId="{225DA307-2319-4ACF-9146-8A3B09E639D6}">
      <dgm:prSet/>
      <dgm:spPr/>
      <dgm:t>
        <a:bodyPr/>
        <a:lstStyle/>
        <a:p>
          <a:endParaRPr lang="en-US"/>
        </a:p>
      </dgm:t>
    </dgm:pt>
    <dgm:pt modelId="{A1821445-25E4-4B3B-A976-5385324716D2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1200"/>
            </a:spcAft>
          </a:pPr>
          <a:r>
            <a:rPr lang="en-US" sz="1600" b="1" dirty="0" smtClean="0"/>
            <a:t>95% of surveyed students recommended that Centennial continue to offer this event in the future</a:t>
          </a:r>
          <a:endParaRPr lang="en-US" sz="1600" b="1" dirty="0"/>
        </a:p>
      </dgm:t>
    </dgm:pt>
    <dgm:pt modelId="{893DD4D3-4352-432C-9443-06553B2E7FB0}" type="parTrans" cxnId="{CADCBE3D-6BC2-4787-9CE9-2063E6A42186}">
      <dgm:prSet/>
      <dgm:spPr/>
      <dgm:t>
        <a:bodyPr/>
        <a:lstStyle/>
        <a:p>
          <a:endParaRPr lang="en-US"/>
        </a:p>
      </dgm:t>
    </dgm:pt>
    <dgm:pt modelId="{E58F7548-A15D-4500-8515-1BD02F9AF162}" type="sibTrans" cxnId="{CADCBE3D-6BC2-4787-9CE9-2063E6A42186}">
      <dgm:prSet/>
      <dgm:spPr/>
      <dgm:t>
        <a:bodyPr/>
        <a:lstStyle/>
        <a:p>
          <a:endParaRPr lang="en-US"/>
        </a:p>
      </dgm:t>
    </dgm:pt>
    <dgm:pt modelId="{33C5DA84-3241-4C8A-8499-6671D1825691}" type="pres">
      <dgm:prSet presAssocID="{890A4391-5F31-4D7B-B7DE-B00B3F4406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36786-0684-4140-AD5B-1BC693230CDE}" type="pres">
      <dgm:prSet presAssocID="{890A4391-5F31-4D7B-B7DE-B00B3F44064B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A10B9E0E-19E5-4E37-BF46-2947E2E53CC0}" type="pres">
      <dgm:prSet presAssocID="{890A4391-5F31-4D7B-B7DE-B00B3F44064B}" presName="linComp" presStyleCnt="0"/>
      <dgm:spPr/>
      <dgm:t>
        <a:bodyPr/>
        <a:lstStyle/>
        <a:p>
          <a:endParaRPr lang="en-US"/>
        </a:p>
      </dgm:t>
    </dgm:pt>
    <dgm:pt modelId="{A84F8F35-B0EF-430F-B9F1-C25445DB01F3}" type="pres">
      <dgm:prSet presAssocID="{1368D916-0865-4BA3-B105-D1DD4A1E23B2}" presName="compNode" presStyleCnt="0"/>
      <dgm:spPr/>
      <dgm:t>
        <a:bodyPr/>
        <a:lstStyle/>
        <a:p>
          <a:endParaRPr lang="en-US"/>
        </a:p>
      </dgm:t>
    </dgm:pt>
    <dgm:pt modelId="{39967BEF-DA5B-47B1-AD29-2E05C2107E5E}" type="pres">
      <dgm:prSet presAssocID="{1368D916-0865-4BA3-B105-D1DD4A1E23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1EC0D-455D-4472-9EA4-DD65700100FB}" type="pres">
      <dgm:prSet presAssocID="{1368D916-0865-4BA3-B105-D1DD4A1E23B2}" presName="invisiNode" presStyleLbl="node1" presStyleIdx="0" presStyleCnt="4"/>
      <dgm:spPr/>
      <dgm:t>
        <a:bodyPr/>
        <a:lstStyle/>
        <a:p>
          <a:endParaRPr lang="en-US"/>
        </a:p>
      </dgm:t>
    </dgm:pt>
    <dgm:pt modelId="{9540F479-791E-446C-AEEF-044196785CA6}" type="pres">
      <dgm:prSet presAssocID="{1368D916-0865-4BA3-B105-D1DD4A1E23B2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336B5996-6DB8-4273-A778-EFC04D487A89}" type="pres">
      <dgm:prSet presAssocID="{AD91BBA8-0A17-481B-928E-1574866864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2D44CE-0625-474A-8F27-4C8DFF2E9F12}" type="pres">
      <dgm:prSet presAssocID="{1B9C66C0-42F4-49D0-81F8-91E32E57FB4B}" presName="compNode" presStyleCnt="0"/>
      <dgm:spPr/>
      <dgm:t>
        <a:bodyPr/>
        <a:lstStyle/>
        <a:p>
          <a:endParaRPr lang="en-US"/>
        </a:p>
      </dgm:t>
    </dgm:pt>
    <dgm:pt modelId="{EC80E6E9-D30D-4D5C-9CEF-60F36F61AD76}" type="pres">
      <dgm:prSet presAssocID="{1B9C66C0-42F4-49D0-81F8-91E32E57FB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B8C98-6DF5-4740-B3C8-DE51DA38E409}" type="pres">
      <dgm:prSet presAssocID="{1B9C66C0-42F4-49D0-81F8-91E32E57FB4B}" presName="invisiNode" presStyleLbl="node1" presStyleIdx="1" presStyleCnt="4"/>
      <dgm:spPr/>
      <dgm:t>
        <a:bodyPr/>
        <a:lstStyle/>
        <a:p>
          <a:endParaRPr lang="en-US"/>
        </a:p>
      </dgm:t>
    </dgm:pt>
    <dgm:pt modelId="{AFA4D77D-CFC3-4919-A7E5-43D07D94FA33}" type="pres">
      <dgm:prSet presAssocID="{1B9C66C0-42F4-49D0-81F8-91E32E57FB4B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64C2DA95-DEA6-4995-8F7A-3E3E852B80B0}" type="pres">
      <dgm:prSet presAssocID="{C9FDB13F-A5F6-4622-A7B4-B799997354E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8C3B380-BB78-49CE-8AAA-035C9E603B0A}" type="pres">
      <dgm:prSet presAssocID="{ED4C264F-82F7-4FDE-8CDD-B67F6CCAF7E0}" presName="compNode" presStyleCnt="0"/>
      <dgm:spPr/>
      <dgm:t>
        <a:bodyPr/>
        <a:lstStyle/>
        <a:p>
          <a:endParaRPr lang="en-US"/>
        </a:p>
      </dgm:t>
    </dgm:pt>
    <dgm:pt modelId="{CD9EFE68-4DC8-422B-B3B4-B765CA6B9964}" type="pres">
      <dgm:prSet presAssocID="{ED4C264F-82F7-4FDE-8CDD-B67F6CCAF7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CD807-1090-4C9C-91B3-1D466FE7CFFE}" type="pres">
      <dgm:prSet presAssocID="{ED4C264F-82F7-4FDE-8CDD-B67F6CCAF7E0}" presName="invisiNode" presStyleLbl="node1" presStyleIdx="2" presStyleCnt="4"/>
      <dgm:spPr/>
      <dgm:t>
        <a:bodyPr/>
        <a:lstStyle/>
        <a:p>
          <a:endParaRPr lang="en-US"/>
        </a:p>
      </dgm:t>
    </dgm:pt>
    <dgm:pt modelId="{F0DDE32E-EE98-4136-9BDF-A22B391DB6EA}" type="pres">
      <dgm:prSet presAssocID="{ED4C264F-82F7-4FDE-8CDD-B67F6CCAF7E0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A11263A2-571A-44D5-AFAF-F1A68ECE9D02}" type="pres">
      <dgm:prSet presAssocID="{0174E7F1-587D-40B8-95F4-02629AE62A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3F9E4C9-2959-4C58-A95C-29B2325A8A2B}" type="pres">
      <dgm:prSet presAssocID="{A1821445-25E4-4B3B-A976-5385324716D2}" presName="compNode" presStyleCnt="0"/>
      <dgm:spPr/>
      <dgm:t>
        <a:bodyPr/>
        <a:lstStyle/>
        <a:p>
          <a:endParaRPr lang="en-US"/>
        </a:p>
      </dgm:t>
    </dgm:pt>
    <dgm:pt modelId="{9EC8ACDE-F9E4-4BBA-9523-52AFB85759F0}" type="pres">
      <dgm:prSet presAssocID="{A1821445-25E4-4B3B-A976-5385324716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5A45D-F31C-4439-90CA-B48F4D0517A5}" type="pres">
      <dgm:prSet presAssocID="{A1821445-25E4-4B3B-A976-5385324716D2}" presName="invisiNode" presStyleLbl="node1" presStyleIdx="3" presStyleCnt="4"/>
      <dgm:spPr/>
      <dgm:t>
        <a:bodyPr/>
        <a:lstStyle/>
        <a:p>
          <a:endParaRPr lang="en-US"/>
        </a:p>
      </dgm:t>
    </dgm:pt>
    <dgm:pt modelId="{2218B8E8-C04A-4A6C-B6A6-217A99B5D68D}" type="pres">
      <dgm:prSet presAssocID="{A1821445-25E4-4B3B-A976-5385324716D2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n-US"/>
        </a:p>
      </dgm:t>
    </dgm:pt>
  </dgm:ptLst>
  <dgm:cxnLst>
    <dgm:cxn modelId="{8174F778-5E60-4015-B8BE-1E6D2DD542D5}" type="presOf" srcId="{AD91BBA8-0A17-481B-928E-15748668644D}" destId="{336B5996-6DB8-4273-A778-EFC04D487A89}" srcOrd="0" destOrd="0" presId="urn:microsoft.com/office/officeart/2005/8/layout/pList2"/>
    <dgm:cxn modelId="{EC3ACDB9-5CFF-4D99-AE4B-F926468130F9}" srcId="{890A4391-5F31-4D7B-B7DE-B00B3F44064B}" destId="{ED4C264F-82F7-4FDE-8CDD-B67F6CCAF7E0}" srcOrd="2" destOrd="0" parTransId="{F896CCA3-893C-41CD-97E0-F6E2B4DF6B88}" sibTransId="{0174E7F1-587D-40B8-95F4-02629AE62A82}"/>
    <dgm:cxn modelId="{54D585E6-FF6D-4A57-83A5-40CD8EA7DF09}" type="presOf" srcId="{ED4C264F-82F7-4FDE-8CDD-B67F6CCAF7E0}" destId="{CD9EFE68-4DC8-422B-B3B4-B765CA6B9964}" srcOrd="0" destOrd="0" presId="urn:microsoft.com/office/officeart/2005/8/layout/pList2"/>
    <dgm:cxn modelId="{A96BE13B-F718-4203-8EE6-69E197588C81}" type="presOf" srcId="{C9FDB13F-A5F6-4622-A7B4-B799997354ED}" destId="{64C2DA95-DEA6-4995-8F7A-3E3E852B80B0}" srcOrd="0" destOrd="0" presId="urn:microsoft.com/office/officeart/2005/8/layout/pList2"/>
    <dgm:cxn modelId="{CADCBE3D-6BC2-4787-9CE9-2063E6A42186}" srcId="{890A4391-5F31-4D7B-B7DE-B00B3F44064B}" destId="{A1821445-25E4-4B3B-A976-5385324716D2}" srcOrd="3" destOrd="0" parTransId="{893DD4D3-4352-432C-9443-06553B2E7FB0}" sibTransId="{E58F7548-A15D-4500-8515-1BD02F9AF162}"/>
    <dgm:cxn modelId="{E6A56241-0790-4C9B-BA1D-CFD1DF7CE24A}" type="presOf" srcId="{A1821445-25E4-4B3B-A976-5385324716D2}" destId="{9EC8ACDE-F9E4-4BBA-9523-52AFB85759F0}" srcOrd="0" destOrd="0" presId="urn:microsoft.com/office/officeart/2005/8/layout/pList2"/>
    <dgm:cxn modelId="{98491F70-C23A-49C8-AA25-CE3A19F79268}" srcId="{890A4391-5F31-4D7B-B7DE-B00B3F44064B}" destId="{1368D916-0865-4BA3-B105-D1DD4A1E23B2}" srcOrd="0" destOrd="0" parTransId="{63D0A6D6-9198-4223-BA81-6ABD27C452EB}" sibTransId="{AD91BBA8-0A17-481B-928E-15748668644D}"/>
    <dgm:cxn modelId="{45E381ED-5022-4F68-AFB0-8DBC77194E8E}" type="presOf" srcId="{1368D916-0865-4BA3-B105-D1DD4A1E23B2}" destId="{39967BEF-DA5B-47B1-AD29-2E05C2107E5E}" srcOrd="0" destOrd="0" presId="urn:microsoft.com/office/officeart/2005/8/layout/pList2"/>
    <dgm:cxn modelId="{178137F4-4B80-46DB-8E5E-36956A56F8FC}" type="presOf" srcId="{890A4391-5F31-4D7B-B7DE-B00B3F44064B}" destId="{33C5DA84-3241-4C8A-8499-6671D1825691}" srcOrd="0" destOrd="0" presId="urn:microsoft.com/office/officeart/2005/8/layout/pList2"/>
    <dgm:cxn modelId="{5DCC7D55-0019-4C11-828B-418E3E3F77AA}" type="presOf" srcId="{1B9C66C0-42F4-49D0-81F8-91E32E57FB4B}" destId="{EC80E6E9-D30D-4D5C-9CEF-60F36F61AD76}" srcOrd="0" destOrd="0" presId="urn:microsoft.com/office/officeart/2005/8/layout/pList2"/>
    <dgm:cxn modelId="{225DA307-2319-4ACF-9146-8A3B09E639D6}" srcId="{890A4391-5F31-4D7B-B7DE-B00B3F44064B}" destId="{1B9C66C0-42F4-49D0-81F8-91E32E57FB4B}" srcOrd="1" destOrd="0" parTransId="{40864ADB-F279-44FB-ACAC-69C36A6366F5}" sibTransId="{C9FDB13F-A5F6-4622-A7B4-B799997354ED}"/>
    <dgm:cxn modelId="{D273BD2F-8867-48A5-9A7B-C0CC5F10BB4C}" type="presOf" srcId="{0174E7F1-587D-40B8-95F4-02629AE62A82}" destId="{A11263A2-571A-44D5-AFAF-F1A68ECE9D02}" srcOrd="0" destOrd="0" presId="urn:microsoft.com/office/officeart/2005/8/layout/pList2"/>
    <dgm:cxn modelId="{50086DFA-820D-4F4C-BD2D-D848831E58A3}" type="presParOf" srcId="{33C5DA84-3241-4C8A-8499-6671D1825691}" destId="{AC636786-0684-4140-AD5B-1BC693230CDE}" srcOrd="0" destOrd="0" presId="urn:microsoft.com/office/officeart/2005/8/layout/pList2"/>
    <dgm:cxn modelId="{80D44725-B4AD-4D82-947B-05C6BC032AA2}" type="presParOf" srcId="{33C5DA84-3241-4C8A-8499-6671D1825691}" destId="{A10B9E0E-19E5-4E37-BF46-2947E2E53CC0}" srcOrd="1" destOrd="0" presId="urn:microsoft.com/office/officeart/2005/8/layout/pList2"/>
    <dgm:cxn modelId="{C6720117-D52C-4DD4-B780-46528CB71596}" type="presParOf" srcId="{A10B9E0E-19E5-4E37-BF46-2947E2E53CC0}" destId="{A84F8F35-B0EF-430F-B9F1-C25445DB01F3}" srcOrd="0" destOrd="0" presId="urn:microsoft.com/office/officeart/2005/8/layout/pList2"/>
    <dgm:cxn modelId="{D6AC6B8C-8E38-490D-98E7-C9B83B1F6F99}" type="presParOf" srcId="{A84F8F35-B0EF-430F-B9F1-C25445DB01F3}" destId="{39967BEF-DA5B-47B1-AD29-2E05C2107E5E}" srcOrd="0" destOrd="0" presId="urn:microsoft.com/office/officeart/2005/8/layout/pList2"/>
    <dgm:cxn modelId="{38DC8147-341B-4785-A6A5-EE93C787C68C}" type="presParOf" srcId="{A84F8F35-B0EF-430F-B9F1-C25445DB01F3}" destId="{F551EC0D-455D-4472-9EA4-DD65700100FB}" srcOrd="1" destOrd="0" presId="urn:microsoft.com/office/officeart/2005/8/layout/pList2"/>
    <dgm:cxn modelId="{DAC76CCA-F260-4923-8964-35694FBF4C46}" type="presParOf" srcId="{A84F8F35-B0EF-430F-B9F1-C25445DB01F3}" destId="{9540F479-791E-446C-AEEF-044196785CA6}" srcOrd="2" destOrd="0" presId="urn:microsoft.com/office/officeart/2005/8/layout/pList2"/>
    <dgm:cxn modelId="{E8296E0D-0FAF-432B-AE30-86041D11199E}" type="presParOf" srcId="{A10B9E0E-19E5-4E37-BF46-2947E2E53CC0}" destId="{336B5996-6DB8-4273-A778-EFC04D487A89}" srcOrd="1" destOrd="0" presId="urn:microsoft.com/office/officeart/2005/8/layout/pList2"/>
    <dgm:cxn modelId="{9438310E-6601-4D42-981E-07E82D9CFB68}" type="presParOf" srcId="{A10B9E0E-19E5-4E37-BF46-2947E2E53CC0}" destId="{C22D44CE-0625-474A-8F27-4C8DFF2E9F12}" srcOrd="2" destOrd="0" presId="urn:microsoft.com/office/officeart/2005/8/layout/pList2"/>
    <dgm:cxn modelId="{2293006B-392A-4732-9B4A-53FC6805D39C}" type="presParOf" srcId="{C22D44CE-0625-474A-8F27-4C8DFF2E9F12}" destId="{EC80E6E9-D30D-4D5C-9CEF-60F36F61AD76}" srcOrd="0" destOrd="0" presId="urn:microsoft.com/office/officeart/2005/8/layout/pList2"/>
    <dgm:cxn modelId="{5F395EF0-7365-468E-9A75-68138465B55B}" type="presParOf" srcId="{C22D44CE-0625-474A-8F27-4C8DFF2E9F12}" destId="{40CB8C98-6DF5-4740-B3C8-DE51DA38E409}" srcOrd="1" destOrd="0" presId="urn:microsoft.com/office/officeart/2005/8/layout/pList2"/>
    <dgm:cxn modelId="{D540539D-9A9D-486B-974C-760E47C79811}" type="presParOf" srcId="{C22D44CE-0625-474A-8F27-4C8DFF2E9F12}" destId="{AFA4D77D-CFC3-4919-A7E5-43D07D94FA33}" srcOrd="2" destOrd="0" presId="urn:microsoft.com/office/officeart/2005/8/layout/pList2"/>
    <dgm:cxn modelId="{8583D6F4-C561-426D-BA2D-ED3DD4037504}" type="presParOf" srcId="{A10B9E0E-19E5-4E37-BF46-2947E2E53CC0}" destId="{64C2DA95-DEA6-4995-8F7A-3E3E852B80B0}" srcOrd="3" destOrd="0" presId="urn:microsoft.com/office/officeart/2005/8/layout/pList2"/>
    <dgm:cxn modelId="{39DE3D59-E997-4FE3-BF3B-1942351221C5}" type="presParOf" srcId="{A10B9E0E-19E5-4E37-BF46-2947E2E53CC0}" destId="{D8C3B380-BB78-49CE-8AAA-035C9E603B0A}" srcOrd="4" destOrd="0" presId="urn:microsoft.com/office/officeart/2005/8/layout/pList2"/>
    <dgm:cxn modelId="{13B56037-0AD5-4DDE-B463-97D40703D42F}" type="presParOf" srcId="{D8C3B380-BB78-49CE-8AAA-035C9E603B0A}" destId="{CD9EFE68-4DC8-422B-B3B4-B765CA6B9964}" srcOrd="0" destOrd="0" presId="urn:microsoft.com/office/officeart/2005/8/layout/pList2"/>
    <dgm:cxn modelId="{95E8BA56-E540-4645-AC65-47A9D1832839}" type="presParOf" srcId="{D8C3B380-BB78-49CE-8AAA-035C9E603B0A}" destId="{F24CD807-1090-4C9C-91B3-1D466FE7CFFE}" srcOrd="1" destOrd="0" presId="urn:microsoft.com/office/officeart/2005/8/layout/pList2"/>
    <dgm:cxn modelId="{829DABC1-D61A-47F0-8469-073EDF468971}" type="presParOf" srcId="{D8C3B380-BB78-49CE-8AAA-035C9E603B0A}" destId="{F0DDE32E-EE98-4136-9BDF-A22B391DB6EA}" srcOrd="2" destOrd="0" presId="urn:microsoft.com/office/officeart/2005/8/layout/pList2"/>
    <dgm:cxn modelId="{4C43D832-142F-4E9B-B2C6-4AF5D5005969}" type="presParOf" srcId="{A10B9E0E-19E5-4E37-BF46-2947E2E53CC0}" destId="{A11263A2-571A-44D5-AFAF-F1A68ECE9D02}" srcOrd="5" destOrd="0" presId="urn:microsoft.com/office/officeart/2005/8/layout/pList2"/>
    <dgm:cxn modelId="{3012BFB4-AA13-4242-BD46-0C2769C1F72D}" type="presParOf" srcId="{A10B9E0E-19E5-4E37-BF46-2947E2E53CC0}" destId="{13F9E4C9-2959-4C58-A95C-29B2325A8A2B}" srcOrd="6" destOrd="0" presId="urn:microsoft.com/office/officeart/2005/8/layout/pList2"/>
    <dgm:cxn modelId="{163E62DE-4788-4A73-B888-14306582B160}" type="presParOf" srcId="{13F9E4C9-2959-4C58-A95C-29B2325A8A2B}" destId="{9EC8ACDE-F9E4-4BBA-9523-52AFB85759F0}" srcOrd="0" destOrd="0" presId="urn:microsoft.com/office/officeart/2005/8/layout/pList2"/>
    <dgm:cxn modelId="{ECD61DB5-715C-433B-B0BC-F032939CD7E4}" type="presParOf" srcId="{13F9E4C9-2959-4C58-A95C-29B2325A8A2B}" destId="{A4E5A45D-F31C-4439-90CA-B48F4D0517A5}" srcOrd="1" destOrd="0" presId="urn:microsoft.com/office/officeart/2005/8/layout/pList2"/>
    <dgm:cxn modelId="{8B677D14-17A1-466B-B674-27A85591950C}" type="presParOf" srcId="{13F9E4C9-2959-4C58-A95C-29B2325A8A2B}" destId="{2218B8E8-C04A-4A6C-B6A6-217A99B5D68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C95642-813C-4308-948D-91779EA86FC4}" type="doc">
      <dgm:prSet loTypeId="urn:microsoft.com/office/officeart/2005/8/layout/vList3" loCatId="list" qsTypeId="urn:microsoft.com/office/officeart/2005/8/quickstyle/3d3" qsCatId="3D" csTypeId="urn:microsoft.com/office/officeart/2005/8/colors/colorful3" csCatId="colorful" phldr="1"/>
      <dgm:spPr/>
    </dgm:pt>
    <dgm:pt modelId="{90E05E02-6178-40AC-9054-F318249C5A17}">
      <dgm:prSet/>
      <dgm:spPr/>
      <dgm:t>
        <a:bodyPr/>
        <a:lstStyle/>
        <a:p>
          <a:pPr algn="ctr" rtl="0"/>
          <a:r>
            <a:rPr lang="en-US" dirty="0" smtClean="0"/>
            <a:t>As of November 22nd,                                  over 300 of CHS Seniors                                  had completed                                                            college applications.</a:t>
          </a:r>
          <a:endParaRPr lang="en-US" dirty="0"/>
        </a:p>
      </dgm:t>
    </dgm:pt>
    <dgm:pt modelId="{4FE14D04-4697-4C13-A06E-C4BBB7C89CA4}" type="parTrans" cxnId="{178142CD-EC1B-4AB4-BBCD-B9FC988C9CFD}">
      <dgm:prSet/>
      <dgm:spPr/>
      <dgm:t>
        <a:bodyPr/>
        <a:lstStyle/>
        <a:p>
          <a:endParaRPr lang="en-US"/>
        </a:p>
      </dgm:t>
    </dgm:pt>
    <dgm:pt modelId="{39F08B47-5898-44C9-8EE4-EB735757FF97}" type="sibTrans" cxnId="{178142CD-EC1B-4AB4-BBCD-B9FC988C9CFD}">
      <dgm:prSet/>
      <dgm:spPr/>
      <dgm:t>
        <a:bodyPr/>
        <a:lstStyle/>
        <a:p>
          <a:endParaRPr lang="en-US"/>
        </a:p>
      </dgm:t>
    </dgm:pt>
    <dgm:pt modelId="{9B519260-F78D-4CBA-A2E5-C97B13C54AB9}">
      <dgm:prSet/>
      <dgm:spPr>
        <a:solidFill>
          <a:schemeClr val="accent6"/>
        </a:solidFill>
      </dgm:spPr>
      <dgm:t>
        <a:bodyPr/>
        <a:lstStyle/>
        <a:p>
          <a:pPr algn="ctr" rtl="0"/>
          <a:r>
            <a:rPr lang="en-US" dirty="0" smtClean="0"/>
            <a:t>This is a 33% increase as compared to # of students who had applied by the end of 1st semester each of                                                      the past 2 school years</a:t>
          </a:r>
          <a:endParaRPr lang="en-US" dirty="0"/>
        </a:p>
      </dgm:t>
    </dgm:pt>
    <dgm:pt modelId="{7B2156C8-3CEB-4729-BE56-F4F49D3E4358}" type="parTrans" cxnId="{932067D0-862B-44D7-B2D6-E2BB54A81EA3}">
      <dgm:prSet/>
      <dgm:spPr/>
      <dgm:t>
        <a:bodyPr/>
        <a:lstStyle/>
        <a:p>
          <a:endParaRPr lang="en-US"/>
        </a:p>
      </dgm:t>
    </dgm:pt>
    <dgm:pt modelId="{AD924AF6-A831-42F0-B65F-CCBAF0630301}" type="sibTrans" cxnId="{932067D0-862B-44D7-B2D6-E2BB54A81EA3}">
      <dgm:prSet/>
      <dgm:spPr/>
      <dgm:t>
        <a:bodyPr/>
        <a:lstStyle/>
        <a:p>
          <a:endParaRPr lang="en-US"/>
        </a:p>
      </dgm:t>
    </dgm:pt>
    <dgm:pt modelId="{BB146BC9-8AED-4765-B5C0-5D1A2D544594}" type="pres">
      <dgm:prSet presAssocID="{F3C95642-813C-4308-948D-91779EA86FC4}" presName="linearFlow" presStyleCnt="0">
        <dgm:presLayoutVars>
          <dgm:dir/>
          <dgm:resizeHandles val="exact"/>
        </dgm:presLayoutVars>
      </dgm:prSet>
      <dgm:spPr/>
    </dgm:pt>
    <dgm:pt modelId="{997692E1-0570-4572-A0ED-17A245AD64F2}" type="pres">
      <dgm:prSet presAssocID="{90E05E02-6178-40AC-9054-F318249C5A17}" presName="composite" presStyleCnt="0"/>
      <dgm:spPr/>
    </dgm:pt>
    <dgm:pt modelId="{2568E496-DD4E-474C-9DF3-DACB57F77573}" type="pres">
      <dgm:prSet presAssocID="{90E05E02-6178-40AC-9054-F318249C5A17}" presName="imgShp" presStyleLbl="fgImgPlace1" presStyleIdx="0" presStyleCnt="2" custScaleX="955744" custScaleY="972900" custLinFactX="-183726" custLinFactNeighborX="-200000" custLinFactNeighborY="-149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97816333-D68C-46FA-93BA-841AD8397870}" type="pres">
      <dgm:prSet presAssocID="{90E05E02-6178-40AC-9054-F318249C5A17}" presName="txShp" presStyleLbl="node1" presStyleIdx="0" presStyleCnt="2" custScaleX="114690" custScaleY="862311" custLinFactNeighborX="7399" custLinFactNeighborY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15E47-090B-415C-BEE1-7CBAE4EDE520}" type="pres">
      <dgm:prSet presAssocID="{39F08B47-5898-44C9-8EE4-EB735757FF97}" presName="spacing" presStyleCnt="0"/>
      <dgm:spPr/>
    </dgm:pt>
    <dgm:pt modelId="{934DF78B-D62B-4B6A-BABD-9C2A50A73DBA}" type="pres">
      <dgm:prSet presAssocID="{9B519260-F78D-4CBA-A2E5-C97B13C54AB9}" presName="composite" presStyleCnt="0"/>
      <dgm:spPr/>
    </dgm:pt>
    <dgm:pt modelId="{7E3EE6E8-8CB3-4FCB-86EE-EC8344D9F320}" type="pres">
      <dgm:prSet presAssocID="{9B519260-F78D-4CBA-A2E5-C97B13C54AB9}" presName="imgShp" presStyleLbl="fgImgPlace1" presStyleIdx="1" presStyleCnt="2" custScaleX="955744" custScaleY="972900" custLinFactX="-183726" custLinFactNeighborX="-200000" custLinFactNeighborY="-1492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055A1EE9-A490-4728-8881-D1C811A58122}" type="pres">
      <dgm:prSet presAssocID="{9B519260-F78D-4CBA-A2E5-C97B13C54AB9}" presName="txShp" presStyleLbl="node1" presStyleIdx="1" presStyleCnt="2" custScaleX="114690" custScaleY="862311" custLinFactNeighborX="7399" custLinFactNeighborY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A75276-E451-48AA-87D7-2D5B1E67B21F}" type="presOf" srcId="{90E05E02-6178-40AC-9054-F318249C5A17}" destId="{97816333-D68C-46FA-93BA-841AD8397870}" srcOrd="0" destOrd="0" presId="urn:microsoft.com/office/officeart/2005/8/layout/vList3"/>
    <dgm:cxn modelId="{2283E6BF-A122-4BB3-AB95-F79970FF843A}" type="presOf" srcId="{F3C95642-813C-4308-948D-91779EA86FC4}" destId="{BB146BC9-8AED-4765-B5C0-5D1A2D544594}" srcOrd="0" destOrd="0" presId="urn:microsoft.com/office/officeart/2005/8/layout/vList3"/>
    <dgm:cxn modelId="{932067D0-862B-44D7-B2D6-E2BB54A81EA3}" srcId="{F3C95642-813C-4308-948D-91779EA86FC4}" destId="{9B519260-F78D-4CBA-A2E5-C97B13C54AB9}" srcOrd="1" destOrd="0" parTransId="{7B2156C8-3CEB-4729-BE56-F4F49D3E4358}" sibTransId="{AD924AF6-A831-42F0-B65F-CCBAF0630301}"/>
    <dgm:cxn modelId="{3AAA575A-1189-499C-BD9C-79C992ADC971}" type="presOf" srcId="{9B519260-F78D-4CBA-A2E5-C97B13C54AB9}" destId="{055A1EE9-A490-4728-8881-D1C811A58122}" srcOrd="0" destOrd="0" presId="urn:microsoft.com/office/officeart/2005/8/layout/vList3"/>
    <dgm:cxn modelId="{178142CD-EC1B-4AB4-BBCD-B9FC988C9CFD}" srcId="{F3C95642-813C-4308-948D-91779EA86FC4}" destId="{90E05E02-6178-40AC-9054-F318249C5A17}" srcOrd="0" destOrd="0" parTransId="{4FE14D04-4697-4C13-A06E-C4BBB7C89CA4}" sibTransId="{39F08B47-5898-44C9-8EE4-EB735757FF97}"/>
    <dgm:cxn modelId="{30974881-3B91-4F9C-B6E3-BB21A6E00B37}" type="presParOf" srcId="{BB146BC9-8AED-4765-B5C0-5D1A2D544594}" destId="{997692E1-0570-4572-A0ED-17A245AD64F2}" srcOrd="0" destOrd="0" presId="urn:microsoft.com/office/officeart/2005/8/layout/vList3"/>
    <dgm:cxn modelId="{43D258B2-682E-459B-9D6E-F9B520065700}" type="presParOf" srcId="{997692E1-0570-4572-A0ED-17A245AD64F2}" destId="{2568E496-DD4E-474C-9DF3-DACB57F77573}" srcOrd="0" destOrd="0" presId="urn:microsoft.com/office/officeart/2005/8/layout/vList3"/>
    <dgm:cxn modelId="{D86B70CC-9E29-402B-BF63-15AD43D5132C}" type="presParOf" srcId="{997692E1-0570-4572-A0ED-17A245AD64F2}" destId="{97816333-D68C-46FA-93BA-841AD8397870}" srcOrd="1" destOrd="0" presId="urn:microsoft.com/office/officeart/2005/8/layout/vList3"/>
    <dgm:cxn modelId="{050C0F56-59EA-4FF7-AF65-9DF0861A8407}" type="presParOf" srcId="{BB146BC9-8AED-4765-B5C0-5D1A2D544594}" destId="{97715E47-090B-415C-BEE1-7CBAE4EDE520}" srcOrd="1" destOrd="0" presId="urn:microsoft.com/office/officeart/2005/8/layout/vList3"/>
    <dgm:cxn modelId="{B5B05D3B-B2A1-426C-90BB-AE4155C3CE44}" type="presParOf" srcId="{BB146BC9-8AED-4765-B5C0-5D1A2D544594}" destId="{934DF78B-D62B-4B6A-BABD-9C2A50A73DBA}" srcOrd="2" destOrd="0" presId="urn:microsoft.com/office/officeart/2005/8/layout/vList3"/>
    <dgm:cxn modelId="{2510F3C2-EFC3-489A-A3FE-409D22818BA6}" type="presParOf" srcId="{934DF78B-D62B-4B6A-BABD-9C2A50A73DBA}" destId="{7E3EE6E8-8CB3-4FCB-86EE-EC8344D9F320}" srcOrd="0" destOrd="0" presId="urn:microsoft.com/office/officeart/2005/8/layout/vList3"/>
    <dgm:cxn modelId="{B447C21B-7B97-4F78-B416-42A4458F815C}" type="presParOf" srcId="{934DF78B-D62B-4B6A-BABD-9C2A50A73DBA}" destId="{055A1EE9-A490-4728-8881-D1C811A581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08469-4AB5-4634-9D21-68D4D3D6DADE}">
      <dsp:nvSpPr>
        <dsp:cNvPr id="0" name=""/>
        <dsp:cNvSpPr/>
      </dsp:nvSpPr>
      <dsp:spPr>
        <a:xfrm>
          <a:off x="0" y="0"/>
          <a:ext cx="1718326" cy="4724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Students accessed the event in various computer labs during their English class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89760"/>
        <a:ext cx="1718326" cy="1889760"/>
      </dsp:txXfrm>
    </dsp:sp>
    <dsp:sp modelId="{B3D3F980-C6D5-49D5-94D8-809294D156B6}">
      <dsp:nvSpPr>
        <dsp:cNvPr id="0" name=""/>
        <dsp:cNvSpPr/>
      </dsp:nvSpPr>
      <dsp:spPr>
        <a:xfrm>
          <a:off x="72550" y="283464"/>
          <a:ext cx="1573225" cy="15732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B0055-30BE-432D-BF7E-46CE98BA16BA}">
      <dsp:nvSpPr>
        <dsp:cNvPr id="0" name=""/>
        <dsp:cNvSpPr/>
      </dsp:nvSpPr>
      <dsp:spPr>
        <a:xfrm>
          <a:off x="1769876" y="0"/>
          <a:ext cx="1718326" cy="4724399"/>
        </a:xfrm>
        <a:prstGeom prst="roundRect">
          <a:avLst>
            <a:gd name="adj" fmla="val 10000"/>
          </a:avLst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Participating students received             </a:t>
          </a:r>
          <a:r>
            <a:rPr lang="en-US" sz="14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hands-on assistance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from college representatives, school counselors, parent &amp; community volunteers.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9876" y="1889760"/>
        <a:ext cx="1718326" cy="1889760"/>
      </dsp:txXfrm>
    </dsp:sp>
    <dsp:sp modelId="{C4B8694D-03BD-4C5E-ABEA-919D348AEC99}">
      <dsp:nvSpPr>
        <dsp:cNvPr id="0" name=""/>
        <dsp:cNvSpPr/>
      </dsp:nvSpPr>
      <dsp:spPr>
        <a:xfrm>
          <a:off x="1842427" y="283464"/>
          <a:ext cx="1573225" cy="157322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4EF49-E513-44AD-BDC4-3980359BAC18}">
      <dsp:nvSpPr>
        <dsp:cNvPr id="0" name=""/>
        <dsp:cNvSpPr/>
      </dsp:nvSpPr>
      <dsp:spPr>
        <a:xfrm>
          <a:off x="3539753" y="0"/>
          <a:ext cx="1718326" cy="4724399"/>
        </a:xfrm>
        <a:prstGeom prst="roundRect">
          <a:avLst>
            <a:gd name="adj" fmla="val 10000"/>
          </a:avLst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Students asked questions about the college application process.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9753" y="1889760"/>
        <a:ext cx="1718326" cy="1889760"/>
      </dsp:txXfrm>
    </dsp:sp>
    <dsp:sp modelId="{D5697908-F892-4026-8454-25E3CEF75A99}">
      <dsp:nvSpPr>
        <dsp:cNvPr id="0" name=""/>
        <dsp:cNvSpPr/>
      </dsp:nvSpPr>
      <dsp:spPr>
        <a:xfrm>
          <a:off x="3612304" y="283464"/>
          <a:ext cx="1573225" cy="157322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A07D2-E9DD-4E51-A8AC-C52B6F99E316}">
      <dsp:nvSpPr>
        <dsp:cNvPr id="0" name=""/>
        <dsp:cNvSpPr/>
      </dsp:nvSpPr>
      <dsp:spPr>
        <a:xfrm>
          <a:off x="5309630" y="0"/>
          <a:ext cx="1718326" cy="4724399"/>
        </a:xfrm>
        <a:prstGeom prst="roundRect">
          <a:avLst>
            <a:gd name="adj" fmla="val 10000"/>
          </a:avLst>
        </a:prstGeom>
        <a:solidFill>
          <a:schemeClr val="accent3">
            <a:hueOff val="-12619828"/>
            <a:satOff val="-6489"/>
            <a:lumOff val="-279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Volunteers provided information, clarification and reassurance to students.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9630" y="1889760"/>
        <a:ext cx="1718326" cy="1889760"/>
      </dsp:txXfrm>
    </dsp:sp>
    <dsp:sp modelId="{5E02FECA-A7F6-4545-9FFA-1FE39D7DC8BE}">
      <dsp:nvSpPr>
        <dsp:cNvPr id="0" name=""/>
        <dsp:cNvSpPr/>
      </dsp:nvSpPr>
      <dsp:spPr>
        <a:xfrm>
          <a:off x="5382181" y="283464"/>
          <a:ext cx="1573225" cy="157322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8A671-683D-4F21-8CA3-32F86562CB55}">
      <dsp:nvSpPr>
        <dsp:cNvPr id="0" name=""/>
        <dsp:cNvSpPr/>
      </dsp:nvSpPr>
      <dsp:spPr>
        <a:xfrm>
          <a:off x="7079507" y="0"/>
          <a:ext cx="1718326" cy="4724399"/>
        </a:xfrm>
        <a:prstGeom prst="roundRect">
          <a:avLst>
            <a:gd name="adj" fmla="val 1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Representatives from Georgia Perimeter College Transition Services spoke with students w/special needs about accessing student services at the college level.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9507" y="1889760"/>
        <a:ext cx="1718326" cy="1889760"/>
      </dsp:txXfrm>
    </dsp:sp>
    <dsp:sp modelId="{89286FB2-B648-4F70-86C7-4232785364BF}">
      <dsp:nvSpPr>
        <dsp:cNvPr id="0" name=""/>
        <dsp:cNvSpPr/>
      </dsp:nvSpPr>
      <dsp:spPr>
        <a:xfrm>
          <a:off x="7152057" y="283464"/>
          <a:ext cx="1573225" cy="157322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8E922-8C55-46C2-9CD3-D74DF6F8168B}">
      <dsp:nvSpPr>
        <dsp:cNvPr id="0" name=""/>
        <dsp:cNvSpPr/>
      </dsp:nvSpPr>
      <dsp:spPr>
        <a:xfrm flipV="1">
          <a:off x="8752102" y="4492701"/>
          <a:ext cx="45731" cy="79299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2E11F-30A8-4DFD-A69F-274F24205F19}">
      <dsp:nvSpPr>
        <dsp:cNvPr id="0" name=""/>
        <dsp:cNvSpPr/>
      </dsp:nvSpPr>
      <dsp:spPr>
        <a:xfrm>
          <a:off x="0" y="388010"/>
          <a:ext cx="1928812" cy="15584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“having people answer questions about technicalities and application questions”</a:t>
          </a:r>
          <a:endParaRPr lang="en-US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8010"/>
        <a:ext cx="1928812" cy="1558484"/>
      </dsp:txXfrm>
    </dsp:sp>
    <dsp:sp modelId="{0841E65E-AA81-49E1-9124-69E3ADAA778E}">
      <dsp:nvSpPr>
        <dsp:cNvPr id="0" name=""/>
        <dsp:cNvSpPr/>
      </dsp:nvSpPr>
      <dsp:spPr>
        <a:xfrm>
          <a:off x="2121693" y="388010"/>
          <a:ext cx="1928812" cy="1558484"/>
        </a:xfrm>
        <a:prstGeom prst="rect">
          <a:avLst/>
        </a:prstGeom>
        <a:gradFill rotWithShape="0">
          <a:gsLst>
            <a:gs pos="0">
              <a:schemeClr val="accent3">
                <a:hueOff val="-2103305"/>
                <a:satOff val="-1082"/>
                <a:lumOff val="-466"/>
                <a:alphaOff val="0"/>
                <a:shade val="70000"/>
                <a:satMod val="150000"/>
              </a:schemeClr>
            </a:gs>
            <a:gs pos="34000">
              <a:schemeClr val="accent3">
                <a:hueOff val="-2103305"/>
                <a:satOff val="-1082"/>
                <a:lumOff val="-466"/>
                <a:alphaOff val="0"/>
                <a:shade val="70000"/>
                <a:satMod val="140000"/>
              </a:schemeClr>
            </a:gs>
            <a:gs pos="70000">
              <a:schemeClr val="accent3">
                <a:hueOff val="-2103305"/>
                <a:satOff val="-1082"/>
                <a:lumOff val="-46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2103305"/>
                <a:satOff val="-1082"/>
                <a:lumOff val="-46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-2103305"/>
              <a:satOff val="-1082"/>
              <a:lumOff val="-466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“being able to sit down and focus on my application with NO distractions”</a:t>
          </a:r>
          <a:endParaRPr lang="en-US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1693" y="388010"/>
        <a:ext cx="1928812" cy="1558484"/>
      </dsp:txXfrm>
    </dsp:sp>
    <dsp:sp modelId="{3B1E5110-257A-4BD3-9B43-22AA0DEBA9F4}">
      <dsp:nvSpPr>
        <dsp:cNvPr id="0" name=""/>
        <dsp:cNvSpPr/>
      </dsp:nvSpPr>
      <dsp:spPr>
        <a:xfrm>
          <a:off x="4243387" y="388010"/>
          <a:ext cx="1928812" cy="1558484"/>
        </a:xfrm>
        <a:prstGeom prst="rect">
          <a:avLst/>
        </a:prstGeom>
        <a:gradFill rotWithShape="0">
          <a:gsLst>
            <a:gs pos="0">
              <a:schemeClr val="accent3">
                <a:hueOff val="-4206610"/>
                <a:satOff val="-2163"/>
                <a:lumOff val="-931"/>
                <a:alphaOff val="0"/>
                <a:shade val="70000"/>
                <a:satMod val="150000"/>
              </a:schemeClr>
            </a:gs>
            <a:gs pos="34000">
              <a:schemeClr val="accent3">
                <a:hueOff val="-4206610"/>
                <a:satOff val="-2163"/>
                <a:lumOff val="-931"/>
                <a:alphaOff val="0"/>
                <a:shade val="70000"/>
                <a:satMod val="140000"/>
              </a:schemeClr>
            </a:gs>
            <a:gs pos="70000">
              <a:schemeClr val="accent3">
                <a:hueOff val="-4206610"/>
                <a:satOff val="-2163"/>
                <a:lumOff val="-93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4206610"/>
                <a:satOff val="-2163"/>
                <a:lumOff val="-93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-4206610"/>
              <a:satOff val="-2163"/>
              <a:lumOff val="-931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“being able to apply with the school’s help”</a:t>
          </a:r>
          <a:endParaRPr lang="en-US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3387" y="388010"/>
        <a:ext cx="1928812" cy="1558484"/>
      </dsp:txXfrm>
    </dsp:sp>
    <dsp:sp modelId="{B3860D38-5BD0-4DE3-AEF1-2DED4A924C3A}">
      <dsp:nvSpPr>
        <dsp:cNvPr id="0" name=""/>
        <dsp:cNvSpPr/>
      </dsp:nvSpPr>
      <dsp:spPr>
        <a:xfrm>
          <a:off x="0" y="2139376"/>
          <a:ext cx="1928812" cy="1558484"/>
        </a:xfrm>
        <a:prstGeom prst="rect">
          <a:avLst/>
        </a:prstGeom>
        <a:gradFill rotWithShape="0">
          <a:gsLst>
            <a:gs pos="0">
              <a:schemeClr val="accent3">
                <a:hueOff val="-6309914"/>
                <a:satOff val="-3245"/>
                <a:lumOff val="-1397"/>
                <a:alphaOff val="0"/>
                <a:shade val="70000"/>
                <a:satMod val="150000"/>
              </a:schemeClr>
            </a:gs>
            <a:gs pos="34000">
              <a:schemeClr val="accent3">
                <a:hueOff val="-6309914"/>
                <a:satOff val="-3245"/>
                <a:lumOff val="-1397"/>
                <a:alphaOff val="0"/>
                <a:shade val="70000"/>
                <a:satMod val="140000"/>
              </a:schemeClr>
            </a:gs>
            <a:gs pos="70000">
              <a:schemeClr val="accent3">
                <a:hueOff val="-6309914"/>
                <a:satOff val="-3245"/>
                <a:lumOff val="-1397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6309914"/>
                <a:satOff val="-3245"/>
                <a:lumOff val="-1397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-6309914"/>
              <a:satOff val="-3245"/>
              <a:lumOff val="-1397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“it put me in front of a computer and made the time for me to apply to college”</a:t>
          </a:r>
          <a:endParaRPr lang="en-US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39376"/>
        <a:ext cx="1928812" cy="1558484"/>
      </dsp:txXfrm>
    </dsp:sp>
    <dsp:sp modelId="{D0A7234C-22DA-4E23-943A-BECA2C1F1D60}">
      <dsp:nvSpPr>
        <dsp:cNvPr id="0" name=""/>
        <dsp:cNvSpPr/>
      </dsp:nvSpPr>
      <dsp:spPr>
        <a:xfrm>
          <a:off x="2121693" y="2139376"/>
          <a:ext cx="1928812" cy="1558484"/>
        </a:xfrm>
        <a:prstGeom prst="rect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shade val="70000"/>
                <a:satMod val="150000"/>
              </a:schemeClr>
            </a:gs>
            <a:gs pos="34000">
              <a:schemeClr val="accent3">
                <a:hueOff val="-8413219"/>
                <a:satOff val="-4326"/>
                <a:lumOff val="-1863"/>
                <a:alphaOff val="0"/>
                <a:shade val="70000"/>
                <a:satMod val="140000"/>
              </a:schemeClr>
            </a:gs>
            <a:gs pos="70000">
              <a:schemeClr val="accent3">
                <a:hueOff val="-8413219"/>
                <a:satOff val="-4326"/>
                <a:lumOff val="-186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-8413219"/>
              <a:satOff val="-4326"/>
              <a:lumOff val="-1863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“Any questions or concerns I had were answered and made the process easier”</a:t>
          </a:r>
          <a:endParaRPr lang="en-US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1693" y="2139376"/>
        <a:ext cx="1928812" cy="1558484"/>
      </dsp:txXfrm>
    </dsp:sp>
    <dsp:sp modelId="{DB911D38-2071-440F-9AAD-FC5598853ACB}">
      <dsp:nvSpPr>
        <dsp:cNvPr id="0" name=""/>
        <dsp:cNvSpPr/>
      </dsp:nvSpPr>
      <dsp:spPr>
        <a:xfrm>
          <a:off x="4243387" y="2139376"/>
          <a:ext cx="1928812" cy="1558484"/>
        </a:xfrm>
        <a:prstGeom prst="rect">
          <a:avLst/>
        </a:prstGeom>
        <a:gradFill rotWithShape="0">
          <a:gsLst>
            <a:gs pos="0">
              <a:schemeClr val="accent3">
                <a:hueOff val="-10516524"/>
                <a:satOff val="-5408"/>
                <a:lumOff val="-2328"/>
                <a:alphaOff val="0"/>
                <a:shade val="70000"/>
                <a:satMod val="150000"/>
              </a:schemeClr>
            </a:gs>
            <a:gs pos="34000">
              <a:schemeClr val="accent3">
                <a:hueOff val="-10516524"/>
                <a:satOff val="-5408"/>
                <a:lumOff val="-2328"/>
                <a:alphaOff val="0"/>
                <a:shade val="70000"/>
                <a:satMod val="140000"/>
              </a:schemeClr>
            </a:gs>
            <a:gs pos="70000">
              <a:schemeClr val="accent3">
                <a:hueOff val="-10516524"/>
                <a:satOff val="-5408"/>
                <a:lumOff val="-232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10516524"/>
                <a:satOff val="-5408"/>
                <a:lumOff val="-232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-10516524"/>
              <a:satOff val="-5408"/>
              <a:lumOff val="-2328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“it shows students how important is college”</a:t>
          </a:r>
          <a:endParaRPr lang="en-US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3387" y="2139376"/>
        <a:ext cx="1928812" cy="1558484"/>
      </dsp:txXfrm>
    </dsp:sp>
    <dsp:sp modelId="{F6B03E09-3F2A-4692-9853-2D95240B5712}">
      <dsp:nvSpPr>
        <dsp:cNvPr id="0" name=""/>
        <dsp:cNvSpPr/>
      </dsp:nvSpPr>
      <dsp:spPr>
        <a:xfrm>
          <a:off x="0" y="3890741"/>
          <a:ext cx="1928812" cy="1558484"/>
        </a:xfrm>
        <a:prstGeom prst="rect">
          <a:avLst/>
        </a:prstGeom>
        <a:gradFill rotWithShape="0">
          <a:gsLst>
            <a:gs pos="0">
              <a:schemeClr val="accent3">
                <a:hueOff val="-12619828"/>
                <a:satOff val="-6489"/>
                <a:lumOff val="-2794"/>
                <a:alphaOff val="0"/>
                <a:shade val="70000"/>
                <a:satMod val="150000"/>
              </a:schemeClr>
            </a:gs>
            <a:gs pos="34000">
              <a:schemeClr val="accent3">
                <a:hueOff val="-12619828"/>
                <a:satOff val="-6489"/>
                <a:lumOff val="-2794"/>
                <a:alphaOff val="0"/>
                <a:shade val="70000"/>
                <a:satMod val="140000"/>
              </a:schemeClr>
            </a:gs>
            <a:gs pos="70000">
              <a:schemeClr val="accent3">
                <a:hueOff val="-12619828"/>
                <a:satOff val="-6489"/>
                <a:lumOff val="-279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12619828"/>
                <a:satOff val="-6489"/>
                <a:lumOff val="-279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-12619828"/>
              <a:satOff val="-6489"/>
              <a:lumOff val="-2794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“there were many volunteers to aid students with any questions pertaining the to college applications”</a:t>
          </a:r>
          <a:endParaRPr lang="en-US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90741"/>
        <a:ext cx="1928812" cy="1558484"/>
      </dsp:txXfrm>
    </dsp:sp>
    <dsp:sp modelId="{9789DE4B-CF65-415B-A40E-C89C1607050D}">
      <dsp:nvSpPr>
        <dsp:cNvPr id="0" name=""/>
        <dsp:cNvSpPr/>
      </dsp:nvSpPr>
      <dsp:spPr>
        <a:xfrm>
          <a:off x="2121693" y="3890741"/>
          <a:ext cx="1928812" cy="1558484"/>
        </a:xfrm>
        <a:prstGeom prst="rect">
          <a:avLst/>
        </a:prstGeom>
        <a:gradFill rotWithShape="0">
          <a:gsLst>
            <a:gs pos="0">
              <a:schemeClr val="accent3">
                <a:hueOff val="-14723134"/>
                <a:satOff val="-7571"/>
                <a:lumOff val="-3259"/>
                <a:alphaOff val="0"/>
                <a:shade val="70000"/>
                <a:satMod val="150000"/>
              </a:schemeClr>
            </a:gs>
            <a:gs pos="34000">
              <a:schemeClr val="accent3">
                <a:hueOff val="-14723134"/>
                <a:satOff val="-7571"/>
                <a:lumOff val="-3259"/>
                <a:alphaOff val="0"/>
                <a:shade val="70000"/>
                <a:satMod val="140000"/>
              </a:schemeClr>
            </a:gs>
            <a:gs pos="70000">
              <a:schemeClr val="accent3">
                <a:hueOff val="-14723134"/>
                <a:satOff val="-7571"/>
                <a:lumOff val="-3259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14723134"/>
                <a:satOff val="-7571"/>
                <a:lumOff val="-3259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-14723134"/>
              <a:satOff val="-7571"/>
              <a:lumOff val="-3259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 learned how to apply to college now, it really helps”</a:t>
          </a:r>
          <a:endParaRPr lang="en-US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1693" y="3890741"/>
        <a:ext cx="1928812" cy="1558484"/>
      </dsp:txXfrm>
    </dsp:sp>
    <dsp:sp modelId="{0C631C8D-C931-48EE-99C1-EDEAF4D11DDA}">
      <dsp:nvSpPr>
        <dsp:cNvPr id="0" name=""/>
        <dsp:cNvSpPr/>
      </dsp:nvSpPr>
      <dsp:spPr>
        <a:xfrm>
          <a:off x="4243387" y="3890741"/>
          <a:ext cx="1928812" cy="1558484"/>
        </a:xfrm>
        <a:prstGeom prst="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shade val="70000"/>
                <a:satMod val="150000"/>
              </a:schemeClr>
            </a:gs>
            <a:gs pos="34000">
              <a:schemeClr val="accent3">
                <a:hueOff val="-16826439"/>
                <a:satOff val="-8652"/>
                <a:lumOff val="-3725"/>
                <a:alphaOff val="0"/>
                <a:shade val="70000"/>
                <a:satMod val="140000"/>
              </a:schemeClr>
            </a:gs>
            <a:gs pos="70000">
              <a:schemeClr val="accent3">
                <a:hueOff val="-16826439"/>
                <a:satOff val="-8652"/>
                <a:lumOff val="-3725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-16826439"/>
              <a:satOff val="-8652"/>
              <a:lumOff val="-3725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“Being able to get the application done in one class period! Plus with all the great helpers”</a:t>
          </a:r>
          <a:endParaRPr lang="en-US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3387" y="3890741"/>
        <a:ext cx="1928812" cy="1558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36786-0684-4140-AD5B-1BC693230CDE}">
      <dsp:nvSpPr>
        <dsp:cNvPr id="0" name=""/>
        <dsp:cNvSpPr/>
      </dsp:nvSpPr>
      <dsp:spPr>
        <a:xfrm>
          <a:off x="0" y="0"/>
          <a:ext cx="8763000" cy="24003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0F479-791E-446C-AEEF-044196785CA6}">
      <dsp:nvSpPr>
        <dsp:cNvPr id="0" name=""/>
        <dsp:cNvSpPr/>
      </dsp:nvSpPr>
      <dsp:spPr>
        <a:xfrm>
          <a:off x="265303" y="320040"/>
          <a:ext cx="1914510" cy="1760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tint val="5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9967BEF-DA5B-47B1-AD29-2E05C2107E5E}">
      <dsp:nvSpPr>
        <dsp:cNvPr id="0" name=""/>
        <dsp:cNvSpPr/>
      </dsp:nvSpPr>
      <dsp:spPr>
        <a:xfrm rot="10800000">
          <a:off x="265303" y="2400299"/>
          <a:ext cx="1914510" cy="29337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166 CHS Seniors participated     </a:t>
          </a:r>
          <a:r>
            <a:rPr lang="en-US" sz="1600" b="1" kern="1200" dirty="0" smtClean="0"/>
            <a:t>in the event on November 17</a:t>
          </a:r>
          <a:r>
            <a:rPr lang="en-US" sz="1600" b="1" kern="1200" baseline="30000" dirty="0" smtClean="0"/>
            <a:t>th</a:t>
          </a:r>
          <a:endParaRPr lang="en-US" sz="1600" b="1" kern="1200" dirty="0"/>
        </a:p>
      </dsp:txBody>
      <dsp:txXfrm rot="10800000">
        <a:off x="324181" y="2400299"/>
        <a:ext cx="1796754" cy="2874822"/>
      </dsp:txXfrm>
    </dsp:sp>
    <dsp:sp modelId="{AFA4D77D-CFC3-4919-A7E5-43D07D94FA33}">
      <dsp:nvSpPr>
        <dsp:cNvPr id="0" name=""/>
        <dsp:cNvSpPr/>
      </dsp:nvSpPr>
      <dsp:spPr>
        <a:xfrm>
          <a:off x="2371264" y="320040"/>
          <a:ext cx="1914510" cy="1760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tint val="50000"/>
              <a:hueOff val="-1500469"/>
              <a:satOff val="-2031"/>
              <a:lumOff val="-618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C80E6E9-D30D-4D5C-9CEF-60F36F61AD76}">
      <dsp:nvSpPr>
        <dsp:cNvPr id="0" name=""/>
        <dsp:cNvSpPr/>
      </dsp:nvSpPr>
      <dsp:spPr>
        <a:xfrm rot="10800000">
          <a:off x="2371264" y="2400299"/>
          <a:ext cx="1914510" cy="29337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-1070112"/>
                <a:satOff val="13230"/>
                <a:lumOff val="-4313"/>
                <a:alphaOff val="0"/>
                <a:shade val="70000"/>
                <a:satMod val="150000"/>
              </a:schemeClr>
            </a:gs>
            <a:gs pos="34000">
              <a:schemeClr val="accent4">
                <a:hueOff val="-1070112"/>
                <a:satOff val="13230"/>
                <a:lumOff val="-4313"/>
                <a:alphaOff val="0"/>
                <a:shade val="70000"/>
                <a:satMod val="140000"/>
              </a:schemeClr>
            </a:gs>
            <a:gs pos="70000">
              <a:schemeClr val="accent4">
                <a:hueOff val="-1070112"/>
                <a:satOff val="13230"/>
                <a:lumOff val="-431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-1070112"/>
                <a:satOff val="13230"/>
                <a:lumOff val="-431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hueOff val="-1070112"/>
              <a:satOff val="13230"/>
              <a:lumOff val="-4313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en-US" sz="1600" b="1" kern="1200" dirty="0" smtClean="0"/>
            <a:t>52.6% of surveyed students reported he event influenced their decision to apply to college</a:t>
          </a:r>
          <a:endParaRPr lang="en-US" sz="1600" b="1" kern="1200" dirty="0"/>
        </a:p>
      </dsp:txBody>
      <dsp:txXfrm rot="10800000">
        <a:off x="2430142" y="2400299"/>
        <a:ext cx="1796754" cy="2874822"/>
      </dsp:txXfrm>
    </dsp:sp>
    <dsp:sp modelId="{F0DDE32E-EE98-4136-9BDF-A22B391DB6EA}">
      <dsp:nvSpPr>
        <dsp:cNvPr id="0" name=""/>
        <dsp:cNvSpPr/>
      </dsp:nvSpPr>
      <dsp:spPr>
        <a:xfrm>
          <a:off x="4477225" y="320040"/>
          <a:ext cx="1914510" cy="1760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tint val="50000"/>
              <a:hueOff val="-3000938"/>
              <a:satOff val="-4063"/>
              <a:lumOff val="-1236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D9EFE68-4DC8-422B-B3B4-B765CA6B9964}">
      <dsp:nvSpPr>
        <dsp:cNvPr id="0" name=""/>
        <dsp:cNvSpPr/>
      </dsp:nvSpPr>
      <dsp:spPr>
        <a:xfrm rot="10800000">
          <a:off x="4477225" y="2400299"/>
          <a:ext cx="1914510" cy="29337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-2140224"/>
                <a:satOff val="26460"/>
                <a:lumOff val="-8626"/>
                <a:alphaOff val="0"/>
                <a:shade val="70000"/>
                <a:satMod val="150000"/>
              </a:schemeClr>
            </a:gs>
            <a:gs pos="34000">
              <a:schemeClr val="accent4">
                <a:hueOff val="-2140224"/>
                <a:satOff val="26460"/>
                <a:lumOff val="-8626"/>
                <a:alphaOff val="0"/>
                <a:shade val="70000"/>
                <a:satMod val="140000"/>
              </a:schemeClr>
            </a:gs>
            <a:gs pos="70000">
              <a:schemeClr val="accent4">
                <a:hueOff val="-2140224"/>
                <a:satOff val="26460"/>
                <a:lumOff val="-862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-2140224"/>
                <a:satOff val="26460"/>
                <a:lumOff val="-862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hueOff val="-2140224"/>
              <a:satOff val="26460"/>
              <a:lumOff val="-8626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en-US" sz="1600" b="1" kern="1200" dirty="0" smtClean="0"/>
            <a:t>83.3% of surveyed students reported the event encouraged them to apply earlier than they would have otherwise</a:t>
          </a:r>
          <a:endParaRPr lang="en-US" sz="1600" b="1" kern="1200" dirty="0"/>
        </a:p>
      </dsp:txBody>
      <dsp:txXfrm rot="10800000">
        <a:off x="4536103" y="2400299"/>
        <a:ext cx="1796754" cy="2874822"/>
      </dsp:txXfrm>
    </dsp:sp>
    <dsp:sp modelId="{2218B8E8-C04A-4A6C-B6A6-217A99B5D68D}">
      <dsp:nvSpPr>
        <dsp:cNvPr id="0" name=""/>
        <dsp:cNvSpPr/>
      </dsp:nvSpPr>
      <dsp:spPr>
        <a:xfrm>
          <a:off x="6583186" y="320040"/>
          <a:ext cx="1914510" cy="1760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tint val="50000"/>
              <a:hueOff val="-4501406"/>
              <a:satOff val="-6094"/>
              <a:lumOff val="-1854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C8ACDE-F9E4-4BBA-9523-52AFB85759F0}">
      <dsp:nvSpPr>
        <dsp:cNvPr id="0" name=""/>
        <dsp:cNvSpPr/>
      </dsp:nvSpPr>
      <dsp:spPr>
        <a:xfrm rot="10800000">
          <a:off x="6583186" y="2400299"/>
          <a:ext cx="1914510" cy="29337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shade val="70000"/>
                <a:satMod val="150000"/>
              </a:schemeClr>
            </a:gs>
            <a:gs pos="34000">
              <a:schemeClr val="accent4">
                <a:hueOff val="-3210336"/>
                <a:satOff val="39690"/>
                <a:lumOff val="-12939"/>
                <a:alphaOff val="0"/>
                <a:shade val="70000"/>
                <a:satMod val="140000"/>
              </a:schemeClr>
            </a:gs>
            <a:gs pos="70000">
              <a:schemeClr val="accent4">
                <a:hueOff val="-3210336"/>
                <a:satOff val="39690"/>
                <a:lumOff val="-12939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hueOff val="-3210336"/>
              <a:satOff val="39690"/>
              <a:lumOff val="-12939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en-US" sz="1600" b="1" kern="1200" dirty="0" smtClean="0"/>
            <a:t>95% of surveyed students recommended that Centennial continue to offer this event in the future</a:t>
          </a:r>
          <a:endParaRPr lang="en-US" sz="1600" b="1" kern="1200" dirty="0"/>
        </a:p>
      </dsp:txBody>
      <dsp:txXfrm rot="10800000">
        <a:off x="6642064" y="2400299"/>
        <a:ext cx="1796754" cy="2874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16333-D68C-46FA-93BA-841AD8397870}">
      <dsp:nvSpPr>
        <dsp:cNvPr id="0" name=""/>
        <dsp:cNvSpPr/>
      </dsp:nvSpPr>
      <dsp:spPr>
        <a:xfrm rot="10800000">
          <a:off x="1912168" y="152399"/>
          <a:ext cx="6741556" cy="232525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1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 of November 22nd,                                  over 300 of CHS Seniors                                  had completed                                                            college applications.</a:t>
          </a:r>
          <a:endParaRPr lang="en-US" sz="2800" kern="1200" dirty="0"/>
        </a:p>
      </dsp:txBody>
      <dsp:txXfrm rot="10800000">
        <a:off x="2493481" y="152399"/>
        <a:ext cx="6160243" cy="2325254"/>
      </dsp:txXfrm>
    </dsp:sp>
    <dsp:sp modelId="{2568E496-DD4E-474C-9DF3-DACB57F77573}">
      <dsp:nvSpPr>
        <dsp:cNvPr id="0" name=""/>
        <dsp:cNvSpPr/>
      </dsp:nvSpPr>
      <dsp:spPr>
        <a:xfrm>
          <a:off x="0" y="0"/>
          <a:ext cx="2577200" cy="26234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5A1EE9-A490-4728-8881-D1C811A58122}">
      <dsp:nvSpPr>
        <dsp:cNvPr id="0" name=""/>
        <dsp:cNvSpPr/>
      </dsp:nvSpPr>
      <dsp:spPr>
        <a:xfrm rot="10800000">
          <a:off x="1912168" y="2856355"/>
          <a:ext cx="6741556" cy="2325254"/>
        </a:xfrm>
        <a:prstGeom prst="homePlate">
          <a:avLst/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91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This is a 33% increase as compared to # of students who had applied by the end of 1st semester each of                                                      the past 2 school years</a:t>
          </a:r>
          <a:endParaRPr lang="en-US" sz="2800" kern="1200" dirty="0"/>
        </a:p>
      </dsp:txBody>
      <dsp:txXfrm rot="10800000">
        <a:off x="2493481" y="2856355"/>
        <a:ext cx="6160243" cy="2325254"/>
      </dsp:txXfrm>
    </dsp:sp>
    <dsp:sp modelId="{7E3EE6E8-8CB3-4FCB-86EE-EC8344D9F320}">
      <dsp:nvSpPr>
        <dsp:cNvPr id="0" name=""/>
        <dsp:cNvSpPr/>
      </dsp:nvSpPr>
      <dsp:spPr>
        <a:xfrm>
          <a:off x="0" y="2667001"/>
          <a:ext cx="2577200" cy="262346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86E59D8-982D-4940-9A55-B705CFDC0E22}" type="datetimeFigureOut">
              <a:rPr lang="en-US" smtClean="0"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BBB7F5E-6935-4765-8753-C574B4701F2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caplinger@fultonschools.or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037513" cy="2505075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Centennial High School</a:t>
            </a:r>
            <a:b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Week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14</a:t>
            </a:r>
            <a:r>
              <a:rPr lang="en-US" sz="25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18</a:t>
            </a:r>
            <a:r>
              <a:rPr lang="en-US" sz="25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2011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5562600"/>
            <a:ext cx="4495800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Summary</a:t>
            </a: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By: Shellie Caplinger</a:t>
            </a: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Professional School Counselor/Dept Chair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3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609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F</a:t>
            </a:r>
            <a:r>
              <a:rPr lang="en-US" sz="3000" b="1" dirty="0" smtClean="0"/>
              <a:t>ostering the College Going Culture at CHS</a:t>
            </a:r>
            <a:endParaRPr lang="en-US" sz="3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3886200" cy="7315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 smtClean="0"/>
              <a:t>Teachers promoted the importance of Post-Secondary Education</a:t>
            </a:r>
            <a:endParaRPr lang="en-US" sz="1600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98" y="2209800"/>
            <a:ext cx="3932238" cy="28956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3860800" cy="2895600"/>
          </a:xfrm>
        </p:spPr>
      </p:pic>
      <p:sp>
        <p:nvSpPr>
          <p:cNvPr id="10" name="TextBox 9"/>
          <p:cNvSpPr txBox="1"/>
          <p:nvPr/>
        </p:nvSpPr>
        <p:spPr>
          <a:xfrm>
            <a:off x="381000" y="5447926"/>
            <a:ext cx="40386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5"/>
                </a:solidFill>
              </a:rPr>
              <a:t>Engaging in Classroom Discussions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5"/>
                </a:solidFill>
              </a:rPr>
              <a:t>Showing their Alma-Mater pride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5"/>
                </a:solidFill>
              </a:rPr>
              <a:t>Making connections via staff </a:t>
            </a:r>
            <a:r>
              <a:rPr lang="en-US" sz="1400" b="1" dirty="0">
                <a:solidFill>
                  <a:schemeClr val="accent5"/>
                </a:solidFill>
              </a:rPr>
              <a:t>b</a:t>
            </a:r>
            <a:r>
              <a:rPr lang="en-US" sz="1400" b="1" dirty="0" smtClean="0">
                <a:solidFill>
                  <a:schemeClr val="accent5"/>
                </a:solidFill>
              </a:rPr>
              <a:t>ulletin board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5378677"/>
            <a:ext cx="4225834" cy="12464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5"/>
                </a:solidFill>
              </a:rPr>
              <a:t>HSF Presentations for 11</a:t>
            </a:r>
            <a:r>
              <a:rPr lang="en-US" sz="1400" b="1" baseline="30000" dirty="0" smtClean="0">
                <a:solidFill>
                  <a:schemeClr val="accent5"/>
                </a:solidFill>
              </a:rPr>
              <a:t>th</a:t>
            </a:r>
            <a:r>
              <a:rPr lang="en-US" sz="1400" b="1" dirty="0" smtClean="0">
                <a:solidFill>
                  <a:schemeClr val="accent5"/>
                </a:solidFill>
              </a:rPr>
              <a:t> and 12</a:t>
            </a:r>
            <a:r>
              <a:rPr lang="en-US" sz="1400" b="1" baseline="30000" dirty="0" smtClean="0">
                <a:solidFill>
                  <a:schemeClr val="accent5"/>
                </a:solidFill>
              </a:rPr>
              <a:t>th</a:t>
            </a:r>
            <a:r>
              <a:rPr lang="en-US" sz="1400" b="1" dirty="0" smtClean="0">
                <a:solidFill>
                  <a:schemeClr val="accent5"/>
                </a:solidFill>
              </a:rPr>
              <a:t> grade Latino students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5"/>
                </a:solidFill>
              </a:rPr>
              <a:t>Providing access to scholarship opportunities for students, </a:t>
            </a:r>
            <a:r>
              <a:rPr lang="en-US" sz="1400" b="1" i="1" u="sng" dirty="0" smtClean="0">
                <a:solidFill>
                  <a:schemeClr val="accent5"/>
                </a:solidFill>
              </a:rPr>
              <a:t>regardless of documentation status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876800" y="1295400"/>
            <a:ext cx="3886200" cy="7315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 smtClean="0"/>
              <a:t>Hispanic Scholarship Fund Presentation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56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924799" cy="13716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chemeClr val="accent6"/>
                </a:solidFill>
              </a:rPr>
              <a:t>CHS’ Georgia Apply to College Event</a:t>
            </a:r>
            <a:r>
              <a:rPr lang="en-US" sz="2400" b="1" dirty="0" smtClean="0">
                <a:solidFill>
                  <a:schemeClr val="accent6"/>
                </a:solidFill>
              </a:rPr>
              <a:t>: </a:t>
            </a:r>
            <a:r>
              <a:rPr lang="en-US" sz="2100" b="1" dirty="0" smtClean="0">
                <a:solidFill>
                  <a:schemeClr val="accent6"/>
                </a:solidFill>
              </a:rPr>
              <a:t/>
            </a:r>
            <a:br>
              <a:rPr lang="en-US" sz="2100" b="1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An Opportunity for </a:t>
            </a:r>
            <a:r>
              <a:rPr lang="en-US" sz="2400" u="sng" dirty="0" smtClean="0">
                <a:solidFill>
                  <a:schemeClr val="accent6"/>
                </a:solidFill>
              </a:rPr>
              <a:t>EVERY</a:t>
            </a:r>
            <a:r>
              <a:rPr lang="en-US" sz="2400" dirty="0" smtClean="0">
                <a:solidFill>
                  <a:schemeClr val="accent6"/>
                </a:solidFill>
              </a:rPr>
              <a:t> Centennial Senior!</a:t>
            </a:r>
            <a:endParaRPr lang="en-US" sz="2400" dirty="0">
              <a:solidFill>
                <a:schemeClr val="accent6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7927984"/>
              </p:ext>
            </p:extLst>
          </p:nvPr>
        </p:nvGraphicFramePr>
        <p:xfrm>
          <a:off x="228600" y="1600200"/>
          <a:ext cx="879783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6389132"/>
            <a:ext cx="59022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90707" cy="1367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12982"/>
            <a:ext cx="2536428" cy="1295400"/>
          </a:xfrm>
        </p:spPr>
        <p:txBody>
          <a:bodyPr>
            <a:normAutofit fontScale="90000"/>
          </a:bodyPr>
          <a:lstStyle/>
          <a:p>
            <a:pPr lvl="0" algn="ctr">
              <a:spcAft>
                <a:spcPts val="1800"/>
              </a:spcAft>
            </a:pPr>
            <a:r>
              <a:rPr lang="en-US" sz="3900" b="1" dirty="0" smtClean="0"/>
              <a:t>Student</a:t>
            </a:r>
            <a:br>
              <a:rPr lang="en-US" sz="3900" b="1" dirty="0" smtClean="0"/>
            </a:br>
            <a:r>
              <a:rPr lang="en-US" sz="3900" b="1" dirty="0" smtClean="0"/>
              <a:t>Feedback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902541"/>
              </p:ext>
            </p:extLst>
          </p:nvPr>
        </p:nvGraphicFramePr>
        <p:xfrm>
          <a:off x="2895600" y="792163"/>
          <a:ext cx="6172200" cy="583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35768"/>
          <a:stretch/>
        </p:blipFill>
        <p:spPr>
          <a:xfrm>
            <a:off x="152400" y="2262909"/>
            <a:ext cx="2536428" cy="356754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95600" y="4572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200" b="1" dirty="0" smtClean="0"/>
              <a:t>The most helpful or best aspect of this event was….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6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u="sng" dirty="0" smtClean="0"/>
              <a:t>GA Apply to College Event Outcome Data:</a:t>
            </a:r>
            <a:endParaRPr lang="en-US" sz="32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9276266"/>
              </p:ext>
            </p:extLst>
          </p:nvPr>
        </p:nvGraphicFramePr>
        <p:xfrm>
          <a:off x="228600" y="1143000"/>
          <a:ext cx="8763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86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College Week Outcome Results: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00245"/>
              </p:ext>
            </p:extLst>
          </p:nvPr>
        </p:nvGraphicFramePr>
        <p:xfrm>
          <a:off x="152400" y="14478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7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2447480" cy="2286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900" dirty="0" smtClean="0"/>
              <a:t>For additional </a:t>
            </a:r>
            <a:br>
              <a:rPr lang="en-US" sz="1900" dirty="0" smtClean="0"/>
            </a:br>
            <a:r>
              <a:rPr lang="en-US" sz="1900" dirty="0" smtClean="0"/>
              <a:t>information  about </a:t>
            </a:r>
            <a:br>
              <a:rPr lang="en-US" sz="1900" dirty="0" smtClean="0"/>
            </a:br>
            <a:r>
              <a:rPr lang="en-US" sz="1900" dirty="0" smtClean="0"/>
              <a:t>this event and/or  the </a:t>
            </a:r>
            <a:br>
              <a:rPr lang="en-US" sz="1900" dirty="0" smtClean="0"/>
            </a:br>
            <a:r>
              <a:rPr lang="en-US" sz="1900" dirty="0" smtClean="0"/>
              <a:t>Centennial HS School</a:t>
            </a:r>
            <a:br>
              <a:rPr lang="en-US" sz="1900" dirty="0" smtClean="0"/>
            </a:br>
            <a:r>
              <a:rPr lang="en-US" sz="1900" dirty="0" smtClean="0"/>
              <a:t>Counseling Program, </a:t>
            </a:r>
            <a:br>
              <a:rPr lang="en-US" sz="1900" dirty="0" smtClean="0"/>
            </a:br>
            <a:r>
              <a:rPr lang="en-US" sz="1900" dirty="0" smtClean="0"/>
              <a:t>please contact:</a:t>
            </a:r>
            <a:endParaRPr lang="en-US" sz="1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3200400"/>
            <a:ext cx="2590800" cy="3176016"/>
          </a:xfrm>
        </p:spPr>
        <p:txBody>
          <a:bodyPr/>
          <a:lstStyle/>
          <a:p>
            <a:pPr algn="ctr"/>
            <a:r>
              <a:rPr lang="en-US" sz="1600" dirty="0" smtClean="0"/>
              <a:t>Shellie Caplinger</a:t>
            </a:r>
          </a:p>
          <a:p>
            <a:pPr algn="ctr"/>
            <a:r>
              <a:rPr lang="en-US" sz="1200" dirty="0" smtClean="0"/>
              <a:t>Professional School Counselor/ Head Counselor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Centennial High School</a:t>
            </a:r>
          </a:p>
          <a:p>
            <a:pPr algn="ctr"/>
            <a:r>
              <a:rPr lang="en-US" dirty="0" smtClean="0"/>
              <a:t>9310 Scott Road</a:t>
            </a:r>
          </a:p>
          <a:p>
            <a:pPr algn="ctr"/>
            <a:r>
              <a:rPr lang="en-US" dirty="0" smtClean="0"/>
              <a:t>Roswell, GA 30076</a:t>
            </a:r>
          </a:p>
          <a:p>
            <a:pPr algn="ctr"/>
            <a:r>
              <a:rPr lang="en-US" dirty="0" smtClean="0"/>
              <a:t>770-650-4260</a:t>
            </a:r>
          </a:p>
          <a:p>
            <a:pPr algn="ctr"/>
            <a:r>
              <a:rPr lang="en-US" dirty="0" smtClean="0"/>
              <a:t>Email: </a:t>
            </a:r>
            <a:r>
              <a:rPr lang="en-US" sz="1300" b="1" dirty="0" smtClean="0">
                <a:solidFill>
                  <a:schemeClr val="accent1"/>
                </a:solidFill>
                <a:hlinkClick r:id="rId2"/>
              </a:rPr>
              <a:t>caplinger@fultonschools.org</a:t>
            </a:r>
            <a:endParaRPr lang="en-US" sz="1300" b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9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26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507</TotalTime>
  <Words>431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Centennial High School College Week</vt:lpstr>
      <vt:lpstr>Fostering the College Going Culture at CHS</vt:lpstr>
      <vt:lpstr>CHS’ Georgia Apply to College Event:  An Opportunity for EVERY Centennial Senior!</vt:lpstr>
      <vt:lpstr>Student Feedback </vt:lpstr>
      <vt:lpstr>GA Apply to College Event Outcome Data:</vt:lpstr>
      <vt:lpstr>College Week Outcome Results:</vt:lpstr>
      <vt:lpstr>For additional  information  about  this event and/or  the  Centennial HS School Counseling Program,  please contact: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Caplinger, Shellie J</dc:creator>
  <cp:lastModifiedBy>Caplinger, Shellie J</cp:lastModifiedBy>
  <cp:revision>41</cp:revision>
  <dcterms:created xsi:type="dcterms:W3CDTF">2011-12-05T23:39:19Z</dcterms:created>
  <dcterms:modified xsi:type="dcterms:W3CDTF">2011-12-19T22:49:41Z</dcterms:modified>
</cp:coreProperties>
</file>