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8" r:id="rId3"/>
    <p:sldId id="289" r:id="rId4"/>
    <p:sldId id="259" r:id="rId5"/>
    <p:sldId id="284" r:id="rId6"/>
    <p:sldId id="295" r:id="rId7"/>
    <p:sldId id="296" r:id="rId8"/>
    <p:sldId id="262" r:id="rId9"/>
    <p:sldId id="265" r:id="rId10"/>
    <p:sldId id="279" r:id="rId11"/>
    <p:sldId id="294" r:id="rId12"/>
    <p:sldId id="293" r:id="rId13"/>
    <p:sldId id="267" r:id="rId14"/>
    <p:sldId id="269" r:id="rId15"/>
    <p:sldId id="291" r:id="rId16"/>
    <p:sldId id="282" r:id="rId17"/>
    <p:sldId id="283" r:id="rId18"/>
    <p:sldId id="270" r:id="rId19"/>
    <p:sldId id="280" r:id="rId20"/>
    <p:sldId id="271" r:id="rId21"/>
    <p:sldId id="278" r:id="rId22"/>
    <p:sldId id="286" r:id="rId23"/>
    <p:sldId id="287" r:id="rId24"/>
    <p:sldId id="277" r:id="rId25"/>
    <p:sldId id="275" r:id="rId26"/>
    <p:sldId id="27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47" d="100"/>
          <a:sy n="47" d="100"/>
        </p:scale>
        <p:origin x="6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Zyer </a:t>
          </a:r>
          <a:r>
            <a:rPr lang="en-US" sz="3600" dirty="0">
              <a:solidFill>
                <a:schemeClr val="bg1"/>
              </a:solidFill>
            </a:rPr>
            <a:t>Beaty</a:t>
          </a:r>
        </a:p>
        <a:p>
          <a:r>
            <a:rPr lang="en-US" sz="3600" b="1" dirty="0">
              <a:solidFill>
                <a:schemeClr val="bg1"/>
              </a:solidFill>
            </a:rPr>
            <a:t>A - </a:t>
          </a:r>
          <a:r>
            <a:rPr lang="en-US" sz="3600" b="1" dirty="0" err="1">
              <a:solidFill>
                <a:schemeClr val="bg1"/>
              </a:solidFill>
            </a:rPr>
            <a:t>Cas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Nsikan Ekpo</a:t>
          </a:r>
        </a:p>
        <a:p>
          <a:r>
            <a:rPr lang="en-US" sz="3600" dirty="0">
              <a:solidFill>
                <a:schemeClr val="bg1"/>
              </a:solidFill>
            </a:rPr>
            <a:t> </a:t>
          </a:r>
          <a:r>
            <a:rPr lang="en-US" sz="3600" b="1" dirty="0">
              <a:solidFill>
                <a:schemeClr val="bg1"/>
              </a:solidFill>
            </a:rPr>
            <a:t>Cat - Harp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Heidi Graver</a:t>
          </a:r>
        </a:p>
        <a:p>
          <a:r>
            <a:rPr lang="en-US" sz="3600" b="1" dirty="0" err="1">
              <a:solidFill>
                <a:schemeClr val="bg1"/>
              </a:solidFill>
            </a:rPr>
            <a:t>Harq</a:t>
          </a:r>
          <a:r>
            <a:rPr lang="en-US" sz="3600" b="1" dirty="0">
              <a:solidFill>
                <a:schemeClr val="bg1"/>
              </a:solidFill>
            </a:rPr>
            <a:t> - </a:t>
          </a:r>
          <a:r>
            <a:rPr lang="en-US" sz="3600" b="1" dirty="0" err="1">
              <a:solidFill>
                <a:schemeClr val="bg1"/>
              </a:solidFill>
            </a:rPr>
            <a:t>Mep</a:t>
          </a:r>
          <a:endParaRPr lang="en-US" sz="3600" b="1" dirty="0">
            <a:solidFill>
              <a:schemeClr val="bg1"/>
            </a:solidFill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</dgm:spPr>
    </dgm:pt>
  </dgm:ptLst>
  <dgm:cxnLst>
    <dgm:cxn modelId="{B5A00F73-6E72-4618-9983-D257D85AA860}" type="presOf" srcId="{4EDF4B39-2374-4717-8C4F-69CD894B0451}" destId="{76299192-AA24-4884-84EC-5DB5AA0E8674}" srcOrd="0" destOrd="0" presId="urn:microsoft.com/office/officeart/2005/8/layout/pList2#1"/>
    <dgm:cxn modelId="{40350B9E-3EF5-4D8B-9AB4-C1B997049CE4}" type="presOf" srcId="{37FB47C0-D115-4899-B104-9CE91BFC0DC3}" destId="{9B55581F-77CE-4084-A677-71F5F46CEF4A}" srcOrd="0" destOrd="0" presId="urn:microsoft.com/office/officeart/2005/8/layout/pList2#1"/>
    <dgm:cxn modelId="{FB96CB3D-7225-4CC4-96A3-E843E4491446}" type="presOf" srcId="{C65B83F8-5269-43D7-9DE2-14903EB181D2}" destId="{C35339A9-930D-40DF-A826-BDF26CD7935D}" srcOrd="0" destOrd="0" presId="urn:microsoft.com/office/officeart/2005/8/layout/pList2#1"/>
    <dgm:cxn modelId="{12EF6F97-C1F2-4DC3-A985-8C2A3E4BADCA}" type="presOf" srcId="{218E3A60-A7C2-4986-A00A-54F8424818D7}" destId="{A7E7CFBF-BD33-4A9A-A824-C7341299A25E}" srcOrd="0" destOrd="0" presId="urn:microsoft.com/office/officeart/2005/8/layout/pList2#1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11978AD0-196D-443C-9548-03C94EEAF5B3}" type="presOf" srcId="{0BABDD9F-3A70-4152-A666-AF136CCAD0EB}" destId="{C8C3318F-FD1C-4F29-920F-457E53A864CF}" srcOrd="0" destOrd="0" presId="urn:microsoft.com/office/officeart/2005/8/layout/pList2#1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4840DDC2-F0EC-415D-BCB9-32331C36BDAE}" type="presOf" srcId="{354E4551-BED9-409F-961B-562346C5BD51}" destId="{FB6C9765-2238-4103-A880-956356A2A43E}" srcOrd="0" destOrd="0" presId="urn:microsoft.com/office/officeart/2005/8/layout/pList2#1"/>
    <dgm:cxn modelId="{89FB2C85-00B9-4FF2-AE60-B2AAACD81B2E}" type="presParOf" srcId="{76299192-AA24-4884-84EC-5DB5AA0E8674}" destId="{3B4428F8-A920-493F-A25C-BDEA33C3EC3D}" srcOrd="0" destOrd="0" presId="urn:microsoft.com/office/officeart/2005/8/layout/pList2#1"/>
    <dgm:cxn modelId="{3C0D2A35-BBD9-4E20-BA9C-4D5E4B4E26E8}" type="presParOf" srcId="{76299192-AA24-4884-84EC-5DB5AA0E8674}" destId="{EE53BCAF-1645-4809-A1C7-14B27CCA51C9}" srcOrd="1" destOrd="0" presId="urn:microsoft.com/office/officeart/2005/8/layout/pList2#1"/>
    <dgm:cxn modelId="{8BE9FC95-43C4-46F0-842D-CF12E063160B}" type="presParOf" srcId="{EE53BCAF-1645-4809-A1C7-14B27CCA51C9}" destId="{4E1CA906-35E7-4FAB-9285-7766A1B4A6D9}" srcOrd="0" destOrd="0" presId="urn:microsoft.com/office/officeart/2005/8/layout/pList2#1"/>
    <dgm:cxn modelId="{008CA6C2-443E-4A59-B6BA-78733A86F92C}" type="presParOf" srcId="{4E1CA906-35E7-4FAB-9285-7766A1B4A6D9}" destId="{C8C3318F-FD1C-4F29-920F-457E53A864CF}" srcOrd="0" destOrd="0" presId="urn:microsoft.com/office/officeart/2005/8/layout/pList2#1"/>
    <dgm:cxn modelId="{6499E239-BDED-462B-A84F-A0A2A20AB610}" type="presParOf" srcId="{4E1CA906-35E7-4FAB-9285-7766A1B4A6D9}" destId="{E83E8ED7-ECAF-4819-B0A7-9AA46C6E3B79}" srcOrd="1" destOrd="0" presId="urn:microsoft.com/office/officeart/2005/8/layout/pList2#1"/>
    <dgm:cxn modelId="{D0E2452D-05B6-48C7-A4A8-F7E64177C18A}" type="presParOf" srcId="{4E1CA906-35E7-4FAB-9285-7766A1B4A6D9}" destId="{99D065D9-2CE4-47E7-8F04-CE627B8E0E58}" srcOrd="2" destOrd="0" presId="urn:microsoft.com/office/officeart/2005/8/layout/pList2#1"/>
    <dgm:cxn modelId="{AFCF70B0-7A5C-4043-9591-6E15D0AD5C04}" type="presParOf" srcId="{EE53BCAF-1645-4809-A1C7-14B27CCA51C9}" destId="{C35339A9-930D-40DF-A826-BDF26CD7935D}" srcOrd="1" destOrd="0" presId="urn:microsoft.com/office/officeart/2005/8/layout/pList2#1"/>
    <dgm:cxn modelId="{7E4B924A-C54E-411B-932E-F66924E63A5B}" type="presParOf" srcId="{EE53BCAF-1645-4809-A1C7-14B27CCA51C9}" destId="{C705C852-A292-4254-9AA5-DD4D6DF6CBA7}" srcOrd="2" destOrd="0" presId="urn:microsoft.com/office/officeart/2005/8/layout/pList2#1"/>
    <dgm:cxn modelId="{027D890B-8A3A-49A0-A939-D6BC52A53EEA}" type="presParOf" srcId="{C705C852-A292-4254-9AA5-DD4D6DF6CBA7}" destId="{A7E7CFBF-BD33-4A9A-A824-C7341299A25E}" srcOrd="0" destOrd="0" presId="urn:microsoft.com/office/officeart/2005/8/layout/pList2#1"/>
    <dgm:cxn modelId="{A5208261-6B2E-4460-9F7D-D7EAF7EF9A07}" type="presParOf" srcId="{C705C852-A292-4254-9AA5-DD4D6DF6CBA7}" destId="{DE89B356-416B-492B-AE92-109E3C933675}" srcOrd="1" destOrd="0" presId="urn:microsoft.com/office/officeart/2005/8/layout/pList2#1"/>
    <dgm:cxn modelId="{9EB80F10-21F9-4919-88B6-13946336FE9D}" type="presParOf" srcId="{C705C852-A292-4254-9AA5-DD4D6DF6CBA7}" destId="{D0D601E9-C7AF-40BB-ADA2-8923EA1ACF48}" srcOrd="2" destOrd="0" presId="urn:microsoft.com/office/officeart/2005/8/layout/pList2#1"/>
    <dgm:cxn modelId="{10344CF0-329B-4024-968B-456DE83DDC41}" type="presParOf" srcId="{EE53BCAF-1645-4809-A1C7-14B27CCA51C9}" destId="{9B55581F-77CE-4084-A677-71F5F46CEF4A}" srcOrd="3" destOrd="0" presId="urn:microsoft.com/office/officeart/2005/8/layout/pList2#1"/>
    <dgm:cxn modelId="{2F344507-DAA1-4403-8064-7373FA8CBE1F}" type="presParOf" srcId="{EE53BCAF-1645-4809-A1C7-14B27CCA51C9}" destId="{E7EA3D36-06E9-4FF1-B42A-C0E3E6DEF961}" srcOrd="4" destOrd="0" presId="urn:microsoft.com/office/officeart/2005/8/layout/pList2#1"/>
    <dgm:cxn modelId="{5AAD5E60-4EF1-49EB-9F02-139FDCCAB5FF}" type="presParOf" srcId="{E7EA3D36-06E9-4FF1-B42A-C0E3E6DEF961}" destId="{FB6C9765-2238-4103-A880-956356A2A43E}" srcOrd="0" destOrd="0" presId="urn:microsoft.com/office/officeart/2005/8/layout/pList2#1"/>
    <dgm:cxn modelId="{4DF214E4-810D-4007-B9B6-D37F057E1230}" type="presParOf" srcId="{E7EA3D36-06E9-4FF1-B42A-C0E3E6DEF961}" destId="{34EC577D-37A1-4B17-AB80-8B6747248636}" srcOrd="1" destOrd="0" presId="urn:microsoft.com/office/officeart/2005/8/layout/pList2#1"/>
    <dgm:cxn modelId="{7BF06B81-CD0E-4D3C-B81C-E36EBBB06621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E98DDB-C306-4CC3-BFD9-E0F77031754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DAB545-6D8B-4A39-A8D8-25CABF28A87C}">
      <dgm:prSet/>
      <dgm:spPr/>
      <dgm:t>
        <a:bodyPr/>
        <a:lstStyle/>
        <a:p>
          <a:r>
            <a:rPr lang="en-US" b="1"/>
            <a:t>A pathway is a sequence of 3 specific courses focusing on an area of study.</a:t>
          </a:r>
          <a:endParaRPr lang="en-US" b="1" dirty="0"/>
        </a:p>
      </dgm:t>
    </dgm:pt>
    <dgm:pt modelId="{A232A99A-8916-4193-8D85-9DC9D60D0CD7}" type="parTrans" cxnId="{26C92C80-53B7-40EB-8A78-68C17A60537C}">
      <dgm:prSet/>
      <dgm:spPr/>
      <dgm:t>
        <a:bodyPr/>
        <a:lstStyle/>
        <a:p>
          <a:endParaRPr lang="en-US"/>
        </a:p>
      </dgm:t>
    </dgm:pt>
    <dgm:pt modelId="{FCAE4AFF-375F-4AB7-A615-E938B7AC3355}" type="sibTrans" cxnId="{26C92C80-53B7-40EB-8A78-68C17A60537C}">
      <dgm:prSet/>
      <dgm:spPr/>
      <dgm:t>
        <a:bodyPr/>
        <a:lstStyle/>
        <a:p>
          <a:endParaRPr lang="en-US"/>
        </a:p>
      </dgm:t>
    </dgm:pt>
    <dgm:pt modelId="{2A57E304-651C-4203-B672-113A3CCD2836}">
      <dgm:prSet/>
      <dgm:spPr/>
      <dgm:t>
        <a:bodyPr/>
        <a:lstStyle/>
        <a:p>
          <a:r>
            <a:rPr lang="en-US" b="1"/>
            <a:t>Students are strongly encouraged and expected to complete a pathway in an area of interest and/or which relates to future college and career goals.</a:t>
          </a:r>
          <a:endParaRPr lang="en-US" b="1" dirty="0"/>
        </a:p>
      </dgm:t>
    </dgm:pt>
    <dgm:pt modelId="{0E3BB52A-FF86-4A8A-806D-C7939570DAAB}" type="sibTrans" cxnId="{847FBC14-6EC1-4EEF-885D-A27D0FC72733}">
      <dgm:prSet/>
      <dgm:spPr/>
      <dgm:t>
        <a:bodyPr/>
        <a:lstStyle/>
        <a:p>
          <a:endParaRPr lang="en-US"/>
        </a:p>
      </dgm:t>
    </dgm:pt>
    <dgm:pt modelId="{406A23CC-EC6B-4AC0-8CB6-1ED48668DD58}" type="parTrans" cxnId="{847FBC14-6EC1-4EEF-885D-A27D0FC72733}">
      <dgm:prSet/>
      <dgm:spPr/>
      <dgm:t>
        <a:bodyPr/>
        <a:lstStyle/>
        <a:p>
          <a:endParaRPr lang="en-US"/>
        </a:p>
      </dgm:t>
    </dgm:pt>
    <dgm:pt modelId="{62AF085C-9C94-49ED-8907-AC37624EE078}" type="pres">
      <dgm:prSet presAssocID="{3FE98DDB-C306-4CC3-BFD9-E0F7703175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5DA922A-97FC-4E3D-91AC-809FF09F9A30}" type="pres">
      <dgm:prSet presAssocID="{3FE98DDB-C306-4CC3-BFD9-E0F77031754E}" presName="Name1" presStyleCnt="0"/>
      <dgm:spPr/>
    </dgm:pt>
    <dgm:pt modelId="{0047CE1B-649E-4A7B-A327-DBC8CE78769F}" type="pres">
      <dgm:prSet presAssocID="{3FE98DDB-C306-4CC3-BFD9-E0F77031754E}" presName="cycle" presStyleCnt="0"/>
      <dgm:spPr/>
    </dgm:pt>
    <dgm:pt modelId="{73322A83-5838-4F2D-8B38-4857C231CEE3}" type="pres">
      <dgm:prSet presAssocID="{3FE98DDB-C306-4CC3-BFD9-E0F77031754E}" presName="srcNode" presStyleLbl="node1" presStyleIdx="0" presStyleCnt="2"/>
      <dgm:spPr/>
    </dgm:pt>
    <dgm:pt modelId="{E0B4F377-B6FF-46F7-8B08-E1E207DFDEA3}" type="pres">
      <dgm:prSet presAssocID="{3FE98DDB-C306-4CC3-BFD9-E0F77031754E}" presName="conn" presStyleLbl="parChTrans1D2" presStyleIdx="0" presStyleCnt="1"/>
      <dgm:spPr/>
      <dgm:t>
        <a:bodyPr/>
        <a:lstStyle/>
        <a:p>
          <a:endParaRPr lang="en-US"/>
        </a:p>
      </dgm:t>
    </dgm:pt>
    <dgm:pt modelId="{6B40AF07-19C6-4576-941D-4BCEC0DAE2E8}" type="pres">
      <dgm:prSet presAssocID="{3FE98DDB-C306-4CC3-BFD9-E0F77031754E}" presName="extraNode" presStyleLbl="node1" presStyleIdx="0" presStyleCnt="2"/>
      <dgm:spPr/>
    </dgm:pt>
    <dgm:pt modelId="{8A636BC8-165B-486C-8A13-0A6A54E0F104}" type="pres">
      <dgm:prSet presAssocID="{3FE98DDB-C306-4CC3-BFD9-E0F77031754E}" presName="dstNode" presStyleLbl="node1" presStyleIdx="0" presStyleCnt="2"/>
      <dgm:spPr/>
    </dgm:pt>
    <dgm:pt modelId="{E1A36521-8B0A-463A-92EF-159104C17873}" type="pres">
      <dgm:prSet presAssocID="{A2DAB545-6D8B-4A39-A8D8-25CABF28A87C}" presName="text_1" presStyleLbl="node1" presStyleIdx="0" presStyleCnt="2" custScaleY="12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B219C-CADB-4860-A4D7-3BF519EDEC95}" type="pres">
      <dgm:prSet presAssocID="{A2DAB545-6D8B-4A39-A8D8-25CABF28A87C}" presName="accent_1" presStyleCnt="0"/>
      <dgm:spPr/>
    </dgm:pt>
    <dgm:pt modelId="{01FE895B-CC33-4523-A68F-62325259951D}" type="pres">
      <dgm:prSet presAssocID="{A2DAB545-6D8B-4A39-A8D8-25CABF28A87C}" presName="accentRepeatNode" presStyleLbl="solidFgAcc1" presStyleIdx="0" presStyleCnt="2"/>
      <dgm:spPr/>
    </dgm:pt>
    <dgm:pt modelId="{E1745AA2-967E-47D8-98EB-639F14F8B46A}" type="pres">
      <dgm:prSet presAssocID="{2A57E304-651C-4203-B672-113A3CCD2836}" presName="text_2" presStyleLbl="node1" presStyleIdx="1" presStyleCnt="2" custScaleY="12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06E65-49F0-4DFD-909C-07E1C30A9397}" type="pres">
      <dgm:prSet presAssocID="{2A57E304-651C-4203-B672-113A3CCD2836}" presName="accent_2" presStyleCnt="0"/>
      <dgm:spPr/>
    </dgm:pt>
    <dgm:pt modelId="{587A08F7-D993-4BF8-BA72-3BA8FDB0B0F4}" type="pres">
      <dgm:prSet presAssocID="{2A57E304-651C-4203-B672-113A3CCD2836}" presName="accentRepeatNode" presStyleLbl="solidFgAcc1" presStyleIdx="1" presStyleCnt="2"/>
      <dgm:spPr/>
    </dgm:pt>
  </dgm:ptLst>
  <dgm:cxnLst>
    <dgm:cxn modelId="{0758EC59-4580-48BC-8082-56F548F4CE43}" type="presOf" srcId="{A2DAB545-6D8B-4A39-A8D8-25CABF28A87C}" destId="{E1A36521-8B0A-463A-92EF-159104C17873}" srcOrd="0" destOrd="0" presId="urn:microsoft.com/office/officeart/2008/layout/VerticalCurvedList"/>
    <dgm:cxn modelId="{586A9BA9-9051-441F-9875-46A9108576A9}" type="presOf" srcId="{2A57E304-651C-4203-B672-113A3CCD2836}" destId="{E1745AA2-967E-47D8-98EB-639F14F8B46A}" srcOrd="0" destOrd="0" presId="urn:microsoft.com/office/officeart/2008/layout/VerticalCurvedList"/>
    <dgm:cxn modelId="{A3ECD781-265A-46CD-B371-CC2D54C2501A}" type="presOf" srcId="{FCAE4AFF-375F-4AB7-A615-E938B7AC3355}" destId="{E0B4F377-B6FF-46F7-8B08-E1E207DFDEA3}" srcOrd="0" destOrd="0" presId="urn:microsoft.com/office/officeart/2008/layout/VerticalCurvedList"/>
    <dgm:cxn modelId="{26C92C80-53B7-40EB-8A78-68C17A60537C}" srcId="{3FE98DDB-C306-4CC3-BFD9-E0F77031754E}" destId="{A2DAB545-6D8B-4A39-A8D8-25CABF28A87C}" srcOrd="0" destOrd="0" parTransId="{A232A99A-8916-4193-8D85-9DC9D60D0CD7}" sibTransId="{FCAE4AFF-375F-4AB7-A615-E938B7AC3355}"/>
    <dgm:cxn modelId="{847FBC14-6EC1-4EEF-885D-A27D0FC72733}" srcId="{3FE98DDB-C306-4CC3-BFD9-E0F77031754E}" destId="{2A57E304-651C-4203-B672-113A3CCD2836}" srcOrd="1" destOrd="0" parTransId="{406A23CC-EC6B-4AC0-8CB6-1ED48668DD58}" sibTransId="{0E3BB52A-FF86-4A8A-806D-C7939570DAAB}"/>
    <dgm:cxn modelId="{3C501061-1CE4-4A1B-B6F0-D5EE26FD7C16}" type="presOf" srcId="{3FE98DDB-C306-4CC3-BFD9-E0F77031754E}" destId="{62AF085C-9C94-49ED-8907-AC37624EE078}" srcOrd="0" destOrd="0" presId="urn:microsoft.com/office/officeart/2008/layout/VerticalCurvedList"/>
    <dgm:cxn modelId="{73681821-67F9-47C5-A1CC-97FCBBBE0F47}" type="presParOf" srcId="{62AF085C-9C94-49ED-8907-AC37624EE078}" destId="{D5DA922A-97FC-4E3D-91AC-809FF09F9A30}" srcOrd="0" destOrd="0" presId="urn:microsoft.com/office/officeart/2008/layout/VerticalCurvedList"/>
    <dgm:cxn modelId="{D9071F01-B495-4EC8-A2E8-7812D96B83B9}" type="presParOf" srcId="{D5DA922A-97FC-4E3D-91AC-809FF09F9A30}" destId="{0047CE1B-649E-4A7B-A327-DBC8CE78769F}" srcOrd="0" destOrd="0" presId="urn:microsoft.com/office/officeart/2008/layout/VerticalCurvedList"/>
    <dgm:cxn modelId="{EB21EFC1-B3C3-453D-A0CA-D250EF430BE9}" type="presParOf" srcId="{0047CE1B-649E-4A7B-A327-DBC8CE78769F}" destId="{73322A83-5838-4F2D-8B38-4857C231CEE3}" srcOrd="0" destOrd="0" presId="urn:microsoft.com/office/officeart/2008/layout/VerticalCurvedList"/>
    <dgm:cxn modelId="{CB2B9BE7-3E4D-4C2D-AF2B-D6107E9AE631}" type="presParOf" srcId="{0047CE1B-649E-4A7B-A327-DBC8CE78769F}" destId="{E0B4F377-B6FF-46F7-8B08-E1E207DFDEA3}" srcOrd="1" destOrd="0" presId="urn:microsoft.com/office/officeart/2008/layout/VerticalCurvedList"/>
    <dgm:cxn modelId="{88B7D96E-5F31-4347-926B-1B01EC6B81E9}" type="presParOf" srcId="{0047CE1B-649E-4A7B-A327-DBC8CE78769F}" destId="{6B40AF07-19C6-4576-941D-4BCEC0DAE2E8}" srcOrd="2" destOrd="0" presId="urn:microsoft.com/office/officeart/2008/layout/VerticalCurvedList"/>
    <dgm:cxn modelId="{2C971476-F42B-484E-BBAB-F65834542588}" type="presParOf" srcId="{0047CE1B-649E-4A7B-A327-DBC8CE78769F}" destId="{8A636BC8-165B-486C-8A13-0A6A54E0F104}" srcOrd="3" destOrd="0" presId="urn:microsoft.com/office/officeart/2008/layout/VerticalCurvedList"/>
    <dgm:cxn modelId="{6E1D6546-FAF2-44B7-9F61-294A57B1B59F}" type="presParOf" srcId="{D5DA922A-97FC-4E3D-91AC-809FF09F9A30}" destId="{E1A36521-8B0A-463A-92EF-159104C17873}" srcOrd="1" destOrd="0" presId="urn:microsoft.com/office/officeart/2008/layout/VerticalCurvedList"/>
    <dgm:cxn modelId="{347563AF-F044-450F-A0FE-24E34534E084}" type="presParOf" srcId="{D5DA922A-97FC-4E3D-91AC-809FF09F9A30}" destId="{FB1B219C-CADB-4860-A4D7-3BF519EDEC95}" srcOrd="2" destOrd="0" presId="urn:microsoft.com/office/officeart/2008/layout/VerticalCurvedList"/>
    <dgm:cxn modelId="{7DF608EB-2FA4-41F4-AEEF-E6CA9E55390C}" type="presParOf" srcId="{FB1B219C-CADB-4860-A4D7-3BF519EDEC95}" destId="{01FE895B-CC33-4523-A68F-62325259951D}" srcOrd="0" destOrd="0" presId="urn:microsoft.com/office/officeart/2008/layout/VerticalCurvedList"/>
    <dgm:cxn modelId="{E90F2F71-96C4-436F-8E37-7ECBE12D45D1}" type="presParOf" srcId="{D5DA922A-97FC-4E3D-91AC-809FF09F9A30}" destId="{E1745AA2-967E-47D8-98EB-639F14F8B46A}" srcOrd="3" destOrd="0" presId="urn:microsoft.com/office/officeart/2008/layout/VerticalCurvedList"/>
    <dgm:cxn modelId="{51397F99-9711-41E5-8729-45621D84FA25}" type="presParOf" srcId="{D5DA922A-97FC-4E3D-91AC-809FF09F9A30}" destId="{6F106E65-49F0-4DFD-909C-07E1C30A9397}" srcOrd="4" destOrd="0" presId="urn:microsoft.com/office/officeart/2008/layout/VerticalCurvedList"/>
    <dgm:cxn modelId="{7A66977B-965E-46FE-8924-C77855510157}" type="presParOf" srcId="{6F106E65-49F0-4DFD-909C-07E1C30A9397}" destId="{587A08F7-D993-4BF8-BA72-3BA8FDB0B0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F48E16-42B8-4312-B2ED-A3A6C840C173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7EC9DC-2543-4520-BC7B-E2CDD67E5FCA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Academics</a:t>
          </a:r>
          <a:endParaRPr lang="en-US" dirty="0">
            <a:solidFill>
              <a:schemeClr val="tx1"/>
            </a:solidFill>
          </a:endParaRPr>
        </a:p>
      </dgm:t>
    </dgm:pt>
    <dgm:pt modelId="{3CC9050B-FEAB-4AAC-8AAB-B30A09AA3ADA}" type="parTrans" cxnId="{0590B7D3-9690-4DF5-B279-99468F13554F}">
      <dgm:prSet/>
      <dgm:spPr/>
      <dgm:t>
        <a:bodyPr/>
        <a:lstStyle/>
        <a:p>
          <a:endParaRPr lang="en-US"/>
        </a:p>
      </dgm:t>
    </dgm:pt>
    <dgm:pt modelId="{21B2FF91-08D3-44A2-B8FB-9559A2618C84}" type="sibTrans" cxnId="{0590B7D3-9690-4DF5-B279-99468F13554F}">
      <dgm:prSet/>
      <dgm:spPr/>
      <dgm:t>
        <a:bodyPr/>
        <a:lstStyle/>
        <a:p>
          <a:endParaRPr lang="en-US"/>
        </a:p>
      </dgm:t>
    </dgm:pt>
    <dgm:pt modelId="{B0FB6483-FEB9-4FBC-9754-44EDAA1040BC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Allied Health Services</a:t>
          </a:r>
          <a:endParaRPr lang="en-US" dirty="0">
            <a:solidFill>
              <a:schemeClr val="tx1"/>
            </a:solidFill>
          </a:endParaRPr>
        </a:p>
      </dgm:t>
    </dgm:pt>
    <dgm:pt modelId="{20C2B5F2-0ED0-474E-BBBF-9600E4BA7421}" type="parTrans" cxnId="{2A2C5A8B-8347-49C5-9754-3C2B771A5ED1}">
      <dgm:prSet/>
      <dgm:spPr/>
      <dgm:t>
        <a:bodyPr/>
        <a:lstStyle/>
        <a:p>
          <a:endParaRPr lang="en-US"/>
        </a:p>
      </dgm:t>
    </dgm:pt>
    <dgm:pt modelId="{85997455-A304-4E6A-9AE2-1512D7CB3FFA}" type="sibTrans" cxnId="{2A2C5A8B-8347-49C5-9754-3C2B771A5ED1}">
      <dgm:prSet/>
      <dgm:spPr/>
      <dgm:t>
        <a:bodyPr/>
        <a:lstStyle/>
        <a:p>
          <a:endParaRPr lang="en-US"/>
        </a:p>
      </dgm:t>
    </dgm:pt>
    <dgm:pt modelId="{270F23B4-886B-4DBA-96D6-DF7D3C3B2CF8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Audio/Video Tech &amp; Film</a:t>
          </a:r>
          <a:endParaRPr lang="en-US" dirty="0">
            <a:solidFill>
              <a:schemeClr val="tx1"/>
            </a:solidFill>
          </a:endParaRPr>
        </a:p>
      </dgm:t>
    </dgm:pt>
    <dgm:pt modelId="{7D196306-A9DC-4DCA-9EFF-B02E0E7341BD}" type="parTrans" cxnId="{64BEF41A-ACF1-476D-A0B2-CC4293E88DB6}">
      <dgm:prSet/>
      <dgm:spPr/>
      <dgm:t>
        <a:bodyPr/>
        <a:lstStyle/>
        <a:p>
          <a:endParaRPr lang="en-US"/>
        </a:p>
      </dgm:t>
    </dgm:pt>
    <dgm:pt modelId="{F1D080A7-CFA1-46BB-BAC8-7E21B4752EC7}" type="sibTrans" cxnId="{64BEF41A-ACF1-476D-A0B2-CC4293E88DB6}">
      <dgm:prSet/>
      <dgm:spPr/>
      <dgm:t>
        <a:bodyPr/>
        <a:lstStyle/>
        <a:p>
          <a:endParaRPr lang="en-US"/>
        </a:p>
      </dgm:t>
    </dgm:pt>
    <dgm:pt modelId="{5E32B1BA-610C-49B7-B61A-E5514F483CDE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Computer Science</a:t>
          </a:r>
          <a:endParaRPr lang="en-US" dirty="0">
            <a:solidFill>
              <a:schemeClr val="tx1"/>
            </a:solidFill>
          </a:endParaRPr>
        </a:p>
      </dgm:t>
    </dgm:pt>
    <dgm:pt modelId="{6B33C7D2-DACE-419A-AE15-A3E6BA81F5EE}" type="parTrans" cxnId="{10FA0D5A-B97C-40BF-A189-45482DF9D67E}">
      <dgm:prSet/>
      <dgm:spPr/>
      <dgm:t>
        <a:bodyPr/>
        <a:lstStyle/>
        <a:p>
          <a:endParaRPr lang="en-US"/>
        </a:p>
      </dgm:t>
    </dgm:pt>
    <dgm:pt modelId="{8406597C-B4CB-481E-91A6-5FC422A7EBB8}" type="sibTrans" cxnId="{10FA0D5A-B97C-40BF-A189-45482DF9D67E}">
      <dgm:prSet/>
      <dgm:spPr/>
      <dgm:t>
        <a:bodyPr/>
        <a:lstStyle/>
        <a:p>
          <a:endParaRPr lang="en-US"/>
        </a:p>
      </dgm:t>
    </dgm:pt>
    <dgm:pt modelId="{344B250B-5E67-4F27-B6C7-4173E867084B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Emergency Responder Services</a:t>
          </a:r>
          <a:endParaRPr lang="en-US" dirty="0">
            <a:solidFill>
              <a:schemeClr val="tx1"/>
            </a:solidFill>
          </a:endParaRPr>
        </a:p>
      </dgm:t>
    </dgm:pt>
    <dgm:pt modelId="{5914E6F5-B6F7-4A93-A1A9-B78C2E1F0BFE}" type="parTrans" cxnId="{701E43A7-A14C-4294-9B71-1BD7C16730FA}">
      <dgm:prSet/>
      <dgm:spPr/>
      <dgm:t>
        <a:bodyPr/>
        <a:lstStyle/>
        <a:p>
          <a:endParaRPr lang="en-US"/>
        </a:p>
      </dgm:t>
    </dgm:pt>
    <dgm:pt modelId="{6BC2397C-2CE5-4C39-A361-776DF52726B0}" type="sibTrans" cxnId="{701E43A7-A14C-4294-9B71-1BD7C16730FA}">
      <dgm:prSet/>
      <dgm:spPr/>
      <dgm:t>
        <a:bodyPr/>
        <a:lstStyle/>
        <a:p>
          <a:endParaRPr lang="en-US"/>
        </a:p>
      </dgm:t>
    </dgm:pt>
    <dgm:pt modelId="{393718D2-F337-4CE7-9A19-58E64CDF82FA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Engineering &amp; Technology</a:t>
          </a:r>
          <a:endParaRPr lang="en-US" dirty="0">
            <a:solidFill>
              <a:schemeClr val="tx1"/>
            </a:solidFill>
          </a:endParaRPr>
        </a:p>
      </dgm:t>
    </dgm:pt>
    <dgm:pt modelId="{DED54B9E-5EF9-424A-B88C-2682C6DAF991}" type="parTrans" cxnId="{919247E5-186F-4A2D-88F9-FF97354C33A9}">
      <dgm:prSet/>
      <dgm:spPr/>
      <dgm:t>
        <a:bodyPr/>
        <a:lstStyle/>
        <a:p>
          <a:endParaRPr lang="en-US"/>
        </a:p>
      </dgm:t>
    </dgm:pt>
    <dgm:pt modelId="{7C05F21A-1120-4881-B509-2A3C281990D9}" type="sibTrans" cxnId="{919247E5-186F-4A2D-88F9-FF97354C33A9}">
      <dgm:prSet/>
      <dgm:spPr/>
      <dgm:t>
        <a:bodyPr/>
        <a:lstStyle/>
        <a:p>
          <a:endParaRPr lang="en-US"/>
        </a:p>
      </dgm:t>
    </dgm:pt>
    <dgm:pt modelId="{906E4C1B-6EA8-48F6-8A08-0D227948F8CB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Food &amp; Nutrition</a:t>
          </a:r>
          <a:endParaRPr lang="en-US" dirty="0">
            <a:solidFill>
              <a:schemeClr val="tx1"/>
            </a:solidFill>
          </a:endParaRPr>
        </a:p>
      </dgm:t>
    </dgm:pt>
    <dgm:pt modelId="{9FBDA0CF-BD59-47C9-802B-D67971332713}" type="parTrans" cxnId="{6EB2485D-E9C3-4282-92A8-17877DB7517E}">
      <dgm:prSet/>
      <dgm:spPr/>
      <dgm:t>
        <a:bodyPr/>
        <a:lstStyle/>
        <a:p>
          <a:endParaRPr lang="en-US"/>
        </a:p>
      </dgm:t>
    </dgm:pt>
    <dgm:pt modelId="{CB169648-9B4B-4937-A924-6A51A432D1FA}" type="sibTrans" cxnId="{6EB2485D-E9C3-4282-92A8-17877DB7517E}">
      <dgm:prSet/>
      <dgm:spPr/>
      <dgm:t>
        <a:bodyPr/>
        <a:lstStyle/>
        <a:p>
          <a:endParaRPr lang="en-US"/>
        </a:p>
      </dgm:t>
    </dgm:pt>
    <dgm:pt modelId="{607C3F8B-8008-4A99-BF64-807DD06D545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Journalism</a:t>
          </a:r>
          <a:endParaRPr lang="en-US" dirty="0">
            <a:solidFill>
              <a:schemeClr val="tx1"/>
            </a:solidFill>
          </a:endParaRPr>
        </a:p>
      </dgm:t>
    </dgm:pt>
    <dgm:pt modelId="{D5DB96F0-EB4E-4CC5-A730-F698CEA247C3}" type="parTrans" cxnId="{8AD80556-ED39-4498-B01B-5413C7C18927}">
      <dgm:prSet/>
      <dgm:spPr/>
      <dgm:t>
        <a:bodyPr/>
        <a:lstStyle/>
        <a:p>
          <a:endParaRPr lang="en-US"/>
        </a:p>
      </dgm:t>
    </dgm:pt>
    <dgm:pt modelId="{BC378BAE-C2B7-464E-95B7-2159D281BE7A}" type="sibTrans" cxnId="{8AD80556-ED39-4498-B01B-5413C7C18927}">
      <dgm:prSet/>
      <dgm:spPr/>
      <dgm:t>
        <a:bodyPr/>
        <a:lstStyle/>
        <a:p>
          <a:endParaRPr lang="en-US"/>
        </a:p>
      </dgm:t>
    </dgm:pt>
    <dgm:pt modelId="{ADB6425E-B4FD-431B-9E8C-91DDBEFAD82E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JROTC</a:t>
          </a:r>
          <a:endParaRPr lang="en-US" dirty="0">
            <a:solidFill>
              <a:schemeClr val="tx1"/>
            </a:solidFill>
          </a:endParaRPr>
        </a:p>
      </dgm:t>
    </dgm:pt>
    <dgm:pt modelId="{66DEA16F-C021-4491-81EF-689DAE094A38}" type="parTrans" cxnId="{F06B36E6-E057-450B-9747-EC1704861BB3}">
      <dgm:prSet/>
      <dgm:spPr/>
      <dgm:t>
        <a:bodyPr/>
        <a:lstStyle/>
        <a:p>
          <a:endParaRPr lang="en-US"/>
        </a:p>
      </dgm:t>
    </dgm:pt>
    <dgm:pt modelId="{4E40192A-5253-4749-B5A4-322E6A9160CC}" type="sibTrans" cxnId="{F06B36E6-E057-450B-9747-EC1704861BB3}">
      <dgm:prSet/>
      <dgm:spPr/>
      <dgm:t>
        <a:bodyPr/>
        <a:lstStyle/>
        <a:p>
          <a:endParaRPr lang="en-US"/>
        </a:p>
      </dgm:t>
    </dgm:pt>
    <dgm:pt modelId="{E3E3FC1D-D6F7-43E6-925E-4F7AC13EB1A7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Law Enforcement Services</a:t>
          </a:r>
          <a:endParaRPr lang="en-US" dirty="0">
            <a:solidFill>
              <a:schemeClr val="tx1"/>
            </a:solidFill>
          </a:endParaRPr>
        </a:p>
      </dgm:t>
    </dgm:pt>
    <dgm:pt modelId="{4B087E3A-DDA0-4816-B863-F36193815D51}" type="parTrans" cxnId="{ABDA3782-D98C-4897-ADB4-953F81DDB121}">
      <dgm:prSet/>
      <dgm:spPr/>
      <dgm:t>
        <a:bodyPr/>
        <a:lstStyle/>
        <a:p>
          <a:endParaRPr lang="en-US"/>
        </a:p>
      </dgm:t>
    </dgm:pt>
    <dgm:pt modelId="{D059EAF8-5F61-4A28-B8BC-2A2737F7A5A4}" type="sibTrans" cxnId="{ABDA3782-D98C-4897-ADB4-953F81DDB121}">
      <dgm:prSet/>
      <dgm:spPr/>
      <dgm:t>
        <a:bodyPr/>
        <a:lstStyle/>
        <a:p>
          <a:endParaRPr lang="en-US"/>
        </a:p>
      </dgm:t>
    </dgm:pt>
    <dgm:pt modelId="{A46BC6BC-C5DE-45F4-B549-342FD13D2EC9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Performing Arts</a:t>
          </a:r>
          <a:endParaRPr lang="en-US" dirty="0">
            <a:solidFill>
              <a:schemeClr val="tx1"/>
            </a:solidFill>
          </a:endParaRPr>
        </a:p>
      </dgm:t>
    </dgm:pt>
    <dgm:pt modelId="{5876A9E3-1AA6-4AF6-BAC8-289C2CE8313A}" type="parTrans" cxnId="{0ECE7CD5-2E88-44DE-A494-29B1DA9DBC8A}">
      <dgm:prSet/>
      <dgm:spPr/>
      <dgm:t>
        <a:bodyPr/>
        <a:lstStyle/>
        <a:p>
          <a:endParaRPr lang="en-US"/>
        </a:p>
      </dgm:t>
    </dgm:pt>
    <dgm:pt modelId="{C204BC77-8F3B-4A26-8D87-151CB4DE5A8A}" type="sibTrans" cxnId="{0ECE7CD5-2E88-44DE-A494-29B1DA9DBC8A}">
      <dgm:prSet/>
      <dgm:spPr/>
      <dgm:t>
        <a:bodyPr/>
        <a:lstStyle/>
        <a:p>
          <a:endParaRPr lang="en-US"/>
        </a:p>
      </dgm:t>
    </dgm:pt>
    <dgm:pt modelId="{EAAFEF31-D57E-46C1-B5A3-5357297144A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Programming</a:t>
          </a:r>
          <a:endParaRPr lang="en-US" dirty="0">
            <a:solidFill>
              <a:schemeClr val="tx1"/>
            </a:solidFill>
          </a:endParaRPr>
        </a:p>
      </dgm:t>
    </dgm:pt>
    <dgm:pt modelId="{F0649863-43F6-4819-8D76-7DC47D75AFDE}" type="parTrans" cxnId="{52FCB9BB-B4A1-473F-9ECB-51A5C4C37D07}">
      <dgm:prSet/>
      <dgm:spPr/>
      <dgm:t>
        <a:bodyPr/>
        <a:lstStyle/>
        <a:p>
          <a:endParaRPr lang="en-US"/>
        </a:p>
      </dgm:t>
    </dgm:pt>
    <dgm:pt modelId="{3BB5ECAB-8E1E-4FFD-8D95-C93EDA93F25B}" type="sibTrans" cxnId="{52FCB9BB-B4A1-473F-9ECB-51A5C4C37D07}">
      <dgm:prSet/>
      <dgm:spPr/>
      <dgm:t>
        <a:bodyPr/>
        <a:lstStyle/>
        <a:p>
          <a:endParaRPr lang="en-US"/>
        </a:p>
      </dgm:t>
    </dgm:pt>
    <dgm:pt modelId="{03C54331-F534-4A2B-B23D-423E724EC472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Visual Arts</a:t>
          </a:r>
          <a:endParaRPr lang="en-US" dirty="0">
            <a:solidFill>
              <a:schemeClr val="tx1"/>
            </a:solidFill>
          </a:endParaRPr>
        </a:p>
      </dgm:t>
    </dgm:pt>
    <dgm:pt modelId="{B9FE6C52-63DB-486A-9728-F5BD16330901}" type="parTrans" cxnId="{52ED454B-80C1-42C8-90AE-F2EB44129759}">
      <dgm:prSet/>
      <dgm:spPr/>
      <dgm:t>
        <a:bodyPr/>
        <a:lstStyle/>
        <a:p>
          <a:endParaRPr lang="en-US"/>
        </a:p>
      </dgm:t>
    </dgm:pt>
    <dgm:pt modelId="{DFEF5F12-27EA-451F-B265-C76471E3645E}" type="sibTrans" cxnId="{52ED454B-80C1-42C8-90AE-F2EB44129759}">
      <dgm:prSet/>
      <dgm:spPr/>
      <dgm:t>
        <a:bodyPr/>
        <a:lstStyle/>
        <a:p>
          <a:endParaRPr lang="en-US"/>
        </a:p>
      </dgm:t>
    </dgm:pt>
    <dgm:pt modelId="{F5EC374C-F47F-4790-A01B-2EC420F3204E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Game Design</a:t>
          </a:r>
          <a:endParaRPr lang="en-US" dirty="0">
            <a:solidFill>
              <a:schemeClr val="tx1"/>
            </a:solidFill>
          </a:endParaRPr>
        </a:p>
      </dgm:t>
    </dgm:pt>
    <dgm:pt modelId="{34D8BB36-C0DA-418E-BCB9-11CC6F4877E7}" type="parTrans" cxnId="{6D887759-CC23-4C17-AA21-302B6A61A358}">
      <dgm:prSet/>
      <dgm:spPr/>
      <dgm:t>
        <a:bodyPr/>
        <a:lstStyle/>
        <a:p>
          <a:endParaRPr lang="en-US"/>
        </a:p>
      </dgm:t>
    </dgm:pt>
    <dgm:pt modelId="{F1BA13D9-F5DE-4F4D-BD39-874C7BF6E91E}" type="sibTrans" cxnId="{6D887759-CC23-4C17-AA21-302B6A61A358}">
      <dgm:prSet/>
      <dgm:spPr/>
      <dgm:t>
        <a:bodyPr/>
        <a:lstStyle/>
        <a:p>
          <a:endParaRPr lang="en-US"/>
        </a:p>
      </dgm:t>
    </dgm:pt>
    <dgm:pt modelId="{DC2FCCE3-B7A4-4A82-BFBB-4F385D44CA83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World Languages</a:t>
          </a:r>
          <a:endParaRPr lang="en-US" dirty="0">
            <a:solidFill>
              <a:schemeClr val="tx1"/>
            </a:solidFill>
          </a:endParaRPr>
        </a:p>
      </dgm:t>
    </dgm:pt>
    <dgm:pt modelId="{4C14C066-0FB5-47E7-BB3E-95528B44A2C4}" type="parTrans" cxnId="{FE738D22-4931-41D6-8297-3127E86E3F7A}">
      <dgm:prSet/>
      <dgm:spPr/>
      <dgm:t>
        <a:bodyPr/>
        <a:lstStyle/>
        <a:p>
          <a:endParaRPr lang="en-US"/>
        </a:p>
      </dgm:t>
    </dgm:pt>
    <dgm:pt modelId="{75FF2303-D8D7-46D8-B7F5-9041DB42161E}" type="sibTrans" cxnId="{FE738D22-4931-41D6-8297-3127E86E3F7A}">
      <dgm:prSet/>
      <dgm:spPr/>
      <dgm:t>
        <a:bodyPr/>
        <a:lstStyle/>
        <a:p>
          <a:endParaRPr lang="en-US"/>
        </a:p>
      </dgm:t>
    </dgm:pt>
    <dgm:pt modelId="{55E5C23A-12A7-472F-8B48-7014DE650915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Financial Services</a:t>
          </a:r>
          <a:endParaRPr lang="en-US" dirty="0">
            <a:solidFill>
              <a:schemeClr val="tx1"/>
            </a:solidFill>
          </a:endParaRPr>
        </a:p>
      </dgm:t>
    </dgm:pt>
    <dgm:pt modelId="{4E970D4E-756E-4550-8DDA-DBAB34BEDC00}" type="sibTrans" cxnId="{339C1461-F9C2-4F26-AAA2-176B761911E8}">
      <dgm:prSet/>
      <dgm:spPr/>
      <dgm:t>
        <a:bodyPr/>
        <a:lstStyle/>
        <a:p>
          <a:endParaRPr lang="en-US"/>
        </a:p>
      </dgm:t>
    </dgm:pt>
    <dgm:pt modelId="{F5E18202-866B-4583-A482-CBD1E56AC436}" type="parTrans" cxnId="{339C1461-F9C2-4F26-AAA2-176B761911E8}">
      <dgm:prSet/>
      <dgm:spPr/>
      <dgm:t>
        <a:bodyPr/>
        <a:lstStyle/>
        <a:p>
          <a:endParaRPr lang="en-US"/>
        </a:p>
      </dgm:t>
    </dgm:pt>
    <dgm:pt modelId="{167387CC-6249-4771-8E75-C2FAC15DA164}" type="pres">
      <dgm:prSet presAssocID="{0DF48E16-42B8-4312-B2ED-A3A6C840C1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D815A-07AE-406F-9EC0-837AC42510C5}" type="pres">
      <dgm:prSet presAssocID="{2E7EC9DC-2543-4520-BC7B-E2CDD67E5FCA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90D1-9F14-4DCF-B6C1-D5995FA62072}" type="pres">
      <dgm:prSet presAssocID="{21B2FF91-08D3-44A2-B8FB-9559A2618C84}" presName="sibTrans" presStyleCnt="0"/>
      <dgm:spPr/>
    </dgm:pt>
    <dgm:pt modelId="{E38176EE-3794-4686-89D2-755D715ACE0E}" type="pres">
      <dgm:prSet presAssocID="{B0FB6483-FEB9-4FBC-9754-44EDAA1040BC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6FC27-79FE-498C-8E72-85383489702A}" type="pres">
      <dgm:prSet presAssocID="{85997455-A304-4E6A-9AE2-1512D7CB3FFA}" presName="sibTrans" presStyleCnt="0"/>
      <dgm:spPr/>
    </dgm:pt>
    <dgm:pt modelId="{837021F1-5949-48D1-A49B-D59BEBC2AD74}" type="pres">
      <dgm:prSet presAssocID="{270F23B4-886B-4DBA-96D6-DF7D3C3B2CF8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D7A49-A77E-4FC0-8AFE-A7AE816BF60F}" type="pres">
      <dgm:prSet presAssocID="{F1D080A7-CFA1-46BB-BAC8-7E21B4752EC7}" presName="sibTrans" presStyleCnt="0"/>
      <dgm:spPr/>
    </dgm:pt>
    <dgm:pt modelId="{6FCA07FC-4287-4433-9F91-9D93AC3CD09F}" type="pres">
      <dgm:prSet presAssocID="{55E5C23A-12A7-472F-8B48-7014DE650915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8F322-D708-48F7-96C2-43C8FCF08BFD}" type="pres">
      <dgm:prSet presAssocID="{4E970D4E-756E-4550-8DDA-DBAB34BEDC00}" presName="sibTrans" presStyleCnt="0"/>
      <dgm:spPr/>
    </dgm:pt>
    <dgm:pt modelId="{74CC25E1-0CC1-41B8-9C34-D8F52093C2E8}" type="pres">
      <dgm:prSet presAssocID="{5E32B1BA-610C-49B7-B61A-E5514F483CDE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5E262-CF60-45AB-8F72-94E736820217}" type="pres">
      <dgm:prSet presAssocID="{8406597C-B4CB-481E-91A6-5FC422A7EBB8}" presName="sibTrans" presStyleCnt="0"/>
      <dgm:spPr/>
    </dgm:pt>
    <dgm:pt modelId="{12DB7CDB-45FB-4988-86D4-1B7EFD39FFB9}" type="pres">
      <dgm:prSet presAssocID="{344B250B-5E67-4F27-B6C7-4173E867084B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C8E5F-DA6C-4833-9F3B-BFF35CA2DF8D}" type="pres">
      <dgm:prSet presAssocID="{6BC2397C-2CE5-4C39-A361-776DF52726B0}" presName="sibTrans" presStyleCnt="0"/>
      <dgm:spPr/>
    </dgm:pt>
    <dgm:pt modelId="{AF20DA3B-DB6C-4D07-9724-408B77CD0105}" type="pres">
      <dgm:prSet presAssocID="{393718D2-F337-4CE7-9A19-58E64CDF82FA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B17EA-B1B4-4F8F-A19A-0951E926CE45}" type="pres">
      <dgm:prSet presAssocID="{7C05F21A-1120-4881-B509-2A3C281990D9}" presName="sibTrans" presStyleCnt="0"/>
      <dgm:spPr/>
    </dgm:pt>
    <dgm:pt modelId="{EA718DB0-123E-42B1-9DA9-255BCBC16C5C}" type="pres">
      <dgm:prSet presAssocID="{906E4C1B-6EA8-48F6-8A08-0D227948F8CB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4C683-E2F7-489C-B1F4-656DFFCA0ED6}" type="pres">
      <dgm:prSet presAssocID="{CB169648-9B4B-4937-A924-6A51A432D1FA}" presName="sibTrans" presStyleCnt="0"/>
      <dgm:spPr/>
    </dgm:pt>
    <dgm:pt modelId="{B1946A06-0636-436E-88F2-37535FDAD2D8}" type="pres">
      <dgm:prSet presAssocID="{607C3F8B-8008-4A99-BF64-807DD06D5452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89485-0D1C-4957-834C-E8099032BEE4}" type="pres">
      <dgm:prSet presAssocID="{BC378BAE-C2B7-464E-95B7-2159D281BE7A}" presName="sibTrans" presStyleCnt="0"/>
      <dgm:spPr/>
    </dgm:pt>
    <dgm:pt modelId="{776635F2-1E25-4AD9-B6D8-012795542116}" type="pres">
      <dgm:prSet presAssocID="{ADB6425E-B4FD-431B-9E8C-91DDBEFAD82E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A82E-30A1-4B25-A7C3-48479D34D8ED}" type="pres">
      <dgm:prSet presAssocID="{4E40192A-5253-4749-B5A4-322E6A9160CC}" presName="sibTrans" presStyleCnt="0"/>
      <dgm:spPr/>
    </dgm:pt>
    <dgm:pt modelId="{6A8679AC-064B-42D6-96D5-88B36F3AE78A}" type="pres">
      <dgm:prSet presAssocID="{E3E3FC1D-D6F7-43E6-925E-4F7AC13EB1A7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0728-DBFC-4FDC-AE57-5E69E906247D}" type="pres">
      <dgm:prSet presAssocID="{D059EAF8-5F61-4A28-B8BC-2A2737F7A5A4}" presName="sibTrans" presStyleCnt="0"/>
      <dgm:spPr/>
    </dgm:pt>
    <dgm:pt modelId="{D13015A9-1897-4589-ACEB-B081B38D788C}" type="pres">
      <dgm:prSet presAssocID="{A46BC6BC-C5DE-45F4-B549-342FD13D2EC9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0CC1A-A356-4DDE-AFAC-1F848C8489B5}" type="pres">
      <dgm:prSet presAssocID="{C204BC77-8F3B-4A26-8D87-151CB4DE5A8A}" presName="sibTrans" presStyleCnt="0"/>
      <dgm:spPr/>
    </dgm:pt>
    <dgm:pt modelId="{A856FF90-0B64-4A8F-AAE0-A7AFA8C86E83}" type="pres">
      <dgm:prSet presAssocID="{EAAFEF31-D57E-46C1-B5A3-5357297144A2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B959F-EE00-477A-81BF-17E90F1EE303}" type="pres">
      <dgm:prSet presAssocID="{3BB5ECAB-8E1E-4FFD-8D95-C93EDA93F25B}" presName="sibTrans" presStyleCnt="0"/>
      <dgm:spPr/>
    </dgm:pt>
    <dgm:pt modelId="{0BACF659-9B40-451C-B793-0956D2A727E0}" type="pres">
      <dgm:prSet presAssocID="{03C54331-F534-4A2B-B23D-423E724EC472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59263-EB18-4E12-B3A6-FCF2E861BC25}" type="pres">
      <dgm:prSet presAssocID="{DFEF5F12-27EA-451F-B265-C76471E3645E}" presName="sibTrans" presStyleCnt="0"/>
      <dgm:spPr/>
    </dgm:pt>
    <dgm:pt modelId="{74AF7772-530C-4894-9746-763A56B24C21}" type="pres">
      <dgm:prSet presAssocID="{F5EC374C-F47F-4790-A01B-2EC420F3204E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76786-BAC5-4B8D-90CB-8043FA2CA628}" type="pres">
      <dgm:prSet presAssocID="{F1BA13D9-F5DE-4F4D-BD39-874C7BF6E91E}" presName="sibTrans" presStyleCnt="0"/>
      <dgm:spPr/>
    </dgm:pt>
    <dgm:pt modelId="{F42B964B-2173-404F-9834-231C23AEBD9C}" type="pres">
      <dgm:prSet presAssocID="{DC2FCCE3-B7A4-4A82-BFBB-4F385D44CA83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DA3782-D98C-4897-ADB4-953F81DDB121}" srcId="{0DF48E16-42B8-4312-B2ED-A3A6C840C173}" destId="{E3E3FC1D-D6F7-43E6-925E-4F7AC13EB1A7}" srcOrd="10" destOrd="0" parTransId="{4B087E3A-DDA0-4816-B863-F36193815D51}" sibTransId="{D059EAF8-5F61-4A28-B8BC-2A2737F7A5A4}"/>
    <dgm:cxn modelId="{8C33698A-8147-40B1-9610-E3D77BF12B0B}" type="presOf" srcId="{03C54331-F534-4A2B-B23D-423E724EC472}" destId="{0BACF659-9B40-451C-B793-0956D2A727E0}" srcOrd="0" destOrd="0" presId="urn:microsoft.com/office/officeart/2005/8/layout/default"/>
    <dgm:cxn modelId="{96ACBE55-8C2D-4B0F-81C1-FB90BFB37299}" type="presOf" srcId="{393718D2-F337-4CE7-9A19-58E64CDF82FA}" destId="{AF20DA3B-DB6C-4D07-9724-408B77CD0105}" srcOrd="0" destOrd="0" presId="urn:microsoft.com/office/officeart/2005/8/layout/default"/>
    <dgm:cxn modelId="{8AD80556-ED39-4498-B01B-5413C7C18927}" srcId="{0DF48E16-42B8-4312-B2ED-A3A6C840C173}" destId="{607C3F8B-8008-4A99-BF64-807DD06D5452}" srcOrd="8" destOrd="0" parTransId="{D5DB96F0-EB4E-4CC5-A730-F698CEA247C3}" sibTransId="{BC378BAE-C2B7-464E-95B7-2159D281BE7A}"/>
    <dgm:cxn modelId="{6D887759-CC23-4C17-AA21-302B6A61A358}" srcId="{0DF48E16-42B8-4312-B2ED-A3A6C840C173}" destId="{F5EC374C-F47F-4790-A01B-2EC420F3204E}" srcOrd="14" destOrd="0" parTransId="{34D8BB36-C0DA-418E-BCB9-11CC6F4877E7}" sibTransId="{F1BA13D9-F5DE-4F4D-BD39-874C7BF6E91E}"/>
    <dgm:cxn modelId="{0B2FC541-1F08-4139-ABF8-34DF52ED814E}" type="presOf" srcId="{EAAFEF31-D57E-46C1-B5A3-5357297144A2}" destId="{A856FF90-0B64-4A8F-AAE0-A7AFA8C86E83}" srcOrd="0" destOrd="0" presId="urn:microsoft.com/office/officeart/2005/8/layout/default"/>
    <dgm:cxn modelId="{FE738D22-4931-41D6-8297-3127E86E3F7A}" srcId="{0DF48E16-42B8-4312-B2ED-A3A6C840C173}" destId="{DC2FCCE3-B7A4-4A82-BFBB-4F385D44CA83}" srcOrd="15" destOrd="0" parTransId="{4C14C066-0FB5-47E7-BB3E-95528B44A2C4}" sibTransId="{75FF2303-D8D7-46D8-B7F5-9041DB42161E}"/>
    <dgm:cxn modelId="{0ECE7CD5-2E88-44DE-A494-29B1DA9DBC8A}" srcId="{0DF48E16-42B8-4312-B2ED-A3A6C840C173}" destId="{A46BC6BC-C5DE-45F4-B549-342FD13D2EC9}" srcOrd="11" destOrd="0" parTransId="{5876A9E3-1AA6-4AF6-BAC8-289C2CE8313A}" sibTransId="{C204BC77-8F3B-4A26-8D87-151CB4DE5A8A}"/>
    <dgm:cxn modelId="{29231AFB-04F4-40D8-8985-736A40416F4D}" type="presOf" srcId="{906E4C1B-6EA8-48F6-8A08-0D227948F8CB}" destId="{EA718DB0-123E-42B1-9DA9-255BCBC16C5C}" srcOrd="0" destOrd="0" presId="urn:microsoft.com/office/officeart/2005/8/layout/default"/>
    <dgm:cxn modelId="{8EAB6D8F-71AD-48BC-B6C5-35EC15FCBDDA}" type="presOf" srcId="{55E5C23A-12A7-472F-8B48-7014DE650915}" destId="{6FCA07FC-4287-4433-9F91-9D93AC3CD09F}" srcOrd="0" destOrd="0" presId="urn:microsoft.com/office/officeart/2005/8/layout/default"/>
    <dgm:cxn modelId="{6D9BD694-59AD-4442-B171-57D8C95A4A0C}" type="presOf" srcId="{607C3F8B-8008-4A99-BF64-807DD06D5452}" destId="{B1946A06-0636-436E-88F2-37535FDAD2D8}" srcOrd="0" destOrd="0" presId="urn:microsoft.com/office/officeart/2005/8/layout/default"/>
    <dgm:cxn modelId="{6EB2485D-E9C3-4282-92A8-17877DB7517E}" srcId="{0DF48E16-42B8-4312-B2ED-A3A6C840C173}" destId="{906E4C1B-6EA8-48F6-8A08-0D227948F8CB}" srcOrd="7" destOrd="0" parTransId="{9FBDA0CF-BD59-47C9-802B-D67971332713}" sibTransId="{CB169648-9B4B-4937-A924-6A51A432D1FA}"/>
    <dgm:cxn modelId="{0145823C-DF57-4BBB-A8E2-A59E4D720C04}" type="presOf" srcId="{DC2FCCE3-B7A4-4A82-BFBB-4F385D44CA83}" destId="{F42B964B-2173-404F-9834-231C23AEBD9C}" srcOrd="0" destOrd="0" presId="urn:microsoft.com/office/officeart/2005/8/layout/default"/>
    <dgm:cxn modelId="{52FCB9BB-B4A1-473F-9ECB-51A5C4C37D07}" srcId="{0DF48E16-42B8-4312-B2ED-A3A6C840C173}" destId="{EAAFEF31-D57E-46C1-B5A3-5357297144A2}" srcOrd="12" destOrd="0" parTransId="{F0649863-43F6-4819-8D76-7DC47D75AFDE}" sibTransId="{3BB5ECAB-8E1E-4FFD-8D95-C93EDA93F25B}"/>
    <dgm:cxn modelId="{604BF640-0AFF-4168-9440-920BF91C1809}" type="presOf" srcId="{0DF48E16-42B8-4312-B2ED-A3A6C840C173}" destId="{167387CC-6249-4771-8E75-C2FAC15DA164}" srcOrd="0" destOrd="0" presId="urn:microsoft.com/office/officeart/2005/8/layout/default"/>
    <dgm:cxn modelId="{1523B0A2-2002-446E-A6C9-50D8FA06DA2E}" type="presOf" srcId="{270F23B4-886B-4DBA-96D6-DF7D3C3B2CF8}" destId="{837021F1-5949-48D1-A49B-D59BEBC2AD74}" srcOrd="0" destOrd="0" presId="urn:microsoft.com/office/officeart/2005/8/layout/default"/>
    <dgm:cxn modelId="{F06B36E6-E057-450B-9747-EC1704861BB3}" srcId="{0DF48E16-42B8-4312-B2ED-A3A6C840C173}" destId="{ADB6425E-B4FD-431B-9E8C-91DDBEFAD82E}" srcOrd="9" destOrd="0" parTransId="{66DEA16F-C021-4491-81EF-689DAE094A38}" sibTransId="{4E40192A-5253-4749-B5A4-322E6A9160CC}"/>
    <dgm:cxn modelId="{5FBA62C2-2B65-414E-8C5D-1AA37B15E2E8}" type="presOf" srcId="{344B250B-5E67-4F27-B6C7-4173E867084B}" destId="{12DB7CDB-45FB-4988-86D4-1B7EFD39FFB9}" srcOrd="0" destOrd="0" presId="urn:microsoft.com/office/officeart/2005/8/layout/default"/>
    <dgm:cxn modelId="{0BCFE7D1-EB2B-4BDC-9518-384673AA3704}" type="presOf" srcId="{ADB6425E-B4FD-431B-9E8C-91DDBEFAD82E}" destId="{776635F2-1E25-4AD9-B6D8-012795542116}" srcOrd="0" destOrd="0" presId="urn:microsoft.com/office/officeart/2005/8/layout/default"/>
    <dgm:cxn modelId="{27E52079-AECF-4FFD-A8C0-700DE9C7E26E}" type="presOf" srcId="{F5EC374C-F47F-4790-A01B-2EC420F3204E}" destId="{74AF7772-530C-4894-9746-763A56B24C21}" srcOrd="0" destOrd="0" presId="urn:microsoft.com/office/officeart/2005/8/layout/default"/>
    <dgm:cxn modelId="{2A2C5A8B-8347-49C5-9754-3C2B771A5ED1}" srcId="{0DF48E16-42B8-4312-B2ED-A3A6C840C173}" destId="{B0FB6483-FEB9-4FBC-9754-44EDAA1040BC}" srcOrd="1" destOrd="0" parTransId="{20C2B5F2-0ED0-474E-BBBF-9600E4BA7421}" sibTransId="{85997455-A304-4E6A-9AE2-1512D7CB3FFA}"/>
    <dgm:cxn modelId="{A7548744-F5E9-40A8-9181-C6165619C770}" type="presOf" srcId="{A46BC6BC-C5DE-45F4-B549-342FD13D2EC9}" destId="{D13015A9-1897-4589-ACEB-B081B38D788C}" srcOrd="0" destOrd="0" presId="urn:microsoft.com/office/officeart/2005/8/layout/default"/>
    <dgm:cxn modelId="{701E43A7-A14C-4294-9B71-1BD7C16730FA}" srcId="{0DF48E16-42B8-4312-B2ED-A3A6C840C173}" destId="{344B250B-5E67-4F27-B6C7-4173E867084B}" srcOrd="5" destOrd="0" parTransId="{5914E6F5-B6F7-4A93-A1A9-B78C2E1F0BFE}" sibTransId="{6BC2397C-2CE5-4C39-A361-776DF52726B0}"/>
    <dgm:cxn modelId="{339C1461-F9C2-4F26-AAA2-176B761911E8}" srcId="{0DF48E16-42B8-4312-B2ED-A3A6C840C173}" destId="{55E5C23A-12A7-472F-8B48-7014DE650915}" srcOrd="3" destOrd="0" parTransId="{F5E18202-866B-4583-A482-CBD1E56AC436}" sibTransId="{4E970D4E-756E-4550-8DDA-DBAB34BEDC00}"/>
    <dgm:cxn modelId="{6327B573-EFED-4675-87B0-4E8108645FF7}" type="presOf" srcId="{5E32B1BA-610C-49B7-B61A-E5514F483CDE}" destId="{74CC25E1-0CC1-41B8-9C34-D8F52093C2E8}" srcOrd="0" destOrd="0" presId="urn:microsoft.com/office/officeart/2005/8/layout/default"/>
    <dgm:cxn modelId="{10FA0D5A-B97C-40BF-A189-45482DF9D67E}" srcId="{0DF48E16-42B8-4312-B2ED-A3A6C840C173}" destId="{5E32B1BA-610C-49B7-B61A-E5514F483CDE}" srcOrd="4" destOrd="0" parTransId="{6B33C7D2-DACE-419A-AE15-A3E6BA81F5EE}" sibTransId="{8406597C-B4CB-481E-91A6-5FC422A7EBB8}"/>
    <dgm:cxn modelId="{52ED454B-80C1-42C8-90AE-F2EB44129759}" srcId="{0DF48E16-42B8-4312-B2ED-A3A6C840C173}" destId="{03C54331-F534-4A2B-B23D-423E724EC472}" srcOrd="13" destOrd="0" parTransId="{B9FE6C52-63DB-486A-9728-F5BD16330901}" sibTransId="{DFEF5F12-27EA-451F-B265-C76471E3645E}"/>
    <dgm:cxn modelId="{919247E5-186F-4A2D-88F9-FF97354C33A9}" srcId="{0DF48E16-42B8-4312-B2ED-A3A6C840C173}" destId="{393718D2-F337-4CE7-9A19-58E64CDF82FA}" srcOrd="6" destOrd="0" parTransId="{DED54B9E-5EF9-424A-B88C-2682C6DAF991}" sibTransId="{7C05F21A-1120-4881-B509-2A3C281990D9}"/>
    <dgm:cxn modelId="{64BEF41A-ACF1-476D-A0B2-CC4293E88DB6}" srcId="{0DF48E16-42B8-4312-B2ED-A3A6C840C173}" destId="{270F23B4-886B-4DBA-96D6-DF7D3C3B2CF8}" srcOrd="2" destOrd="0" parTransId="{7D196306-A9DC-4DCA-9EFF-B02E0E7341BD}" sibTransId="{F1D080A7-CFA1-46BB-BAC8-7E21B4752EC7}"/>
    <dgm:cxn modelId="{B53FD9CF-E5D3-4A5C-98E0-D8DBB4C3D521}" type="presOf" srcId="{2E7EC9DC-2543-4520-BC7B-E2CDD67E5FCA}" destId="{4A4D815A-07AE-406F-9EC0-837AC42510C5}" srcOrd="0" destOrd="0" presId="urn:microsoft.com/office/officeart/2005/8/layout/default"/>
    <dgm:cxn modelId="{96A6AD29-A2C1-43CD-B18A-5B7B560E29BC}" type="presOf" srcId="{B0FB6483-FEB9-4FBC-9754-44EDAA1040BC}" destId="{E38176EE-3794-4686-89D2-755D715ACE0E}" srcOrd="0" destOrd="0" presId="urn:microsoft.com/office/officeart/2005/8/layout/default"/>
    <dgm:cxn modelId="{7F1A2F2E-8633-4205-8576-A238E949CBC4}" type="presOf" srcId="{E3E3FC1D-D6F7-43E6-925E-4F7AC13EB1A7}" destId="{6A8679AC-064B-42D6-96D5-88B36F3AE78A}" srcOrd="0" destOrd="0" presId="urn:microsoft.com/office/officeart/2005/8/layout/default"/>
    <dgm:cxn modelId="{0590B7D3-9690-4DF5-B279-99468F13554F}" srcId="{0DF48E16-42B8-4312-B2ED-A3A6C840C173}" destId="{2E7EC9DC-2543-4520-BC7B-E2CDD67E5FCA}" srcOrd="0" destOrd="0" parTransId="{3CC9050B-FEAB-4AAC-8AAB-B30A09AA3ADA}" sibTransId="{21B2FF91-08D3-44A2-B8FB-9559A2618C84}"/>
    <dgm:cxn modelId="{D9B70779-128F-4D23-9579-861C7C74627C}" type="presParOf" srcId="{167387CC-6249-4771-8E75-C2FAC15DA164}" destId="{4A4D815A-07AE-406F-9EC0-837AC42510C5}" srcOrd="0" destOrd="0" presId="urn:microsoft.com/office/officeart/2005/8/layout/default"/>
    <dgm:cxn modelId="{1392F897-CC59-4A6B-A4E5-A4BF07113781}" type="presParOf" srcId="{167387CC-6249-4771-8E75-C2FAC15DA164}" destId="{D2F190D1-9F14-4DCF-B6C1-D5995FA62072}" srcOrd="1" destOrd="0" presId="urn:microsoft.com/office/officeart/2005/8/layout/default"/>
    <dgm:cxn modelId="{EAD6E801-85DE-4528-A460-20957E1E0C6C}" type="presParOf" srcId="{167387CC-6249-4771-8E75-C2FAC15DA164}" destId="{E38176EE-3794-4686-89D2-755D715ACE0E}" srcOrd="2" destOrd="0" presId="urn:microsoft.com/office/officeart/2005/8/layout/default"/>
    <dgm:cxn modelId="{F87DBE7B-20C1-4C20-AC04-235C37FE817B}" type="presParOf" srcId="{167387CC-6249-4771-8E75-C2FAC15DA164}" destId="{FC86FC27-79FE-498C-8E72-85383489702A}" srcOrd="3" destOrd="0" presId="urn:microsoft.com/office/officeart/2005/8/layout/default"/>
    <dgm:cxn modelId="{F806BEE9-84AD-4515-9E29-939E9E37025B}" type="presParOf" srcId="{167387CC-6249-4771-8E75-C2FAC15DA164}" destId="{837021F1-5949-48D1-A49B-D59BEBC2AD74}" srcOrd="4" destOrd="0" presId="urn:microsoft.com/office/officeart/2005/8/layout/default"/>
    <dgm:cxn modelId="{2FBABF8C-6A9F-49FF-86A4-68C073D47FEC}" type="presParOf" srcId="{167387CC-6249-4771-8E75-C2FAC15DA164}" destId="{513D7A49-A77E-4FC0-8AFE-A7AE816BF60F}" srcOrd="5" destOrd="0" presId="urn:microsoft.com/office/officeart/2005/8/layout/default"/>
    <dgm:cxn modelId="{D839D0E1-B887-4AD2-B4F2-A8BFD90E744F}" type="presParOf" srcId="{167387CC-6249-4771-8E75-C2FAC15DA164}" destId="{6FCA07FC-4287-4433-9F91-9D93AC3CD09F}" srcOrd="6" destOrd="0" presId="urn:microsoft.com/office/officeart/2005/8/layout/default"/>
    <dgm:cxn modelId="{DC059308-3068-47FA-8834-9F8ECFA88AFE}" type="presParOf" srcId="{167387CC-6249-4771-8E75-C2FAC15DA164}" destId="{8A28F322-D708-48F7-96C2-43C8FCF08BFD}" srcOrd="7" destOrd="0" presId="urn:microsoft.com/office/officeart/2005/8/layout/default"/>
    <dgm:cxn modelId="{06775A55-BD1D-42A4-B288-9E872D9C883C}" type="presParOf" srcId="{167387CC-6249-4771-8E75-C2FAC15DA164}" destId="{74CC25E1-0CC1-41B8-9C34-D8F52093C2E8}" srcOrd="8" destOrd="0" presId="urn:microsoft.com/office/officeart/2005/8/layout/default"/>
    <dgm:cxn modelId="{E23CFC94-B049-4F5F-BA63-E05161D82E0A}" type="presParOf" srcId="{167387CC-6249-4771-8E75-C2FAC15DA164}" destId="{6285E262-CF60-45AB-8F72-94E736820217}" srcOrd="9" destOrd="0" presId="urn:microsoft.com/office/officeart/2005/8/layout/default"/>
    <dgm:cxn modelId="{B823E0C1-1703-47E3-9AE1-9681FE9C3BDD}" type="presParOf" srcId="{167387CC-6249-4771-8E75-C2FAC15DA164}" destId="{12DB7CDB-45FB-4988-86D4-1B7EFD39FFB9}" srcOrd="10" destOrd="0" presId="urn:microsoft.com/office/officeart/2005/8/layout/default"/>
    <dgm:cxn modelId="{3DD60A8A-1FCD-4CBD-9D29-BB6845A824A2}" type="presParOf" srcId="{167387CC-6249-4771-8E75-C2FAC15DA164}" destId="{E8BC8E5F-DA6C-4833-9F3B-BFF35CA2DF8D}" srcOrd="11" destOrd="0" presId="urn:microsoft.com/office/officeart/2005/8/layout/default"/>
    <dgm:cxn modelId="{BA7DAF43-7E77-41BB-9824-6AFA083EC4D5}" type="presParOf" srcId="{167387CC-6249-4771-8E75-C2FAC15DA164}" destId="{AF20DA3B-DB6C-4D07-9724-408B77CD0105}" srcOrd="12" destOrd="0" presId="urn:microsoft.com/office/officeart/2005/8/layout/default"/>
    <dgm:cxn modelId="{1A7929BB-37CA-46D9-8C89-F9BE346E9375}" type="presParOf" srcId="{167387CC-6249-4771-8E75-C2FAC15DA164}" destId="{7AFB17EA-B1B4-4F8F-A19A-0951E926CE45}" srcOrd="13" destOrd="0" presId="urn:microsoft.com/office/officeart/2005/8/layout/default"/>
    <dgm:cxn modelId="{130FE5CA-14D2-4FA0-A76E-18B3313D38CC}" type="presParOf" srcId="{167387CC-6249-4771-8E75-C2FAC15DA164}" destId="{EA718DB0-123E-42B1-9DA9-255BCBC16C5C}" srcOrd="14" destOrd="0" presId="urn:microsoft.com/office/officeart/2005/8/layout/default"/>
    <dgm:cxn modelId="{B8F44A10-1C94-479B-BABD-DBCEB2C1FFE6}" type="presParOf" srcId="{167387CC-6249-4771-8E75-C2FAC15DA164}" destId="{A094C683-E2F7-489C-B1F4-656DFFCA0ED6}" srcOrd="15" destOrd="0" presId="urn:microsoft.com/office/officeart/2005/8/layout/default"/>
    <dgm:cxn modelId="{8BF75E75-F956-48D0-940F-C1FBE6AE2A69}" type="presParOf" srcId="{167387CC-6249-4771-8E75-C2FAC15DA164}" destId="{B1946A06-0636-436E-88F2-37535FDAD2D8}" srcOrd="16" destOrd="0" presId="urn:microsoft.com/office/officeart/2005/8/layout/default"/>
    <dgm:cxn modelId="{C0E80ED3-6824-468F-99FE-7905833B3ED5}" type="presParOf" srcId="{167387CC-6249-4771-8E75-C2FAC15DA164}" destId="{AE889485-0D1C-4957-834C-E8099032BEE4}" srcOrd="17" destOrd="0" presId="urn:microsoft.com/office/officeart/2005/8/layout/default"/>
    <dgm:cxn modelId="{1A54CDF7-3006-4D42-A9BD-D95EF39BE3AC}" type="presParOf" srcId="{167387CC-6249-4771-8E75-C2FAC15DA164}" destId="{776635F2-1E25-4AD9-B6D8-012795542116}" srcOrd="18" destOrd="0" presId="urn:microsoft.com/office/officeart/2005/8/layout/default"/>
    <dgm:cxn modelId="{0A080FE4-6A82-45C8-964B-4FBC42DB0C4B}" type="presParOf" srcId="{167387CC-6249-4771-8E75-C2FAC15DA164}" destId="{4E6AA82E-30A1-4B25-A7C3-48479D34D8ED}" srcOrd="19" destOrd="0" presId="urn:microsoft.com/office/officeart/2005/8/layout/default"/>
    <dgm:cxn modelId="{53335AB0-D0B4-45AE-9F04-CCDC3A1548E3}" type="presParOf" srcId="{167387CC-6249-4771-8E75-C2FAC15DA164}" destId="{6A8679AC-064B-42D6-96D5-88B36F3AE78A}" srcOrd="20" destOrd="0" presId="urn:microsoft.com/office/officeart/2005/8/layout/default"/>
    <dgm:cxn modelId="{91CD3769-D17A-4A18-92F0-91B49A16ABEB}" type="presParOf" srcId="{167387CC-6249-4771-8E75-C2FAC15DA164}" destId="{309D0728-DBFC-4FDC-AE57-5E69E906247D}" srcOrd="21" destOrd="0" presId="urn:microsoft.com/office/officeart/2005/8/layout/default"/>
    <dgm:cxn modelId="{9176B225-D1EE-41F1-B3CF-FBCED29F04FE}" type="presParOf" srcId="{167387CC-6249-4771-8E75-C2FAC15DA164}" destId="{D13015A9-1897-4589-ACEB-B081B38D788C}" srcOrd="22" destOrd="0" presId="urn:microsoft.com/office/officeart/2005/8/layout/default"/>
    <dgm:cxn modelId="{19F8D533-D5D7-4B3D-9806-07D73D7EA048}" type="presParOf" srcId="{167387CC-6249-4771-8E75-C2FAC15DA164}" destId="{BD60CC1A-A356-4DDE-AFAC-1F848C8489B5}" srcOrd="23" destOrd="0" presId="urn:microsoft.com/office/officeart/2005/8/layout/default"/>
    <dgm:cxn modelId="{156EF8B1-1EED-40E2-A53A-C34AC0CD172A}" type="presParOf" srcId="{167387CC-6249-4771-8E75-C2FAC15DA164}" destId="{A856FF90-0B64-4A8F-AAE0-A7AFA8C86E83}" srcOrd="24" destOrd="0" presId="urn:microsoft.com/office/officeart/2005/8/layout/default"/>
    <dgm:cxn modelId="{D4B1092E-332C-4176-9B88-9886D6189CD8}" type="presParOf" srcId="{167387CC-6249-4771-8E75-C2FAC15DA164}" destId="{89AB959F-EE00-477A-81BF-17E90F1EE303}" srcOrd="25" destOrd="0" presId="urn:microsoft.com/office/officeart/2005/8/layout/default"/>
    <dgm:cxn modelId="{0BE05295-B06E-4EC6-9ACB-0AC43EF96F0E}" type="presParOf" srcId="{167387CC-6249-4771-8E75-C2FAC15DA164}" destId="{0BACF659-9B40-451C-B793-0956D2A727E0}" srcOrd="26" destOrd="0" presId="urn:microsoft.com/office/officeart/2005/8/layout/default"/>
    <dgm:cxn modelId="{A32774AF-D392-4F84-A1F2-F50B816EDF64}" type="presParOf" srcId="{167387CC-6249-4771-8E75-C2FAC15DA164}" destId="{37B59263-EB18-4E12-B3A6-FCF2E861BC25}" srcOrd="27" destOrd="0" presId="urn:microsoft.com/office/officeart/2005/8/layout/default"/>
    <dgm:cxn modelId="{D5589533-4C76-4B9E-8641-47060999E4D7}" type="presParOf" srcId="{167387CC-6249-4771-8E75-C2FAC15DA164}" destId="{74AF7772-530C-4894-9746-763A56B24C21}" srcOrd="28" destOrd="0" presId="urn:microsoft.com/office/officeart/2005/8/layout/default"/>
    <dgm:cxn modelId="{CD1ECD71-5BF6-4805-B8C8-A73B47475119}" type="presParOf" srcId="{167387CC-6249-4771-8E75-C2FAC15DA164}" destId="{E3276786-BAC5-4B8D-90CB-8043FA2CA628}" srcOrd="29" destOrd="0" presId="urn:microsoft.com/office/officeart/2005/8/layout/default"/>
    <dgm:cxn modelId="{C985AEA7-BC5D-4A40-8081-40FF18410290}" type="presParOf" srcId="{167387CC-6249-4771-8E75-C2FAC15DA164}" destId="{F42B964B-2173-404F-9834-231C23AEBD9C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CDF9E7-7EED-412A-A6CA-6526CD6B8540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6B0E4E-BF98-4381-BA70-72EC5E9AF87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Allied Health Services       (Health Science)</a:t>
          </a:r>
          <a:endParaRPr lang="en-US" sz="2000" b="1" dirty="0">
            <a:solidFill>
              <a:schemeClr val="tx1"/>
            </a:solidFill>
          </a:endParaRPr>
        </a:p>
      </dgm:t>
    </dgm:pt>
    <dgm:pt modelId="{03F50624-D579-452C-9928-77F5D6F290D7}" type="parTrans" cxnId="{80C4F36D-CC95-4DB9-91A0-59BA596DFE7D}">
      <dgm:prSet/>
      <dgm:spPr/>
      <dgm:t>
        <a:bodyPr/>
        <a:lstStyle/>
        <a:p>
          <a:endParaRPr lang="en-US"/>
        </a:p>
      </dgm:t>
    </dgm:pt>
    <dgm:pt modelId="{C91F94B6-DD77-4B8E-84D6-78F432267D86}" type="sibTrans" cxnId="{80C4F36D-CC95-4DB9-91A0-59BA596DFE7D}">
      <dgm:prSet/>
      <dgm:spPr/>
      <dgm:t>
        <a:bodyPr/>
        <a:lstStyle/>
        <a:p>
          <a:endParaRPr lang="en-US"/>
        </a:p>
      </dgm:t>
    </dgm:pt>
    <dgm:pt modelId="{208E1BFB-4BDC-409E-84DF-77D291DC3D8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Audio/Video Tech &amp; Film</a:t>
          </a:r>
          <a:endParaRPr lang="en-US" sz="2000" b="1" dirty="0">
            <a:solidFill>
              <a:schemeClr val="tx1"/>
            </a:solidFill>
          </a:endParaRPr>
        </a:p>
      </dgm:t>
    </dgm:pt>
    <dgm:pt modelId="{D6D67F37-3274-47DF-B119-95DBFAF4FFBB}" type="parTrans" cxnId="{0FB10CA9-B959-4769-9D1F-5355D94CA47C}">
      <dgm:prSet/>
      <dgm:spPr/>
      <dgm:t>
        <a:bodyPr/>
        <a:lstStyle/>
        <a:p>
          <a:endParaRPr lang="en-US"/>
        </a:p>
      </dgm:t>
    </dgm:pt>
    <dgm:pt modelId="{C5D7EF1C-ADA7-4591-9769-0F0CFAC06DAD}" type="sibTrans" cxnId="{0FB10CA9-B959-4769-9D1F-5355D94CA47C}">
      <dgm:prSet/>
      <dgm:spPr/>
      <dgm:t>
        <a:bodyPr/>
        <a:lstStyle/>
        <a:p>
          <a:endParaRPr lang="en-US"/>
        </a:p>
      </dgm:t>
    </dgm:pt>
    <dgm:pt modelId="{1B475518-6B8F-46F3-AC88-9567477A9CA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Financial Services</a:t>
          </a:r>
        </a:p>
      </dgm:t>
    </dgm:pt>
    <dgm:pt modelId="{D533B2A3-BBA7-4B79-9932-3DFCCC312A71}" type="parTrans" cxnId="{4672547F-CE6C-4B84-9FA0-7D9F7CD78926}">
      <dgm:prSet/>
      <dgm:spPr/>
      <dgm:t>
        <a:bodyPr/>
        <a:lstStyle/>
        <a:p>
          <a:endParaRPr lang="en-US"/>
        </a:p>
      </dgm:t>
    </dgm:pt>
    <dgm:pt modelId="{02464EC5-A72B-477E-878E-F747CC477C05}" type="sibTrans" cxnId="{4672547F-CE6C-4B84-9FA0-7D9F7CD78926}">
      <dgm:prSet/>
      <dgm:spPr/>
      <dgm:t>
        <a:bodyPr/>
        <a:lstStyle/>
        <a:p>
          <a:endParaRPr lang="en-US"/>
        </a:p>
      </dgm:t>
    </dgm:pt>
    <dgm:pt modelId="{3D5C0C77-1C79-420D-8E47-4FEFE06F2A7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Engineering &amp; Technology</a:t>
          </a:r>
        </a:p>
      </dgm:t>
    </dgm:pt>
    <dgm:pt modelId="{B4EA86F0-83C6-45DE-BF13-A13F971BB279}" type="parTrans" cxnId="{A296337A-C4BB-45F0-B55D-68EFC135CBFE}">
      <dgm:prSet/>
      <dgm:spPr/>
      <dgm:t>
        <a:bodyPr/>
        <a:lstStyle/>
        <a:p>
          <a:endParaRPr lang="en-US"/>
        </a:p>
      </dgm:t>
    </dgm:pt>
    <dgm:pt modelId="{701B3E31-E28B-487F-B828-9E4E83BEFFC2}" type="sibTrans" cxnId="{A296337A-C4BB-45F0-B55D-68EFC135CBFE}">
      <dgm:prSet/>
      <dgm:spPr/>
      <dgm:t>
        <a:bodyPr/>
        <a:lstStyle/>
        <a:p>
          <a:endParaRPr lang="en-US"/>
        </a:p>
      </dgm:t>
    </dgm:pt>
    <dgm:pt modelId="{DBCD51B2-F889-43F7-B7FD-1C5EE728F7B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Food &amp; Nutrition</a:t>
          </a:r>
        </a:p>
      </dgm:t>
    </dgm:pt>
    <dgm:pt modelId="{B9A445AE-D8C3-4A76-9653-D9AC4754EDD7}" type="parTrans" cxnId="{01D4E03E-BDF1-454E-A020-9781C2461393}">
      <dgm:prSet/>
      <dgm:spPr/>
      <dgm:t>
        <a:bodyPr/>
        <a:lstStyle/>
        <a:p>
          <a:endParaRPr lang="en-US"/>
        </a:p>
      </dgm:t>
    </dgm:pt>
    <dgm:pt modelId="{3854D889-20A6-4680-8DBE-F92F5500A98A}" type="sibTrans" cxnId="{01D4E03E-BDF1-454E-A020-9781C2461393}">
      <dgm:prSet/>
      <dgm:spPr/>
      <dgm:t>
        <a:bodyPr/>
        <a:lstStyle/>
        <a:p>
          <a:endParaRPr lang="en-US"/>
        </a:p>
      </dgm:t>
    </dgm:pt>
    <dgm:pt modelId="{6D0A4038-3EDA-40D2-A883-A490D34BAF8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JROTC                      (ARMY)</a:t>
          </a:r>
        </a:p>
      </dgm:t>
    </dgm:pt>
    <dgm:pt modelId="{90959833-E30A-4E74-805B-D70F27E9BAD3}" type="parTrans" cxnId="{34946D2F-B5B6-4362-9FE9-FC0F0A6E9080}">
      <dgm:prSet/>
      <dgm:spPr/>
      <dgm:t>
        <a:bodyPr/>
        <a:lstStyle/>
        <a:p>
          <a:endParaRPr lang="en-US"/>
        </a:p>
      </dgm:t>
    </dgm:pt>
    <dgm:pt modelId="{872B23C4-E0B3-443F-B029-325EA0EB09A7}" type="sibTrans" cxnId="{34946D2F-B5B6-4362-9FE9-FC0F0A6E9080}">
      <dgm:prSet/>
      <dgm:spPr/>
      <dgm:t>
        <a:bodyPr/>
        <a:lstStyle/>
        <a:p>
          <a:endParaRPr lang="en-US"/>
        </a:p>
      </dgm:t>
    </dgm:pt>
    <dgm:pt modelId="{3A418928-9DCE-4FDC-9DDC-D04A999BD64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Computer Science</a:t>
          </a:r>
          <a:endParaRPr lang="en-US" sz="2000" b="1" dirty="0">
            <a:solidFill>
              <a:schemeClr val="tx1"/>
            </a:solidFill>
          </a:endParaRPr>
        </a:p>
      </dgm:t>
    </dgm:pt>
    <dgm:pt modelId="{B234BC59-6B8B-49AC-828F-00C22B4B4C11}" type="parTrans" cxnId="{B33F6F63-1582-4A73-9AB4-E938F2FCA83C}">
      <dgm:prSet/>
      <dgm:spPr/>
      <dgm:t>
        <a:bodyPr/>
        <a:lstStyle/>
        <a:p>
          <a:endParaRPr lang="en-US"/>
        </a:p>
      </dgm:t>
    </dgm:pt>
    <dgm:pt modelId="{5EEC32CF-764C-4D44-9750-6EFB1A2655F7}" type="sibTrans" cxnId="{B33F6F63-1582-4A73-9AB4-E938F2FCA83C}">
      <dgm:prSet/>
      <dgm:spPr/>
      <dgm:t>
        <a:bodyPr/>
        <a:lstStyle/>
        <a:p>
          <a:endParaRPr lang="en-US"/>
        </a:p>
      </dgm:t>
    </dgm:pt>
    <dgm:pt modelId="{467478CE-D621-45B6-9C60-433EB7B8317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Programming</a:t>
          </a:r>
          <a:endParaRPr lang="en-US" sz="2000" b="1" dirty="0">
            <a:solidFill>
              <a:schemeClr val="tx1"/>
            </a:solidFill>
          </a:endParaRPr>
        </a:p>
      </dgm:t>
    </dgm:pt>
    <dgm:pt modelId="{4442A8A2-A8E2-4B6A-BE10-68CEC3D0D65E}" type="parTrans" cxnId="{33C354BD-AA08-497F-9846-63362D9BD96F}">
      <dgm:prSet/>
      <dgm:spPr/>
      <dgm:t>
        <a:bodyPr/>
        <a:lstStyle/>
        <a:p>
          <a:endParaRPr lang="en-US"/>
        </a:p>
      </dgm:t>
    </dgm:pt>
    <dgm:pt modelId="{EA3F8A0C-610E-4312-BCA6-4EDB187D3BD7}" type="sibTrans" cxnId="{33C354BD-AA08-497F-9846-63362D9BD96F}">
      <dgm:prSet/>
      <dgm:spPr/>
      <dgm:t>
        <a:bodyPr/>
        <a:lstStyle/>
        <a:p>
          <a:endParaRPr lang="en-US"/>
        </a:p>
      </dgm:t>
    </dgm:pt>
    <dgm:pt modelId="{01417BDC-E8BC-4D71-BD84-1B028D81108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Game Design</a:t>
          </a:r>
        </a:p>
      </dgm:t>
    </dgm:pt>
    <dgm:pt modelId="{AD0A3319-FD8B-4065-B0E3-F9CB60C04FD0}" type="parTrans" cxnId="{945460D0-673B-483E-AF9E-6F0197CEA51B}">
      <dgm:prSet/>
      <dgm:spPr/>
      <dgm:t>
        <a:bodyPr/>
        <a:lstStyle/>
        <a:p>
          <a:endParaRPr lang="en-US"/>
        </a:p>
      </dgm:t>
    </dgm:pt>
    <dgm:pt modelId="{B25FDC70-A827-4848-9ABA-AEB32510A80A}" type="sibTrans" cxnId="{945460D0-673B-483E-AF9E-6F0197CEA51B}">
      <dgm:prSet/>
      <dgm:spPr/>
      <dgm:t>
        <a:bodyPr/>
        <a:lstStyle/>
        <a:p>
          <a:endParaRPr lang="en-US"/>
        </a:p>
      </dgm:t>
    </dgm:pt>
    <dgm:pt modelId="{64345AD9-8DD9-4B53-95E1-B929161ECC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Law Enforcement Services</a:t>
          </a:r>
        </a:p>
      </dgm:t>
    </dgm:pt>
    <dgm:pt modelId="{0DEDFB77-C6B1-4C09-8D48-A430DD40B8A3}" type="sibTrans" cxnId="{4D3F0FA0-E9FE-4B36-ACE5-0100ACBB5D23}">
      <dgm:prSet/>
      <dgm:spPr/>
      <dgm:t>
        <a:bodyPr/>
        <a:lstStyle/>
        <a:p>
          <a:endParaRPr lang="en-US"/>
        </a:p>
      </dgm:t>
    </dgm:pt>
    <dgm:pt modelId="{CAFF5D70-7A63-40ED-A877-A65FBC01030F}" type="parTrans" cxnId="{4D3F0FA0-E9FE-4B36-ACE5-0100ACBB5D23}">
      <dgm:prSet/>
      <dgm:spPr/>
      <dgm:t>
        <a:bodyPr/>
        <a:lstStyle/>
        <a:p>
          <a:endParaRPr lang="en-US"/>
        </a:p>
      </dgm:t>
    </dgm:pt>
    <dgm:pt modelId="{BEA74D8B-01BB-499C-8773-99EF57928BF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Emergency Responder Services                      (Health Science)</a:t>
          </a:r>
        </a:p>
      </dgm:t>
    </dgm:pt>
    <dgm:pt modelId="{4071026F-2009-47D5-AABC-427241A0AC7D}" type="sibTrans" cxnId="{7D78C861-5380-404A-AB11-8BEB1835C8A2}">
      <dgm:prSet/>
      <dgm:spPr/>
      <dgm:t>
        <a:bodyPr/>
        <a:lstStyle/>
        <a:p>
          <a:endParaRPr lang="en-US"/>
        </a:p>
      </dgm:t>
    </dgm:pt>
    <dgm:pt modelId="{4EEB6209-EBC6-418A-A0BD-3999A682F66F}" type="parTrans" cxnId="{7D78C861-5380-404A-AB11-8BEB1835C8A2}">
      <dgm:prSet/>
      <dgm:spPr/>
      <dgm:t>
        <a:bodyPr/>
        <a:lstStyle/>
        <a:p>
          <a:endParaRPr lang="en-US"/>
        </a:p>
      </dgm:t>
    </dgm:pt>
    <dgm:pt modelId="{366CC587-FFAF-487D-94D9-1E0D8B844936}" type="pres">
      <dgm:prSet presAssocID="{15CDF9E7-7EED-412A-A6CA-6526CD6B85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E8E36-B5DD-479B-BDCC-652E710161D7}" type="pres">
      <dgm:prSet presAssocID="{B76B0E4E-BF98-4381-BA70-72EC5E9AF875}" presName="node" presStyleLbl="node1" presStyleIdx="0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B6FB-1DA5-41FF-B0E6-8A5E1C4DAF67}" type="pres">
      <dgm:prSet presAssocID="{C91F94B6-DD77-4B8E-84D6-78F432267D86}" presName="sibTrans" presStyleCnt="0"/>
      <dgm:spPr/>
    </dgm:pt>
    <dgm:pt modelId="{E55DB89B-B517-4DBE-9BC8-7D84ED85A7B5}" type="pres">
      <dgm:prSet presAssocID="{208E1BFB-4BDC-409E-84DF-77D291DC3D8D}" presName="node" presStyleLbl="node1" presStyleIdx="1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61DF-7811-4EF3-A583-3E0ADA614C41}" type="pres">
      <dgm:prSet presAssocID="{C5D7EF1C-ADA7-4591-9769-0F0CFAC06DAD}" presName="sibTrans" presStyleCnt="0"/>
      <dgm:spPr/>
    </dgm:pt>
    <dgm:pt modelId="{A3D04356-A551-439F-A614-7AE2EEE93DC9}" type="pres">
      <dgm:prSet presAssocID="{64345AD9-8DD9-4B53-95E1-B929161ECCEC}" presName="node" presStyleLbl="node1" presStyleIdx="2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94AD8-8866-4109-86E9-A690EC43C8C9}" type="pres">
      <dgm:prSet presAssocID="{0DEDFB77-C6B1-4C09-8D48-A430DD40B8A3}" presName="sibTrans" presStyleCnt="0"/>
      <dgm:spPr/>
    </dgm:pt>
    <dgm:pt modelId="{16E1464E-8832-4AEA-9455-BABD007E434A}" type="pres">
      <dgm:prSet presAssocID="{1B475518-6B8F-46F3-AC88-9567477A9CAA}" presName="node" presStyleLbl="node1" presStyleIdx="3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F3424-D005-4E8C-9DF5-E9DF392784E7}" type="pres">
      <dgm:prSet presAssocID="{02464EC5-A72B-477E-878E-F747CC477C05}" presName="sibTrans" presStyleCnt="0"/>
      <dgm:spPr/>
    </dgm:pt>
    <dgm:pt modelId="{8F944576-97ED-4B65-AAE2-D2F5A03B851C}" type="pres">
      <dgm:prSet presAssocID="{BEA74D8B-01BB-499C-8773-99EF57928BF9}" presName="node" presStyleLbl="node1" presStyleIdx="4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00B4A-5461-422C-9958-D37A1A99BAE3}" type="pres">
      <dgm:prSet presAssocID="{4071026F-2009-47D5-AABC-427241A0AC7D}" presName="sibTrans" presStyleCnt="0"/>
      <dgm:spPr/>
    </dgm:pt>
    <dgm:pt modelId="{9FBD88C1-9EE8-46BA-B5D6-16C00748B36B}" type="pres">
      <dgm:prSet presAssocID="{3D5C0C77-1C79-420D-8E47-4FEFE06F2A74}" presName="node" presStyleLbl="node1" presStyleIdx="5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37CB1-0280-47FC-949D-8BE5E16FEFEB}" type="pres">
      <dgm:prSet presAssocID="{701B3E31-E28B-487F-B828-9E4E83BEFFC2}" presName="sibTrans" presStyleCnt="0"/>
      <dgm:spPr/>
    </dgm:pt>
    <dgm:pt modelId="{AD88AD8A-450E-4C1E-A2AF-D8F589DD25AA}" type="pres">
      <dgm:prSet presAssocID="{DBCD51B2-F889-43F7-B7FD-1C5EE728F7B9}" presName="node" presStyleLbl="node1" presStyleIdx="6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733E-CE11-4963-BA9A-3EEF414E0AC4}" type="pres">
      <dgm:prSet presAssocID="{3854D889-20A6-4680-8DBE-F92F5500A98A}" presName="sibTrans" presStyleCnt="0"/>
      <dgm:spPr/>
    </dgm:pt>
    <dgm:pt modelId="{2807FF71-7F5E-47F8-9FD2-B5AFD20C53C8}" type="pres">
      <dgm:prSet presAssocID="{6D0A4038-3EDA-40D2-A883-A490D34BAF83}" presName="node" presStyleLbl="node1" presStyleIdx="7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D60D5-9D97-4421-BEEF-FA2C3A97EEB4}" type="pres">
      <dgm:prSet presAssocID="{872B23C4-E0B3-443F-B029-325EA0EB09A7}" presName="sibTrans" presStyleCnt="0"/>
      <dgm:spPr/>
    </dgm:pt>
    <dgm:pt modelId="{D81AB149-5ADA-4535-ABC6-0878332CC0F0}" type="pres">
      <dgm:prSet presAssocID="{3A418928-9DCE-4FDC-9DDC-D04A999BD64D}" presName="node" presStyleLbl="node1" presStyleIdx="8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F9055-E947-460C-8F4D-DEB3944B3C32}" type="pres">
      <dgm:prSet presAssocID="{5EEC32CF-764C-4D44-9750-6EFB1A2655F7}" presName="sibTrans" presStyleCnt="0"/>
      <dgm:spPr/>
    </dgm:pt>
    <dgm:pt modelId="{38B4A0D5-6B1A-46AD-9EBD-50D5C455A829}" type="pres">
      <dgm:prSet presAssocID="{467478CE-D621-45B6-9C60-433EB7B83177}" presName="node" presStyleLbl="node1" presStyleIdx="9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6FA91-5144-47E4-8AB2-5600E3265C8B}" type="pres">
      <dgm:prSet presAssocID="{EA3F8A0C-610E-4312-BCA6-4EDB187D3BD7}" presName="sibTrans" presStyleCnt="0"/>
      <dgm:spPr/>
    </dgm:pt>
    <dgm:pt modelId="{93A0B593-60B7-43C7-AA50-985B9E325A78}" type="pres">
      <dgm:prSet presAssocID="{01417BDC-E8BC-4D71-BD84-1B028D81108A}" presName="node" presStyleLbl="node1" presStyleIdx="10" presStyleCnt="11" custScaleX="15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F6F63-1582-4A73-9AB4-E938F2FCA83C}" srcId="{15CDF9E7-7EED-412A-A6CA-6526CD6B8540}" destId="{3A418928-9DCE-4FDC-9DDC-D04A999BD64D}" srcOrd="8" destOrd="0" parTransId="{B234BC59-6B8B-49AC-828F-00C22B4B4C11}" sibTransId="{5EEC32CF-764C-4D44-9750-6EFB1A2655F7}"/>
    <dgm:cxn modelId="{0FB10CA9-B959-4769-9D1F-5355D94CA47C}" srcId="{15CDF9E7-7EED-412A-A6CA-6526CD6B8540}" destId="{208E1BFB-4BDC-409E-84DF-77D291DC3D8D}" srcOrd="1" destOrd="0" parTransId="{D6D67F37-3274-47DF-B119-95DBFAF4FFBB}" sibTransId="{C5D7EF1C-ADA7-4591-9769-0F0CFAC06DAD}"/>
    <dgm:cxn modelId="{01D4E03E-BDF1-454E-A020-9781C2461393}" srcId="{15CDF9E7-7EED-412A-A6CA-6526CD6B8540}" destId="{DBCD51B2-F889-43F7-B7FD-1C5EE728F7B9}" srcOrd="6" destOrd="0" parTransId="{B9A445AE-D8C3-4A76-9653-D9AC4754EDD7}" sibTransId="{3854D889-20A6-4680-8DBE-F92F5500A98A}"/>
    <dgm:cxn modelId="{918C3FA2-E8C7-48D9-99D6-BE71D801467E}" type="presOf" srcId="{B76B0E4E-BF98-4381-BA70-72EC5E9AF875}" destId="{D66E8E36-B5DD-479B-BDCC-652E710161D7}" srcOrd="0" destOrd="0" presId="urn:microsoft.com/office/officeart/2005/8/layout/default"/>
    <dgm:cxn modelId="{E7C39B43-D594-4C95-B9CD-F40855E44605}" type="presOf" srcId="{1B475518-6B8F-46F3-AC88-9567477A9CAA}" destId="{16E1464E-8832-4AEA-9455-BABD007E434A}" srcOrd="0" destOrd="0" presId="urn:microsoft.com/office/officeart/2005/8/layout/default"/>
    <dgm:cxn modelId="{D93C62EE-8F02-49E6-97B2-05D04C85ACB5}" type="presOf" srcId="{BEA74D8B-01BB-499C-8773-99EF57928BF9}" destId="{8F944576-97ED-4B65-AAE2-D2F5A03B851C}" srcOrd="0" destOrd="0" presId="urn:microsoft.com/office/officeart/2005/8/layout/default"/>
    <dgm:cxn modelId="{945460D0-673B-483E-AF9E-6F0197CEA51B}" srcId="{15CDF9E7-7EED-412A-A6CA-6526CD6B8540}" destId="{01417BDC-E8BC-4D71-BD84-1B028D81108A}" srcOrd="10" destOrd="0" parTransId="{AD0A3319-FD8B-4065-B0E3-F9CB60C04FD0}" sibTransId="{B25FDC70-A827-4848-9ABA-AEB32510A80A}"/>
    <dgm:cxn modelId="{4672547F-CE6C-4B84-9FA0-7D9F7CD78926}" srcId="{15CDF9E7-7EED-412A-A6CA-6526CD6B8540}" destId="{1B475518-6B8F-46F3-AC88-9567477A9CAA}" srcOrd="3" destOrd="0" parTransId="{D533B2A3-BBA7-4B79-9932-3DFCCC312A71}" sibTransId="{02464EC5-A72B-477E-878E-F747CC477C05}"/>
    <dgm:cxn modelId="{8D813DFE-45CC-482E-82FD-74A5CA637749}" type="presOf" srcId="{3A418928-9DCE-4FDC-9DDC-D04A999BD64D}" destId="{D81AB149-5ADA-4535-ABC6-0878332CC0F0}" srcOrd="0" destOrd="0" presId="urn:microsoft.com/office/officeart/2005/8/layout/default"/>
    <dgm:cxn modelId="{2A6DCF4D-A860-4E3C-B5C9-C4E8CE9D31E3}" type="presOf" srcId="{DBCD51B2-F889-43F7-B7FD-1C5EE728F7B9}" destId="{AD88AD8A-450E-4C1E-A2AF-D8F589DD25AA}" srcOrd="0" destOrd="0" presId="urn:microsoft.com/office/officeart/2005/8/layout/default"/>
    <dgm:cxn modelId="{EA04F312-4698-433A-89EE-6818E7A14C83}" type="presOf" srcId="{467478CE-D621-45B6-9C60-433EB7B83177}" destId="{38B4A0D5-6B1A-46AD-9EBD-50D5C455A829}" srcOrd="0" destOrd="0" presId="urn:microsoft.com/office/officeart/2005/8/layout/default"/>
    <dgm:cxn modelId="{B93EC306-A337-420D-9B19-CD0AB710087B}" type="presOf" srcId="{6D0A4038-3EDA-40D2-A883-A490D34BAF83}" destId="{2807FF71-7F5E-47F8-9FD2-B5AFD20C53C8}" srcOrd="0" destOrd="0" presId="urn:microsoft.com/office/officeart/2005/8/layout/default"/>
    <dgm:cxn modelId="{7D78C861-5380-404A-AB11-8BEB1835C8A2}" srcId="{15CDF9E7-7EED-412A-A6CA-6526CD6B8540}" destId="{BEA74D8B-01BB-499C-8773-99EF57928BF9}" srcOrd="4" destOrd="0" parTransId="{4EEB6209-EBC6-418A-A0BD-3999A682F66F}" sibTransId="{4071026F-2009-47D5-AABC-427241A0AC7D}"/>
    <dgm:cxn modelId="{A296337A-C4BB-45F0-B55D-68EFC135CBFE}" srcId="{15CDF9E7-7EED-412A-A6CA-6526CD6B8540}" destId="{3D5C0C77-1C79-420D-8E47-4FEFE06F2A74}" srcOrd="5" destOrd="0" parTransId="{B4EA86F0-83C6-45DE-BF13-A13F971BB279}" sibTransId="{701B3E31-E28B-487F-B828-9E4E83BEFFC2}"/>
    <dgm:cxn modelId="{D50F6124-A899-4136-B220-B6FBAA18BA42}" type="presOf" srcId="{3D5C0C77-1C79-420D-8E47-4FEFE06F2A74}" destId="{9FBD88C1-9EE8-46BA-B5D6-16C00748B36B}" srcOrd="0" destOrd="0" presId="urn:microsoft.com/office/officeart/2005/8/layout/default"/>
    <dgm:cxn modelId="{33C354BD-AA08-497F-9846-63362D9BD96F}" srcId="{15CDF9E7-7EED-412A-A6CA-6526CD6B8540}" destId="{467478CE-D621-45B6-9C60-433EB7B83177}" srcOrd="9" destOrd="0" parTransId="{4442A8A2-A8E2-4B6A-BE10-68CEC3D0D65E}" sibTransId="{EA3F8A0C-610E-4312-BCA6-4EDB187D3BD7}"/>
    <dgm:cxn modelId="{26AB1059-2910-44E2-BEE5-1400FDFABE41}" type="presOf" srcId="{64345AD9-8DD9-4B53-95E1-B929161ECCEC}" destId="{A3D04356-A551-439F-A614-7AE2EEE93DC9}" srcOrd="0" destOrd="0" presId="urn:microsoft.com/office/officeart/2005/8/layout/default"/>
    <dgm:cxn modelId="{92B7A3A5-5D26-45E2-82CD-C3706C65F3DB}" type="presOf" srcId="{01417BDC-E8BC-4D71-BD84-1B028D81108A}" destId="{93A0B593-60B7-43C7-AA50-985B9E325A78}" srcOrd="0" destOrd="0" presId="urn:microsoft.com/office/officeart/2005/8/layout/default"/>
    <dgm:cxn modelId="{0F846F25-673A-45B4-826A-A814977508B0}" type="presOf" srcId="{208E1BFB-4BDC-409E-84DF-77D291DC3D8D}" destId="{E55DB89B-B517-4DBE-9BC8-7D84ED85A7B5}" srcOrd="0" destOrd="0" presId="urn:microsoft.com/office/officeart/2005/8/layout/default"/>
    <dgm:cxn modelId="{44385526-9FF5-4009-8828-5C7F1FE65222}" type="presOf" srcId="{15CDF9E7-7EED-412A-A6CA-6526CD6B8540}" destId="{366CC587-FFAF-487D-94D9-1E0D8B844936}" srcOrd="0" destOrd="0" presId="urn:microsoft.com/office/officeart/2005/8/layout/default"/>
    <dgm:cxn modelId="{80C4F36D-CC95-4DB9-91A0-59BA596DFE7D}" srcId="{15CDF9E7-7EED-412A-A6CA-6526CD6B8540}" destId="{B76B0E4E-BF98-4381-BA70-72EC5E9AF875}" srcOrd="0" destOrd="0" parTransId="{03F50624-D579-452C-9928-77F5D6F290D7}" sibTransId="{C91F94B6-DD77-4B8E-84D6-78F432267D86}"/>
    <dgm:cxn modelId="{4D3F0FA0-E9FE-4B36-ACE5-0100ACBB5D23}" srcId="{15CDF9E7-7EED-412A-A6CA-6526CD6B8540}" destId="{64345AD9-8DD9-4B53-95E1-B929161ECCEC}" srcOrd="2" destOrd="0" parTransId="{CAFF5D70-7A63-40ED-A877-A65FBC01030F}" sibTransId="{0DEDFB77-C6B1-4C09-8D48-A430DD40B8A3}"/>
    <dgm:cxn modelId="{34946D2F-B5B6-4362-9FE9-FC0F0A6E9080}" srcId="{15CDF9E7-7EED-412A-A6CA-6526CD6B8540}" destId="{6D0A4038-3EDA-40D2-A883-A490D34BAF83}" srcOrd="7" destOrd="0" parTransId="{90959833-E30A-4E74-805B-D70F27E9BAD3}" sibTransId="{872B23C4-E0B3-443F-B029-325EA0EB09A7}"/>
    <dgm:cxn modelId="{02FAC4DF-1628-4C9C-B8D2-4D69F3845B62}" type="presParOf" srcId="{366CC587-FFAF-487D-94D9-1E0D8B844936}" destId="{D66E8E36-B5DD-479B-BDCC-652E710161D7}" srcOrd="0" destOrd="0" presId="urn:microsoft.com/office/officeart/2005/8/layout/default"/>
    <dgm:cxn modelId="{327A7EF5-C123-4028-A2E6-327BBCADB5CA}" type="presParOf" srcId="{366CC587-FFAF-487D-94D9-1E0D8B844936}" destId="{B59FB6FB-1DA5-41FF-B0E6-8A5E1C4DAF67}" srcOrd="1" destOrd="0" presId="urn:microsoft.com/office/officeart/2005/8/layout/default"/>
    <dgm:cxn modelId="{80239984-97FE-40E0-BECE-45BFF4B065A8}" type="presParOf" srcId="{366CC587-FFAF-487D-94D9-1E0D8B844936}" destId="{E55DB89B-B517-4DBE-9BC8-7D84ED85A7B5}" srcOrd="2" destOrd="0" presId="urn:microsoft.com/office/officeart/2005/8/layout/default"/>
    <dgm:cxn modelId="{946B6252-80D1-4828-9D39-CFD51C701462}" type="presParOf" srcId="{366CC587-FFAF-487D-94D9-1E0D8B844936}" destId="{F68A61DF-7811-4EF3-A583-3E0ADA614C41}" srcOrd="3" destOrd="0" presId="urn:microsoft.com/office/officeart/2005/8/layout/default"/>
    <dgm:cxn modelId="{4581F877-3961-4457-BE74-02FE2E590F53}" type="presParOf" srcId="{366CC587-FFAF-487D-94D9-1E0D8B844936}" destId="{A3D04356-A551-439F-A614-7AE2EEE93DC9}" srcOrd="4" destOrd="0" presId="urn:microsoft.com/office/officeart/2005/8/layout/default"/>
    <dgm:cxn modelId="{404857AF-3A3D-4BF0-909C-028EC8833B72}" type="presParOf" srcId="{366CC587-FFAF-487D-94D9-1E0D8B844936}" destId="{F8994AD8-8866-4109-86E9-A690EC43C8C9}" srcOrd="5" destOrd="0" presId="urn:microsoft.com/office/officeart/2005/8/layout/default"/>
    <dgm:cxn modelId="{E627E8BC-0BD9-43D5-BB28-DB8F7AE25935}" type="presParOf" srcId="{366CC587-FFAF-487D-94D9-1E0D8B844936}" destId="{16E1464E-8832-4AEA-9455-BABD007E434A}" srcOrd="6" destOrd="0" presId="urn:microsoft.com/office/officeart/2005/8/layout/default"/>
    <dgm:cxn modelId="{81286E69-591B-4EAA-91D4-ADCB7C36BE3F}" type="presParOf" srcId="{366CC587-FFAF-487D-94D9-1E0D8B844936}" destId="{54BF3424-D005-4E8C-9DF5-E9DF392784E7}" srcOrd="7" destOrd="0" presId="urn:microsoft.com/office/officeart/2005/8/layout/default"/>
    <dgm:cxn modelId="{B505741C-CE88-4380-B7A9-D3A417FF9043}" type="presParOf" srcId="{366CC587-FFAF-487D-94D9-1E0D8B844936}" destId="{8F944576-97ED-4B65-AAE2-D2F5A03B851C}" srcOrd="8" destOrd="0" presId="urn:microsoft.com/office/officeart/2005/8/layout/default"/>
    <dgm:cxn modelId="{3655AB73-299A-4E40-A10D-AAF4B95C9556}" type="presParOf" srcId="{366CC587-FFAF-487D-94D9-1E0D8B844936}" destId="{69B00B4A-5461-422C-9958-D37A1A99BAE3}" srcOrd="9" destOrd="0" presId="urn:microsoft.com/office/officeart/2005/8/layout/default"/>
    <dgm:cxn modelId="{C39EF1A8-5564-42C4-AF21-EC8BD01F73BC}" type="presParOf" srcId="{366CC587-FFAF-487D-94D9-1E0D8B844936}" destId="{9FBD88C1-9EE8-46BA-B5D6-16C00748B36B}" srcOrd="10" destOrd="0" presId="urn:microsoft.com/office/officeart/2005/8/layout/default"/>
    <dgm:cxn modelId="{2F9FBD0F-E460-480A-9518-89B6CFAE0026}" type="presParOf" srcId="{366CC587-FFAF-487D-94D9-1E0D8B844936}" destId="{A6437CB1-0280-47FC-949D-8BE5E16FEFEB}" srcOrd="11" destOrd="0" presId="urn:microsoft.com/office/officeart/2005/8/layout/default"/>
    <dgm:cxn modelId="{E69B16DF-C2EB-4025-ADD6-B878EAF6A1AC}" type="presParOf" srcId="{366CC587-FFAF-487D-94D9-1E0D8B844936}" destId="{AD88AD8A-450E-4C1E-A2AF-D8F589DD25AA}" srcOrd="12" destOrd="0" presId="urn:microsoft.com/office/officeart/2005/8/layout/default"/>
    <dgm:cxn modelId="{64DD138C-365E-4A00-8EDE-7CFAB36AF3A3}" type="presParOf" srcId="{366CC587-FFAF-487D-94D9-1E0D8B844936}" destId="{C61A733E-CE11-4963-BA9A-3EEF414E0AC4}" srcOrd="13" destOrd="0" presId="urn:microsoft.com/office/officeart/2005/8/layout/default"/>
    <dgm:cxn modelId="{1A02F570-4510-4193-9D65-C28ADE339D03}" type="presParOf" srcId="{366CC587-FFAF-487D-94D9-1E0D8B844936}" destId="{2807FF71-7F5E-47F8-9FD2-B5AFD20C53C8}" srcOrd="14" destOrd="0" presId="urn:microsoft.com/office/officeart/2005/8/layout/default"/>
    <dgm:cxn modelId="{CDD414FF-26A6-4EB0-ABED-DD4FA5458429}" type="presParOf" srcId="{366CC587-FFAF-487D-94D9-1E0D8B844936}" destId="{9B4D60D5-9D97-4421-BEEF-FA2C3A97EEB4}" srcOrd="15" destOrd="0" presId="urn:microsoft.com/office/officeart/2005/8/layout/default"/>
    <dgm:cxn modelId="{34C0BC76-D084-4DDC-887F-AA52528576A6}" type="presParOf" srcId="{366CC587-FFAF-487D-94D9-1E0D8B844936}" destId="{D81AB149-5ADA-4535-ABC6-0878332CC0F0}" srcOrd="16" destOrd="0" presId="urn:microsoft.com/office/officeart/2005/8/layout/default"/>
    <dgm:cxn modelId="{A66579FC-108F-442A-8E51-BACF27385F6D}" type="presParOf" srcId="{366CC587-FFAF-487D-94D9-1E0D8B844936}" destId="{714F9055-E947-460C-8F4D-DEB3944B3C32}" srcOrd="17" destOrd="0" presId="urn:microsoft.com/office/officeart/2005/8/layout/default"/>
    <dgm:cxn modelId="{7F0D72C8-26D6-4172-9415-8FBA6A378F67}" type="presParOf" srcId="{366CC587-FFAF-487D-94D9-1E0D8B844936}" destId="{38B4A0D5-6B1A-46AD-9EBD-50D5C455A829}" srcOrd="18" destOrd="0" presId="urn:microsoft.com/office/officeart/2005/8/layout/default"/>
    <dgm:cxn modelId="{563E94E4-914E-4775-BDC5-702E81F8A1DA}" type="presParOf" srcId="{366CC587-FFAF-487D-94D9-1E0D8B844936}" destId="{E9B6FA91-5144-47E4-8AB2-5600E3265C8B}" srcOrd="19" destOrd="0" presId="urn:microsoft.com/office/officeart/2005/8/layout/default"/>
    <dgm:cxn modelId="{343022F9-F6AE-4A15-9C4F-C123538DEA35}" type="presParOf" srcId="{366CC587-FFAF-487D-94D9-1E0D8B844936}" destId="{93A0B593-60B7-43C7-AA50-985B9E325A7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6A49A4-3E65-4887-BC06-0F2B4618C658}">
      <dgm:prSet/>
      <dgm:spPr/>
      <dgm:t>
        <a:bodyPr/>
        <a:lstStyle/>
        <a:p>
          <a:pPr rtl="0"/>
          <a:r>
            <a:rPr lang="en-US" b="1" dirty="0"/>
            <a:t>Art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/>
      <dgm:spPr/>
      <dgm:t>
        <a:bodyPr/>
        <a:lstStyle/>
        <a:p>
          <a:pPr rtl="0"/>
          <a:r>
            <a:rPr lang="en-US" b="1" dirty="0"/>
            <a:t>Chorus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/>
      <dgm:spPr/>
      <dgm:t>
        <a:bodyPr/>
        <a:lstStyle/>
        <a:p>
          <a:pPr rtl="0"/>
          <a:r>
            <a:rPr lang="en-US" b="1" dirty="0"/>
            <a:t>Drama 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/>
      <dgm:spPr/>
      <dgm:t>
        <a:bodyPr/>
        <a:lstStyle/>
        <a:p>
          <a:pPr rtl="0"/>
          <a:r>
            <a:rPr lang="en-US" b="1" dirty="0"/>
            <a:t>Band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/>
      <dgm:spPr/>
      <dgm:t>
        <a:bodyPr/>
        <a:lstStyle/>
        <a:p>
          <a:pPr rtl="0"/>
          <a:r>
            <a:rPr lang="en-US" b="1" dirty="0"/>
            <a:t>Orchestra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/>
      <dgm:spPr/>
    </dgm:pt>
    <dgm:pt modelId="{75CE1B43-C68F-44A3-91D5-7117527CE6E9}" type="pres">
      <dgm:prSet presAssocID="{C96A49A4-3E65-4887-BC06-0F2B4618C65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/>
      <dgm:spPr/>
    </dgm:pt>
    <dgm:pt modelId="{3E669607-4C69-45A3-A498-7B5B3BE62EF7}" type="pres">
      <dgm:prSet presAssocID="{CB14B60D-8811-4AE2-A3B1-655622E644C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/>
      <dgm:spPr/>
    </dgm:pt>
    <dgm:pt modelId="{3803BB72-8A58-4EF5-823C-F7064A07EC9B}" type="pres">
      <dgm:prSet presAssocID="{4B9F9065-BEA7-403B-BB62-3503126DC0F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/>
      <dgm:spPr/>
    </dgm:pt>
    <dgm:pt modelId="{A7EF50DE-621F-4EDE-AD64-017AD1E0C261}" type="pres">
      <dgm:prSet presAssocID="{2D88A5CB-02E1-4E7D-83C7-CC36397DB82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/>
      <dgm:spPr/>
    </dgm:pt>
    <dgm:pt modelId="{90C8BFD4-7914-435B-8614-6AC507A4796C}" type="pres">
      <dgm:prSet presAssocID="{52462043-2F76-4729-AD4B-179CEE88B4C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BB34A-9D91-4B66-8BC6-3417B74BB796}" type="presOf" srcId="{C96A49A4-3E65-4887-BC06-0F2B4618C658}" destId="{75CE1B43-C68F-44A3-91D5-7117527CE6E9}" srcOrd="0" destOrd="0" presId="urn:microsoft.com/office/officeart/2005/8/layout/vList3#1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ACEE13DA-3A5D-4A49-BA53-C4B9E8C52E4C}" type="presOf" srcId="{2D88A5CB-02E1-4E7D-83C7-CC36397DB82D}" destId="{A7EF50DE-621F-4EDE-AD64-017AD1E0C261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F3AA3711-28E5-4AF6-982E-1A2B0E46C39A}" type="presOf" srcId="{4B9F9065-BEA7-403B-BB62-3503126DC0F8}" destId="{3803BB72-8A58-4EF5-823C-F7064A07EC9B}" srcOrd="0" destOrd="0" presId="urn:microsoft.com/office/officeart/2005/8/layout/vList3#1"/>
    <dgm:cxn modelId="{578F4873-A180-480C-BA54-0DECA64BA1ED}" type="presOf" srcId="{CB14B60D-8811-4AE2-A3B1-655622E644CC}" destId="{3E669607-4C69-45A3-A498-7B5B3BE62EF7}" srcOrd="0" destOrd="0" presId="urn:microsoft.com/office/officeart/2005/8/layout/vList3#1"/>
    <dgm:cxn modelId="{7CE83E80-E5ED-411C-9966-B8F2C9E3A124}" type="presOf" srcId="{2FF5673C-A23F-43A0-9708-28E4415364F4}" destId="{AA491C2E-B1BA-491F-A168-E742D2D4E134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52D1075B-B46C-4CD7-9760-0048016DF306}" type="presOf" srcId="{52462043-2F76-4729-AD4B-179CEE88B4CC}" destId="{90C8BFD4-7914-435B-8614-6AC507A4796C}" srcOrd="0" destOrd="0" presId="urn:microsoft.com/office/officeart/2005/8/layout/vList3#1"/>
    <dgm:cxn modelId="{22F69BEA-D309-4837-9B21-B833F800B605}" type="presParOf" srcId="{AA491C2E-B1BA-491F-A168-E742D2D4E134}" destId="{5CE93F3E-1BF3-473A-B24E-DDCBF0113583}" srcOrd="0" destOrd="0" presId="urn:microsoft.com/office/officeart/2005/8/layout/vList3#1"/>
    <dgm:cxn modelId="{1546ACFC-4BC1-4315-8FA4-5CD29F7EEA6C}" type="presParOf" srcId="{5CE93F3E-1BF3-473A-B24E-DDCBF0113583}" destId="{BEA15CC9-1788-4E9D-9555-23633EA28AF7}" srcOrd="0" destOrd="0" presId="urn:microsoft.com/office/officeart/2005/8/layout/vList3#1"/>
    <dgm:cxn modelId="{973917AA-619E-43C5-B0AD-F857D02ED533}" type="presParOf" srcId="{5CE93F3E-1BF3-473A-B24E-DDCBF0113583}" destId="{75CE1B43-C68F-44A3-91D5-7117527CE6E9}" srcOrd="1" destOrd="0" presId="urn:microsoft.com/office/officeart/2005/8/layout/vList3#1"/>
    <dgm:cxn modelId="{329FA9C1-49C1-4A7D-847E-DC6BED6364DB}" type="presParOf" srcId="{AA491C2E-B1BA-491F-A168-E742D2D4E134}" destId="{3BAA1BE5-7343-4C71-B657-DCEF088E32A7}" srcOrd="1" destOrd="0" presId="urn:microsoft.com/office/officeart/2005/8/layout/vList3#1"/>
    <dgm:cxn modelId="{30FE9F17-3DDD-4BFD-9833-A675ED821D87}" type="presParOf" srcId="{AA491C2E-B1BA-491F-A168-E742D2D4E134}" destId="{71CF6D62-6DA8-4AE4-A2AE-83C3E31591F0}" srcOrd="2" destOrd="0" presId="urn:microsoft.com/office/officeart/2005/8/layout/vList3#1"/>
    <dgm:cxn modelId="{56D82D69-3231-4C07-AFDC-386ABF3B42CF}" type="presParOf" srcId="{71CF6D62-6DA8-4AE4-A2AE-83C3E31591F0}" destId="{7C112057-87E3-47DA-8E76-6D7FEA7D3996}" srcOrd="0" destOrd="0" presId="urn:microsoft.com/office/officeart/2005/8/layout/vList3#1"/>
    <dgm:cxn modelId="{E8BC9048-181C-43E8-8637-A1ABBBB4A6F6}" type="presParOf" srcId="{71CF6D62-6DA8-4AE4-A2AE-83C3E31591F0}" destId="{3E669607-4C69-45A3-A498-7B5B3BE62EF7}" srcOrd="1" destOrd="0" presId="urn:microsoft.com/office/officeart/2005/8/layout/vList3#1"/>
    <dgm:cxn modelId="{090C8567-70C3-4D0D-AE47-758AACF7A030}" type="presParOf" srcId="{AA491C2E-B1BA-491F-A168-E742D2D4E134}" destId="{6E7746BB-B7DA-40F2-9B49-0C5CE8D1DBE6}" srcOrd="3" destOrd="0" presId="urn:microsoft.com/office/officeart/2005/8/layout/vList3#1"/>
    <dgm:cxn modelId="{BC31B274-6C99-4DF8-A843-5E5C07AFA30D}" type="presParOf" srcId="{AA491C2E-B1BA-491F-A168-E742D2D4E134}" destId="{8FCEFA9F-165F-4EBB-8D58-BAC305ABF7E7}" srcOrd="4" destOrd="0" presId="urn:microsoft.com/office/officeart/2005/8/layout/vList3#1"/>
    <dgm:cxn modelId="{0AE8BA8C-0426-4044-92BD-BB74272B8DF6}" type="presParOf" srcId="{8FCEFA9F-165F-4EBB-8D58-BAC305ABF7E7}" destId="{4B713001-AE89-433A-925D-06C247B894AE}" srcOrd="0" destOrd="0" presId="urn:microsoft.com/office/officeart/2005/8/layout/vList3#1"/>
    <dgm:cxn modelId="{BF76D583-EB2C-4640-BFE7-99767EB2BB47}" type="presParOf" srcId="{8FCEFA9F-165F-4EBB-8D58-BAC305ABF7E7}" destId="{3803BB72-8A58-4EF5-823C-F7064A07EC9B}" srcOrd="1" destOrd="0" presId="urn:microsoft.com/office/officeart/2005/8/layout/vList3#1"/>
    <dgm:cxn modelId="{67EB53A5-59C4-46C0-B406-7AD34B05FE84}" type="presParOf" srcId="{AA491C2E-B1BA-491F-A168-E742D2D4E134}" destId="{9DD55399-8FA8-46BA-901C-ECAD7D829415}" srcOrd="5" destOrd="0" presId="urn:microsoft.com/office/officeart/2005/8/layout/vList3#1"/>
    <dgm:cxn modelId="{CF0351BD-511B-45C1-8A7F-ECDDCDD4E4AE}" type="presParOf" srcId="{AA491C2E-B1BA-491F-A168-E742D2D4E134}" destId="{13A7A18B-1232-4C15-B77F-6DA8E3008437}" srcOrd="6" destOrd="0" presId="urn:microsoft.com/office/officeart/2005/8/layout/vList3#1"/>
    <dgm:cxn modelId="{A65B30DA-59DC-4C3E-B6F9-98B925C0C136}" type="presParOf" srcId="{13A7A18B-1232-4C15-B77F-6DA8E3008437}" destId="{C7FAFA96-13D0-4F78-B4BE-6B9101FBE156}" srcOrd="0" destOrd="0" presId="urn:microsoft.com/office/officeart/2005/8/layout/vList3#1"/>
    <dgm:cxn modelId="{F92331A9-9FE2-4DED-9F7B-CA69C2A84BF9}" type="presParOf" srcId="{13A7A18B-1232-4C15-B77F-6DA8E3008437}" destId="{A7EF50DE-621F-4EDE-AD64-017AD1E0C261}" srcOrd="1" destOrd="0" presId="urn:microsoft.com/office/officeart/2005/8/layout/vList3#1"/>
    <dgm:cxn modelId="{E7229633-F1CC-4741-97C3-7A47E2C5E2DB}" type="presParOf" srcId="{AA491C2E-B1BA-491F-A168-E742D2D4E134}" destId="{6EF2153A-056E-4DDA-BBFA-4352587022AE}" srcOrd="7" destOrd="0" presId="urn:microsoft.com/office/officeart/2005/8/layout/vList3#1"/>
    <dgm:cxn modelId="{D89977CD-3E72-48A7-A6AE-5F9BAD9AB869}" type="presParOf" srcId="{AA491C2E-B1BA-491F-A168-E742D2D4E134}" destId="{1F54756E-DDA2-4F4F-8F1F-3EDF83E12290}" srcOrd="8" destOrd="0" presId="urn:microsoft.com/office/officeart/2005/8/layout/vList3#1"/>
    <dgm:cxn modelId="{8BF35678-C752-455F-BF19-8F9D9E59FC8D}" type="presParOf" srcId="{1F54756E-DDA2-4F4F-8F1F-3EDF83E12290}" destId="{8FD003CF-2877-481A-B462-1256BDA6E396}" srcOrd="0" destOrd="0" presId="urn:microsoft.com/office/officeart/2005/8/layout/vList3#1"/>
    <dgm:cxn modelId="{BAE7F412-7D81-42BD-91A1-2427AEA79B3F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7F1900-187A-4C35-A636-364FD94DAB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43498-1DC0-43F4-875F-58E5CC54B270}">
      <dgm:prSet custT="1"/>
      <dgm:spPr/>
      <dgm:t>
        <a:bodyPr/>
        <a:lstStyle/>
        <a:p>
          <a:pPr rtl="0"/>
          <a:r>
            <a:rPr lang="en-US" sz="4800" b="1" dirty="0"/>
            <a:t>French:</a:t>
          </a:r>
          <a:r>
            <a:rPr lang="en-US" sz="4800" dirty="0"/>
            <a:t> 1, 2, 3, 4, 5, AP</a:t>
          </a:r>
        </a:p>
      </dgm:t>
    </dgm:pt>
    <dgm:pt modelId="{D3475514-7209-4407-865E-05B6783B5D22}" type="parTrans" cxnId="{C0F421F7-5858-43F6-800A-94D46315E5CE}">
      <dgm:prSet/>
      <dgm:spPr/>
      <dgm:t>
        <a:bodyPr/>
        <a:lstStyle/>
        <a:p>
          <a:endParaRPr lang="en-US"/>
        </a:p>
      </dgm:t>
    </dgm:pt>
    <dgm:pt modelId="{588A708E-E54A-497D-A4BA-DDCD2F668EEE}" type="sibTrans" cxnId="{C0F421F7-5858-43F6-800A-94D46315E5CE}">
      <dgm:prSet/>
      <dgm:spPr/>
      <dgm:t>
        <a:bodyPr/>
        <a:lstStyle/>
        <a:p>
          <a:endParaRPr lang="en-US"/>
        </a:p>
      </dgm:t>
    </dgm:pt>
    <dgm:pt modelId="{E153968C-B699-4325-87C7-0AAC25B460C4}">
      <dgm:prSet custT="1"/>
      <dgm:spPr/>
      <dgm:t>
        <a:bodyPr/>
        <a:lstStyle/>
        <a:p>
          <a:pPr rtl="0"/>
          <a:r>
            <a:rPr lang="en-US" sz="4800" b="1" dirty="0"/>
            <a:t>Spanish</a:t>
          </a:r>
          <a:r>
            <a:rPr lang="en-US" sz="4800" dirty="0"/>
            <a:t> 1, 2, 3, 4, 5, AP</a:t>
          </a:r>
        </a:p>
      </dgm:t>
    </dgm:pt>
    <dgm:pt modelId="{6F500F3A-E72F-488D-87AB-BFEF1D0911D6}" type="parTrans" cxnId="{55DF646B-EE8E-47C9-B31E-B20B17C0C9F7}">
      <dgm:prSet/>
      <dgm:spPr/>
      <dgm:t>
        <a:bodyPr/>
        <a:lstStyle/>
        <a:p>
          <a:endParaRPr lang="en-US"/>
        </a:p>
      </dgm:t>
    </dgm:pt>
    <dgm:pt modelId="{C34CB312-E977-4011-8003-C3A1E099AD1B}" type="sibTrans" cxnId="{55DF646B-EE8E-47C9-B31E-B20B17C0C9F7}">
      <dgm:prSet/>
      <dgm:spPr/>
      <dgm:t>
        <a:bodyPr/>
        <a:lstStyle/>
        <a:p>
          <a:endParaRPr lang="en-US"/>
        </a:p>
      </dgm:t>
    </dgm:pt>
    <dgm:pt modelId="{16D271FB-3D65-45B8-ACB6-A0F641439E6A}">
      <dgm:prSet custT="1"/>
      <dgm:spPr/>
      <dgm:t>
        <a:bodyPr/>
        <a:lstStyle/>
        <a:p>
          <a:pPr rtl="0"/>
          <a:r>
            <a:rPr lang="en-US" sz="4800" b="1" dirty="0"/>
            <a:t>German</a:t>
          </a:r>
          <a:r>
            <a:rPr lang="en-US" sz="4800" dirty="0"/>
            <a:t> 1, 2, 3, 4, AP</a:t>
          </a:r>
        </a:p>
      </dgm:t>
    </dgm:pt>
    <dgm:pt modelId="{B2B7DBA2-2246-4424-BD44-7FDEF9B857F8}" type="parTrans" cxnId="{AD1F6DFE-2671-4F00-A80E-9693BDE46FDD}">
      <dgm:prSet/>
      <dgm:spPr/>
      <dgm:t>
        <a:bodyPr/>
        <a:lstStyle/>
        <a:p>
          <a:endParaRPr lang="en-US"/>
        </a:p>
      </dgm:t>
    </dgm:pt>
    <dgm:pt modelId="{D6B823E3-D3B0-417E-BA57-4A9D6BE21733}" type="sibTrans" cxnId="{AD1F6DFE-2671-4F00-A80E-9693BDE46FDD}">
      <dgm:prSet/>
      <dgm:spPr/>
      <dgm:t>
        <a:bodyPr/>
        <a:lstStyle/>
        <a:p>
          <a:endParaRPr lang="en-US"/>
        </a:p>
      </dgm:t>
    </dgm:pt>
    <dgm:pt modelId="{FED3A0C7-D8A3-410F-8F46-575730AC14D9}" type="pres">
      <dgm:prSet presAssocID="{597F1900-187A-4C35-A636-364FD94DAB0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11BDE7-1A68-4B8C-BB04-F8B848E4E75B}" type="pres">
      <dgm:prSet presAssocID="{38D43498-1DC0-43F4-875F-58E5CC54B270}" presName="circle1" presStyleLbl="node1" presStyleIdx="0" presStyleCnt="3"/>
      <dgm:spPr/>
    </dgm:pt>
    <dgm:pt modelId="{7337B91D-099F-423C-BB14-1FA5F4EE8E30}" type="pres">
      <dgm:prSet presAssocID="{38D43498-1DC0-43F4-875F-58E5CC54B270}" presName="space" presStyleCnt="0"/>
      <dgm:spPr/>
    </dgm:pt>
    <dgm:pt modelId="{8A867E4F-19B7-4D41-A0D6-05D3CFC3D3B6}" type="pres">
      <dgm:prSet presAssocID="{38D43498-1DC0-43F4-875F-58E5CC54B270}" presName="rect1" presStyleLbl="alignAcc1" presStyleIdx="0" presStyleCnt="3"/>
      <dgm:spPr/>
      <dgm:t>
        <a:bodyPr/>
        <a:lstStyle/>
        <a:p>
          <a:endParaRPr lang="en-US"/>
        </a:p>
      </dgm:t>
    </dgm:pt>
    <dgm:pt modelId="{22174B3A-5397-40C4-94AB-2177F559C36C}" type="pres">
      <dgm:prSet presAssocID="{E153968C-B699-4325-87C7-0AAC25B460C4}" presName="vertSpace2" presStyleLbl="node1" presStyleIdx="0" presStyleCnt="3"/>
      <dgm:spPr/>
    </dgm:pt>
    <dgm:pt modelId="{A696151D-6FE9-4FCE-99F6-010F0766B9D0}" type="pres">
      <dgm:prSet presAssocID="{E153968C-B699-4325-87C7-0AAC25B460C4}" presName="circle2" presStyleLbl="node1" presStyleIdx="1" presStyleCnt="3"/>
      <dgm:spPr/>
    </dgm:pt>
    <dgm:pt modelId="{A6BC76CD-7503-4B7D-8259-20E12128D7AF}" type="pres">
      <dgm:prSet presAssocID="{E153968C-B699-4325-87C7-0AAC25B460C4}" presName="rect2" presStyleLbl="alignAcc1" presStyleIdx="1" presStyleCnt="3"/>
      <dgm:spPr/>
      <dgm:t>
        <a:bodyPr/>
        <a:lstStyle/>
        <a:p>
          <a:endParaRPr lang="en-US"/>
        </a:p>
      </dgm:t>
    </dgm:pt>
    <dgm:pt modelId="{0DAA1A2A-40DA-4794-A110-9AAB972F6504}" type="pres">
      <dgm:prSet presAssocID="{16D271FB-3D65-45B8-ACB6-A0F641439E6A}" presName="vertSpace3" presStyleLbl="node1" presStyleIdx="1" presStyleCnt="3"/>
      <dgm:spPr/>
    </dgm:pt>
    <dgm:pt modelId="{6F9B7AD8-0F5D-44A4-860A-664974482925}" type="pres">
      <dgm:prSet presAssocID="{16D271FB-3D65-45B8-ACB6-A0F641439E6A}" presName="circle3" presStyleLbl="node1" presStyleIdx="2" presStyleCnt="3"/>
      <dgm:spPr/>
    </dgm:pt>
    <dgm:pt modelId="{C17C7363-09FA-441F-8379-320FB3FE07E3}" type="pres">
      <dgm:prSet presAssocID="{16D271FB-3D65-45B8-ACB6-A0F641439E6A}" presName="rect3" presStyleLbl="alignAcc1" presStyleIdx="2" presStyleCnt="3" custLinFactNeighborX="1695" custLinFactNeighborY="-3922"/>
      <dgm:spPr/>
      <dgm:t>
        <a:bodyPr/>
        <a:lstStyle/>
        <a:p>
          <a:endParaRPr lang="en-US"/>
        </a:p>
      </dgm:t>
    </dgm:pt>
    <dgm:pt modelId="{D1147E52-A98F-41EF-B4E6-E844058FE8A9}" type="pres">
      <dgm:prSet presAssocID="{38D43498-1DC0-43F4-875F-58E5CC54B27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2462C-137E-4CE5-AF2F-F626820DC600}" type="pres">
      <dgm:prSet presAssocID="{E153968C-B699-4325-87C7-0AAC25B460C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2D642-460C-402A-B9CF-38F68E56E75C}" type="pres">
      <dgm:prSet presAssocID="{16D271FB-3D65-45B8-ACB6-A0F641439E6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26248-6E4E-48ED-B9BF-E0011FDCC2B2}" type="presOf" srcId="{38D43498-1DC0-43F4-875F-58E5CC54B270}" destId="{D1147E52-A98F-41EF-B4E6-E844058FE8A9}" srcOrd="1" destOrd="0" presId="urn:microsoft.com/office/officeart/2005/8/layout/target3"/>
    <dgm:cxn modelId="{C0F421F7-5858-43F6-800A-94D46315E5CE}" srcId="{597F1900-187A-4C35-A636-364FD94DAB0F}" destId="{38D43498-1DC0-43F4-875F-58E5CC54B270}" srcOrd="0" destOrd="0" parTransId="{D3475514-7209-4407-865E-05B6783B5D22}" sibTransId="{588A708E-E54A-497D-A4BA-DDCD2F668EEE}"/>
    <dgm:cxn modelId="{F85C0CBA-3D33-44FA-A139-0B7DA9802E21}" type="presOf" srcId="{597F1900-187A-4C35-A636-364FD94DAB0F}" destId="{FED3A0C7-D8A3-410F-8F46-575730AC14D9}" srcOrd="0" destOrd="0" presId="urn:microsoft.com/office/officeart/2005/8/layout/target3"/>
    <dgm:cxn modelId="{3B78D704-7DCF-472D-B555-34AE4EE3A2E3}" type="presOf" srcId="{E153968C-B699-4325-87C7-0AAC25B460C4}" destId="{A6BC76CD-7503-4B7D-8259-20E12128D7AF}" srcOrd="0" destOrd="0" presId="urn:microsoft.com/office/officeart/2005/8/layout/target3"/>
    <dgm:cxn modelId="{B2DF95C6-B4E9-48D2-9F61-2704873792BD}" type="presOf" srcId="{16D271FB-3D65-45B8-ACB6-A0F641439E6A}" destId="{6352D642-460C-402A-B9CF-38F68E56E75C}" srcOrd="1" destOrd="0" presId="urn:microsoft.com/office/officeart/2005/8/layout/target3"/>
    <dgm:cxn modelId="{AD1F6DFE-2671-4F00-A80E-9693BDE46FDD}" srcId="{597F1900-187A-4C35-A636-364FD94DAB0F}" destId="{16D271FB-3D65-45B8-ACB6-A0F641439E6A}" srcOrd="2" destOrd="0" parTransId="{B2B7DBA2-2246-4424-BD44-7FDEF9B857F8}" sibTransId="{D6B823E3-D3B0-417E-BA57-4A9D6BE21733}"/>
    <dgm:cxn modelId="{432B165D-70D0-4414-8F10-0B8F42FC2C11}" type="presOf" srcId="{16D271FB-3D65-45B8-ACB6-A0F641439E6A}" destId="{C17C7363-09FA-441F-8379-320FB3FE07E3}" srcOrd="0" destOrd="0" presId="urn:microsoft.com/office/officeart/2005/8/layout/target3"/>
    <dgm:cxn modelId="{63C575E3-3FC4-4CB6-B61B-D51D65B261DD}" type="presOf" srcId="{38D43498-1DC0-43F4-875F-58E5CC54B270}" destId="{8A867E4F-19B7-4D41-A0D6-05D3CFC3D3B6}" srcOrd="0" destOrd="0" presId="urn:microsoft.com/office/officeart/2005/8/layout/target3"/>
    <dgm:cxn modelId="{55DF646B-EE8E-47C9-B31E-B20B17C0C9F7}" srcId="{597F1900-187A-4C35-A636-364FD94DAB0F}" destId="{E153968C-B699-4325-87C7-0AAC25B460C4}" srcOrd="1" destOrd="0" parTransId="{6F500F3A-E72F-488D-87AB-BFEF1D0911D6}" sibTransId="{C34CB312-E977-4011-8003-C3A1E099AD1B}"/>
    <dgm:cxn modelId="{6067EF39-6F91-49E0-A974-E1DCB190F181}" type="presOf" srcId="{E153968C-B699-4325-87C7-0AAC25B460C4}" destId="{11D2462C-137E-4CE5-AF2F-F626820DC600}" srcOrd="1" destOrd="0" presId="urn:microsoft.com/office/officeart/2005/8/layout/target3"/>
    <dgm:cxn modelId="{95AAFF58-F818-4280-9391-E38559935833}" type="presParOf" srcId="{FED3A0C7-D8A3-410F-8F46-575730AC14D9}" destId="{5B11BDE7-1A68-4B8C-BB04-F8B848E4E75B}" srcOrd="0" destOrd="0" presId="urn:microsoft.com/office/officeart/2005/8/layout/target3"/>
    <dgm:cxn modelId="{A59298EB-9797-46C6-97F3-CE854440852D}" type="presParOf" srcId="{FED3A0C7-D8A3-410F-8F46-575730AC14D9}" destId="{7337B91D-099F-423C-BB14-1FA5F4EE8E30}" srcOrd="1" destOrd="0" presId="urn:microsoft.com/office/officeart/2005/8/layout/target3"/>
    <dgm:cxn modelId="{57E1A631-F4A9-4781-918E-62CC2FBFAD3F}" type="presParOf" srcId="{FED3A0C7-D8A3-410F-8F46-575730AC14D9}" destId="{8A867E4F-19B7-4D41-A0D6-05D3CFC3D3B6}" srcOrd="2" destOrd="0" presId="urn:microsoft.com/office/officeart/2005/8/layout/target3"/>
    <dgm:cxn modelId="{4BDD4589-FA3D-4136-85DD-8B8C184284D8}" type="presParOf" srcId="{FED3A0C7-D8A3-410F-8F46-575730AC14D9}" destId="{22174B3A-5397-40C4-94AB-2177F559C36C}" srcOrd="3" destOrd="0" presId="urn:microsoft.com/office/officeart/2005/8/layout/target3"/>
    <dgm:cxn modelId="{B3122E7A-57A6-4FA2-B170-3D7C67554590}" type="presParOf" srcId="{FED3A0C7-D8A3-410F-8F46-575730AC14D9}" destId="{A696151D-6FE9-4FCE-99F6-010F0766B9D0}" srcOrd="4" destOrd="0" presId="urn:microsoft.com/office/officeart/2005/8/layout/target3"/>
    <dgm:cxn modelId="{8361A4A6-AA98-4A57-BD65-836FCF2549C9}" type="presParOf" srcId="{FED3A0C7-D8A3-410F-8F46-575730AC14D9}" destId="{A6BC76CD-7503-4B7D-8259-20E12128D7AF}" srcOrd="5" destOrd="0" presId="urn:microsoft.com/office/officeart/2005/8/layout/target3"/>
    <dgm:cxn modelId="{EEF68572-E70E-4437-8E73-31F6470FA1DF}" type="presParOf" srcId="{FED3A0C7-D8A3-410F-8F46-575730AC14D9}" destId="{0DAA1A2A-40DA-4794-A110-9AAB972F6504}" srcOrd="6" destOrd="0" presId="urn:microsoft.com/office/officeart/2005/8/layout/target3"/>
    <dgm:cxn modelId="{B5E0C9ED-CAF7-4BC2-9D42-02C4C5AA1244}" type="presParOf" srcId="{FED3A0C7-D8A3-410F-8F46-575730AC14D9}" destId="{6F9B7AD8-0F5D-44A4-860A-664974482925}" srcOrd="7" destOrd="0" presId="urn:microsoft.com/office/officeart/2005/8/layout/target3"/>
    <dgm:cxn modelId="{22AAB7D8-29B1-4411-8AA7-7EDDD1D21C69}" type="presParOf" srcId="{FED3A0C7-D8A3-410F-8F46-575730AC14D9}" destId="{C17C7363-09FA-441F-8379-320FB3FE07E3}" srcOrd="8" destOrd="0" presId="urn:microsoft.com/office/officeart/2005/8/layout/target3"/>
    <dgm:cxn modelId="{100DA1A2-C436-4B42-8110-BE95F1AC11CE}" type="presParOf" srcId="{FED3A0C7-D8A3-410F-8F46-575730AC14D9}" destId="{D1147E52-A98F-41EF-B4E6-E844058FE8A9}" srcOrd="9" destOrd="0" presId="urn:microsoft.com/office/officeart/2005/8/layout/target3"/>
    <dgm:cxn modelId="{3FE56449-58E8-4D28-9F22-68A4217FB4F8}" type="presParOf" srcId="{FED3A0C7-D8A3-410F-8F46-575730AC14D9}" destId="{11D2462C-137E-4CE5-AF2F-F626820DC600}" srcOrd="10" destOrd="0" presId="urn:microsoft.com/office/officeart/2005/8/layout/target3"/>
    <dgm:cxn modelId="{98409108-C0AA-4093-8350-F090DD634307}" type="presParOf" srcId="{FED3A0C7-D8A3-410F-8F46-575730AC14D9}" destId="{6352D642-460C-402A-B9CF-38F68E56E7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8B2AF-9CEF-45EF-8CA1-18277A806031}">
      <dgm:prSet/>
      <dgm:spPr/>
      <dgm:t>
        <a:bodyPr/>
        <a:lstStyle/>
        <a:p>
          <a:pPr rtl="0"/>
          <a:r>
            <a:rPr lang="en-US" dirty="0"/>
            <a:t>Consult with current teacher(s) and/or potential AP teacher(s)</a:t>
          </a:r>
        </a:p>
      </dgm:t>
    </dgm:pt>
    <dgm:pt modelId="{5C0757C6-44D5-445C-9BAF-887D834AC324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C84DB21-812A-4B52-817D-6605B1CE2A5D}" type="sibTrans" cxnId="{36A1ABD0-6D1E-49A9-BE6E-6AC02747A046}">
      <dgm:prSet/>
      <dgm:spPr/>
      <dgm:t>
        <a:bodyPr/>
        <a:lstStyle/>
        <a:p>
          <a:endParaRPr lang="en-US"/>
        </a:p>
      </dgm:t>
    </dgm:pt>
    <dgm:pt modelId="{A0315DBF-E179-468A-99C5-B2097A928106}" type="parTrans" cxnId="{36A1ABD0-6D1E-49A9-BE6E-6AC02747A046}">
      <dgm:prSet/>
      <dgm:spPr/>
      <dgm:t>
        <a:bodyPr/>
        <a:lstStyle/>
        <a:p>
          <a:endParaRPr lang="en-US"/>
        </a:p>
      </dgm:t>
    </dgm:pt>
    <dgm:pt modelId="{1D8D82E7-152B-4846-98CD-9F746751D164}" type="sibTrans" cxnId="{6B5AB6CD-55D8-4951-B22F-E3ABACA91164}">
      <dgm:prSet/>
      <dgm:spPr/>
      <dgm:t>
        <a:bodyPr/>
        <a:lstStyle/>
        <a:p>
          <a:endParaRPr lang="en-US"/>
        </a:p>
      </dgm:t>
    </dgm:pt>
    <dgm:pt modelId="{D7190164-2A2E-42A8-AAE6-CEFB15E509D0}" type="parTrans" cxnId="{6B5AB6CD-55D8-4951-B22F-E3ABACA91164}">
      <dgm:prSet/>
      <dgm:spPr/>
      <dgm:t>
        <a:bodyPr/>
        <a:lstStyle/>
        <a:p>
          <a:endParaRPr lang="en-US"/>
        </a:p>
      </dgm:t>
    </dgm:pt>
    <dgm:pt modelId="{167C7CC9-3391-44BE-A275-DD76B54B40AC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2018-19</a:t>
          </a:r>
        </a:p>
      </dgm:t>
    </dgm:pt>
    <dgm:pt modelId="{D8C0CDD0-42C3-4232-AA2E-BCB05D6CB203}" type="parTrans" cxnId="{D74D500D-300C-424D-92FE-80196F72DBF8}">
      <dgm:prSet/>
      <dgm:spPr/>
      <dgm:t>
        <a:bodyPr/>
        <a:lstStyle/>
        <a:p>
          <a:endParaRPr lang="en-US"/>
        </a:p>
      </dgm:t>
    </dgm:pt>
    <dgm:pt modelId="{98D0F651-2057-4AC0-8B72-DCE7740286F5}" type="sibTrans" cxnId="{D74D500D-300C-424D-92FE-80196F72DBF8}">
      <dgm:prSet/>
      <dgm:spPr/>
      <dgm:t>
        <a:bodyPr/>
        <a:lstStyle/>
        <a:p>
          <a:endParaRPr lang="en-US"/>
        </a:p>
      </dgm:t>
    </dgm:pt>
    <dgm:pt modelId="{083A620F-6DB2-4A69-B5A5-2EEFB2CDB6F7}">
      <dgm:prSet/>
      <dgm:spPr/>
      <dgm:t>
        <a:bodyPr/>
        <a:lstStyle/>
        <a:p>
          <a:pPr rtl="0"/>
          <a:r>
            <a:rPr lang="en-US" b="0" i="0" dirty="0"/>
            <a:t>February </a:t>
          </a:r>
          <a:r>
            <a:rPr lang="en-US" b="0" i="0" dirty="0" smtClean="0"/>
            <a:t>13-27:  </a:t>
          </a:r>
          <a:r>
            <a:rPr lang="en-US" b="0" i="0" dirty="0"/>
            <a:t>Verification #1 will be </a:t>
          </a:r>
          <a:r>
            <a:rPr lang="en-US" b="0" i="0" dirty="0" smtClean="0"/>
            <a:t>reviewed </a:t>
          </a:r>
          <a:r>
            <a:rPr lang="en-US" b="0" i="0" dirty="0"/>
            <a:t>during Scheduling Blitz.</a:t>
          </a:r>
        </a:p>
      </dgm:t>
    </dgm:pt>
    <dgm:pt modelId="{F11BD0F4-6EEE-4ADD-BF5D-4059AAD9BC02}" type="parTrans" cxnId="{7F917539-0254-4D61-871C-2AE1D2C036FE}">
      <dgm:prSet/>
      <dgm:spPr/>
      <dgm:t>
        <a:bodyPr/>
        <a:lstStyle/>
        <a:p>
          <a:endParaRPr lang="en-US"/>
        </a:p>
      </dgm:t>
    </dgm:pt>
    <dgm:pt modelId="{3491FA08-800A-4314-9173-1E20FCF2AA0D}" type="sibTrans" cxnId="{7F917539-0254-4D61-871C-2AE1D2C036FE}">
      <dgm:prSet/>
      <dgm:spPr/>
      <dgm:t>
        <a:bodyPr/>
        <a:lstStyle/>
        <a:p>
          <a:endParaRPr lang="en-US"/>
        </a:p>
      </dgm:t>
    </dgm:pt>
    <dgm:pt modelId="{5FC92A44-6FF2-4F65-A257-D63E8347B352}">
      <dgm:prSet/>
      <dgm:spPr/>
      <dgm:t>
        <a:bodyPr/>
        <a:lstStyle/>
        <a:p>
          <a:pPr rtl="0"/>
          <a:r>
            <a:rPr lang="en-US" b="0" i="0" dirty="0"/>
            <a:t>March 5: Verification #2 will be distributed to students. Due back to counselors March 8. </a:t>
          </a:r>
        </a:p>
      </dgm:t>
    </dgm:pt>
    <dgm:pt modelId="{C4FC3163-AE28-40D0-97AD-4B498F90591F}" type="parTrans" cxnId="{3ABE174C-2A8F-4F54-AA53-556694D874EA}">
      <dgm:prSet/>
      <dgm:spPr/>
      <dgm:t>
        <a:bodyPr/>
        <a:lstStyle/>
        <a:p>
          <a:endParaRPr lang="en-US"/>
        </a:p>
      </dgm:t>
    </dgm:pt>
    <dgm:pt modelId="{BBB49908-0597-4E5A-B405-DF8B0B11ADD9}" type="sibTrans" cxnId="{3ABE174C-2A8F-4F54-AA53-556694D874EA}">
      <dgm:prSet/>
      <dgm:spPr/>
      <dgm:t>
        <a:bodyPr/>
        <a:lstStyle/>
        <a:p>
          <a:endParaRPr lang="en-US"/>
        </a:p>
      </dgm:t>
    </dgm:pt>
    <dgm:pt modelId="{356C2947-698C-42F7-A464-CCC0CDF0FD6D}">
      <dgm:prSet/>
      <dgm:spPr/>
      <dgm:t>
        <a:bodyPr/>
        <a:lstStyle/>
        <a:p>
          <a:pPr rtl="0"/>
          <a:r>
            <a:rPr lang="en-US" dirty="0"/>
            <a:t>Students/parents make schedule corrections and changes on the form and turn in to the bins outside of the Assistant Principal’s office</a:t>
          </a:r>
        </a:p>
      </dgm:t>
    </dgm:pt>
    <dgm:pt modelId="{C8E97FFA-C110-4017-BE78-0FB377B4C767}" type="parTrans" cxnId="{E5EA7A9E-8B59-4059-AD4A-84E38F95AA2E}">
      <dgm:prSet/>
      <dgm:spPr/>
      <dgm:t>
        <a:bodyPr/>
        <a:lstStyle/>
        <a:p>
          <a:endParaRPr lang="en-US"/>
        </a:p>
      </dgm:t>
    </dgm:pt>
    <dgm:pt modelId="{F42BB700-5B2D-4544-B1E0-FCFDE1AF9879}" type="sibTrans" cxnId="{E5EA7A9E-8B59-4059-AD4A-84E38F95AA2E}">
      <dgm:prSet/>
      <dgm:spPr/>
      <dgm:t>
        <a:bodyPr/>
        <a:lstStyle/>
        <a:p>
          <a:endParaRPr lang="en-US"/>
        </a:p>
      </dgm:t>
    </dgm:pt>
    <dgm:pt modelId="{6D521335-6C92-4A57-837D-F41CA44194FA}">
      <dgm:prSet/>
      <dgm:spPr/>
      <dgm:t>
        <a:bodyPr/>
        <a:lstStyle/>
        <a:p>
          <a:pPr rtl="0"/>
          <a:r>
            <a:rPr lang="en-US" dirty="0"/>
            <a:t>Review course catalog on www.chsknights.com</a:t>
          </a:r>
        </a:p>
      </dgm:t>
    </dgm:pt>
    <dgm:pt modelId="{B61F8B2E-9B96-4D4E-A95B-2D716D915DA0}" type="parTrans" cxnId="{3D233998-86A6-48D3-B3E1-2E053AE72BBD}">
      <dgm:prSet/>
      <dgm:spPr/>
      <dgm:t>
        <a:bodyPr/>
        <a:lstStyle/>
        <a:p>
          <a:endParaRPr lang="en-US"/>
        </a:p>
      </dgm:t>
    </dgm:pt>
    <dgm:pt modelId="{C4B0EFEB-17DC-42A0-A7CE-192E035E1FA6}" type="sibTrans" cxnId="{3D233998-86A6-48D3-B3E1-2E053AE72BBD}">
      <dgm:prSet/>
      <dgm:spPr/>
      <dgm:t>
        <a:bodyPr/>
        <a:lstStyle/>
        <a:p>
          <a:endParaRPr lang="en-US"/>
        </a:p>
      </dgm:t>
    </dgm:pt>
    <dgm:pt modelId="{B0C9D1A5-59A4-43C7-BBE1-799DB45B9B31}">
      <dgm:prSet/>
      <dgm:spPr/>
      <dgm:t>
        <a:bodyPr/>
        <a:lstStyle/>
        <a:p>
          <a:pPr rtl="0"/>
          <a:r>
            <a:rPr lang="en-US" dirty="0"/>
            <a:t>Includes course descriptions, pre-requisites, and placement guidelines</a:t>
          </a:r>
        </a:p>
      </dgm:t>
    </dgm:pt>
    <dgm:pt modelId="{30A19AD4-4A0A-4029-9D3E-EDABB621AA95}" type="parTrans" cxnId="{5902950A-2C7B-4DE8-97C6-AF86BD621AA3}">
      <dgm:prSet/>
      <dgm:spPr/>
      <dgm:t>
        <a:bodyPr/>
        <a:lstStyle/>
        <a:p>
          <a:endParaRPr lang="en-US"/>
        </a:p>
      </dgm:t>
    </dgm:pt>
    <dgm:pt modelId="{1C4FBAA3-FAAE-40DA-AFA7-5E513B13405E}" type="sibTrans" cxnId="{5902950A-2C7B-4DE8-97C6-AF86BD621AA3}">
      <dgm:prSet/>
      <dgm:spPr/>
      <dgm:t>
        <a:bodyPr/>
        <a:lstStyle/>
        <a:p>
          <a:endParaRPr lang="en-US"/>
        </a:p>
      </dgm:t>
    </dgm:pt>
    <dgm:pt modelId="{A4929EFE-F414-4115-9430-DA3167D80FDB}">
      <dgm:prSet/>
      <dgm:spPr/>
      <dgm:t>
        <a:bodyPr/>
        <a:lstStyle/>
        <a:p>
          <a:pPr rtl="0"/>
          <a:endParaRPr lang="en-US" b="0" i="0" dirty="0"/>
        </a:p>
      </dgm:t>
    </dgm:pt>
    <dgm:pt modelId="{98F289A0-5135-4C0A-9EAC-07919B169024}" type="parTrans" cxnId="{178AE16D-85CA-4E07-8A53-FEBFB7FCA7D5}">
      <dgm:prSet/>
      <dgm:spPr/>
      <dgm:t>
        <a:bodyPr/>
        <a:lstStyle/>
        <a:p>
          <a:endParaRPr lang="en-US"/>
        </a:p>
      </dgm:t>
    </dgm:pt>
    <dgm:pt modelId="{FB00BCCF-62F4-4363-BCBB-A2F75E81A3CE}" type="sibTrans" cxnId="{178AE16D-85CA-4E07-8A53-FEBFB7FCA7D5}">
      <dgm:prSet/>
      <dgm:spPr/>
      <dgm:t>
        <a:bodyPr/>
        <a:lstStyle/>
        <a:p>
          <a:endParaRPr lang="en-US"/>
        </a:p>
      </dgm:t>
    </dgm:pt>
    <dgm:pt modelId="{57EEEF02-15A3-41A6-9FF9-8779E54F4213}">
      <dgm:prSet/>
      <dgm:spPr/>
      <dgm:t>
        <a:bodyPr/>
        <a:lstStyle/>
        <a:p>
          <a:pPr rtl="0"/>
          <a:r>
            <a:rPr lang="en-US" b="0" i="0" dirty="0"/>
            <a:t>March 19: Verification #3 will be distributed to students (parent signature requested). </a:t>
          </a:r>
        </a:p>
      </dgm:t>
    </dgm:pt>
    <dgm:pt modelId="{FB6DF401-2337-4028-83A8-A213C4899F7B}" type="parTrans" cxnId="{8D36E789-18A0-4B46-975A-1FA1C987E468}">
      <dgm:prSet/>
      <dgm:spPr/>
      <dgm:t>
        <a:bodyPr/>
        <a:lstStyle/>
        <a:p>
          <a:endParaRPr lang="en-US"/>
        </a:p>
      </dgm:t>
    </dgm:pt>
    <dgm:pt modelId="{B134C3AB-78EC-4888-B45B-3DBA91C4CF65}" type="sibTrans" cxnId="{8D36E789-18A0-4B46-975A-1FA1C987E468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63B284-04B6-466D-81B7-11B1FB14BA72}" type="pres">
      <dgm:prSet presAssocID="{5C0757C6-44D5-445C-9BAF-887D834AC324}" presName="parentText" presStyleLbl="node1" presStyleIdx="0" presStyleCnt="2" custScaleY="70791" custLinFactNeighborY="-12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090CB-BF54-460D-8C85-900531D036F4}" type="pres">
      <dgm:prSet presAssocID="{5C0757C6-44D5-445C-9BAF-887D834AC324}" presName="childText" presStyleLbl="revTx" presStyleIdx="0" presStyleCnt="2" custLinFactNeighborY="-13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659A9-54FE-48E8-B9AF-A4A0918F3F26}" type="pres">
      <dgm:prSet presAssocID="{167C7CC9-3391-44BE-A275-DD76B54B40AC}" presName="parentText" presStyleLbl="node1" presStyleIdx="1" presStyleCnt="2" custLinFactNeighborY="51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8B6DC-A8D9-4167-9C91-94D9519469C3}" type="pres">
      <dgm:prSet presAssocID="{167C7CC9-3391-44BE-A275-DD76B54B40AC}" presName="childText" presStyleLbl="revTx" presStyleIdx="1" presStyleCnt="2" custLinFactNeighborY="1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24B8A-A3FF-458F-8836-B5800D02B2DA}" type="presOf" srcId="{356C2947-698C-42F7-A464-CCC0CDF0FD6D}" destId="{DDA8B6DC-A8D9-4167-9C91-94D9519469C3}" srcOrd="0" destOrd="3" presId="urn:microsoft.com/office/officeart/2005/8/layout/vList2"/>
    <dgm:cxn modelId="{D855B623-FDC6-46DC-83C8-3818953A6858}" type="presOf" srcId="{A4929EFE-F414-4115-9430-DA3167D80FDB}" destId="{C3E090CB-BF54-460D-8C85-900531D036F4}" srcOrd="0" destOrd="0" presId="urn:microsoft.com/office/officeart/2005/8/layout/vList2"/>
    <dgm:cxn modelId="{FD28ECE9-2620-4028-A36E-CA9321DB4226}" type="presOf" srcId="{083A620F-6DB2-4A69-B5A5-2EEFB2CDB6F7}" destId="{C3E090CB-BF54-460D-8C85-900531D036F4}" srcOrd="0" destOrd="1" presId="urn:microsoft.com/office/officeart/2005/8/layout/vList2"/>
    <dgm:cxn modelId="{C73B9DFF-8578-49A2-B893-CE735E18785A}" type="presOf" srcId="{5FC92A44-6FF2-4F65-A257-D63E8347B352}" destId="{C3E090CB-BF54-460D-8C85-900531D036F4}" srcOrd="0" destOrd="2" presId="urn:microsoft.com/office/officeart/2005/8/layout/vList2"/>
    <dgm:cxn modelId="{BC388583-1E2B-48DE-878A-3CDF84BEB1A8}" type="presOf" srcId="{5C0757C6-44D5-445C-9BAF-887D834AC324}" destId="{FA63B284-04B6-466D-81B7-11B1FB14BA72}" srcOrd="0" destOrd="0" presId="urn:microsoft.com/office/officeart/2005/8/layout/vList2"/>
    <dgm:cxn modelId="{C5EC60B8-4018-452D-AE29-035D367F068C}" type="presOf" srcId="{57EEEF02-15A3-41A6-9FF9-8779E54F4213}" destId="{C3E090CB-BF54-460D-8C85-900531D036F4}" srcOrd="0" destOrd="3" presId="urn:microsoft.com/office/officeart/2005/8/layout/vList2"/>
    <dgm:cxn modelId="{E5EA7A9E-8B59-4059-AD4A-84E38F95AA2E}" srcId="{167C7CC9-3391-44BE-A275-DD76B54B40AC}" destId="{356C2947-698C-42F7-A464-CCC0CDF0FD6D}" srcOrd="2" destOrd="0" parTransId="{C8E97FFA-C110-4017-BE78-0FB377B4C767}" sibTransId="{F42BB700-5B2D-4544-B1E0-FCFDE1AF9879}"/>
    <dgm:cxn modelId="{899B1C44-F69B-4D7C-98F6-90C38DBF933A}" type="presOf" srcId="{167C7CC9-3391-44BE-A275-DD76B54B40AC}" destId="{F5B659A9-54FE-48E8-B9AF-A4A0918F3F26}" srcOrd="0" destOrd="0" presId="urn:microsoft.com/office/officeart/2005/8/layout/vList2"/>
    <dgm:cxn modelId="{8D36E789-18A0-4B46-975A-1FA1C987E468}" srcId="{5C0757C6-44D5-445C-9BAF-887D834AC324}" destId="{57EEEF02-15A3-41A6-9FF9-8779E54F4213}" srcOrd="3" destOrd="0" parTransId="{FB6DF401-2337-4028-83A8-A213C4899F7B}" sibTransId="{B134C3AB-78EC-4888-B45B-3DBA91C4CF65}"/>
    <dgm:cxn modelId="{52FD6D2E-AFCE-44E4-A85E-3186F2A0CE43}" type="presOf" srcId="{6D521335-6C92-4A57-837D-F41CA44194FA}" destId="{DDA8B6DC-A8D9-4167-9C91-94D9519469C3}" srcOrd="0" destOrd="0" presId="urn:microsoft.com/office/officeart/2005/8/layout/vList2"/>
    <dgm:cxn modelId="{DC6B3EB6-2681-4770-9BB7-A7371297973A}" type="presOf" srcId="{EF9FE583-0EC3-4868-9E07-BFE3E73F602C}" destId="{B290D5ED-B9E1-482D-9DA0-D417AE064B3E}" srcOrd="0" destOrd="0" presId="urn:microsoft.com/office/officeart/2005/8/layout/vList2"/>
    <dgm:cxn modelId="{35FBF53A-5DA7-41E3-93AF-FEF31FA023E0}" type="presOf" srcId="{2C08B2AF-9CEF-45EF-8CA1-18277A806031}" destId="{DDA8B6DC-A8D9-4167-9C91-94D9519469C3}" srcOrd="0" destOrd="2" presId="urn:microsoft.com/office/officeart/2005/8/layout/vList2"/>
    <dgm:cxn modelId="{5FB509CF-0BD1-40CF-83BD-6FDDAB61756D}" type="presOf" srcId="{B0C9D1A5-59A4-43C7-BBE1-799DB45B9B31}" destId="{DDA8B6DC-A8D9-4167-9C91-94D9519469C3}" srcOrd="0" destOrd="1" presId="urn:microsoft.com/office/officeart/2005/8/layout/vList2"/>
    <dgm:cxn modelId="{3ABE174C-2A8F-4F54-AA53-556694D874EA}" srcId="{5C0757C6-44D5-445C-9BAF-887D834AC324}" destId="{5FC92A44-6FF2-4F65-A257-D63E8347B352}" srcOrd="2" destOrd="0" parTransId="{C4FC3163-AE28-40D0-97AD-4B498F90591F}" sibTransId="{BBB49908-0597-4E5A-B405-DF8B0B11ADD9}"/>
    <dgm:cxn modelId="{178AE16D-85CA-4E07-8A53-FEBFB7FCA7D5}" srcId="{5C0757C6-44D5-445C-9BAF-887D834AC324}" destId="{A4929EFE-F414-4115-9430-DA3167D80FDB}" srcOrd="0" destOrd="0" parTransId="{98F289A0-5135-4C0A-9EAC-07919B169024}" sibTransId="{FB00BCCF-62F4-4363-BCBB-A2F75E81A3CE}"/>
    <dgm:cxn modelId="{D74D500D-300C-424D-92FE-80196F72DBF8}" srcId="{EF9FE583-0EC3-4868-9E07-BFE3E73F602C}" destId="{167C7CC9-3391-44BE-A275-DD76B54B40AC}" srcOrd="1" destOrd="0" parTransId="{D8C0CDD0-42C3-4232-AA2E-BCB05D6CB203}" sibTransId="{98D0F651-2057-4AC0-8B72-DCE7740286F5}"/>
    <dgm:cxn modelId="{7F917539-0254-4D61-871C-2AE1D2C036FE}" srcId="{5C0757C6-44D5-445C-9BAF-887D834AC324}" destId="{083A620F-6DB2-4A69-B5A5-2EEFB2CDB6F7}" srcOrd="1" destOrd="0" parTransId="{F11BD0F4-6EEE-4ADD-BF5D-4059AAD9BC02}" sibTransId="{3491FA08-800A-4314-9173-1E20FCF2AA0D}"/>
    <dgm:cxn modelId="{6B5AB6CD-55D8-4951-B22F-E3ABACA91164}" srcId="{167C7CC9-3391-44BE-A275-DD76B54B40AC}" destId="{2C08B2AF-9CEF-45EF-8CA1-18277A806031}" srcOrd="1" destOrd="0" parTransId="{D7190164-2A2E-42A8-AAE6-CEFB15E509D0}" sibTransId="{1D8D82E7-152B-4846-98CD-9F746751D164}"/>
    <dgm:cxn modelId="{3D233998-86A6-48D3-B3E1-2E053AE72BBD}" srcId="{167C7CC9-3391-44BE-A275-DD76B54B40AC}" destId="{6D521335-6C92-4A57-837D-F41CA44194FA}" srcOrd="0" destOrd="0" parTransId="{B61F8B2E-9B96-4D4E-A95B-2D716D915DA0}" sibTransId="{C4B0EFEB-17DC-42A0-A7CE-192E035E1FA6}"/>
    <dgm:cxn modelId="{36A1ABD0-6D1E-49A9-BE6E-6AC02747A046}" srcId="{EF9FE583-0EC3-4868-9E07-BFE3E73F602C}" destId="{5C0757C6-44D5-445C-9BAF-887D834AC324}" srcOrd="0" destOrd="0" parTransId="{A0315DBF-E179-468A-99C5-B2097A928106}" sibTransId="{DC84DB21-812A-4B52-817D-6605B1CE2A5D}"/>
    <dgm:cxn modelId="{5902950A-2C7B-4DE8-97C6-AF86BD621AA3}" srcId="{6D521335-6C92-4A57-837D-F41CA44194FA}" destId="{B0C9D1A5-59A4-43C7-BBE1-799DB45B9B31}" srcOrd="0" destOrd="0" parTransId="{30A19AD4-4A0A-4029-9D3E-EDABB621AA95}" sibTransId="{1C4FBAA3-FAAE-40DA-AFA7-5E513B13405E}"/>
    <dgm:cxn modelId="{407316F0-BF14-42A5-817C-BAE3879B0F7E}" type="presParOf" srcId="{B290D5ED-B9E1-482D-9DA0-D417AE064B3E}" destId="{FA63B284-04B6-466D-81B7-11B1FB14BA72}" srcOrd="0" destOrd="0" presId="urn:microsoft.com/office/officeart/2005/8/layout/vList2"/>
    <dgm:cxn modelId="{C6C008DE-A9A3-46C6-9D48-5609F9A5AF1A}" type="presParOf" srcId="{B290D5ED-B9E1-482D-9DA0-D417AE064B3E}" destId="{C3E090CB-BF54-460D-8C85-900531D036F4}" srcOrd="1" destOrd="0" presId="urn:microsoft.com/office/officeart/2005/8/layout/vList2"/>
    <dgm:cxn modelId="{FB4726D8-4D8D-4A6E-90E0-4CC70F99E959}" type="presParOf" srcId="{B290D5ED-B9E1-482D-9DA0-D417AE064B3E}" destId="{F5B659A9-54FE-48E8-B9AF-A4A0918F3F26}" srcOrd="2" destOrd="0" presId="urn:microsoft.com/office/officeart/2005/8/layout/vList2"/>
    <dgm:cxn modelId="{47F8B0A8-CA92-49FF-A3D8-629C1442A454}" type="presParOf" srcId="{B290D5ED-B9E1-482D-9DA0-D417AE064B3E}" destId="{DDA8B6DC-A8D9-4167-9C91-94D9519469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2D7ABD-9D31-4869-AB36-1CC3EF209D34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are due February 9th. Honors waivers are due March 8th. </a:t>
          </a:r>
        </a:p>
      </dgm:t>
    </dgm:pt>
    <dgm:pt modelId="{212CA232-6165-4C1C-B618-87EE098B6B50}" type="sibTrans" cxnId="{4B2FC574-029F-4318-9F96-70A32E72FD17}">
      <dgm:prSet/>
      <dgm:spPr/>
      <dgm:t>
        <a:bodyPr/>
        <a:lstStyle/>
        <a:p>
          <a:endParaRPr lang="en-US"/>
        </a:p>
      </dgm:t>
    </dgm:pt>
    <dgm:pt modelId="{2C9DD68F-A3AA-4049-8D3E-B0005609C585}" type="parTrans" cxnId="{4B2FC574-029F-4318-9F96-70A32E72FD17}">
      <dgm:prSet/>
      <dgm:spPr/>
      <dgm:t>
        <a:bodyPr/>
        <a:lstStyle/>
        <a:p>
          <a:endParaRPr lang="en-US"/>
        </a:p>
      </dgm:t>
    </dgm:pt>
    <dgm:pt modelId="{6BFC554F-8457-4933-B8FD-0F2A8E77BAFA}">
      <dgm:prSet/>
      <dgm:spPr/>
      <dgm:t>
        <a:bodyPr/>
        <a:lstStyle/>
        <a:p>
          <a:pPr rtl="0"/>
          <a:r>
            <a:rPr lang="en-US" dirty="0"/>
            <a:t>Course Waiver requires parent/teacher consultation.</a:t>
          </a:r>
        </a:p>
      </dgm:t>
    </dgm:pt>
    <dgm:pt modelId="{21D4AD22-053F-4437-AF52-055F86330E68}" type="parTrans" cxnId="{B2D22E47-A469-419E-A215-65713307C3F9}">
      <dgm:prSet/>
      <dgm:spPr/>
      <dgm:t>
        <a:bodyPr/>
        <a:lstStyle/>
        <a:p>
          <a:endParaRPr lang="en-US"/>
        </a:p>
      </dgm:t>
    </dgm:pt>
    <dgm:pt modelId="{A1C18073-04A7-46C1-91F7-B788721EF0D1}" type="sibTrans" cxnId="{B2D22E47-A469-419E-A215-65713307C3F9}">
      <dgm:prSet/>
      <dgm:spPr/>
      <dgm:t>
        <a:bodyPr/>
        <a:lstStyle/>
        <a:p>
          <a:endParaRPr lang="en-US"/>
        </a:p>
      </dgm:t>
    </dgm:pt>
    <dgm:pt modelId="{42EF67AD-27C2-47EF-BD03-84DB9351E284}">
      <dgm:prSet/>
      <dgm:spPr/>
      <dgm:t>
        <a:bodyPr/>
        <a:lstStyle/>
        <a:p>
          <a:pPr rtl="0"/>
          <a:r>
            <a:rPr lang="en-US" dirty="0"/>
            <a:t>AP Waiver forms will be provided by the AP teacher. Students should complete and upload AP Waiver form to Google Classroom. </a:t>
          </a:r>
        </a:p>
      </dgm:t>
    </dgm:pt>
    <dgm:pt modelId="{7F3CF95E-2CA3-49A3-9CF7-C02FAB343968}" type="parTrans" cxnId="{79F2568C-E88C-43FE-AD70-5A59E365EC15}">
      <dgm:prSet/>
      <dgm:spPr/>
      <dgm:t>
        <a:bodyPr/>
        <a:lstStyle/>
        <a:p>
          <a:endParaRPr lang="en-US"/>
        </a:p>
      </dgm:t>
    </dgm:pt>
    <dgm:pt modelId="{A326FB2F-ED0B-4F90-98E9-9D08BB49AC26}" type="sibTrans" cxnId="{79F2568C-E88C-43FE-AD70-5A59E365EC15}">
      <dgm:prSet/>
      <dgm:spPr/>
      <dgm:t>
        <a:bodyPr/>
        <a:lstStyle/>
        <a:p>
          <a:endParaRPr lang="en-US"/>
        </a:p>
      </dgm:t>
    </dgm:pt>
    <dgm:pt modelId="{7CF62AA6-10FB-4CE7-9B08-1BE07A9E1756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gm:t>
    </dgm:pt>
    <dgm:pt modelId="{5E12734D-4072-4543-9AD2-434A230D9FCC}" type="parTrans" cxnId="{FFBBFE56-4910-4D96-99ED-FEDF4603AA0B}">
      <dgm:prSet/>
      <dgm:spPr/>
      <dgm:t>
        <a:bodyPr/>
        <a:lstStyle/>
        <a:p>
          <a:endParaRPr lang="en-US"/>
        </a:p>
      </dgm:t>
    </dgm:pt>
    <dgm:pt modelId="{8B215B17-779A-4747-A48A-5BEFFF942963}" type="sibTrans" cxnId="{FFBBFE56-4910-4D96-99ED-FEDF4603AA0B}">
      <dgm:prSet/>
      <dgm:spPr/>
      <dgm:t>
        <a:bodyPr/>
        <a:lstStyle/>
        <a:p>
          <a:endParaRPr lang="en-US"/>
        </a:p>
      </dgm:t>
    </dgm:pt>
    <dgm:pt modelId="{C0EC3070-47CC-4D94-A593-E0CD1DCD4E89}">
      <dgm:prSet/>
      <dgm:spPr/>
      <dgm:t>
        <a:bodyPr/>
        <a:lstStyle/>
        <a:p>
          <a:pPr rtl="0"/>
          <a:r>
            <a:rPr lang="en-US" dirty="0"/>
            <a:t>Students planning to take an online course during Summer 2018 or during the 2018-19 school year.</a:t>
          </a:r>
        </a:p>
      </dgm:t>
    </dgm:pt>
    <dgm:pt modelId="{2D703490-AC0F-4208-A211-E710FE27E79A}" type="parTrans" cxnId="{75488F6C-3993-4AC3-ACF6-3E04A721590F}">
      <dgm:prSet/>
      <dgm:spPr/>
      <dgm:t>
        <a:bodyPr/>
        <a:lstStyle/>
        <a:p>
          <a:endParaRPr lang="en-US"/>
        </a:p>
      </dgm:t>
    </dgm:pt>
    <dgm:pt modelId="{3FCA1D22-2E42-4F8C-87E7-FBFEFC18FECA}" type="sibTrans" cxnId="{75488F6C-3993-4AC3-ACF6-3E04A721590F}">
      <dgm:prSet/>
      <dgm:spPr/>
      <dgm:t>
        <a:bodyPr/>
        <a:lstStyle/>
        <a:p>
          <a:endParaRPr lang="en-US"/>
        </a:p>
      </dgm:t>
    </dgm:pt>
    <dgm:pt modelId="{8B0B14E1-4CDB-4E2A-B6F1-D3C36124DA65}">
      <dgm:prSet/>
      <dgm:spPr/>
      <dgm:t>
        <a:bodyPr/>
        <a:lstStyle/>
        <a:p>
          <a:pPr rtl="0"/>
          <a:r>
            <a:rPr lang="en-US" dirty="0"/>
            <a:t>Online course registration will not be approved without an “Online Course Request” contract on file.</a:t>
          </a:r>
        </a:p>
      </dgm:t>
    </dgm:pt>
    <dgm:pt modelId="{D80888EC-D333-4FD0-8AB3-FEA788EDE617}" type="parTrans" cxnId="{54DE5B70-2E9C-434D-A224-E87E5BE3A43B}">
      <dgm:prSet/>
      <dgm:spPr/>
      <dgm:t>
        <a:bodyPr/>
        <a:lstStyle/>
        <a:p>
          <a:endParaRPr lang="en-US"/>
        </a:p>
      </dgm:t>
    </dgm:pt>
    <dgm:pt modelId="{4A54FAB9-FDEF-4197-81AE-3D03954C0F68}" type="sibTrans" cxnId="{54DE5B70-2E9C-434D-A224-E87E5BE3A43B}">
      <dgm:prSet/>
      <dgm:spPr/>
      <dgm:t>
        <a:bodyPr/>
        <a:lstStyle/>
        <a:p>
          <a:endParaRPr lang="en-US"/>
        </a:p>
      </dgm:t>
    </dgm:pt>
    <dgm:pt modelId="{7D6A56A4-B9D2-434C-AEB1-F0B6570D883D}">
      <dgm:prSet/>
      <dgm:spPr/>
      <dgm:t>
        <a:bodyPr/>
        <a:lstStyle/>
        <a:p>
          <a:pPr rtl="0"/>
          <a:r>
            <a:rPr lang="en-US" dirty="0"/>
            <a:t>Forms for Non-AP classes available in AP and Counseling office. </a:t>
          </a:r>
        </a:p>
      </dgm:t>
    </dgm:pt>
    <dgm:pt modelId="{1BF4006E-4A21-4309-9E9A-4D8672B7CF86}" type="parTrans" cxnId="{7F2A2AF6-D85A-4B50-B1A0-C7ED6AF1A6E4}">
      <dgm:prSet/>
      <dgm:spPr/>
      <dgm:t>
        <a:bodyPr/>
        <a:lstStyle/>
        <a:p>
          <a:endParaRPr lang="en-US"/>
        </a:p>
      </dgm:t>
    </dgm:pt>
    <dgm:pt modelId="{8DC3D331-278E-4DA8-846C-CEF3B403A729}" type="sibTrans" cxnId="{7F2A2AF6-D85A-4B50-B1A0-C7ED6AF1A6E4}">
      <dgm:prSet/>
      <dgm:spPr/>
      <dgm:t>
        <a:bodyPr/>
        <a:lstStyle/>
        <a:p>
          <a:endParaRPr lang="en-US"/>
        </a:p>
      </dgm:t>
    </dgm:pt>
    <dgm:pt modelId="{7277869D-CA3F-4471-8EA3-BCC28C4F9A32}">
      <dgm:prSet/>
      <dgm:spPr/>
      <dgm:t>
        <a:bodyPr/>
        <a:lstStyle/>
        <a:p>
          <a:pPr rtl="0"/>
          <a:r>
            <a:rPr lang="en-US" dirty="0"/>
            <a:t>Complete and return forms to Counseling Office.</a:t>
          </a:r>
        </a:p>
      </dgm:t>
    </dgm:pt>
    <dgm:pt modelId="{8F068E3C-4DE6-4DE3-B5BB-7F036625D417}" type="parTrans" cxnId="{5C9AF654-3746-4716-B438-3DECCA3460E7}">
      <dgm:prSet/>
      <dgm:spPr/>
      <dgm:t>
        <a:bodyPr/>
        <a:lstStyle/>
        <a:p>
          <a:endParaRPr lang="en-US"/>
        </a:p>
      </dgm:t>
    </dgm:pt>
    <dgm:pt modelId="{A62C9C82-823C-4B51-9D92-F478E7800DB3}" type="sibTrans" cxnId="{5C9AF654-3746-4716-B438-3DECCA3460E7}">
      <dgm:prSet/>
      <dgm:spPr/>
      <dgm:t>
        <a:bodyPr/>
        <a:lstStyle/>
        <a:p>
          <a:endParaRPr lang="en-US"/>
        </a:p>
      </dgm:t>
    </dgm:pt>
    <dgm:pt modelId="{EC2EC11E-B419-44AB-99AB-A5F316FF5A7C}">
      <dgm:prSet/>
      <dgm:spPr/>
      <dgm:t>
        <a:bodyPr/>
        <a:lstStyle/>
        <a:p>
          <a:pPr rtl="0"/>
          <a:r>
            <a:rPr lang="en-US" dirty="0"/>
            <a:t>Students will confirm on the verification form that they want to take an online class.</a:t>
          </a:r>
        </a:p>
      </dgm:t>
    </dgm:pt>
    <dgm:pt modelId="{71377893-5C95-432A-A76C-DE3C94F9FA59}" type="parTrans" cxnId="{698C2F63-6CDA-40FE-8B79-148AE7428386}">
      <dgm:prSet/>
      <dgm:spPr/>
      <dgm:t>
        <a:bodyPr/>
        <a:lstStyle/>
        <a:p>
          <a:endParaRPr lang="en-US"/>
        </a:p>
      </dgm:t>
    </dgm:pt>
    <dgm:pt modelId="{948B5457-F411-4AA2-8EB5-7FD00E05F9F3}" type="sibTrans" cxnId="{698C2F63-6CDA-40FE-8B79-148AE7428386}">
      <dgm:prSet/>
      <dgm:spPr/>
      <dgm:t>
        <a:bodyPr/>
        <a:lstStyle/>
        <a:p>
          <a:endParaRPr lang="en-US"/>
        </a:p>
      </dgm:t>
    </dgm:pt>
    <dgm:pt modelId="{A1D4BD6B-F6AD-4A7B-A1C2-E0D0F1F120D2}">
      <dgm:prSet/>
      <dgm:spPr/>
      <dgm:t>
        <a:bodyPr/>
        <a:lstStyle/>
        <a:p>
          <a:pPr rtl="0"/>
          <a:r>
            <a:rPr lang="en-US" dirty="0"/>
            <a:t>Students register for the course on the online platform. </a:t>
          </a:r>
        </a:p>
      </dgm:t>
    </dgm:pt>
    <dgm:pt modelId="{C69FF7B1-AA1F-49AE-8164-3CDF024A99F5}" type="parTrans" cxnId="{E965A8DC-FFE4-4A8F-BDA0-A4CAD46FEA86}">
      <dgm:prSet/>
      <dgm:spPr/>
      <dgm:t>
        <a:bodyPr/>
        <a:lstStyle/>
        <a:p>
          <a:endParaRPr lang="en-US"/>
        </a:p>
      </dgm:t>
    </dgm:pt>
    <dgm:pt modelId="{404CEF29-37CF-415D-B208-C364955E3CE1}" type="sibTrans" cxnId="{E965A8DC-FFE4-4A8F-BDA0-A4CAD46FEA86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2B34A-E3DD-4309-8B74-9F8153B9700C}" type="pres">
      <dgm:prSet presAssocID="{C12D7ABD-9D31-4869-AB36-1CC3EF209D34}" presName="parentText" presStyleLbl="node1" presStyleIdx="0" presStyleCnt="2" custLinFactNeighborY="-163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30CCC-7C6E-41B1-B864-BC49DD1B0CF8}" type="pres">
      <dgm:prSet presAssocID="{C12D7ABD-9D31-4869-AB36-1CC3EF209D34}" presName="childText" presStyleLbl="revTx" presStyleIdx="0" presStyleCnt="2" custLinFactNeighborY="-7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7CDCD-6629-40A1-9346-D60D003ABCCA}" type="pres">
      <dgm:prSet presAssocID="{7CF62AA6-10FB-4CE7-9B08-1BE07A9E1756}" presName="parentText" presStyleLbl="node1" presStyleIdx="1" presStyleCnt="2" custLinFactNeighborY="-32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AB39B-F1E1-4902-8C4B-0ACC6418DB1D}" type="pres">
      <dgm:prSet presAssocID="{7CF62AA6-10FB-4CE7-9B08-1BE07A9E1756}" presName="childText" presStyleLbl="revTx" presStyleIdx="1" presStyleCnt="2" custScaleX="100000" custScaleY="111310" custLinFactNeighborX="-11207" custLinFactNeighborY="7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2A2AF6-D85A-4B50-B1A0-C7ED6AF1A6E4}" srcId="{C12D7ABD-9D31-4869-AB36-1CC3EF209D34}" destId="{7D6A56A4-B9D2-434C-AEB1-F0B6570D883D}" srcOrd="1" destOrd="0" parTransId="{1BF4006E-4A21-4309-9E9A-4D8672B7CF86}" sibTransId="{8DC3D331-278E-4DA8-846C-CEF3B403A729}"/>
    <dgm:cxn modelId="{955F43B0-2F99-4E69-B83D-5C983CA754B6}" type="presOf" srcId="{42EF67AD-27C2-47EF-BD03-84DB9351E284}" destId="{98B30CCC-7C6E-41B1-B864-BC49DD1B0CF8}" srcOrd="0" destOrd="0" presId="urn:microsoft.com/office/officeart/2005/8/layout/vList2"/>
    <dgm:cxn modelId="{FFBBFE56-4910-4D96-99ED-FEDF4603AA0B}" srcId="{EF9FE583-0EC3-4868-9E07-BFE3E73F602C}" destId="{7CF62AA6-10FB-4CE7-9B08-1BE07A9E1756}" srcOrd="1" destOrd="0" parTransId="{5E12734D-4072-4543-9AD2-434A230D9FCC}" sibTransId="{8B215B17-779A-4747-A48A-5BEFFF942963}"/>
    <dgm:cxn modelId="{E4152135-496D-44D8-92C4-C9DA22F72255}" type="presOf" srcId="{7D6A56A4-B9D2-434C-AEB1-F0B6570D883D}" destId="{98B30CCC-7C6E-41B1-B864-BC49DD1B0CF8}" srcOrd="0" destOrd="1" presId="urn:microsoft.com/office/officeart/2005/8/layout/vList2"/>
    <dgm:cxn modelId="{79F2568C-E88C-43FE-AD70-5A59E365EC15}" srcId="{C12D7ABD-9D31-4869-AB36-1CC3EF209D34}" destId="{42EF67AD-27C2-47EF-BD03-84DB9351E284}" srcOrd="0" destOrd="0" parTransId="{7F3CF95E-2CA3-49A3-9CF7-C02FAB343968}" sibTransId="{A326FB2F-ED0B-4F90-98E9-9D08BB49AC26}"/>
    <dgm:cxn modelId="{E965A8DC-FFE4-4A8F-BDA0-A4CAD46FEA86}" srcId="{7CF62AA6-10FB-4CE7-9B08-1BE07A9E1756}" destId="{A1D4BD6B-F6AD-4A7B-A1C2-E0D0F1F120D2}" srcOrd="3" destOrd="0" parTransId="{C69FF7B1-AA1F-49AE-8164-3CDF024A99F5}" sibTransId="{404CEF29-37CF-415D-B208-C364955E3CE1}"/>
    <dgm:cxn modelId="{54DE5B70-2E9C-434D-A224-E87E5BE3A43B}" srcId="{7CF62AA6-10FB-4CE7-9B08-1BE07A9E1756}" destId="{8B0B14E1-4CDB-4E2A-B6F1-D3C36124DA65}" srcOrd="1" destOrd="0" parTransId="{D80888EC-D333-4FD0-8AB3-FEA788EDE617}" sibTransId="{4A54FAB9-FDEF-4197-81AE-3D03954C0F68}"/>
    <dgm:cxn modelId="{4778EC40-9EBC-4D32-9BA7-879189D2ABE3}" type="presOf" srcId="{C12D7ABD-9D31-4869-AB36-1CC3EF209D34}" destId="{7E82B34A-E3DD-4309-8B74-9F8153B9700C}" srcOrd="0" destOrd="0" presId="urn:microsoft.com/office/officeart/2005/8/layout/vList2"/>
    <dgm:cxn modelId="{AA1D8240-CA42-469A-8C14-3467FEFDF51A}" type="presOf" srcId="{EC2EC11E-B419-44AB-99AB-A5F316FF5A7C}" destId="{BA1AB39B-F1E1-4902-8C4B-0ACC6418DB1D}" srcOrd="0" destOrd="2" presId="urn:microsoft.com/office/officeart/2005/8/layout/vList2"/>
    <dgm:cxn modelId="{698C2F63-6CDA-40FE-8B79-148AE7428386}" srcId="{7CF62AA6-10FB-4CE7-9B08-1BE07A9E1756}" destId="{EC2EC11E-B419-44AB-99AB-A5F316FF5A7C}" srcOrd="2" destOrd="0" parTransId="{71377893-5C95-432A-A76C-DE3C94F9FA59}" sibTransId="{948B5457-F411-4AA2-8EB5-7FD00E05F9F3}"/>
    <dgm:cxn modelId="{5C9AF654-3746-4716-B438-3DECCA3460E7}" srcId="{7D6A56A4-B9D2-434C-AEB1-F0B6570D883D}" destId="{7277869D-CA3F-4471-8EA3-BCC28C4F9A32}" srcOrd="0" destOrd="0" parTransId="{8F068E3C-4DE6-4DE3-B5BB-7F036625D417}" sibTransId="{A62C9C82-823C-4B51-9D92-F478E7800DB3}"/>
    <dgm:cxn modelId="{75488F6C-3993-4AC3-ACF6-3E04A721590F}" srcId="{7CF62AA6-10FB-4CE7-9B08-1BE07A9E1756}" destId="{C0EC3070-47CC-4D94-A593-E0CD1DCD4E89}" srcOrd="0" destOrd="0" parTransId="{2D703490-AC0F-4208-A211-E710FE27E79A}" sibTransId="{3FCA1D22-2E42-4F8C-87E7-FBFEFC18FECA}"/>
    <dgm:cxn modelId="{B23687B5-E65C-4F55-AA89-63FD6343EEA4}" type="presOf" srcId="{C0EC3070-47CC-4D94-A593-E0CD1DCD4E89}" destId="{BA1AB39B-F1E1-4902-8C4B-0ACC6418DB1D}" srcOrd="0" destOrd="0" presId="urn:microsoft.com/office/officeart/2005/8/layout/vList2"/>
    <dgm:cxn modelId="{770B6549-F01D-4DF0-AA93-F9FE31239BF6}" type="presOf" srcId="{7277869D-CA3F-4471-8EA3-BCC28C4F9A32}" destId="{98B30CCC-7C6E-41B1-B864-BC49DD1B0CF8}" srcOrd="0" destOrd="2" presId="urn:microsoft.com/office/officeart/2005/8/layout/vList2"/>
    <dgm:cxn modelId="{010CEB27-8899-4491-8741-96DE56CA798A}" type="presOf" srcId="{A1D4BD6B-F6AD-4A7B-A1C2-E0D0F1F120D2}" destId="{BA1AB39B-F1E1-4902-8C4B-0ACC6418DB1D}" srcOrd="0" destOrd="3" presId="urn:microsoft.com/office/officeart/2005/8/layout/vList2"/>
    <dgm:cxn modelId="{8E90DB30-DF95-4B84-B258-82FF270B6C9E}" type="presOf" srcId="{6BFC554F-8457-4933-B8FD-0F2A8E77BAFA}" destId="{98B30CCC-7C6E-41B1-B864-BC49DD1B0CF8}" srcOrd="0" destOrd="3" presId="urn:microsoft.com/office/officeart/2005/8/layout/vList2"/>
    <dgm:cxn modelId="{B2D22E47-A469-419E-A215-65713307C3F9}" srcId="{C12D7ABD-9D31-4869-AB36-1CC3EF209D34}" destId="{6BFC554F-8457-4933-B8FD-0F2A8E77BAFA}" srcOrd="2" destOrd="0" parTransId="{21D4AD22-053F-4437-AF52-055F86330E68}" sibTransId="{A1C18073-04A7-46C1-91F7-B788721EF0D1}"/>
    <dgm:cxn modelId="{4B2FC574-029F-4318-9F96-70A32E72FD17}" srcId="{EF9FE583-0EC3-4868-9E07-BFE3E73F602C}" destId="{C12D7ABD-9D31-4869-AB36-1CC3EF209D34}" srcOrd="0" destOrd="0" parTransId="{2C9DD68F-A3AA-4049-8D3E-B0005609C585}" sibTransId="{212CA232-6165-4C1C-B618-87EE098B6B50}"/>
    <dgm:cxn modelId="{A1CC04B2-6243-4F12-AD39-940387654CF7}" type="presOf" srcId="{EF9FE583-0EC3-4868-9E07-BFE3E73F602C}" destId="{B290D5ED-B9E1-482D-9DA0-D417AE064B3E}" srcOrd="0" destOrd="0" presId="urn:microsoft.com/office/officeart/2005/8/layout/vList2"/>
    <dgm:cxn modelId="{B71AAECA-92A5-44D8-A13E-D9F3EF36EFED}" type="presOf" srcId="{8B0B14E1-4CDB-4E2A-B6F1-D3C36124DA65}" destId="{BA1AB39B-F1E1-4902-8C4B-0ACC6418DB1D}" srcOrd="0" destOrd="1" presId="urn:microsoft.com/office/officeart/2005/8/layout/vList2"/>
    <dgm:cxn modelId="{D85B1879-677D-49A4-BB99-713CD6DD930A}" type="presOf" srcId="{7CF62AA6-10FB-4CE7-9B08-1BE07A9E1756}" destId="{6D37CDCD-6629-40A1-9346-D60D003ABCCA}" srcOrd="0" destOrd="0" presId="urn:microsoft.com/office/officeart/2005/8/layout/vList2"/>
    <dgm:cxn modelId="{75D25590-1972-4466-B47D-89C69C7BBE8A}" type="presParOf" srcId="{B290D5ED-B9E1-482D-9DA0-D417AE064B3E}" destId="{7E82B34A-E3DD-4309-8B74-9F8153B9700C}" srcOrd="0" destOrd="0" presId="urn:microsoft.com/office/officeart/2005/8/layout/vList2"/>
    <dgm:cxn modelId="{2B7CE746-6770-49F6-BA3F-E054250FAFD1}" type="presParOf" srcId="{B290D5ED-B9E1-482D-9DA0-D417AE064B3E}" destId="{98B30CCC-7C6E-41B1-B864-BC49DD1B0CF8}" srcOrd="1" destOrd="0" presId="urn:microsoft.com/office/officeart/2005/8/layout/vList2"/>
    <dgm:cxn modelId="{5472EAA5-7540-4074-831E-216ACBA30200}" type="presParOf" srcId="{B290D5ED-B9E1-482D-9DA0-D417AE064B3E}" destId="{6D37CDCD-6629-40A1-9346-D60D003ABCCA}" srcOrd="2" destOrd="0" presId="urn:microsoft.com/office/officeart/2005/8/layout/vList2"/>
    <dgm:cxn modelId="{63120434-111D-4198-9924-A0C0B7BA3BA5}" type="presParOf" srcId="{B290D5ED-B9E1-482D-9DA0-D417AE064B3E}" destId="{BA1AB39B-F1E1-4902-8C4B-0ACC6418DB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A49A4-3E65-4887-BC06-0F2B4618C658}">
      <dgm:prSet custT="1"/>
      <dgm:spPr/>
      <dgm:t>
        <a:bodyPr/>
        <a:lstStyle/>
        <a:p>
          <a:pPr algn="ctr" rtl="0"/>
          <a:r>
            <a:rPr lang="en-US" sz="2400" b="1" dirty="0"/>
            <a:t>School: </a:t>
          </a:r>
          <a:r>
            <a:rPr lang="en-US" sz="3200" b="1" u="sng" dirty="0">
              <a:solidFill>
                <a:srgbClr val="0070C0"/>
              </a:solidFill>
            </a:rPr>
            <a:t>www.chsknights.com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 custT="1"/>
      <dgm:spPr/>
      <dgm:t>
        <a:bodyPr/>
        <a:lstStyle/>
        <a:p>
          <a:pPr algn="ctr" rtl="0"/>
          <a:r>
            <a:rPr lang="en-US" sz="2400" b="1" dirty="0"/>
            <a:t>                  Counseling: </a:t>
          </a:r>
          <a:r>
            <a:rPr lang="en-US" sz="2600" b="1" u="sng" dirty="0">
              <a:solidFill>
                <a:srgbClr val="0070C0"/>
              </a:solidFill>
            </a:rPr>
            <a:t>www.mycentennialcounseling.com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 custT="1"/>
      <dgm:spPr/>
      <dgm:t>
        <a:bodyPr/>
        <a:lstStyle/>
        <a:p>
          <a:pPr algn="ctr" rtl="0"/>
          <a:r>
            <a:rPr lang="en-US" sz="2400" b="1" dirty="0"/>
            <a:t>GCIS: </a:t>
          </a:r>
          <a:r>
            <a:rPr lang="en-US" sz="3200" b="1" u="sng" dirty="0">
              <a:solidFill>
                <a:srgbClr val="0070C0"/>
              </a:solidFill>
            </a:rPr>
            <a:t>www.gcic.peachnet.edu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 custT="1"/>
      <dgm:spPr/>
      <dgm:t>
        <a:bodyPr/>
        <a:lstStyle/>
        <a:p>
          <a:pPr algn="ctr" rtl="0"/>
          <a:r>
            <a:rPr lang="en-US" sz="2400" b="1" dirty="0"/>
            <a:t>PTSA: </a:t>
          </a:r>
          <a:r>
            <a:rPr lang="en-US" sz="3200" b="1" u="sng" dirty="0">
              <a:solidFill>
                <a:srgbClr val="0070C0"/>
              </a:solidFill>
            </a:rPr>
            <a:t>www.centsptsa.org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 custT="1"/>
      <dgm:spPr/>
      <dgm:t>
        <a:bodyPr/>
        <a:lstStyle/>
        <a:p>
          <a:pPr algn="ctr" rtl="0"/>
          <a:r>
            <a:rPr lang="en-US" sz="2400" b="1" dirty="0"/>
            <a:t>               GA Futures: </a:t>
          </a:r>
          <a:r>
            <a:rPr lang="en-US" sz="3200" b="1" u="sng" dirty="0">
              <a:solidFill>
                <a:srgbClr val="0070C0"/>
              </a:solidFill>
            </a:rPr>
            <a:t>www.gafutures.org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 custScaleX="140005"/>
      <dgm:spPr/>
    </dgm:pt>
    <dgm:pt modelId="{75CE1B43-C68F-44A3-91D5-7117527CE6E9}" type="pres">
      <dgm:prSet presAssocID="{C96A49A4-3E65-4887-BC06-0F2B4618C658}" presName="txShp" presStyleLbl="node1" presStyleIdx="0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 custScaleX="140005"/>
      <dgm:spPr/>
    </dgm:pt>
    <dgm:pt modelId="{3E669607-4C69-45A3-A498-7B5B3BE62EF7}" type="pres">
      <dgm:prSet presAssocID="{CB14B60D-8811-4AE2-A3B1-655622E644CC}" presName="txShp" presStyleLbl="node1" presStyleIdx="1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 custScaleX="140005"/>
      <dgm:spPr/>
    </dgm:pt>
    <dgm:pt modelId="{3803BB72-8A58-4EF5-823C-F7064A07EC9B}" type="pres">
      <dgm:prSet presAssocID="{4B9F9065-BEA7-403B-BB62-3503126DC0F8}" presName="txShp" presStyleLbl="node1" presStyleIdx="2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 custScaleX="140005"/>
      <dgm:spPr/>
    </dgm:pt>
    <dgm:pt modelId="{A7EF50DE-621F-4EDE-AD64-017AD1E0C261}" type="pres">
      <dgm:prSet presAssocID="{2D88A5CB-02E1-4E7D-83C7-CC36397DB82D}" presName="txShp" presStyleLbl="node1" presStyleIdx="3" presStyleCnt="5" custScaleX="140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 custScaleX="140005"/>
      <dgm:spPr/>
    </dgm:pt>
    <dgm:pt modelId="{90C8BFD4-7914-435B-8614-6AC507A4796C}" type="pres">
      <dgm:prSet presAssocID="{52462043-2F76-4729-AD4B-179CEE88B4CC}" presName="txShp" presStyleLbl="node1" presStyleIdx="4" presStyleCnt="5" custScaleX="140005" custLinFactNeighborX="0" custLinFactNeighborY="-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FF16F25F-D7FD-4C43-A1AD-7418B8532338}" type="presOf" srcId="{4B9F9065-BEA7-403B-BB62-3503126DC0F8}" destId="{3803BB72-8A58-4EF5-823C-F7064A07EC9B}" srcOrd="0" destOrd="0" presId="urn:microsoft.com/office/officeart/2005/8/layout/vList3#1"/>
    <dgm:cxn modelId="{F88999DB-D31D-4DCC-BE65-6ECA5D37A378}" type="presOf" srcId="{2FF5673C-A23F-43A0-9708-28E4415364F4}" destId="{AA491C2E-B1BA-491F-A168-E742D2D4E134}" srcOrd="0" destOrd="0" presId="urn:microsoft.com/office/officeart/2005/8/layout/vList3#1"/>
    <dgm:cxn modelId="{BA9C66EA-1B4B-4155-8F34-07BE835C3723}" type="presOf" srcId="{52462043-2F76-4729-AD4B-179CEE88B4CC}" destId="{90C8BFD4-7914-435B-8614-6AC507A4796C}" srcOrd="0" destOrd="0" presId="urn:microsoft.com/office/officeart/2005/8/layout/vList3#1"/>
    <dgm:cxn modelId="{B3D4B8FA-EEE0-4463-B07D-C05CC7661A70}" type="presOf" srcId="{C96A49A4-3E65-4887-BC06-0F2B4618C658}" destId="{75CE1B43-C68F-44A3-91D5-7117527CE6E9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B8C205B2-F807-4650-86AE-D03D4526CECD}" type="presOf" srcId="{2D88A5CB-02E1-4E7D-83C7-CC36397DB82D}" destId="{A7EF50DE-621F-4EDE-AD64-017AD1E0C261}" srcOrd="0" destOrd="0" presId="urn:microsoft.com/office/officeart/2005/8/layout/vList3#1"/>
    <dgm:cxn modelId="{9042EA0E-BD9C-42EC-8924-EC7CD3A5C701}" type="presOf" srcId="{CB14B60D-8811-4AE2-A3B1-655622E644CC}" destId="{3E669607-4C69-45A3-A498-7B5B3BE62EF7}" srcOrd="0" destOrd="0" presId="urn:microsoft.com/office/officeart/2005/8/layout/vList3#1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263C1B09-DF89-437E-873F-23A08B07866C}" type="presParOf" srcId="{AA491C2E-B1BA-491F-A168-E742D2D4E134}" destId="{5CE93F3E-1BF3-473A-B24E-DDCBF0113583}" srcOrd="0" destOrd="0" presId="urn:microsoft.com/office/officeart/2005/8/layout/vList3#1"/>
    <dgm:cxn modelId="{40C32328-0224-4139-B837-D602E7A29FF7}" type="presParOf" srcId="{5CE93F3E-1BF3-473A-B24E-DDCBF0113583}" destId="{BEA15CC9-1788-4E9D-9555-23633EA28AF7}" srcOrd="0" destOrd="0" presId="urn:microsoft.com/office/officeart/2005/8/layout/vList3#1"/>
    <dgm:cxn modelId="{4AA4C12D-46E1-47B8-8C42-4622417DDC42}" type="presParOf" srcId="{5CE93F3E-1BF3-473A-B24E-DDCBF0113583}" destId="{75CE1B43-C68F-44A3-91D5-7117527CE6E9}" srcOrd="1" destOrd="0" presId="urn:microsoft.com/office/officeart/2005/8/layout/vList3#1"/>
    <dgm:cxn modelId="{4E8F6259-A0B7-4655-A6A8-7DEDB49A9F33}" type="presParOf" srcId="{AA491C2E-B1BA-491F-A168-E742D2D4E134}" destId="{3BAA1BE5-7343-4C71-B657-DCEF088E32A7}" srcOrd="1" destOrd="0" presId="urn:microsoft.com/office/officeart/2005/8/layout/vList3#1"/>
    <dgm:cxn modelId="{46502063-1976-49FE-8809-993B92C3967B}" type="presParOf" srcId="{AA491C2E-B1BA-491F-A168-E742D2D4E134}" destId="{71CF6D62-6DA8-4AE4-A2AE-83C3E31591F0}" srcOrd="2" destOrd="0" presId="urn:microsoft.com/office/officeart/2005/8/layout/vList3#1"/>
    <dgm:cxn modelId="{151AF117-E19C-49C2-BA4B-881940EE60A2}" type="presParOf" srcId="{71CF6D62-6DA8-4AE4-A2AE-83C3E31591F0}" destId="{7C112057-87E3-47DA-8E76-6D7FEA7D3996}" srcOrd="0" destOrd="0" presId="urn:microsoft.com/office/officeart/2005/8/layout/vList3#1"/>
    <dgm:cxn modelId="{C7B41B02-320B-4818-B98E-3EB5D8561C7D}" type="presParOf" srcId="{71CF6D62-6DA8-4AE4-A2AE-83C3E31591F0}" destId="{3E669607-4C69-45A3-A498-7B5B3BE62EF7}" srcOrd="1" destOrd="0" presId="urn:microsoft.com/office/officeart/2005/8/layout/vList3#1"/>
    <dgm:cxn modelId="{162A1B7A-3732-4E7A-9454-A5F9AB68E991}" type="presParOf" srcId="{AA491C2E-B1BA-491F-A168-E742D2D4E134}" destId="{6E7746BB-B7DA-40F2-9B49-0C5CE8D1DBE6}" srcOrd="3" destOrd="0" presId="urn:microsoft.com/office/officeart/2005/8/layout/vList3#1"/>
    <dgm:cxn modelId="{2A028401-0825-4B8C-A290-6565FE350F9E}" type="presParOf" srcId="{AA491C2E-B1BA-491F-A168-E742D2D4E134}" destId="{8FCEFA9F-165F-4EBB-8D58-BAC305ABF7E7}" srcOrd="4" destOrd="0" presId="urn:microsoft.com/office/officeart/2005/8/layout/vList3#1"/>
    <dgm:cxn modelId="{C9E33A63-DE5E-47AB-B5EE-848D7F7C774C}" type="presParOf" srcId="{8FCEFA9F-165F-4EBB-8D58-BAC305ABF7E7}" destId="{4B713001-AE89-433A-925D-06C247B894AE}" srcOrd="0" destOrd="0" presId="urn:microsoft.com/office/officeart/2005/8/layout/vList3#1"/>
    <dgm:cxn modelId="{95D42AEF-C404-44DC-A350-728FD7166B01}" type="presParOf" srcId="{8FCEFA9F-165F-4EBB-8D58-BAC305ABF7E7}" destId="{3803BB72-8A58-4EF5-823C-F7064A07EC9B}" srcOrd="1" destOrd="0" presId="urn:microsoft.com/office/officeart/2005/8/layout/vList3#1"/>
    <dgm:cxn modelId="{75567DF6-DB2F-4E3F-9A89-3979149321E3}" type="presParOf" srcId="{AA491C2E-B1BA-491F-A168-E742D2D4E134}" destId="{9DD55399-8FA8-46BA-901C-ECAD7D829415}" srcOrd="5" destOrd="0" presId="urn:microsoft.com/office/officeart/2005/8/layout/vList3#1"/>
    <dgm:cxn modelId="{62204CF4-6F94-4046-AB16-08346D67E3DC}" type="presParOf" srcId="{AA491C2E-B1BA-491F-A168-E742D2D4E134}" destId="{13A7A18B-1232-4C15-B77F-6DA8E3008437}" srcOrd="6" destOrd="0" presId="urn:microsoft.com/office/officeart/2005/8/layout/vList3#1"/>
    <dgm:cxn modelId="{8ED47B7A-0654-47EC-8D90-905BEBF4F774}" type="presParOf" srcId="{13A7A18B-1232-4C15-B77F-6DA8E3008437}" destId="{C7FAFA96-13D0-4F78-B4BE-6B9101FBE156}" srcOrd="0" destOrd="0" presId="urn:microsoft.com/office/officeart/2005/8/layout/vList3#1"/>
    <dgm:cxn modelId="{3249693F-4C2F-49C8-B6BF-5E4C1522D2CC}" type="presParOf" srcId="{13A7A18B-1232-4C15-B77F-6DA8E3008437}" destId="{A7EF50DE-621F-4EDE-AD64-017AD1E0C261}" srcOrd="1" destOrd="0" presId="urn:microsoft.com/office/officeart/2005/8/layout/vList3#1"/>
    <dgm:cxn modelId="{3B40D623-2178-41A3-BB11-B4F445193D5B}" type="presParOf" srcId="{AA491C2E-B1BA-491F-A168-E742D2D4E134}" destId="{6EF2153A-056E-4DDA-BBFA-4352587022AE}" srcOrd="7" destOrd="0" presId="urn:microsoft.com/office/officeart/2005/8/layout/vList3#1"/>
    <dgm:cxn modelId="{46D42E10-BAB7-44B3-BEF2-2D24AB6FF439}" type="presParOf" srcId="{AA491C2E-B1BA-491F-A168-E742D2D4E134}" destId="{1F54756E-DDA2-4F4F-8F1F-3EDF83E12290}" srcOrd="8" destOrd="0" presId="urn:microsoft.com/office/officeart/2005/8/layout/vList3#1"/>
    <dgm:cxn modelId="{CEE5CFE6-7F3E-4C0E-BDB1-2137F4283729}" type="presParOf" srcId="{1F54756E-DDA2-4F4F-8F1F-3EDF83E12290}" destId="{8FD003CF-2877-481A-B462-1256BDA6E396}" srcOrd="0" destOrd="0" presId="urn:microsoft.com/office/officeart/2005/8/layout/vList3#1"/>
    <dgm:cxn modelId="{5DD48EC8-AC47-4F6D-BC05-7A428A2E784D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042855-9601-49E0-859F-0BE571012293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ABD7BE-B467-4D4F-B9C3-546C4C479FFC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This is a PLAN…it is subject to change</a:t>
          </a:r>
        </a:p>
      </dgm:t>
    </dgm:pt>
    <dgm:pt modelId="{D6E9A6D5-242D-4E03-B6D8-BE35C4D3AB5B}" type="parTrans" cxnId="{84B2CE6B-4BB3-493A-9A6A-0650BC70EFA2}">
      <dgm:prSet/>
      <dgm:spPr/>
      <dgm:t>
        <a:bodyPr/>
        <a:lstStyle/>
        <a:p>
          <a:endParaRPr lang="en-US"/>
        </a:p>
      </dgm:t>
    </dgm:pt>
    <dgm:pt modelId="{FA63A746-E9C3-401F-9337-1C4F32B0887B}" type="sibTrans" cxnId="{84B2CE6B-4BB3-493A-9A6A-0650BC70EFA2}">
      <dgm:prSet/>
      <dgm:spPr/>
      <dgm:t>
        <a:bodyPr/>
        <a:lstStyle/>
        <a:p>
          <a:endParaRPr lang="en-US"/>
        </a:p>
      </dgm:t>
    </dgm:pt>
    <dgm:pt modelId="{561B2D30-0953-4BED-9A68-1BAB0F73445F}">
      <dgm:prSet custT="1"/>
      <dgm:spPr/>
      <dgm:t>
        <a:bodyPr/>
        <a:lstStyle/>
        <a:p>
          <a:pPr rtl="0"/>
          <a:r>
            <a:rPr lang="en-US" sz="4000" b="1">
              <a:solidFill>
                <a:schemeClr val="tx1"/>
              </a:solidFill>
              <a:effectLst/>
            </a:rPr>
            <a:t>Course Registration</a:t>
          </a:r>
          <a:endParaRPr lang="en-US" sz="4000" b="1" dirty="0">
            <a:solidFill>
              <a:schemeClr val="tx1"/>
            </a:solidFill>
            <a:effectLst/>
          </a:endParaRPr>
        </a:p>
      </dgm:t>
    </dgm:pt>
    <dgm:pt modelId="{A8474EC0-DBDA-4610-99B8-A46E7EBD080A}" type="parTrans" cxnId="{2D754A51-1608-4E7B-BC38-C292F995263E}">
      <dgm:prSet/>
      <dgm:spPr/>
      <dgm:t>
        <a:bodyPr/>
        <a:lstStyle/>
        <a:p>
          <a:endParaRPr lang="en-US"/>
        </a:p>
      </dgm:t>
    </dgm:pt>
    <dgm:pt modelId="{59A759B4-50DB-411B-A703-98606F8AE86F}" type="sibTrans" cxnId="{2D754A51-1608-4E7B-BC38-C292F995263E}">
      <dgm:prSet/>
      <dgm:spPr/>
      <dgm:t>
        <a:bodyPr/>
        <a:lstStyle/>
        <a:p>
          <a:endParaRPr lang="en-US"/>
        </a:p>
      </dgm:t>
    </dgm:pt>
    <dgm:pt modelId="{59EA6C3A-B5A3-4706-B580-21B7673B43C6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Transcript Issues</a:t>
          </a:r>
        </a:p>
      </dgm:t>
    </dgm:pt>
    <dgm:pt modelId="{25C8CA5F-1271-411A-8CCD-28605CAED480}" type="parTrans" cxnId="{FF8A3C7D-4C19-4D28-BD6E-90B638C5A588}">
      <dgm:prSet/>
      <dgm:spPr/>
      <dgm:t>
        <a:bodyPr/>
        <a:lstStyle/>
        <a:p>
          <a:endParaRPr lang="en-US"/>
        </a:p>
      </dgm:t>
    </dgm:pt>
    <dgm:pt modelId="{F7FF5A37-9AD0-4437-A075-0FC0891FA872}" type="sibTrans" cxnId="{FF8A3C7D-4C19-4D28-BD6E-90B638C5A588}">
      <dgm:prSet/>
      <dgm:spPr/>
      <dgm:t>
        <a:bodyPr/>
        <a:lstStyle/>
        <a:p>
          <a:endParaRPr lang="en-US"/>
        </a:p>
      </dgm:t>
    </dgm:pt>
    <dgm:pt modelId="{EEC92AC1-C0DD-4CDD-8F64-05A2AFF905F7}" type="pres">
      <dgm:prSet presAssocID="{8F042855-9601-49E0-859F-0BE5710122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629D10-2084-443A-941F-1AB6E3E7C6BA}" type="pres">
      <dgm:prSet presAssocID="{59EA6C3A-B5A3-4706-B580-21B7673B43C6}" presName="boxAndChildren" presStyleCnt="0"/>
      <dgm:spPr/>
    </dgm:pt>
    <dgm:pt modelId="{048B9EDC-1275-4BB9-8247-AD26FF7D1709}" type="pres">
      <dgm:prSet presAssocID="{59EA6C3A-B5A3-4706-B580-21B7673B43C6}" presName="parentTextBox" presStyleLbl="node1" presStyleIdx="0" presStyleCnt="3"/>
      <dgm:spPr/>
      <dgm:t>
        <a:bodyPr/>
        <a:lstStyle/>
        <a:p>
          <a:endParaRPr lang="en-US"/>
        </a:p>
      </dgm:t>
    </dgm:pt>
    <dgm:pt modelId="{618ECCA9-D952-4446-A246-B73E39E1750C}" type="pres">
      <dgm:prSet presAssocID="{59A759B4-50DB-411B-A703-98606F8AE86F}" presName="sp" presStyleCnt="0"/>
      <dgm:spPr/>
    </dgm:pt>
    <dgm:pt modelId="{1DEF34A5-FFB2-4170-B0EE-49746FA7D54E}" type="pres">
      <dgm:prSet presAssocID="{561B2D30-0953-4BED-9A68-1BAB0F73445F}" presName="arrowAndChildren" presStyleCnt="0"/>
      <dgm:spPr/>
    </dgm:pt>
    <dgm:pt modelId="{4CABF5D8-0B99-4FC3-A63F-EC56F11F86A5}" type="pres">
      <dgm:prSet presAssocID="{561B2D30-0953-4BED-9A68-1BAB0F73445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702B42F-4781-4733-8B97-70D55772FBD1}" type="pres">
      <dgm:prSet presAssocID="{FA63A746-E9C3-401F-9337-1C4F32B0887B}" presName="sp" presStyleCnt="0"/>
      <dgm:spPr/>
    </dgm:pt>
    <dgm:pt modelId="{92899C5C-D095-4FF8-92FC-DED32A2817F9}" type="pres">
      <dgm:prSet presAssocID="{19ABD7BE-B467-4D4F-B9C3-546C4C479FFC}" presName="arrowAndChildren" presStyleCnt="0"/>
      <dgm:spPr/>
    </dgm:pt>
    <dgm:pt modelId="{CC4C72E8-66A0-4170-B8D8-B9DBA2B70B12}" type="pres">
      <dgm:prSet presAssocID="{19ABD7BE-B467-4D4F-B9C3-546C4C479FF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376C62A-15AE-4F9C-8309-C16D6399A081}" type="presOf" srcId="{561B2D30-0953-4BED-9A68-1BAB0F73445F}" destId="{4CABF5D8-0B99-4FC3-A63F-EC56F11F86A5}" srcOrd="0" destOrd="0" presId="urn:microsoft.com/office/officeart/2005/8/layout/process4"/>
    <dgm:cxn modelId="{CD428593-4C34-408E-B108-DF225EED12FA}" type="presOf" srcId="{8F042855-9601-49E0-859F-0BE571012293}" destId="{EEC92AC1-C0DD-4CDD-8F64-05A2AFF905F7}" srcOrd="0" destOrd="0" presId="urn:microsoft.com/office/officeart/2005/8/layout/process4"/>
    <dgm:cxn modelId="{408B7BE0-F694-43F4-800C-EC30C4196DE7}" type="presOf" srcId="{59EA6C3A-B5A3-4706-B580-21B7673B43C6}" destId="{048B9EDC-1275-4BB9-8247-AD26FF7D1709}" srcOrd="0" destOrd="0" presId="urn:microsoft.com/office/officeart/2005/8/layout/process4"/>
    <dgm:cxn modelId="{84B2CE6B-4BB3-493A-9A6A-0650BC70EFA2}" srcId="{8F042855-9601-49E0-859F-0BE571012293}" destId="{19ABD7BE-B467-4D4F-B9C3-546C4C479FFC}" srcOrd="0" destOrd="0" parTransId="{D6E9A6D5-242D-4E03-B6D8-BE35C4D3AB5B}" sibTransId="{FA63A746-E9C3-401F-9337-1C4F32B0887B}"/>
    <dgm:cxn modelId="{E93C8A04-3B62-4765-8A84-8342926F87A4}" type="presOf" srcId="{19ABD7BE-B467-4D4F-B9C3-546C4C479FFC}" destId="{CC4C72E8-66A0-4170-B8D8-B9DBA2B70B12}" srcOrd="0" destOrd="0" presId="urn:microsoft.com/office/officeart/2005/8/layout/process4"/>
    <dgm:cxn modelId="{FF8A3C7D-4C19-4D28-BD6E-90B638C5A588}" srcId="{8F042855-9601-49E0-859F-0BE571012293}" destId="{59EA6C3A-B5A3-4706-B580-21B7673B43C6}" srcOrd="2" destOrd="0" parTransId="{25C8CA5F-1271-411A-8CCD-28605CAED480}" sibTransId="{F7FF5A37-9AD0-4437-A075-0FC0891FA872}"/>
    <dgm:cxn modelId="{2D754A51-1608-4E7B-BC38-C292F995263E}" srcId="{8F042855-9601-49E0-859F-0BE571012293}" destId="{561B2D30-0953-4BED-9A68-1BAB0F73445F}" srcOrd="1" destOrd="0" parTransId="{A8474EC0-DBDA-4610-99B8-A46E7EBD080A}" sibTransId="{59A759B4-50DB-411B-A703-98606F8AE86F}"/>
    <dgm:cxn modelId="{4F9F349F-5414-45B0-ACD8-697D47E5A897}" type="presParOf" srcId="{EEC92AC1-C0DD-4CDD-8F64-05A2AFF905F7}" destId="{8B629D10-2084-443A-941F-1AB6E3E7C6BA}" srcOrd="0" destOrd="0" presId="urn:microsoft.com/office/officeart/2005/8/layout/process4"/>
    <dgm:cxn modelId="{B55AD62D-021F-4461-B570-B8B8A3F19FED}" type="presParOf" srcId="{8B629D10-2084-443A-941F-1AB6E3E7C6BA}" destId="{048B9EDC-1275-4BB9-8247-AD26FF7D1709}" srcOrd="0" destOrd="0" presId="urn:microsoft.com/office/officeart/2005/8/layout/process4"/>
    <dgm:cxn modelId="{B119E4F5-C4CB-4C10-A3F8-1D7AB58A5842}" type="presParOf" srcId="{EEC92AC1-C0DD-4CDD-8F64-05A2AFF905F7}" destId="{618ECCA9-D952-4446-A246-B73E39E1750C}" srcOrd="1" destOrd="0" presId="urn:microsoft.com/office/officeart/2005/8/layout/process4"/>
    <dgm:cxn modelId="{C8B8870B-F568-442B-A602-C34789365C3B}" type="presParOf" srcId="{EEC92AC1-C0DD-4CDD-8F64-05A2AFF905F7}" destId="{1DEF34A5-FFB2-4170-B0EE-49746FA7D54E}" srcOrd="2" destOrd="0" presId="urn:microsoft.com/office/officeart/2005/8/layout/process4"/>
    <dgm:cxn modelId="{2EEDE924-A7A3-4F66-B3F2-124554E779FC}" type="presParOf" srcId="{1DEF34A5-FFB2-4170-B0EE-49746FA7D54E}" destId="{4CABF5D8-0B99-4FC3-A63F-EC56F11F86A5}" srcOrd="0" destOrd="0" presId="urn:microsoft.com/office/officeart/2005/8/layout/process4"/>
    <dgm:cxn modelId="{69C88744-7A42-459E-B53F-2A6297E46B24}" type="presParOf" srcId="{EEC92AC1-C0DD-4CDD-8F64-05A2AFF905F7}" destId="{C702B42F-4781-4733-8B97-70D55772FBD1}" srcOrd="3" destOrd="0" presId="urn:microsoft.com/office/officeart/2005/8/layout/process4"/>
    <dgm:cxn modelId="{83966820-83CD-4F86-B3C0-524641483689}" type="presParOf" srcId="{EEC92AC1-C0DD-4CDD-8F64-05A2AFF905F7}" destId="{92899C5C-D095-4FF8-92FC-DED32A2817F9}" srcOrd="4" destOrd="0" presId="urn:microsoft.com/office/officeart/2005/8/layout/process4"/>
    <dgm:cxn modelId="{10B44B3D-6799-4245-A8C6-C04424468D11}" type="presParOf" srcId="{92899C5C-D095-4FF8-92FC-DED32A2817F9}" destId="{CC4C72E8-66A0-4170-B8D8-B9DBA2B70B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Melissa Freeman </a:t>
          </a:r>
        </a:p>
        <a:p>
          <a:r>
            <a:rPr lang="en-US" sz="3600" b="1" dirty="0" err="1">
              <a:solidFill>
                <a:schemeClr val="bg1"/>
              </a:solidFill>
            </a:rPr>
            <a:t>Meq</a:t>
          </a:r>
          <a:r>
            <a:rPr lang="en-US" sz="3600" b="1" dirty="0">
              <a:solidFill>
                <a:schemeClr val="bg1"/>
              </a:solidFill>
            </a:rPr>
            <a:t> - Sal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Hella Peart </a:t>
          </a:r>
        </a:p>
        <a:p>
          <a:r>
            <a:rPr lang="en-US" sz="3600" b="1" dirty="0">
              <a:solidFill>
                <a:schemeClr val="bg1"/>
              </a:solidFill>
            </a:rPr>
            <a:t> Sam - Z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Anne Rigsbey</a:t>
          </a:r>
        </a:p>
        <a:p>
          <a:r>
            <a:rPr lang="en-US" sz="3100" b="1" dirty="0">
              <a:solidFill>
                <a:schemeClr val="bg1"/>
              </a:solidFill>
            </a:rPr>
            <a:t>Graduation Coach</a:t>
          </a:r>
          <a:endParaRPr lang="en-US" sz="3600" b="1" dirty="0">
            <a:solidFill>
              <a:schemeClr val="bg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effectLst>
          <a:softEdge rad="0"/>
        </a:effectLst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38A2F92A-7B56-4B19-A27A-B28C4E433295}" type="presOf" srcId="{0BABDD9F-3A70-4152-A666-AF136CCAD0EB}" destId="{C8C3318F-FD1C-4F29-920F-457E53A864CF}" srcOrd="0" destOrd="0" presId="urn:microsoft.com/office/officeart/2005/8/layout/pList2#2"/>
    <dgm:cxn modelId="{13AE9B78-D095-4CBA-BDAD-84A6295DE4DD}" type="presOf" srcId="{678F1D30-38A9-4E21-94B7-CBF7C8D26C54}" destId="{0200BD5E-D1C9-498F-A6E6-92CC11FEF761}" srcOrd="0" destOrd="0" presId="urn:microsoft.com/office/officeart/2005/8/layout/pList2#2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53BB2535-4371-41E6-9757-BB56A1A9CC16}" type="presOf" srcId="{4EDF4B39-2374-4717-8C4F-69CD894B0451}" destId="{76299192-AA24-4884-84EC-5DB5AA0E8674}" srcOrd="0" destOrd="0" presId="urn:microsoft.com/office/officeart/2005/8/layout/pList2#2"/>
    <dgm:cxn modelId="{C5130B7E-754D-4BF4-B965-98B802F526BD}" type="presOf" srcId="{37FB47C0-D115-4899-B104-9CE91BFC0DC3}" destId="{9B55581F-77CE-4084-A677-71F5F46CEF4A}" srcOrd="0" destOrd="0" presId="urn:microsoft.com/office/officeart/2005/8/layout/pList2#2"/>
    <dgm:cxn modelId="{96E59F99-8875-431B-BC1F-65D207E9DAD8}" type="presOf" srcId="{C65B83F8-5269-43D7-9DE2-14903EB181D2}" destId="{C35339A9-930D-40DF-A826-BDF26CD7935D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91EDE1E7-31B8-41C4-BC49-A1021BCB12B2}" type="presOf" srcId="{218E3A60-A7C2-4986-A00A-54F8424818D7}" destId="{A7E7CFBF-BD33-4A9A-A824-C7341299A25E}" srcOrd="0" destOrd="0" presId="urn:microsoft.com/office/officeart/2005/8/layout/pList2#2"/>
    <dgm:cxn modelId="{BEDE4F24-C952-470C-AD0E-9215EEF0EA41}" type="presParOf" srcId="{76299192-AA24-4884-84EC-5DB5AA0E8674}" destId="{3B4428F8-A920-493F-A25C-BDEA33C3EC3D}" srcOrd="0" destOrd="0" presId="urn:microsoft.com/office/officeart/2005/8/layout/pList2#2"/>
    <dgm:cxn modelId="{48E65492-0B32-42B1-BAD8-147E4FC42A21}" type="presParOf" srcId="{76299192-AA24-4884-84EC-5DB5AA0E8674}" destId="{EE53BCAF-1645-4809-A1C7-14B27CCA51C9}" srcOrd="1" destOrd="0" presId="urn:microsoft.com/office/officeart/2005/8/layout/pList2#2"/>
    <dgm:cxn modelId="{3F7014FB-ECDC-407C-BE4E-96298CAF2030}" type="presParOf" srcId="{EE53BCAF-1645-4809-A1C7-14B27CCA51C9}" destId="{4E1CA906-35E7-4FAB-9285-7766A1B4A6D9}" srcOrd="0" destOrd="0" presId="urn:microsoft.com/office/officeart/2005/8/layout/pList2#2"/>
    <dgm:cxn modelId="{F100633E-F984-478C-B26A-14B7048463E2}" type="presParOf" srcId="{4E1CA906-35E7-4FAB-9285-7766A1B4A6D9}" destId="{C8C3318F-FD1C-4F29-920F-457E53A864CF}" srcOrd="0" destOrd="0" presId="urn:microsoft.com/office/officeart/2005/8/layout/pList2#2"/>
    <dgm:cxn modelId="{2A140946-3F47-40C1-98D8-E00DAE39D05C}" type="presParOf" srcId="{4E1CA906-35E7-4FAB-9285-7766A1B4A6D9}" destId="{E83E8ED7-ECAF-4819-B0A7-9AA46C6E3B79}" srcOrd="1" destOrd="0" presId="urn:microsoft.com/office/officeart/2005/8/layout/pList2#2"/>
    <dgm:cxn modelId="{4F5CBD0C-A0F2-4E78-9F60-CBDED81E47E2}" type="presParOf" srcId="{4E1CA906-35E7-4FAB-9285-7766A1B4A6D9}" destId="{99D065D9-2CE4-47E7-8F04-CE627B8E0E58}" srcOrd="2" destOrd="0" presId="urn:microsoft.com/office/officeart/2005/8/layout/pList2#2"/>
    <dgm:cxn modelId="{5B893CC0-3CD4-4672-BE4D-BBF2263549DA}" type="presParOf" srcId="{EE53BCAF-1645-4809-A1C7-14B27CCA51C9}" destId="{C35339A9-930D-40DF-A826-BDF26CD7935D}" srcOrd="1" destOrd="0" presId="urn:microsoft.com/office/officeart/2005/8/layout/pList2#2"/>
    <dgm:cxn modelId="{3B1ADF00-54BA-41EB-957B-C2B65EAFF30E}" type="presParOf" srcId="{EE53BCAF-1645-4809-A1C7-14B27CCA51C9}" destId="{C705C852-A292-4254-9AA5-DD4D6DF6CBA7}" srcOrd="2" destOrd="0" presId="urn:microsoft.com/office/officeart/2005/8/layout/pList2#2"/>
    <dgm:cxn modelId="{35E0753B-6BCB-46A0-97AC-73CDFC75F6D3}" type="presParOf" srcId="{C705C852-A292-4254-9AA5-DD4D6DF6CBA7}" destId="{A7E7CFBF-BD33-4A9A-A824-C7341299A25E}" srcOrd="0" destOrd="0" presId="urn:microsoft.com/office/officeart/2005/8/layout/pList2#2"/>
    <dgm:cxn modelId="{D9A4A919-432F-4A86-98F0-C3ABE94C9E88}" type="presParOf" srcId="{C705C852-A292-4254-9AA5-DD4D6DF6CBA7}" destId="{DE89B356-416B-492B-AE92-109E3C933675}" srcOrd="1" destOrd="0" presId="urn:microsoft.com/office/officeart/2005/8/layout/pList2#2"/>
    <dgm:cxn modelId="{63A5A342-C9F0-4B39-A3DA-88C794BE702B}" type="presParOf" srcId="{C705C852-A292-4254-9AA5-DD4D6DF6CBA7}" destId="{D0D601E9-C7AF-40BB-ADA2-8923EA1ACF48}" srcOrd="2" destOrd="0" presId="urn:microsoft.com/office/officeart/2005/8/layout/pList2#2"/>
    <dgm:cxn modelId="{3047AFB2-DFF9-48FD-AB1B-2AD357937DEF}" type="presParOf" srcId="{EE53BCAF-1645-4809-A1C7-14B27CCA51C9}" destId="{9B55581F-77CE-4084-A677-71F5F46CEF4A}" srcOrd="3" destOrd="0" presId="urn:microsoft.com/office/officeart/2005/8/layout/pList2#2"/>
    <dgm:cxn modelId="{45B59858-BC0A-44A0-8414-8B1B0837B946}" type="presParOf" srcId="{EE53BCAF-1645-4809-A1C7-14B27CCA51C9}" destId="{29C4AFF0-700C-4CC7-BD34-C588B38C4FA1}" srcOrd="4" destOrd="0" presId="urn:microsoft.com/office/officeart/2005/8/layout/pList2#2"/>
    <dgm:cxn modelId="{FF235D12-D230-4FCC-901F-27B9AF565E64}" type="presParOf" srcId="{29C4AFF0-700C-4CC7-BD34-C588B38C4FA1}" destId="{0200BD5E-D1C9-498F-A6E6-92CC11FEF761}" srcOrd="0" destOrd="0" presId="urn:microsoft.com/office/officeart/2005/8/layout/pList2#2"/>
    <dgm:cxn modelId="{001CC554-2C4E-43E8-A40D-97757B934115}" type="presParOf" srcId="{29C4AFF0-700C-4CC7-BD34-C588B38C4FA1}" destId="{B4DAA99A-0780-44C4-8D73-BB931F033ACB}" srcOrd="1" destOrd="0" presId="urn:microsoft.com/office/officeart/2005/8/layout/pList2#2"/>
    <dgm:cxn modelId="{3C8C836E-96B9-4DFF-9654-FA1CF8C7940B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C616E-CDB1-4D98-899C-160A3074A03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10A8D2-5148-49F1-9B39-FE9618BC19CA}">
      <dgm:prSet/>
      <dgm:spPr/>
      <dgm:t>
        <a:bodyPr/>
        <a:lstStyle/>
        <a:p>
          <a:pPr rtl="0"/>
          <a:r>
            <a:rPr lang="en-US" dirty="0"/>
            <a:t>Graduation Requirements</a:t>
          </a:r>
        </a:p>
      </dgm:t>
    </dgm:pt>
    <dgm:pt modelId="{072660A6-E56F-464B-9BF4-A3F05A313FBA}" type="parTrans" cxnId="{4029CB0D-C88D-476B-952C-5CE9B361A9ED}">
      <dgm:prSet/>
      <dgm:spPr/>
      <dgm:t>
        <a:bodyPr/>
        <a:lstStyle/>
        <a:p>
          <a:endParaRPr lang="en-US"/>
        </a:p>
      </dgm:t>
    </dgm:pt>
    <dgm:pt modelId="{00CE6B89-6308-4F3F-B909-94028F132881}" type="sibTrans" cxnId="{4029CB0D-C88D-476B-952C-5CE9B361A9ED}">
      <dgm:prSet/>
      <dgm:spPr/>
      <dgm:t>
        <a:bodyPr/>
        <a:lstStyle/>
        <a:p>
          <a:endParaRPr lang="en-US"/>
        </a:p>
      </dgm:t>
    </dgm:pt>
    <dgm:pt modelId="{2DD8D294-4463-44D5-A3CB-ED7B6EF35EEA}" type="pres">
      <dgm:prSet presAssocID="{648C616E-CDB1-4D98-899C-160A3074A0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5E280-A52A-4C2A-8990-00668380B19C}" type="pres">
      <dgm:prSet presAssocID="{0910A8D2-5148-49F1-9B39-FE9618BC19CA}" presName="circle1" presStyleLbl="node1" presStyleIdx="0" presStyleCnt="1"/>
      <dgm:spPr/>
    </dgm:pt>
    <dgm:pt modelId="{D7E3EC2E-57A7-4B5E-A978-BC7B8D2E4BD0}" type="pres">
      <dgm:prSet presAssocID="{0910A8D2-5148-49F1-9B39-FE9618BC19CA}" presName="space" presStyleCnt="0"/>
      <dgm:spPr/>
    </dgm:pt>
    <dgm:pt modelId="{2EA95EE9-AF2C-4AF1-AD8D-B6ED964AC5CA}" type="pres">
      <dgm:prSet presAssocID="{0910A8D2-5148-49F1-9B39-FE9618BC19CA}" presName="rect1" presStyleLbl="alignAcc1" presStyleIdx="0" presStyleCnt="1"/>
      <dgm:spPr/>
      <dgm:t>
        <a:bodyPr/>
        <a:lstStyle/>
        <a:p>
          <a:endParaRPr lang="en-US"/>
        </a:p>
      </dgm:t>
    </dgm:pt>
    <dgm:pt modelId="{F9E7FB63-A2F1-4AA7-8E57-F85939485B2D}" type="pres">
      <dgm:prSet presAssocID="{0910A8D2-5148-49F1-9B39-FE9618BC19C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A3BFE2-950B-458E-95C7-1326069AB878}" type="presOf" srcId="{0910A8D2-5148-49F1-9B39-FE9618BC19CA}" destId="{F9E7FB63-A2F1-4AA7-8E57-F85939485B2D}" srcOrd="1" destOrd="0" presId="urn:microsoft.com/office/officeart/2005/8/layout/target3"/>
    <dgm:cxn modelId="{EAD0570D-4BEB-4F66-9343-65D9A740C019}" type="presOf" srcId="{648C616E-CDB1-4D98-899C-160A3074A03A}" destId="{2DD8D294-4463-44D5-A3CB-ED7B6EF35EEA}" srcOrd="0" destOrd="0" presId="urn:microsoft.com/office/officeart/2005/8/layout/target3"/>
    <dgm:cxn modelId="{2BE73651-0C26-42E1-9BFB-A88C4D241AB1}" type="presOf" srcId="{0910A8D2-5148-49F1-9B39-FE9618BC19CA}" destId="{2EA95EE9-AF2C-4AF1-AD8D-B6ED964AC5CA}" srcOrd="0" destOrd="0" presId="urn:microsoft.com/office/officeart/2005/8/layout/target3"/>
    <dgm:cxn modelId="{4029CB0D-C88D-476B-952C-5CE9B361A9ED}" srcId="{648C616E-CDB1-4D98-899C-160A3074A03A}" destId="{0910A8D2-5148-49F1-9B39-FE9618BC19CA}" srcOrd="0" destOrd="0" parTransId="{072660A6-E56F-464B-9BF4-A3F05A313FBA}" sibTransId="{00CE6B89-6308-4F3F-B909-94028F132881}"/>
    <dgm:cxn modelId="{DAAEBE06-8B80-453E-B76D-FCCB81C9B176}" type="presParOf" srcId="{2DD8D294-4463-44D5-A3CB-ED7B6EF35EEA}" destId="{FC25E280-A52A-4C2A-8990-00668380B19C}" srcOrd="0" destOrd="0" presId="urn:microsoft.com/office/officeart/2005/8/layout/target3"/>
    <dgm:cxn modelId="{207CDF9F-A040-45AA-889B-5557914FF707}" type="presParOf" srcId="{2DD8D294-4463-44D5-A3CB-ED7B6EF35EEA}" destId="{D7E3EC2E-57A7-4B5E-A978-BC7B8D2E4BD0}" srcOrd="1" destOrd="0" presId="urn:microsoft.com/office/officeart/2005/8/layout/target3"/>
    <dgm:cxn modelId="{0884F25C-C127-4B8A-A0F0-0CAF9A146E3D}" type="presParOf" srcId="{2DD8D294-4463-44D5-A3CB-ED7B6EF35EEA}" destId="{2EA95EE9-AF2C-4AF1-AD8D-B6ED964AC5CA}" srcOrd="2" destOrd="0" presId="urn:microsoft.com/office/officeart/2005/8/layout/target3"/>
    <dgm:cxn modelId="{F4E61527-4EE0-421A-924B-3F6CF4940CC1}" type="presParOf" srcId="{2DD8D294-4463-44D5-A3CB-ED7B6EF35EEA}" destId="{F9E7FB63-A2F1-4AA7-8E57-F85939485B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CB003-2863-45D6-9FCE-D1100C6E77BE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2582B-788B-4DF1-A4D3-7927DDBBC06A}">
      <dgm:prSet custT="1"/>
      <dgm:spPr/>
      <dgm:t>
        <a:bodyPr/>
        <a:lstStyle/>
        <a:p>
          <a:pPr rtl="0"/>
          <a:r>
            <a:rPr lang="en-US" sz="900" b="1" u="sng" dirty="0"/>
            <a:t>Carnegie Units</a:t>
          </a:r>
          <a:endParaRPr lang="en-US" sz="900" dirty="0"/>
        </a:p>
      </dgm:t>
    </dgm:pt>
    <dgm:pt modelId="{70FB7AF5-0EB6-4708-B3ED-6F2819F5BCFE}" type="parTrans" cxnId="{3396AA1C-9659-4DBF-94E9-DC43C49576D4}">
      <dgm:prSet/>
      <dgm:spPr/>
      <dgm:t>
        <a:bodyPr/>
        <a:lstStyle/>
        <a:p>
          <a:endParaRPr lang="en-US"/>
        </a:p>
      </dgm:t>
    </dgm:pt>
    <dgm:pt modelId="{51FF1C29-F9C2-4FF6-A5C3-6D2CF211F80C}" type="sibTrans" cxnId="{3396AA1C-9659-4DBF-94E9-DC43C49576D4}">
      <dgm:prSet/>
      <dgm:spPr/>
      <dgm:t>
        <a:bodyPr/>
        <a:lstStyle/>
        <a:p>
          <a:endParaRPr lang="en-US"/>
        </a:p>
      </dgm:t>
    </dgm:pt>
    <dgm:pt modelId="{56FBE8D8-F33C-4CBE-AE18-6C7A6CA0185D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Semester class = .5 credit</a:t>
          </a:r>
        </a:p>
      </dgm:t>
    </dgm:pt>
    <dgm:pt modelId="{661674A5-7014-4103-80CC-C182A2C16EDA}" type="parTrans" cxnId="{22DFF98F-03B5-44A4-BF01-66352610F8B5}">
      <dgm:prSet/>
      <dgm:spPr/>
      <dgm:t>
        <a:bodyPr/>
        <a:lstStyle/>
        <a:p>
          <a:endParaRPr lang="en-US"/>
        </a:p>
      </dgm:t>
    </dgm:pt>
    <dgm:pt modelId="{9886B64D-1402-48F7-8F46-0DA1AFCBF050}" type="sibTrans" cxnId="{22DFF98F-03B5-44A4-BF01-66352610F8B5}">
      <dgm:prSet/>
      <dgm:spPr/>
      <dgm:t>
        <a:bodyPr/>
        <a:lstStyle/>
        <a:p>
          <a:endParaRPr lang="en-US"/>
        </a:p>
      </dgm:t>
    </dgm:pt>
    <dgm:pt modelId="{E9C60742-4AA5-4B96-9D47-1BE10E95873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Yearlong class = 1 credit (.5 earned per semester)</a:t>
          </a:r>
        </a:p>
      </dgm:t>
    </dgm:pt>
    <dgm:pt modelId="{24706F50-0751-4245-8976-941939140465}" type="parTrans" cxnId="{E9EDFB52-1F58-4FE9-A56E-43EB6C89E888}">
      <dgm:prSet/>
      <dgm:spPr/>
      <dgm:t>
        <a:bodyPr/>
        <a:lstStyle/>
        <a:p>
          <a:endParaRPr lang="en-US"/>
        </a:p>
      </dgm:t>
    </dgm:pt>
    <dgm:pt modelId="{9F0F6913-2ACA-45AD-BA52-1715104CB3F3}" type="sibTrans" cxnId="{E9EDFB52-1F58-4FE9-A56E-43EB6C89E888}">
      <dgm:prSet/>
      <dgm:spPr/>
      <dgm:t>
        <a:bodyPr/>
        <a:lstStyle/>
        <a:p>
          <a:endParaRPr lang="en-US"/>
        </a:p>
      </dgm:t>
    </dgm:pt>
    <dgm:pt modelId="{7385CA7F-E6B8-4130-A3DD-5C991B2FCC6F}">
      <dgm:prSet custT="1"/>
      <dgm:spPr/>
      <dgm:t>
        <a:bodyPr/>
        <a:lstStyle/>
        <a:p>
          <a:pPr rtl="0"/>
          <a:r>
            <a:rPr lang="en-US" sz="900" b="1" u="sng" dirty="0"/>
            <a:t>HS credits earned in Middle School</a:t>
          </a:r>
          <a:endParaRPr lang="en-US" sz="900" dirty="0"/>
        </a:p>
      </dgm:t>
    </dgm:pt>
    <dgm:pt modelId="{154FE88B-570E-487B-AE9C-897768516D30}" type="parTrans" cxnId="{FFE3EA88-B421-47D7-B732-DCE43F0D35DE}">
      <dgm:prSet/>
      <dgm:spPr/>
      <dgm:t>
        <a:bodyPr/>
        <a:lstStyle/>
        <a:p>
          <a:endParaRPr lang="en-US"/>
        </a:p>
      </dgm:t>
    </dgm:pt>
    <dgm:pt modelId="{CF0723D5-DBF8-4039-81AC-A729E3CB4A38}" type="sibTrans" cxnId="{FFE3EA88-B421-47D7-B732-DCE43F0D35DE}">
      <dgm:prSet/>
      <dgm:spPr/>
      <dgm:t>
        <a:bodyPr/>
        <a:lstStyle/>
        <a:p>
          <a:endParaRPr lang="en-US"/>
        </a:p>
      </dgm:t>
    </dgm:pt>
    <dgm:pt modelId="{0A68F896-5D4D-42AA-B4BE-742FAD2D4B9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Students can earn HS credit for English, Math, Physical Science, World Language, Art, Digital Tech, and/or </a:t>
          </a:r>
          <a:r>
            <a:rPr lang="en-US" sz="2200" dirty="0" smtClean="0"/>
            <a:t>Engineering. </a:t>
          </a:r>
          <a:r>
            <a:rPr lang="en-US" sz="2200" b="1" i="1" dirty="0" smtClean="0"/>
            <a:t>Count towards overall GPA but not HOPE/Zell Miller. </a:t>
          </a:r>
          <a:endParaRPr lang="en-US" sz="2200" b="1" i="1" dirty="0"/>
        </a:p>
      </dgm:t>
    </dgm:pt>
    <dgm:pt modelId="{6857CA04-610E-4D81-90AD-A58547B7CD87}" type="parTrans" cxnId="{1F8E856F-3D2B-4F3E-9466-4CDA931E9F15}">
      <dgm:prSet/>
      <dgm:spPr/>
      <dgm:t>
        <a:bodyPr/>
        <a:lstStyle/>
        <a:p>
          <a:endParaRPr lang="en-US"/>
        </a:p>
      </dgm:t>
    </dgm:pt>
    <dgm:pt modelId="{FA83BABD-F41D-43BB-88EF-401BE6C89A7D}" type="sibTrans" cxnId="{1F8E856F-3D2B-4F3E-9466-4CDA931E9F15}">
      <dgm:prSet/>
      <dgm:spPr/>
      <dgm:t>
        <a:bodyPr/>
        <a:lstStyle/>
        <a:p>
          <a:endParaRPr lang="en-US"/>
        </a:p>
      </dgm:t>
    </dgm:pt>
    <dgm:pt modelId="{427A428A-E8CC-49BF-A80C-F6DF22F32A58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7th and 8</a:t>
          </a:r>
          <a:r>
            <a:rPr lang="en-US" sz="2200" baseline="30000" dirty="0"/>
            <a:t>th</a:t>
          </a:r>
          <a:r>
            <a:rPr lang="en-US" sz="2200" dirty="0"/>
            <a:t> grade World Language equals 1.0 HS credit.</a:t>
          </a:r>
        </a:p>
      </dgm:t>
    </dgm:pt>
    <dgm:pt modelId="{0CA02C0A-943E-442A-A360-A81547089C3D}" type="parTrans" cxnId="{71FC2FD1-580B-4AA1-8172-0A3A4119546D}">
      <dgm:prSet/>
      <dgm:spPr/>
      <dgm:t>
        <a:bodyPr/>
        <a:lstStyle/>
        <a:p>
          <a:endParaRPr lang="en-US"/>
        </a:p>
      </dgm:t>
    </dgm:pt>
    <dgm:pt modelId="{8FFD4AE5-325A-42CD-939E-30CDFF6D0652}" type="sibTrans" cxnId="{71FC2FD1-580B-4AA1-8172-0A3A4119546D}">
      <dgm:prSet/>
      <dgm:spPr/>
      <dgm:t>
        <a:bodyPr/>
        <a:lstStyle/>
        <a:p>
          <a:endParaRPr lang="en-US"/>
        </a:p>
      </dgm:t>
    </dgm:pt>
    <dgm:pt modelId="{0986FE40-A737-4691-A407-4159B4194E9F}">
      <dgm:prSet custT="1"/>
      <dgm:spPr/>
      <dgm:t>
        <a:bodyPr/>
        <a:lstStyle/>
        <a:p>
          <a:pPr rtl="0"/>
          <a:r>
            <a:rPr lang="en-US" sz="900" b="1" u="sng" dirty="0"/>
            <a:t>Promotion</a:t>
          </a:r>
          <a:endParaRPr lang="en-US" sz="900" dirty="0"/>
        </a:p>
      </dgm:t>
    </dgm:pt>
    <dgm:pt modelId="{AEA7247C-4ECD-4723-B00F-08AE1A346FC9}" type="parTrans" cxnId="{966069B6-4690-484E-9E61-2F64337258D0}">
      <dgm:prSet/>
      <dgm:spPr/>
      <dgm:t>
        <a:bodyPr/>
        <a:lstStyle/>
        <a:p>
          <a:endParaRPr lang="en-US"/>
        </a:p>
      </dgm:t>
    </dgm:pt>
    <dgm:pt modelId="{F8B44DBA-C0EE-4867-A324-781E3C14B131}" type="sibTrans" cxnId="{966069B6-4690-484E-9E61-2F64337258D0}">
      <dgm:prSet/>
      <dgm:spPr/>
      <dgm:t>
        <a:bodyPr/>
        <a:lstStyle/>
        <a:p>
          <a:endParaRPr lang="en-US"/>
        </a:p>
      </dgm:t>
    </dgm:pt>
    <dgm:pt modelId="{E20B2FB2-DD2B-489D-82EF-D3E9C3A75D8A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Freshmen</a:t>
          </a:r>
          <a:r>
            <a:rPr lang="en-US" sz="2200" b="0" dirty="0"/>
            <a:t>:                  0 – 4.5 credits</a:t>
          </a:r>
        </a:p>
      </dgm:t>
    </dgm:pt>
    <dgm:pt modelId="{F95346E8-8856-44CB-94A3-BC1406D158E2}" type="parTrans" cxnId="{78B57E8E-7A8F-417B-B082-556E538BE0B7}">
      <dgm:prSet/>
      <dgm:spPr/>
      <dgm:t>
        <a:bodyPr/>
        <a:lstStyle/>
        <a:p>
          <a:endParaRPr lang="en-US"/>
        </a:p>
      </dgm:t>
    </dgm:pt>
    <dgm:pt modelId="{589B4864-BE10-40A3-9A3F-B9CE5FB77B2B}" type="sibTrans" cxnId="{78B57E8E-7A8F-417B-B082-556E538BE0B7}">
      <dgm:prSet/>
      <dgm:spPr/>
      <dgm:t>
        <a:bodyPr/>
        <a:lstStyle/>
        <a:p>
          <a:endParaRPr lang="en-US"/>
        </a:p>
      </dgm:t>
    </dgm:pt>
    <dgm:pt modelId="{F7E391E9-2252-4D6C-B5D2-B498D911BE9C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Sophomores</a:t>
          </a:r>
          <a:r>
            <a:rPr lang="en-US" sz="2200" b="0" dirty="0"/>
            <a:t>:                 5.0 – 10.5 credits</a:t>
          </a:r>
        </a:p>
      </dgm:t>
    </dgm:pt>
    <dgm:pt modelId="{9D0656CE-7D31-4176-B7DA-54F1AAF2FD02}" type="parTrans" cxnId="{14A199E0-3800-4D5C-B02B-95FA226547AC}">
      <dgm:prSet/>
      <dgm:spPr/>
      <dgm:t>
        <a:bodyPr/>
        <a:lstStyle/>
        <a:p>
          <a:endParaRPr lang="en-US"/>
        </a:p>
      </dgm:t>
    </dgm:pt>
    <dgm:pt modelId="{DF1F24DF-0FE4-4FBD-8EF9-81521497D9EC}" type="sibTrans" cxnId="{14A199E0-3800-4D5C-B02B-95FA226547AC}">
      <dgm:prSet/>
      <dgm:spPr/>
      <dgm:t>
        <a:bodyPr/>
        <a:lstStyle/>
        <a:p>
          <a:endParaRPr lang="en-US"/>
        </a:p>
      </dgm:t>
    </dgm:pt>
    <dgm:pt modelId="{80271E7B-2670-454E-AFDD-0B9C12E65C3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Juniors</a:t>
          </a:r>
          <a:r>
            <a:rPr lang="en-US" sz="2200" b="0" dirty="0"/>
            <a:t>:                       11.0 – 16.5 credits</a:t>
          </a:r>
        </a:p>
      </dgm:t>
    </dgm:pt>
    <dgm:pt modelId="{B3777C03-8A69-482F-9C86-9712F4102CDF}" type="parTrans" cxnId="{60A95211-9BCB-40FB-97E0-70C154BE19AA}">
      <dgm:prSet/>
      <dgm:spPr/>
      <dgm:t>
        <a:bodyPr/>
        <a:lstStyle/>
        <a:p>
          <a:endParaRPr lang="en-US"/>
        </a:p>
      </dgm:t>
    </dgm:pt>
    <dgm:pt modelId="{7FB98123-26C6-4D4F-822E-4D7EF2CDC89A}" type="sibTrans" cxnId="{60A95211-9BCB-40FB-97E0-70C154BE19AA}">
      <dgm:prSet/>
      <dgm:spPr/>
      <dgm:t>
        <a:bodyPr/>
        <a:lstStyle/>
        <a:p>
          <a:endParaRPr lang="en-US"/>
        </a:p>
      </dgm:t>
    </dgm:pt>
    <dgm:pt modelId="{03E71F25-0B6F-400A-A6D5-F981E4F9EE71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Seniors</a:t>
          </a:r>
          <a:r>
            <a:rPr lang="en-US" sz="2200" b="0" dirty="0"/>
            <a:t>:                    </a:t>
          </a:r>
          <a:r>
            <a:rPr lang="en-US" sz="2200" b="0" i="0" dirty="0"/>
            <a:t>≥ </a:t>
          </a:r>
          <a:r>
            <a:rPr lang="en-US" sz="2200" b="0" dirty="0"/>
            <a:t>17.0 credits</a:t>
          </a:r>
        </a:p>
      </dgm:t>
    </dgm:pt>
    <dgm:pt modelId="{FAE71844-1223-4292-BD6B-63770B0D65E7}" type="parTrans" cxnId="{6E52612C-E8F9-45BC-93EF-54825BB9FFEB}">
      <dgm:prSet/>
      <dgm:spPr/>
      <dgm:t>
        <a:bodyPr/>
        <a:lstStyle/>
        <a:p>
          <a:endParaRPr lang="en-US"/>
        </a:p>
      </dgm:t>
    </dgm:pt>
    <dgm:pt modelId="{890044C4-C88F-4F05-908E-7392DB91CAA0}" type="sibTrans" cxnId="{6E52612C-E8F9-45BC-93EF-54825BB9FFEB}">
      <dgm:prSet/>
      <dgm:spPr/>
      <dgm:t>
        <a:bodyPr/>
        <a:lstStyle/>
        <a:p>
          <a:endParaRPr lang="en-US"/>
        </a:p>
      </dgm:t>
    </dgm:pt>
    <dgm:pt modelId="{19D000AB-7790-4605-BAB3-F117B794AF90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Grade of 70 or higher is required to pass a course (grades are not averaged across semesters)</a:t>
          </a:r>
        </a:p>
      </dgm:t>
    </dgm:pt>
    <dgm:pt modelId="{9A0EE427-62A9-401D-BE58-6C3FD116310C}" type="parTrans" cxnId="{94D6550A-4555-4ADA-90AC-A966AA3543FC}">
      <dgm:prSet/>
      <dgm:spPr/>
      <dgm:t>
        <a:bodyPr/>
        <a:lstStyle/>
        <a:p>
          <a:endParaRPr lang="en-US"/>
        </a:p>
      </dgm:t>
    </dgm:pt>
    <dgm:pt modelId="{A87C3AC2-0635-486D-B410-52BF2C4A0E5F}" type="sibTrans" cxnId="{94D6550A-4555-4ADA-90AC-A966AA3543FC}">
      <dgm:prSet/>
      <dgm:spPr/>
      <dgm:t>
        <a:bodyPr/>
        <a:lstStyle/>
        <a:p>
          <a:endParaRPr lang="en-US"/>
        </a:p>
      </dgm:t>
    </dgm:pt>
    <dgm:pt modelId="{2D2D83B2-B268-4737-9F8E-3FD840ECA08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1700" b="0" i="1" dirty="0"/>
            <a:t>Per county policy, students will remain with their graduating class, regardless of credits (unless credit-deficient</a:t>
          </a:r>
          <a:r>
            <a:rPr lang="en-US" sz="1700" b="0" dirty="0"/>
            <a:t>).</a:t>
          </a:r>
          <a:endParaRPr lang="en-US" sz="2200" b="0" dirty="0"/>
        </a:p>
      </dgm:t>
    </dgm:pt>
    <dgm:pt modelId="{78B35036-B691-473F-945B-0D29FE756D9E}" type="parTrans" cxnId="{4F9002BA-553E-4ACA-B519-20F5F2799542}">
      <dgm:prSet/>
      <dgm:spPr/>
      <dgm:t>
        <a:bodyPr/>
        <a:lstStyle/>
        <a:p>
          <a:endParaRPr lang="en-US"/>
        </a:p>
      </dgm:t>
    </dgm:pt>
    <dgm:pt modelId="{C6E6B9D1-55EE-4A97-82B5-0F2BF8A3A535}" type="sibTrans" cxnId="{4F9002BA-553E-4ACA-B519-20F5F2799542}">
      <dgm:prSet/>
      <dgm:spPr/>
      <dgm:t>
        <a:bodyPr/>
        <a:lstStyle/>
        <a:p>
          <a:endParaRPr lang="en-US"/>
        </a:p>
      </dgm:t>
    </dgm:pt>
    <dgm:pt modelId="{87D3263D-86D4-4BDC-809E-CE0BFAF8B079}" type="pres">
      <dgm:prSet presAssocID="{E46CB003-2863-45D6-9FCE-D1100C6E77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FB035-D5EC-404E-84B6-CAC553A99739}" type="pres">
      <dgm:prSet presAssocID="{4C92582B-788B-4DF1-A4D3-7927DDBBC06A}" presName="composite" presStyleCnt="0"/>
      <dgm:spPr/>
    </dgm:pt>
    <dgm:pt modelId="{FBDE5F58-ADF8-4B77-93D3-D44C764621DC}" type="pres">
      <dgm:prSet presAssocID="{4C92582B-788B-4DF1-A4D3-7927DDBBC0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15B56-7B4C-4823-9292-5402A264B11D}" type="pres">
      <dgm:prSet presAssocID="{4C92582B-788B-4DF1-A4D3-7927DDBBC06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D8B98-5D25-4268-89AD-FC6270A6C1C9}" type="pres">
      <dgm:prSet presAssocID="{51FF1C29-F9C2-4FF6-A5C3-6D2CF211F80C}" presName="space" presStyleCnt="0"/>
      <dgm:spPr/>
    </dgm:pt>
    <dgm:pt modelId="{A8B204E5-F86F-49C0-AC5E-F8E36339D974}" type="pres">
      <dgm:prSet presAssocID="{7385CA7F-E6B8-4130-A3DD-5C991B2FCC6F}" presName="composite" presStyleCnt="0"/>
      <dgm:spPr/>
    </dgm:pt>
    <dgm:pt modelId="{51627E20-29B3-4173-A93F-535FB301E406}" type="pres">
      <dgm:prSet presAssocID="{7385CA7F-E6B8-4130-A3DD-5C991B2FCC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CB46D-AA31-4163-B01C-45C51CD64C5B}" type="pres">
      <dgm:prSet presAssocID="{7385CA7F-E6B8-4130-A3DD-5C991B2FCC6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A64F9-4E10-4AEF-A7A8-54FEF98CD360}" type="pres">
      <dgm:prSet presAssocID="{CF0723D5-DBF8-4039-81AC-A729E3CB4A38}" presName="space" presStyleCnt="0"/>
      <dgm:spPr/>
    </dgm:pt>
    <dgm:pt modelId="{832A1116-B7E7-4C03-9B6A-C2448315ACB1}" type="pres">
      <dgm:prSet presAssocID="{0986FE40-A737-4691-A407-4159B4194E9F}" presName="composite" presStyleCnt="0"/>
      <dgm:spPr/>
    </dgm:pt>
    <dgm:pt modelId="{63E138D9-7A12-4D36-B9B2-D1176574D9DD}" type="pres">
      <dgm:prSet presAssocID="{0986FE40-A737-4691-A407-4159B4194E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94F24-1D5B-460F-9835-625DEB5BBEFC}" type="pres">
      <dgm:prSet presAssocID="{0986FE40-A737-4691-A407-4159B4194E9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60F95E-0886-41FC-B730-108FFAE24ABF}" type="presOf" srcId="{56FBE8D8-F33C-4CBE-AE18-6C7A6CA0185D}" destId="{16715B56-7B4C-4823-9292-5402A264B11D}" srcOrd="0" destOrd="0" presId="urn:microsoft.com/office/officeart/2005/8/layout/hList1"/>
    <dgm:cxn modelId="{71FC2FD1-580B-4AA1-8172-0A3A4119546D}" srcId="{7385CA7F-E6B8-4130-A3DD-5C991B2FCC6F}" destId="{427A428A-E8CC-49BF-A80C-F6DF22F32A58}" srcOrd="1" destOrd="0" parTransId="{0CA02C0A-943E-442A-A360-A81547089C3D}" sibTransId="{8FFD4AE5-325A-42CD-939E-30CDFF6D0652}"/>
    <dgm:cxn modelId="{CECABC13-B324-4EC0-8538-15C3321D4E9E}" type="presOf" srcId="{0986FE40-A737-4691-A407-4159B4194E9F}" destId="{63E138D9-7A12-4D36-B9B2-D1176574D9DD}" srcOrd="0" destOrd="0" presId="urn:microsoft.com/office/officeart/2005/8/layout/hList1"/>
    <dgm:cxn modelId="{22DFF98F-03B5-44A4-BF01-66352610F8B5}" srcId="{4C92582B-788B-4DF1-A4D3-7927DDBBC06A}" destId="{56FBE8D8-F33C-4CBE-AE18-6C7A6CA0185D}" srcOrd="0" destOrd="0" parTransId="{661674A5-7014-4103-80CC-C182A2C16EDA}" sibTransId="{9886B64D-1402-48F7-8F46-0DA1AFCBF050}"/>
    <dgm:cxn modelId="{3396AA1C-9659-4DBF-94E9-DC43C49576D4}" srcId="{E46CB003-2863-45D6-9FCE-D1100C6E77BE}" destId="{4C92582B-788B-4DF1-A4D3-7927DDBBC06A}" srcOrd="0" destOrd="0" parTransId="{70FB7AF5-0EB6-4708-B3ED-6F2819F5BCFE}" sibTransId="{51FF1C29-F9C2-4FF6-A5C3-6D2CF211F80C}"/>
    <dgm:cxn modelId="{C4B0E3A7-624B-4719-88F0-FFB90499D368}" type="presOf" srcId="{7385CA7F-E6B8-4130-A3DD-5C991B2FCC6F}" destId="{51627E20-29B3-4173-A93F-535FB301E406}" srcOrd="0" destOrd="0" presId="urn:microsoft.com/office/officeart/2005/8/layout/hList1"/>
    <dgm:cxn modelId="{C7884275-DFB9-4F6D-8004-251618C55BA2}" type="presOf" srcId="{E20B2FB2-DD2B-489D-82EF-D3E9C3A75D8A}" destId="{AFF94F24-1D5B-460F-9835-625DEB5BBEFC}" srcOrd="0" destOrd="0" presId="urn:microsoft.com/office/officeart/2005/8/layout/hList1"/>
    <dgm:cxn modelId="{93DD5706-C003-453E-B291-1F5F91B80C8F}" type="presOf" srcId="{0A68F896-5D4D-42AA-B4BE-742FAD2D4B95}" destId="{D65CB46D-AA31-4163-B01C-45C51CD64C5B}" srcOrd="0" destOrd="0" presId="urn:microsoft.com/office/officeart/2005/8/layout/hList1"/>
    <dgm:cxn modelId="{4E9FDA07-1D6A-4F7A-888D-01F624C37444}" type="presOf" srcId="{2D2D83B2-B268-4737-9F8E-3FD840ECA089}" destId="{AFF94F24-1D5B-460F-9835-625DEB5BBEFC}" srcOrd="0" destOrd="4" presId="urn:microsoft.com/office/officeart/2005/8/layout/hList1"/>
    <dgm:cxn modelId="{973BF437-282F-40E0-B0EC-E61C552D619B}" type="presOf" srcId="{427A428A-E8CC-49BF-A80C-F6DF22F32A58}" destId="{D65CB46D-AA31-4163-B01C-45C51CD64C5B}" srcOrd="0" destOrd="1" presId="urn:microsoft.com/office/officeart/2005/8/layout/hList1"/>
    <dgm:cxn modelId="{7A0BB0E0-CA58-4D92-8328-1CCFA3FFBF45}" type="presOf" srcId="{03E71F25-0B6F-400A-A6D5-F981E4F9EE71}" destId="{AFF94F24-1D5B-460F-9835-625DEB5BBEFC}" srcOrd="0" destOrd="3" presId="urn:microsoft.com/office/officeart/2005/8/layout/hList1"/>
    <dgm:cxn modelId="{14A199E0-3800-4D5C-B02B-95FA226547AC}" srcId="{0986FE40-A737-4691-A407-4159B4194E9F}" destId="{F7E391E9-2252-4D6C-B5D2-B498D911BE9C}" srcOrd="1" destOrd="0" parTransId="{9D0656CE-7D31-4176-B7DA-54F1AAF2FD02}" sibTransId="{DF1F24DF-0FE4-4FBD-8EF9-81521497D9EC}"/>
    <dgm:cxn modelId="{03400D6E-99F9-402C-8FB5-6A5C19F7FF9D}" type="presOf" srcId="{F7E391E9-2252-4D6C-B5D2-B498D911BE9C}" destId="{AFF94F24-1D5B-460F-9835-625DEB5BBEFC}" srcOrd="0" destOrd="1" presId="urn:microsoft.com/office/officeart/2005/8/layout/hList1"/>
    <dgm:cxn modelId="{966069B6-4690-484E-9E61-2F64337258D0}" srcId="{E46CB003-2863-45D6-9FCE-D1100C6E77BE}" destId="{0986FE40-A737-4691-A407-4159B4194E9F}" srcOrd="2" destOrd="0" parTransId="{AEA7247C-4ECD-4723-B00F-08AE1A346FC9}" sibTransId="{F8B44DBA-C0EE-4867-A324-781E3C14B131}"/>
    <dgm:cxn modelId="{60A95211-9BCB-40FB-97E0-70C154BE19AA}" srcId="{0986FE40-A737-4691-A407-4159B4194E9F}" destId="{80271E7B-2670-454E-AFDD-0B9C12E65C35}" srcOrd="2" destOrd="0" parTransId="{B3777C03-8A69-482F-9C86-9712F4102CDF}" sibTransId="{7FB98123-26C6-4D4F-822E-4D7EF2CDC89A}"/>
    <dgm:cxn modelId="{805B8685-B123-4685-9310-DD25407B56F2}" type="presOf" srcId="{19D000AB-7790-4605-BAB3-F117B794AF90}" destId="{16715B56-7B4C-4823-9292-5402A264B11D}" srcOrd="0" destOrd="2" presId="urn:microsoft.com/office/officeart/2005/8/layout/hList1"/>
    <dgm:cxn modelId="{E839CAD0-6E43-48A6-9368-E56B74832D45}" type="presOf" srcId="{4C92582B-788B-4DF1-A4D3-7927DDBBC06A}" destId="{FBDE5F58-ADF8-4B77-93D3-D44C764621DC}" srcOrd="0" destOrd="0" presId="urn:microsoft.com/office/officeart/2005/8/layout/hList1"/>
    <dgm:cxn modelId="{1C0D96C5-9EEC-4D63-9B05-B833BD915039}" type="presOf" srcId="{E46CB003-2863-45D6-9FCE-D1100C6E77BE}" destId="{87D3263D-86D4-4BDC-809E-CE0BFAF8B079}" srcOrd="0" destOrd="0" presId="urn:microsoft.com/office/officeart/2005/8/layout/hList1"/>
    <dgm:cxn modelId="{94D6550A-4555-4ADA-90AC-A966AA3543FC}" srcId="{4C92582B-788B-4DF1-A4D3-7927DDBBC06A}" destId="{19D000AB-7790-4605-BAB3-F117B794AF90}" srcOrd="2" destOrd="0" parTransId="{9A0EE427-62A9-401D-BE58-6C3FD116310C}" sibTransId="{A87C3AC2-0635-486D-B410-52BF2C4A0E5F}"/>
    <dgm:cxn modelId="{6E52612C-E8F9-45BC-93EF-54825BB9FFEB}" srcId="{0986FE40-A737-4691-A407-4159B4194E9F}" destId="{03E71F25-0B6F-400A-A6D5-F981E4F9EE71}" srcOrd="3" destOrd="0" parTransId="{FAE71844-1223-4292-BD6B-63770B0D65E7}" sibTransId="{890044C4-C88F-4F05-908E-7392DB91CAA0}"/>
    <dgm:cxn modelId="{E9242FD2-56F3-437A-B301-2F1430572465}" type="presOf" srcId="{E9C60742-4AA5-4B96-9D47-1BE10E958739}" destId="{16715B56-7B4C-4823-9292-5402A264B11D}" srcOrd="0" destOrd="1" presId="urn:microsoft.com/office/officeart/2005/8/layout/hList1"/>
    <dgm:cxn modelId="{42E7A4B3-DEF5-4A3E-B227-D6596CA61CB8}" type="presOf" srcId="{80271E7B-2670-454E-AFDD-0B9C12E65C35}" destId="{AFF94F24-1D5B-460F-9835-625DEB5BBEFC}" srcOrd="0" destOrd="2" presId="urn:microsoft.com/office/officeart/2005/8/layout/hList1"/>
    <dgm:cxn modelId="{1F8E856F-3D2B-4F3E-9466-4CDA931E9F15}" srcId="{7385CA7F-E6B8-4130-A3DD-5C991B2FCC6F}" destId="{0A68F896-5D4D-42AA-B4BE-742FAD2D4B95}" srcOrd="0" destOrd="0" parTransId="{6857CA04-610E-4D81-90AD-A58547B7CD87}" sibTransId="{FA83BABD-F41D-43BB-88EF-401BE6C89A7D}"/>
    <dgm:cxn modelId="{E9EDFB52-1F58-4FE9-A56E-43EB6C89E888}" srcId="{4C92582B-788B-4DF1-A4D3-7927DDBBC06A}" destId="{E9C60742-4AA5-4B96-9D47-1BE10E958739}" srcOrd="1" destOrd="0" parTransId="{24706F50-0751-4245-8976-941939140465}" sibTransId="{9F0F6913-2ACA-45AD-BA52-1715104CB3F3}"/>
    <dgm:cxn modelId="{4F9002BA-553E-4ACA-B519-20F5F2799542}" srcId="{0986FE40-A737-4691-A407-4159B4194E9F}" destId="{2D2D83B2-B268-4737-9F8E-3FD840ECA089}" srcOrd="4" destOrd="0" parTransId="{78B35036-B691-473F-945B-0D29FE756D9E}" sibTransId="{C6E6B9D1-55EE-4A97-82B5-0F2BF8A3A535}"/>
    <dgm:cxn modelId="{FFE3EA88-B421-47D7-B732-DCE43F0D35DE}" srcId="{E46CB003-2863-45D6-9FCE-D1100C6E77BE}" destId="{7385CA7F-E6B8-4130-A3DD-5C991B2FCC6F}" srcOrd="1" destOrd="0" parTransId="{154FE88B-570E-487B-AE9C-897768516D30}" sibTransId="{CF0723D5-DBF8-4039-81AC-A729E3CB4A38}"/>
    <dgm:cxn modelId="{78B57E8E-7A8F-417B-B082-556E538BE0B7}" srcId="{0986FE40-A737-4691-A407-4159B4194E9F}" destId="{E20B2FB2-DD2B-489D-82EF-D3E9C3A75D8A}" srcOrd="0" destOrd="0" parTransId="{F95346E8-8856-44CB-94A3-BC1406D158E2}" sibTransId="{589B4864-BE10-40A3-9A3F-B9CE5FB77B2B}"/>
    <dgm:cxn modelId="{81EDA8D8-8F44-48FF-BAAA-9A69800143D3}" type="presParOf" srcId="{87D3263D-86D4-4BDC-809E-CE0BFAF8B079}" destId="{72DFB035-D5EC-404E-84B6-CAC553A99739}" srcOrd="0" destOrd="0" presId="urn:microsoft.com/office/officeart/2005/8/layout/hList1"/>
    <dgm:cxn modelId="{9ECA115B-1CBB-4B88-A391-15A5B85BC706}" type="presParOf" srcId="{72DFB035-D5EC-404E-84B6-CAC553A99739}" destId="{FBDE5F58-ADF8-4B77-93D3-D44C764621DC}" srcOrd="0" destOrd="0" presId="urn:microsoft.com/office/officeart/2005/8/layout/hList1"/>
    <dgm:cxn modelId="{08461C03-6B5A-4C0D-80DF-5D74830D5136}" type="presParOf" srcId="{72DFB035-D5EC-404E-84B6-CAC553A99739}" destId="{16715B56-7B4C-4823-9292-5402A264B11D}" srcOrd="1" destOrd="0" presId="urn:microsoft.com/office/officeart/2005/8/layout/hList1"/>
    <dgm:cxn modelId="{10E582C9-94EE-475D-A466-70B036D20D46}" type="presParOf" srcId="{87D3263D-86D4-4BDC-809E-CE0BFAF8B079}" destId="{DD6D8B98-5D25-4268-89AD-FC6270A6C1C9}" srcOrd="1" destOrd="0" presId="urn:microsoft.com/office/officeart/2005/8/layout/hList1"/>
    <dgm:cxn modelId="{18EBE8C7-608D-4D75-BF02-828631C1A3DD}" type="presParOf" srcId="{87D3263D-86D4-4BDC-809E-CE0BFAF8B079}" destId="{A8B204E5-F86F-49C0-AC5E-F8E36339D974}" srcOrd="2" destOrd="0" presId="urn:microsoft.com/office/officeart/2005/8/layout/hList1"/>
    <dgm:cxn modelId="{DFBA7C8A-4416-4862-B069-45C3B3A32BE9}" type="presParOf" srcId="{A8B204E5-F86F-49C0-AC5E-F8E36339D974}" destId="{51627E20-29B3-4173-A93F-535FB301E406}" srcOrd="0" destOrd="0" presId="urn:microsoft.com/office/officeart/2005/8/layout/hList1"/>
    <dgm:cxn modelId="{00BBF678-0280-43AF-89E9-5DF442921E70}" type="presParOf" srcId="{A8B204E5-F86F-49C0-AC5E-F8E36339D974}" destId="{D65CB46D-AA31-4163-B01C-45C51CD64C5B}" srcOrd="1" destOrd="0" presId="urn:microsoft.com/office/officeart/2005/8/layout/hList1"/>
    <dgm:cxn modelId="{4E40D7F6-8729-456F-8789-36264089B1BD}" type="presParOf" srcId="{87D3263D-86D4-4BDC-809E-CE0BFAF8B079}" destId="{7E1A64F9-4E10-4AEF-A7A8-54FEF98CD360}" srcOrd="3" destOrd="0" presId="urn:microsoft.com/office/officeart/2005/8/layout/hList1"/>
    <dgm:cxn modelId="{0DDB9448-375B-45FD-BA87-67F9ECD3A5B7}" type="presParOf" srcId="{87D3263D-86D4-4BDC-809E-CE0BFAF8B079}" destId="{832A1116-B7E7-4C03-9B6A-C2448315ACB1}" srcOrd="4" destOrd="0" presId="urn:microsoft.com/office/officeart/2005/8/layout/hList1"/>
    <dgm:cxn modelId="{83A7D146-410F-42F6-AF92-9848610FB63F}" type="presParOf" srcId="{832A1116-B7E7-4C03-9B6A-C2448315ACB1}" destId="{63E138D9-7A12-4D36-B9B2-D1176574D9DD}" srcOrd="0" destOrd="0" presId="urn:microsoft.com/office/officeart/2005/8/layout/hList1"/>
    <dgm:cxn modelId="{F2369417-982B-40FE-8D22-A985C162E052}" type="presParOf" srcId="{832A1116-B7E7-4C03-9B6A-C2448315ACB1}" destId="{AFF94F24-1D5B-460F-9835-625DEB5BBE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1B5AD-69FC-456A-BE25-BA981422FC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1EC7F9-B885-48F2-A4C7-4274BCBF3FC7}">
      <dgm:prSet/>
      <dgm:spPr/>
      <dgm:t>
        <a:bodyPr/>
        <a:lstStyle/>
        <a:p>
          <a:pPr algn="ctr" rtl="0"/>
          <a:r>
            <a:rPr lang="en-US" dirty="0"/>
            <a:t>Factors in Course Selection</a:t>
          </a:r>
        </a:p>
      </dgm:t>
    </dgm:pt>
    <dgm:pt modelId="{33DBB4DA-D123-4B0E-B786-D43AA0DBDCBA}" type="parTrans" cxnId="{66A916C7-6AE2-4E69-AEE7-F047E7DB2BE4}">
      <dgm:prSet/>
      <dgm:spPr/>
      <dgm:t>
        <a:bodyPr/>
        <a:lstStyle/>
        <a:p>
          <a:endParaRPr lang="en-US"/>
        </a:p>
      </dgm:t>
    </dgm:pt>
    <dgm:pt modelId="{5B5AE039-6D6F-4786-9BA2-A51072D5C3C7}" type="sibTrans" cxnId="{66A916C7-6AE2-4E69-AEE7-F047E7DB2BE4}">
      <dgm:prSet/>
      <dgm:spPr/>
      <dgm:t>
        <a:bodyPr/>
        <a:lstStyle/>
        <a:p>
          <a:endParaRPr lang="en-US"/>
        </a:p>
      </dgm:t>
    </dgm:pt>
    <dgm:pt modelId="{4872E14C-9B68-48AB-BD11-FB88877E63BC}" type="pres">
      <dgm:prSet presAssocID="{ECB1B5AD-69FC-456A-BE25-BA981422FC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4BB97-0080-4FC3-AAEF-96C9FF8625C1}" type="pres">
      <dgm:prSet presAssocID="{391EC7F9-B885-48F2-A4C7-4274BCBF3F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2EA51-5BC7-4759-A901-EC50A6A7FA2F}" type="presOf" srcId="{391EC7F9-B885-48F2-A4C7-4274BCBF3FC7}" destId="{FA94BB97-0080-4FC3-AAEF-96C9FF8625C1}" srcOrd="0" destOrd="0" presId="urn:microsoft.com/office/officeart/2005/8/layout/vList2"/>
    <dgm:cxn modelId="{7C9C9056-B23D-4BA6-AFCB-93D63169B574}" type="presOf" srcId="{ECB1B5AD-69FC-456A-BE25-BA981422FCC2}" destId="{4872E14C-9B68-48AB-BD11-FB88877E63BC}" srcOrd="0" destOrd="0" presId="urn:microsoft.com/office/officeart/2005/8/layout/vList2"/>
    <dgm:cxn modelId="{66A916C7-6AE2-4E69-AEE7-F047E7DB2BE4}" srcId="{ECB1B5AD-69FC-456A-BE25-BA981422FCC2}" destId="{391EC7F9-B885-48F2-A4C7-4274BCBF3FC7}" srcOrd="0" destOrd="0" parTransId="{33DBB4DA-D123-4B0E-B786-D43AA0DBDCBA}" sibTransId="{5B5AE039-6D6F-4786-9BA2-A51072D5C3C7}"/>
    <dgm:cxn modelId="{8242E467-5013-4B7E-87E2-16AD8896ECA2}" type="presParOf" srcId="{4872E14C-9B68-48AB-BD11-FB88877E63BC}" destId="{FA94BB97-0080-4FC3-AAEF-96C9FF862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Recommended Sequence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AP Lang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AP Lit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Non-Recommended Sequence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Required Social Studies Courses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World Lit H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11</a:t>
          </a:r>
          <a:r>
            <a:rPr lang="en-US" sz="1600" b="1" baseline="30000" dirty="0"/>
            <a:t>th</a:t>
          </a:r>
          <a:r>
            <a:rPr lang="en-US" sz="1600" b="1" dirty="0"/>
            <a:t> Lit H or AP Lang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 Lit or College English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 dirty="0"/>
            <a:t>US History or AP US History (11)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Econ / Government or AP (12)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College English (12)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N/A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World History H or AP World History (10)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  <dgm:t>
        <a:bodyPr/>
        <a:lstStyle/>
        <a:p>
          <a:endParaRPr lang="en-US"/>
        </a:p>
      </dgm:t>
    </dgm:pt>
    <dgm:pt modelId="{7012A2A0-87D9-47A7-8CAF-85432D2F9B24}" type="pres">
      <dgm:prSet presAssocID="{E2B3412B-FEAB-4991-A3AC-2DD96C2BF9E0}" presName="rootConnector" presStyleLbl="node1" presStyleIdx="0" presStyleCnt="3"/>
      <dgm:spPr/>
      <dgm:t>
        <a:bodyPr/>
        <a:lstStyle/>
        <a:p>
          <a:endParaRPr lang="en-US"/>
        </a:p>
      </dgm:t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C727-CBF6-4D6A-8B24-0DB302E3478F}" type="pres">
      <dgm:prSet presAssocID="{A65E2E99-BF23-4428-AAEC-FB27A89B8375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B9264-FE0E-4D66-9DE1-B204D9FDDF9E}" type="pres">
      <dgm:prSet presAssocID="{7DBD9764-3B0F-4B52-8133-A6C4D5C489CF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029F-D205-4069-A29F-FBD577543DA3}" type="pres">
      <dgm:prSet presAssocID="{A3BEF451-57CC-4DF0-A9C8-2FF74C749FB3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  <dgm:t>
        <a:bodyPr/>
        <a:lstStyle/>
        <a:p>
          <a:endParaRPr lang="en-US"/>
        </a:p>
      </dgm:t>
    </dgm:pt>
    <dgm:pt modelId="{331AD8B5-D31B-4F21-8970-50E539846EE7}" type="pres">
      <dgm:prSet presAssocID="{ACC88FBC-9A8E-47A1-996A-6F20319319B1}" presName="rootConnector" presStyleLbl="node1" presStyleIdx="1" presStyleCnt="3"/>
      <dgm:spPr/>
      <dgm:t>
        <a:bodyPr/>
        <a:lstStyle/>
        <a:p>
          <a:endParaRPr lang="en-US"/>
        </a:p>
      </dgm:t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D384B-C56A-4B18-8F00-C378B75C0CA1}" type="pres">
      <dgm:prSet presAssocID="{D337F80B-7717-4445-99CE-737A16998F27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F7AD4-7C80-421E-BBC3-9FA988F9CC85}" type="pres">
      <dgm:prSet presAssocID="{4E97677D-A33A-448B-AB17-3BFF9BAD64EA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20E05-6320-42FF-B7DC-57173DE5F04B}" type="pres">
      <dgm:prSet presAssocID="{8C8930FD-52B4-489E-A45E-57438FA7CFCF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  <dgm:t>
        <a:bodyPr/>
        <a:lstStyle/>
        <a:p>
          <a:endParaRPr lang="en-US"/>
        </a:p>
      </dgm:t>
    </dgm:pt>
    <dgm:pt modelId="{7BF96016-9C2D-47F4-B166-D5AE85E7EA50}" type="pres">
      <dgm:prSet presAssocID="{05CD7DB6-826D-4B1E-99A7-A710FB9D76EF}" presName="rootConnector" presStyleLbl="node1" presStyleIdx="2" presStyleCnt="3"/>
      <dgm:spPr/>
      <dgm:t>
        <a:bodyPr/>
        <a:lstStyle/>
        <a:p>
          <a:endParaRPr lang="en-US"/>
        </a:p>
      </dgm:t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27C18-E4F5-4F06-AF09-C723DB6D4924}" type="pres">
      <dgm:prSet presAssocID="{AB05F3AF-04FA-4A9B-BFD4-E58E75119525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DA74-7074-4ED5-BF79-D07CE8B0BF50}" type="pres">
      <dgm:prSet presAssocID="{FBE97E2B-6CF4-4EC4-BE63-560F343B99DC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325E8-9301-42F7-ACA3-3DD15E840D39}" type="pres">
      <dgm:prSet presAssocID="{5C2765F5-EFD7-4803-AD37-74B62413FDCF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FBACA-5FA8-44D7-8503-386F139B966F}" type="presOf" srcId="{4E97677D-A33A-448B-AB17-3BFF9BAD64EA}" destId="{DA1F7AD4-7C80-421E-BBC3-9FA988F9CC85}" srcOrd="0" destOrd="0" presId="urn:microsoft.com/office/officeart/2005/8/layout/hierarchy3"/>
    <dgm:cxn modelId="{3FF1E9A8-569B-4FAD-980D-80DD00DD49C3}" type="presOf" srcId="{05CD7DB6-826D-4B1E-99A7-A710FB9D76EF}" destId="{7BF96016-9C2D-47F4-B166-D5AE85E7EA50}" srcOrd="1" destOrd="0" presId="urn:microsoft.com/office/officeart/2005/8/layout/hierarchy3"/>
    <dgm:cxn modelId="{447BD622-75A8-471F-8B31-AF58117C2010}" type="presOf" srcId="{ACC88FBC-9A8E-47A1-996A-6F20319319B1}" destId="{EBA8549B-A53A-4A31-8C36-758C1D193D6F}" srcOrd="0" destOrd="0" presId="urn:microsoft.com/office/officeart/2005/8/layout/hierarchy3"/>
    <dgm:cxn modelId="{B2DB04D1-4E10-49E6-B075-FDF534812FA0}" type="presOf" srcId="{7D3DC6AD-7BD6-4799-930C-E32DE719CF57}" destId="{B030CCAE-7F55-4226-9591-93209B9B293D}" srcOrd="0" destOrd="0" presId="urn:microsoft.com/office/officeart/2005/8/layout/hierarchy3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B1FA5323-429B-4DEF-A2D1-CBCB79EE0096}" type="presOf" srcId="{8C8930FD-52B4-489E-A45E-57438FA7CFCF}" destId="{62B20E05-6320-42FF-B7DC-57173DE5F04B}" srcOrd="0" destOrd="0" presId="urn:microsoft.com/office/officeart/2005/8/layout/hierarchy3"/>
    <dgm:cxn modelId="{297AE224-2643-4B84-9802-EF4C9B3DC7E3}" type="presOf" srcId="{A65E2E99-BF23-4428-AAEC-FB27A89B8375}" destId="{9B64C727-CBF6-4D6A-8B24-0DB302E3478F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629B6928-4813-457F-A6D9-0EA1EC5BE758}" type="presOf" srcId="{EA77FCE6-CE8E-48AD-B7A8-1DC54B9B01A5}" destId="{B487F1AD-85A1-4DBA-BFA3-423E55AEDB01}" srcOrd="0" destOrd="0" presId="urn:microsoft.com/office/officeart/2005/8/layout/hierarchy3"/>
    <dgm:cxn modelId="{8A57E94E-CA21-4AD5-92DB-C129F3333F47}" type="presOf" srcId="{E2B3412B-FEAB-4991-A3AC-2DD96C2BF9E0}" destId="{7012A2A0-87D9-47A7-8CAF-85432D2F9B24}" srcOrd="1" destOrd="0" presId="urn:microsoft.com/office/officeart/2005/8/layout/hierarchy3"/>
    <dgm:cxn modelId="{ECEA5E3B-EC35-471E-A32D-DB53A87B0CB5}" type="presOf" srcId="{05CD7DB6-826D-4B1E-99A7-A710FB9D76EF}" destId="{59B93E00-69E8-4A76-BFDE-026C1C63FDE3}" srcOrd="0" destOrd="0" presId="urn:microsoft.com/office/officeart/2005/8/layout/hierarchy3"/>
    <dgm:cxn modelId="{A09C1742-8A49-4C8A-88D6-EC2F037A5387}" type="presOf" srcId="{702D8FD7-B945-4CA8-9153-D942129E1EBC}" destId="{A7175B96-7A25-4C59-846A-1EEA101129D7}" srcOrd="0" destOrd="0" presId="urn:microsoft.com/office/officeart/2005/8/layout/hierarchy3"/>
    <dgm:cxn modelId="{1F0F8572-97ED-48DC-98C0-7BF7599507E8}" type="presOf" srcId="{BAA20B80-8E26-45C7-9007-0DC326FDA06B}" destId="{A6E31CD9-4EA3-4E6E-9F16-FFD6B81C4497}" srcOrd="0" destOrd="0" presId="urn:microsoft.com/office/officeart/2005/8/layout/hierarchy3"/>
    <dgm:cxn modelId="{E6A7FB70-B395-426F-8B9C-262F16BA40C6}" type="presOf" srcId="{5C2765F5-EFD7-4803-AD37-74B62413FDCF}" destId="{F0E325E8-9301-42F7-ACA3-3DD15E840D39}" srcOrd="0" destOrd="0" presId="urn:microsoft.com/office/officeart/2005/8/layout/hierarchy3"/>
    <dgm:cxn modelId="{2B627B51-6AB6-449D-A55E-F903D16F81C4}" type="presOf" srcId="{A7A58B2A-7255-463F-9289-97AC1DF2FDC7}" destId="{D6FE60A5-4E9F-42B8-A431-0D75283B2DF9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C62A26B0-28DC-4418-B23D-B72083303BE4}" type="presOf" srcId="{47B5B46A-CB6F-4357-86DA-02415013EE10}" destId="{509E77BD-8EE2-4CA8-AC1A-E80B1DBF25D8}" srcOrd="0" destOrd="0" presId="urn:microsoft.com/office/officeart/2005/8/layout/hierarchy3"/>
    <dgm:cxn modelId="{05B6EDCB-6531-4FB7-9244-78DDD66AC394}" type="presOf" srcId="{A3BEF451-57CC-4DF0-A9C8-2FF74C749FB3}" destId="{F176029F-D205-4069-A29F-FBD577543DA3}" srcOrd="0" destOrd="0" presId="urn:microsoft.com/office/officeart/2005/8/layout/hierarchy3"/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A58B3AFE-5B42-45AE-B03B-B3BA2BBEC7BC}" type="presOf" srcId="{AB05F3AF-04FA-4A9B-BFD4-E58E75119525}" destId="{99E27C18-E4F5-4F06-AF09-C723DB6D4924}" srcOrd="0" destOrd="0" presId="urn:microsoft.com/office/officeart/2005/8/layout/hierarchy3"/>
    <dgm:cxn modelId="{3B3D642F-9D1A-4D98-9392-778CEB0728EC}" type="presOf" srcId="{7DBD9764-3B0F-4B52-8133-A6C4D5C489CF}" destId="{5C3B9264-FE0E-4D66-9DE1-B204D9FDDF9E}" srcOrd="0" destOrd="0" presId="urn:microsoft.com/office/officeart/2005/8/layout/hierarchy3"/>
    <dgm:cxn modelId="{912BCABF-3D89-46E2-BAFB-11E8BEA5D80E}" type="presOf" srcId="{FBE97E2B-6CF4-4EC4-BE63-560F343B99DC}" destId="{66E2DA74-7074-4ED5-BF79-D07CE8B0BF50}" srcOrd="0" destOrd="0" presId="urn:microsoft.com/office/officeart/2005/8/layout/hierarchy3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C94A1B98-C4AC-4BB3-BF54-37F2493B7BFE}" type="presOf" srcId="{7E58CC06-2FFC-4900-945A-75A947126A1E}" destId="{527A360A-C3A6-4639-8394-5784EA859F91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766550B4-3DA8-433F-A306-DEA2E1F8AE94}" type="presOf" srcId="{ACC88FBC-9A8E-47A1-996A-6F20319319B1}" destId="{331AD8B5-D31B-4F21-8970-50E539846EE7}" srcOrd="1" destOrd="0" presId="urn:microsoft.com/office/officeart/2005/8/layout/hierarchy3"/>
    <dgm:cxn modelId="{C46A271F-FE23-4E2A-BA36-4B2F317A1106}" type="presOf" srcId="{546DEC76-921C-4D1A-A740-F0D4EBFBC34C}" destId="{80E6C03D-8343-448E-9A6F-4D084D93D607}" srcOrd="0" destOrd="0" presId="urn:microsoft.com/office/officeart/2005/8/layout/hierarchy3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FEBF8876-B4D4-4F67-AF0C-7A42E5606800}" type="presOf" srcId="{7F75F130-E551-4BF1-826A-9DE04A705086}" destId="{7552E5C8-0C0F-45FD-B331-C923FFE1C73B}" srcOrd="0" destOrd="0" presId="urn:microsoft.com/office/officeart/2005/8/layout/hierarchy3"/>
    <dgm:cxn modelId="{912A922D-0CAA-4809-A64A-DA9C4E8781B6}" type="presOf" srcId="{D337F80B-7717-4445-99CE-737A16998F27}" destId="{C44D384B-C56A-4B18-8F00-C378B75C0CA1}" srcOrd="0" destOrd="0" presId="urn:microsoft.com/office/officeart/2005/8/layout/hierarchy3"/>
    <dgm:cxn modelId="{F7BEB054-E0BB-4518-9C16-279838D03967}" type="presOf" srcId="{E2B3412B-FEAB-4991-A3AC-2DD96C2BF9E0}" destId="{6D735043-CC08-447D-8207-7F12E2B215DC}" srcOrd="0" destOrd="0" presId="urn:microsoft.com/office/officeart/2005/8/layout/hierarchy3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8B62126A-A98E-4D20-BC32-6B56574D006C}" type="presOf" srcId="{CB12EA24-6C51-43FB-9B97-5835329D20DC}" destId="{AEDB4E9E-079D-4E50-BBE5-CF91900A9D02}" srcOrd="0" destOrd="0" presId="urn:microsoft.com/office/officeart/2005/8/layout/hierarchy3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7806F52E-3D2E-4E1A-916C-7ECC43A04FC2}" type="presOf" srcId="{48465AE7-5350-433B-BE6E-CFC222BA47BC}" destId="{B08D65B3-3D15-45FA-867A-C042D907E120}" srcOrd="0" destOrd="0" presId="urn:microsoft.com/office/officeart/2005/8/layout/hierarchy3"/>
    <dgm:cxn modelId="{60381639-C207-4DA2-A090-5D8FDFAF54EF}" type="presOf" srcId="{89F05342-4320-43C0-8603-5482AF56CDD5}" destId="{A0DA042F-F5AA-43B1-8B26-5E126D80BEBA}" srcOrd="0" destOrd="0" presId="urn:microsoft.com/office/officeart/2005/8/layout/hierarchy3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B7736AEC-752C-4726-B56D-5331700DEF6C}" type="presOf" srcId="{2724E459-78E6-4802-83E3-A7445AD21FBC}" destId="{942DEEFE-5A10-4188-B58D-E79390788C55}" srcOrd="0" destOrd="0" presId="urn:microsoft.com/office/officeart/2005/8/layout/hierarchy3"/>
    <dgm:cxn modelId="{64CEF829-38EA-4E53-B2AB-32F942D2C89A}" type="presOf" srcId="{AA17A570-CAF8-4D86-AF6C-FF4C4952ADD1}" destId="{E88A2F06-7772-4534-A935-D4941FCAAF6D}" srcOrd="0" destOrd="0" presId="urn:microsoft.com/office/officeart/2005/8/layout/hierarchy3"/>
    <dgm:cxn modelId="{B62502FD-E219-482F-B853-D17BE8D72B13}" type="presOf" srcId="{24C78063-7BF8-4E91-8E5E-9DCD2E07FE78}" destId="{844BF10C-040A-48C5-9F8C-6B9A6226A4D4}" srcOrd="0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9A09171B-51DB-4CD1-80AD-B3A5D5C0A9C6}" type="presOf" srcId="{86CBC33E-5465-4EE1-8B87-A749C1485F39}" destId="{9794179E-8B11-49FA-BA59-9AB52A9A14E7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465F1413-2088-49F2-ACA9-7C207A4A232E}" type="presParOf" srcId="{7552E5C8-0C0F-45FD-B331-C923FFE1C73B}" destId="{99AE3E05-F4F6-4845-BADE-735D0714D1EC}" srcOrd="0" destOrd="0" presId="urn:microsoft.com/office/officeart/2005/8/layout/hierarchy3"/>
    <dgm:cxn modelId="{CE424EB2-8CA1-4E1D-BDC3-B058AFB447E8}" type="presParOf" srcId="{99AE3E05-F4F6-4845-BADE-735D0714D1EC}" destId="{2F8F8B02-78B1-413E-BCF5-B1A9A4C4F724}" srcOrd="0" destOrd="0" presId="urn:microsoft.com/office/officeart/2005/8/layout/hierarchy3"/>
    <dgm:cxn modelId="{11665CAB-5EDC-45A5-BFC0-84DE395C2162}" type="presParOf" srcId="{2F8F8B02-78B1-413E-BCF5-B1A9A4C4F724}" destId="{6D735043-CC08-447D-8207-7F12E2B215DC}" srcOrd="0" destOrd="0" presId="urn:microsoft.com/office/officeart/2005/8/layout/hierarchy3"/>
    <dgm:cxn modelId="{6BE9BD21-7DBA-4B4C-8766-CB9AC9D4B90D}" type="presParOf" srcId="{2F8F8B02-78B1-413E-BCF5-B1A9A4C4F724}" destId="{7012A2A0-87D9-47A7-8CAF-85432D2F9B24}" srcOrd="1" destOrd="0" presId="urn:microsoft.com/office/officeart/2005/8/layout/hierarchy3"/>
    <dgm:cxn modelId="{A248C7C8-243C-49E1-8CD2-B692CA9EEEFF}" type="presParOf" srcId="{99AE3E05-F4F6-4845-BADE-735D0714D1EC}" destId="{8D62F27F-158F-4E63-A257-09911B63E5E7}" srcOrd="1" destOrd="0" presId="urn:microsoft.com/office/officeart/2005/8/layout/hierarchy3"/>
    <dgm:cxn modelId="{ECAB44C4-7481-48F3-8E11-72E8604BD748}" type="presParOf" srcId="{8D62F27F-158F-4E63-A257-09911B63E5E7}" destId="{B08D65B3-3D15-45FA-867A-C042D907E120}" srcOrd="0" destOrd="0" presId="urn:microsoft.com/office/officeart/2005/8/layout/hierarchy3"/>
    <dgm:cxn modelId="{F1863FEC-DC5E-4496-8100-BA43B86BFE2A}" type="presParOf" srcId="{8D62F27F-158F-4E63-A257-09911B63E5E7}" destId="{9794179E-8B11-49FA-BA59-9AB52A9A14E7}" srcOrd="1" destOrd="0" presId="urn:microsoft.com/office/officeart/2005/8/layout/hierarchy3"/>
    <dgm:cxn modelId="{3ACC1BBC-4509-4712-B837-54898F5183D1}" type="presParOf" srcId="{8D62F27F-158F-4E63-A257-09911B63E5E7}" destId="{9B64C727-CBF6-4D6A-8B24-0DB302E3478F}" srcOrd="2" destOrd="0" presId="urn:microsoft.com/office/officeart/2005/8/layout/hierarchy3"/>
    <dgm:cxn modelId="{C28507BC-9E16-44E1-BA0A-AFC4BD3F0185}" type="presParOf" srcId="{8D62F27F-158F-4E63-A257-09911B63E5E7}" destId="{A7175B96-7A25-4C59-846A-1EEA101129D7}" srcOrd="3" destOrd="0" presId="urn:microsoft.com/office/officeart/2005/8/layout/hierarchy3"/>
    <dgm:cxn modelId="{B40259D4-9052-4A1C-94A1-AFDCB986EF39}" type="presParOf" srcId="{8D62F27F-158F-4E63-A257-09911B63E5E7}" destId="{5C3B9264-FE0E-4D66-9DE1-B204D9FDDF9E}" srcOrd="4" destOrd="0" presId="urn:microsoft.com/office/officeart/2005/8/layout/hierarchy3"/>
    <dgm:cxn modelId="{BF02A1A9-5F80-4527-AFED-04D94767C39F}" type="presParOf" srcId="{8D62F27F-158F-4E63-A257-09911B63E5E7}" destId="{AEDB4E9E-079D-4E50-BBE5-CF91900A9D02}" srcOrd="5" destOrd="0" presId="urn:microsoft.com/office/officeart/2005/8/layout/hierarchy3"/>
    <dgm:cxn modelId="{E9C03612-56C6-4E0B-A31E-98BFE28BA68A}" type="presParOf" srcId="{8D62F27F-158F-4E63-A257-09911B63E5E7}" destId="{F176029F-D205-4069-A29F-FBD577543DA3}" srcOrd="6" destOrd="0" presId="urn:microsoft.com/office/officeart/2005/8/layout/hierarchy3"/>
    <dgm:cxn modelId="{015A8EF4-B8BF-47FA-BABB-3278341ADE7E}" type="presParOf" srcId="{8D62F27F-158F-4E63-A257-09911B63E5E7}" destId="{B030CCAE-7F55-4226-9591-93209B9B293D}" srcOrd="7" destOrd="0" presId="urn:microsoft.com/office/officeart/2005/8/layout/hierarchy3"/>
    <dgm:cxn modelId="{53713442-A110-49D1-9496-663AA418BE27}" type="presParOf" srcId="{7552E5C8-0C0F-45FD-B331-C923FFE1C73B}" destId="{CABFF137-79D2-440A-B461-4686836D9F67}" srcOrd="1" destOrd="0" presId="urn:microsoft.com/office/officeart/2005/8/layout/hierarchy3"/>
    <dgm:cxn modelId="{271EB93E-8911-4A13-9F2F-327FBF28BCAE}" type="presParOf" srcId="{CABFF137-79D2-440A-B461-4686836D9F67}" destId="{D8067CEE-C892-47D9-B994-A8CCD3545E62}" srcOrd="0" destOrd="0" presId="urn:microsoft.com/office/officeart/2005/8/layout/hierarchy3"/>
    <dgm:cxn modelId="{FFAA4932-6061-40D8-B7FF-9B54711035DD}" type="presParOf" srcId="{D8067CEE-C892-47D9-B994-A8CCD3545E62}" destId="{EBA8549B-A53A-4A31-8C36-758C1D193D6F}" srcOrd="0" destOrd="0" presId="urn:microsoft.com/office/officeart/2005/8/layout/hierarchy3"/>
    <dgm:cxn modelId="{6821BEF0-71EA-43CA-BD8E-71DA4CDAA926}" type="presParOf" srcId="{D8067CEE-C892-47D9-B994-A8CCD3545E62}" destId="{331AD8B5-D31B-4F21-8970-50E539846EE7}" srcOrd="1" destOrd="0" presId="urn:microsoft.com/office/officeart/2005/8/layout/hierarchy3"/>
    <dgm:cxn modelId="{545F7151-49B5-46F2-A380-A0BB4F3EC1AB}" type="presParOf" srcId="{CABFF137-79D2-440A-B461-4686836D9F67}" destId="{8342F55C-D501-4B79-8A78-1B668CAFC496}" srcOrd="1" destOrd="0" presId="urn:microsoft.com/office/officeart/2005/8/layout/hierarchy3"/>
    <dgm:cxn modelId="{7B4AC1DF-D572-4D68-8D1E-0D62D17F271A}" type="presParOf" srcId="{8342F55C-D501-4B79-8A78-1B668CAFC496}" destId="{B487F1AD-85A1-4DBA-BFA3-423E55AEDB01}" srcOrd="0" destOrd="0" presId="urn:microsoft.com/office/officeart/2005/8/layout/hierarchy3"/>
    <dgm:cxn modelId="{0432B5EA-E23D-484D-9F8E-EA263D9BD180}" type="presParOf" srcId="{8342F55C-D501-4B79-8A78-1B668CAFC496}" destId="{D6FE60A5-4E9F-42B8-A431-0D75283B2DF9}" srcOrd="1" destOrd="0" presId="urn:microsoft.com/office/officeart/2005/8/layout/hierarchy3"/>
    <dgm:cxn modelId="{022AF8C2-EAA5-40F1-8DFB-68254A7598C8}" type="presParOf" srcId="{8342F55C-D501-4B79-8A78-1B668CAFC496}" destId="{C44D384B-C56A-4B18-8F00-C378B75C0CA1}" srcOrd="2" destOrd="0" presId="urn:microsoft.com/office/officeart/2005/8/layout/hierarchy3"/>
    <dgm:cxn modelId="{71A0EBA0-04C1-43D8-9202-FFBB0DFDF15F}" type="presParOf" srcId="{8342F55C-D501-4B79-8A78-1B668CAFC496}" destId="{A6E31CD9-4EA3-4E6E-9F16-FFD6B81C4497}" srcOrd="3" destOrd="0" presId="urn:microsoft.com/office/officeart/2005/8/layout/hierarchy3"/>
    <dgm:cxn modelId="{97D39F0D-EAE8-4E73-9A66-8C7A77AAC585}" type="presParOf" srcId="{8342F55C-D501-4B79-8A78-1B668CAFC496}" destId="{DA1F7AD4-7C80-421E-BBC3-9FA988F9CC85}" srcOrd="4" destOrd="0" presId="urn:microsoft.com/office/officeart/2005/8/layout/hierarchy3"/>
    <dgm:cxn modelId="{F69EBE1A-15F2-4892-89CB-93C7CAD599D6}" type="presParOf" srcId="{8342F55C-D501-4B79-8A78-1B668CAFC496}" destId="{80E6C03D-8343-448E-9A6F-4D084D93D607}" srcOrd="5" destOrd="0" presId="urn:microsoft.com/office/officeart/2005/8/layout/hierarchy3"/>
    <dgm:cxn modelId="{DDC061BD-EA98-461A-9FDD-F5960072DC31}" type="presParOf" srcId="{8342F55C-D501-4B79-8A78-1B668CAFC496}" destId="{62B20E05-6320-42FF-B7DC-57173DE5F04B}" srcOrd="6" destOrd="0" presId="urn:microsoft.com/office/officeart/2005/8/layout/hierarchy3"/>
    <dgm:cxn modelId="{723E5D93-2F1D-41A7-AA9A-91F9087B914B}" type="presParOf" srcId="{8342F55C-D501-4B79-8A78-1B668CAFC496}" destId="{509E77BD-8EE2-4CA8-AC1A-E80B1DBF25D8}" srcOrd="7" destOrd="0" presId="urn:microsoft.com/office/officeart/2005/8/layout/hierarchy3"/>
    <dgm:cxn modelId="{C98851C1-2C93-4A2C-B642-AD4DDB5A3AE0}" type="presParOf" srcId="{7552E5C8-0C0F-45FD-B331-C923FFE1C73B}" destId="{D0DE5B27-8323-4A4E-9825-A5354203C393}" srcOrd="2" destOrd="0" presId="urn:microsoft.com/office/officeart/2005/8/layout/hierarchy3"/>
    <dgm:cxn modelId="{6E802013-95F6-47DD-8970-4C6159E9FF8A}" type="presParOf" srcId="{D0DE5B27-8323-4A4E-9825-A5354203C393}" destId="{7781378E-6DE5-4D6E-9711-39D889FD1A2E}" srcOrd="0" destOrd="0" presId="urn:microsoft.com/office/officeart/2005/8/layout/hierarchy3"/>
    <dgm:cxn modelId="{0F2918ED-34DC-4DAB-B5B8-06A17C6606FC}" type="presParOf" srcId="{7781378E-6DE5-4D6E-9711-39D889FD1A2E}" destId="{59B93E00-69E8-4A76-BFDE-026C1C63FDE3}" srcOrd="0" destOrd="0" presId="urn:microsoft.com/office/officeart/2005/8/layout/hierarchy3"/>
    <dgm:cxn modelId="{21351591-6D9F-4304-AD1C-AD09842CC4C5}" type="presParOf" srcId="{7781378E-6DE5-4D6E-9711-39D889FD1A2E}" destId="{7BF96016-9C2D-47F4-B166-D5AE85E7EA50}" srcOrd="1" destOrd="0" presId="urn:microsoft.com/office/officeart/2005/8/layout/hierarchy3"/>
    <dgm:cxn modelId="{AFB52C55-7702-476A-8F58-4FF5551236B3}" type="presParOf" srcId="{D0DE5B27-8323-4A4E-9825-A5354203C393}" destId="{9C21658C-9166-4911-AD9D-149932182CB0}" srcOrd="1" destOrd="0" presId="urn:microsoft.com/office/officeart/2005/8/layout/hierarchy3"/>
    <dgm:cxn modelId="{537C20AA-3CE5-46F8-B626-D4EBADF445F5}" type="presParOf" srcId="{9C21658C-9166-4911-AD9D-149932182CB0}" destId="{E88A2F06-7772-4534-A935-D4941FCAAF6D}" srcOrd="0" destOrd="0" presId="urn:microsoft.com/office/officeart/2005/8/layout/hierarchy3"/>
    <dgm:cxn modelId="{F1BF6D41-0EB0-40C7-A245-D7794685D9F1}" type="presParOf" srcId="{9C21658C-9166-4911-AD9D-149932182CB0}" destId="{527A360A-C3A6-4639-8394-5784EA859F91}" srcOrd="1" destOrd="0" presId="urn:microsoft.com/office/officeart/2005/8/layout/hierarchy3"/>
    <dgm:cxn modelId="{900CAF34-6805-4685-B1B4-DA352441963C}" type="presParOf" srcId="{9C21658C-9166-4911-AD9D-149932182CB0}" destId="{99E27C18-E4F5-4F06-AF09-C723DB6D4924}" srcOrd="2" destOrd="0" presId="urn:microsoft.com/office/officeart/2005/8/layout/hierarchy3"/>
    <dgm:cxn modelId="{48098E73-20FE-40AE-9487-67FE174794D3}" type="presParOf" srcId="{9C21658C-9166-4911-AD9D-149932182CB0}" destId="{844BF10C-040A-48C5-9F8C-6B9A6226A4D4}" srcOrd="3" destOrd="0" presId="urn:microsoft.com/office/officeart/2005/8/layout/hierarchy3"/>
    <dgm:cxn modelId="{B0A60572-EB8E-4923-86C1-C1A58C8BFB06}" type="presParOf" srcId="{9C21658C-9166-4911-AD9D-149932182CB0}" destId="{66E2DA74-7074-4ED5-BF79-D07CE8B0BF50}" srcOrd="4" destOrd="0" presId="urn:microsoft.com/office/officeart/2005/8/layout/hierarchy3"/>
    <dgm:cxn modelId="{227B0CA1-80F6-4D9D-887E-402D0FD2FC96}" type="presParOf" srcId="{9C21658C-9166-4911-AD9D-149932182CB0}" destId="{942DEEFE-5A10-4188-B58D-E79390788C55}" srcOrd="5" destOrd="0" presId="urn:microsoft.com/office/officeart/2005/8/layout/hierarchy3"/>
    <dgm:cxn modelId="{593C4AD9-F8EF-41B1-93B2-A864A9E69343}" type="presParOf" srcId="{9C21658C-9166-4911-AD9D-149932182CB0}" destId="{F0E325E8-9301-42F7-ACA3-3DD15E840D39}" srcOrd="6" destOrd="0" presId="urn:microsoft.com/office/officeart/2005/8/layout/hierarchy3"/>
    <dgm:cxn modelId="{B905C3FF-70E8-4495-9B8A-A69DB9DE2F4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On-Level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Accelerated Geometry Hon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Accelerated Pre-Calculus Hon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Accelerated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Honors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Geometry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Algebra 2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Approved 4</a:t>
          </a:r>
          <a:r>
            <a:rPr lang="en-US" sz="1600" b="1" baseline="30000" dirty="0"/>
            <a:t>th</a:t>
          </a:r>
          <a:r>
            <a:rPr lang="en-US" sz="1600" b="1" dirty="0"/>
            <a:t> Math Course 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/>
            <a:t>Algebra 2 (10</a:t>
          </a:r>
          <a:r>
            <a:rPr lang="en-US" sz="1600" b="1" dirty="0"/>
            <a:t>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PreCalculus Honors (11)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AP Math or Dual Enrollment Math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Algebra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Algebra Honors (8)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Geometry Honors (9)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Accelerated Algebra Hon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  <dgm:t>
        <a:bodyPr/>
        <a:lstStyle/>
        <a:p>
          <a:endParaRPr lang="en-US"/>
        </a:p>
      </dgm:t>
    </dgm:pt>
    <dgm:pt modelId="{7012A2A0-87D9-47A7-8CAF-85432D2F9B24}" type="pres">
      <dgm:prSet presAssocID="{E2B3412B-FEAB-4991-A3AC-2DD96C2BF9E0}" presName="rootConnector" presStyleLbl="node1" presStyleIdx="0" presStyleCnt="3"/>
      <dgm:spPr/>
      <dgm:t>
        <a:bodyPr/>
        <a:lstStyle/>
        <a:p>
          <a:endParaRPr lang="en-US"/>
        </a:p>
      </dgm:t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C727-CBF6-4D6A-8B24-0DB302E3478F}" type="pres">
      <dgm:prSet presAssocID="{A65E2E99-BF23-4428-AAEC-FB27A89B8375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B9264-FE0E-4D66-9DE1-B204D9FDDF9E}" type="pres">
      <dgm:prSet presAssocID="{7DBD9764-3B0F-4B52-8133-A6C4D5C489CF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6029F-D205-4069-A29F-FBD577543DA3}" type="pres">
      <dgm:prSet presAssocID="{A3BEF451-57CC-4DF0-A9C8-2FF74C749FB3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  <dgm:t>
        <a:bodyPr/>
        <a:lstStyle/>
        <a:p>
          <a:endParaRPr lang="en-US"/>
        </a:p>
      </dgm:t>
    </dgm:pt>
    <dgm:pt modelId="{331AD8B5-D31B-4F21-8970-50E539846EE7}" type="pres">
      <dgm:prSet presAssocID="{ACC88FBC-9A8E-47A1-996A-6F20319319B1}" presName="rootConnector" presStyleLbl="node1" presStyleIdx="1" presStyleCnt="3"/>
      <dgm:spPr/>
      <dgm:t>
        <a:bodyPr/>
        <a:lstStyle/>
        <a:p>
          <a:endParaRPr lang="en-US"/>
        </a:p>
      </dgm:t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D384B-C56A-4B18-8F00-C378B75C0CA1}" type="pres">
      <dgm:prSet presAssocID="{D337F80B-7717-4445-99CE-737A16998F27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F7AD4-7C80-421E-BBC3-9FA988F9CC85}" type="pres">
      <dgm:prSet presAssocID="{4E97677D-A33A-448B-AB17-3BFF9BAD64EA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20E05-6320-42FF-B7DC-57173DE5F04B}" type="pres">
      <dgm:prSet presAssocID="{8C8930FD-52B4-489E-A45E-57438FA7CFCF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  <dgm:t>
        <a:bodyPr/>
        <a:lstStyle/>
        <a:p>
          <a:endParaRPr lang="en-US"/>
        </a:p>
      </dgm:t>
    </dgm:pt>
    <dgm:pt modelId="{7BF96016-9C2D-47F4-B166-D5AE85E7EA50}" type="pres">
      <dgm:prSet presAssocID="{05CD7DB6-826D-4B1E-99A7-A710FB9D76EF}" presName="rootConnector" presStyleLbl="node1" presStyleIdx="2" presStyleCnt="3"/>
      <dgm:spPr/>
      <dgm:t>
        <a:bodyPr/>
        <a:lstStyle/>
        <a:p>
          <a:endParaRPr lang="en-US"/>
        </a:p>
      </dgm:t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27C18-E4F5-4F06-AF09-C723DB6D4924}" type="pres">
      <dgm:prSet presAssocID="{AB05F3AF-04FA-4A9B-BFD4-E58E75119525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DA74-7074-4ED5-BF79-D07CE8B0BF50}" type="pres">
      <dgm:prSet presAssocID="{FBE97E2B-6CF4-4EC4-BE63-560F343B99DC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325E8-9301-42F7-ACA3-3DD15E840D39}" type="pres">
      <dgm:prSet presAssocID="{5C2765F5-EFD7-4803-AD37-74B62413FDCF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56BCC-8173-4822-984F-637A7F8DE25A}" type="presOf" srcId="{CB12EA24-6C51-43FB-9B97-5835329D20DC}" destId="{AEDB4E9E-079D-4E50-BBE5-CF91900A9D02}" srcOrd="0" destOrd="0" presId="urn:microsoft.com/office/officeart/2005/8/layout/hierarchy3"/>
    <dgm:cxn modelId="{2D47BB48-EE35-4441-B83A-949E92D7F3E7}" type="presOf" srcId="{A65E2E99-BF23-4428-AAEC-FB27A89B8375}" destId="{9B64C727-CBF6-4D6A-8B24-0DB302E3478F}" srcOrd="0" destOrd="0" presId="urn:microsoft.com/office/officeart/2005/8/layout/hierarchy3"/>
    <dgm:cxn modelId="{98B5AC76-76E8-4432-94AD-7CEFB337E09C}" type="presOf" srcId="{7E58CC06-2FFC-4900-945A-75A947126A1E}" destId="{527A360A-C3A6-4639-8394-5784EA859F91}" srcOrd="0" destOrd="0" presId="urn:microsoft.com/office/officeart/2005/8/layout/hierarchy3"/>
    <dgm:cxn modelId="{5A854EC4-B077-49E8-B650-F40E4EDCA158}" type="presOf" srcId="{2724E459-78E6-4802-83E3-A7445AD21FBC}" destId="{942DEEFE-5A10-4188-B58D-E79390788C55}" srcOrd="0" destOrd="0" presId="urn:microsoft.com/office/officeart/2005/8/layout/hierarchy3"/>
    <dgm:cxn modelId="{99BC069F-A122-4752-A9E6-151FF8249476}" type="presOf" srcId="{E2B3412B-FEAB-4991-A3AC-2DD96C2BF9E0}" destId="{6D735043-CC08-447D-8207-7F12E2B215DC}" srcOrd="0" destOrd="0" presId="urn:microsoft.com/office/officeart/2005/8/layout/hierarchy3"/>
    <dgm:cxn modelId="{23E62888-9100-4DF2-B6D5-27E09A5A7E35}" type="presOf" srcId="{A3BEF451-57CC-4DF0-A9C8-2FF74C749FB3}" destId="{F176029F-D205-4069-A29F-FBD577543DA3}" srcOrd="0" destOrd="0" presId="urn:microsoft.com/office/officeart/2005/8/layout/hierarchy3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4F5885B8-BA2C-417B-B1BB-C956BDFC27A7}" type="presOf" srcId="{546DEC76-921C-4D1A-A740-F0D4EBFBC34C}" destId="{80E6C03D-8343-448E-9A6F-4D084D93D607}" srcOrd="0" destOrd="0" presId="urn:microsoft.com/office/officeart/2005/8/layout/hierarchy3"/>
    <dgm:cxn modelId="{447F5222-CF68-4F8B-B776-A0714EBC0E0B}" type="presOf" srcId="{7DBD9764-3B0F-4B52-8133-A6C4D5C489CF}" destId="{5C3B9264-FE0E-4D66-9DE1-B204D9FDDF9E}" srcOrd="0" destOrd="0" presId="urn:microsoft.com/office/officeart/2005/8/layout/hierarchy3"/>
    <dgm:cxn modelId="{D536CB48-C297-44C7-BF83-E1B9C6297996}" type="presOf" srcId="{ACC88FBC-9A8E-47A1-996A-6F20319319B1}" destId="{331AD8B5-D31B-4F21-8970-50E539846EE7}" srcOrd="1" destOrd="0" presId="urn:microsoft.com/office/officeart/2005/8/layout/hierarchy3"/>
    <dgm:cxn modelId="{1A648F53-1AA6-47AC-B5D4-F5D37843A65D}" type="presOf" srcId="{89F05342-4320-43C0-8603-5482AF56CDD5}" destId="{A0DA042F-F5AA-43B1-8B26-5E126D80BEBA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2A0197ED-3C66-4BB4-B361-3982622DA857}" type="presOf" srcId="{FBE97E2B-6CF4-4EC4-BE63-560F343B99DC}" destId="{66E2DA74-7074-4ED5-BF79-D07CE8B0BF50}" srcOrd="0" destOrd="0" presId="urn:microsoft.com/office/officeart/2005/8/layout/hierarchy3"/>
    <dgm:cxn modelId="{F0294A43-A1BD-4A15-9B50-32BA0107A328}" type="presOf" srcId="{4E97677D-A33A-448B-AB17-3BFF9BAD64EA}" destId="{DA1F7AD4-7C80-421E-BBC3-9FA988F9CC85}" srcOrd="0" destOrd="0" presId="urn:microsoft.com/office/officeart/2005/8/layout/hierarchy3"/>
    <dgm:cxn modelId="{73CE03BA-6E36-4341-8B6A-AB17262B23F9}" type="presOf" srcId="{86CBC33E-5465-4EE1-8B87-A749C1485F39}" destId="{9794179E-8B11-49FA-BA59-9AB52A9A14E7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B4A49E42-F330-4D42-8B89-DBB0C577AD67}" type="presOf" srcId="{ACC88FBC-9A8E-47A1-996A-6F20319319B1}" destId="{EBA8549B-A53A-4A31-8C36-758C1D193D6F}" srcOrd="0" destOrd="0" presId="urn:microsoft.com/office/officeart/2005/8/layout/hierarchy3"/>
    <dgm:cxn modelId="{3B7BA391-F348-41C4-A23E-013BA6A36C92}" type="presOf" srcId="{AA17A570-CAF8-4D86-AF6C-FF4C4952ADD1}" destId="{E88A2F06-7772-4534-A935-D4941FCAAF6D}" srcOrd="0" destOrd="0" presId="urn:microsoft.com/office/officeart/2005/8/layout/hierarchy3"/>
    <dgm:cxn modelId="{63FE4AEA-2F4B-4CE2-8438-491986F22EF8}" type="presOf" srcId="{5C2765F5-EFD7-4803-AD37-74B62413FDCF}" destId="{F0E325E8-9301-42F7-ACA3-3DD15E840D39}" srcOrd="0" destOrd="0" presId="urn:microsoft.com/office/officeart/2005/8/layout/hierarchy3"/>
    <dgm:cxn modelId="{36DC7E5F-5C4B-4F5A-B4EE-0DDE752F6220}" type="presOf" srcId="{7F75F130-E551-4BF1-826A-9DE04A705086}" destId="{7552E5C8-0C0F-45FD-B331-C923FFE1C73B}" srcOrd="0" destOrd="0" presId="urn:microsoft.com/office/officeart/2005/8/layout/hierarchy3"/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CF75500D-E5E3-4BC5-92E8-6E52522E9759}" type="presOf" srcId="{D337F80B-7717-4445-99CE-737A16998F27}" destId="{C44D384B-C56A-4B18-8F00-C378B75C0CA1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C0650E6B-873C-45AA-B038-D03A57A5EADD}" type="presOf" srcId="{A7A58B2A-7255-463F-9289-97AC1DF2FDC7}" destId="{D6FE60A5-4E9F-42B8-A431-0D75283B2DF9}" srcOrd="0" destOrd="0" presId="urn:microsoft.com/office/officeart/2005/8/layout/hierarchy3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9848A73A-2BD7-4F62-8874-900D2CD535DA}" type="presOf" srcId="{7D3DC6AD-7BD6-4799-930C-E32DE719CF57}" destId="{B030CCAE-7F55-4226-9591-93209B9B293D}" srcOrd="0" destOrd="0" presId="urn:microsoft.com/office/officeart/2005/8/layout/hierarchy3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70E75E29-1245-48B2-93A0-D14F52465E41}" type="presOf" srcId="{AB05F3AF-04FA-4A9B-BFD4-E58E75119525}" destId="{99E27C18-E4F5-4F06-AF09-C723DB6D4924}" srcOrd="0" destOrd="0" presId="urn:microsoft.com/office/officeart/2005/8/layout/hierarchy3"/>
    <dgm:cxn modelId="{EB3C1B18-A4E0-42E8-BD95-D8F7C00DAA69}" type="presOf" srcId="{E2B3412B-FEAB-4991-A3AC-2DD96C2BF9E0}" destId="{7012A2A0-87D9-47A7-8CAF-85432D2F9B24}" srcOrd="1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0BADA093-1B4B-42B4-AD6E-853476CC120A}" type="presOf" srcId="{BAA20B80-8E26-45C7-9007-0DC326FDA06B}" destId="{A6E31CD9-4EA3-4E6E-9F16-FFD6B81C4497}" srcOrd="0" destOrd="0" presId="urn:microsoft.com/office/officeart/2005/8/layout/hierarchy3"/>
    <dgm:cxn modelId="{85030977-E895-4AD2-9CAA-7A559AFA05ED}" type="presOf" srcId="{24C78063-7BF8-4E91-8E5E-9DCD2E07FE78}" destId="{844BF10C-040A-48C5-9F8C-6B9A6226A4D4}" srcOrd="0" destOrd="0" presId="urn:microsoft.com/office/officeart/2005/8/layout/hierarchy3"/>
    <dgm:cxn modelId="{77A0D249-B6C2-4A8D-AF05-160DCC7031AC}" type="presOf" srcId="{05CD7DB6-826D-4B1E-99A7-A710FB9D76EF}" destId="{59B93E00-69E8-4A76-BFDE-026C1C63FDE3}" srcOrd="0" destOrd="0" presId="urn:microsoft.com/office/officeart/2005/8/layout/hierarchy3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D3A7FDAD-B2C4-439F-8427-A4ABCC4CF42C}" type="presOf" srcId="{05CD7DB6-826D-4B1E-99A7-A710FB9D76EF}" destId="{7BF96016-9C2D-47F4-B166-D5AE85E7EA50}" srcOrd="1" destOrd="0" presId="urn:microsoft.com/office/officeart/2005/8/layout/hierarchy3"/>
    <dgm:cxn modelId="{9EB7B0CC-793E-4E02-9447-FCD4E34A56C3}" type="presOf" srcId="{8C8930FD-52B4-489E-A45E-57438FA7CFCF}" destId="{62B20E05-6320-42FF-B7DC-57173DE5F04B}" srcOrd="0" destOrd="0" presId="urn:microsoft.com/office/officeart/2005/8/layout/hierarchy3"/>
    <dgm:cxn modelId="{2B3B8668-07D0-4C5C-9210-7B9E717FD431}" type="presOf" srcId="{EA77FCE6-CE8E-48AD-B7A8-1DC54B9B01A5}" destId="{B487F1AD-85A1-4DBA-BFA3-423E55AEDB01}" srcOrd="0" destOrd="0" presId="urn:microsoft.com/office/officeart/2005/8/layout/hierarchy3"/>
    <dgm:cxn modelId="{4C6C275F-E22C-4F34-8DD5-4686D49E8B30}" type="presOf" srcId="{702D8FD7-B945-4CA8-9153-D942129E1EBC}" destId="{A7175B96-7A25-4C59-846A-1EEA101129D7}" srcOrd="0" destOrd="0" presId="urn:microsoft.com/office/officeart/2005/8/layout/hierarchy3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208C78B3-A963-4B84-8CE1-3FFC3E1D64EC}" type="presOf" srcId="{48465AE7-5350-433B-BE6E-CFC222BA47BC}" destId="{B08D65B3-3D15-45FA-867A-C042D907E120}" srcOrd="0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9E398A7B-F08A-44C6-992A-3A26B2EA8F18}" type="presOf" srcId="{47B5B46A-CB6F-4357-86DA-02415013EE10}" destId="{509E77BD-8EE2-4CA8-AC1A-E80B1DBF25D8}" srcOrd="0" destOrd="0" presId="urn:microsoft.com/office/officeart/2005/8/layout/hierarchy3"/>
    <dgm:cxn modelId="{CC582090-7FBE-458C-BB35-98EF397C5259}" type="presParOf" srcId="{7552E5C8-0C0F-45FD-B331-C923FFE1C73B}" destId="{99AE3E05-F4F6-4845-BADE-735D0714D1EC}" srcOrd="0" destOrd="0" presId="urn:microsoft.com/office/officeart/2005/8/layout/hierarchy3"/>
    <dgm:cxn modelId="{EE56D376-F997-43DA-8813-730E5FBEA49B}" type="presParOf" srcId="{99AE3E05-F4F6-4845-BADE-735D0714D1EC}" destId="{2F8F8B02-78B1-413E-BCF5-B1A9A4C4F724}" srcOrd="0" destOrd="0" presId="urn:microsoft.com/office/officeart/2005/8/layout/hierarchy3"/>
    <dgm:cxn modelId="{8E70CD82-67C0-4937-9510-B565FAE69645}" type="presParOf" srcId="{2F8F8B02-78B1-413E-BCF5-B1A9A4C4F724}" destId="{6D735043-CC08-447D-8207-7F12E2B215DC}" srcOrd="0" destOrd="0" presId="urn:microsoft.com/office/officeart/2005/8/layout/hierarchy3"/>
    <dgm:cxn modelId="{90845BA1-82D9-417A-93D1-C889F3969FC9}" type="presParOf" srcId="{2F8F8B02-78B1-413E-BCF5-B1A9A4C4F724}" destId="{7012A2A0-87D9-47A7-8CAF-85432D2F9B24}" srcOrd="1" destOrd="0" presId="urn:microsoft.com/office/officeart/2005/8/layout/hierarchy3"/>
    <dgm:cxn modelId="{36C163BB-F210-4955-A5BA-0D1125664355}" type="presParOf" srcId="{99AE3E05-F4F6-4845-BADE-735D0714D1EC}" destId="{8D62F27F-158F-4E63-A257-09911B63E5E7}" srcOrd="1" destOrd="0" presId="urn:microsoft.com/office/officeart/2005/8/layout/hierarchy3"/>
    <dgm:cxn modelId="{6B9110CE-E57A-4CD1-832D-6F7A37B5FBAB}" type="presParOf" srcId="{8D62F27F-158F-4E63-A257-09911B63E5E7}" destId="{B08D65B3-3D15-45FA-867A-C042D907E120}" srcOrd="0" destOrd="0" presId="urn:microsoft.com/office/officeart/2005/8/layout/hierarchy3"/>
    <dgm:cxn modelId="{F526189F-DDF7-4E00-B029-1D469C115DB7}" type="presParOf" srcId="{8D62F27F-158F-4E63-A257-09911B63E5E7}" destId="{9794179E-8B11-49FA-BA59-9AB52A9A14E7}" srcOrd="1" destOrd="0" presId="urn:microsoft.com/office/officeart/2005/8/layout/hierarchy3"/>
    <dgm:cxn modelId="{FF8834D8-B888-4E05-A5C2-AA3C0D2180BD}" type="presParOf" srcId="{8D62F27F-158F-4E63-A257-09911B63E5E7}" destId="{9B64C727-CBF6-4D6A-8B24-0DB302E3478F}" srcOrd="2" destOrd="0" presId="urn:microsoft.com/office/officeart/2005/8/layout/hierarchy3"/>
    <dgm:cxn modelId="{9D34DC47-2B04-4AE5-BF35-F47617F99B05}" type="presParOf" srcId="{8D62F27F-158F-4E63-A257-09911B63E5E7}" destId="{A7175B96-7A25-4C59-846A-1EEA101129D7}" srcOrd="3" destOrd="0" presId="urn:microsoft.com/office/officeart/2005/8/layout/hierarchy3"/>
    <dgm:cxn modelId="{40FA9933-3143-4846-8612-1BEB4560D93E}" type="presParOf" srcId="{8D62F27F-158F-4E63-A257-09911B63E5E7}" destId="{5C3B9264-FE0E-4D66-9DE1-B204D9FDDF9E}" srcOrd="4" destOrd="0" presId="urn:microsoft.com/office/officeart/2005/8/layout/hierarchy3"/>
    <dgm:cxn modelId="{AED3795E-B7E2-467A-B949-E4BAAF16543B}" type="presParOf" srcId="{8D62F27F-158F-4E63-A257-09911B63E5E7}" destId="{AEDB4E9E-079D-4E50-BBE5-CF91900A9D02}" srcOrd="5" destOrd="0" presId="urn:microsoft.com/office/officeart/2005/8/layout/hierarchy3"/>
    <dgm:cxn modelId="{6F8390D5-D920-474F-95B7-F7AB15975D1C}" type="presParOf" srcId="{8D62F27F-158F-4E63-A257-09911B63E5E7}" destId="{F176029F-D205-4069-A29F-FBD577543DA3}" srcOrd="6" destOrd="0" presId="urn:microsoft.com/office/officeart/2005/8/layout/hierarchy3"/>
    <dgm:cxn modelId="{7E37E523-0967-4B04-8EE0-350335ECA296}" type="presParOf" srcId="{8D62F27F-158F-4E63-A257-09911B63E5E7}" destId="{B030CCAE-7F55-4226-9591-93209B9B293D}" srcOrd="7" destOrd="0" presId="urn:microsoft.com/office/officeart/2005/8/layout/hierarchy3"/>
    <dgm:cxn modelId="{0739EA84-FDD1-451D-9378-01ED08DB5CC8}" type="presParOf" srcId="{7552E5C8-0C0F-45FD-B331-C923FFE1C73B}" destId="{CABFF137-79D2-440A-B461-4686836D9F67}" srcOrd="1" destOrd="0" presId="urn:microsoft.com/office/officeart/2005/8/layout/hierarchy3"/>
    <dgm:cxn modelId="{A4A4F096-E592-4372-BF10-520F96CE01B7}" type="presParOf" srcId="{CABFF137-79D2-440A-B461-4686836D9F67}" destId="{D8067CEE-C892-47D9-B994-A8CCD3545E62}" srcOrd="0" destOrd="0" presId="urn:microsoft.com/office/officeart/2005/8/layout/hierarchy3"/>
    <dgm:cxn modelId="{1397CF97-2DFB-49C0-BE77-E40F7BD9E1BB}" type="presParOf" srcId="{D8067CEE-C892-47D9-B994-A8CCD3545E62}" destId="{EBA8549B-A53A-4A31-8C36-758C1D193D6F}" srcOrd="0" destOrd="0" presId="urn:microsoft.com/office/officeart/2005/8/layout/hierarchy3"/>
    <dgm:cxn modelId="{A5FBD99B-5E33-4584-A7F5-B971E8F45C0F}" type="presParOf" srcId="{D8067CEE-C892-47D9-B994-A8CCD3545E62}" destId="{331AD8B5-D31B-4F21-8970-50E539846EE7}" srcOrd="1" destOrd="0" presId="urn:microsoft.com/office/officeart/2005/8/layout/hierarchy3"/>
    <dgm:cxn modelId="{2D443F32-5395-4FA7-AAA4-DFB00101C9E7}" type="presParOf" srcId="{CABFF137-79D2-440A-B461-4686836D9F67}" destId="{8342F55C-D501-4B79-8A78-1B668CAFC496}" srcOrd="1" destOrd="0" presId="urn:microsoft.com/office/officeart/2005/8/layout/hierarchy3"/>
    <dgm:cxn modelId="{2289AFAB-F795-4C15-AB90-516C1ED7CB21}" type="presParOf" srcId="{8342F55C-D501-4B79-8A78-1B668CAFC496}" destId="{B487F1AD-85A1-4DBA-BFA3-423E55AEDB01}" srcOrd="0" destOrd="0" presId="urn:microsoft.com/office/officeart/2005/8/layout/hierarchy3"/>
    <dgm:cxn modelId="{FD44D6ED-7444-4D58-BE97-7E7C5F1E0E8E}" type="presParOf" srcId="{8342F55C-D501-4B79-8A78-1B668CAFC496}" destId="{D6FE60A5-4E9F-42B8-A431-0D75283B2DF9}" srcOrd="1" destOrd="0" presId="urn:microsoft.com/office/officeart/2005/8/layout/hierarchy3"/>
    <dgm:cxn modelId="{3A6E8CA7-D536-405F-80E5-571049911C7A}" type="presParOf" srcId="{8342F55C-D501-4B79-8A78-1B668CAFC496}" destId="{C44D384B-C56A-4B18-8F00-C378B75C0CA1}" srcOrd="2" destOrd="0" presId="urn:microsoft.com/office/officeart/2005/8/layout/hierarchy3"/>
    <dgm:cxn modelId="{F0F7A64E-A6AE-4076-862A-F7FB0A803A2B}" type="presParOf" srcId="{8342F55C-D501-4B79-8A78-1B668CAFC496}" destId="{A6E31CD9-4EA3-4E6E-9F16-FFD6B81C4497}" srcOrd="3" destOrd="0" presId="urn:microsoft.com/office/officeart/2005/8/layout/hierarchy3"/>
    <dgm:cxn modelId="{B4C39C86-46EF-4C52-8377-86F843B864AD}" type="presParOf" srcId="{8342F55C-D501-4B79-8A78-1B668CAFC496}" destId="{DA1F7AD4-7C80-421E-BBC3-9FA988F9CC85}" srcOrd="4" destOrd="0" presId="urn:microsoft.com/office/officeart/2005/8/layout/hierarchy3"/>
    <dgm:cxn modelId="{E9AF8E71-63AB-4781-9B12-860B6F61952E}" type="presParOf" srcId="{8342F55C-D501-4B79-8A78-1B668CAFC496}" destId="{80E6C03D-8343-448E-9A6F-4D084D93D607}" srcOrd="5" destOrd="0" presId="urn:microsoft.com/office/officeart/2005/8/layout/hierarchy3"/>
    <dgm:cxn modelId="{E447E3C6-E07E-4D87-B1A2-DE0DB9131B43}" type="presParOf" srcId="{8342F55C-D501-4B79-8A78-1B668CAFC496}" destId="{62B20E05-6320-42FF-B7DC-57173DE5F04B}" srcOrd="6" destOrd="0" presId="urn:microsoft.com/office/officeart/2005/8/layout/hierarchy3"/>
    <dgm:cxn modelId="{3115958E-DDCB-4B82-A9EA-2C90E395B166}" type="presParOf" srcId="{8342F55C-D501-4B79-8A78-1B668CAFC496}" destId="{509E77BD-8EE2-4CA8-AC1A-E80B1DBF25D8}" srcOrd="7" destOrd="0" presId="urn:microsoft.com/office/officeart/2005/8/layout/hierarchy3"/>
    <dgm:cxn modelId="{CCE8836A-6792-43AB-8B41-DB91A419F6B1}" type="presParOf" srcId="{7552E5C8-0C0F-45FD-B331-C923FFE1C73B}" destId="{D0DE5B27-8323-4A4E-9825-A5354203C393}" srcOrd="2" destOrd="0" presId="urn:microsoft.com/office/officeart/2005/8/layout/hierarchy3"/>
    <dgm:cxn modelId="{147621E4-9D61-4240-9FD1-E2778B6665D9}" type="presParOf" srcId="{D0DE5B27-8323-4A4E-9825-A5354203C393}" destId="{7781378E-6DE5-4D6E-9711-39D889FD1A2E}" srcOrd="0" destOrd="0" presId="urn:microsoft.com/office/officeart/2005/8/layout/hierarchy3"/>
    <dgm:cxn modelId="{43299700-2100-4BC2-8DD5-C8A757414BA4}" type="presParOf" srcId="{7781378E-6DE5-4D6E-9711-39D889FD1A2E}" destId="{59B93E00-69E8-4A76-BFDE-026C1C63FDE3}" srcOrd="0" destOrd="0" presId="urn:microsoft.com/office/officeart/2005/8/layout/hierarchy3"/>
    <dgm:cxn modelId="{A25FBA1F-EC98-44F0-B6D8-946904801970}" type="presParOf" srcId="{7781378E-6DE5-4D6E-9711-39D889FD1A2E}" destId="{7BF96016-9C2D-47F4-B166-D5AE85E7EA50}" srcOrd="1" destOrd="0" presId="urn:microsoft.com/office/officeart/2005/8/layout/hierarchy3"/>
    <dgm:cxn modelId="{E60DE8D7-083B-4A33-AEA8-A6E4D94F237F}" type="presParOf" srcId="{D0DE5B27-8323-4A4E-9825-A5354203C393}" destId="{9C21658C-9166-4911-AD9D-149932182CB0}" srcOrd="1" destOrd="0" presId="urn:microsoft.com/office/officeart/2005/8/layout/hierarchy3"/>
    <dgm:cxn modelId="{DAA484EF-6D67-42AD-A401-80AB51F22658}" type="presParOf" srcId="{9C21658C-9166-4911-AD9D-149932182CB0}" destId="{E88A2F06-7772-4534-A935-D4941FCAAF6D}" srcOrd="0" destOrd="0" presId="urn:microsoft.com/office/officeart/2005/8/layout/hierarchy3"/>
    <dgm:cxn modelId="{52074BDD-825A-4595-8408-4E0E7B3A864B}" type="presParOf" srcId="{9C21658C-9166-4911-AD9D-149932182CB0}" destId="{527A360A-C3A6-4639-8394-5784EA859F91}" srcOrd="1" destOrd="0" presId="urn:microsoft.com/office/officeart/2005/8/layout/hierarchy3"/>
    <dgm:cxn modelId="{9EB4AB1B-AE33-42B4-B3A8-3E7FF74A894D}" type="presParOf" srcId="{9C21658C-9166-4911-AD9D-149932182CB0}" destId="{99E27C18-E4F5-4F06-AF09-C723DB6D4924}" srcOrd="2" destOrd="0" presId="urn:microsoft.com/office/officeart/2005/8/layout/hierarchy3"/>
    <dgm:cxn modelId="{9BAF624A-09D8-410C-9BAE-5A036DFEF5F8}" type="presParOf" srcId="{9C21658C-9166-4911-AD9D-149932182CB0}" destId="{844BF10C-040A-48C5-9F8C-6B9A6226A4D4}" srcOrd="3" destOrd="0" presId="urn:microsoft.com/office/officeart/2005/8/layout/hierarchy3"/>
    <dgm:cxn modelId="{332AA0F5-631E-468D-9064-9B008D9BF25D}" type="presParOf" srcId="{9C21658C-9166-4911-AD9D-149932182CB0}" destId="{66E2DA74-7074-4ED5-BF79-D07CE8B0BF50}" srcOrd="4" destOrd="0" presId="urn:microsoft.com/office/officeart/2005/8/layout/hierarchy3"/>
    <dgm:cxn modelId="{EFFCA69D-E29C-4DCD-BB54-0D43D33C92CD}" type="presParOf" srcId="{9C21658C-9166-4911-AD9D-149932182CB0}" destId="{942DEEFE-5A10-4188-B58D-E79390788C55}" srcOrd="5" destOrd="0" presId="urn:microsoft.com/office/officeart/2005/8/layout/hierarchy3"/>
    <dgm:cxn modelId="{827FAC80-2286-48CD-ADD0-08CF100FC543}" type="presParOf" srcId="{9C21658C-9166-4911-AD9D-149932182CB0}" destId="{F0E325E8-9301-42F7-ACA3-3DD15E840D39}" srcOrd="6" destOrd="0" presId="urn:microsoft.com/office/officeart/2005/8/layout/hierarchy3"/>
    <dgm:cxn modelId="{B1FA5CE9-AFB7-4F3A-9E01-E77FE9B205A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outside of room H-75.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The Personal Fitness 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Contract:</a:t>
          </a:r>
          <a:r>
            <a:rPr lang="en-US" sz="1700" b="0" dirty="0"/>
            <a:t> In 8</a:t>
          </a:r>
          <a:r>
            <a:rPr lang="en-US" sz="1700" b="0" baseline="30000" dirty="0"/>
            <a:t>th</a:t>
          </a:r>
          <a:r>
            <a:rPr lang="en-US" sz="1700" b="0" dirty="0"/>
            <a:t> Grade, students indicated their intent to exempt Personal Fitness. Those students will not be scheduled for a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dirty="0">
              <a:solidFill>
                <a:schemeClr val="tx1"/>
              </a:solidFill>
            </a:rPr>
            <a:t>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  <dgm:t>
        <a:bodyPr/>
        <a:lstStyle/>
        <a:p>
          <a:endParaRPr lang="en-US"/>
        </a:p>
      </dgm:t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  <dgm:t>
        <a:bodyPr/>
        <a:lstStyle/>
        <a:p>
          <a:endParaRPr lang="en-US"/>
        </a:p>
      </dgm:t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  <dgm:t>
        <a:bodyPr/>
        <a:lstStyle/>
        <a:p>
          <a:endParaRPr lang="en-US"/>
        </a:p>
      </dgm:t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  <dgm:t>
        <a:bodyPr/>
        <a:lstStyle/>
        <a:p>
          <a:endParaRPr lang="en-US"/>
        </a:p>
      </dgm:t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  <dgm:t>
        <a:bodyPr/>
        <a:lstStyle/>
        <a:p>
          <a:endParaRPr lang="en-US"/>
        </a:p>
      </dgm:t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97A147BE-ED0A-4BD0-A076-2BF8E35256FC}" type="presOf" srcId="{F71D1CAE-235D-4D81-AD99-3BC51213753C}" destId="{CE9A460A-7DC7-418E-9BBE-B04864D09D7C}" srcOrd="0" destOrd="0" presId="urn:microsoft.com/office/officeart/2005/8/layout/vList4"/>
    <dgm:cxn modelId="{804812D6-487A-428B-A317-658C9BBBB16B}" type="presOf" srcId="{8DD47F9C-C970-4C46-98D4-28DE711874B0}" destId="{63D38E08-C6FF-4EEE-B38B-E7298A8B722E}" srcOrd="1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EA1265C8-1AEB-4F67-8A8C-D2255FD285B7}" type="presOf" srcId="{EB1D318D-5AE9-4772-A1F2-1EDF75FAA5DA}" destId="{2482B6D9-4F3C-4591-8C36-AA44182C16F1}" srcOrd="1" destOrd="0" presId="urn:microsoft.com/office/officeart/2005/8/layout/vList4"/>
    <dgm:cxn modelId="{D64C17D4-2EBF-4648-9EC5-6881C67ECA51}" type="presOf" srcId="{76650CC7-B81A-4054-99D6-E32C0F392D02}" destId="{99D5A3C2-EB4C-46E4-BCD8-87A33F339FF9}" srcOrd="1" destOrd="0" presId="urn:microsoft.com/office/officeart/2005/8/layout/vList4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E6DC7127-3C4E-446B-95C3-C5FA7ADD14C5}" type="presOf" srcId="{76650CC7-B81A-4054-99D6-E32C0F392D02}" destId="{51ED3E24-A35C-4653-92A6-AA18A177A4BC}" srcOrd="0" destOrd="0" presId="urn:microsoft.com/office/officeart/2005/8/layout/vList4"/>
    <dgm:cxn modelId="{F3034DFB-5B3D-46B0-A45C-72C47100DA6D}" type="presOf" srcId="{E2EF5D3B-CA6C-4479-84BD-7FDE96892470}" destId="{1825B939-511F-4B1C-B699-21A873F595CA}" srcOrd="1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7FB04CB9-E9A3-4A4B-99CC-EEB5B002BD64}" type="presOf" srcId="{8DD47F9C-C970-4C46-98D4-28DE711874B0}" destId="{75236225-9788-45F8-B7FC-47F6C5AEFC83}" srcOrd="0" destOrd="0" presId="urn:microsoft.com/office/officeart/2005/8/layout/vList4"/>
    <dgm:cxn modelId="{ADD17047-8980-4E1B-AF1A-D9C026CBCC5E}" type="presOf" srcId="{E2EF5D3B-CA6C-4479-84BD-7FDE96892470}" destId="{2DECB024-16F5-4A6F-BC5F-278BB30B94CB}" srcOrd="0" destOrd="0" presId="urn:microsoft.com/office/officeart/2005/8/layout/vList4"/>
    <dgm:cxn modelId="{914C6B70-3B49-46CD-A80B-46FDA3D5C340}" type="presOf" srcId="{EB1D318D-5AE9-4772-A1F2-1EDF75FAA5DA}" destId="{F5A9A0B6-372B-4266-846C-689644129918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C2E4A693-C65C-4CB0-AFB5-36ABD34AC517}" type="presOf" srcId="{ED7B9262-75AF-459F-A452-333C02FBCB16}" destId="{3C614F2D-D3D7-4973-87F8-1201BA912E53}" srcOrd="0" destOrd="0" presId="urn:microsoft.com/office/officeart/2005/8/layout/vList4"/>
    <dgm:cxn modelId="{1AA5C4EC-DAF4-4DE0-8D5A-7A425049EFA8}" type="presOf" srcId="{ED7B9262-75AF-459F-A452-333C02FBCB16}" destId="{3EBAC42A-8407-4CFD-B9E3-EE0DEDBD2D9C}" srcOrd="1" destOrd="0" presId="urn:microsoft.com/office/officeart/2005/8/layout/vList4"/>
    <dgm:cxn modelId="{D534B273-B6ED-4068-A273-D6CE2911CBB7}" type="presParOf" srcId="{CE9A460A-7DC7-418E-9BBE-B04864D09D7C}" destId="{A357F43A-0DFD-4709-90F7-E25509E170DF}" srcOrd="0" destOrd="0" presId="urn:microsoft.com/office/officeart/2005/8/layout/vList4"/>
    <dgm:cxn modelId="{14BEA29E-09BA-4DAA-B536-51A0D6AA081E}" type="presParOf" srcId="{A357F43A-0DFD-4709-90F7-E25509E170DF}" destId="{3C614F2D-D3D7-4973-87F8-1201BA912E53}" srcOrd="0" destOrd="0" presId="urn:microsoft.com/office/officeart/2005/8/layout/vList4"/>
    <dgm:cxn modelId="{0E16E36F-EA2B-4E7C-AAE8-3B9C85A52F7E}" type="presParOf" srcId="{A357F43A-0DFD-4709-90F7-E25509E170DF}" destId="{5040A9AB-D74E-485A-A4F2-ECFDD662A676}" srcOrd="1" destOrd="0" presId="urn:microsoft.com/office/officeart/2005/8/layout/vList4"/>
    <dgm:cxn modelId="{0781BA56-CD11-45D7-ADB5-EB0486110835}" type="presParOf" srcId="{A357F43A-0DFD-4709-90F7-E25509E170DF}" destId="{3EBAC42A-8407-4CFD-B9E3-EE0DEDBD2D9C}" srcOrd="2" destOrd="0" presId="urn:microsoft.com/office/officeart/2005/8/layout/vList4"/>
    <dgm:cxn modelId="{B70C9003-6596-41A1-8F26-17FD03055289}" type="presParOf" srcId="{CE9A460A-7DC7-418E-9BBE-B04864D09D7C}" destId="{96D95BDB-2298-47D0-BAD3-167899A12550}" srcOrd="1" destOrd="0" presId="urn:microsoft.com/office/officeart/2005/8/layout/vList4"/>
    <dgm:cxn modelId="{B4038FB6-F7A9-492E-95A6-9CF47270AF29}" type="presParOf" srcId="{CE9A460A-7DC7-418E-9BBE-B04864D09D7C}" destId="{9A23EFBA-D1B6-4801-A9AB-8E1BB7AE22E2}" srcOrd="2" destOrd="0" presId="urn:microsoft.com/office/officeart/2005/8/layout/vList4"/>
    <dgm:cxn modelId="{E7EF9CE2-3634-4513-A9A0-2D11280D7AD2}" type="presParOf" srcId="{9A23EFBA-D1B6-4801-A9AB-8E1BB7AE22E2}" destId="{51ED3E24-A35C-4653-92A6-AA18A177A4BC}" srcOrd="0" destOrd="0" presId="urn:microsoft.com/office/officeart/2005/8/layout/vList4"/>
    <dgm:cxn modelId="{7EEF1730-B868-400F-9210-FC88785117FD}" type="presParOf" srcId="{9A23EFBA-D1B6-4801-A9AB-8E1BB7AE22E2}" destId="{12F06DF6-E0C1-4E4C-AB2F-19B4D084DCBC}" srcOrd="1" destOrd="0" presId="urn:microsoft.com/office/officeart/2005/8/layout/vList4"/>
    <dgm:cxn modelId="{A8F5D448-270D-4259-ADDC-3519E3B5F321}" type="presParOf" srcId="{9A23EFBA-D1B6-4801-A9AB-8E1BB7AE22E2}" destId="{99D5A3C2-EB4C-46E4-BCD8-87A33F339FF9}" srcOrd="2" destOrd="0" presId="urn:microsoft.com/office/officeart/2005/8/layout/vList4"/>
    <dgm:cxn modelId="{185B53C0-08AA-48A9-A423-15EC801C6298}" type="presParOf" srcId="{CE9A460A-7DC7-418E-9BBE-B04864D09D7C}" destId="{2AE27194-0BA3-4DF7-9980-05735D539E38}" srcOrd="3" destOrd="0" presId="urn:microsoft.com/office/officeart/2005/8/layout/vList4"/>
    <dgm:cxn modelId="{59998747-1DDB-462A-9FAD-CE59DA7EA7EA}" type="presParOf" srcId="{CE9A460A-7DC7-418E-9BBE-B04864D09D7C}" destId="{5A36FBF8-41A2-4F2F-83B7-75EF010149D5}" srcOrd="4" destOrd="0" presId="urn:microsoft.com/office/officeart/2005/8/layout/vList4"/>
    <dgm:cxn modelId="{75C8842E-11DE-42F1-A5AB-BE3F59591AF9}" type="presParOf" srcId="{5A36FBF8-41A2-4F2F-83B7-75EF010149D5}" destId="{2DECB024-16F5-4A6F-BC5F-278BB30B94CB}" srcOrd="0" destOrd="0" presId="urn:microsoft.com/office/officeart/2005/8/layout/vList4"/>
    <dgm:cxn modelId="{917918AF-5C26-49A0-AFE3-74DA6A8824E2}" type="presParOf" srcId="{5A36FBF8-41A2-4F2F-83B7-75EF010149D5}" destId="{996D9FFF-9CBD-4389-95DE-B2D1F78D24EB}" srcOrd="1" destOrd="0" presId="urn:microsoft.com/office/officeart/2005/8/layout/vList4"/>
    <dgm:cxn modelId="{96BB358C-D5AB-4B6C-9AD8-06114991A7D1}" type="presParOf" srcId="{5A36FBF8-41A2-4F2F-83B7-75EF010149D5}" destId="{1825B939-511F-4B1C-B699-21A873F595CA}" srcOrd="2" destOrd="0" presId="urn:microsoft.com/office/officeart/2005/8/layout/vList4"/>
    <dgm:cxn modelId="{6A894474-61AC-4E02-BD07-5817223C429A}" type="presParOf" srcId="{CE9A460A-7DC7-418E-9BBE-B04864D09D7C}" destId="{22AEBD2E-458C-4C06-BFD1-1E617FD3DEBD}" srcOrd="5" destOrd="0" presId="urn:microsoft.com/office/officeart/2005/8/layout/vList4"/>
    <dgm:cxn modelId="{516D2893-AF2F-4B36-A3FF-C4CD2ABD920A}" type="presParOf" srcId="{CE9A460A-7DC7-418E-9BBE-B04864D09D7C}" destId="{93F56382-73F6-41CB-BF38-0C8F407BF18C}" srcOrd="6" destOrd="0" presId="urn:microsoft.com/office/officeart/2005/8/layout/vList4"/>
    <dgm:cxn modelId="{44D6FAEA-0576-4D10-A9BD-DDE17FEB695C}" type="presParOf" srcId="{93F56382-73F6-41CB-BF38-0C8F407BF18C}" destId="{75236225-9788-45F8-B7FC-47F6C5AEFC83}" srcOrd="0" destOrd="0" presId="urn:microsoft.com/office/officeart/2005/8/layout/vList4"/>
    <dgm:cxn modelId="{4771EBE5-14B1-40B6-A994-1D6970CDD30C}" type="presParOf" srcId="{93F56382-73F6-41CB-BF38-0C8F407BF18C}" destId="{1073FB59-838D-49DC-907A-06C818CE315A}" srcOrd="1" destOrd="0" presId="urn:microsoft.com/office/officeart/2005/8/layout/vList4"/>
    <dgm:cxn modelId="{5A27147E-A8B2-4419-B602-37F98E9C44DA}" type="presParOf" srcId="{93F56382-73F6-41CB-BF38-0C8F407BF18C}" destId="{63D38E08-C6FF-4EEE-B38B-E7298A8B722E}" srcOrd="2" destOrd="0" presId="urn:microsoft.com/office/officeart/2005/8/layout/vList4"/>
    <dgm:cxn modelId="{CFC6DBE8-E910-4B49-A314-2681AFF09A8A}" type="presParOf" srcId="{CE9A460A-7DC7-418E-9BBE-B04864D09D7C}" destId="{1761A5E6-E403-4EDD-9D3B-98944A051303}" srcOrd="7" destOrd="0" presId="urn:microsoft.com/office/officeart/2005/8/layout/vList4"/>
    <dgm:cxn modelId="{D49E525C-694B-405C-A819-33A160DB3258}" type="presParOf" srcId="{CE9A460A-7DC7-418E-9BBE-B04864D09D7C}" destId="{CD405661-2B09-4EAA-AC1E-AEB8E6CA489B}" srcOrd="8" destOrd="0" presId="urn:microsoft.com/office/officeart/2005/8/layout/vList4"/>
    <dgm:cxn modelId="{83A7191F-5155-4D48-914B-7AEF80FC3C43}" type="presParOf" srcId="{CD405661-2B09-4EAA-AC1E-AEB8E6CA489B}" destId="{F5A9A0B6-372B-4266-846C-689644129918}" srcOrd="0" destOrd="0" presId="urn:microsoft.com/office/officeart/2005/8/layout/vList4"/>
    <dgm:cxn modelId="{5E3B46E6-15F9-4C46-BCBF-DD507C009640}" type="presParOf" srcId="{CD405661-2B09-4EAA-AC1E-AEB8E6CA489B}" destId="{CCB4C0E1-491E-420B-A0C4-6EEA4B8B705E}" srcOrd="1" destOrd="0" presId="urn:microsoft.com/office/officeart/2005/8/layout/vList4"/>
    <dgm:cxn modelId="{586CC04B-4129-47FC-97F9-B5F7C50700CE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4253D9-2A38-4062-AA3D-CD95E3C94B1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1E1D06-0106-4B87-BA38-FD0F92E965F8}">
      <dgm:prSet custT="1"/>
      <dgm:spPr>
        <a:solidFill>
          <a:schemeClr val="accent3"/>
        </a:solidFill>
      </dgm:spPr>
      <dgm:t>
        <a:bodyPr/>
        <a:lstStyle/>
        <a:p>
          <a:pPr algn="ctr">
            <a:spcAft>
              <a:spcPts val="2400"/>
            </a:spcAft>
          </a:pPr>
          <a:r>
            <a:rPr lang="en-US" sz="4000" b="1" dirty="0"/>
            <a:t>3 Credits </a:t>
          </a:r>
          <a:r>
            <a:rPr lang="en-US" sz="4000" b="1" dirty="0" smtClean="0"/>
            <a:t>are required in any of </a:t>
          </a:r>
          <a:r>
            <a:rPr lang="en-US" sz="4000" b="1" dirty="0"/>
            <a:t>the following areas:                               </a:t>
          </a:r>
          <a:r>
            <a:rPr lang="en-US" sz="2800" b="0" i="1" u="sng" dirty="0"/>
            <a:t>Credits can all be in the same area or mix &amp; </a:t>
          </a:r>
          <a:r>
            <a:rPr lang="en-US" sz="2800" b="0" i="1" u="sng" dirty="0" smtClean="0"/>
            <a:t>matched </a:t>
          </a:r>
          <a:endParaRPr lang="en-US" sz="2800" u="sng" dirty="0"/>
        </a:p>
      </dgm:t>
    </dgm:pt>
    <dgm:pt modelId="{7E09ED4B-518C-4B66-9029-93ACD39EA532}" type="parTrans" cxnId="{7C2C0E6E-82DA-4AD8-ABE5-1A9C161BB55C}">
      <dgm:prSet/>
      <dgm:spPr/>
      <dgm:t>
        <a:bodyPr/>
        <a:lstStyle/>
        <a:p>
          <a:endParaRPr lang="en-US"/>
        </a:p>
      </dgm:t>
    </dgm:pt>
    <dgm:pt modelId="{5F6ECE64-E48B-4DB3-B0BA-B299DC576528}" type="sibTrans" cxnId="{7C2C0E6E-82DA-4AD8-ABE5-1A9C161BB55C}">
      <dgm:prSet/>
      <dgm:spPr/>
      <dgm:t>
        <a:bodyPr/>
        <a:lstStyle/>
        <a:p>
          <a:endParaRPr lang="en-US"/>
        </a:p>
      </dgm:t>
    </dgm:pt>
    <dgm:pt modelId="{D9C8EDDD-9133-4BE6-8CA6-32F1D77FDF3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World Languages</a:t>
          </a:r>
        </a:p>
      </dgm:t>
    </dgm:pt>
    <dgm:pt modelId="{10810501-44F1-41A1-94AB-D3277F85D06A}" type="parTrans" cxnId="{0420373B-7B66-49F6-B57F-0CBED329DDAF}">
      <dgm:prSet/>
      <dgm:spPr/>
      <dgm:t>
        <a:bodyPr/>
        <a:lstStyle/>
        <a:p>
          <a:endParaRPr lang="en-US"/>
        </a:p>
      </dgm:t>
    </dgm:pt>
    <dgm:pt modelId="{BCDACB43-D596-4793-B260-A3291D7F4B86}" type="sibTrans" cxnId="{0420373B-7B66-49F6-B57F-0CBED329DDAF}">
      <dgm:prSet/>
      <dgm:spPr/>
      <dgm:t>
        <a:bodyPr/>
        <a:lstStyle/>
        <a:p>
          <a:endParaRPr lang="en-US"/>
        </a:p>
      </dgm:t>
    </dgm:pt>
    <dgm:pt modelId="{F2B32B00-DB95-4F8E-9D12-A9F4E5C8B4FD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Career Tech (CTAE) Courses</a:t>
          </a:r>
        </a:p>
      </dgm:t>
    </dgm:pt>
    <dgm:pt modelId="{2372869A-3FD7-415C-BF1D-CF8B383EA171}" type="parTrans" cxnId="{CCB1CB38-6B58-47C2-AF5E-D47211083478}">
      <dgm:prSet/>
      <dgm:spPr/>
      <dgm:t>
        <a:bodyPr/>
        <a:lstStyle/>
        <a:p>
          <a:endParaRPr lang="en-US"/>
        </a:p>
      </dgm:t>
    </dgm:pt>
    <dgm:pt modelId="{F62A6FF4-9428-4FFB-9F81-F40473067899}" type="sibTrans" cxnId="{CCB1CB38-6B58-47C2-AF5E-D47211083478}">
      <dgm:prSet/>
      <dgm:spPr/>
      <dgm:t>
        <a:bodyPr/>
        <a:lstStyle/>
        <a:p>
          <a:endParaRPr lang="en-US"/>
        </a:p>
      </dgm:t>
    </dgm:pt>
    <dgm:pt modelId="{4537B0C6-6CA4-43CD-9836-1CED92D0F42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Fine Arts </a:t>
          </a:r>
        </a:p>
      </dgm:t>
    </dgm:pt>
    <dgm:pt modelId="{921A35BA-C441-46BD-A573-35A4CD50E5B0}" type="parTrans" cxnId="{D5F925D9-F5A3-44E8-9C25-E292A4D823CA}">
      <dgm:prSet/>
      <dgm:spPr/>
      <dgm:t>
        <a:bodyPr/>
        <a:lstStyle/>
        <a:p>
          <a:endParaRPr lang="en-US"/>
        </a:p>
      </dgm:t>
    </dgm:pt>
    <dgm:pt modelId="{F9AD7F75-9D22-4397-88EC-4F1FFADCBC62}" type="sibTrans" cxnId="{D5F925D9-F5A3-44E8-9C25-E292A4D823CA}">
      <dgm:prSet/>
      <dgm:spPr/>
      <dgm:t>
        <a:bodyPr/>
        <a:lstStyle/>
        <a:p>
          <a:endParaRPr lang="en-US"/>
        </a:p>
      </dgm:t>
    </dgm:pt>
    <dgm:pt modelId="{25DF50D5-5ECD-48A8-A39E-3C09C2AC569B}" type="pres">
      <dgm:prSet presAssocID="{7D4253D9-2A38-4062-AA3D-CD95E3C94B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9117D-57CB-4713-8B5C-1EF00D6D2BF6}" type="pres">
      <dgm:prSet presAssocID="{251E1D06-0106-4B87-BA38-FD0F92E965F8}" presName="parentLin" presStyleCnt="0"/>
      <dgm:spPr/>
    </dgm:pt>
    <dgm:pt modelId="{B69796D4-C73A-4517-B45B-1C6FF70144BF}" type="pres">
      <dgm:prSet presAssocID="{251E1D06-0106-4B87-BA38-FD0F92E965F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7FFC258-82B7-4E66-AF04-C3645A29EE7D}" type="pres">
      <dgm:prSet presAssocID="{251E1D06-0106-4B87-BA38-FD0F92E965F8}" presName="parentText" presStyleLbl="node1" presStyleIdx="0" presStyleCnt="1" custScaleX="138158" custScaleY="187243" custLinFactNeighborX="-46893" custLinFactNeighborY="30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7C285-F029-40EE-994A-4397FCAB5AA5}" type="pres">
      <dgm:prSet presAssocID="{251E1D06-0106-4B87-BA38-FD0F92E965F8}" presName="negativeSpace" presStyleCnt="0"/>
      <dgm:spPr/>
    </dgm:pt>
    <dgm:pt modelId="{FF3D1979-8A17-46E3-8923-AC171C5275D3}" type="pres">
      <dgm:prSet presAssocID="{251E1D06-0106-4B87-BA38-FD0F92E965F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9882E-1D2C-49F1-9266-BAE52B489042}" type="presOf" srcId="{7D4253D9-2A38-4062-AA3D-CD95E3C94B18}" destId="{25DF50D5-5ECD-48A8-A39E-3C09C2AC569B}" srcOrd="0" destOrd="0" presId="urn:microsoft.com/office/officeart/2005/8/layout/list1"/>
    <dgm:cxn modelId="{0420373B-7B66-49F6-B57F-0CBED329DDAF}" srcId="{251E1D06-0106-4B87-BA38-FD0F92E965F8}" destId="{D9C8EDDD-9133-4BE6-8CA6-32F1D77FDF35}" srcOrd="0" destOrd="0" parTransId="{10810501-44F1-41A1-94AB-D3277F85D06A}" sibTransId="{BCDACB43-D596-4793-B260-A3291D7F4B86}"/>
    <dgm:cxn modelId="{D059EB12-39CD-4ACD-B694-9F1D7B5823A7}" type="presOf" srcId="{251E1D06-0106-4B87-BA38-FD0F92E965F8}" destId="{87FFC258-82B7-4E66-AF04-C3645A29EE7D}" srcOrd="1" destOrd="0" presId="urn:microsoft.com/office/officeart/2005/8/layout/list1"/>
    <dgm:cxn modelId="{E57CA176-5D9E-453F-A6DE-1939F39DE418}" type="presOf" srcId="{4537B0C6-6CA4-43CD-9836-1CED92D0F425}" destId="{FF3D1979-8A17-46E3-8923-AC171C5275D3}" srcOrd="0" destOrd="2" presId="urn:microsoft.com/office/officeart/2005/8/layout/list1"/>
    <dgm:cxn modelId="{7595A4D1-8FD2-4E09-81C2-327AA325444D}" type="presOf" srcId="{F2B32B00-DB95-4F8E-9D12-A9F4E5C8B4FD}" destId="{FF3D1979-8A17-46E3-8923-AC171C5275D3}" srcOrd="0" destOrd="1" presId="urn:microsoft.com/office/officeart/2005/8/layout/list1"/>
    <dgm:cxn modelId="{187E6D88-774B-41BE-B6A0-C60442CE710D}" type="presOf" srcId="{D9C8EDDD-9133-4BE6-8CA6-32F1D77FDF35}" destId="{FF3D1979-8A17-46E3-8923-AC171C5275D3}" srcOrd="0" destOrd="0" presId="urn:microsoft.com/office/officeart/2005/8/layout/list1"/>
    <dgm:cxn modelId="{CCB1CB38-6B58-47C2-AF5E-D47211083478}" srcId="{251E1D06-0106-4B87-BA38-FD0F92E965F8}" destId="{F2B32B00-DB95-4F8E-9D12-A9F4E5C8B4FD}" srcOrd="1" destOrd="0" parTransId="{2372869A-3FD7-415C-BF1D-CF8B383EA171}" sibTransId="{F62A6FF4-9428-4FFB-9F81-F40473067899}"/>
    <dgm:cxn modelId="{42CE71D5-CC62-4DDA-AD51-C29302D2CA1D}" type="presOf" srcId="{251E1D06-0106-4B87-BA38-FD0F92E965F8}" destId="{B69796D4-C73A-4517-B45B-1C6FF70144BF}" srcOrd="0" destOrd="0" presId="urn:microsoft.com/office/officeart/2005/8/layout/list1"/>
    <dgm:cxn modelId="{D5F925D9-F5A3-44E8-9C25-E292A4D823CA}" srcId="{251E1D06-0106-4B87-BA38-FD0F92E965F8}" destId="{4537B0C6-6CA4-43CD-9836-1CED92D0F425}" srcOrd="2" destOrd="0" parTransId="{921A35BA-C441-46BD-A573-35A4CD50E5B0}" sibTransId="{F9AD7F75-9D22-4397-88EC-4F1FFADCBC62}"/>
    <dgm:cxn modelId="{7C2C0E6E-82DA-4AD8-ABE5-1A9C161BB55C}" srcId="{7D4253D9-2A38-4062-AA3D-CD95E3C94B18}" destId="{251E1D06-0106-4B87-BA38-FD0F92E965F8}" srcOrd="0" destOrd="0" parTransId="{7E09ED4B-518C-4B66-9029-93ACD39EA532}" sibTransId="{5F6ECE64-E48B-4DB3-B0BA-B299DC576528}"/>
    <dgm:cxn modelId="{C9A1CC1A-DB77-4276-BA85-FCAED6082DE8}" type="presParOf" srcId="{25DF50D5-5ECD-48A8-A39E-3C09C2AC569B}" destId="{B5C9117D-57CB-4713-8B5C-1EF00D6D2BF6}" srcOrd="0" destOrd="0" presId="urn:microsoft.com/office/officeart/2005/8/layout/list1"/>
    <dgm:cxn modelId="{98836354-4CDB-4BCD-86F9-E290686F92FD}" type="presParOf" srcId="{B5C9117D-57CB-4713-8B5C-1EF00D6D2BF6}" destId="{B69796D4-C73A-4517-B45B-1C6FF70144BF}" srcOrd="0" destOrd="0" presId="urn:microsoft.com/office/officeart/2005/8/layout/list1"/>
    <dgm:cxn modelId="{84716C1A-BF3D-4952-B6FE-46D122B29EAE}" type="presParOf" srcId="{B5C9117D-57CB-4713-8B5C-1EF00D6D2BF6}" destId="{87FFC258-82B7-4E66-AF04-C3645A29EE7D}" srcOrd="1" destOrd="0" presId="urn:microsoft.com/office/officeart/2005/8/layout/list1"/>
    <dgm:cxn modelId="{BD57DB31-B68F-4952-AA12-F3B9DFAC971A}" type="presParOf" srcId="{25DF50D5-5ECD-48A8-A39E-3C09C2AC569B}" destId="{B967C285-F029-40EE-994A-4397FCAB5AA5}" srcOrd="1" destOrd="0" presId="urn:microsoft.com/office/officeart/2005/8/layout/list1"/>
    <dgm:cxn modelId="{0063E09F-CB83-410C-950B-D83FC8701C9E}" type="presParOf" srcId="{25DF50D5-5ECD-48A8-A39E-3C09C2AC569B}" destId="{FF3D1979-8A17-46E3-8923-AC171C5275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8"/>
          <a:ext cx="2377451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Zyer </a:t>
          </a:r>
          <a:r>
            <a:rPr lang="en-US" sz="3600" kern="1200" dirty="0">
              <a:solidFill>
                <a:schemeClr val="bg1"/>
              </a:solidFill>
            </a:rPr>
            <a:t>Beaty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</a:rPr>
            <a:t>A - </a:t>
          </a:r>
          <a:r>
            <a:rPr lang="en-US" sz="3600" b="1" kern="1200" dirty="0" err="1">
              <a:solidFill>
                <a:schemeClr val="bg1"/>
              </a:solidFill>
            </a:rPr>
            <a:t>Cas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Nsikan Ekpo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 </a:t>
          </a:r>
          <a:r>
            <a:rPr lang="en-US" sz="3600" b="1" kern="1200" dirty="0">
              <a:solidFill>
                <a:schemeClr val="bg1"/>
              </a:solidFill>
            </a:rPr>
            <a:t>Cat - Harp</a:t>
          </a: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Heidi Graver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Harq</a:t>
          </a:r>
          <a:r>
            <a:rPr lang="en-US" sz="3600" b="1" kern="1200" dirty="0">
              <a:solidFill>
                <a:schemeClr val="bg1"/>
              </a:solidFill>
            </a:rPr>
            <a:t> - </a:t>
          </a:r>
          <a:r>
            <a:rPr lang="en-US" sz="3600" b="1" kern="1200" dirty="0" err="1">
              <a:solidFill>
                <a:schemeClr val="bg1"/>
              </a:solidFill>
            </a:rPr>
            <a:t>Mep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537076" y="2194559"/>
        <a:ext cx="2223262" cy="2609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4F377-B6FF-46F7-8B08-E1E207DFDEA3}">
      <dsp:nvSpPr>
        <dsp:cNvPr id="0" name=""/>
        <dsp:cNvSpPr/>
      </dsp:nvSpPr>
      <dsp:spPr>
        <a:xfrm>
          <a:off x="-5557033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36521-8B0A-463A-92EF-159104C17873}">
      <dsp:nvSpPr>
        <dsp:cNvPr id="0" name=""/>
        <dsp:cNvSpPr/>
      </dsp:nvSpPr>
      <dsp:spPr>
        <a:xfrm>
          <a:off x="910485" y="544318"/>
          <a:ext cx="8054987" cy="17415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A pathway is a sequence of 3 specific courses focusing on an area of study.</a:t>
          </a:r>
          <a:endParaRPr lang="en-US" sz="2800" b="1" kern="1200" dirty="0"/>
        </a:p>
      </dsp:txBody>
      <dsp:txXfrm>
        <a:off x="910485" y="544318"/>
        <a:ext cx="8054987" cy="1741506"/>
      </dsp:txXfrm>
    </dsp:sp>
    <dsp:sp modelId="{01FE895B-CC33-4523-A68F-62325259951D}">
      <dsp:nvSpPr>
        <dsp:cNvPr id="0" name=""/>
        <dsp:cNvSpPr/>
      </dsp:nvSpPr>
      <dsp:spPr>
        <a:xfrm>
          <a:off x="26127" y="530713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745AA2-967E-47D8-98EB-639F14F8B46A}">
      <dsp:nvSpPr>
        <dsp:cNvPr id="0" name=""/>
        <dsp:cNvSpPr/>
      </dsp:nvSpPr>
      <dsp:spPr>
        <a:xfrm>
          <a:off x="910485" y="2667174"/>
          <a:ext cx="8054987" cy="17415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Students are strongly encouraged and expected to complete a pathway in an area of interest and/or which relates to future college and career goals.</a:t>
          </a:r>
          <a:endParaRPr lang="en-US" sz="2800" b="1" kern="1200" dirty="0"/>
        </a:p>
      </dsp:txBody>
      <dsp:txXfrm>
        <a:off x="910485" y="2667174"/>
        <a:ext cx="8054987" cy="1741506"/>
      </dsp:txXfrm>
    </dsp:sp>
    <dsp:sp modelId="{587A08F7-D993-4BF8-BA72-3BA8FDB0B0F4}">
      <dsp:nvSpPr>
        <dsp:cNvPr id="0" name=""/>
        <dsp:cNvSpPr/>
      </dsp:nvSpPr>
      <dsp:spPr>
        <a:xfrm>
          <a:off x="26127" y="2653569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815A-07AE-406F-9EC0-837AC42510C5}">
      <dsp:nvSpPr>
        <dsp:cNvPr id="0" name=""/>
        <dsp:cNvSpPr/>
      </dsp:nvSpPr>
      <dsp:spPr>
        <a:xfrm>
          <a:off x="266662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Advanced Academics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748"/>
        <a:ext cx="2002482" cy="1201489"/>
      </dsp:txXfrm>
    </dsp:sp>
    <dsp:sp modelId="{E38176EE-3794-4686-89D2-755D715ACE0E}">
      <dsp:nvSpPr>
        <dsp:cNvPr id="0" name=""/>
        <dsp:cNvSpPr/>
      </dsp:nvSpPr>
      <dsp:spPr>
        <a:xfrm>
          <a:off x="2469393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Allied Health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748"/>
        <a:ext cx="2002482" cy="1201489"/>
      </dsp:txXfrm>
    </dsp:sp>
    <dsp:sp modelId="{837021F1-5949-48D1-A49B-D59BEBC2AD74}">
      <dsp:nvSpPr>
        <dsp:cNvPr id="0" name=""/>
        <dsp:cNvSpPr/>
      </dsp:nvSpPr>
      <dsp:spPr>
        <a:xfrm>
          <a:off x="467212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Audio/Video Tech &amp; Film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748"/>
        <a:ext cx="2002482" cy="1201489"/>
      </dsp:txXfrm>
    </dsp:sp>
    <dsp:sp modelId="{6FCA07FC-4287-4433-9F91-9D93AC3CD09F}">
      <dsp:nvSpPr>
        <dsp:cNvPr id="0" name=""/>
        <dsp:cNvSpPr/>
      </dsp:nvSpPr>
      <dsp:spPr>
        <a:xfrm>
          <a:off x="687485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Financial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748"/>
        <a:ext cx="2002482" cy="1201489"/>
      </dsp:txXfrm>
    </dsp:sp>
    <dsp:sp modelId="{74CC25E1-0CC1-41B8-9C34-D8F52093C2E8}">
      <dsp:nvSpPr>
        <dsp:cNvPr id="0" name=""/>
        <dsp:cNvSpPr/>
      </dsp:nvSpPr>
      <dsp:spPr>
        <a:xfrm>
          <a:off x="266662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Computer Science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403486"/>
        <a:ext cx="2002482" cy="1201489"/>
      </dsp:txXfrm>
    </dsp:sp>
    <dsp:sp modelId="{12DB7CDB-45FB-4988-86D4-1B7EFD39FFB9}">
      <dsp:nvSpPr>
        <dsp:cNvPr id="0" name=""/>
        <dsp:cNvSpPr/>
      </dsp:nvSpPr>
      <dsp:spPr>
        <a:xfrm>
          <a:off x="2469393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Emergency Responder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403486"/>
        <a:ext cx="2002482" cy="1201489"/>
      </dsp:txXfrm>
    </dsp:sp>
    <dsp:sp modelId="{AF20DA3B-DB6C-4D07-9724-408B77CD0105}">
      <dsp:nvSpPr>
        <dsp:cNvPr id="0" name=""/>
        <dsp:cNvSpPr/>
      </dsp:nvSpPr>
      <dsp:spPr>
        <a:xfrm>
          <a:off x="467212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Engineering &amp; Technology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403486"/>
        <a:ext cx="2002482" cy="1201489"/>
      </dsp:txXfrm>
    </dsp:sp>
    <dsp:sp modelId="{EA718DB0-123E-42B1-9DA9-255BCBC16C5C}">
      <dsp:nvSpPr>
        <dsp:cNvPr id="0" name=""/>
        <dsp:cNvSpPr/>
      </dsp:nvSpPr>
      <dsp:spPr>
        <a:xfrm>
          <a:off x="687485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Food &amp; Nutrition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403486"/>
        <a:ext cx="2002482" cy="1201489"/>
      </dsp:txXfrm>
    </dsp:sp>
    <dsp:sp modelId="{B1946A06-0636-436E-88F2-37535FDAD2D8}">
      <dsp:nvSpPr>
        <dsp:cNvPr id="0" name=""/>
        <dsp:cNvSpPr/>
      </dsp:nvSpPr>
      <dsp:spPr>
        <a:xfrm>
          <a:off x="266662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Journalism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2805224"/>
        <a:ext cx="2002482" cy="1201489"/>
      </dsp:txXfrm>
    </dsp:sp>
    <dsp:sp modelId="{776635F2-1E25-4AD9-B6D8-012795542116}">
      <dsp:nvSpPr>
        <dsp:cNvPr id="0" name=""/>
        <dsp:cNvSpPr/>
      </dsp:nvSpPr>
      <dsp:spPr>
        <a:xfrm>
          <a:off x="2469393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JROTC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2805224"/>
        <a:ext cx="2002482" cy="1201489"/>
      </dsp:txXfrm>
    </dsp:sp>
    <dsp:sp modelId="{6A8679AC-064B-42D6-96D5-88B36F3AE78A}">
      <dsp:nvSpPr>
        <dsp:cNvPr id="0" name=""/>
        <dsp:cNvSpPr/>
      </dsp:nvSpPr>
      <dsp:spPr>
        <a:xfrm>
          <a:off x="467212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Law Enforcement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2805224"/>
        <a:ext cx="2002482" cy="1201489"/>
      </dsp:txXfrm>
    </dsp:sp>
    <dsp:sp modelId="{D13015A9-1897-4589-ACEB-B081B38D788C}">
      <dsp:nvSpPr>
        <dsp:cNvPr id="0" name=""/>
        <dsp:cNvSpPr/>
      </dsp:nvSpPr>
      <dsp:spPr>
        <a:xfrm>
          <a:off x="687485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Performing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2805224"/>
        <a:ext cx="2002482" cy="1201489"/>
      </dsp:txXfrm>
    </dsp:sp>
    <dsp:sp modelId="{A856FF90-0B64-4A8F-AAE0-A7AFA8C86E83}">
      <dsp:nvSpPr>
        <dsp:cNvPr id="0" name=""/>
        <dsp:cNvSpPr/>
      </dsp:nvSpPr>
      <dsp:spPr>
        <a:xfrm>
          <a:off x="266662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Programming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4206961"/>
        <a:ext cx="2002482" cy="1201489"/>
      </dsp:txXfrm>
    </dsp:sp>
    <dsp:sp modelId="{0BACF659-9B40-451C-B793-0956D2A727E0}">
      <dsp:nvSpPr>
        <dsp:cNvPr id="0" name=""/>
        <dsp:cNvSpPr/>
      </dsp:nvSpPr>
      <dsp:spPr>
        <a:xfrm>
          <a:off x="2469393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Visual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4206961"/>
        <a:ext cx="2002482" cy="1201489"/>
      </dsp:txXfrm>
    </dsp:sp>
    <dsp:sp modelId="{74AF7772-530C-4894-9746-763A56B24C21}">
      <dsp:nvSpPr>
        <dsp:cNvPr id="0" name=""/>
        <dsp:cNvSpPr/>
      </dsp:nvSpPr>
      <dsp:spPr>
        <a:xfrm>
          <a:off x="467212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Game Design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4206961"/>
        <a:ext cx="2002482" cy="1201489"/>
      </dsp:txXfrm>
    </dsp:sp>
    <dsp:sp modelId="{F42B964B-2173-404F-9834-231C23AEBD9C}">
      <dsp:nvSpPr>
        <dsp:cNvPr id="0" name=""/>
        <dsp:cNvSpPr/>
      </dsp:nvSpPr>
      <dsp:spPr>
        <a:xfrm>
          <a:off x="687485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World Languages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4206961"/>
        <a:ext cx="2002482" cy="12014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E8E36-B5DD-479B-BDCC-652E710161D7}">
      <dsp:nvSpPr>
        <dsp:cNvPr id="0" name=""/>
        <dsp:cNvSpPr/>
      </dsp:nvSpPr>
      <dsp:spPr>
        <a:xfrm>
          <a:off x="107981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Allied Health Services       (Health Science)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1271"/>
        <a:ext cx="2520949" cy="952127"/>
      </dsp:txXfrm>
    </dsp:sp>
    <dsp:sp modelId="{E55DB89B-B517-4DBE-9BC8-7D84ED85A7B5}">
      <dsp:nvSpPr>
        <dsp:cNvPr id="0" name=""/>
        <dsp:cNvSpPr/>
      </dsp:nvSpPr>
      <dsp:spPr>
        <a:xfrm>
          <a:off x="2787618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Audio/Video Tech &amp; Film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1271"/>
        <a:ext cx="2520949" cy="952127"/>
      </dsp:txXfrm>
    </dsp:sp>
    <dsp:sp modelId="{A3D04356-A551-439F-A614-7AE2EEE93DC9}">
      <dsp:nvSpPr>
        <dsp:cNvPr id="0" name=""/>
        <dsp:cNvSpPr/>
      </dsp:nvSpPr>
      <dsp:spPr>
        <a:xfrm>
          <a:off x="107981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Law Enforcement Services</a:t>
          </a:r>
        </a:p>
      </dsp:txBody>
      <dsp:txXfrm>
        <a:off x="107981" y="1112087"/>
        <a:ext cx="2520949" cy="952127"/>
      </dsp:txXfrm>
    </dsp:sp>
    <dsp:sp modelId="{16E1464E-8832-4AEA-9455-BABD007E434A}">
      <dsp:nvSpPr>
        <dsp:cNvPr id="0" name=""/>
        <dsp:cNvSpPr/>
      </dsp:nvSpPr>
      <dsp:spPr>
        <a:xfrm>
          <a:off x="2787618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Financial Services</a:t>
          </a:r>
        </a:p>
      </dsp:txBody>
      <dsp:txXfrm>
        <a:off x="2787618" y="1112087"/>
        <a:ext cx="2520949" cy="952127"/>
      </dsp:txXfrm>
    </dsp:sp>
    <dsp:sp modelId="{8F944576-97ED-4B65-AAE2-D2F5A03B851C}">
      <dsp:nvSpPr>
        <dsp:cNvPr id="0" name=""/>
        <dsp:cNvSpPr/>
      </dsp:nvSpPr>
      <dsp:spPr>
        <a:xfrm>
          <a:off x="107981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Emergency Responder Services                      (Health Science)</a:t>
          </a:r>
        </a:p>
      </dsp:txBody>
      <dsp:txXfrm>
        <a:off x="107981" y="2222903"/>
        <a:ext cx="2520949" cy="952127"/>
      </dsp:txXfrm>
    </dsp:sp>
    <dsp:sp modelId="{9FBD88C1-9EE8-46BA-B5D6-16C00748B36B}">
      <dsp:nvSpPr>
        <dsp:cNvPr id="0" name=""/>
        <dsp:cNvSpPr/>
      </dsp:nvSpPr>
      <dsp:spPr>
        <a:xfrm>
          <a:off x="2787618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Engineering &amp; Technology</a:t>
          </a:r>
        </a:p>
      </dsp:txBody>
      <dsp:txXfrm>
        <a:off x="2787618" y="2222903"/>
        <a:ext cx="2520949" cy="952127"/>
      </dsp:txXfrm>
    </dsp:sp>
    <dsp:sp modelId="{AD88AD8A-450E-4C1E-A2AF-D8F589DD25AA}">
      <dsp:nvSpPr>
        <dsp:cNvPr id="0" name=""/>
        <dsp:cNvSpPr/>
      </dsp:nvSpPr>
      <dsp:spPr>
        <a:xfrm>
          <a:off x="107981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Food &amp; Nutrition</a:t>
          </a:r>
        </a:p>
      </dsp:txBody>
      <dsp:txXfrm>
        <a:off x="107981" y="3333718"/>
        <a:ext cx="2520949" cy="952127"/>
      </dsp:txXfrm>
    </dsp:sp>
    <dsp:sp modelId="{2807FF71-7F5E-47F8-9FD2-B5AFD20C53C8}">
      <dsp:nvSpPr>
        <dsp:cNvPr id="0" name=""/>
        <dsp:cNvSpPr/>
      </dsp:nvSpPr>
      <dsp:spPr>
        <a:xfrm>
          <a:off x="2787618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JROTC                      (ARMY)</a:t>
          </a:r>
        </a:p>
      </dsp:txBody>
      <dsp:txXfrm>
        <a:off x="2787618" y="3333718"/>
        <a:ext cx="2520949" cy="952127"/>
      </dsp:txXfrm>
    </dsp:sp>
    <dsp:sp modelId="{D81AB149-5ADA-4535-ABC6-0878332CC0F0}">
      <dsp:nvSpPr>
        <dsp:cNvPr id="0" name=""/>
        <dsp:cNvSpPr/>
      </dsp:nvSpPr>
      <dsp:spPr>
        <a:xfrm>
          <a:off x="107981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Computer Science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4444534"/>
        <a:ext cx="2520949" cy="952127"/>
      </dsp:txXfrm>
    </dsp:sp>
    <dsp:sp modelId="{38B4A0D5-6B1A-46AD-9EBD-50D5C455A829}">
      <dsp:nvSpPr>
        <dsp:cNvPr id="0" name=""/>
        <dsp:cNvSpPr/>
      </dsp:nvSpPr>
      <dsp:spPr>
        <a:xfrm>
          <a:off x="2787618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Programming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4444534"/>
        <a:ext cx="2520949" cy="952127"/>
      </dsp:txXfrm>
    </dsp:sp>
    <dsp:sp modelId="{93A0B593-60B7-43C7-AA50-985B9E325A78}">
      <dsp:nvSpPr>
        <dsp:cNvPr id="0" name=""/>
        <dsp:cNvSpPr/>
      </dsp:nvSpPr>
      <dsp:spPr>
        <a:xfrm>
          <a:off x="1447800" y="5555350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Game Design</a:t>
          </a:r>
        </a:p>
      </dsp:txBody>
      <dsp:txXfrm>
        <a:off x="1447800" y="5555350"/>
        <a:ext cx="2520949" cy="9521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1698891" y="469"/>
          <a:ext cx="5878068" cy="87330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Art</a:t>
          </a:r>
        </a:p>
      </dsp:txBody>
      <dsp:txXfrm rot="10800000">
        <a:off x="1917216" y="469"/>
        <a:ext cx="5659743" cy="873302"/>
      </dsp:txXfrm>
    </dsp:sp>
    <dsp:sp modelId="{BEA15CC9-1788-4E9D-9555-23633EA28AF7}">
      <dsp:nvSpPr>
        <dsp:cNvPr id="0" name=""/>
        <dsp:cNvSpPr/>
      </dsp:nvSpPr>
      <dsp:spPr>
        <a:xfrm>
          <a:off x="1262240" y="469"/>
          <a:ext cx="873302" cy="87330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1698891" y="1134459"/>
          <a:ext cx="5878068" cy="873302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Band</a:t>
          </a:r>
        </a:p>
      </dsp:txBody>
      <dsp:txXfrm rot="10800000">
        <a:off x="1917216" y="1134459"/>
        <a:ext cx="5659743" cy="873302"/>
      </dsp:txXfrm>
    </dsp:sp>
    <dsp:sp modelId="{7C112057-87E3-47DA-8E76-6D7FEA7D3996}">
      <dsp:nvSpPr>
        <dsp:cNvPr id="0" name=""/>
        <dsp:cNvSpPr/>
      </dsp:nvSpPr>
      <dsp:spPr>
        <a:xfrm>
          <a:off x="1262240" y="1134459"/>
          <a:ext cx="873302" cy="873302"/>
        </a:xfrm>
        <a:prstGeom prst="ellipse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1698891" y="2268449"/>
          <a:ext cx="5878068" cy="873302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Chorus</a:t>
          </a:r>
        </a:p>
      </dsp:txBody>
      <dsp:txXfrm rot="10800000">
        <a:off x="1917216" y="2268449"/>
        <a:ext cx="5659743" cy="873302"/>
      </dsp:txXfrm>
    </dsp:sp>
    <dsp:sp modelId="{4B713001-AE89-433A-925D-06C247B894AE}">
      <dsp:nvSpPr>
        <dsp:cNvPr id="0" name=""/>
        <dsp:cNvSpPr/>
      </dsp:nvSpPr>
      <dsp:spPr>
        <a:xfrm>
          <a:off x="1262240" y="2268449"/>
          <a:ext cx="873302" cy="873302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1698891" y="3402439"/>
          <a:ext cx="5878068" cy="873302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Drama </a:t>
          </a:r>
        </a:p>
      </dsp:txBody>
      <dsp:txXfrm rot="10800000">
        <a:off x="1917216" y="3402439"/>
        <a:ext cx="5659743" cy="873302"/>
      </dsp:txXfrm>
    </dsp:sp>
    <dsp:sp modelId="{C7FAFA96-13D0-4F78-B4BE-6B9101FBE156}">
      <dsp:nvSpPr>
        <dsp:cNvPr id="0" name=""/>
        <dsp:cNvSpPr/>
      </dsp:nvSpPr>
      <dsp:spPr>
        <a:xfrm>
          <a:off x="1262240" y="3402439"/>
          <a:ext cx="873302" cy="873302"/>
        </a:xfrm>
        <a:prstGeom prst="ellipse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1698891" y="4536429"/>
          <a:ext cx="5878068" cy="87330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Orchestra</a:t>
          </a:r>
        </a:p>
      </dsp:txBody>
      <dsp:txXfrm rot="10800000">
        <a:off x="1917216" y="4536429"/>
        <a:ext cx="5659743" cy="873302"/>
      </dsp:txXfrm>
    </dsp:sp>
    <dsp:sp modelId="{8FD003CF-2877-481A-B462-1256BDA6E396}">
      <dsp:nvSpPr>
        <dsp:cNvPr id="0" name=""/>
        <dsp:cNvSpPr/>
      </dsp:nvSpPr>
      <dsp:spPr>
        <a:xfrm>
          <a:off x="1262240" y="4536429"/>
          <a:ext cx="873302" cy="873302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BDE7-1A68-4B8C-BB04-F8B848E4E75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7E4F-19B7-4D41-A0D6-05D3CFC3D3B6}">
      <dsp:nvSpPr>
        <dsp:cNvPr id="0" name=""/>
        <dsp:cNvSpPr/>
      </dsp:nvSpPr>
      <dsp:spPr>
        <a:xfrm>
          <a:off x="1943100" y="0"/>
          <a:ext cx="6743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/>
            <a:t>French:</a:t>
          </a:r>
          <a:r>
            <a:rPr lang="en-US" sz="4800" kern="1200" dirty="0"/>
            <a:t> 1, 2, 3, 4, 5, AP</a:t>
          </a:r>
        </a:p>
      </dsp:txBody>
      <dsp:txXfrm>
        <a:off x="1943100" y="0"/>
        <a:ext cx="6743700" cy="1165862"/>
      </dsp:txXfrm>
    </dsp:sp>
    <dsp:sp modelId="{A696151D-6FE9-4FCE-99F6-010F0766B9D0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76CD-7503-4B7D-8259-20E12128D7AF}">
      <dsp:nvSpPr>
        <dsp:cNvPr id="0" name=""/>
        <dsp:cNvSpPr/>
      </dsp:nvSpPr>
      <dsp:spPr>
        <a:xfrm>
          <a:off x="1943100" y="1165862"/>
          <a:ext cx="6743700" cy="25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/>
            <a:t>Spanish</a:t>
          </a:r>
          <a:r>
            <a:rPr lang="en-US" sz="4800" kern="1200" dirty="0"/>
            <a:t> 1, 2, 3, 4, 5, AP</a:t>
          </a:r>
        </a:p>
      </dsp:txBody>
      <dsp:txXfrm>
        <a:off x="1943100" y="1165862"/>
        <a:ext cx="6743700" cy="1165858"/>
      </dsp:txXfrm>
    </dsp:sp>
    <dsp:sp modelId="{6F9B7AD8-0F5D-44A4-860A-664974482925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7363-09FA-441F-8379-320FB3FE07E3}">
      <dsp:nvSpPr>
        <dsp:cNvPr id="0" name=""/>
        <dsp:cNvSpPr/>
      </dsp:nvSpPr>
      <dsp:spPr>
        <a:xfrm>
          <a:off x="1943100" y="2285996"/>
          <a:ext cx="67437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/>
            <a:t>German</a:t>
          </a:r>
          <a:r>
            <a:rPr lang="en-US" sz="4800" kern="1200" dirty="0"/>
            <a:t> 1, 2, 3, 4, AP</a:t>
          </a:r>
        </a:p>
      </dsp:txBody>
      <dsp:txXfrm>
        <a:off x="1943100" y="2285996"/>
        <a:ext cx="6743700" cy="11658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3B284-04B6-466D-81B7-11B1FB14BA72}">
      <dsp:nvSpPr>
        <dsp:cNvPr id="0" name=""/>
        <dsp:cNvSpPr/>
      </dsp:nvSpPr>
      <dsp:spPr>
        <a:xfrm>
          <a:off x="0" y="0"/>
          <a:ext cx="8839200" cy="75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sz="2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7065" y="37065"/>
        <a:ext cx="8765070" cy="685159"/>
      </dsp:txXfrm>
    </dsp:sp>
    <dsp:sp modelId="{C3E090CB-BF54-460D-8C85-900531D036F4}">
      <dsp:nvSpPr>
        <dsp:cNvPr id="0" name=""/>
        <dsp:cNvSpPr/>
      </dsp:nvSpPr>
      <dsp:spPr>
        <a:xfrm>
          <a:off x="0" y="615530"/>
          <a:ext cx="8839200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b="0" i="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kern="1200" dirty="0"/>
            <a:t>February </a:t>
          </a:r>
          <a:r>
            <a:rPr lang="en-US" sz="2100" b="0" i="0" kern="1200" dirty="0" smtClean="0"/>
            <a:t>13-27:  </a:t>
          </a:r>
          <a:r>
            <a:rPr lang="en-US" sz="2100" b="0" i="0" kern="1200" dirty="0"/>
            <a:t>Verification #1 will be </a:t>
          </a:r>
          <a:r>
            <a:rPr lang="en-US" sz="2100" b="0" i="0" kern="1200" dirty="0" smtClean="0"/>
            <a:t>reviewed </a:t>
          </a:r>
          <a:r>
            <a:rPr lang="en-US" sz="2100" b="0" i="0" kern="1200" dirty="0"/>
            <a:t>during Scheduling Blitz.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kern="1200" dirty="0"/>
            <a:t>March 5: Verification #2 will be distributed to students. Due back to counselors March 8.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kern="1200" dirty="0"/>
            <a:t>March 19: Verification #3 will be distributed to students (parent signature requested). </a:t>
          </a:r>
        </a:p>
      </dsp:txBody>
      <dsp:txXfrm>
        <a:off x="0" y="615530"/>
        <a:ext cx="8839200" cy="2067929"/>
      </dsp:txXfrm>
    </dsp:sp>
    <dsp:sp modelId="{F5B659A9-54FE-48E8-B9AF-A4A0918F3F26}">
      <dsp:nvSpPr>
        <dsp:cNvPr id="0" name=""/>
        <dsp:cNvSpPr/>
      </dsp:nvSpPr>
      <dsp:spPr>
        <a:xfrm>
          <a:off x="0" y="2918908"/>
          <a:ext cx="88392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2018-19</a:t>
          </a:r>
        </a:p>
      </dsp:txBody>
      <dsp:txXfrm>
        <a:off x="52359" y="2971267"/>
        <a:ext cx="8734482" cy="967861"/>
      </dsp:txXfrm>
    </dsp:sp>
    <dsp:sp modelId="{DDA8B6DC-A8D9-4167-9C91-94D9519469C3}">
      <dsp:nvSpPr>
        <dsp:cNvPr id="0" name=""/>
        <dsp:cNvSpPr/>
      </dsp:nvSpPr>
      <dsp:spPr>
        <a:xfrm>
          <a:off x="0" y="3906210"/>
          <a:ext cx="8839200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Review course catalog on www.chsknights.com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Includes course descriptions, pre-requisites, and placement guidelines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Consult with current teacher(s) and/or potential AP teacher(s)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Students/parents make schedule corrections and changes on the form and turn in to the bins outside of the Assistant Principal’s office</a:t>
          </a:r>
        </a:p>
      </dsp:txBody>
      <dsp:txXfrm>
        <a:off x="0" y="3906210"/>
        <a:ext cx="8839200" cy="17325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2B34A-E3DD-4309-8B74-9F8153B9700C}">
      <dsp:nvSpPr>
        <dsp:cNvPr id="0" name=""/>
        <dsp:cNvSpPr/>
      </dsp:nvSpPr>
      <dsp:spPr>
        <a:xfrm>
          <a:off x="0" y="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are due February 9th. Honors waivers are due March 8th. </a:t>
          </a:r>
        </a:p>
      </dsp:txBody>
      <dsp:txXfrm>
        <a:off x="50718" y="50718"/>
        <a:ext cx="8737764" cy="937523"/>
      </dsp:txXfrm>
    </dsp:sp>
    <dsp:sp modelId="{98B30CCC-7C6E-41B1-B864-BC49DD1B0CF8}">
      <dsp:nvSpPr>
        <dsp:cNvPr id="0" name=""/>
        <dsp:cNvSpPr/>
      </dsp:nvSpPr>
      <dsp:spPr>
        <a:xfrm>
          <a:off x="0" y="1007234"/>
          <a:ext cx="88392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AP Waiver forms will be provided by the AP teacher. Students should complete and upload AP Waiver form to Google Classroom.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Forms for Non-AP classes available in AP and Counseling office. 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Complete and return forms to Counseling Office.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Course Waiver requires parent/teacher consultation.</a:t>
          </a:r>
        </a:p>
      </dsp:txBody>
      <dsp:txXfrm>
        <a:off x="0" y="1007234"/>
        <a:ext cx="8839200" cy="1564920"/>
      </dsp:txXfrm>
    </dsp:sp>
    <dsp:sp modelId="{6D37CDCD-6629-40A1-9346-D60D003ABCCA}">
      <dsp:nvSpPr>
        <dsp:cNvPr id="0" name=""/>
        <dsp:cNvSpPr/>
      </dsp:nvSpPr>
      <dsp:spPr>
        <a:xfrm>
          <a:off x="0" y="259474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sp:txBody>
      <dsp:txXfrm>
        <a:off x="50718" y="2645458"/>
        <a:ext cx="8737764" cy="937523"/>
      </dsp:txXfrm>
    </dsp:sp>
    <dsp:sp modelId="{BA1AB39B-F1E1-4902-8C4B-0ACC6418DB1D}">
      <dsp:nvSpPr>
        <dsp:cNvPr id="0" name=""/>
        <dsp:cNvSpPr/>
      </dsp:nvSpPr>
      <dsp:spPr>
        <a:xfrm>
          <a:off x="0" y="3745144"/>
          <a:ext cx="8839200" cy="2046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Students planning to take an online course during Summer 2018 or during the 2018-19 school year.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Online course registration will not be approved without an “Online Course Request” contract on file.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Students will confirm on the verification form that they want to take an online class.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/>
            <a:t>Students register for the course on the online platform. </a:t>
          </a:r>
        </a:p>
      </dsp:txBody>
      <dsp:txXfrm>
        <a:off x="0" y="3745144"/>
        <a:ext cx="8839200" cy="20460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315315" y="4483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School: </a:t>
          </a:r>
          <a:r>
            <a:rPr lang="en-US" sz="3200" b="1" u="sng" kern="1200" dirty="0">
              <a:solidFill>
                <a:srgbClr val="0070C0"/>
              </a:solidFill>
            </a:rPr>
            <a:t>www.chsknights.com</a:t>
          </a:r>
        </a:p>
      </dsp:txBody>
      <dsp:txXfrm rot="10800000">
        <a:off x="533316" y="4483"/>
        <a:ext cx="8295367" cy="872006"/>
      </dsp:txXfrm>
    </dsp:sp>
    <dsp:sp modelId="{BEA15CC9-1788-4E9D-9555-23633EA28AF7}">
      <dsp:nvSpPr>
        <dsp:cNvPr id="0" name=""/>
        <dsp:cNvSpPr/>
      </dsp:nvSpPr>
      <dsp:spPr>
        <a:xfrm>
          <a:off x="921193" y="4483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315315" y="1136790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PTSA: </a:t>
          </a:r>
          <a:r>
            <a:rPr lang="en-US" sz="3200" b="1" u="sng" kern="1200" dirty="0">
              <a:solidFill>
                <a:srgbClr val="0070C0"/>
              </a:solidFill>
            </a:rPr>
            <a:t>www.centsptsa.org</a:t>
          </a:r>
        </a:p>
      </dsp:txBody>
      <dsp:txXfrm rot="10800000">
        <a:off x="533316" y="1136790"/>
        <a:ext cx="8295367" cy="872006"/>
      </dsp:txXfrm>
    </dsp:sp>
    <dsp:sp modelId="{7C112057-87E3-47DA-8E76-6D7FEA7D3996}">
      <dsp:nvSpPr>
        <dsp:cNvPr id="0" name=""/>
        <dsp:cNvSpPr/>
      </dsp:nvSpPr>
      <dsp:spPr>
        <a:xfrm>
          <a:off x="921193" y="113679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315315" y="2269097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                  Counseling: </a:t>
          </a:r>
          <a:r>
            <a:rPr lang="en-US" sz="2600" b="1" u="sng" kern="1200" dirty="0">
              <a:solidFill>
                <a:srgbClr val="0070C0"/>
              </a:solidFill>
            </a:rPr>
            <a:t>www.mycentennialcounseling.com</a:t>
          </a:r>
        </a:p>
      </dsp:txBody>
      <dsp:txXfrm rot="10800000">
        <a:off x="533316" y="2269097"/>
        <a:ext cx="8295367" cy="872006"/>
      </dsp:txXfrm>
    </dsp:sp>
    <dsp:sp modelId="{4B713001-AE89-433A-925D-06C247B894AE}">
      <dsp:nvSpPr>
        <dsp:cNvPr id="0" name=""/>
        <dsp:cNvSpPr/>
      </dsp:nvSpPr>
      <dsp:spPr>
        <a:xfrm>
          <a:off x="921193" y="2269097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315315" y="3401404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GCIS: </a:t>
          </a:r>
          <a:r>
            <a:rPr lang="en-US" sz="3200" b="1" u="sng" kern="1200" dirty="0">
              <a:solidFill>
                <a:srgbClr val="0070C0"/>
              </a:solidFill>
            </a:rPr>
            <a:t>www.gcic.peachnet.edu</a:t>
          </a:r>
        </a:p>
      </dsp:txBody>
      <dsp:txXfrm rot="10800000">
        <a:off x="533316" y="3401404"/>
        <a:ext cx="8295367" cy="872006"/>
      </dsp:txXfrm>
    </dsp:sp>
    <dsp:sp modelId="{C7FAFA96-13D0-4F78-B4BE-6B9101FBE156}">
      <dsp:nvSpPr>
        <dsp:cNvPr id="0" name=""/>
        <dsp:cNvSpPr/>
      </dsp:nvSpPr>
      <dsp:spPr>
        <a:xfrm>
          <a:off x="921193" y="3401404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315315" y="4530711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               GA Futures: </a:t>
          </a:r>
          <a:r>
            <a:rPr lang="en-US" sz="3200" b="1" u="sng" kern="1200" dirty="0">
              <a:solidFill>
                <a:srgbClr val="0070C0"/>
              </a:solidFill>
            </a:rPr>
            <a:t>www.gafutures.org</a:t>
          </a:r>
        </a:p>
      </dsp:txBody>
      <dsp:txXfrm rot="10800000">
        <a:off x="533316" y="4530711"/>
        <a:ext cx="8295367" cy="872006"/>
      </dsp:txXfrm>
    </dsp:sp>
    <dsp:sp modelId="{8FD003CF-2877-481A-B462-1256BDA6E396}">
      <dsp:nvSpPr>
        <dsp:cNvPr id="0" name=""/>
        <dsp:cNvSpPr/>
      </dsp:nvSpPr>
      <dsp:spPr>
        <a:xfrm>
          <a:off x="921193" y="453371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B9EDC-1275-4BB9-8247-AD26FF7D1709}">
      <dsp:nvSpPr>
        <dsp:cNvPr id="0" name=""/>
        <dsp:cNvSpPr/>
      </dsp:nvSpPr>
      <dsp:spPr>
        <a:xfrm>
          <a:off x="0" y="4072544"/>
          <a:ext cx="8763000" cy="1336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effectLst/>
            </a:rPr>
            <a:t>Transcript Issues</a:t>
          </a:r>
        </a:p>
      </dsp:txBody>
      <dsp:txXfrm>
        <a:off x="0" y="4072544"/>
        <a:ext cx="8763000" cy="1336700"/>
      </dsp:txXfrm>
    </dsp:sp>
    <dsp:sp modelId="{4CABF5D8-0B99-4FC3-A63F-EC56F11F86A5}">
      <dsp:nvSpPr>
        <dsp:cNvPr id="0" name=""/>
        <dsp:cNvSpPr/>
      </dsp:nvSpPr>
      <dsp:spPr>
        <a:xfrm rot="10800000">
          <a:off x="0" y="2036750"/>
          <a:ext cx="8763000" cy="205584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>
              <a:solidFill>
                <a:schemeClr val="tx1"/>
              </a:solidFill>
              <a:effectLst/>
            </a:rPr>
            <a:t>Course Registration</a:t>
          </a:r>
          <a:endParaRPr lang="en-US" sz="4000" b="1" kern="1200" dirty="0">
            <a:solidFill>
              <a:schemeClr val="tx1"/>
            </a:solidFill>
            <a:effectLst/>
          </a:endParaRPr>
        </a:p>
      </dsp:txBody>
      <dsp:txXfrm rot="10800000">
        <a:off x="0" y="2036750"/>
        <a:ext cx="8763000" cy="1335826"/>
      </dsp:txXfrm>
    </dsp:sp>
    <dsp:sp modelId="{CC4C72E8-66A0-4170-B8D8-B9DBA2B70B12}">
      <dsp:nvSpPr>
        <dsp:cNvPr id="0" name=""/>
        <dsp:cNvSpPr/>
      </dsp:nvSpPr>
      <dsp:spPr>
        <a:xfrm rot="10800000">
          <a:off x="0" y="956"/>
          <a:ext cx="8763000" cy="205584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effectLst/>
            </a:rPr>
            <a:t>This is a PLAN…it is subject to change</a:t>
          </a:r>
        </a:p>
      </dsp:txBody>
      <dsp:txXfrm rot="10800000">
        <a:off x="0" y="956"/>
        <a:ext cx="8763000" cy="1335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softEdge rad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Melissa Freeman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Meq</a:t>
          </a:r>
          <a:r>
            <a:rPr lang="en-US" sz="3600" b="1" kern="1200" dirty="0">
              <a:solidFill>
                <a:schemeClr val="bg1"/>
              </a:solidFill>
            </a:rPr>
            <a:t> - Sal</a:t>
          </a: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Hella Peart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</a:rPr>
            <a:t> Sam - Z</a:t>
          </a: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Anne Rigsbey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bg1"/>
              </a:solidFill>
            </a:rPr>
            <a:t>Graduation Coach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E280-A52A-4C2A-8990-00668380B19C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95EE9-AF2C-4AF1-AD8D-B6ED964AC5CA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Graduation Requirements</a:t>
          </a:r>
        </a:p>
      </dsp:txBody>
      <dsp:txXfrm>
        <a:off x="571500" y="0"/>
        <a:ext cx="7658100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E5F58-ADF8-4B77-93D3-D44C764621DC}">
      <dsp:nvSpPr>
        <dsp:cNvPr id="0" name=""/>
        <dsp:cNvSpPr/>
      </dsp:nvSpPr>
      <dsp:spPr>
        <a:xfrm>
          <a:off x="2762" y="55379"/>
          <a:ext cx="2693193" cy="20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sng" kern="1200" dirty="0"/>
            <a:t>Carnegie Units</a:t>
          </a:r>
          <a:endParaRPr lang="en-US" sz="900" kern="1200" dirty="0"/>
        </a:p>
      </dsp:txBody>
      <dsp:txXfrm>
        <a:off x="2762" y="55379"/>
        <a:ext cx="2693193" cy="201600"/>
      </dsp:txXfrm>
    </dsp:sp>
    <dsp:sp modelId="{16715B56-7B4C-4823-9292-5402A264B11D}">
      <dsp:nvSpPr>
        <dsp:cNvPr id="0" name=""/>
        <dsp:cNvSpPr/>
      </dsp:nvSpPr>
      <dsp:spPr>
        <a:xfrm>
          <a:off x="2762" y="256979"/>
          <a:ext cx="2693193" cy="51280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300" kern="1200" dirty="0"/>
            <a:t>1 Semester class = .5 credit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300" kern="1200" dirty="0"/>
            <a:t>1 Yearlong class = 1 credit (.5 earned per semester)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300" kern="1200" dirty="0"/>
            <a:t>Grade of 70 or higher is required to pass a course (grades are not averaged across semesters)</a:t>
          </a:r>
        </a:p>
      </dsp:txBody>
      <dsp:txXfrm>
        <a:off x="2762" y="256979"/>
        <a:ext cx="2693193" cy="5128003"/>
      </dsp:txXfrm>
    </dsp:sp>
    <dsp:sp modelId="{51627E20-29B3-4173-A93F-535FB301E406}">
      <dsp:nvSpPr>
        <dsp:cNvPr id="0" name=""/>
        <dsp:cNvSpPr/>
      </dsp:nvSpPr>
      <dsp:spPr>
        <a:xfrm>
          <a:off x="3073003" y="55379"/>
          <a:ext cx="2693193" cy="20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sng" kern="1200" dirty="0"/>
            <a:t>HS credits earned in Middle School</a:t>
          </a:r>
          <a:endParaRPr lang="en-US" sz="900" kern="1200" dirty="0"/>
        </a:p>
      </dsp:txBody>
      <dsp:txXfrm>
        <a:off x="3073003" y="55379"/>
        <a:ext cx="2693193" cy="201600"/>
      </dsp:txXfrm>
    </dsp:sp>
    <dsp:sp modelId="{D65CB46D-AA31-4163-B01C-45C51CD64C5B}">
      <dsp:nvSpPr>
        <dsp:cNvPr id="0" name=""/>
        <dsp:cNvSpPr/>
      </dsp:nvSpPr>
      <dsp:spPr>
        <a:xfrm>
          <a:off x="3073003" y="256979"/>
          <a:ext cx="2693193" cy="51280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/>
            <a:t>Students can earn HS credit for English, Math, Physical Science, World Language, Art, Digital Tech, and/or </a:t>
          </a:r>
          <a:r>
            <a:rPr lang="en-US" sz="2200" kern="1200" dirty="0" smtClean="0"/>
            <a:t>Engineering. </a:t>
          </a:r>
          <a:r>
            <a:rPr lang="en-US" sz="2200" b="1" i="1" kern="1200" dirty="0" smtClean="0"/>
            <a:t>Count towards overall GPA but not HOPE/Zell Miller. </a:t>
          </a:r>
          <a:endParaRPr lang="en-US" sz="2200" b="1" i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kern="1200" dirty="0"/>
            <a:t>7th and 8</a:t>
          </a:r>
          <a:r>
            <a:rPr lang="en-US" sz="2200" kern="1200" baseline="30000" dirty="0"/>
            <a:t>th</a:t>
          </a:r>
          <a:r>
            <a:rPr lang="en-US" sz="2200" kern="1200" dirty="0"/>
            <a:t> grade World Language equals 1.0 HS credit.</a:t>
          </a:r>
        </a:p>
      </dsp:txBody>
      <dsp:txXfrm>
        <a:off x="3073003" y="256979"/>
        <a:ext cx="2693193" cy="5128003"/>
      </dsp:txXfrm>
    </dsp:sp>
    <dsp:sp modelId="{63E138D9-7A12-4D36-B9B2-D1176574D9DD}">
      <dsp:nvSpPr>
        <dsp:cNvPr id="0" name=""/>
        <dsp:cNvSpPr/>
      </dsp:nvSpPr>
      <dsp:spPr>
        <a:xfrm>
          <a:off x="6143244" y="55379"/>
          <a:ext cx="2693193" cy="20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u="sng" kern="1200" dirty="0"/>
            <a:t>Promotion</a:t>
          </a:r>
          <a:endParaRPr lang="en-US" sz="900" kern="1200" dirty="0"/>
        </a:p>
      </dsp:txBody>
      <dsp:txXfrm>
        <a:off x="6143244" y="55379"/>
        <a:ext cx="2693193" cy="201600"/>
      </dsp:txXfrm>
    </dsp:sp>
    <dsp:sp modelId="{AFF94F24-1D5B-460F-9835-625DEB5BBEFC}">
      <dsp:nvSpPr>
        <dsp:cNvPr id="0" name=""/>
        <dsp:cNvSpPr/>
      </dsp:nvSpPr>
      <dsp:spPr>
        <a:xfrm>
          <a:off x="6143244" y="256979"/>
          <a:ext cx="2693193" cy="51280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Freshmen</a:t>
          </a:r>
          <a:r>
            <a:rPr lang="en-US" sz="2200" b="0" kern="1200" dirty="0"/>
            <a:t>:                  0 – 4.5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Sophomores</a:t>
          </a:r>
          <a:r>
            <a:rPr lang="en-US" sz="2200" b="0" kern="1200" dirty="0"/>
            <a:t>:                 5.0 – 10.5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Juniors</a:t>
          </a:r>
          <a:r>
            <a:rPr lang="en-US" sz="2200" b="0" kern="1200" dirty="0"/>
            <a:t>:                       11.0 – 16.5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2200" b="0" u="sng" kern="1200" dirty="0"/>
            <a:t>Seniors</a:t>
          </a:r>
          <a:r>
            <a:rPr lang="en-US" sz="2200" b="0" kern="1200" dirty="0"/>
            <a:t>:                    </a:t>
          </a:r>
          <a:r>
            <a:rPr lang="en-US" sz="2200" b="0" i="0" kern="1200" dirty="0"/>
            <a:t>≥ </a:t>
          </a:r>
          <a:r>
            <a:rPr lang="en-US" sz="2200" b="0" kern="1200" dirty="0"/>
            <a:t>17.0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700" b="0" i="1" kern="1200" dirty="0"/>
            <a:t>Per county policy, students will remain with their graduating class, regardless of credits (unless credit-deficient</a:t>
          </a:r>
          <a:r>
            <a:rPr lang="en-US" sz="1700" b="0" kern="1200" dirty="0"/>
            <a:t>).</a:t>
          </a:r>
          <a:endParaRPr lang="en-US" sz="2200" b="0" kern="1200" dirty="0"/>
        </a:p>
      </dsp:txBody>
      <dsp:txXfrm>
        <a:off x="6143244" y="256979"/>
        <a:ext cx="2693193" cy="5128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BB97-0080-4FC3-AAEF-96C9FF8625C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Factors in Course Selection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Recommended Sequence</a:t>
          </a:r>
        </a:p>
      </dsp:txBody>
      <dsp:txXfrm>
        <a:off x="18891" y="646597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562157" y="1416574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World Lit H (10)</a:t>
          </a:r>
        </a:p>
      </dsp:txBody>
      <dsp:txXfrm>
        <a:off x="562157" y="2186550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11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or AP Lang (11)</a:t>
          </a:r>
        </a:p>
      </dsp:txBody>
      <dsp:txXfrm>
        <a:off x="562157" y="2956526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Lit or College English (12)</a:t>
          </a:r>
        </a:p>
      </dsp:txBody>
      <dsp:txXfrm>
        <a:off x="562157" y="3726503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Required Social Studies Courses</a:t>
          </a:r>
        </a:p>
      </dsp:txBody>
      <dsp:txXfrm>
        <a:off x="3043210" y="646597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N/A</a:t>
          </a:r>
        </a:p>
      </dsp:txBody>
      <dsp:txXfrm>
        <a:off x="3586476" y="1416574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World History H or AP World History (10)</a:t>
          </a:r>
        </a:p>
      </dsp:txBody>
      <dsp:txXfrm>
        <a:off x="3586476" y="2186550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US History or AP US History (11)</a:t>
          </a:r>
        </a:p>
      </dsp:txBody>
      <dsp:txXfrm>
        <a:off x="3586476" y="2956526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Econ / Government or AP (12)</a:t>
          </a:r>
        </a:p>
      </dsp:txBody>
      <dsp:txXfrm>
        <a:off x="3586476" y="3726503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Non-Recommended Sequence</a:t>
          </a:r>
        </a:p>
      </dsp:txBody>
      <dsp:txXfrm>
        <a:off x="6067529" y="646597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6610795" y="1416574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Lang (10)</a:t>
          </a:r>
        </a:p>
      </dsp:txBody>
      <dsp:txXfrm>
        <a:off x="6610795" y="2186550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Lit (11)</a:t>
          </a:r>
        </a:p>
      </dsp:txBody>
      <dsp:txXfrm>
        <a:off x="6610795" y="2956526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College English (12)</a:t>
          </a:r>
        </a:p>
      </dsp:txBody>
      <dsp:txXfrm>
        <a:off x="6610795" y="3726503"/>
        <a:ext cx="2269263" cy="579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On-Level</a:t>
          </a:r>
        </a:p>
      </dsp:txBody>
      <dsp:txXfrm>
        <a:off x="18891" y="158122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Algebra (9)</a:t>
          </a:r>
        </a:p>
      </dsp:txBody>
      <dsp:txXfrm>
        <a:off x="562157" y="928098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Geometry (10)</a:t>
          </a:r>
        </a:p>
      </dsp:txBody>
      <dsp:txXfrm>
        <a:off x="562157" y="1698074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Algebra 2 (11)</a:t>
          </a:r>
        </a:p>
      </dsp:txBody>
      <dsp:txXfrm>
        <a:off x="562157" y="2468051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Approved 4</a:t>
          </a:r>
          <a:r>
            <a:rPr lang="en-US" sz="1600" b="1" kern="1200" baseline="30000" dirty="0"/>
            <a:t>th</a:t>
          </a:r>
          <a:r>
            <a:rPr lang="en-US" sz="1600" b="1" kern="1200" dirty="0"/>
            <a:t> Math Course  (12)</a:t>
          </a:r>
        </a:p>
      </dsp:txBody>
      <dsp:txXfrm>
        <a:off x="562157" y="3238027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Honors</a:t>
          </a:r>
        </a:p>
      </dsp:txBody>
      <dsp:txXfrm>
        <a:off x="3043210" y="158122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Algebra Honors (8)</a:t>
          </a:r>
        </a:p>
      </dsp:txBody>
      <dsp:txXfrm>
        <a:off x="3586476" y="928098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Geometry Honors (9)</a:t>
          </a:r>
        </a:p>
      </dsp:txBody>
      <dsp:txXfrm>
        <a:off x="3586476" y="1698074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Algebra 2 (10</a:t>
          </a:r>
          <a:r>
            <a:rPr lang="en-US" sz="1600" b="1" kern="1200" dirty="0"/>
            <a:t>)</a:t>
          </a:r>
        </a:p>
      </dsp:txBody>
      <dsp:txXfrm>
        <a:off x="3586476" y="2468051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PreCalculus Honors (11)</a:t>
          </a:r>
        </a:p>
      </dsp:txBody>
      <dsp:txXfrm>
        <a:off x="3586476" y="3238027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Accelerated</a:t>
          </a:r>
        </a:p>
      </dsp:txBody>
      <dsp:txXfrm>
        <a:off x="6067529" y="158122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Accelerated Algebra Hon (9)</a:t>
          </a:r>
        </a:p>
      </dsp:txBody>
      <dsp:txXfrm>
        <a:off x="6610795" y="928098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Accelerated Geometry Hon (10)</a:t>
          </a:r>
        </a:p>
      </dsp:txBody>
      <dsp:txXfrm>
        <a:off x="6610795" y="1698074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Accelerated Pre-Calculus Hon (11)</a:t>
          </a:r>
        </a:p>
      </dsp:txBody>
      <dsp:txXfrm>
        <a:off x="6610795" y="2468051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 Math or Dual Enrollment Math</a:t>
          </a:r>
        </a:p>
      </dsp:txBody>
      <dsp:txXfrm>
        <a:off x="6610795" y="3238027"/>
        <a:ext cx="2269263" cy="579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700" b="1" kern="1200" dirty="0"/>
            <a:t>Exempt Personal Fitness through participation in 1 of 3 possible CHS activities: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u="sng" kern="1200" dirty="0"/>
            <a:t>Intent to Exempt Contract:</a:t>
          </a:r>
          <a:r>
            <a:rPr lang="en-US" sz="1700" b="0" kern="1200" dirty="0"/>
            <a:t> In 8</a:t>
          </a:r>
          <a:r>
            <a:rPr lang="en-US" sz="1700" b="0" kern="1200" baseline="30000" dirty="0"/>
            <a:t>th</a:t>
          </a:r>
          <a:r>
            <a:rPr lang="en-US" sz="1700" b="0" kern="1200" dirty="0"/>
            <a:t> Grade, students indicated their intent to exempt Personal Fitness. Those students will not be scheduled for a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0" kern="1200" dirty="0"/>
            <a:t>Once criteria has been met, student will pick up a Personal Fitness Exemption form outside of room H-75.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/>
            <a:t>The Personal Fitness 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kern="1200" dirty="0">
              <a:solidFill>
                <a:schemeClr val="tx1"/>
              </a:solidFill>
            </a:rPr>
            <a:t>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D1979-8A17-46E3-8923-AC171C5275D3}">
      <dsp:nvSpPr>
        <dsp:cNvPr id="0" name=""/>
        <dsp:cNvSpPr/>
      </dsp:nvSpPr>
      <dsp:spPr>
        <a:xfrm>
          <a:off x="0" y="1898125"/>
          <a:ext cx="8763000" cy="347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958088" rIns="680106" bIns="327152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b="1" kern="1200" dirty="0"/>
            <a:t>World Languages</a:t>
          </a: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b="1" kern="1200" dirty="0"/>
            <a:t>Career Tech (CTAE) Courses</a:t>
          </a: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b="1" kern="1200" dirty="0"/>
            <a:t>Fine Arts </a:t>
          </a:r>
        </a:p>
      </dsp:txBody>
      <dsp:txXfrm>
        <a:off x="0" y="1898125"/>
        <a:ext cx="8763000" cy="3477600"/>
      </dsp:txXfrm>
    </dsp:sp>
    <dsp:sp modelId="{87FFC258-82B7-4E66-AF04-C3645A29EE7D}">
      <dsp:nvSpPr>
        <dsp:cNvPr id="0" name=""/>
        <dsp:cNvSpPr/>
      </dsp:nvSpPr>
      <dsp:spPr>
        <a:xfrm>
          <a:off x="228598" y="76203"/>
          <a:ext cx="8325779" cy="254261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r>
            <a:rPr lang="en-US" sz="4000" b="1" kern="1200" dirty="0"/>
            <a:t>3 Credits </a:t>
          </a:r>
          <a:r>
            <a:rPr lang="en-US" sz="4000" b="1" kern="1200" dirty="0" smtClean="0"/>
            <a:t>are required in any of </a:t>
          </a:r>
          <a:r>
            <a:rPr lang="en-US" sz="4000" b="1" kern="1200" dirty="0"/>
            <a:t>the following areas:                               </a:t>
          </a:r>
          <a:r>
            <a:rPr lang="en-US" sz="2800" b="0" i="1" u="sng" kern="1200" dirty="0"/>
            <a:t>Credits can all be in the same area or mix &amp; </a:t>
          </a:r>
          <a:r>
            <a:rPr lang="en-US" sz="2800" b="0" i="1" u="sng" kern="1200" dirty="0" smtClean="0"/>
            <a:t>matched </a:t>
          </a:r>
          <a:endParaRPr lang="en-US" sz="2800" u="sng" kern="1200" dirty="0"/>
        </a:p>
      </dsp:txBody>
      <dsp:txXfrm>
        <a:off x="352718" y="200323"/>
        <a:ext cx="8077539" cy="229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598A-1086-4621-9117-11DBEBFCBDFE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31F2-E294-4BCB-86EC-1672BE898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ED26-8D34-4916-9CEE-1F9A85509BCC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FA3C-9692-49D1-9303-7AE898D2C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4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30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6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6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6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9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31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7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0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6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1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DDC1-BBB6-4E83-BDC3-775FC05AA34D}" type="datetimeFigureOut">
              <a:rPr lang="en-US" smtClean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3.wmf"/><Relationship Id="rId4" Type="http://schemas.openxmlformats.org/officeDocument/2006/relationships/diagramLayout" Target="../diagrams/layout13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entennialcounseling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/>
          </a:fgClr>
          <a:bgClr>
            <a:schemeClr val="accent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89520" cy="170078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2021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Freshman Class Room Guidance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363" y="2971800"/>
            <a:ext cx="7407275" cy="259080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Freshman </a:t>
            </a:r>
            <a:r>
              <a:rPr lang="en-US" b="1" dirty="0" smtClean="0">
                <a:solidFill>
                  <a:schemeClr val="tx1"/>
                </a:solidFill>
              </a:rPr>
              <a:t>Classroom Guidance – </a:t>
            </a:r>
            <a:r>
              <a:rPr lang="en-US" b="1" dirty="0">
                <a:solidFill>
                  <a:schemeClr val="tx1"/>
                </a:solidFill>
              </a:rPr>
              <a:t>Part 2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February </a:t>
            </a:r>
            <a:r>
              <a:rPr lang="en-US" dirty="0" smtClean="0">
                <a:solidFill>
                  <a:schemeClr val="tx1"/>
                </a:solidFill>
              </a:rPr>
              <a:t>20, </a:t>
            </a:r>
            <a:r>
              <a:rPr lang="en-US" dirty="0">
                <a:solidFill>
                  <a:schemeClr val="tx1"/>
                </a:solidFill>
              </a:rPr>
              <a:t>2018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Presented </a:t>
            </a:r>
            <a:r>
              <a:rPr lang="en-US" sz="2000" dirty="0">
                <a:solidFill>
                  <a:schemeClr val="tx1"/>
                </a:solidFill>
              </a:rPr>
              <a:t>by: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Centennial High School Counseling </a:t>
            </a:r>
            <a:r>
              <a:rPr lang="en-US" sz="2000" dirty="0" smtClean="0">
                <a:solidFill>
                  <a:schemeClr val="tx1"/>
                </a:solidFill>
              </a:rPr>
              <a:t>Department and Mr. Bray</a:t>
            </a: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7125462"/>
              </p:ext>
            </p:extLst>
          </p:nvPr>
        </p:nvGraphicFramePr>
        <p:xfrm>
          <a:off x="86436" y="1752600"/>
          <a:ext cx="891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5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Mathematics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8900337"/>
              </p:ext>
            </p:extLst>
          </p:nvPr>
        </p:nvGraphicFramePr>
        <p:xfrm>
          <a:off x="86436" y="1524000"/>
          <a:ext cx="8915400" cy="397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5" descr="C:\Documents and Settings\caplinger\Local Settings\Temporary Internet Files\Content.IE5\6UDF0VCD\MP900439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8676"/>
            <a:ext cx="2799522" cy="135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99521" y="5500050"/>
            <a:ext cx="6202315" cy="12772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Honors Level</a:t>
            </a:r>
            <a:r>
              <a:rPr lang="en-US" dirty="0"/>
              <a:t>: Same pace and content as on-level courses; but students are 1 year ahead in math (starts in 8</a:t>
            </a:r>
            <a:r>
              <a:rPr lang="en-US" baseline="30000" dirty="0"/>
              <a:t>th</a:t>
            </a:r>
            <a:r>
              <a:rPr lang="en-US" dirty="0"/>
              <a:t> Grade).</a:t>
            </a:r>
          </a:p>
          <a:p>
            <a:pPr algn="just"/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Accelerated</a:t>
            </a:r>
            <a:r>
              <a:rPr lang="en-US" dirty="0"/>
              <a:t>: Very rigorous/fast paced; students complete 3 years of math courses in 2 years. </a:t>
            </a:r>
          </a:p>
        </p:txBody>
      </p:sp>
    </p:spTree>
    <p:extLst>
      <p:ext uri="{BB962C8B-B14F-4D97-AF65-F5344CB8AC3E}">
        <p14:creationId xmlns:p14="http://schemas.microsoft.com/office/powerpoint/2010/main" val="4225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524000"/>
            <a:ext cx="8305800" cy="5629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Science (4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1" y="2133600"/>
            <a:ext cx="8305800" cy="426720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Biology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Physical Science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Physics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Chemistry, Environmental Science, Earth Systems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an AP Science class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Approved 4</a:t>
            </a:r>
            <a:r>
              <a:rPr lang="en-US" sz="3000" b="1" baseline="30000" dirty="0">
                <a:solidFill>
                  <a:schemeClr val="tx1"/>
                </a:solidFill>
              </a:rPr>
              <a:t>th</a:t>
            </a:r>
            <a:r>
              <a:rPr lang="en-US" sz="3000" b="1" dirty="0">
                <a:solidFill>
                  <a:schemeClr val="tx1"/>
                </a:solidFill>
              </a:rPr>
              <a:t> Science Course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caplinger\Local Settings\Temporary Internet Files\Content.IE5\9COIBC9L\MP900182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29820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7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8458200" cy="609601"/>
          </a:xfr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Social Studies (3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82000" cy="4343400"/>
          </a:xfr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World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US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Economics </a:t>
            </a:r>
            <a:r>
              <a:rPr lang="en-US" sz="2500" dirty="0">
                <a:solidFill>
                  <a:schemeClr val="tx1"/>
                </a:solidFill>
              </a:rPr>
              <a:t>(1 semester)*</a:t>
            </a:r>
          </a:p>
          <a:p>
            <a:pPr>
              <a:spcBef>
                <a:spcPts val="1200"/>
              </a:spcBef>
            </a:pPr>
            <a:r>
              <a:rPr lang="en-US" sz="2500" b="1" dirty="0">
                <a:solidFill>
                  <a:schemeClr val="tx1"/>
                </a:solidFill>
              </a:rPr>
              <a:t>American Government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solidFill>
                  <a:schemeClr val="tx1"/>
                </a:solidFill>
              </a:rPr>
              <a:t>     (1 semester)*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* AP Economics and AP Government are both offered  as yearlong courses.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caplinger\Local Settings\Temporary Internet Files\Content.IE5\H54IB2D3\MP9001824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540" y="2590800"/>
            <a:ext cx="384772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Classes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371600"/>
            <a:ext cx="8077200" cy="5870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Physical Education (1 credit)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2133600"/>
            <a:ext cx="8077200" cy="4267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 algn="ctr"/>
            <a:r>
              <a:rPr lang="en-US" sz="3000" b="1" dirty="0"/>
              <a:t>General Health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  <a:p>
            <a:pPr algn="ctr"/>
            <a:r>
              <a:rPr lang="en-US" sz="3000" b="1" dirty="0"/>
              <a:t>Personal Fitness </a:t>
            </a:r>
          </a:p>
          <a:p>
            <a:pPr algn="ctr"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</p:txBody>
      </p:sp>
      <p:pic>
        <p:nvPicPr>
          <p:cNvPr id="4100" name="Picture 4" descr="C:\Documents and Settings\caplinger\Local Settings\Temporary Internet Files\Content.IE5\H54IB2D3\MP9004023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46424"/>
            <a:ext cx="2133600" cy="32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caplinger\Local Settings\Temporary Internet Files\Content.IE5\9COIBC9L\MP9004387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08" y="2556915"/>
            <a:ext cx="2326441" cy="155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Picture 19" descr="C:\Program Files\Microsoft Office XP\Media\CntCD1\Photo2\j0321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80" y="4190999"/>
            <a:ext cx="2375769" cy="169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3336864"/>
              </p:ext>
            </p:extLst>
          </p:nvPr>
        </p:nvGraphicFramePr>
        <p:xfrm>
          <a:off x="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Courses</a:t>
            </a:r>
            <a:endParaRPr lang="en-US" sz="36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4835892"/>
              </p:ext>
            </p:extLst>
          </p:nvPr>
        </p:nvGraphicFramePr>
        <p:xfrm>
          <a:off x="228600" y="12192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8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3050"/>
            <a:ext cx="2971799" cy="14795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Completing </a:t>
            </a:r>
            <a:br>
              <a:rPr lang="en-US" sz="4000" dirty="0"/>
            </a:br>
            <a:r>
              <a:rPr lang="en-US" sz="4000" dirty="0"/>
              <a:t>a Pathway</a:t>
            </a:r>
            <a:r>
              <a:rPr lang="en-US" sz="4400" dirty="0"/>
              <a:t>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33355"/>
              </p:ext>
            </p:extLst>
          </p:nvPr>
        </p:nvGraphicFramePr>
        <p:xfrm>
          <a:off x="76200" y="19050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304800"/>
            <a:ext cx="5912893" cy="14478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i="1" dirty="0"/>
              <a:t>What is a pathway? </a:t>
            </a:r>
          </a:p>
          <a:p>
            <a:pPr algn="ctr">
              <a:spcBef>
                <a:spcPts val="600"/>
              </a:spcBef>
            </a:pPr>
            <a:r>
              <a:rPr lang="en-US" sz="3000" b="1" i="1" dirty="0"/>
              <a:t>Why become a pathway completer?</a:t>
            </a:r>
          </a:p>
        </p:txBody>
      </p:sp>
    </p:spTree>
    <p:extLst>
      <p:ext uri="{BB962C8B-B14F-4D97-AF65-F5344CB8AC3E}">
        <p14:creationId xmlns:p14="http://schemas.microsoft.com/office/powerpoint/2010/main" val="41843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Pathway Offerings at Centennial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180750"/>
              </p:ext>
            </p:extLst>
          </p:nvPr>
        </p:nvGraphicFramePr>
        <p:xfrm>
          <a:off x="0" y="12192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" y="76200"/>
            <a:ext cx="3513786" cy="19050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000" dirty="0">
                <a:cs typeface="Aharoni" panose="02010803020104030203" pitchFamily="2" charset="-79"/>
              </a:rPr>
              <a:t>Career Focused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Pathways 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(CTAE) </a:t>
            </a:r>
            <a:endParaRPr lang="en-US" sz="4000" b="1" dirty="0"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088387"/>
              </p:ext>
            </p:extLst>
          </p:nvPr>
        </p:nvGraphicFramePr>
        <p:xfrm>
          <a:off x="3575050" y="273050"/>
          <a:ext cx="5416550" cy="650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caplinger\AppData\Local\Microsoft\Windows\Temporary Internet Files\Content.IE5\CQIRB6EM\log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53740" cy="46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2017-18 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4181239"/>
              </p:ext>
            </p:extLst>
          </p:nvPr>
        </p:nvGraphicFramePr>
        <p:xfrm>
          <a:off x="533400" y="1447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0952" r="1"/>
          <a:stretch/>
        </p:blipFill>
        <p:spPr>
          <a:xfrm>
            <a:off x="3768012" y="1757059"/>
            <a:ext cx="1642188" cy="1595571"/>
          </a:xfrm>
          <a:prstGeom prst="rect">
            <a:avLst/>
          </a:prstGeom>
          <a:effectLst>
            <a:outerShdw blurRad="381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996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Fine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32412"/>
              </p:ext>
            </p:extLst>
          </p:nvPr>
        </p:nvGraphicFramePr>
        <p:xfrm>
          <a:off x="152400" y="1295400"/>
          <a:ext cx="88392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C:\Program Files\Microsoft Office XP\Media\CntCD1\ClipArt5\j027997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4864" y="4553231"/>
            <a:ext cx="1510313" cy="1154945"/>
          </a:xfrm>
          <a:prstGeom prst="rect">
            <a:avLst/>
          </a:prstGeom>
          <a:noFill/>
        </p:spPr>
      </p:pic>
      <p:pic>
        <p:nvPicPr>
          <p:cNvPr id="5128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734" y="2351394"/>
            <a:ext cx="1088409" cy="1088409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 XP\Media\CntCD1\ClipArt1\j0213175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136" y="1143000"/>
            <a:ext cx="1079770" cy="1066800"/>
          </a:xfrm>
          <a:prstGeom prst="rect">
            <a:avLst/>
          </a:prstGeom>
          <a:noFill/>
        </p:spPr>
      </p:pic>
      <p:pic>
        <p:nvPicPr>
          <p:cNvPr id="9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3471646"/>
            <a:ext cx="1088409" cy="1088409"/>
          </a:xfrm>
          <a:prstGeom prst="rect">
            <a:avLst/>
          </a:prstGeom>
          <a:noFill/>
        </p:spPr>
      </p:pic>
      <p:pic>
        <p:nvPicPr>
          <p:cNvPr id="10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5744568"/>
            <a:ext cx="1088409" cy="1088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42103"/>
              </p:ext>
            </p:extLst>
          </p:nvPr>
        </p:nvGraphicFramePr>
        <p:xfrm>
          <a:off x="152400" y="16764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8610600" cy="830541"/>
            <a:chOff x="2312804" y="2948825"/>
            <a:chExt cx="5916795" cy="982941"/>
          </a:xfrm>
        </p:grpSpPr>
        <p:sp>
          <p:nvSpPr>
            <p:cNvPr id="6" name="Rectangle 5"/>
            <p:cNvSpPr/>
            <p:nvPr/>
          </p:nvSpPr>
          <p:spPr>
            <a:xfrm>
              <a:off x="2312804" y="2948825"/>
              <a:ext cx="5916795" cy="9829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312804" y="3039007"/>
              <a:ext cx="5916795" cy="89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i="1" dirty="0">
                  <a:solidFill>
                    <a:schemeClr val="accent4">
                      <a:lumMod val="50000"/>
                    </a:schemeClr>
                  </a:solidFill>
                </a:rPr>
                <a:t>*GA Board of Regents requires a minimum of 2 credits of the same World Language to meet 4 year college admissions criteria.</a:t>
              </a:r>
            </a:p>
          </p:txBody>
        </p:sp>
      </p:grpSp>
      <p:pic>
        <p:nvPicPr>
          <p:cNvPr id="4098" name="Picture 2" descr="C:\Program Files\Microsoft Office XP\Media\CntCD1\Animated\j021350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7816" y="152400"/>
            <a:ext cx="950383" cy="124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6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Registering for Classes for 2018-19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910171"/>
              </p:ext>
            </p:extLst>
          </p:nvPr>
        </p:nvGraphicFramePr>
        <p:xfrm>
          <a:off x="152400" y="10668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2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Spring Registration Deadlines for 2018-19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928809"/>
              </p:ext>
            </p:extLst>
          </p:nvPr>
        </p:nvGraphicFramePr>
        <p:xfrm>
          <a:off x="152400" y="10668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54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600" b="1" dirty="0"/>
              <a:t>Visit us at </a:t>
            </a:r>
            <a:r>
              <a:rPr lang="en-US" sz="3600" b="1" dirty="0">
                <a:hlinkClick r:id="rId3"/>
              </a:rPr>
              <a:t>www.mycentennialcounseling.com</a:t>
            </a:r>
            <a:r>
              <a:rPr lang="en-US" sz="36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" y="1371600"/>
            <a:ext cx="7404926" cy="47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859580"/>
              </p:ext>
            </p:extLst>
          </p:nvPr>
        </p:nvGraphicFramePr>
        <p:xfrm>
          <a:off x="0" y="1295400"/>
          <a:ext cx="9144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iped Right Arrow 2"/>
          <p:cNvSpPr/>
          <p:nvPr/>
        </p:nvSpPr>
        <p:spPr>
          <a:xfrm>
            <a:off x="1143000" y="1410269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1143000" y="2579495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1121960" y="3685238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120823" y="4800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1143000" y="5943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Moving Forward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16657"/>
              </p:ext>
            </p:extLst>
          </p:nvPr>
        </p:nvGraphicFramePr>
        <p:xfrm>
          <a:off x="152400" y="1295400"/>
          <a:ext cx="8763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3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2017-18 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8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0178"/>
            <a:ext cx="1708697" cy="179929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89746" cy="944562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Graduation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92074"/>
              </p:ext>
            </p:extLst>
          </p:nvPr>
        </p:nvGraphicFramePr>
        <p:xfrm>
          <a:off x="914400" y="1371600"/>
          <a:ext cx="7315200" cy="512171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Subject</a:t>
                      </a:r>
                      <a:r>
                        <a:rPr lang="en-US" sz="2200" baseline="0" dirty="0"/>
                        <a:t> Area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Required # of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Language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</a:t>
                      </a:r>
                      <a:r>
                        <a:rPr lang="en-US" sz="2200" baseline="0" dirty="0"/>
                        <a:t> credits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Social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250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Health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Personal Fitness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Pathway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   23 total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44" name="Picture 2" descr="C:\Program Files\Microsoft Office XP\Media\CntCD1\ClipArt1\j01994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067">
            <a:off x="7592770" y="368765"/>
            <a:ext cx="1022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1909"/>
              </p:ext>
            </p:extLst>
          </p:nvPr>
        </p:nvGraphicFramePr>
        <p:xfrm>
          <a:off x="152400" y="1417638"/>
          <a:ext cx="88392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18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1207" y="3583843"/>
            <a:ext cx="29837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745"/>
                </a:solidFill>
              </a:rPr>
              <a:t>Essentially everything the college will know about you and who you 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802106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Grade Point Average (GPA)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454" y="330712"/>
            <a:ext cx="305674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Rigor of High School Courses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5599" y="2166833"/>
            <a:ext cx="75764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Essays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SAT/ACT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455" y="4800599"/>
            <a:ext cx="22185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Teacher &amp; Counselor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Recommendations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3633047"/>
            <a:ext cx="1652451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Senior Year Courses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026" y="2890159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Activities &amp; Accomplishments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Demonstrated Interest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1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Interview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24" y="3113671"/>
            <a:ext cx="2220927" cy="29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College Admissions 101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361" y="3886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671843" y="929788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58754" y="3333541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60971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5715000" y="1937430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00300" y="211254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59790" y="2553056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77688" y="3931983"/>
            <a:ext cx="1977147" cy="11430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817140" y="337920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2431180"/>
            <a:ext cx="971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756" y="2753735"/>
            <a:ext cx="1143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>
              <a:solidFill>
                <a:prstClr val="black"/>
              </a:solidFill>
            </a:endParaRPr>
          </a:p>
          <a:p>
            <a:r>
              <a:rPr lang="en-US" sz="1350" b="1" dirty="0">
                <a:solidFill>
                  <a:prstClr val="black"/>
                </a:solidFill>
              </a:rPr>
              <a:t>Prerequisites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0" y="3614584"/>
            <a:ext cx="8572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Schedule as a whole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7940" y="2159084"/>
            <a:ext cx="113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  <a:p>
            <a:pPr algn="ctr"/>
            <a:r>
              <a:rPr lang="en-US" sz="1350" b="1" dirty="0">
                <a:solidFill>
                  <a:prstClr val="black"/>
                </a:solidFill>
              </a:rPr>
              <a:t>Motivation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6396" y="4143705"/>
            <a:ext cx="1394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Extracurricular commitments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785758" y="3272689"/>
            <a:ext cx="1382544" cy="103007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Thinking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58" y="4141353"/>
            <a:ext cx="1730075" cy="17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462671" y="2829374"/>
            <a:ext cx="2039769" cy="12357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HOPE/Zell </a:t>
            </a:r>
            <a:r>
              <a:rPr lang="en-US" sz="1200" b="1" dirty="0" smtClean="0">
                <a:solidFill>
                  <a:prstClr val="black"/>
                </a:solidFill>
              </a:rPr>
              <a:t>Miller (GPA, rigor, and test score requirements)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232" y="3459882"/>
            <a:ext cx="7776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prstClr val="black"/>
                </a:solidFill>
              </a:rPr>
              <a:t>College/ Career Goals </a:t>
            </a:r>
            <a:endParaRPr lang="en-US" sz="1350" b="1" dirty="0">
              <a:solidFill>
                <a:prstClr val="black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5000" y="471717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Teacher Recs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59988"/>
            <a:ext cx="861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Inside scoop: Look at this year’s schedule/grades/stress level and compare it to proposed schedule for 2018-2019, taking into account any changes in commitments outside of school.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3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 animBg="1"/>
      <p:bldP spid="18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 bwMode="auto">
          <a:xfrm>
            <a:off x="152400" y="5410200"/>
            <a:ext cx="8763000" cy="131167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5600" dirty="0"/>
              <a:t>4 Year Academic Plan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i="1" dirty="0"/>
              <a:t>A Map to Your Future</a:t>
            </a:r>
            <a:endParaRPr lang="en-US" sz="4400" dirty="0"/>
          </a:p>
        </p:txBody>
      </p:sp>
      <p:pic>
        <p:nvPicPr>
          <p:cNvPr id="13317" name="Picture 2" descr="C:\Program Files\Microsoft Office XP\Media\CntCD1\ClipArt3\j02345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-228600"/>
            <a:ext cx="7315200" cy="58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05800" cy="562955"/>
          </a:xfr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05800" cy="4343400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9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10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11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Multicultural Lit </a:t>
            </a:r>
            <a:r>
              <a:rPr lang="en-US" sz="3500" b="1" dirty="0" smtClean="0">
                <a:solidFill>
                  <a:schemeClr val="tx1"/>
                </a:solidFill>
              </a:rPr>
              <a:t>(.5) </a:t>
            </a:r>
            <a:r>
              <a:rPr lang="en-US" sz="3500" b="1" dirty="0">
                <a:solidFill>
                  <a:schemeClr val="tx1"/>
                </a:solidFill>
              </a:rPr>
              <a:t>/ World Lit </a:t>
            </a:r>
            <a:r>
              <a:rPr lang="en-US" sz="3500" b="1" dirty="0" smtClean="0">
                <a:solidFill>
                  <a:schemeClr val="tx1"/>
                </a:solidFill>
              </a:rPr>
              <a:t>(.5)</a:t>
            </a:r>
            <a:endParaRPr lang="en-US" sz="3500" b="1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buNone/>
            </a:pPr>
            <a:r>
              <a:rPr lang="en-US" sz="1700" dirty="0">
                <a:solidFill>
                  <a:schemeClr val="tx1"/>
                </a:solidFill>
              </a:rPr>
              <a:t>*</a:t>
            </a:r>
            <a:r>
              <a:rPr lang="en-US" sz="1700" b="1" dirty="0">
                <a:solidFill>
                  <a:schemeClr val="tx1"/>
                </a:solidFill>
              </a:rPr>
              <a:t>Required Summer Reading for all Honors and AP level Lang Arts courses.</a:t>
            </a:r>
          </a:p>
          <a:p>
            <a:pPr lvl="1">
              <a:spcBef>
                <a:spcPts val="18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6" name="Picture 8" descr="C:\Documents and Settings\caplinger\Local Settings\Temporary Internet Files\Content.IE5\XMNG1HBR\MP900431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291921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1361</Words>
  <Application>Microsoft Office PowerPoint</Application>
  <PresentationFormat>On-screen Show (4:3)</PresentationFormat>
  <Paragraphs>267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Adobe Heiti Std R</vt:lpstr>
      <vt:lpstr>Aharoni</vt:lpstr>
      <vt:lpstr>Arial</vt:lpstr>
      <vt:lpstr>Calibri</vt:lpstr>
      <vt:lpstr>Consolas</vt:lpstr>
      <vt:lpstr>Wingdings</vt:lpstr>
      <vt:lpstr>Wingdings 2</vt:lpstr>
      <vt:lpstr>Office Theme</vt:lpstr>
      <vt:lpstr>Class of 2021 Freshman Class Room Guidance</vt:lpstr>
      <vt:lpstr>2017-18 Counseling Dept. Staff</vt:lpstr>
      <vt:lpstr>2017-18 Counseling Dept. Staff</vt:lpstr>
      <vt:lpstr>Graduation Requirements</vt:lpstr>
      <vt:lpstr>PowerPoint Presentation</vt:lpstr>
      <vt:lpstr>PowerPoint Presentation</vt:lpstr>
      <vt:lpstr>PowerPoint Presentation</vt:lpstr>
      <vt:lpstr>4 Year Academic Plan A Map to Your Future</vt:lpstr>
      <vt:lpstr>Required Academic Classes</vt:lpstr>
      <vt:lpstr>Required Academic Classes</vt:lpstr>
      <vt:lpstr>Required Academic Classes</vt:lpstr>
      <vt:lpstr>Required Academic Classes</vt:lpstr>
      <vt:lpstr>Required Academic Classes</vt:lpstr>
      <vt:lpstr>Additional Required Classes</vt:lpstr>
      <vt:lpstr> Centennial’s Personal Fitness Exemption</vt:lpstr>
      <vt:lpstr>Additional Required Courses</vt:lpstr>
      <vt:lpstr>Completing  a Pathway:</vt:lpstr>
      <vt:lpstr>Pathway Offerings at Centennial</vt:lpstr>
      <vt:lpstr>Career Focused Pathways  (CTAE) </vt:lpstr>
      <vt:lpstr>Fine Arts</vt:lpstr>
      <vt:lpstr>World Languages</vt:lpstr>
      <vt:lpstr>Registering for Classes for 2018-19 School Year</vt:lpstr>
      <vt:lpstr>Spring Registration Deadlines for 2018-19 School Year</vt:lpstr>
      <vt:lpstr>Visit us at www.mycentennialcounseling.com </vt:lpstr>
      <vt:lpstr>Resources</vt:lpstr>
      <vt:lpstr>Moving Forward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2015 Parents!</dc:title>
  <dc:creator>freemanma</dc:creator>
  <cp:lastModifiedBy>Graver, Heidi M</cp:lastModifiedBy>
  <cp:revision>173</cp:revision>
  <cp:lastPrinted>2018-02-06T21:08:38Z</cp:lastPrinted>
  <dcterms:created xsi:type="dcterms:W3CDTF">2012-03-09T02:45:24Z</dcterms:created>
  <dcterms:modified xsi:type="dcterms:W3CDTF">2018-02-20T19:36:09Z</dcterms:modified>
</cp:coreProperties>
</file>