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1" r:id="rId3"/>
    <p:sldId id="322" r:id="rId4"/>
    <p:sldId id="3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970A7-1DB3-4AD9-91A8-F12EC2E25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129F5-C9C6-4EEB-843D-F68EB6673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2F3CF-8356-49A4-8593-7D7AEF13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E16FF-CADD-48F2-883D-A78D9D78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270E2-1A56-44B8-BBC8-F3FBB93E5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3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5E026-E4D2-4BE8-A183-CB2379F5D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CC1253-36AB-41E8-B07B-3AFE49F9B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3F199-8079-487B-8BF0-B4D0A8C2B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23209-B990-4A58-8D32-D9585A59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68EF7-85CA-482D-8FEB-DAB3D7D9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3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F36048-7CCB-4256-A108-7140F97D5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49FAF-F6AD-49FA-92E7-B3E6F8FCE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A6960-0D41-412C-94E2-6DEAA012C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A973F-4D80-4978-B702-26E66497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50262-46F9-4731-BAB3-94212E01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1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F3F4-17F2-4B12-B1AE-34EABD23D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49C06-7FF9-4B5F-8930-BDD5D6FEA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85AB0-7554-4719-ADE1-D5307977C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CA836-9329-40E5-BDFB-B9A11993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B0D2B-B210-48C8-8D22-EE1A42FE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7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2841-167B-40F3-ADEC-42D299B52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4961C-6823-4090-BDAD-E1E3687B1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26820-1EB6-401D-9146-FE19C09BB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4BA0F-A317-4EC0-BAC7-ABFBE06C1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80FF5-69A2-4620-8601-BF6FC9D0C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9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323D-DBA0-45C5-9802-B33F0357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0F008-D87A-4DFA-BB02-AC8219B8D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22E34-5FD6-443E-B407-1A7ADD477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E9B84-F9C7-49BD-852E-E08078433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6B960-C60B-4CEA-88AA-997BFB083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72152F-204A-4951-B579-473398A0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8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1DEDE-A844-46F8-9AAB-4E38AE54D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D0114-D8B7-437E-B833-7009C08E1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B8F88-C967-4B94-91BF-89E5760CA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789C71-8BB6-4A1F-B6DB-0B2ADD818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F66031-15F9-4934-81D1-17879D1D62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C7941F-AED6-4BB8-AD03-B6FACCEC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86197D-8259-4931-BBBD-9098895B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FEE645-B801-4FC4-89EF-800FA67E1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4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65473-22DA-4C01-B5F3-C476C13E4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73AEA-CC92-4D11-BA36-E9EFD192D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7D05A-98AA-489C-8252-57739E0A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A22B4A-1122-499E-ABF5-D850EA1AC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9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E284-AD52-4C81-9AB7-14545B50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0DC9C2-3406-460C-A59E-B92C14AF6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EA4700-29CB-4ED6-8B71-7F168FD2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1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115F-7623-4F63-A407-3B2CDDBB2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D8140-B9D3-463F-A479-D3DC08511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ECF24-2D99-44D0-A5C2-B8F243073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BA09D-3C7D-4834-8962-70BB6664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989D2-ADAE-4383-B1CC-1D76F0C5E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9B31C-6DC4-4419-A590-1F79B3747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9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436CC-EA03-494E-8D6A-C0FA808E2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9A5BB0-FF2D-4F10-82D6-053B174CF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C0EBE-E87D-472C-A12F-F03293642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D0363-E653-4B8B-90B5-2DD5FDD4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28346B-A9EB-4A9F-B119-C36956405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AB202-38DD-43AA-883E-E00FC6D1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8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E5E01B-D11B-44F1-9DAA-00E6100B6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90860-AEA9-4942-ABE4-50F6EA13A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72ECE-0E58-47B9-A648-0623520E8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FBE9-83E4-4DE5-B8D0-C076A68CA20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D3FB8-40AD-4B19-AB5E-27E9C9C012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6111A-90F4-437C-9E42-410988415B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70DC-60EB-424A-A930-E3F452D98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8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doe.org/Curriculum-Instruction-and-Assessment/CTAE/Documents/Introduction-to-Law-Public-Safety-Corrections-Security.pdf" TargetMode="External"/><Relationship Id="rId3" Type="http://schemas.openxmlformats.org/officeDocument/2006/relationships/hyperlink" Target="https://www.gadoe.org/Curriculum-Instruction-and-Assessment/CTAE/Documents/Audio-Video-Technology-and-Film-II.pdf" TargetMode="External"/><Relationship Id="rId7" Type="http://schemas.openxmlformats.org/officeDocument/2006/relationships/hyperlink" Target="https://www.gadoe.org/Curriculum-Instruction-and-Assessment/CTAE/Documents/Engineering-Applications.pdf" TargetMode="External"/><Relationship Id="rId2" Type="http://schemas.openxmlformats.org/officeDocument/2006/relationships/hyperlink" Target="https://www.gadoe.org/Curriculum-Instruction-and-Assessment/CTAE/Documents/Audio-Video-Technology-Film.pdf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gadoe.org/Curriculum-Instruction-and-Assessment/CTAE/Documents/Engineering-Concepts.pdf" TargetMode="External"/><Relationship Id="rId5" Type="http://schemas.openxmlformats.org/officeDocument/2006/relationships/hyperlink" Target="https://www.gadoe.org/Curriculum-Instruction-and-Assessment/CTAE/Documents/Foundations-Engineering-Technology.pdf" TargetMode="External"/><Relationship Id="rId10" Type="http://schemas.openxmlformats.org/officeDocument/2006/relationships/hyperlink" Target="https://www.gadoe.org/Curriculum-Instruction-and-Assessment/CTAE/Documents/Forensic-Science-Criminal-Investigations.pdf" TargetMode="External"/><Relationship Id="rId4" Type="http://schemas.openxmlformats.org/officeDocument/2006/relationships/hyperlink" Target="https://www.gadoe.org/Curriculum-Instruction-and-Assessment/CTAE/Documents/Audio-Video-Technology-and-Film-III.pdf" TargetMode="External"/><Relationship Id="rId9" Type="http://schemas.openxmlformats.org/officeDocument/2006/relationships/hyperlink" Target="https://www.gadoe.org/Curriculum-Instruction-and-Assessment/CTAE/Documents/Criminal-Justice-Essentials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doe.org/Curriculum-Instruction-and-Assessment/CTAE/Documents/Allied-Health-Medicine.pdf" TargetMode="External"/><Relationship Id="rId3" Type="http://schemas.openxmlformats.org/officeDocument/2006/relationships/hyperlink" Target="https://www.gadoe.org/Curriculum-Instruction-and-Assessment/CTAE/Documents/Food-for-Life.pdf" TargetMode="External"/><Relationship Id="rId7" Type="http://schemas.openxmlformats.org/officeDocument/2006/relationships/hyperlink" Target="https://www.gadoe.org/Curriculum-Instruction-and-Assessment/CTAE/Documents/Emergency-Medical-Responder-HS.pdf" TargetMode="External"/><Relationship Id="rId2" Type="http://schemas.openxmlformats.org/officeDocument/2006/relationships/hyperlink" Target="https://www.gadoe.org/Curriculum-Instruction-and-Assessment/CTAE/Documents/Food-Nutrition-Wellness.pdf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gadoe.org/Curriculum-Instruction-and-Assessment/CTAE/Documents/Essentials-of-Healthcare.pdf" TargetMode="External"/><Relationship Id="rId5" Type="http://schemas.openxmlformats.org/officeDocument/2006/relationships/hyperlink" Target="https://www.gadoe.org/Curriculum-Instruction-and-Assessment/CTAE/Documents/Introduction-to-Health-Science.pdf" TargetMode="External"/><Relationship Id="rId4" Type="http://schemas.openxmlformats.org/officeDocument/2006/relationships/hyperlink" Target="https://www.gadoe.org/Curriculum-Instruction-and-Assessment/CTAE/Documents/Food-Science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24400" y="273050"/>
          <a:ext cx="5715000" cy="6203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8183">
                <a:tc>
                  <a:txBody>
                    <a:bodyPr/>
                    <a:lstStyle/>
                    <a:p>
                      <a:r>
                        <a:rPr lang="en-US" dirty="0"/>
                        <a:t>Program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8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Audio-Video Technology and Film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​*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effectLst/>
                          <a:hlinkClick r:id="rId2" tooltip="Audio-Video Technology and Film I"/>
                        </a:rPr>
                        <a:t>Audio and Video Technology and Film</a:t>
                      </a:r>
                      <a:endParaRPr lang="en-US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  <a:hlinkClick r:id="rId3" tooltip="Audio-Video Technology and Film II"/>
                        </a:rPr>
                        <a:t>Audio-Video Technology and Film II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  <a:hlinkClick r:id="rId4" tooltip="Audio-Video Technology and Film III"/>
                        </a:rPr>
                        <a:t>Audio-Video Technology and Film III</a:t>
                      </a:r>
                      <a:endParaRPr lang="en-US" dirty="0">
                        <a:effectLst/>
                      </a:endParaRPr>
                    </a:p>
                    <a:p>
                      <a:endParaRPr lang="en-US" baseline="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8280">
                <a:tc>
                  <a:txBody>
                    <a:bodyPr/>
                    <a:lstStyle/>
                    <a:p>
                      <a:r>
                        <a:rPr lang="en-US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sng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tooltip="Foundations of Engineering and Technology"/>
                        </a:rPr>
                        <a:t>*Foundations of Engineering and Technology</a:t>
                      </a:r>
                      <a:endParaRPr lang="en-US" sz="1800" b="0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Engineering Concepts"/>
                        </a:rPr>
                        <a:t>Engineering Concepts</a:t>
                      </a:r>
                      <a:endParaRPr lang="en-US" sz="1800" b="0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tooltip="Engineering Applications"/>
                        </a:rPr>
                        <a:t>Engineering Applications</a:t>
                      </a:r>
                      <a:endParaRPr lang="en-US" sz="1800" b="0" i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9207">
                <a:tc>
                  <a:txBody>
                    <a:bodyPr/>
                    <a:lstStyle/>
                    <a:p>
                      <a:r>
                        <a:rPr lang="en-US" dirty="0"/>
                        <a:t>Law and Justice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 tooltip="Introduction to LPSCS"/>
                        </a:rPr>
                        <a:t>*Introduction to Law, Public Safety, Corrections and Security</a:t>
                      </a:r>
                      <a:endParaRPr lang="en-US" sz="1800" b="0" i="0" kern="1200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 tooltip="Criminal Justice Essentials"/>
                        </a:rPr>
                        <a:t>Criminal Justice Essentials</a:t>
                      </a:r>
                      <a:endParaRPr lang="en-US" sz="1800" b="0" i="0" kern="1200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 tooltip="Forensic Science and Criminal Investigations"/>
                        </a:rPr>
                        <a:t>Forensic Science and Criminal Investigations</a:t>
                      </a:r>
                      <a:endParaRPr lang="en-US" sz="1800" b="0" i="0" kern="1200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and Technical Education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Program Areas</a:t>
            </a:r>
          </a:p>
        </p:txBody>
      </p:sp>
    </p:spTree>
    <p:extLst>
      <p:ext uri="{BB962C8B-B14F-4D97-AF65-F5344CB8AC3E}">
        <p14:creationId xmlns:p14="http://schemas.microsoft.com/office/powerpoint/2010/main" val="97266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627192"/>
              </p:ext>
            </p:extLst>
          </p:nvPr>
        </p:nvGraphicFramePr>
        <p:xfrm>
          <a:off x="4724400" y="273051"/>
          <a:ext cx="5486400" cy="657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0079">
                <a:tc>
                  <a:txBody>
                    <a:bodyPr/>
                    <a:lstStyle/>
                    <a:p>
                      <a:r>
                        <a:rPr lang="en-US" dirty="0"/>
                        <a:t>Program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28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effectLst/>
                        </a:rPr>
                        <a:t>Family and Consumer Science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​</a:t>
                      </a:r>
                      <a:r>
                        <a:rPr lang="en-US" b="1" dirty="0">
                          <a:effectLst/>
                        </a:rPr>
                        <a:t>Nutrition and Food Science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  <a:hlinkClick r:id="rId2" tooltip="Food, Nutrition and Wellness"/>
                        </a:rPr>
                        <a:t>*Food, Nutrition, and Wellness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  <a:hlinkClick r:id="rId3" tooltip="Food for Life"/>
                        </a:rPr>
                        <a:t>Food for Life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  <a:hlinkClick r:id="rId4" tooltip="Food Science"/>
                        </a:rPr>
                        <a:t>Food Science</a:t>
                      </a:r>
                      <a:endParaRPr lang="en-US" baseline="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079">
                <a:tc>
                  <a:txBody>
                    <a:bodyPr/>
                    <a:lstStyle/>
                    <a:p>
                      <a:r>
                        <a:rPr lang="en-US" b="1" dirty="0"/>
                        <a:t>Healthcare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effectLst/>
                        </a:rPr>
                        <a:t>Therapeutic Services/</a:t>
                      </a:r>
                      <a:br>
                        <a:rPr lang="en-US" b="1" dirty="0">
                          <a:effectLst/>
                        </a:rPr>
                      </a:br>
                      <a:r>
                        <a:rPr lang="en-US" b="1" dirty="0">
                          <a:effectLst/>
                        </a:rPr>
                        <a:t>Emergency Medical Responder 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  <a:hlinkClick r:id="rId5" tooltip="Introduction to Healthcare Science"/>
                        </a:rPr>
                        <a:t>*Introduction to Healthcare Science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  <a:hlinkClick r:id="rId6" tooltip="Essentials of Healthcare"/>
                        </a:rPr>
                        <a:t>Essentials of Healthcare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  <a:hlinkClick r:id="rId7" tooltip="Emergency Medical Responder"/>
                        </a:rPr>
                        <a:t>Emergency Medical Responder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  <a:p>
                      <a:r>
                        <a:rPr lang="en-US" b="1" dirty="0">
                          <a:effectLst/>
                        </a:rPr>
                        <a:t>Therapeutic Services/</a:t>
                      </a:r>
                      <a:br>
                        <a:rPr lang="en-US" b="1" dirty="0">
                          <a:effectLst/>
                        </a:rPr>
                      </a:br>
                      <a:r>
                        <a:rPr lang="en-US" b="1" dirty="0">
                          <a:effectLst/>
                        </a:rPr>
                        <a:t>Allied Health and Medicine</a:t>
                      </a:r>
                      <a:r>
                        <a:rPr lang="en-US" dirty="0">
                          <a:effectLst/>
                        </a:rPr>
                        <a:t> 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  <a:effectLst/>
                          <a:hlinkClick r:id="rId5" tooltip="Introduction to Healthcare Science"/>
                        </a:rPr>
                        <a:t>*Introduction to Healthcare Science</a:t>
                      </a:r>
                      <a:endParaRPr lang="en-US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  <a:effectLst/>
                          <a:hlinkClick r:id="rId6" tooltip="Essentials of Healthcare"/>
                        </a:rPr>
                        <a:t>Essentials of Healthcare</a:t>
                      </a:r>
                      <a:endParaRPr lang="en-US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  <a:effectLst/>
                          <a:hlinkClick r:id="rId8" tooltip="Allied Health and Medicine"/>
                        </a:rPr>
                        <a:t>Allied Health and Medicine</a:t>
                      </a:r>
                      <a:endParaRPr lang="en-US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079">
                <a:tc>
                  <a:txBody>
                    <a:bodyPr/>
                    <a:lstStyle/>
                    <a:p>
                      <a:r>
                        <a:rPr lang="en-US" b="1" dirty="0"/>
                        <a:t>JROTC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*JROTC I</a:t>
                      </a:r>
                    </a:p>
                    <a:p>
                      <a:r>
                        <a:rPr lang="en-US" sz="1800" b="0" i="0" u="none" strike="noStrike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JROTC II</a:t>
                      </a:r>
                    </a:p>
                    <a:p>
                      <a:r>
                        <a:rPr lang="en-US" sz="1800" b="0" i="0" u="none" strike="noStrike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JROTC</a:t>
                      </a:r>
                      <a:r>
                        <a:rPr lang="en-US" sz="1800" b="0" i="0" u="none" strike="noStrike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III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and Technical Education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Program Areas</a:t>
            </a:r>
          </a:p>
        </p:txBody>
      </p:sp>
    </p:spTree>
    <p:extLst>
      <p:ext uri="{BB962C8B-B14F-4D97-AF65-F5344CB8AC3E}">
        <p14:creationId xmlns:p14="http://schemas.microsoft.com/office/powerpoint/2010/main" val="82614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24400" y="273050"/>
          <a:ext cx="5791200" cy="5746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9917">
                <a:tc>
                  <a:txBody>
                    <a:bodyPr/>
                    <a:lstStyle/>
                    <a:p>
                      <a:r>
                        <a:rPr lang="en-US" dirty="0"/>
                        <a:t>Program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6833">
                <a:tc>
                  <a:txBody>
                    <a:bodyPr/>
                    <a:lstStyle/>
                    <a:p>
                      <a:r>
                        <a:rPr lang="en-US" sz="2800" dirty="0"/>
                        <a:t>Business and Computer</a:t>
                      </a:r>
                      <a:r>
                        <a:rPr lang="en-US" sz="2800" baseline="0" dirty="0"/>
                        <a:t> Science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>
                          <a:solidFill>
                            <a:schemeClr val="bg1"/>
                          </a:solidFill>
                        </a:rPr>
                        <a:t>Financial Services</a:t>
                      </a:r>
                    </a:p>
                    <a:p>
                      <a:r>
                        <a:rPr lang="en-US" dirty="0"/>
                        <a:t>*Introduction</a:t>
                      </a:r>
                      <a:r>
                        <a:rPr lang="en-US" baseline="0" dirty="0"/>
                        <a:t> to Business and Technology</a:t>
                      </a:r>
                    </a:p>
                    <a:p>
                      <a:r>
                        <a:rPr lang="en-US" baseline="0" dirty="0"/>
                        <a:t>Financial Literacy</a:t>
                      </a:r>
                    </a:p>
                    <a:p>
                      <a:r>
                        <a:rPr lang="en-US" baseline="0" dirty="0"/>
                        <a:t>Banking, Investing, &amp; Insurance</a:t>
                      </a:r>
                    </a:p>
                    <a:p>
                      <a:endParaRPr lang="en-US" baseline="0" dirty="0"/>
                    </a:p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Game Design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*Introduction to Digital Technology/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Computer Science Principles 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 Computer Science Principles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Game Design: Animation and Simulation 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Computer Science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*Introduction to Digital Technology/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Computer Science Principles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 Computer Science Principles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 Computer Science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and Technical Education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Program Areas</a:t>
            </a:r>
          </a:p>
        </p:txBody>
      </p:sp>
    </p:spTree>
    <p:extLst>
      <p:ext uri="{BB962C8B-B14F-4D97-AF65-F5344CB8AC3E}">
        <p14:creationId xmlns:p14="http://schemas.microsoft.com/office/powerpoint/2010/main" val="110207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24400" y="273050"/>
          <a:ext cx="5791200" cy="6675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72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4284">
                <a:tc>
                  <a:txBody>
                    <a:bodyPr/>
                    <a:lstStyle/>
                    <a:p>
                      <a:r>
                        <a:rPr lang="en-US" sz="2800" dirty="0"/>
                        <a:t>Work-Based Learning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r>
                        <a:rPr lang="en-US" dirty="0">
                          <a:effectLst/>
                        </a:rPr>
                        <a:t>Open</a:t>
                      </a:r>
                      <a:r>
                        <a:rPr lang="en-US" baseline="0" dirty="0">
                          <a:effectLst/>
                        </a:rPr>
                        <a:t> to all students who..</a:t>
                      </a: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effectLst/>
                        </a:rPr>
                        <a:t>Have an identified career goal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n-US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effectLst/>
                        </a:rPr>
                        <a:t>Must be a junior or senior &amp; at least 16 years old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n-US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effectLst/>
                        </a:rPr>
                        <a:t>Provide your own dependable transportation to/from job site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n-US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effectLst/>
                        </a:rPr>
                        <a:t>Maintain good attendance record</a:t>
                      </a:r>
                    </a:p>
                    <a:p>
                      <a:pPr marL="0" indent="0" rtl="0">
                        <a:buFont typeface="Arial" panose="020B0604020202020204" pitchFamily="34" charset="0"/>
                        <a:buNone/>
                      </a:pPr>
                      <a:endParaRPr lang="en-US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effectLst/>
                        </a:rPr>
                        <a:t>Be willing to take high school and technical/college courses related to future employment within the identified career area (math, science, etc.)</a:t>
                      </a:r>
                      <a:br>
                        <a:rPr lang="en-US" dirty="0">
                          <a:effectLst/>
                        </a:rPr>
                      </a:br>
                      <a:endParaRPr lang="en-US" dirty="0">
                        <a:effectLst/>
                      </a:endParaRPr>
                    </a:p>
                    <a:p>
                      <a:pPr marL="285750" indent="-285750" rtl="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on track for graduation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and Technical Education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Program Areas</a:t>
            </a:r>
          </a:p>
        </p:txBody>
      </p:sp>
    </p:spTree>
    <p:extLst>
      <p:ext uri="{BB962C8B-B14F-4D97-AF65-F5344CB8AC3E}">
        <p14:creationId xmlns:p14="http://schemas.microsoft.com/office/powerpoint/2010/main" val="2456404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375CCFA19C942B6340F6341007987" ma:contentTypeVersion="8" ma:contentTypeDescription="Create a new document." ma:contentTypeScope="" ma:versionID="e0ed9d55fa4aac3e3051d974500c8552">
  <xsd:schema xmlns:xsd="http://www.w3.org/2001/XMLSchema" xmlns:xs="http://www.w3.org/2001/XMLSchema" xmlns:p="http://schemas.microsoft.com/office/2006/metadata/properties" xmlns:ns2="686629d8-f622-4c62-a025-fd68b91409a8" xmlns:ns3="31accdf8-51fc-457b-b18c-d3f50fa8893e" targetNamespace="http://schemas.microsoft.com/office/2006/metadata/properties" ma:root="true" ma:fieldsID="df0693461bb3ba0c92761fd4eb741793" ns2:_="" ns3:_="">
    <xsd:import namespace="686629d8-f622-4c62-a025-fd68b91409a8"/>
    <xsd:import namespace="31accdf8-51fc-457b-b18c-d3f50fa88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629d8-f622-4c62-a025-fd68b91409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accdf8-51fc-457b-b18c-d3f50fa8893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7C4581-8FDE-4747-B86D-6BAE0A8CEC82}"/>
</file>

<file path=customXml/itemProps2.xml><?xml version="1.0" encoding="utf-8"?>
<ds:datastoreItem xmlns:ds="http://schemas.openxmlformats.org/officeDocument/2006/customXml" ds:itemID="{37AC8E8E-3610-4282-AFE1-327DB3790623}"/>
</file>

<file path=customXml/itemProps3.xml><?xml version="1.0" encoding="utf-8"?>
<ds:datastoreItem xmlns:ds="http://schemas.openxmlformats.org/officeDocument/2006/customXml" ds:itemID="{CC0691A5-9420-4635-AC31-9D1274E2F10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Widescreen</PresentationFormat>
  <Paragraphs>72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Career and Technical Education</vt:lpstr>
      <vt:lpstr>Career and Technical Education</vt:lpstr>
      <vt:lpstr>Career and Technical Education</vt:lpstr>
      <vt:lpstr>Career and Technical Education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and Technical Education</dc:title>
  <dc:creator>Robinson, Mandie M</dc:creator>
  <cp:lastModifiedBy>Robinson, Mandie M</cp:lastModifiedBy>
  <cp:revision>1</cp:revision>
  <dcterms:created xsi:type="dcterms:W3CDTF">2019-01-14T14:48:36Z</dcterms:created>
  <dcterms:modified xsi:type="dcterms:W3CDTF">2019-01-14T14:49:25Z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0x010100AB1375CCFA19C942B6340F6341007987</vt:lpwstr>
  </property>
</Properties>
</file>