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73" r:id="rId6"/>
    <p:sldId id="277" r:id="rId7"/>
    <p:sldId id="257" r:id="rId8"/>
    <p:sldId id="278" r:id="rId9"/>
    <p:sldId id="258" r:id="rId10"/>
    <p:sldId id="279" r:id="rId11"/>
    <p:sldId id="259" r:id="rId12"/>
    <p:sldId id="280" r:id="rId13"/>
    <p:sldId id="262" r:id="rId14"/>
    <p:sldId id="281" r:id="rId15"/>
    <p:sldId id="282" r:id="rId16"/>
    <p:sldId id="285" r:id="rId17"/>
    <p:sldId id="284" r:id="rId18"/>
    <p:sldId id="267" r:id="rId19"/>
    <p:sldId id="269" r:id="rId20"/>
    <p:sldId id="283" r:id="rId21"/>
    <p:sldId id="287" r:id="rId22"/>
    <p:sldId id="286" r:id="rId23"/>
  </p:sldIdLst>
  <p:sldSz cx="9144000" cy="5143500" type="screen16x9"/>
  <p:notesSz cx="6858000" cy="9144000"/>
  <p:embeddedFontLst>
    <p:embeddedFont>
      <p:font typeface="Barlow" panose="020B0604020202020204" charset="0"/>
      <p:regular r:id="rId25"/>
      <p:bold r:id="rId26"/>
      <p:italic r:id="rId27"/>
      <p:boldItalic r:id="rId28"/>
    </p:embeddedFont>
    <p:embeddedFont>
      <p:font typeface="Barlow Light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riam Libre" panose="020B0604020202020204" charset="-79"/>
      <p:regular r:id="rId37"/>
      <p:bold r:id="rId38"/>
    </p:embeddedFont>
    <p:embeddedFont>
      <p:font typeface="times" panose="02020603050405020304" pitchFamily="18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4D7B3E-6098-C429-6114-DF1E7EAE3B58}" v="6" dt="2018-11-30T01:23:41.864"/>
    <p1510:client id="{0F0DA042-A096-96EE-3B88-B05FEE0423AE}" v="15" dt="2018-11-30T18:25:49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Brittany" userId="S::johnsonb10@fultonschools.org::22bb035b-a44f-4a84-991e-d1196612c0da" providerId="AD" clId="Web-{0F0DA042-A096-96EE-3B88-B05FEE0423AE}"/>
    <pc:docChg chg="modSld sldOrd">
      <pc:chgData name="Johnson, Brittany" userId="S::johnsonb10@fultonschools.org::22bb035b-a44f-4a84-991e-d1196612c0da" providerId="AD" clId="Web-{0F0DA042-A096-96EE-3B88-B05FEE0423AE}" dt="2018-11-30T18:25:49.911" v="17" actId="14100"/>
      <pc:docMkLst>
        <pc:docMk/>
      </pc:docMkLst>
      <pc:sldChg chg="addSp modSp">
        <pc:chgData name="Johnson, Brittany" userId="S::johnsonb10@fultonschools.org::22bb035b-a44f-4a84-991e-d1196612c0da" providerId="AD" clId="Web-{0F0DA042-A096-96EE-3B88-B05FEE0423AE}" dt="2018-11-30T18:25:49.911" v="17" actId="14100"/>
        <pc:sldMkLst>
          <pc:docMk/>
          <pc:sldMk cId="0" sldId="267"/>
        </pc:sldMkLst>
        <pc:spChg chg="mod">
          <ac:chgData name="Johnson, Brittany" userId="S::johnsonb10@fultonschools.org::22bb035b-a44f-4a84-991e-d1196612c0da" providerId="AD" clId="Web-{0F0DA042-A096-96EE-3B88-B05FEE0423AE}" dt="2018-11-30T18:25:04.129" v="9" actId="1076"/>
          <ac:spMkLst>
            <pc:docMk/>
            <pc:sldMk cId="0" sldId="267"/>
            <ac:spMk id="3" creationId="{28A90595-9243-4006-AE39-E7DA1D8488EB}"/>
          </ac:spMkLst>
        </pc:spChg>
        <pc:spChg chg="mod">
          <ac:chgData name="Johnson, Brittany" userId="S::johnsonb10@fultonschools.org::22bb035b-a44f-4a84-991e-d1196612c0da" providerId="AD" clId="Web-{0F0DA042-A096-96EE-3B88-B05FEE0423AE}" dt="2018-11-30T18:24:55.941" v="8" actId="14100"/>
          <ac:spMkLst>
            <pc:docMk/>
            <pc:sldMk cId="0" sldId="267"/>
            <ac:spMk id="512" creationId="{00000000-0000-0000-0000-000000000000}"/>
          </ac:spMkLst>
        </pc:spChg>
        <pc:picChg chg="add mod">
          <ac:chgData name="Johnson, Brittany" userId="S::johnsonb10@fultonschools.org::22bb035b-a44f-4a84-991e-d1196612c0da" providerId="AD" clId="Web-{0F0DA042-A096-96EE-3B88-B05FEE0423AE}" dt="2018-11-30T18:25:10.145" v="10" actId="1076"/>
          <ac:picMkLst>
            <pc:docMk/>
            <pc:sldMk cId="0" sldId="267"/>
            <ac:picMk id="5" creationId="{558A1B9E-A8EC-4852-A6B5-B57804B60267}"/>
          </ac:picMkLst>
        </pc:picChg>
        <pc:picChg chg="add mod">
          <ac:chgData name="Johnson, Brittany" userId="S::johnsonb10@fultonschools.org::22bb035b-a44f-4a84-991e-d1196612c0da" providerId="AD" clId="Web-{0F0DA042-A096-96EE-3B88-B05FEE0423AE}" dt="2018-11-30T18:25:49.911" v="17" actId="14100"/>
          <ac:picMkLst>
            <pc:docMk/>
            <pc:sldMk cId="0" sldId="267"/>
            <ac:picMk id="7" creationId="{B8FB2DE3-52E2-4412-8101-CEF40A74BCF2}"/>
          </ac:picMkLst>
        </pc:picChg>
      </pc:sldChg>
      <pc:sldChg chg="ord">
        <pc:chgData name="Johnson, Brittany" userId="S::johnsonb10@fultonschools.org::22bb035b-a44f-4a84-991e-d1196612c0da" providerId="AD" clId="Web-{0F0DA042-A096-96EE-3B88-B05FEE0423AE}" dt="2018-11-30T18:23:25.282" v="0"/>
        <pc:sldMkLst>
          <pc:docMk/>
          <pc:sldMk cId="3041805790" sldId="287"/>
        </pc:sldMkLst>
      </pc:sldChg>
    </pc:docChg>
  </pc:docChgLst>
  <pc:docChgLst>
    <pc:chgData name="Falcone, Chelsea" userId="S::falconec1@fultonschools.org::c6afa22d-32a0-4edf-add1-7c1ec3194032" providerId="AD" clId="Web-{96078E4C-4200-FFB6-B4AE-0B61384E125B}"/>
    <pc:docChg chg="modSld">
      <pc:chgData name="Falcone, Chelsea" userId="S::falconec1@fultonschools.org::c6afa22d-32a0-4edf-add1-7c1ec3194032" providerId="AD" clId="Web-{96078E4C-4200-FFB6-B4AE-0B61384E125B}" dt="2018-11-27T04:05:57.560" v="4" actId="20577"/>
      <pc:docMkLst>
        <pc:docMk/>
      </pc:docMkLst>
      <pc:sldChg chg="modSp">
        <pc:chgData name="Falcone, Chelsea" userId="S::falconec1@fultonschools.org::c6afa22d-32a0-4edf-add1-7c1ec3194032" providerId="AD" clId="Web-{96078E4C-4200-FFB6-B4AE-0B61384E125B}" dt="2018-11-27T04:05:57.560" v="4" actId="20577"/>
        <pc:sldMkLst>
          <pc:docMk/>
          <pc:sldMk cId="1593906963" sldId="278"/>
        </pc:sldMkLst>
        <pc:spChg chg="mod">
          <ac:chgData name="Falcone, Chelsea" userId="S::falconec1@fultonschools.org::c6afa22d-32a0-4edf-add1-7c1ec3194032" providerId="AD" clId="Web-{96078E4C-4200-FFB6-B4AE-0B61384E125B}" dt="2018-11-27T04:05:57.560" v="4" actId="20577"/>
          <ac:spMkLst>
            <pc:docMk/>
            <pc:sldMk cId="1593906963" sldId="278"/>
            <ac:spMk id="3" creationId="{28B77FA2-0C56-458D-8110-45E96AC8FEA8}"/>
          </ac:spMkLst>
        </pc:spChg>
      </pc:sldChg>
    </pc:docChg>
  </pc:docChgLst>
  <pc:docChgLst>
    <pc:chgData name="Johnson, Brittany" userId="S::johnsonb10@fultonschools.org::22bb035b-a44f-4a84-991e-d1196612c0da" providerId="AD" clId="Web-{60613A51-E2FE-4FB3-BCDD-A939C75934C4}"/>
    <pc:docChg chg="modSld">
      <pc:chgData name="Johnson, Brittany" userId="S::johnsonb10@fultonschools.org::22bb035b-a44f-4a84-991e-d1196612c0da" providerId="AD" clId="Web-{60613A51-E2FE-4FB3-BCDD-A939C75934C4}" dt="2018-11-29T19:25:40.047" v="0" actId="20577"/>
      <pc:docMkLst>
        <pc:docMk/>
      </pc:docMkLst>
      <pc:sldChg chg="modSp">
        <pc:chgData name="Johnson, Brittany" userId="S::johnsonb10@fultonschools.org::22bb035b-a44f-4a84-991e-d1196612c0da" providerId="AD" clId="Web-{60613A51-E2FE-4FB3-BCDD-A939C75934C4}" dt="2018-11-29T19:25:40.047" v="0" actId="20577"/>
        <pc:sldMkLst>
          <pc:docMk/>
          <pc:sldMk cId="0" sldId="267"/>
        </pc:sldMkLst>
        <pc:spChg chg="mod">
          <ac:chgData name="Johnson, Brittany" userId="S::johnsonb10@fultonschools.org::22bb035b-a44f-4a84-991e-d1196612c0da" providerId="AD" clId="Web-{60613A51-E2FE-4FB3-BCDD-A939C75934C4}" dt="2018-11-29T19:25:40.047" v="0" actId="20577"/>
          <ac:spMkLst>
            <pc:docMk/>
            <pc:sldMk cId="0" sldId="267"/>
            <ac:spMk id="523" creationId="{00000000-0000-0000-0000-000000000000}"/>
          </ac:spMkLst>
        </pc:spChg>
      </pc:sldChg>
    </pc:docChg>
  </pc:docChgLst>
  <pc:docChgLst>
    <pc:chgData name="Falcone, Chelsea" userId="S::falconec1@fultonschools.org::c6afa22d-32a0-4edf-add1-7c1ec3194032" providerId="AD" clId="Web-{44E35321-E668-F6FE-5E4B-65CA292FBA3A}"/>
    <pc:docChg chg="modSld">
      <pc:chgData name="Falcone, Chelsea" userId="S::falconec1@fultonschools.org::c6afa22d-32a0-4edf-add1-7c1ec3194032" providerId="AD" clId="Web-{44E35321-E668-F6FE-5E4B-65CA292FBA3A}" dt="2019-01-28T15:38:15.159" v="3" actId="20577"/>
      <pc:docMkLst>
        <pc:docMk/>
      </pc:docMkLst>
      <pc:sldChg chg="modSp">
        <pc:chgData name="Falcone, Chelsea" userId="S::falconec1@fultonschools.org::c6afa22d-32a0-4edf-add1-7c1ec3194032" providerId="AD" clId="Web-{44E35321-E668-F6FE-5E4B-65CA292FBA3A}" dt="2019-01-28T15:38:15.159" v="3" actId="20577"/>
        <pc:sldMkLst>
          <pc:docMk/>
          <pc:sldMk cId="0" sldId="257"/>
        </pc:sldMkLst>
        <pc:spChg chg="mod">
          <ac:chgData name="Falcone, Chelsea" userId="S::falconec1@fultonschools.org::c6afa22d-32a0-4edf-add1-7c1ec3194032" providerId="AD" clId="Web-{44E35321-E668-F6FE-5E4B-65CA292FBA3A}" dt="2019-01-28T15:38:15.159" v="3" actId="20577"/>
          <ac:spMkLst>
            <pc:docMk/>
            <pc:sldMk cId="0" sldId="257"/>
            <ac:spMk id="248" creationId="{00000000-0000-0000-0000-000000000000}"/>
          </ac:spMkLst>
        </pc:spChg>
      </pc:sldChg>
    </pc:docChg>
  </pc:docChgLst>
  <pc:docChgLst>
    <pc:chgData name="Johnson, Brittany" userId="S::johnsonb10@fultonschools.org::22bb035b-a44f-4a84-991e-d1196612c0da" providerId="AD" clId="Web-{D44D7B3E-6098-C429-6114-DF1E7EAE3B58}"/>
    <pc:docChg chg="addSld modSld sldOrd">
      <pc:chgData name="Johnson, Brittany" userId="S::johnsonb10@fultonschools.org::22bb035b-a44f-4a84-991e-d1196612c0da" providerId="AD" clId="Web-{D44D7B3E-6098-C429-6114-DF1E7EAE3B58}" dt="2018-11-30T01:55:14.072" v="299" actId="20577"/>
      <pc:docMkLst>
        <pc:docMk/>
      </pc:docMkLst>
      <pc:sldChg chg="modSp addAnim modAnim">
        <pc:chgData name="Johnson, Brittany" userId="S::johnsonb10@fultonschools.org::22bb035b-a44f-4a84-991e-d1196612c0da" providerId="AD" clId="Web-{D44D7B3E-6098-C429-6114-DF1E7EAE3B58}" dt="2018-11-30T01:53:10.352" v="285" actId="20577"/>
        <pc:sldMkLst>
          <pc:docMk/>
          <pc:sldMk cId="0" sldId="259"/>
        </pc:sldMkLst>
        <pc:spChg chg="mod">
          <ac:chgData name="Johnson, Brittany" userId="S::johnsonb10@fultonschools.org::22bb035b-a44f-4a84-991e-d1196612c0da" providerId="AD" clId="Web-{D44D7B3E-6098-C429-6114-DF1E7EAE3B58}" dt="2018-11-30T01:53:10.352" v="285" actId="20577"/>
          <ac:spMkLst>
            <pc:docMk/>
            <pc:sldMk cId="0" sldId="259"/>
            <ac:spMk id="328" creationId="{00000000-0000-0000-0000-000000000000}"/>
          </ac:spMkLst>
        </pc:spChg>
      </pc:sldChg>
      <pc:sldChg chg="modSp">
        <pc:chgData name="Johnson, Brittany" userId="S::johnsonb10@fultonschools.org::22bb035b-a44f-4a84-991e-d1196612c0da" providerId="AD" clId="Web-{D44D7B3E-6098-C429-6114-DF1E7EAE3B58}" dt="2018-11-30T01:13:20.232" v="21" actId="20577"/>
        <pc:sldMkLst>
          <pc:docMk/>
          <pc:sldMk cId="0" sldId="262"/>
        </pc:sldMkLst>
        <pc:spChg chg="mod">
          <ac:chgData name="Johnson, Brittany" userId="S::johnsonb10@fultonschools.org::22bb035b-a44f-4a84-991e-d1196612c0da" providerId="AD" clId="Web-{D44D7B3E-6098-C429-6114-DF1E7EAE3B58}" dt="2018-11-30T01:12:47.935" v="5" actId="20577"/>
          <ac:spMkLst>
            <pc:docMk/>
            <pc:sldMk cId="0" sldId="262"/>
            <ac:spMk id="2" creationId="{A967E7C4-6E5A-7F4F-A6F4-82C74881CCF0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13:20.232" v="21" actId="20577"/>
          <ac:spMkLst>
            <pc:docMk/>
            <pc:sldMk cId="0" sldId="262"/>
            <ac:spMk id="3" creationId="{D1611B80-5A71-8A43-9775-AEC6F4996DC4}"/>
          </ac:spMkLst>
        </pc:spChg>
      </pc:sldChg>
      <pc:sldChg chg="addSp delSp modSp addAnim modAnim">
        <pc:chgData name="Johnson, Brittany" userId="S::johnsonb10@fultonschools.org::22bb035b-a44f-4a84-991e-d1196612c0da" providerId="AD" clId="Web-{D44D7B3E-6098-C429-6114-DF1E7EAE3B58}" dt="2018-11-30T01:54:23.056" v="289"/>
        <pc:sldMkLst>
          <pc:docMk/>
          <pc:sldMk cId="0" sldId="267"/>
        </pc:sldMkLst>
        <pc:spChg chg="add mod">
          <ac:chgData name="Johnson, Brittany" userId="S::johnsonb10@fultonschools.org::22bb035b-a44f-4a84-991e-d1196612c0da" providerId="AD" clId="Web-{D44D7B3E-6098-C429-6114-DF1E7EAE3B58}" dt="2018-11-30T01:26:59.037" v="83" actId="20577"/>
          <ac:spMkLst>
            <pc:docMk/>
            <pc:sldMk cId="0" sldId="267"/>
            <ac:spMk id="2" creationId="{856A6531-6DEF-459E-8A83-66959D5EDA66}"/>
          </ac:spMkLst>
        </pc:spChg>
        <pc:spChg chg="add mod">
          <ac:chgData name="Johnson, Brittany" userId="S::johnsonb10@fultonschools.org::22bb035b-a44f-4a84-991e-d1196612c0da" providerId="AD" clId="Web-{D44D7B3E-6098-C429-6114-DF1E7EAE3B58}" dt="2018-11-30T01:41:04.188" v="194" actId="14100"/>
          <ac:spMkLst>
            <pc:docMk/>
            <pc:sldMk cId="0" sldId="267"/>
            <ac:spMk id="3" creationId="{28A90595-9243-4006-AE39-E7DA1D8488EB}"/>
          </ac:spMkLst>
        </pc:spChg>
        <pc:spChg chg="add mod">
          <ac:chgData name="Johnson, Brittany" userId="S::johnsonb10@fultonschools.org::22bb035b-a44f-4a84-991e-d1196612c0da" providerId="AD" clId="Web-{D44D7B3E-6098-C429-6114-DF1E7EAE3B58}" dt="2018-11-30T01:42:45.595" v="220" actId="14100"/>
          <ac:spMkLst>
            <pc:docMk/>
            <pc:sldMk cId="0" sldId="267"/>
            <ac:spMk id="4" creationId="{3449BE29-41DB-44ED-B041-37E661261F57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40:48.391" v="188" actId="14100"/>
          <ac:spMkLst>
            <pc:docMk/>
            <pc:sldMk cId="0" sldId="267"/>
            <ac:spMk id="512" creationId="{00000000-0000-0000-0000-000000000000}"/>
          </ac:spMkLst>
        </pc:spChg>
        <pc:spChg chg="del mod">
          <ac:chgData name="Johnson, Brittany" userId="S::johnsonb10@fultonschools.org::22bb035b-a44f-4a84-991e-d1196612c0da" providerId="AD" clId="Web-{D44D7B3E-6098-C429-6114-DF1E7EAE3B58}" dt="2018-11-30T01:42:28.392" v="214"/>
          <ac:spMkLst>
            <pc:docMk/>
            <pc:sldMk cId="0" sldId="267"/>
            <ac:spMk id="513" creationId="{00000000-0000-0000-0000-000000000000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43:29.830" v="230" actId="20577"/>
          <ac:spMkLst>
            <pc:docMk/>
            <pc:sldMk cId="0" sldId="267"/>
            <ac:spMk id="523" creationId="{00000000-0000-0000-0000-000000000000}"/>
          </ac:spMkLst>
        </pc:spChg>
        <pc:picChg chg="del">
          <ac:chgData name="Johnson, Brittany" userId="S::johnsonb10@fultonschools.org::22bb035b-a44f-4a84-991e-d1196612c0da" providerId="AD" clId="Web-{D44D7B3E-6098-C429-6114-DF1E7EAE3B58}" dt="2018-11-30T01:40:25.656" v="182"/>
          <ac:picMkLst>
            <pc:docMk/>
            <pc:sldMk cId="0" sldId="267"/>
            <ac:picMk id="2050" creationId="{722A9978-8E98-664F-8E32-1CA2E0A26496}"/>
          </ac:picMkLst>
        </pc:picChg>
      </pc:sldChg>
      <pc:sldChg chg="addSp delSp modSp addAnim delAnim modAnim">
        <pc:chgData name="Johnson, Brittany" userId="S::johnsonb10@fultonschools.org::22bb035b-a44f-4a84-991e-d1196612c0da" providerId="AD" clId="Web-{D44D7B3E-6098-C429-6114-DF1E7EAE3B58}" dt="2018-11-30T01:55:14.072" v="299" actId="20577"/>
        <pc:sldMkLst>
          <pc:docMk/>
          <pc:sldMk cId="0" sldId="269"/>
        </pc:sldMkLst>
        <pc:spChg chg="add del mod">
          <ac:chgData name="Johnson, Brittany" userId="S::johnsonb10@fultonschools.org::22bb035b-a44f-4a84-991e-d1196612c0da" providerId="AD" clId="Web-{D44D7B3E-6098-C429-6114-DF1E7EAE3B58}" dt="2018-11-30T01:40:20.766" v="181"/>
          <ac:spMkLst>
            <pc:docMk/>
            <pc:sldMk cId="0" sldId="269"/>
            <ac:spMk id="2" creationId="{1BDB6A44-2454-40EE-A139-8C95C5CEAB4D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35:16.324" v="103" actId="20577"/>
          <ac:spMkLst>
            <pc:docMk/>
            <pc:sldMk cId="0" sldId="269"/>
            <ac:spMk id="3" creationId="{9FE9165F-73D7-534C-A216-8283C8157828}"/>
          </ac:spMkLst>
        </pc:spChg>
        <pc:spChg chg="add del mod">
          <ac:chgData name="Johnson, Brittany" userId="S::johnsonb10@fultonschools.org::22bb035b-a44f-4a84-991e-d1196612c0da" providerId="AD" clId="Web-{D44D7B3E-6098-C429-6114-DF1E7EAE3B58}" dt="2018-11-30T01:41:28.626" v="197"/>
          <ac:spMkLst>
            <pc:docMk/>
            <pc:sldMk cId="0" sldId="269"/>
            <ac:spMk id="4" creationId="{43D6D96B-B2B3-48A2-8D2D-B364535D4353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33:56.354" v="101" actId="20577"/>
          <ac:spMkLst>
            <pc:docMk/>
            <pc:sldMk cId="0" sldId="269"/>
            <ac:spMk id="538" creationId="{00000000-0000-0000-0000-000000000000}"/>
          </ac:spMkLst>
        </pc:spChg>
        <pc:spChg chg="mod">
          <ac:chgData name="Johnson, Brittany" userId="S::johnsonb10@fultonschools.org::22bb035b-a44f-4a84-991e-d1196612c0da" providerId="AD" clId="Web-{D44D7B3E-6098-C429-6114-DF1E7EAE3B58}" dt="2018-11-30T01:55:14.072" v="299" actId="20577"/>
          <ac:spMkLst>
            <pc:docMk/>
            <pc:sldMk cId="0" sldId="269"/>
            <ac:spMk id="540" creationId="{00000000-0000-0000-0000-000000000000}"/>
          </ac:spMkLst>
        </pc:spChg>
        <pc:picChg chg="add mod">
          <ac:chgData name="Johnson, Brittany" userId="S::johnsonb10@fultonschools.org::22bb035b-a44f-4a84-991e-d1196612c0da" providerId="AD" clId="Web-{D44D7B3E-6098-C429-6114-DF1E7EAE3B58}" dt="2018-11-30T01:42:01.204" v="206" actId="14100"/>
          <ac:picMkLst>
            <pc:docMk/>
            <pc:sldMk cId="0" sldId="269"/>
            <ac:picMk id="5" creationId="{8746AA95-4B58-456B-8DC8-B68C6CC4D1C0}"/>
          </ac:picMkLst>
        </pc:picChg>
      </pc:sldChg>
      <pc:sldChg chg="modSp">
        <pc:chgData name="Johnson, Brittany" userId="S::johnsonb10@fultonschools.org::22bb035b-a44f-4a84-991e-d1196612c0da" providerId="AD" clId="Web-{D44D7B3E-6098-C429-6114-DF1E7EAE3B58}" dt="2018-11-30T01:48:09.286" v="257" actId="20577"/>
        <pc:sldMkLst>
          <pc:docMk/>
          <pc:sldMk cId="2611861242" sldId="281"/>
        </pc:sldMkLst>
        <pc:spChg chg="mod">
          <ac:chgData name="Johnson, Brittany" userId="S::johnsonb10@fultonschools.org::22bb035b-a44f-4a84-991e-d1196612c0da" providerId="AD" clId="Web-{D44D7B3E-6098-C429-6114-DF1E7EAE3B58}" dt="2018-11-30T01:48:09.286" v="257" actId="20577"/>
          <ac:spMkLst>
            <pc:docMk/>
            <pc:sldMk cId="2611861242" sldId="281"/>
            <ac:spMk id="4" creationId="{78C4FCF8-C5F6-D64C-80E5-49B71976BAC5}"/>
          </ac:spMkLst>
        </pc:spChg>
      </pc:sldChg>
      <pc:sldChg chg="addAnim delAnim modAnim">
        <pc:chgData name="Johnson, Brittany" userId="S::johnsonb10@fultonschools.org::22bb035b-a44f-4a84-991e-d1196612c0da" providerId="AD" clId="Web-{D44D7B3E-6098-C429-6114-DF1E7EAE3B58}" dt="2018-11-30T01:23:54.254" v="46"/>
        <pc:sldMkLst>
          <pc:docMk/>
          <pc:sldMk cId="2935745007" sldId="282"/>
        </pc:sldMkLst>
      </pc:sldChg>
      <pc:sldChg chg="addAnim modAnim">
        <pc:chgData name="Johnson, Brittany" userId="S::johnsonb10@fultonschools.org::22bb035b-a44f-4a84-991e-d1196612c0da" providerId="AD" clId="Web-{D44D7B3E-6098-C429-6114-DF1E7EAE3B58}" dt="2018-11-30T01:24:07.676" v="50"/>
        <pc:sldMkLst>
          <pc:docMk/>
          <pc:sldMk cId="3057157616" sldId="285"/>
        </pc:sldMkLst>
      </pc:sldChg>
      <pc:sldChg chg="addSp delSp modSp new ord">
        <pc:chgData name="Johnson, Brittany" userId="S::johnsonb10@fultonschools.org::22bb035b-a44f-4a84-991e-d1196612c0da" providerId="AD" clId="Web-{D44D7B3E-6098-C429-6114-DF1E7EAE3B58}" dt="2018-11-30T01:51:12.757" v="283" actId="1076"/>
        <pc:sldMkLst>
          <pc:docMk/>
          <pc:sldMk cId="3041805790" sldId="287"/>
        </pc:sldMkLst>
        <pc:spChg chg="add del mod">
          <ac:chgData name="Johnson, Brittany" userId="S::johnsonb10@fultonschools.org::22bb035b-a44f-4a84-991e-d1196612c0da" providerId="AD" clId="Web-{D44D7B3E-6098-C429-6114-DF1E7EAE3B58}" dt="2018-11-30T01:46:37.614" v="253" actId="1076"/>
          <ac:spMkLst>
            <pc:docMk/>
            <pc:sldMk cId="3041805790" sldId="287"/>
            <ac:spMk id="2" creationId="{E71DB7C8-2A9D-43E2-B410-4169109BBC96}"/>
          </ac:spMkLst>
        </pc:spChg>
        <pc:spChg chg="add mod">
          <ac:chgData name="Johnson, Brittany" userId="S::johnsonb10@fultonschools.org::22bb035b-a44f-4a84-991e-d1196612c0da" providerId="AD" clId="Web-{D44D7B3E-6098-C429-6114-DF1E7EAE3B58}" dt="2018-11-30T01:51:12.757" v="283" actId="1076"/>
          <ac:spMkLst>
            <pc:docMk/>
            <pc:sldMk cId="3041805790" sldId="287"/>
            <ac:spMk id="5" creationId="{4611E515-445D-4300-902E-DB8F30E7FA16}"/>
          </ac:spMkLst>
        </pc:spChg>
        <pc:picChg chg="add mod">
          <ac:chgData name="Johnson, Brittany" userId="S::johnsonb10@fultonschools.org::22bb035b-a44f-4a84-991e-d1196612c0da" providerId="AD" clId="Web-{D44D7B3E-6098-C429-6114-DF1E7EAE3B58}" dt="2018-11-30T01:46:41.160" v="254" actId="1076"/>
          <ac:picMkLst>
            <pc:docMk/>
            <pc:sldMk cId="3041805790" sldId="287"/>
            <ac:picMk id="3" creationId="{96CCD464-E969-408D-9185-B434EB4CC934}"/>
          </ac:picMkLst>
        </pc:picChg>
      </pc:sldChg>
    </pc:docChg>
  </pc:docChgLst>
  <pc:docChgLst>
    <pc:chgData name="Falcone, Chelsea" userId="S::falconec1@fultonschools.org::c6afa22d-32a0-4edf-add1-7c1ec3194032" providerId="AD" clId="Web-{CFF52EA6-A027-7B24-BA4E-37757E20BCE6}"/>
    <pc:docChg chg="modSld">
      <pc:chgData name="Falcone, Chelsea" userId="S::falconec1@fultonschools.org::c6afa22d-32a0-4edf-add1-7c1ec3194032" providerId="AD" clId="Web-{CFF52EA6-A027-7B24-BA4E-37757E20BCE6}" dt="2018-11-26T21:15:20.005" v="38" actId="1076"/>
      <pc:docMkLst>
        <pc:docMk/>
      </pc:docMkLst>
      <pc:sldChg chg="modSp">
        <pc:chgData name="Falcone, Chelsea" userId="S::falconec1@fultonschools.org::c6afa22d-32a0-4edf-add1-7c1ec3194032" providerId="AD" clId="Web-{CFF52EA6-A027-7B24-BA4E-37757E20BCE6}" dt="2018-11-26T20:20:20.230" v="0" actId="1076"/>
        <pc:sldMkLst>
          <pc:docMk/>
          <pc:sldMk cId="0" sldId="262"/>
        </pc:sldMkLst>
        <pc:picChg chg="mod">
          <ac:chgData name="Falcone, Chelsea" userId="S::falconec1@fultonschools.org::c6afa22d-32a0-4edf-add1-7c1ec3194032" providerId="AD" clId="Web-{CFF52EA6-A027-7B24-BA4E-37757E20BCE6}" dt="2018-11-26T20:20:20.230" v="0" actId="1076"/>
          <ac:picMkLst>
            <pc:docMk/>
            <pc:sldMk cId="0" sldId="262"/>
            <ac:picMk id="46" creationId="{C7C367D6-4F5F-E846-BCF3-C8B565AB3230}"/>
          </ac:picMkLst>
        </pc:picChg>
      </pc:sldChg>
      <pc:sldChg chg="modSp">
        <pc:chgData name="Falcone, Chelsea" userId="S::falconec1@fultonschools.org::c6afa22d-32a0-4edf-add1-7c1ec3194032" providerId="AD" clId="Web-{CFF52EA6-A027-7B24-BA4E-37757E20BCE6}" dt="2018-11-26T20:20:47.699" v="1" actId="1076"/>
        <pc:sldMkLst>
          <pc:docMk/>
          <pc:sldMk cId="0" sldId="269"/>
        </pc:sldMkLst>
        <pc:spChg chg="mod">
          <ac:chgData name="Falcone, Chelsea" userId="S::falconec1@fultonschools.org::c6afa22d-32a0-4edf-add1-7c1ec3194032" providerId="AD" clId="Web-{CFF52EA6-A027-7B24-BA4E-37757E20BCE6}" dt="2018-11-26T20:20:47.699" v="1" actId="1076"/>
          <ac:spMkLst>
            <pc:docMk/>
            <pc:sldMk cId="0" sldId="269"/>
            <ac:spMk id="540" creationId="{00000000-0000-0000-0000-000000000000}"/>
          </ac:spMkLst>
        </pc:spChg>
      </pc:sldChg>
      <pc:sldChg chg="modSp">
        <pc:chgData name="Falcone, Chelsea" userId="S::falconec1@fultonschools.org::c6afa22d-32a0-4edf-add1-7c1ec3194032" providerId="AD" clId="Web-{CFF52EA6-A027-7B24-BA4E-37757E20BCE6}" dt="2018-11-26T20:46:10.694" v="19" actId="20577"/>
        <pc:sldMkLst>
          <pc:docMk/>
          <pc:sldMk cId="1593906963" sldId="278"/>
        </pc:sldMkLst>
        <pc:spChg chg="mod">
          <ac:chgData name="Falcone, Chelsea" userId="S::falconec1@fultonschools.org::c6afa22d-32a0-4edf-add1-7c1ec3194032" providerId="AD" clId="Web-{CFF52EA6-A027-7B24-BA4E-37757E20BCE6}" dt="2018-11-26T20:43:30.943" v="13" actId="20577"/>
          <ac:spMkLst>
            <pc:docMk/>
            <pc:sldMk cId="1593906963" sldId="278"/>
            <ac:spMk id="3" creationId="{28B77FA2-0C56-458D-8110-45E96AC8FEA8}"/>
          </ac:spMkLst>
        </pc:spChg>
        <pc:spChg chg="mod">
          <ac:chgData name="Falcone, Chelsea" userId="S::falconec1@fultonschools.org::c6afa22d-32a0-4edf-add1-7c1ec3194032" providerId="AD" clId="Web-{CFF52EA6-A027-7B24-BA4E-37757E20BCE6}" dt="2018-11-26T20:46:10.694" v="19" actId="20577"/>
          <ac:spMkLst>
            <pc:docMk/>
            <pc:sldMk cId="1593906963" sldId="278"/>
            <ac:spMk id="4" creationId="{576DA3D9-104B-4E0B-A1FF-F901D6EC1E66}"/>
          </ac:spMkLst>
        </pc:spChg>
      </pc:sldChg>
      <pc:sldChg chg="addSp modSp">
        <pc:chgData name="Falcone, Chelsea" userId="S::falconec1@fultonschools.org::c6afa22d-32a0-4edf-add1-7c1ec3194032" providerId="AD" clId="Web-{CFF52EA6-A027-7B24-BA4E-37757E20BCE6}" dt="2018-11-26T21:15:20.005" v="38" actId="1076"/>
        <pc:sldMkLst>
          <pc:docMk/>
          <pc:sldMk cId="266334383" sldId="286"/>
        </pc:sldMkLst>
        <pc:spChg chg="mod">
          <ac:chgData name="Falcone, Chelsea" userId="S::falconec1@fultonschools.org::c6afa22d-32a0-4edf-add1-7c1ec3194032" providerId="AD" clId="Web-{CFF52EA6-A027-7B24-BA4E-37757E20BCE6}" dt="2018-11-26T21:15:04.708" v="34" actId="20577"/>
          <ac:spMkLst>
            <pc:docMk/>
            <pc:sldMk cId="266334383" sldId="286"/>
            <ac:spMk id="3" creationId="{45E58F87-14FD-4B2E-82D0-50648AAC194A}"/>
          </ac:spMkLst>
        </pc:spChg>
        <pc:picChg chg="add mod">
          <ac:chgData name="Falcone, Chelsea" userId="S::falconec1@fultonschools.org::c6afa22d-32a0-4edf-add1-7c1ec3194032" providerId="AD" clId="Web-{CFF52EA6-A027-7B24-BA4E-37757E20BCE6}" dt="2018-11-26T21:15:20.005" v="38" actId="1076"/>
          <ac:picMkLst>
            <pc:docMk/>
            <pc:sldMk cId="266334383" sldId="286"/>
            <ac:picMk id="4" creationId="{CBC2DEDC-76BF-44BB-93B3-31513E2438F6}"/>
          </ac:picMkLst>
        </pc:picChg>
      </pc:sldChg>
    </pc:docChg>
  </pc:docChgLst>
  <pc:docChgLst>
    <pc:chgData name="Johnson, Brittany" userId="S::johnsonb10@fultonschools.org::22bb035b-a44f-4a84-991e-d1196612c0da" providerId="AD" clId="Web-{9FD876B9-ABF9-4565-9DF1-1F63FED6FE29}"/>
    <pc:docChg chg="modSld">
      <pc:chgData name="Johnson, Brittany" userId="S::johnsonb10@fultonschools.org::22bb035b-a44f-4a84-991e-d1196612c0da" providerId="AD" clId="Web-{9FD876B9-ABF9-4565-9DF1-1F63FED6FE29}" dt="2018-11-29T14:20:38.098" v="41" actId="20577"/>
      <pc:docMkLst>
        <pc:docMk/>
      </pc:docMkLst>
      <pc:sldChg chg="modSp">
        <pc:chgData name="Johnson, Brittany" userId="S::johnsonb10@fultonschools.org::22bb035b-a44f-4a84-991e-d1196612c0da" providerId="AD" clId="Web-{9FD876B9-ABF9-4565-9DF1-1F63FED6FE29}" dt="2018-11-29T14:20:38.098" v="41" actId="20577"/>
        <pc:sldMkLst>
          <pc:docMk/>
          <pc:sldMk cId="0" sldId="267"/>
        </pc:sldMkLst>
        <pc:spChg chg="mod">
          <ac:chgData name="Johnson, Brittany" userId="S::johnsonb10@fultonschools.org::22bb035b-a44f-4a84-991e-d1196612c0da" providerId="AD" clId="Web-{9FD876B9-ABF9-4565-9DF1-1F63FED6FE29}" dt="2018-11-29T14:20:38.098" v="41" actId="20577"/>
          <ac:spMkLst>
            <pc:docMk/>
            <pc:sldMk cId="0" sldId="267"/>
            <ac:spMk id="523" creationId="{00000000-0000-0000-0000-000000000000}"/>
          </ac:spMkLst>
        </pc:spChg>
      </pc:sldChg>
    </pc:docChg>
  </pc:docChgLst>
  <pc:docChgLst>
    <pc:chgData name="Johnson, Brittany" userId="S::johnsonb10@fultonschools.org::22bb035b-a44f-4a84-991e-d1196612c0da" providerId="AD" clId="Web-{4022E25B-3B2D-4282-ACE2-D8A936784F77}"/>
    <pc:docChg chg="addSld modSld">
      <pc:chgData name="Johnson, Brittany" userId="S::johnsonb10@fultonschools.org::22bb035b-a44f-4a84-991e-d1196612c0da" providerId="AD" clId="Web-{4022E25B-3B2D-4282-ACE2-D8A936784F77}" dt="2018-11-26T19:36:52.865" v="240" actId="1076"/>
      <pc:docMkLst>
        <pc:docMk/>
      </pc:docMkLst>
      <pc:sldChg chg="modSp">
        <pc:chgData name="Johnson, Brittany" userId="S::johnsonb10@fultonschools.org::22bb035b-a44f-4a84-991e-d1196612c0da" providerId="AD" clId="Web-{4022E25B-3B2D-4282-ACE2-D8A936784F77}" dt="2018-11-26T19:19:57.859" v="60" actId="20577"/>
        <pc:sldMkLst>
          <pc:docMk/>
          <pc:sldMk cId="0" sldId="259"/>
        </pc:sldMkLst>
        <pc:spChg chg="mod">
          <ac:chgData name="Johnson, Brittany" userId="S::johnsonb10@fultonschools.org::22bb035b-a44f-4a84-991e-d1196612c0da" providerId="AD" clId="Web-{4022E25B-3B2D-4282-ACE2-D8A936784F77}" dt="2018-11-26T19:19:57.859" v="60" actId="20577"/>
          <ac:spMkLst>
            <pc:docMk/>
            <pc:sldMk cId="0" sldId="259"/>
            <ac:spMk id="328" creationId="{00000000-0000-0000-0000-000000000000}"/>
          </ac:spMkLst>
        </pc:spChg>
      </pc:sldChg>
      <pc:sldChg chg="modSp">
        <pc:chgData name="Johnson, Brittany" userId="S::johnsonb10@fultonschools.org::22bb035b-a44f-4a84-991e-d1196612c0da" providerId="AD" clId="Web-{4022E25B-3B2D-4282-ACE2-D8A936784F77}" dt="2018-11-26T19:22:27.985" v="94" actId="14100"/>
        <pc:sldMkLst>
          <pc:docMk/>
          <pc:sldMk cId="0" sldId="262"/>
        </pc:sldMkLst>
        <pc:spChg chg="mod">
          <ac:chgData name="Johnson, Brittany" userId="S::johnsonb10@fultonschools.org::22bb035b-a44f-4a84-991e-d1196612c0da" providerId="AD" clId="Web-{4022E25B-3B2D-4282-ACE2-D8A936784F77}" dt="2018-11-26T19:21:19.609" v="72" actId="20577"/>
          <ac:spMkLst>
            <pc:docMk/>
            <pc:sldMk cId="0" sldId="262"/>
            <ac:spMk id="2" creationId="{A967E7C4-6E5A-7F4F-A6F4-82C74881CCF0}"/>
          </ac:spMkLst>
        </pc:spChg>
        <pc:spChg chg="mod">
          <ac:chgData name="Johnson, Brittany" userId="S::johnsonb10@fultonschools.org::22bb035b-a44f-4a84-991e-d1196612c0da" providerId="AD" clId="Web-{4022E25B-3B2D-4282-ACE2-D8A936784F77}" dt="2018-11-26T19:22:27.985" v="94" actId="14100"/>
          <ac:spMkLst>
            <pc:docMk/>
            <pc:sldMk cId="0" sldId="262"/>
            <ac:spMk id="3" creationId="{D1611B80-5A71-8A43-9775-AEC6F4996DC4}"/>
          </ac:spMkLst>
        </pc:spChg>
      </pc:sldChg>
      <pc:sldChg chg="modSp">
        <pc:chgData name="Johnson, Brittany" userId="S::johnsonb10@fultonschools.org::22bb035b-a44f-4a84-991e-d1196612c0da" providerId="AD" clId="Web-{4022E25B-3B2D-4282-ACE2-D8A936784F77}" dt="2018-11-26T19:32:36.410" v="164" actId="20577"/>
        <pc:sldMkLst>
          <pc:docMk/>
          <pc:sldMk cId="0" sldId="267"/>
        </pc:sldMkLst>
        <pc:spChg chg="mod">
          <ac:chgData name="Johnson, Brittany" userId="S::johnsonb10@fultonschools.org::22bb035b-a44f-4a84-991e-d1196612c0da" providerId="AD" clId="Web-{4022E25B-3B2D-4282-ACE2-D8A936784F77}" dt="2018-11-26T19:32:36.410" v="164" actId="20577"/>
          <ac:spMkLst>
            <pc:docMk/>
            <pc:sldMk cId="0" sldId="267"/>
            <ac:spMk id="523" creationId="{00000000-0000-0000-0000-000000000000}"/>
          </ac:spMkLst>
        </pc:spChg>
      </pc:sldChg>
      <pc:sldChg chg="modSp">
        <pc:chgData name="Johnson, Brittany" userId="S::johnsonb10@fultonschools.org::22bb035b-a44f-4a84-991e-d1196612c0da" providerId="AD" clId="Web-{4022E25B-3B2D-4282-ACE2-D8A936784F77}" dt="2018-11-26T19:34:21.020" v="201" actId="20577"/>
        <pc:sldMkLst>
          <pc:docMk/>
          <pc:sldMk cId="0" sldId="269"/>
        </pc:sldMkLst>
        <pc:spChg chg="mod">
          <ac:chgData name="Johnson, Brittany" userId="S::johnsonb10@fultonschools.org::22bb035b-a44f-4a84-991e-d1196612c0da" providerId="AD" clId="Web-{4022E25B-3B2D-4282-ACE2-D8A936784F77}" dt="2018-11-26T19:34:21.020" v="201" actId="20577"/>
          <ac:spMkLst>
            <pc:docMk/>
            <pc:sldMk cId="0" sldId="269"/>
            <ac:spMk id="540" creationId="{00000000-0000-0000-0000-000000000000}"/>
          </ac:spMkLst>
        </pc:spChg>
      </pc:sldChg>
      <pc:sldChg chg="modSp">
        <pc:chgData name="Johnson, Brittany" userId="S::johnsonb10@fultonschools.org::22bb035b-a44f-4a84-991e-d1196612c0da" providerId="AD" clId="Web-{4022E25B-3B2D-4282-ACE2-D8A936784F77}" dt="2018-11-26T19:18:11.780" v="53" actId="20577"/>
        <pc:sldMkLst>
          <pc:docMk/>
          <pc:sldMk cId="1593906963" sldId="278"/>
        </pc:sldMkLst>
        <pc:spChg chg="mod">
          <ac:chgData name="Johnson, Brittany" userId="S::johnsonb10@fultonschools.org::22bb035b-a44f-4a84-991e-d1196612c0da" providerId="AD" clId="Web-{4022E25B-3B2D-4282-ACE2-D8A936784F77}" dt="2018-11-26T19:18:11.780" v="53" actId="20577"/>
          <ac:spMkLst>
            <pc:docMk/>
            <pc:sldMk cId="1593906963" sldId="278"/>
            <ac:spMk id="4" creationId="{576DA3D9-104B-4E0B-A1FF-F901D6EC1E66}"/>
          </ac:spMkLst>
        </pc:spChg>
      </pc:sldChg>
      <pc:sldChg chg="modSp">
        <pc:chgData name="Johnson, Brittany" userId="S::johnsonb10@fultonschools.org::22bb035b-a44f-4a84-991e-d1196612c0da" providerId="AD" clId="Web-{4022E25B-3B2D-4282-ACE2-D8A936784F77}" dt="2018-11-26T19:24:36.610" v="120" actId="20577"/>
        <pc:sldMkLst>
          <pc:docMk/>
          <pc:sldMk cId="2935745007" sldId="282"/>
        </pc:sldMkLst>
        <pc:spChg chg="mod">
          <ac:chgData name="Johnson, Brittany" userId="S::johnsonb10@fultonschools.org::22bb035b-a44f-4a84-991e-d1196612c0da" providerId="AD" clId="Web-{4022E25B-3B2D-4282-ACE2-D8A936784F77}" dt="2018-11-26T19:23:14.610" v="95" actId="1076"/>
          <ac:spMkLst>
            <pc:docMk/>
            <pc:sldMk cId="2935745007" sldId="282"/>
            <ac:spMk id="3" creationId="{6332E7A6-F2FE-5043-B9E4-D61047EC6A17}"/>
          </ac:spMkLst>
        </pc:spChg>
        <pc:spChg chg="mod">
          <ac:chgData name="Johnson, Brittany" userId="S::johnsonb10@fultonschools.org::22bb035b-a44f-4a84-991e-d1196612c0da" providerId="AD" clId="Web-{4022E25B-3B2D-4282-ACE2-D8A936784F77}" dt="2018-11-26T19:24:36.610" v="120" actId="20577"/>
          <ac:spMkLst>
            <pc:docMk/>
            <pc:sldMk cId="2935745007" sldId="282"/>
            <ac:spMk id="4" creationId="{6BE43020-6DED-5A4C-9A01-F1FF9FBB6EBE}"/>
          </ac:spMkLst>
        </pc:spChg>
      </pc:sldChg>
      <pc:sldChg chg="addSp modSp">
        <pc:chgData name="Johnson, Brittany" userId="S::johnsonb10@fultonschools.org::22bb035b-a44f-4a84-991e-d1196612c0da" providerId="AD" clId="Web-{4022E25B-3B2D-4282-ACE2-D8A936784F77}" dt="2018-11-26T19:29:35.331" v="162" actId="14100"/>
        <pc:sldMkLst>
          <pc:docMk/>
          <pc:sldMk cId="3057157616" sldId="285"/>
        </pc:sldMkLst>
        <pc:spChg chg="mod">
          <ac:chgData name="Johnson, Brittany" userId="S::johnsonb10@fultonschools.org::22bb035b-a44f-4a84-991e-d1196612c0da" providerId="AD" clId="Web-{4022E25B-3B2D-4282-ACE2-D8A936784F77}" dt="2018-11-26T19:28:15.831" v="152" actId="20577"/>
          <ac:spMkLst>
            <pc:docMk/>
            <pc:sldMk cId="3057157616" sldId="285"/>
            <ac:spMk id="4" creationId="{6D5B94E9-F485-C046-AE0C-CF95E80E83A2}"/>
          </ac:spMkLst>
        </pc:spChg>
        <pc:picChg chg="add mod">
          <ac:chgData name="Johnson, Brittany" userId="S::johnsonb10@fultonschools.org::22bb035b-a44f-4a84-991e-d1196612c0da" providerId="AD" clId="Web-{4022E25B-3B2D-4282-ACE2-D8A936784F77}" dt="2018-11-26T19:29:35.331" v="162" actId="14100"/>
          <ac:picMkLst>
            <pc:docMk/>
            <pc:sldMk cId="3057157616" sldId="285"/>
            <ac:picMk id="5" creationId="{20B2BDF1-66BA-4335-9DEB-70E0985583F9}"/>
          </ac:picMkLst>
        </pc:picChg>
      </pc:sldChg>
      <pc:sldChg chg="addSp modSp new">
        <pc:chgData name="Johnson, Brittany" userId="S::johnsonb10@fultonschools.org::22bb035b-a44f-4a84-991e-d1196612c0da" providerId="AD" clId="Web-{4022E25B-3B2D-4282-ACE2-D8A936784F77}" dt="2018-11-26T19:36:52.865" v="240" actId="1076"/>
        <pc:sldMkLst>
          <pc:docMk/>
          <pc:sldMk cId="266334383" sldId="286"/>
        </pc:sldMkLst>
        <pc:spChg chg="add mod">
          <ac:chgData name="Johnson, Brittany" userId="S::johnsonb10@fultonschools.org::22bb035b-a44f-4a84-991e-d1196612c0da" providerId="AD" clId="Web-{4022E25B-3B2D-4282-ACE2-D8A936784F77}" dt="2018-11-26T19:36:52.865" v="240" actId="1076"/>
          <ac:spMkLst>
            <pc:docMk/>
            <pc:sldMk cId="266334383" sldId="286"/>
            <ac:spMk id="3" creationId="{45E58F87-14FD-4B2E-82D0-50648AAC194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/>
      <dgm:t>
        <a:bodyPr/>
        <a:lstStyle/>
        <a:p>
          <a:r>
            <a:rPr lang="en-US" sz="1200" b="1" u="sng">
              <a:solidFill>
                <a:schemeClr val="bg1"/>
              </a:solidFill>
            </a:rPr>
            <a:t>A-</a:t>
          </a:r>
          <a:r>
            <a:rPr lang="en-US" sz="1200" b="1" u="sng" err="1">
              <a:solidFill>
                <a:schemeClr val="bg1"/>
              </a:solidFill>
            </a:rPr>
            <a:t>Cas</a:t>
          </a:r>
          <a:r>
            <a:rPr lang="en-US" sz="1200" b="1" u="sng">
              <a:solidFill>
                <a:schemeClr val="bg1"/>
              </a:solidFill>
            </a:rPr>
            <a:t>  </a:t>
          </a:r>
          <a:r>
            <a:rPr lang="en-US" sz="12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1200" u="none">
              <a:solidFill>
                <a:schemeClr val="bg1"/>
              </a:solidFill>
            </a:rPr>
            <a:t>Ms. Beaty</a:t>
          </a:r>
          <a:r>
            <a:rPr lang="en-US" sz="1200">
              <a:solidFill>
                <a:schemeClr val="bg1"/>
              </a:solidFill>
            </a:rPr>
            <a:t> beatyz@fultonschools.org</a:t>
          </a: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/>
      <dgm:t>
        <a:bodyPr/>
        <a:lstStyle/>
        <a:p>
          <a:r>
            <a:rPr lang="en-US" sz="2000" b="1" u="sng">
              <a:solidFill>
                <a:schemeClr val="bg1"/>
              </a:solidFill>
            </a:rPr>
            <a:t>Cat-Harp</a:t>
          </a:r>
        </a:p>
        <a:p>
          <a:r>
            <a:rPr lang="en-US" sz="2400">
              <a:solidFill>
                <a:schemeClr val="bg1"/>
              </a:solidFill>
            </a:rPr>
            <a:t>Ms. Ekpo </a:t>
          </a:r>
          <a:r>
            <a:rPr lang="en-US" sz="1200">
              <a:solidFill>
                <a:schemeClr val="bg1"/>
              </a:solidFill>
            </a:rPr>
            <a:t>EkpoN@fultonschools.org</a:t>
          </a: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/>
      <dgm:t>
        <a:bodyPr/>
        <a:lstStyle/>
        <a:p>
          <a:r>
            <a:rPr lang="en-US" sz="2400" b="1" u="sng" err="1">
              <a:solidFill>
                <a:schemeClr val="bg1"/>
              </a:solidFill>
            </a:rPr>
            <a:t>Harq-Mep</a:t>
          </a:r>
          <a:r>
            <a:rPr lang="en-US" sz="2400" b="1" u="sng">
              <a:solidFill>
                <a:schemeClr val="bg1"/>
              </a:solidFill>
            </a:rPr>
            <a:t>          </a:t>
          </a:r>
          <a:r>
            <a:rPr lang="en-US" sz="2400">
              <a:solidFill>
                <a:schemeClr val="bg1"/>
              </a:solidFill>
            </a:rPr>
            <a:t> Ms. Graver </a:t>
          </a:r>
          <a:r>
            <a:rPr lang="en-US" sz="1200">
              <a:solidFill>
                <a:schemeClr val="bg1"/>
              </a:solidFill>
            </a:rPr>
            <a:t>graverH@fultonschools.org</a:t>
          </a: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AF61B23-691E-4643-AF70-EF6A3C98B116}" type="pres">
      <dgm:prSet presAssocID="{4C9C01DB-5949-43D0-8560-F34C81889E83}" presName="txShp" presStyleLbl="node1" presStyleIdx="0" presStyleCnt="3" custScaleX="102807" custLinFactNeighborX="4274" custLinFactNeighborY="-712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D9D315-EC76-4CD4-9107-56B043ED0BDC}" type="pres">
      <dgm:prSet presAssocID="{A2E1CF6B-7030-4288-A53C-A92D530C3341}" presName="txShp" presStyleLbl="node1" presStyleIdx="1" presStyleCnt="3" custScaleX="103139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F95BD42-54E4-4BB0-8F47-348F0034961F}" type="pres">
      <dgm:prSet presAssocID="{3D06F9D0-E49D-4917-81AB-4F1948C37691}" presName="txShp" presStyleLbl="node1" presStyleIdx="2" presStyleCnt="3" custScaleX="104709">
        <dgm:presLayoutVars>
          <dgm:bulletEnabled val="1"/>
        </dgm:presLayoutVars>
      </dgm:prSet>
      <dgm:spPr/>
    </dgm:pt>
  </dgm:ptLst>
  <dgm:cxnLst>
    <dgm:cxn modelId="{672BF407-6CBA-42F5-BBA6-5B61D36B4F5D}" type="presOf" srcId="{E90A9ED8-1840-4924-8DB8-FCCE286404A2}" destId="{A9605DE7-A488-40B9-A2A7-E7C32A01780A}" srcOrd="0" destOrd="0" presId="urn:microsoft.com/office/officeart/2005/8/layout/vList3"/>
    <dgm:cxn modelId="{B8AB2424-548C-453C-8F96-67090604AC8D}" type="presOf" srcId="{4C9C01DB-5949-43D0-8560-F34C81889E83}" destId="{2AF61B23-691E-4643-AF70-EF6A3C98B116}" srcOrd="0" destOrd="0" presId="urn:microsoft.com/office/officeart/2005/8/layout/vList3"/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BA88BD5B-B6BF-439B-8584-072CD242CDB0}" type="presOf" srcId="{A2E1CF6B-7030-4288-A53C-A92D530C3341}" destId="{FCD9D315-EC76-4CD4-9107-56B043ED0BDC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53BDEE78-D302-4119-90D7-4372C5E77395}" type="presOf" srcId="{3D06F9D0-E49D-4917-81AB-4F1948C37691}" destId="{AF95BD42-54E4-4BB0-8F47-348F0034961F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686F99EB-E8DF-4EC4-B6DE-6B052A7F3198}" type="presParOf" srcId="{A9605DE7-A488-40B9-A2A7-E7C32A01780A}" destId="{99587173-1DB0-44C1-91BC-6A64C32D4A0E}" srcOrd="0" destOrd="0" presId="urn:microsoft.com/office/officeart/2005/8/layout/vList3"/>
    <dgm:cxn modelId="{11DF9C35-8C5B-43E0-B98F-2DC8D25D7695}" type="presParOf" srcId="{99587173-1DB0-44C1-91BC-6A64C32D4A0E}" destId="{89FF4F67-DB6E-4636-9CED-913F218E870B}" srcOrd="0" destOrd="0" presId="urn:microsoft.com/office/officeart/2005/8/layout/vList3"/>
    <dgm:cxn modelId="{D6FE079B-2346-42F0-99D3-1E9494216871}" type="presParOf" srcId="{99587173-1DB0-44C1-91BC-6A64C32D4A0E}" destId="{2AF61B23-691E-4643-AF70-EF6A3C98B116}" srcOrd="1" destOrd="0" presId="urn:microsoft.com/office/officeart/2005/8/layout/vList3"/>
    <dgm:cxn modelId="{E0DCDABF-4FF3-4559-A433-E2B968B1E62A}" type="presParOf" srcId="{A9605DE7-A488-40B9-A2A7-E7C32A01780A}" destId="{16C9112C-9C97-4627-81A9-9C00B98B3F71}" srcOrd="1" destOrd="0" presId="urn:microsoft.com/office/officeart/2005/8/layout/vList3"/>
    <dgm:cxn modelId="{4A22B4D6-0297-4C0D-B140-E67B86E1BD24}" type="presParOf" srcId="{A9605DE7-A488-40B9-A2A7-E7C32A01780A}" destId="{D17CF6FF-73BB-444B-9E26-E07F67313A3E}" srcOrd="2" destOrd="0" presId="urn:microsoft.com/office/officeart/2005/8/layout/vList3"/>
    <dgm:cxn modelId="{B4F8BBA2-62D6-403A-8CB4-60F107B44139}" type="presParOf" srcId="{D17CF6FF-73BB-444B-9E26-E07F67313A3E}" destId="{556B3699-2911-4156-BCB3-84CE1F53A27D}" srcOrd="0" destOrd="0" presId="urn:microsoft.com/office/officeart/2005/8/layout/vList3"/>
    <dgm:cxn modelId="{2AB40FB5-C5B3-4467-B950-853910015102}" type="presParOf" srcId="{D17CF6FF-73BB-444B-9E26-E07F67313A3E}" destId="{FCD9D315-EC76-4CD4-9107-56B043ED0BDC}" srcOrd="1" destOrd="0" presId="urn:microsoft.com/office/officeart/2005/8/layout/vList3"/>
    <dgm:cxn modelId="{4A07C1F6-9B60-4D90-B1B2-01832E72809E}" type="presParOf" srcId="{A9605DE7-A488-40B9-A2A7-E7C32A01780A}" destId="{0FDD0637-81ED-4F54-8C24-42A9197F9819}" srcOrd="3" destOrd="0" presId="urn:microsoft.com/office/officeart/2005/8/layout/vList3"/>
    <dgm:cxn modelId="{15DB19A7-E58F-4DBF-9D64-4BCEF71C830A}" type="presParOf" srcId="{A9605DE7-A488-40B9-A2A7-E7C32A01780A}" destId="{86BDD2E0-0DE0-4F9B-9D91-ADD0C1C3F219}" srcOrd="4" destOrd="0" presId="urn:microsoft.com/office/officeart/2005/8/layout/vList3"/>
    <dgm:cxn modelId="{D1C96210-9661-43F0-8A9C-AF1CF511EDC1}" type="presParOf" srcId="{86BDD2E0-0DE0-4F9B-9D91-ADD0C1C3F219}" destId="{03C9FFE3-FAFD-4610-8B45-C3E276AACCAD}" srcOrd="0" destOrd="0" presId="urn:microsoft.com/office/officeart/2005/8/layout/vList3"/>
    <dgm:cxn modelId="{18C3366F-5DD1-43B1-A82D-25E8079F8FB5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>
        <a:xfrm rot="10800000">
          <a:off x="947531" y="703"/>
          <a:ext cx="3285191" cy="1461321"/>
        </a:xfrm>
        <a:prstGeom prst="homePlate">
          <a:avLst/>
        </a:prstGeom>
        <a:solidFill>
          <a:srgbClr val="C4D73F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u="sng" err="1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Meq</a:t>
          </a:r>
          <a:r>
            <a:rPr lang="en-US" sz="2400" b="1" u="sng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-Sal</a:t>
          </a:r>
          <a:r>
            <a:rPr lang="en-US" sz="2400" b="1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    </a:t>
          </a:r>
        </a:p>
        <a:p>
          <a:r>
            <a:rPr lang="en-US" sz="24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Ms. Freeman </a:t>
          </a:r>
          <a:r>
            <a:rPr lang="en-US" sz="108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freemanMA@fultonschools.org</a:t>
          </a: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>
        <a:xfrm rot="10800000">
          <a:off x="1169722" y="1899832"/>
          <a:ext cx="3040380" cy="1461321"/>
        </a:xfrm>
        <a:prstGeom prst="homePlate">
          <a:avLst/>
        </a:prstGeom>
        <a:solidFill>
          <a:srgbClr val="FFCE2D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u="sng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Sam-Z</a:t>
          </a:r>
          <a:r>
            <a:rPr lang="en-US" sz="24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                  Ms. Peart </a:t>
          </a:r>
          <a:r>
            <a:rPr lang="en-US" sz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peart@fultonschools.org</a:t>
          </a: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>
        <a:xfrm rot="10800000">
          <a:off x="992096" y="3796478"/>
          <a:ext cx="3268013" cy="1461321"/>
        </a:xfrm>
        <a:prstGeom prst="homePlate">
          <a:avLst/>
        </a:prstGeom>
        <a:solidFill>
          <a:srgbClr val="FFA600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u="sng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Grad Coach</a:t>
          </a:r>
          <a:endParaRPr lang="en-US" sz="2400" b="1">
            <a:solidFill>
              <a:sysClr val="windowText" lastClr="000000"/>
            </a:solidFill>
            <a:latin typeface="Verdana"/>
            <a:ea typeface="+mn-ea"/>
            <a:cs typeface="+mn-cs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24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Mrs. Rigsbey </a:t>
          </a:r>
          <a:r>
            <a:rPr lang="en-US" sz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RigsbeyA@fultonschools.org</a:t>
          </a: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/>
      <dgm:spPr>
        <a:xfrm>
          <a:off x="339276" y="703"/>
          <a:ext cx="1461321" cy="14613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AF61B23-691E-4643-AF70-EF6A3C98B116}" type="pres">
      <dgm:prSet presAssocID="{4C9C01DB-5949-43D0-8560-F34C81889E83}" presName="txShp" presStyleLbl="node1" presStyleIdx="0" presStyleCnt="3" custScaleX="108052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/>
      <dgm:spPr>
        <a:xfrm>
          <a:off x="400479" y="1898239"/>
          <a:ext cx="1461321" cy="14613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CD9D315-EC76-4CD4-9107-56B043ED0BDC}" type="pres">
      <dgm:prSet presAssocID="{A2E1CF6B-7030-4288-A53C-A92D530C3341}" presName="txShp" presStyleLbl="node1" presStyleIdx="1" presStyleCnt="3" custScaleX="100501" custLinFactNeighborX="1269" custLinFactNeighborY="109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 custLinFactNeighborX="-825" custLinFactNeighborY="-757"/>
      <dgm:spPr>
        <a:xfrm>
          <a:off x="343571" y="3795775"/>
          <a:ext cx="1461321" cy="14613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F95BD42-54E4-4BB0-8F47-348F0034961F}" type="pres">
      <dgm:prSet presAssocID="{3D06F9D0-E49D-4917-81AB-4F1948C37691}" presName="txShp" presStyleLbl="node1" presStyleIdx="2" presStyleCnt="3" custScaleX="114724" custLinFactNeighborX="1042" custLinFactNeighborY="973">
        <dgm:presLayoutVars>
          <dgm:bulletEnabled val="1"/>
        </dgm:presLayoutVars>
      </dgm:prSet>
      <dgm:spPr/>
    </dgm:pt>
  </dgm:ptLst>
  <dgm:cxnLst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7569753E-873C-4665-AC7D-C0CFCD139FCE}" type="presOf" srcId="{3D06F9D0-E49D-4917-81AB-4F1948C37691}" destId="{AF95BD42-54E4-4BB0-8F47-348F0034961F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2AEFEB55-FF92-4039-8E88-EAB716ADB360}" type="presOf" srcId="{4C9C01DB-5949-43D0-8560-F34C81889E83}" destId="{2AF61B23-691E-4643-AF70-EF6A3C98B116}" srcOrd="0" destOrd="0" presId="urn:microsoft.com/office/officeart/2005/8/layout/vList3"/>
    <dgm:cxn modelId="{4FDA3C76-251E-4698-93C7-7C08E72D7667}" type="presOf" srcId="{E90A9ED8-1840-4924-8DB8-FCCE286404A2}" destId="{A9605DE7-A488-40B9-A2A7-E7C32A01780A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3BA2EED4-0CD4-4FE3-AADE-D854736B2F1E}" type="presOf" srcId="{A2E1CF6B-7030-4288-A53C-A92D530C3341}" destId="{FCD9D315-EC76-4CD4-9107-56B043ED0BDC}" srcOrd="0" destOrd="0" presId="urn:microsoft.com/office/officeart/2005/8/layout/vList3"/>
    <dgm:cxn modelId="{F11098E4-E42E-4388-AB0A-668A0B74BEEE}" type="presParOf" srcId="{A9605DE7-A488-40B9-A2A7-E7C32A01780A}" destId="{99587173-1DB0-44C1-91BC-6A64C32D4A0E}" srcOrd="0" destOrd="0" presId="urn:microsoft.com/office/officeart/2005/8/layout/vList3"/>
    <dgm:cxn modelId="{97FF4498-2719-403D-9819-4F3E6237027A}" type="presParOf" srcId="{99587173-1DB0-44C1-91BC-6A64C32D4A0E}" destId="{89FF4F67-DB6E-4636-9CED-913F218E870B}" srcOrd="0" destOrd="0" presId="urn:microsoft.com/office/officeart/2005/8/layout/vList3"/>
    <dgm:cxn modelId="{D714A484-1103-4553-B76D-6889CE15DAD1}" type="presParOf" srcId="{99587173-1DB0-44C1-91BC-6A64C32D4A0E}" destId="{2AF61B23-691E-4643-AF70-EF6A3C98B116}" srcOrd="1" destOrd="0" presId="urn:microsoft.com/office/officeart/2005/8/layout/vList3"/>
    <dgm:cxn modelId="{B45DD434-7EA6-4A2C-B9F4-910149425642}" type="presParOf" srcId="{A9605DE7-A488-40B9-A2A7-E7C32A01780A}" destId="{16C9112C-9C97-4627-81A9-9C00B98B3F71}" srcOrd="1" destOrd="0" presId="urn:microsoft.com/office/officeart/2005/8/layout/vList3"/>
    <dgm:cxn modelId="{FC0A8FE8-CEDF-4C75-8A9A-410764305FF5}" type="presParOf" srcId="{A9605DE7-A488-40B9-A2A7-E7C32A01780A}" destId="{D17CF6FF-73BB-444B-9E26-E07F67313A3E}" srcOrd="2" destOrd="0" presId="urn:microsoft.com/office/officeart/2005/8/layout/vList3"/>
    <dgm:cxn modelId="{FE4A78BE-6CB4-4020-B59B-6F692FEDDB83}" type="presParOf" srcId="{D17CF6FF-73BB-444B-9E26-E07F67313A3E}" destId="{556B3699-2911-4156-BCB3-84CE1F53A27D}" srcOrd="0" destOrd="0" presId="urn:microsoft.com/office/officeart/2005/8/layout/vList3"/>
    <dgm:cxn modelId="{41878CD9-28EE-4798-B6C4-11000C46BB21}" type="presParOf" srcId="{D17CF6FF-73BB-444B-9E26-E07F67313A3E}" destId="{FCD9D315-EC76-4CD4-9107-56B043ED0BDC}" srcOrd="1" destOrd="0" presId="urn:microsoft.com/office/officeart/2005/8/layout/vList3"/>
    <dgm:cxn modelId="{AAA68496-CCE6-482D-9B1C-75AE91C4783E}" type="presParOf" srcId="{A9605DE7-A488-40B9-A2A7-E7C32A01780A}" destId="{0FDD0637-81ED-4F54-8C24-42A9197F9819}" srcOrd="3" destOrd="0" presId="urn:microsoft.com/office/officeart/2005/8/layout/vList3"/>
    <dgm:cxn modelId="{51DF6ABA-375A-4038-AD74-A94F743B29B0}" type="presParOf" srcId="{A9605DE7-A488-40B9-A2A7-E7C32A01780A}" destId="{86BDD2E0-0DE0-4F9B-9D91-ADD0C1C3F219}" srcOrd="4" destOrd="0" presId="urn:microsoft.com/office/officeart/2005/8/layout/vList3"/>
    <dgm:cxn modelId="{E3162002-9861-43FE-BE7B-5594573FA854}" type="presParOf" srcId="{86BDD2E0-0DE0-4F9B-9D91-ADD0C1C3F219}" destId="{03C9FFE3-FAFD-4610-8B45-C3E276AACCAD}" srcOrd="0" destOrd="0" presId="urn:microsoft.com/office/officeart/2005/8/layout/vList3"/>
    <dgm:cxn modelId="{AA69A774-4F99-4685-9DAC-C87BFA232F57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924747" y="0"/>
          <a:ext cx="2628075" cy="90169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7620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>
              <a:solidFill>
                <a:schemeClr val="bg1"/>
              </a:solidFill>
            </a:rPr>
            <a:t>A-</a:t>
          </a:r>
          <a:r>
            <a:rPr lang="en-US" sz="1200" b="1" u="sng" kern="1200" err="1">
              <a:solidFill>
                <a:schemeClr val="bg1"/>
              </a:solidFill>
            </a:rPr>
            <a:t>Cas</a:t>
          </a:r>
          <a:r>
            <a:rPr lang="en-US" sz="1200" b="1" u="sng" kern="1200">
              <a:solidFill>
                <a:schemeClr val="bg1"/>
              </a:solidFill>
            </a:rPr>
            <a:t>  </a:t>
          </a:r>
          <a:r>
            <a:rPr lang="en-US" sz="12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1200" u="none" kern="1200">
              <a:solidFill>
                <a:schemeClr val="bg1"/>
              </a:solidFill>
            </a:rPr>
            <a:t>Ms. Beaty</a:t>
          </a:r>
          <a:r>
            <a:rPr lang="en-US" sz="1200" kern="1200">
              <a:solidFill>
                <a:schemeClr val="bg1"/>
              </a:solidFill>
            </a:rPr>
            <a:t> beatyz@fultonschools.org</a:t>
          </a:r>
        </a:p>
      </dsp:txBody>
      <dsp:txXfrm rot="10800000">
        <a:off x="1150169" y="0"/>
        <a:ext cx="2402653" cy="901690"/>
      </dsp:txXfrm>
    </dsp:sp>
    <dsp:sp modelId="{89FF4F67-DB6E-4636-9CED-913F218E870B}">
      <dsp:nvSpPr>
        <dsp:cNvPr id="0" name=""/>
        <dsp:cNvSpPr/>
      </dsp:nvSpPr>
      <dsp:spPr>
        <a:xfrm>
          <a:off x="400523" y="226"/>
          <a:ext cx="901690" cy="9016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809125" y="1171078"/>
          <a:ext cx="2636562" cy="90169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76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>
              <a:solidFill>
                <a:schemeClr val="bg1"/>
              </a:solidFill>
            </a:rPr>
            <a:t>Cat-Harp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Ms. Ekpo </a:t>
          </a:r>
          <a:r>
            <a:rPr lang="en-US" sz="1200" kern="1200">
              <a:solidFill>
                <a:schemeClr val="bg1"/>
              </a:solidFill>
            </a:rPr>
            <a:t>EkpoN@fultonschools.org</a:t>
          </a:r>
        </a:p>
      </dsp:txBody>
      <dsp:txXfrm rot="10800000">
        <a:off x="1034547" y="1171078"/>
        <a:ext cx="2411140" cy="901690"/>
      </dsp:txXfrm>
    </dsp:sp>
    <dsp:sp modelId="{556B3699-2911-4156-BCB3-84CE1F53A27D}">
      <dsp:nvSpPr>
        <dsp:cNvPr id="0" name=""/>
        <dsp:cNvSpPr/>
      </dsp:nvSpPr>
      <dsp:spPr>
        <a:xfrm>
          <a:off x="398401" y="1171078"/>
          <a:ext cx="901690" cy="9016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779024" y="2341930"/>
          <a:ext cx="2676696" cy="90169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762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err="1">
              <a:solidFill>
                <a:schemeClr val="bg1"/>
              </a:solidFill>
            </a:rPr>
            <a:t>Harq-Mep</a:t>
          </a:r>
          <a:r>
            <a:rPr lang="en-US" sz="2400" b="1" u="sng" kern="1200">
              <a:solidFill>
                <a:schemeClr val="bg1"/>
              </a:solidFill>
            </a:rPr>
            <a:t>          </a:t>
          </a:r>
          <a:r>
            <a:rPr lang="en-US" sz="2400" kern="1200">
              <a:solidFill>
                <a:schemeClr val="bg1"/>
              </a:solidFill>
            </a:rPr>
            <a:t> Ms. Graver </a:t>
          </a:r>
          <a:r>
            <a:rPr lang="en-US" sz="1200" kern="1200">
              <a:solidFill>
                <a:schemeClr val="bg1"/>
              </a:solidFill>
            </a:rPr>
            <a:t>graverH@fultonschools.org</a:t>
          </a:r>
        </a:p>
      </dsp:txBody>
      <dsp:txXfrm rot="10800000">
        <a:off x="1004446" y="2341930"/>
        <a:ext cx="2451274" cy="901690"/>
      </dsp:txXfrm>
    </dsp:sp>
    <dsp:sp modelId="{03C9FFE3-FAFD-4610-8B45-C3E276AACCAD}">
      <dsp:nvSpPr>
        <dsp:cNvPr id="0" name=""/>
        <dsp:cNvSpPr/>
      </dsp:nvSpPr>
      <dsp:spPr>
        <a:xfrm>
          <a:off x="388368" y="2341930"/>
          <a:ext cx="901690" cy="90169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770547" y="1605"/>
          <a:ext cx="3061856" cy="911702"/>
        </a:xfrm>
        <a:prstGeom prst="homePlate">
          <a:avLst/>
        </a:prstGeom>
        <a:solidFill>
          <a:srgbClr val="C4D73F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203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err="1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Meq</a:t>
          </a:r>
          <a:r>
            <a:rPr lang="en-US" sz="2400" b="1" u="sng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-Sal</a:t>
          </a:r>
          <a:r>
            <a:rPr lang="en-US" sz="2400" b="1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Ms. Freeman </a:t>
          </a:r>
          <a:r>
            <a:rPr lang="en-US" sz="108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freemanMA@fultonschools.org</a:t>
          </a:r>
        </a:p>
      </dsp:txBody>
      <dsp:txXfrm rot="10800000">
        <a:off x="998472" y="1605"/>
        <a:ext cx="2833931" cy="911702"/>
      </dsp:txXfrm>
    </dsp:sp>
    <dsp:sp modelId="{89FF4F67-DB6E-4636-9CED-913F218E870B}">
      <dsp:nvSpPr>
        <dsp:cNvPr id="0" name=""/>
        <dsp:cNvSpPr/>
      </dsp:nvSpPr>
      <dsp:spPr>
        <a:xfrm>
          <a:off x="428780" y="1605"/>
          <a:ext cx="911702" cy="91170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966985" y="1186451"/>
          <a:ext cx="2847884" cy="911702"/>
        </a:xfrm>
        <a:prstGeom prst="homePlate">
          <a:avLst/>
        </a:prstGeom>
        <a:solidFill>
          <a:srgbClr val="FFCE2D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203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Sam-Z</a:t>
          </a:r>
          <a:r>
            <a:rPr lang="en-US" sz="240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                  Ms. Peart </a:t>
          </a:r>
          <a:r>
            <a:rPr lang="en-US" sz="120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peart@fultonschools.org</a:t>
          </a:r>
        </a:p>
      </dsp:txBody>
      <dsp:txXfrm rot="10800000">
        <a:off x="1194910" y="1186451"/>
        <a:ext cx="2619959" cy="911702"/>
      </dsp:txXfrm>
    </dsp:sp>
    <dsp:sp modelId="{556B3699-2911-4156-BCB3-84CE1F53A27D}">
      <dsp:nvSpPr>
        <dsp:cNvPr id="0" name=""/>
        <dsp:cNvSpPr/>
      </dsp:nvSpPr>
      <dsp:spPr>
        <a:xfrm>
          <a:off x="482273" y="1185457"/>
          <a:ext cx="911702" cy="9117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658276" y="2370914"/>
          <a:ext cx="3250920" cy="911702"/>
        </a:xfrm>
        <a:prstGeom prst="homePlate">
          <a:avLst/>
        </a:prstGeom>
        <a:solidFill>
          <a:srgbClr val="FFA600">
            <a:hueOff val="0"/>
            <a:satOff val="0"/>
            <a:lumOff val="0"/>
            <a:alphaOff val="0"/>
          </a:srgbClr>
        </a:solid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203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u="sng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Grad Coach</a:t>
          </a:r>
          <a:endParaRPr lang="en-US" sz="2400" b="1" kern="1200">
            <a:solidFill>
              <a:sysClr val="windowText" lastClr="000000"/>
            </a:solidFill>
            <a:latin typeface="Verdana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Mrs. Rigsbey </a:t>
          </a:r>
          <a:r>
            <a:rPr lang="en-US" sz="1200" kern="1200">
              <a:solidFill>
                <a:sysClr val="windowText" lastClr="000000"/>
              </a:solidFill>
              <a:latin typeface="Verdana"/>
              <a:ea typeface="+mn-ea"/>
              <a:cs typeface="+mn-cs"/>
            </a:rPr>
            <a:t>RigsbeyA@fultonschools.org</a:t>
          </a:r>
        </a:p>
      </dsp:txBody>
      <dsp:txXfrm rot="10800000">
        <a:off x="886201" y="2370914"/>
        <a:ext cx="3022995" cy="911702"/>
      </dsp:txXfrm>
    </dsp:sp>
    <dsp:sp modelId="{03C9FFE3-FAFD-4610-8B45-C3E276AACCAD}">
      <dsp:nvSpPr>
        <dsp:cNvPr id="0" name=""/>
        <dsp:cNvSpPr/>
      </dsp:nvSpPr>
      <dsp:spPr>
        <a:xfrm>
          <a:off x="373993" y="2362407"/>
          <a:ext cx="911702" cy="91170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0a2ef690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0a2ef690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we’re going to talk about cyber safety. What it is, how it affects you and others, and what some of the consequences are or could be.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0a2ef69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0a2ef690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0a2ef6900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0a2ef6900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2525" y="1991825"/>
            <a:ext cx="4899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57947" y="-9"/>
            <a:ext cx="1564584" cy="2825099"/>
            <a:chOff x="0" y="855663"/>
            <a:chExt cx="1257300" cy="2270250"/>
          </a:xfrm>
        </p:grpSpPr>
        <p:sp>
          <p:nvSpPr>
            <p:cNvPr id="13" name="Google Shape;13;p2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22" name="Google Shape;22;p2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527351" y="2768116"/>
            <a:ext cx="1389642" cy="2444192"/>
            <a:chOff x="4395788" y="4144963"/>
            <a:chExt cx="1058775" cy="1862100"/>
          </a:xfrm>
        </p:grpSpPr>
        <p:sp>
          <p:nvSpPr>
            <p:cNvPr id="34" name="Google Shape;34;p2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>
            <a:off x="6869501" y="2412068"/>
            <a:ext cx="1768658" cy="2731445"/>
            <a:chOff x="6545263" y="855663"/>
            <a:chExt cx="1469962" cy="2270150"/>
          </a:xfrm>
        </p:grpSpPr>
        <p:sp>
          <p:nvSpPr>
            <p:cNvPr id="38" name="Google Shape;38;p2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ldNum" idx="12"/>
          </p:nvPr>
        </p:nvSpPr>
        <p:spPr>
          <a:xfrm>
            <a:off x="8808000" y="2208279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6422240" y="-62"/>
            <a:ext cx="1652475" cy="2270250"/>
            <a:chOff x="0" y="855663"/>
            <a:chExt cx="1652475" cy="2270250"/>
          </a:xfrm>
        </p:grpSpPr>
        <p:sp>
          <p:nvSpPr>
            <p:cNvPr id="90" name="Google Shape;90;p5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7106138" y="2674863"/>
            <a:ext cx="1551087" cy="2468625"/>
            <a:chOff x="715963" y="3538538"/>
            <a:chExt cx="1551087" cy="2468625"/>
          </a:xfrm>
        </p:grpSpPr>
        <p:sp>
          <p:nvSpPr>
            <p:cNvPr id="100" name="Google Shape;100;p5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457200" y="1672300"/>
            <a:ext cx="2494200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body" idx="2"/>
          </p:nvPr>
        </p:nvSpPr>
        <p:spPr>
          <a:xfrm>
            <a:off x="3101652" y="1672300"/>
            <a:ext cx="2494200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6489150" y="0"/>
            <a:ext cx="1882725" cy="2446200"/>
            <a:chOff x="3357563" y="850900"/>
            <a:chExt cx="1882725" cy="2446200"/>
          </a:xfrm>
        </p:grpSpPr>
        <p:sp>
          <p:nvSpPr>
            <p:cNvPr id="119" name="Google Shape;119;p6"/>
            <p:cNvSpPr/>
            <p:nvPr/>
          </p:nvSpPr>
          <p:spPr>
            <a:xfrm>
              <a:off x="3833813" y="2476500"/>
              <a:ext cx="27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736975" y="24765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4829175" y="2943225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4887913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770438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448175" y="1768475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4829175" y="1779588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662488" y="27178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5048250" y="2733675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529138" y="2149475"/>
              <a:ext cx="3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4529138" y="2063750"/>
              <a:ext cx="401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540250" y="1982788"/>
              <a:ext cx="203100" cy="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357563" y="850900"/>
              <a:ext cx="807900" cy="18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6"/>
          <p:cNvGrpSpPr/>
          <p:nvPr/>
        </p:nvGrpSpPr>
        <p:grpSpPr>
          <a:xfrm>
            <a:off x="6488950" y="3281388"/>
            <a:ext cx="2149388" cy="1862100"/>
            <a:chOff x="3305175" y="4144963"/>
            <a:chExt cx="2149388" cy="1862100"/>
          </a:xfrm>
        </p:grpSpPr>
        <p:sp>
          <p:nvSpPr>
            <p:cNvPr id="133" name="Google Shape;133;p6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body" idx="1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223" name="Google Shape;223;p9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 typ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0"/>
          <p:cNvSpPr/>
          <p:nvPr/>
        </p:nvSpPr>
        <p:spPr>
          <a:xfrm>
            <a:off x="0" y="0"/>
            <a:ext cx="4566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1C23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￭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⬝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6" r:id="rId5"/>
    <p:sldLayoutId id="2147483658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n.com/article/juveniles-caught-sexting-face-felony-child-porn-charges-but-should-they-hiu4mfpx/909870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jpeg"/><Relationship Id="rId2" Type="http://schemas.openxmlformats.org/officeDocument/2006/relationships/video" Target="https://www.youtube.com/embed/gLQJgYUoBxI?feature=oembed" TargetMode="External"/><Relationship Id="rId1" Type="http://schemas.openxmlformats.org/officeDocument/2006/relationships/video" Target="https://www.youtube.com/embed/XJy6Pkb3mh0?feature=oembed" TargetMode="External"/><Relationship Id="rId6" Type="http://schemas.openxmlformats.org/officeDocument/2006/relationships/hyperlink" Target="http://watch?v=gLQJgYUoBxI" TargetMode="External"/><Relationship Id="rId5" Type="http://schemas.openxmlformats.org/officeDocument/2006/relationships/hyperlink" Target="http://mh0" TargetMode="External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nc4LaevRBw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>
            <a:spLocks noGrp="1"/>
          </p:cNvSpPr>
          <p:nvPr>
            <p:ph type="ctrTitle"/>
          </p:nvPr>
        </p:nvSpPr>
        <p:spPr>
          <a:xfrm>
            <a:off x="2122500" y="1695100"/>
            <a:ext cx="4899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Lesson in Cybersafety </a:t>
            </a:r>
            <a:endParaRPr/>
          </a:p>
        </p:txBody>
      </p:sp>
      <p:sp>
        <p:nvSpPr>
          <p:cNvPr id="241" name="Google Shape;241;p13"/>
          <p:cNvSpPr txBox="1"/>
          <p:nvPr/>
        </p:nvSpPr>
        <p:spPr>
          <a:xfrm>
            <a:off x="2565150" y="3389550"/>
            <a:ext cx="40137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2565149" y="3785191"/>
            <a:ext cx="4282217" cy="10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Ms. Falcone and Ms. Johnson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9"/>
          <p:cNvSpPr txBox="1">
            <a:spLocks noGrp="1"/>
          </p:cNvSpPr>
          <p:nvPr>
            <p:ph type="title"/>
          </p:nvPr>
        </p:nvSpPr>
        <p:spPr>
          <a:xfrm>
            <a:off x="-210832" y="0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1C232"/>
                </a:solidFill>
              </a:rPr>
              <a:t>The Hazards of Sexting </a:t>
            </a:r>
            <a:endParaRPr sz="2800">
              <a:solidFill>
                <a:srgbClr val="F1C23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7E7C4-6E5A-7F4F-A6F4-82C74881C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93" y="964934"/>
            <a:ext cx="2626190" cy="4110475"/>
          </a:xfrm>
        </p:spPr>
        <p:txBody>
          <a:bodyPr/>
          <a:lstStyle/>
          <a:p>
            <a:pPr fontAlgn="base"/>
            <a:r>
              <a:rPr lang="en-US" sz="1500">
                <a:latin typeface="Trebuchet MS" panose="020B0703020202090204" pitchFamily="34" charset="0"/>
              </a:rPr>
              <a:t>Sexting: sending sexually explicit images, videos, texts, emails.. usually by cell phone​</a:t>
            </a:r>
          </a:p>
          <a:p>
            <a:pPr fontAlgn="base"/>
            <a:endParaRPr lang="en-US" sz="1500">
              <a:latin typeface="Trebuchet MS" panose="020B0703020202090204" pitchFamily="34" charset="0"/>
            </a:endParaRPr>
          </a:p>
          <a:p>
            <a:pPr fontAlgn="base"/>
            <a:r>
              <a:rPr lang="en-US" sz="1500">
                <a:latin typeface="Trebuchet MS" panose="020B0703020202090204" pitchFamily="34" charset="0"/>
              </a:rPr>
              <a:t>Some people may even re-distribute the photos that someone sent them, which is ILLEGAL​</a:t>
            </a:r>
          </a:p>
          <a:p>
            <a:pPr fontAlgn="base"/>
            <a:endParaRPr lang="en-US" sz="1500">
              <a:latin typeface="Trebuchet MS" panose="020B0703020202090204" pitchFamily="34" charset="0"/>
            </a:endParaRPr>
          </a:p>
          <a:p>
            <a:pPr fontAlgn="base"/>
            <a:endParaRPr lang="en-US" sz="1500">
              <a:latin typeface="Trebuchet M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11B80-5A71-8A43-9775-AEC6F4996DC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65407" y="870179"/>
            <a:ext cx="2630445" cy="4140532"/>
          </a:xfrm>
        </p:spPr>
        <p:txBody>
          <a:bodyPr/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Trebuchet MS" panose="020B0703020202090204" pitchFamily="34" charset="0"/>
              </a:rPr>
              <a:t>Consequences:​</a:t>
            </a:r>
            <a:endParaRPr lang="en-US" sz="16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40"/>
                </a:solidFill>
                <a:latin typeface="Trebuchet MS" panose="020B0703020202090204" pitchFamily="34" charset="0"/>
              </a:rPr>
              <a:t>Conviction of Felony– dissemination of child pornography</a:t>
            </a:r>
            <a:r>
              <a:rPr lang="en-US" sz="1600">
                <a:latin typeface="Trebuchet MS" panose="020B0703020202090204" pitchFamily="34" charset="0"/>
              </a:rPr>
              <a:t>​</a:t>
            </a:r>
            <a:endParaRPr lang="en-US" sz="1600"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160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40"/>
                </a:solidFill>
                <a:latin typeface="Trebuchet MS" panose="020B0703020202090204" pitchFamily="34" charset="0"/>
              </a:rPr>
              <a:t>Registered as a sex offender</a:t>
            </a:r>
            <a:r>
              <a:rPr lang="en-US" sz="1600">
                <a:latin typeface="Trebuchet MS" panose="020B0703020202090204" pitchFamily="34" charset="0"/>
              </a:rPr>
              <a:t>​</a:t>
            </a:r>
            <a:endParaRPr lang="en-US" sz="1600"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160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40"/>
                </a:solidFill>
                <a:latin typeface="Trebuchet MS" panose="020B0703020202090204" pitchFamily="34" charset="0"/>
              </a:rPr>
              <a:t>Difficulty getting a job, obtaining scholarships, or going to college</a:t>
            </a:r>
            <a:r>
              <a:rPr lang="en-US" sz="1600">
                <a:latin typeface="Trebuchet MS" panose="020B0703020202090204" pitchFamily="34" charset="0"/>
              </a:rPr>
              <a:t>​</a:t>
            </a:r>
            <a:endParaRPr lang="en-US" sz="1600"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1600"/>
          </a:p>
          <a:p>
            <a:pPr fontAlgn="base">
              <a:buFont typeface="Arial" panose="020B0604020202020204" pitchFamily="34" charset="0"/>
              <a:buChar char="•"/>
            </a:pPr>
            <a:endParaRPr lang="en-US" sz="1600"/>
          </a:p>
          <a:p>
            <a:pPr fontAlgn="base">
              <a:buFont typeface="Arial" panose="020B0604020202020204" pitchFamily="34" charset="0"/>
              <a:buChar char="•"/>
            </a:pPr>
            <a:endParaRPr lang="en-US" sz="160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00" name="Google Shape;40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401" name="Google Shape;401;p19"/>
          <p:cNvGrpSpPr/>
          <p:nvPr/>
        </p:nvGrpSpPr>
        <p:grpSpPr>
          <a:xfrm>
            <a:off x="6221958" y="9"/>
            <a:ext cx="1592111" cy="1490127"/>
            <a:chOff x="6545263" y="855663"/>
            <a:chExt cx="2347900" cy="2270150"/>
          </a:xfrm>
        </p:grpSpPr>
        <p:sp>
          <p:nvSpPr>
            <p:cNvPr id="402" name="Google Shape;402;p19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8234363" y="2009775"/>
              <a:ext cx="6588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8320088" y="2133600"/>
              <a:ext cx="27000" cy="3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89938" y="2620963"/>
              <a:ext cx="810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518525" y="2620963"/>
              <a:ext cx="588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19"/>
          <p:cNvGrpSpPr/>
          <p:nvPr/>
        </p:nvGrpSpPr>
        <p:grpSpPr>
          <a:xfrm>
            <a:off x="7270098" y="3396105"/>
            <a:ext cx="1537909" cy="1747389"/>
            <a:chOff x="6662738" y="3806825"/>
            <a:chExt cx="1732075" cy="2195488"/>
          </a:xfrm>
        </p:grpSpPr>
        <p:sp>
          <p:nvSpPr>
            <p:cNvPr id="416" name="Google Shape;416;p19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19"/>
          <p:cNvGrpSpPr/>
          <p:nvPr/>
        </p:nvGrpSpPr>
        <p:grpSpPr>
          <a:xfrm>
            <a:off x="6281660" y="1999111"/>
            <a:ext cx="1472714" cy="1333023"/>
            <a:chOff x="2583100" y="2973775"/>
            <a:chExt cx="461550" cy="437200"/>
          </a:xfrm>
        </p:grpSpPr>
        <p:sp>
          <p:nvSpPr>
            <p:cNvPr id="437" name="Google Shape;437;p19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9" name="Google Shape;4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275" y="2086425"/>
            <a:ext cx="1257474" cy="8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69365" flipH="1">
            <a:off x="6649200" y="912200"/>
            <a:ext cx="394300" cy="3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C7C367D6-4F5F-E846-BCF3-C8B565AB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14" y="-1030"/>
            <a:ext cx="1573251" cy="11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73250-5EF3-6840-841B-F67CE87992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639F85-4DCA-3B4E-BC4A-A01C0F43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8482"/>
            <a:ext cx="5138700" cy="857400"/>
          </a:xfrm>
        </p:spPr>
        <p:txBody>
          <a:bodyPr/>
          <a:lstStyle/>
          <a:p>
            <a:r>
              <a:rPr lang="en-US" sz="2800"/>
              <a:t>Wisconsin Teens Face </a:t>
            </a:r>
            <a:r>
              <a:rPr lang="en-US" sz="2800" b="1">
                <a:solidFill>
                  <a:srgbClr val="FF0000"/>
                </a:solidFill>
              </a:rPr>
              <a:t>Felony Charges </a:t>
            </a:r>
            <a:r>
              <a:rPr lang="en-US" sz="2800"/>
              <a:t>for Sexting</a:t>
            </a: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4FCF8-C5F6-D64C-80E5-49B71976B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https://www.wisn.com/article/juveniles-caught-sexting-face-felony-child-porn-charges-but-should-they-hiu4mfpx/9098709</a:t>
            </a:r>
          </a:p>
        </p:txBody>
      </p:sp>
    </p:spTree>
    <p:extLst>
      <p:ext uri="{BB962C8B-B14F-4D97-AF65-F5344CB8AC3E}">
        <p14:creationId xmlns:p14="http://schemas.microsoft.com/office/powerpoint/2010/main" val="26118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FBD6E-5591-B140-91BF-CD34FB0114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32E7A6-F2FE-5043-B9E4-D61047EC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8" y="112522"/>
            <a:ext cx="5138700" cy="857400"/>
          </a:xfrm>
        </p:spPr>
        <p:txBody>
          <a:bodyPr/>
          <a:lstStyle/>
          <a:p>
            <a:r>
              <a:rPr lang="en-US"/>
              <a:t>What is Cyberbullying?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43020-6DED-5A4C-9A01-F1FF9FBB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889" y="1085850"/>
            <a:ext cx="5138700" cy="4054324"/>
          </a:xfrm>
        </p:spPr>
        <p:txBody>
          <a:bodyPr/>
          <a:lstStyle/>
          <a:p>
            <a:pPr fontAlgn="base"/>
            <a:r>
              <a:rPr lang="en-US" sz="1800"/>
              <a:t>An action to harass or bully others through technology or the Internet​</a:t>
            </a:r>
          </a:p>
          <a:p>
            <a:pPr fontAlgn="base"/>
            <a:r>
              <a:rPr lang="en-US" sz="1800"/>
              <a:t>Twitter, Facebook, Instagram, Snapchat, etc.​</a:t>
            </a:r>
          </a:p>
          <a:p>
            <a:pPr fontAlgn="base"/>
            <a:r>
              <a:rPr lang="en-US" sz="1800"/>
              <a:t>Examples: ​</a:t>
            </a:r>
          </a:p>
          <a:p>
            <a:pPr marL="76200" indent="0" fontAlgn="base">
              <a:buNone/>
            </a:pPr>
            <a:r>
              <a:rPr lang="en-US" sz="1800"/>
              <a:t>	Mean or threatening  text messages/emails/social media posts​</a:t>
            </a:r>
          </a:p>
          <a:p>
            <a:pPr marL="76200" indent="0" fontAlgn="base">
              <a:buNone/>
            </a:pPr>
            <a:r>
              <a:rPr lang="en-US" sz="1800"/>
              <a:t>	rumors sent by email or posted on social 	networking sites​</a:t>
            </a:r>
          </a:p>
          <a:p>
            <a:pPr marL="76200" indent="0" fontAlgn="base">
              <a:buNone/>
            </a:pPr>
            <a:r>
              <a:rPr lang="en-US" sz="1800"/>
              <a:t>	embarrassing pictures, videos, websites​</a:t>
            </a:r>
          </a:p>
          <a:p>
            <a:pPr marL="76200" indent="0" fontAlgn="base">
              <a:buNone/>
            </a:pPr>
            <a:r>
              <a:rPr lang="en-US" sz="1800"/>
              <a:t>	fake profiles​</a:t>
            </a:r>
          </a:p>
          <a:p>
            <a:pPr marL="76200" indent="0">
              <a:buNone/>
            </a:pPr>
            <a:endParaRPr lang="en-US" sz="180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08163-13CA-B24F-B3AA-72863EFA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161" y="0"/>
            <a:ext cx="3681840" cy="23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B0809-8C27-E84E-9117-1540468C26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F9EA0F-E22C-7D44-A0E9-1AB83DAE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Handle a Cyberbully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B94E9-F485-C046-AE0C-CF95E80E8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37187"/>
            <a:ext cx="5284839" cy="3652025"/>
          </a:xfrm>
        </p:spPr>
        <p:txBody>
          <a:bodyPr/>
          <a:lstStyle/>
          <a:p>
            <a:pPr fontAlgn="base"/>
            <a:r>
              <a:rPr lang="en-US" sz="1600"/>
              <a:t>Try not to respond​ or retaliate​</a:t>
            </a:r>
            <a:endParaRPr lang="en-US"/>
          </a:p>
          <a:p>
            <a:pPr fontAlgn="base"/>
            <a:endParaRPr lang="en-US" sz="1600"/>
          </a:p>
          <a:p>
            <a:pPr fontAlgn="base"/>
            <a:r>
              <a:rPr lang="en-US" sz="1600"/>
              <a:t>On the one hand, you want to hurt this person like they have hurt you, but on the other hand, you may get in trouble for your retaliation.</a:t>
            </a:r>
          </a:p>
          <a:p>
            <a:pPr fontAlgn="base"/>
            <a:r>
              <a:rPr lang="en-US" sz="1600">
                <a:solidFill>
                  <a:srgbClr val="FF0000"/>
                </a:solidFill>
              </a:rPr>
              <a:t>Per Fulton County: </a:t>
            </a:r>
            <a:r>
              <a:rPr lang="en-US" sz="1600" i="1">
                <a:solidFill>
                  <a:srgbClr val="FF0000"/>
                </a:solidFill>
              </a:rPr>
              <a:t>Students who retaliate against others for reports of bullying behavior are subject to discipline which may include enhanced consequences</a:t>
            </a:r>
            <a:r>
              <a:rPr lang="en-US" sz="1600">
                <a:solidFill>
                  <a:srgbClr val="FF0000"/>
                </a:solidFill>
              </a:rPr>
              <a:t>​</a:t>
            </a:r>
          </a:p>
          <a:p>
            <a:pPr fontAlgn="base"/>
            <a:endParaRPr lang="en-US" sz="1600">
              <a:solidFill>
                <a:srgbClr val="FF0000"/>
              </a:solidFill>
            </a:endParaRPr>
          </a:p>
          <a:p>
            <a:pPr fontAlgn="base"/>
            <a:r>
              <a:rPr lang="en-US" sz="1600" b="1"/>
              <a:t>SAVE THE EVIDENCE! </a:t>
            </a:r>
            <a:r>
              <a:rPr lang="en-US" sz="1600"/>
              <a:t>​</a:t>
            </a:r>
          </a:p>
          <a:p>
            <a:pPr fontAlgn="base"/>
            <a:r>
              <a:rPr lang="en-US" sz="1600"/>
              <a:t>Report to someone you trust at school/home/work</a:t>
            </a:r>
          </a:p>
          <a:p>
            <a:endParaRPr lang="en-US"/>
          </a:p>
        </p:txBody>
      </p:sp>
      <p:pic>
        <p:nvPicPr>
          <p:cNvPr id="5" name="Picture 5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20B2BDF1-66BA-4335-9DEB-70E09855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288" y="1681702"/>
            <a:ext cx="3101915" cy="34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BB2F8-B0C6-6A46-910D-921E878C6D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22C16-C713-7742-8A87-1356D31A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Consequences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01AC2-A278-994A-9A51-5E3F9AC38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44375"/>
            <a:ext cx="5324168" cy="3393875"/>
          </a:xfrm>
        </p:spPr>
        <p:txBody>
          <a:bodyPr/>
          <a:lstStyle/>
          <a:p>
            <a:pPr fontAlgn="base"/>
            <a:r>
              <a:rPr lang="en-US" sz="1600"/>
              <a:t>Tier 1 Offense (1st offense)​</a:t>
            </a:r>
          </a:p>
          <a:p>
            <a:pPr marL="76200" indent="0" fontAlgn="base">
              <a:buNone/>
            </a:pPr>
            <a:r>
              <a:rPr lang="en-US" sz="1600"/>
              <a:t>	1 Day of AD/SS up to 3 days ISS​</a:t>
            </a:r>
          </a:p>
          <a:p>
            <a:pPr marL="76200" indent="0" fontAlgn="base">
              <a:buNone/>
            </a:pPr>
            <a:r>
              <a:rPr lang="en-US" sz="1600"/>
              <a:t>​</a:t>
            </a:r>
          </a:p>
          <a:p>
            <a:pPr fontAlgn="base"/>
            <a:r>
              <a:rPr lang="en-US" sz="1600"/>
              <a:t>Tier 2 Offense (2nd Offense)​</a:t>
            </a:r>
          </a:p>
          <a:p>
            <a:pPr marL="76200" indent="0" fontAlgn="base">
              <a:buNone/>
            </a:pPr>
            <a:r>
              <a:rPr lang="en-US" sz="1600"/>
              <a:t>	Up to 10 days OSS​</a:t>
            </a:r>
          </a:p>
          <a:p>
            <a:pPr marL="76200" indent="0" fontAlgn="base">
              <a:buNone/>
            </a:pPr>
            <a:r>
              <a:rPr lang="en-US" sz="1600"/>
              <a:t>​</a:t>
            </a:r>
          </a:p>
          <a:p>
            <a:pPr fontAlgn="base"/>
            <a:r>
              <a:rPr lang="en-US" sz="1600"/>
              <a:t>Tier 3 Offense (3rd offense)​</a:t>
            </a:r>
          </a:p>
          <a:p>
            <a:pPr marL="76200" indent="0" fontAlgn="base">
              <a:buNone/>
            </a:pPr>
            <a:r>
              <a:rPr lang="en-US" sz="1600"/>
              <a:t>	Student assigned to an alternative education 	program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4"/>
          <p:cNvSpPr/>
          <p:nvPr/>
        </p:nvSpPr>
        <p:spPr>
          <a:xfrm>
            <a:off x="5137737" y="-2378"/>
            <a:ext cx="3330096" cy="5151090"/>
          </a:xfrm>
          <a:custGeom>
            <a:avLst/>
            <a:gdLst/>
            <a:ahLst/>
            <a:cxnLst/>
            <a:rect l="l" t="t" r="r" b="b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A5B0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4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515" name="Google Shape;515;p24"/>
          <p:cNvGrpSpPr/>
          <p:nvPr/>
        </p:nvGrpSpPr>
        <p:grpSpPr>
          <a:xfrm>
            <a:off x="7873025" y="3423423"/>
            <a:ext cx="1199542" cy="1864189"/>
            <a:chOff x="7556500" y="3806825"/>
            <a:chExt cx="838313" cy="2195488"/>
          </a:xfrm>
        </p:grpSpPr>
        <p:sp>
          <p:nvSpPr>
            <p:cNvPr id="516" name="Google Shape;516;p24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A5B0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A5B0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A5B0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A5B0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24"/>
          <p:cNvSpPr txBox="1">
            <a:spLocks noGrp="1"/>
          </p:cNvSpPr>
          <p:nvPr>
            <p:ph type="body" idx="4294967295"/>
          </p:nvPr>
        </p:nvSpPr>
        <p:spPr>
          <a:xfrm>
            <a:off x="274475" y="1927776"/>
            <a:ext cx="3885900" cy="3162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000" b="1">
                <a:latin typeface="Calibri"/>
                <a:ea typeface="Calibri"/>
                <a:cs typeface="Calibri"/>
              </a:rPr>
              <a:t>What are the pros and cons of using social media?</a:t>
            </a:r>
            <a:endParaRPr lang="en">
              <a:latin typeface="Miriam Libre"/>
              <a:ea typeface="Calibri"/>
              <a:cs typeface="Miriam Libre"/>
            </a:endParaRPr>
          </a:p>
          <a:p>
            <a:pPr>
              <a:buNone/>
            </a:pPr>
            <a:endParaRPr lang="en" sz="2000" b="1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" sz="2000" b="1">
                <a:latin typeface="Calibri"/>
                <a:ea typeface="Calibri"/>
                <a:cs typeface="Calibri"/>
              </a:rPr>
              <a:t>*Decreased concentration and focus!!*</a:t>
            </a:r>
            <a:endParaRPr lang="en">
              <a:latin typeface="Miriam Libre"/>
              <a:ea typeface="Calibri"/>
              <a:cs typeface="Miriam Libre"/>
            </a:endParaRPr>
          </a:p>
          <a:p>
            <a:pPr marL="0" indent="0">
              <a:spcBef>
                <a:spcPts val="0"/>
              </a:spcBef>
              <a:buNone/>
            </a:pPr>
            <a:endParaRPr lang="en" sz="2000" b="1">
              <a:latin typeface="Calibri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" sz="2000" b="1">
                <a:latin typeface="Calibri"/>
                <a:ea typeface="Calibri"/>
                <a:cs typeface="Calibri"/>
              </a:rPr>
              <a:t>*Decrease in face to face social skills*</a:t>
            </a:r>
          </a:p>
          <a:p>
            <a:pPr marL="0" indent="0">
              <a:spcBef>
                <a:spcPts val="0"/>
              </a:spcBef>
              <a:buNone/>
            </a:pPr>
            <a:endParaRPr lang="en" sz="2000" b="1">
              <a:latin typeface="Calibri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" sz="2000" b="1"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A6531-6DEF-459E-8A83-66959D5EDA66}"/>
              </a:ext>
            </a:extLst>
          </p:cNvPr>
          <p:cNvSpPr txBox="1"/>
          <p:nvPr/>
        </p:nvSpPr>
        <p:spPr>
          <a:xfrm>
            <a:off x="353683" y="256635"/>
            <a:ext cx="3314699" cy="21236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>
                <a:solidFill>
                  <a:srgbClr val="A5B0FE"/>
                </a:solidFill>
              </a:rPr>
              <a:t>Permanency</a:t>
            </a:r>
            <a:endParaRPr lang="en-US" sz="2800" b="1"/>
          </a:p>
          <a:p>
            <a:endParaRPr lang="en" sz="1800"/>
          </a:p>
          <a:p>
            <a:r>
              <a:rPr lang="en" sz="1800" b="1"/>
              <a:t>If you delete a post, does that mean that it's gone forever? </a:t>
            </a:r>
            <a:endParaRPr lang="en"/>
          </a:p>
          <a:p>
            <a:endParaRPr lang="en" sz="1800" b="1"/>
          </a:p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90595-9243-4006-AE39-E7DA1D8488EB}"/>
              </a:ext>
            </a:extLst>
          </p:cNvPr>
          <p:cNvSpPr txBox="1"/>
          <p:nvPr/>
        </p:nvSpPr>
        <p:spPr>
          <a:xfrm>
            <a:off x="5853023" y="731088"/>
            <a:ext cx="2085436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Social Media Pros:</a:t>
            </a:r>
          </a:p>
          <a:p>
            <a:endParaRPr lang="en-US"/>
          </a:p>
          <a:p>
            <a:pPr algn="l"/>
            <a:r>
              <a:rPr lang="en-US">
                <a:hlinkClick r:id="rId5"/>
              </a:rPr>
              <a:t>https://www.youtube.com/watch?v=XJy6Pkb3mh0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9BE29-41DB-44ED-B041-37E661261F57}"/>
              </a:ext>
            </a:extLst>
          </p:cNvPr>
          <p:cNvSpPr txBox="1"/>
          <p:nvPr/>
        </p:nvSpPr>
        <p:spPr>
          <a:xfrm>
            <a:off x="6003985" y="2769079"/>
            <a:ext cx="1966823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Social Media Cons:</a:t>
            </a:r>
          </a:p>
          <a:p>
            <a:endParaRPr lang="en-US"/>
          </a:p>
          <a:p>
            <a:pPr algn="l"/>
            <a:r>
              <a:rPr lang="en-US">
                <a:hlinkClick r:id="rId6"/>
              </a:rPr>
              <a:t>https://www.youtube.com/watch?v=gLQJgYUoBxI</a:t>
            </a:r>
            <a:endParaRPr lang="en-US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558A1B9E-A8EC-4852-A6B5-B57804B602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650302" y="983950"/>
            <a:ext cx="2307567" cy="1741458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B8FB2DE3-52E2-4412-8101-CEF40A74BCF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5715001" y="3054290"/>
            <a:ext cx="2210519" cy="1342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6"/>
          <p:cNvSpPr/>
          <p:nvPr/>
        </p:nvSpPr>
        <p:spPr>
          <a:xfrm>
            <a:off x="5416948" y="535613"/>
            <a:ext cx="2879504" cy="4072345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A5B0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6"/>
          <p:cNvSpPr/>
          <p:nvPr/>
        </p:nvSpPr>
        <p:spPr>
          <a:xfrm>
            <a:off x="5610050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US" sz="1000">
              <a:solidFill>
                <a:srgbClr val="FFFFFF"/>
              </a:solidFill>
              <a:latin typeface="Barlow Light"/>
              <a:ea typeface="Barlow Light"/>
              <a:cs typeface="Barlow Light"/>
            </a:endParaRPr>
          </a:p>
        </p:txBody>
      </p:sp>
      <p:sp>
        <p:nvSpPr>
          <p:cNvPr id="539" name="Google Shape;539;p26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40" name="Google Shape;540;p26"/>
          <p:cNvSpPr txBox="1">
            <a:spLocks noGrp="1"/>
          </p:cNvSpPr>
          <p:nvPr>
            <p:ph type="body" idx="4294967295"/>
          </p:nvPr>
        </p:nvSpPr>
        <p:spPr>
          <a:xfrm>
            <a:off x="485850" y="499145"/>
            <a:ext cx="3609600" cy="4163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rPr>
              <a:t>Social Media</a:t>
            </a:r>
            <a:endParaRPr b="1">
              <a:solidFill>
                <a:srgbClr val="A5B0FE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A5B0FE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indent="0">
              <a:buNone/>
            </a:pPr>
            <a:endParaRPr>
              <a:solidFill>
                <a:srgbClr val="FF00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  <a:latin typeface="Miriam Libre"/>
                <a:ea typeface="Miriam Libre"/>
                <a:cs typeface="Miriam Libre"/>
              </a:rPr>
              <a:t>What are ways cyber safety can be improved when using social media or other applications/websites?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9165F-73D7-534C-A216-8283C8157828}"/>
              </a:ext>
            </a:extLst>
          </p:cNvPr>
          <p:cNvSpPr txBox="1"/>
          <p:nvPr/>
        </p:nvSpPr>
        <p:spPr>
          <a:xfrm>
            <a:off x="5742039" y="1111045"/>
            <a:ext cx="22220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46AA95-4B58-456B-8DC8-B68C6CC4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64" y="913819"/>
            <a:ext cx="2488472" cy="33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88FEB-80C9-014B-B145-F6C0D81CC8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9FF80C-DD95-7C4F-92E3-7971AF09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I Protect Myself?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C1F1F-7F66-7D45-BBB9-22D576AD4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2000"/>
              <a:t>Secure your profile​</a:t>
            </a:r>
          </a:p>
          <a:p>
            <a:pPr fontAlgn="base"/>
            <a:r>
              <a:rPr lang="en-US" sz="2000"/>
              <a:t>Know who can/cannot see your profile​</a:t>
            </a:r>
          </a:p>
          <a:p>
            <a:pPr fontAlgn="base"/>
            <a:r>
              <a:rPr lang="en-US" sz="2000"/>
              <a:t>Approve ANYTHING that can be posted on your site​</a:t>
            </a:r>
          </a:p>
          <a:p>
            <a:pPr fontAlgn="base"/>
            <a:r>
              <a:rPr lang="en-US" sz="2000"/>
              <a:t>Know one simple rule: WHATEVER GOES ON THE INTERNET, STAYS ON THE INTERNET!!​</a:t>
            </a:r>
          </a:p>
          <a:p>
            <a:pPr fontAlgn="base"/>
            <a:r>
              <a:rPr lang="en-US" sz="2000" b="1"/>
              <a:t>NEVER </a:t>
            </a:r>
            <a:r>
              <a:rPr lang="en-US" sz="2000"/>
              <a:t>provide personal information when requested by an unknown email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B7C8-2A9D-43E2-B410-4169109BB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299" y="492985"/>
            <a:ext cx="4899000" cy="793178"/>
          </a:xfrm>
        </p:spPr>
        <p:txBody>
          <a:bodyPr/>
          <a:lstStyle/>
          <a:p>
            <a:r>
              <a:rPr lang="en-US"/>
              <a:t>Cyber Safety Tips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96CCD464-E969-408D-9185-B434EB4CC9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96783" y="1533885"/>
            <a:ext cx="4572000" cy="3380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11E515-445D-4300-902E-DB8F30E7FA16}"/>
              </a:ext>
            </a:extLst>
          </p:cNvPr>
          <p:cNvSpPr txBox="1"/>
          <p:nvPr/>
        </p:nvSpPr>
        <p:spPr>
          <a:xfrm>
            <a:off x="342900" y="2866126"/>
            <a:ext cx="1610984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*Stop at Smokey the Bear</a:t>
            </a:r>
          </a:p>
        </p:txBody>
      </p:sp>
    </p:spTree>
    <p:extLst>
      <p:ext uri="{BB962C8B-B14F-4D97-AF65-F5344CB8AC3E}">
        <p14:creationId xmlns:p14="http://schemas.microsoft.com/office/powerpoint/2010/main" val="30418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56DF1-F7BB-4B51-B38A-0009121AF7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58F87-14FD-4B2E-82D0-50648AAC194A}"/>
              </a:ext>
            </a:extLst>
          </p:cNvPr>
          <p:cNvSpPr txBox="1"/>
          <p:nvPr/>
        </p:nvSpPr>
        <p:spPr>
          <a:xfrm>
            <a:off x="2661249" y="1237890"/>
            <a:ext cx="5266426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latin typeface="times"/>
                <a:cs typeface="times"/>
              </a:rPr>
              <a:t>Questions? </a:t>
            </a:r>
          </a:p>
        </p:txBody>
      </p:sp>
      <p:pic>
        <p:nvPicPr>
          <p:cNvPr id="4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CBC2DEDC-76BF-44BB-93B3-31513E24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38" y="2523023"/>
            <a:ext cx="2743200" cy="20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0"/>
          <p:cNvSpPr txBox="1">
            <a:spLocks noGrp="1"/>
          </p:cNvSpPr>
          <p:nvPr>
            <p:ph type="ctrTitle" idx="4294967295"/>
          </p:nvPr>
        </p:nvSpPr>
        <p:spPr>
          <a:xfrm>
            <a:off x="-47444" y="52162"/>
            <a:ext cx="5370701" cy="12891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/>
              <a:t>Follow CHS Counseling on Twitter and Instagram !</a:t>
            </a:r>
          </a:p>
        </p:txBody>
      </p:sp>
      <p:sp>
        <p:nvSpPr>
          <p:cNvPr id="568" name="Google Shape;568;p30"/>
          <p:cNvSpPr txBox="1">
            <a:spLocks noGrp="1"/>
          </p:cNvSpPr>
          <p:nvPr>
            <p:ph type="body" idx="4294967295"/>
          </p:nvPr>
        </p:nvSpPr>
        <p:spPr>
          <a:xfrm>
            <a:off x="-4312" y="1418454"/>
            <a:ext cx="5359918" cy="3453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4000"/>
              <a:t> @</a:t>
            </a:r>
            <a:r>
              <a:rPr lang="en-US" sz="4000" err="1"/>
              <a:t>knights_scholar</a:t>
            </a:r>
            <a:endParaRPr lang="en-US" sz="4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69" name="Google Shape;569;p30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5750974-2214-49C5-89C2-346122D0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457" y="2921465"/>
            <a:ext cx="2743200" cy="14356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B2BFC26-D051-4A94-8ED1-5CA8584D7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975" y="568331"/>
            <a:ext cx="2743200" cy="1548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B68F-3E90-4AE1-8C42-0AD1DCC1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5580"/>
            <a:ext cx="5138700" cy="857400"/>
          </a:xfrm>
        </p:spPr>
        <p:txBody>
          <a:bodyPr/>
          <a:lstStyle/>
          <a:p>
            <a:r>
              <a:rPr lang="en-US"/>
              <a:t>Your School Counselors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A6CB-5CCD-46F6-B087-E1EB0D008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graphicFrame>
        <p:nvGraphicFramePr>
          <p:cNvPr id="100" name="Content Placeholder 7">
            <a:extLst>
              <a:ext uri="{FF2B5EF4-FFF2-40B4-BE49-F238E27FC236}">
                <a16:creationId xmlns:a16="http://schemas.microsoft.com/office/drawing/2014/main" id="{09D2E8B3-EA8E-4C4D-8637-6B995B631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84652"/>
              </p:ext>
            </p:extLst>
          </p:nvPr>
        </p:nvGraphicFramePr>
        <p:xfrm>
          <a:off x="-124355" y="1397585"/>
          <a:ext cx="3844089" cy="3243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7" name="Content Placeholder 7">
            <a:extLst>
              <a:ext uri="{FF2B5EF4-FFF2-40B4-BE49-F238E27FC236}">
                <a16:creationId xmlns:a16="http://schemas.microsoft.com/office/drawing/2014/main" id="{A49BF90F-129D-473C-A832-0DEDE5CF1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93066"/>
              </p:ext>
            </p:extLst>
          </p:nvPr>
        </p:nvGraphicFramePr>
        <p:xfrm>
          <a:off x="3332096" y="1396666"/>
          <a:ext cx="4261185" cy="3282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929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>
            <a:spLocks noGrp="1"/>
          </p:cNvSpPr>
          <p:nvPr>
            <p:ph type="title"/>
          </p:nvPr>
        </p:nvSpPr>
        <p:spPr>
          <a:xfrm>
            <a:off x="220475" y="124250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248" name="Google Shape;248;p14"/>
          <p:cNvSpPr txBox="1">
            <a:spLocks noGrp="1"/>
          </p:cNvSpPr>
          <p:nvPr>
            <p:ph type="body" idx="2"/>
          </p:nvPr>
        </p:nvSpPr>
        <p:spPr>
          <a:xfrm>
            <a:off x="1011125" y="1274877"/>
            <a:ext cx="4143600" cy="29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/>
              <a:t>Directions</a:t>
            </a:r>
            <a:r>
              <a:rPr lang="en" sz="2400" b="1" dirty="0"/>
              <a:t>:</a:t>
            </a:r>
            <a:endParaRPr sz="2400" b="1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▹"/>
            </a:pPr>
            <a:r>
              <a:rPr lang="en" sz="2400" b="1" dirty="0"/>
              <a:t>Ms. Fa</a:t>
            </a:r>
            <a:r>
              <a:rPr lang="en-US" sz="2400" b="1" dirty="0" err="1"/>
              <a:t>lcone</a:t>
            </a:r>
            <a:r>
              <a:rPr lang="en-US" sz="2400" b="1" dirty="0"/>
              <a:t> and Ms. Johnson will</a:t>
            </a:r>
            <a:r>
              <a:rPr lang="en" sz="2400" b="1" dirty="0"/>
              <a:t> read a statement.</a:t>
            </a:r>
            <a:endParaRPr sz="2400" b="1" dirty="0"/>
          </a:p>
          <a:p>
            <a:pPr indent="-381000">
              <a:spcBef>
                <a:spcPts val="0"/>
              </a:spcBef>
              <a:buSzPts val="2400"/>
            </a:pPr>
            <a:r>
              <a:rPr lang="en" sz="2400" b="1" dirty="0"/>
              <a:t>If the statement applies to you, you will stand up.</a:t>
            </a:r>
            <a:endParaRPr sz="2400" b="1" dirty="0"/>
          </a:p>
          <a:p>
            <a:pPr indent="-381000">
              <a:spcBef>
                <a:spcPts val="0"/>
              </a:spcBef>
              <a:buSzPts val="2400"/>
            </a:pPr>
            <a:r>
              <a:rPr lang="en" sz="2400" b="1" dirty="0"/>
              <a:t>If it does not apply, stay seated. </a:t>
            </a:r>
            <a:endParaRPr sz="24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000000"/>
              </a:solidFill>
            </a:endParaRPr>
          </a:p>
        </p:txBody>
      </p:sp>
      <p:sp>
        <p:nvSpPr>
          <p:cNvPr id="249" name="Google Shape;249;p14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B91E20-C0BC-454E-BC23-0D24FAEBF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77FA2-0C56-458D-8110-45E96AC8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9" y="436"/>
            <a:ext cx="5138700" cy="857400"/>
          </a:xfrm>
        </p:spPr>
        <p:txBody>
          <a:bodyPr/>
          <a:lstStyle/>
          <a:p>
            <a:r>
              <a:rPr lang="en-US" sz="2400"/>
              <a:t>Stand up if the following statement applies to you.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DA3D9-104B-4E0B-A1FF-F901D6EC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74" y="855245"/>
            <a:ext cx="5369305" cy="3712294"/>
          </a:xfrm>
          <a:solidFill>
            <a:schemeClr val="bg1"/>
          </a:solidFill>
        </p:spPr>
        <p:txBody>
          <a:bodyPr/>
          <a:lstStyle/>
          <a:p>
            <a:r>
              <a:rPr lang="en-US" sz="1800"/>
              <a:t>If you have any form of social media (Facebook, Snapchat, Instagram, Twitter, etc.) </a:t>
            </a:r>
          </a:p>
          <a:p>
            <a:r>
              <a:rPr lang="en-US" sz="1800"/>
              <a:t>You have read personal information about a friend online that you know was shared as a secret. </a:t>
            </a:r>
          </a:p>
          <a:p>
            <a:r>
              <a:rPr lang="en-US" sz="1800"/>
              <a:t>You have been tagged in photos someone else has posted online. </a:t>
            </a:r>
          </a:p>
          <a:p>
            <a:r>
              <a:rPr lang="en-US" sz="1800"/>
              <a:t>You have ever asked someone for permission to post a picture of them online. </a:t>
            </a:r>
          </a:p>
          <a:p>
            <a:r>
              <a:rPr lang="en-US" sz="1800"/>
              <a:t>If you or someone you know has been cyberbullied. </a:t>
            </a:r>
          </a:p>
        </p:txBody>
      </p:sp>
    </p:spTree>
    <p:extLst>
      <p:ext uri="{BB962C8B-B14F-4D97-AF65-F5344CB8AC3E}">
        <p14:creationId xmlns:p14="http://schemas.microsoft.com/office/powerpoint/2010/main" val="15939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55" name="Google Shape;255;p15"/>
          <p:cNvSpPr txBox="1"/>
          <p:nvPr/>
        </p:nvSpPr>
        <p:spPr>
          <a:xfrm>
            <a:off x="688000" y="1538675"/>
            <a:ext cx="3048300" cy="2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</a:pPr>
            <a:endParaRPr lang="en" sz="2400">
              <a:solidFill>
                <a:schemeClr val="dk1"/>
              </a:solidFill>
              <a:latin typeface="Barlow Light"/>
            </a:endParaRPr>
          </a:p>
        </p:txBody>
      </p:sp>
      <p:grpSp>
        <p:nvGrpSpPr>
          <p:cNvPr id="256" name="Google Shape;256;p15"/>
          <p:cNvGrpSpPr/>
          <p:nvPr/>
        </p:nvGrpSpPr>
        <p:grpSpPr>
          <a:xfrm>
            <a:off x="6661542" y="-3"/>
            <a:ext cx="1712324" cy="1626563"/>
            <a:chOff x="6545263" y="855663"/>
            <a:chExt cx="2347900" cy="2270150"/>
          </a:xfrm>
        </p:grpSpPr>
        <p:sp>
          <p:nvSpPr>
            <p:cNvPr id="257" name="Google Shape;257;p15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8234363" y="2009775"/>
              <a:ext cx="6588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8320088" y="2133600"/>
              <a:ext cx="27000" cy="3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8389938" y="2620963"/>
              <a:ext cx="810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8518525" y="2620963"/>
              <a:ext cx="588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5"/>
          <p:cNvGrpSpPr/>
          <p:nvPr/>
        </p:nvGrpSpPr>
        <p:grpSpPr>
          <a:xfrm>
            <a:off x="6836248" y="3395855"/>
            <a:ext cx="1537909" cy="1747389"/>
            <a:chOff x="6662738" y="3806825"/>
            <a:chExt cx="1732075" cy="2195488"/>
          </a:xfrm>
        </p:grpSpPr>
        <p:sp>
          <p:nvSpPr>
            <p:cNvPr id="271" name="Google Shape;271;p15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5"/>
          <p:cNvSpPr txBox="1">
            <a:spLocks noGrp="1"/>
          </p:cNvSpPr>
          <p:nvPr>
            <p:ph type="title" idx="4294967295"/>
          </p:nvPr>
        </p:nvSpPr>
        <p:spPr>
          <a:xfrm>
            <a:off x="352692" y="114999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>
                <a:solidFill>
                  <a:srgbClr val="F1C232"/>
                </a:solidFill>
              </a:rPr>
              <a:t>"Instafamous" People Turned into </a:t>
            </a:r>
            <a:r>
              <a:rPr lang="en-US" sz="2400" b="1">
                <a:solidFill>
                  <a:srgbClr val="FF0000"/>
                </a:solidFill>
              </a:rPr>
              <a:t>Permanent </a:t>
            </a:r>
            <a:r>
              <a:rPr lang="en-US" sz="2400">
                <a:solidFill>
                  <a:srgbClr val="F1C232"/>
                </a:solidFill>
              </a:rPr>
              <a:t>Memes</a:t>
            </a:r>
          </a:p>
        </p:txBody>
      </p:sp>
      <p:pic>
        <p:nvPicPr>
          <p:cNvPr id="2" name="Picture 2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C61DB92C-6949-4434-9256-51BC8378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11" y="595956"/>
            <a:ext cx="2743200" cy="153619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3FD61D-F14C-497B-9B11-CECA8C08E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1" y="3092750"/>
            <a:ext cx="2466975" cy="1847850"/>
          </a:xfrm>
          <a:prstGeom prst="rect">
            <a:avLst/>
          </a:prstGeom>
        </p:spPr>
      </p:pic>
      <p:pic>
        <p:nvPicPr>
          <p:cNvPr id="6" name="Picture 6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0270E185-FD40-4AE5-9538-E22E7035C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2" y="968494"/>
            <a:ext cx="2466975" cy="1847850"/>
          </a:xfrm>
          <a:prstGeom prst="rect">
            <a:avLst/>
          </a:prstGeom>
        </p:spPr>
      </p:pic>
      <p:pic>
        <p:nvPicPr>
          <p:cNvPr id="8" name="Picture 8" descr="A person wearing sunglasses talking on a cell phone&#10;&#10;Description generated with high confidence">
            <a:extLst>
              <a:ext uri="{FF2B5EF4-FFF2-40B4-BE49-F238E27FC236}">
                <a16:creationId xmlns:a16="http://schemas.microsoft.com/office/drawing/2014/main" id="{450D44AA-CEE9-46A7-B68E-D9F293A30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599" y="2187874"/>
            <a:ext cx="3217652" cy="1608826"/>
          </a:xfrm>
          <a:prstGeom prst="rect">
            <a:avLst/>
          </a:prstGeom>
        </p:spPr>
      </p:pic>
      <p:pic>
        <p:nvPicPr>
          <p:cNvPr id="10" name="Picture 10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3315D0A0-DFF1-416E-A91A-00A6ADAF1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751" y="3881603"/>
            <a:ext cx="2061411" cy="1162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B91E20-C0BC-454E-BC23-0D24FAEBF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77FA2-0C56-458D-8110-45E96AC8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9" y="436"/>
            <a:ext cx="5138700" cy="857400"/>
          </a:xfrm>
        </p:spPr>
        <p:txBody>
          <a:bodyPr/>
          <a:lstStyle/>
          <a:p>
            <a:r>
              <a:rPr lang="en-US" sz="2400"/>
              <a:t>What is Cybersafety and why is it important?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DA3D9-104B-4E0B-A1FF-F901D6EC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74" y="855245"/>
            <a:ext cx="5369305" cy="3712294"/>
          </a:xfrm>
        </p:spPr>
        <p:txBody>
          <a:bodyPr/>
          <a:lstStyle/>
          <a:p>
            <a:r>
              <a:rPr lang="en-US" sz="3200" b="1"/>
              <a:t>What is Cybersafety?</a:t>
            </a:r>
          </a:p>
          <a:p>
            <a:r>
              <a:rPr lang="en-US" sz="3200" b="1">
                <a:solidFill>
                  <a:srgbClr val="00B0F0"/>
                </a:solidFill>
              </a:rPr>
              <a:t>Cybersafety is being safe and responsible when using the internet.</a:t>
            </a:r>
          </a:p>
          <a:p>
            <a:r>
              <a:rPr lang="en-US" sz="3200" b="1"/>
              <a:t>Why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8586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95" name="Google Shape;295;p16"/>
          <p:cNvGrpSpPr/>
          <p:nvPr/>
        </p:nvGrpSpPr>
        <p:grpSpPr>
          <a:xfrm>
            <a:off x="6221958" y="9"/>
            <a:ext cx="1592111" cy="1490127"/>
            <a:chOff x="6545263" y="855663"/>
            <a:chExt cx="2347900" cy="2270150"/>
          </a:xfrm>
        </p:grpSpPr>
        <p:sp>
          <p:nvSpPr>
            <p:cNvPr id="296" name="Google Shape;296;p16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8234363" y="2009775"/>
              <a:ext cx="6588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8320088" y="2133600"/>
              <a:ext cx="27000" cy="3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389938" y="2620963"/>
              <a:ext cx="810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8518525" y="2620963"/>
              <a:ext cx="588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6"/>
          <p:cNvGrpSpPr/>
          <p:nvPr/>
        </p:nvGrpSpPr>
        <p:grpSpPr>
          <a:xfrm>
            <a:off x="7270098" y="3396105"/>
            <a:ext cx="1537909" cy="1747389"/>
            <a:chOff x="6662738" y="3806825"/>
            <a:chExt cx="1732075" cy="2195488"/>
          </a:xfrm>
        </p:grpSpPr>
        <p:sp>
          <p:nvSpPr>
            <p:cNvPr id="310" name="Google Shape;310;p16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16"/>
          <p:cNvSpPr txBox="1"/>
          <p:nvPr/>
        </p:nvSpPr>
        <p:spPr>
          <a:xfrm>
            <a:off x="446567" y="1637414"/>
            <a:ext cx="5229363" cy="328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</a:pPr>
            <a:r>
              <a:rPr lang="en"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Computers</a:t>
            </a:r>
            <a:endParaRPr sz="24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</a:pPr>
            <a:r>
              <a:rPr lang="en"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Cell phones</a:t>
            </a:r>
            <a:endParaRPr sz="24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</a:pPr>
            <a:r>
              <a:rPr lang="en"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Cameras</a:t>
            </a:r>
            <a:endParaRPr sz="24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76200">
              <a:buClr>
                <a:srgbClr val="A5B0FE"/>
              </a:buClr>
              <a:buSzPts val="2400"/>
            </a:pPr>
            <a:endParaRPr lang="en" sz="2400">
              <a:solidFill>
                <a:schemeClr val="dk1"/>
              </a:solidFill>
              <a:latin typeface="Barlow Light"/>
              <a:ea typeface="Barlow Light"/>
              <a:cs typeface="Barlow Light"/>
            </a:endParaRPr>
          </a:p>
          <a:p>
            <a:pPr marL="76200">
              <a:buClr>
                <a:srgbClr val="A5B0FE"/>
              </a:buClr>
              <a:buSzPts val="2400"/>
            </a:pPr>
            <a:endParaRPr lang="en" sz="2400">
              <a:solidFill>
                <a:schemeClr val="dk1"/>
              </a:solidFill>
              <a:latin typeface="Barlow Light"/>
              <a:ea typeface="Barlow Light"/>
              <a:cs typeface="Barlow Light"/>
            </a:endParaRPr>
          </a:p>
          <a:p>
            <a:pPr marL="76200">
              <a:buClr>
                <a:srgbClr val="A5B0FE"/>
              </a:buClr>
              <a:buSzPts val="2400"/>
              <a:buFont typeface="Barlow Light"/>
            </a:pPr>
            <a:endParaRPr lang="en" sz="2400">
              <a:solidFill>
                <a:srgbClr val="FF0000"/>
              </a:solidFill>
              <a:latin typeface="Barlow Light"/>
              <a:ea typeface="Barlow Light"/>
              <a:cs typeface="Barlow Light"/>
            </a:endParaRPr>
          </a:p>
        </p:txBody>
      </p:sp>
      <p:sp>
        <p:nvSpPr>
          <p:cNvPr id="329" name="Google Shape;329;p16"/>
          <p:cNvSpPr txBox="1">
            <a:spLocks noGrp="1"/>
          </p:cNvSpPr>
          <p:nvPr>
            <p:ph type="title" idx="4294967295"/>
          </p:nvPr>
        </p:nvSpPr>
        <p:spPr>
          <a:xfrm>
            <a:off x="318725" y="473525"/>
            <a:ext cx="541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2400">
                <a:solidFill>
                  <a:srgbClr val="F1C232"/>
                </a:solidFill>
              </a:rPr>
              <a:t>What are the most common devices that people use to abuse cybersafety?</a:t>
            </a:r>
            <a:endParaRPr sz="2400">
              <a:solidFill>
                <a:srgbClr val="F1C232"/>
              </a:solidFill>
            </a:endParaRPr>
          </a:p>
        </p:txBody>
      </p:sp>
      <p:grpSp>
        <p:nvGrpSpPr>
          <p:cNvPr id="330" name="Google Shape;330;p16"/>
          <p:cNvGrpSpPr/>
          <p:nvPr/>
        </p:nvGrpSpPr>
        <p:grpSpPr>
          <a:xfrm>
            <a:off x="6281660" y="1999111"/>
            <a:ext cx="1472714" cy="1333023"/>
            <a:chOff x="2583100" y="2973775"/>
            <a:chExt cx="461550" cy="437200"/>
          </a:xfrm>
        </p:grpSpPr>
        <p:sp>
          <p:nvSpPr>
            <p:cNvPr id="331" name="Google Shape;331;p16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3" name="Google Shape;3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275" y="2086425"/>
            <a:ext cx="1257474" cy="8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69365" flipH="1">
            <a:off x="6649200" y="912200"/>
            <a:ext cx="394300" cy="3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B91E20-C0BC-454E-BC23-0D24FAEBF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77FA2-0C56-458D-8110-45E96AC8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6" y="235719"/>
            <a:ext cx="5138700" cy="857400"/>
          </a:xfrm>
        </p:spPr>
        <p:txBody>
          <a:bodyPr/>
          <a:lstStyle/>
          <a:p>
            <a:r>
              <a:rPr lang="en" sz="2000">
                <a:solidFill>
                  <a:srgbClr val="F1C232"/>
                </a:solidFill>
              </a:rPr>
              <a:t>What are some examples of the ways that people abuse </a:t>
            </a:r>
            <a:r>
              <a:rPr lang="en" sz="2000" err="1">
                <a:solidFill>
                  <a:srgbClr val="F1C232"/>
                </a:solidFill>
              </a:rPr>
              <a:t>cybersafety</a:t>
            </a:r>
            <a:r>
              <a:rPr lang="en" sz="2000">
                <a:solidFill>
                  <a:srgbClr val="F1C232"/>
                </a:solidFill>
              </a:rPr>
              <a:t>?</a:t>
            </a:r>
            <a:endParaRPr lang="en-US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DA3D9-104B-4E0B-A1FF-F901D6EC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74" y="1195487"/>
            <a:ext cx="5369305" cy="3712294"/>
          </a:xfrm>
        </p:spPr>
        <p:txBody>
          <a:bodyPr/>
          <a:lstStyle/>
          <a:p>
            <a:pPr marL="285750" indent="-285750">
              <a:buChar char="•"/>
            </a:pPr>
            <a:r>
              <a:rPr lang="en-US" sz="1800"/>
              <a:t>Cyberbullying</a:t>
            </a:r>
          </a:p>
          <a:p>
            <a:endParaRPr lang="en-US" sz="1800"/>
          </a:p>
          <a:p>
            <a:pPr marL="285750" indent="-285750">
              <a:buChar char="•"/>
            </a:pPr>
            <a:r>
              <a:rPr lang="en-US" sz="1800"/>
              <a:t>Sexting</a:t>
            </a:r>
          </a:p>
          <a:p>
            <a:pPr marL="285750" indent="-285750">
              <a:buChar char="•"/>
            </a:pPr>
            <a:endParaRPr lang="en-US" sz="1800"/>
          </a:p>
          <a:p>
            <a:pPr marL="285750" indent="-285750">
              <a:buChar char="•"/>
            </a:pPr>
            <a:r>
              <a:rPr lang="en-US" sz="1800"/>
              <a:t>Catfishing</a:t>
            </a:r>
          </a:p>
          <a:p>
            <a:pPr marL="285750" indent="-285750">
              <a:buChar char="•"/>
            </a:pPr>
            <a:endParaRPr lang="en-US" sz="1800"/>
          </a:p>
          <a:p>
            <a:pPr marL="285750" indent="-285750">
              <a:buChar char="•"/>
            </a:pPr>
            <a:r>
              <a:rPr lang="en-US" sz="1800"/>
              <a:t>Viral Videos</a:t>
            </a:r>
          </a:p>
          <a:p>
            <a:pPr marL="285750" indent="-285750">
              <a:buChar char="•"/>
            </a:pPr>
            <a:endParaRPr lang="en-US" sz="1800"/>
          </a:p>
          <a:p>
            <a:pPr marL="285750" indent="-285750">
              <a:buChar char="•"/>
            </a:pPr>
            <a:r>
              <a:rPr lang="en-US" sz="1800"/>
              <a:t>Inappropriate Tagged Photos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92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Roderig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375CCFA19C942B6340F6341007987" ma:contentTypeVersion="8" ma:contentTypeDescription="Create a new document." ma:contentTypeScope="" ma:versionID="e0ed9d55fa4aac3e3051d974500c8552">
  <xsd:schema xmlns:xsd="http://www.w3.org/2001/XMLSchema" xmlns:xs="http://www.w3.org/2001/XMLSchema" xmlns:p="http://schemas.microsoft.com/office/2006/metadata/properties" xmlns:ns2="686629d8-f622-4c62-a025-fd68b91409a8" xmlns:ns3="31accdf8-51fc-457b-b18c-d3f50fa8893e" targetNamespace="http://schemas.microsoft.com/office/2006/metadata/properties" ma:root="true" ma:fieldsID="df0693461bb3ba0c92761fd4eb741793" ns2:_="" ns3:_="">
    <xsd:import namespace="686629d8-f622-4c62-a025-fd68b91409a8"/>
    <xsd:import namespace="31accdf8-51fc-457b-b18c-d3f50fa88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629d8-f622-4c62-a025-fd68b9140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cdf8-51fc-457b-b18c-d3f50fa88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D4DB8C-950A-4DC0-86D1-BE7A878D9E3E}">
  <ds:schemaRefs>
    <ds:schemaRef ds:uri="31accdf8-51fc-457b-b18c-d3f50fa8893e"/>
    <ds:schemaRef ds:uri="686629d8-f622-4c62-a025-fd68b91409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6C12AE-381E-4514-A0BA-3AB04A82B56A}">
  <ds:schemaRefs>
    <ds:schemaRef ds:uri="31accdf8-51fc-457b-b18c-d3f50fa8893e"/>
    <ds:schemaRef ds:uri="686629d8-f622-4c62-a025-fd68b91409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D3E7A80-95B7-4E3D-859E-69A3B2EBDD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19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Roderigo template</vt:lpstr>
      <vt:lpstr>A Lesson in Cybersafety </vt:lpstr>
      <vt:lpstr>Follow CHS Counseling on Twitter and Instagram !</vt:lpstr>
      <vt:lpstr>Your School Counselors</vt:lpstr>
      <vt:lpstr>CHECK-IN</vt:lpstr>
      <vt:lpstr>Stand up if the following statement applies to you.</vt:lpstr>
      <vt:lpstr>"Instafamous" People Turned into Permanent Memes</vt:lpstr>
      <vt:lpstr>What is Cybersafety and why is it important?</vt:lpstr>
      <vt:lpstr>What are the most common devices that people use to abuse cybersafety?</vt:lpstr>
      <vt:lpstr>What are some examples of the ways that people abuse cybersafety?</vt:lpstr>
      <vt:lpstr>The Hazards of Sexting </vt:lpstr>
      <vt:lpstr>Wisconsin Teens Face Felony Charges for Sexting </vt:lpstr>
      <vt:lpstr>What is Cyberbullying?</vt:lpstr>
      <vt:lpstr>How to Handle a Cyberbully</vt:lpstr>
      <vt:lpstr>Consequences </vt:lpstr>
      <vt:lpstr>PowerPoint Presentation</vt:lpstr>
      <vt:lpstr>PowerPoint Presentation</vt:lpstr>
      <vt:lpstr>How Can I Protect Myself?</vt:lpstr>
      <vt:lpstr>Cyber Safety Tips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Lesson in Cybersafety</dc:title>
  <dc:creator>Falcone, Chelsea</dc:creator>
  <cp:revision>4</cp:revision>
  <dcterms:modified xsi:type="dcterms:W3CDTF">2019-01-28T15:38:16Z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0x010100AB1375CCFA19C942B6340F6341007987</vt:lpwstr>
  </property>
</Properties>
</file>