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4"/>
    <p:sldMasterId id="2147483678" r:id="rId5"/>
  </p:sldMasterIdLst>
  <p:notesMasterIdLst>
    <p:notesMasterId r:id="rId37"/>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x="24384000" cy="13716000"/>
  <p:notesSz cx="6858000" cy="9144000"/>
  <p:embeddedFontLst>
    <p:embeddedFont>
      <p:font typeface="Calibri" panose="020F0502020204030204" pitchFamily="34" charset="0"/>
      <p:regular r:id="rId38"/>
      <p:bold r:id="rId39"/>
      <p:italic r:id="rId40"/>
      <p:boldItalic r:id="rId41"/>
    </p:embeddedFont>
    <p:embeddedFont>
      <p:font typeface="Helvetica Neue" panose="020B0604020202020204" charset="0"/>
      <p:regular r:id="rId42"/>
      <p:bold r:id="rId43"/>
      <p:italic r:id="rId44"/>
      <p:boldItalic r:id="rId45"/>
    </p:embeddedFont>
    <p:embeddedFont>
      <p:font typeface="Helvetica Neue Light" panose="020B0604020202020204" charset="0"/>
      <p:regular r:id="rId46"/>
      <p:bold r:id="rId47"/>
      <p:italic r:id="rId48"/>
      <p:boldItalic r:id="rId49"/>
    </p:embeddedFont>
    <p:embeddedFont>
      <p:font typeface="Raleway" panose="020B060402020202020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A360F14-C9B9-46F2-86B8-878E58D1D9D6}">
  <a:tblStyle styleId="{4A360F14-C9B9-46F2-86B8-878E58D1D9D6}" styleName="Table_0">
    <a:wholeTbl>
      <a:tcTxStyle b="off" i="off">
        <a:font>
          <a:latin typeface="Helvetica Neue"/>
          <a:ea typeface="Helvetica Neue"/>
          <a:cs typeface="Helvetica Neue"/>
        </a:font>
        <a:srgbClr val="000000"/>
      </a:tcTxStyle>
      <a:tcStyle>
        <a:tcBdr>
          <a:left>
            <a:ln w="12700" cap="flat" cmpd="sng">
              <a:solidFill>
                <a:srgbClr val="000000"/>
              </a:solidFill>
              <a:prstDash val="dashDot"/>
              <a:round/>
              <a:headEnd type="none" w="sm" len="sm"/>
              <a:tailEnd type="none" w="sm" len="sm"/>
            </a:ln>
          </a:left>
          <a:right>
            <a:ln w="12700" cap="flat" cmpd="sng">
              <a:solidFill>
                <a:srgbClr val="000000"/>
              </a:solidFill>
              <a:prstDash val="dashDot"/>
              <a:round/>
              <a:headEnd type="none" w="sm" len="sm"/>
              <a:tailEnd type="none" w="sm" len="sm"/>
            </a:ln>
          </a:right>
          <a:top>
            <a:ln w="12700" cap="flat" cmpd="sng">
              <a:solidFill>
                <a:srgbClr val="000000"/>
              </a:solidFill>
              <a:prstDash val="dashDot"/>
              <a:round/>
              <a:headEnd type="none" w="sm" len="sm"/>
              <a:tailEnd type="none" w="sm" len="sm"/>
            </a:ln>
          </a:top>
          <a:bottom>
            <a:ln w="12700" cap="flat" cmpd="sng">
              <a:solidFill>
                <a:srgbClr val="000000"/>
              </a:solidFill>
              <a:prstDash val="dashDot"/>
              <a:round/>
              <a:headEnd type="none" w="sm" len="sm"/>
              <a:tailEnd type="none" w="sm" len="sm"/>
            </a:ln>
          </a:bottom>
          <a:insideH>
            <a:ln w="12700" cap="flat" cmpd="sng">
              <a:solidFill>
                <a:srgbClr val="000000"/>
              </a:solidFill>
              <a:prstDash val="dashDot"/>
              <a:round/>
              <a:headEnd type="none" w="sm" len="sm"/>
              <a:tailEnd type="none" w="sm" len="sm"/>
            </a:ln>
          </a:insideH>
          <a:insideV>
            <a:ln w="12700" cap="flat" cmpd="sng">
              <a:solidFill>
                <a:srgbClr val="000000"/>
              </a:solidFill>
              <a:prstDash val="dashDot"/>
              <a:round/>
              <a:headEnd type="none" w="sm" len="sm"/>
              <a:tailEnd type="none" w="sm" len="sm"/>
            </a:ln>
          </a:insideV>
        </a:tcBdr>
        <a:fill>
          <a:solidFill>
            <a:srgbClr val="FFFFFF">
              <a:alpha val="0"/>
            </a:srgbClr>
          </a:solidFill>
        </a:fill>
      </a:tcStyle>
    </a:wholeTbl>
    <a:band1H>
      <a:tcTxStyle/>
      <a:tcStyle>
        <a:tcBdr/>
      </a:tcStyle>
    </a:band1H>
    <a:band2H>
      <a:tcTxStyle b="off" i="off"/>
      <a:tcStyle>
        <a:tcBdr/>
        <a:fill>
          <a:solidFill>
            <a:srgbClr val="EDEEEE"/>
          </a:solidFill>
        </a:fill>
      </a:tcStyle>
    </a:band2H>
    <a:band1V>
      <a:tcTxStyle/>
      <a:tcStyle>
        <a:tcBdr/>
      </a:tcStyle>
    </a:band1V>
    <a:band2V>
      <a:tcTxStyle/>
      <a:tcStyle>
        <a:tcBdr/>
      </a:tcStyle>
    </a:band2V>
    <a:lastCol>
      <a:tcTxStyle/>
      <a:tcStyle>
        <a:tcBdr/>
      </a:tcStyle>
    </a:lastCol>
    <a:firstCol>
      <a:tcTxStyle b="on" i="off">
        <a:font>
          <a:latin typeface="Helvetica Neue"/>
          <a:ea typeface="Helvetica Neue"/>
          <a:cs typeface="Helvetica Neue"/>
        </a:font>
        <a:srgbClr val="000000"/>
      </a:tcTxStyle>
      <a:tcStyle>
        <a:tcBdr>
          <a:left>
            <a:ln w="9525" cap="flat" cmpd="sng">
              <a:solidFill>
                <a:srgbClr val="000000">
                  <a:alpha val="0"/>
                </a:srgbClr>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dashDot"/>
              <a:round/>
              <a:headEnd type="none" w="sm" len="sm"/>
              <a:tailEnd type="none" w="sm" len="sm"/>
            </a:ln>
          </a:top>
          <a:bottom>
            <a:ln w="12700" cap="flat" cmpd="sng">
              <a:solidFill>
                <a:srgbClr val="000000"/>
              </a:solidFill>
              <a:prstDash val="dashDot"/>
              <a:round/>
              <a:headEnd type="none" w="sm" len="sm"/>
              <a:tailEnd type="none" w="sm" len="sm"/>
            </a:ln>
          </a:bottom>
          <a:insideH>
            <a:ln w="12700" cap="flat" cmpd="sng">
              <a:solidFill>
                <a:srgbClr val="000000"/>
              </a:solidFill>
              <a:prstDash val="dashDot"/>
              <a:round/>
              <a:headEnd type="none" w="sm" len="sm"/>
              <a:tailEnd type="none" w="sm" len="sm"/>
            </a:ln>
          </a:insideH>
          <a:insideV>
            <a:ln w="12700" cap="flat" cmpd="sng">
              <a:solidFill>
                <a:srgbClr val="000000"/>
              </a:solidFill>
              <a:prstDash val="dashDot"/>
              <a:round/>
              <a:headEnd type="none" w="sm" len="sm"/>
              <a:tailEnd type="none" w="sm" len="sm"/>
            </a:ln>
          </a:insideV>
        </a:tcBdr>
        <a:fill>
          <a:solidFill>
            <a:srgbClr val="FFFFFF">
              <a:alpha val="0"/>
            </a:srgbClr>
          </a:solidFill>
        </a:fill>
      </a:tcStyle>
    </a:firstCol>
    <a:lastRow>
      <a:tcTxStyle b="on" i="off">
        <a:font>
          <a:latin typeface="Helvetica Neue"/>
          <a:ea typeface="Helvetica Neue"/>
          <a:cs typeface="Helvetica Neue"/>
        </a:font>
        <a:srgbClr val="000000"/>
      </a:tcTxStyle>
      <a:tcStyle>
        <a:tcBdr>
          <a:left>
            <a:ln w="12700" cap="flat" cmpd="sng">
              <a:solidFill>
                <a:srgbClr val="000000"/>
              </a:solidFill>
              <a:prstDash val="dashDot"/>
              <a:round/>
              <a:headEnd type="none" w="sm" len="sm"/>
              <a:tailEnd type="none" w="sm" len="sm"/>
            </a:ln>
          </a:left>
          <a:right>
            <a:ln w="12700" cap="flat" cmpd="sng">
              <a:solidFill>
                <a:srgbClr val="000000"/>
              </a:solidFill>
              <a:prstDash val="dashDot"/>
              <a:round/>
              <a:headEnd type="none" w="sm" len="sm"/>
              <a:tailEnd type="none" w="sm" len="sm"/>
            </a:ln>
          </a:right>
          <a:top>
            <a:ln w="12700" cap="flat" cmpd="sng">
              <a:solidFill>
                <a:srgbClr val="000000"/>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12700" cap="flat" cmpd="sng">
              <a:solidFill>
                <a:srgbClr val="000000"/>
              </a:solidFill>
              <a:prstDash val="dashDot"/>
              <a:round/>
              <a:headEnd type="none" w="sm" len="sm"/>
              <a:tailEnd type="none" w="sm" len="sm"/>
            </a:ln>
          </a:insideH>
          <a:insideV>
            <a:ln w="12700" cap="flat" cmpd="sng">
              <a:solidFill>
                <a:srgbClr val="000000"/>
              </a:solidFill>
              <a:prstDash val="dashDot"/>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n" i="off">
        <a:font>
          <a:latin typeface="Helvetica Neue"/>
          <a:ea typeface="Helvetica Neue"/>
          <a:cs typeface="Helvetica Neue"/>
        </a:font>
        <a:srgbClr val="000000"/>
      </a:tcTxStyle>
      <a:tcStyle>
        <a:tcBdr>
          <a:left>
            <a:ln w="12700" cap="flat" cmpd="sng">
              <a:solidFill>
                <a:srgbClr val="000000"/>
              </a:solidFill>
              <a:prstDash val="dashDot"/>
              <a:round/>
              <a:headEnd type="none" w="sm" len="sm"/>
              <a:tailEnd type="none" w="sm" len="sm"/>
            </a:ln>
          </a:left>
          <a:right>
            <a:ln w="12700" cap="flat" cmpd="sng">
              <a:solidFill>
                <a:srgbClr val="000000"/>
              </a:solidFill>
              <a:prstDash val="dashDot"/>
              <a:round/>
              <a:headEnd type="none" w="sm" len="sm"/>
              <a:tailEnd type="none" w="sm" len="sm"/>
            </a:ln>
          </a:right>
          <a:top>
            <a:ln w="9525" cap="flat" cmpd="sng">
              <a:solidFill>
                <a:srgbClr val="000000">
                  <a:alpha val="0"/>
                </a:srgbClr>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dashDot"/>
              <a:round/>
              <a:headEnd type="none" w="sm" len="sm"/>
              <a:tailEnd type="none" w="sm" len="sm"/>
            </a:ln>
          </a:insideH>
          <a:insideV>
            <a:ln w="12700" cap="flat" cmpd="sng">
              <a:solidFill>
                <a:srgbClr val="000000"/>
              </a:solidFill>
              <a:prstDash val="dashDot"/>
              <a:round/>
              <a:headEnd type="none" w="sm" len="sm"/>
              <a:tailEnd type="none" w="sm" len="sm"/>
            </a:ln>
          </a:insideV>
        </a:tcBdr>
        <a:fill>
          <a:solidFill>
            <a:srgbClr val="FFFFFF">
              <a:alpha val="0"/>
            </a:srgbClr>
          </a:solidFill>
        </a:fill>
      </a:tcStyle>
    </a:firstRow>
    <a:neCell>
      <a:tcTxStyle/>
      <a:tcStyle>
        <a:tcBdr/>
      </a:tcStyle>
    </a:neCell>
    <a:nwCell>
      <a:tcTxStyle/>
      <a:tcStyle>
        <a:tcBdr/>
      </a:tcStyle>
    </a:nwCell>
  </a:tblStyle>
  <a:tblStyle styleId="{C14263B0-5F33-46E7-A9E9-86DC4CDFA93D}" styleName="Table_1">
    <a:wholeTbl>
      <a:tcTxStyle b="off" i="off">
        <a:font>
          <a:latin typeface="Helvetica Neue"/>
          <a:ea typeface="Helvetica Neue"/>
          <a:cs typeface="Helvetica Neue"/>
        </a:font>
        <a:srgbClr val="000000"/>
      </a:tcTxStyle>
      <a:tcStyle>
        <a:tcBdr>
          <a:left>
            <a:ln w="12700" cap="flat" cmpd="sng">
              <a:solidFill>
                <a:srgbClr val="000000"/>
              </a:solidFill>
              <a:prstDash val="dashDot"/>
              <a:round/>
              <a:headEnd type="none" w="sm" len="sm"/>
              <a:tailEnd type="none" w="sm" len="sm"/>
            </a:ln>
          </a:left>
          <a:right>
            <a:ln w="12700" cap="flat" cmpd="sng">
              <a:solidFill>
                <a:srgbClr val="000000"/>
              </a:solidFill>
              <a:prstDash val="dashDot"/>
              <a:round/>
              <a:headEnd type="none" w="sm" len="sm"/>
              <a:tailEnd type="none" w="sm" len="sm"/>
            </a:ln>
          </a:right>
          <a:top>
            <a:ln w="12700" cap="flat" cmpd="sng">
              <a:solidFill>
                <a:srgbClr val="000000"/>
              </a:solidFill>
              <a:prstDash val="dashDot"/>
              <a:round/>
              <a:headEnd type="none" w="sm" len="sm"/>
              <a:tailEnd type="none" w="sm" len="sm"/>
            </a:ln>
          </a:top>
          <a:bottom>
            <a:ln w="12700" cap="flat" cmpd="sng">
              <a:solidFill>
                <a:srgbClr val="000000"/>
              </a:solidFill>
              <a:prstDash val="dashDot"/>
              <a:round/>
              <a:headEnd type="none" w="sm" len="sm"/>
              <a:tailEnd type="none" w="sm" len="sm"/>
            </a:ln>
          </a:bottom>
          <a:insideH>
            <a:ln w="12700" cap="flat" cmpd="sng">
              <a:solidFill>
                <a:srgbClr val="000000"/>
              </a:solidFill>
              <a:prstDash val="dashDot"/>
              <a:round/>
              <a:headEnd type="none" w="sm" len="sm"/>
              <a:tailEnd type="none" w="sm" len="sm"/>
            </a:ln>
          </a:insideH>
          <a:insideV>
            <a:ln w="12700" cap="flat" cmpd="sng">
              <a:solidFill>
                <a:srgbClr val="000000"/>
              </a:solidFill>
              <a:prstDash val="dashDot"/>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fill>
          <a:solidFill>
            <a:srgbClr val="EDEEEE"/>
          </a:solidFill>
        </a:fill>
      </a:tcStyle>
    </a:band2H>
    <a:band1V>
      <a:tcTxStyle b="off" i="off"/>
      <a:tcStyle>
        <a:tcBdr/>
      </a:tcStyle>
    </a:band1V>
    <a:band2V>
      <a:tcTxStyle b="off" i="off"/>
      <a:tcStyle>
        <a:tcBdr/>
      </a:tcStyle>
    </a:band2V>
    <a:lastCol>
      <a:tcTxStyle b="off" i="off"/>
      <a:tcStyle>
        <a:tcBdr/>
      </a:tcStyle>
    </a:lastCol>
    <a:firstCol>
      <a:tcTxStyle b="on" i="off">
        <a:font>
          <a:latin typeface="Helvetica Neue"/>
          <a:ea typeface="Helvetica Neue"/>
          <a:cs typeface="Helvetica Neue"/>
        </a:font>
        <a:srgbClr val="000000"/>
      </a:tcTxStyle>
      <a:tcStyle>
        <a:tcBdr>
          <a:left>
            <a:ln w="9525" cap="flat" cmpd="sng">
              <a:solidFill>
                <a:srgbClr val="000000">
                  <a:alpha val="0"/>
                </a:srgbClr>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dashDot"/>
              <a:round/>
              <a:headEnd type="none" w="sm" len="sm"/>
              <a:tailEnd type="none" w="sm" len="sm"/>
            </a:ln>
          </a:top>
          <a:bottom>
            <a:ln w="12700" cap="flat" cmpd="sng">
              <a:solidFill>
                <a:srgbClr val="000000"/>
              </a:solidFill>
              <a:prstDash val="dashDot"/>
              <a:round/>
              <a:headEnd type="none" w="sm" len="sm"/>
              <a:tailEnd type="none" w="sm" len="sm"/>
            </a:ln>
          </a:bottom>
          <a:insideH>
            <a:ln w="12700" cap="flat" cmpd="sng">
              <a:solidFill>
                <a:srgbClr val="000000"/>
              </a:solidFill>
              <a:prstDash val="dashDot"/>
              <a:round/>
              <a:headEnd type="none" w="sm" len="sm"/>
              <a:tailEnd type="none" w="sm" len="sm"/>
            </a:ln>
          </a:insideH>
          <a:insideV>
            <a:ln w="12700" cap="flat" cmpd="sng">
              <a:solidFill>
                <a:srgbClr val="000000"/>
              </a:solidFill>
              <a:prstDash val="dashDot"/>
              <a:round/>
              <a:headEnd type="none" w="sm" len="sm"/>
              <a:tailEnd type="none" w="sm" len="sm"/>
            </a:ln>
          </a:insideV>
        </a:tcBdr>
        <a:fill>
          <a:solidFill>
            <a:srgbClr val="FFFFFF">
              <a:alpha val="0"/>
            </a:srgbClr>
          </a:solidFill>
        </a:fill>
      </a:tcStyle>
    </a:firstCol>
    <a:lastRow>
      <a:tcTxStyle b="on" i="off">
        <a:font>
          <a:latin typeface="Helvetica Neue"/>
          <a:ea typeface="Helvetica Neue"/>
          <a:cs typeface="Helvetica Neue"/>
        </a:font>
        <a:srgbClr val="000000"/>
      </a:tcTxStyle>
      <a:tcStyle>
        <a:tcBdr>
          <a:left>
            <a:ln w="12700" cap="flat" cmpd="sng">
              <a:solidFill>
                <a:srgbClr val="000000"/>
              </a:solidFill>
              <a:prstDash val="dashDot"/>
              <a:round/>
              <a:headEnd type="none" w="sm" len="sm"/>
              <a:tailEnd type="none" w="sm" len="sm"/>
            </a:ln>
          </a:left>
          <a:right>
            <a:ln w="12700" cap="flat" cmpd="sng">
              <a:solidFill>
                <a:srgbClr val="000000"/>
              </a:solidFill>
              <a:prstDash val="dashDot"/>
              <a:round/>
              <a:headEnd type="none" w="sm" len="sm"/>
              <a:tailEnd type="none" w="sm" len="sm"/>
            </a:ln>
          </a:right>
          <a:top>
            <a:ln w="12700" cap="flat" cmpd="sng">
              <a:solidFill>
                <a:srgbClr val="000000"/>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12700" cap="flat" cmpd="sng">
              <a:solidFill>
                <a:srgbClr val="000000"/>
              </a:solidFill>
              <a:prstDash val="dashDot"/>
              <a:round/>
              <a:headEnd type="none" w="sm" len="sm"/>
              <a:tailEnd type="none" w="sm" len="sm"/>
            </a:ln>
          </a:insideH>
          <a:insideV>
            <a:ln w="12700" cap="flat" cmpd="sng">
              <a:solidFill>
                <a:srgbClr val="000000"/>
              </a:solidFill>
              <a:prstDash val="dashDot"/>
              <a:round/>
              <a:headEnd type="none" w="sm" len="sm"/>
              <a:tailEnd type="none" w="sm" len="sm"/>
            </a:ln>
          </a:insideV>
        </a:tcBdr>
        <a:fill>
          <a:solidFill>
            <a:srgbClr val="FFFFFF">
              <a:alpha val="0"/>
            </a:srgbClr>
          </a:solidFill>
        </a:fill>
      </a:tcStyle>
    </a:lastRow>
    <a:seCell>
      <a:tcTxStyle b="off" i="off"/>
      <a:tcStyle>
        <a:tcBdr/>
      </a:tcStyle>
    </a:seCell>
    <a:swCell>
      <a:tcTxStyle b="off" i="off"/>
      <a:tcStyle>
        <a:tcBdr/>
      </a:tcStyle>
    </a:swCell>
    <a:firstRow>
      <a:tcTxStyle b="on" i="off">
        <a:font>
          <a:latin typeface="Helvetica Neue"/>
          <a:ea typeface="Helvetica Neue"/>
          <a:cs typeface="Helvetica Neue"/>
        </a:font>
        <a:srgbClr val="000000"/>
      </a:tcTxStyle>
      <a:tcStyle>
        <a:tcBdr>
          <a:left>
            <a:ln w="12700" cap="flat" cmpd="sng">
              <a:solidFill>
                <a:srgbClr val="000000"/>
              </a:solidFill>
              <a:prstDash val="dashDot"/>
              <a:round/>
              <a:headEnd type="none" w="sm" len="sm"/>
              <a:tailEnd type="none" w="sm" len="sm"/>
            </a:ln>
          </a:left>
          <a:right>
            <a:ln w="12700" cap="flat" cmpd="sng">
              <a:solidFill>
                <a:srgbClr val="000000"/>
              </a:solidFill>
              <a:prstDash val="dashDot"/>
              <a:round/>
              <a:headEnd type="none" w="sm" len="sm"/>
              <a:tailEnd type="none" w="sm" len="sm"/>
            </a:ln>
          </a:right>
          <a:top>
            <a:ln w="9525" cap="flat" cmpd="sng">
              <a:solidFill>
                <a:srgbClr val="000000">
                  <a:alpha val="0"/>
                </a:srgbClr>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dashDot"/>
              <a:round/>
              <a:headEnd type="none" w="sm" len="sm"/>
              <a:tailEnd type="none" w="sm" len="sm"/>
            </a:ln>
          </a:insideH>
          <a:insideV>
            <a:ln w="12700" cap="flat" cmpd="sng">
              <a:solidFill>
                <a:srgbClr val="000000"/>
              </a:solidFill>
              <a:prstDash val="dashDot"/>
              <a:round/>
              <a:headEnd type="none" w="sm" len="sm"/>
              <a:tailEnd type="none" w="sm" len="sm"/>
            </a:ln>
          </a:insideV>
        </a:tcBdr>
        <a:fill>
          <a:solidFill>
            <a:srgbClr val="FFFFFF">
              <a:alpha val="0"/>
            </a:srgbClr>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8" d="100"/>
          <a:sy n="28" d="100"/>
        </p:scale>
        <p:origin x="12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2.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4.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2.fntdata"/><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7.fntdata"/><Relationship Id="rId52"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font" Target="fonts/font14.fntdata"/><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0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642459a12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642459a128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0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1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642459a128_0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642459a128_0_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3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1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3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1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3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p1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642459a128_0_1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642459a128_0_16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642b84c5b4_0_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g642b84c5b4_0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16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 name="Google Shape;405;p1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5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642459a128_0_1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642459a128_0_17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15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1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16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1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642b84c5b4_0_2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6" name="Google Shape;446;g642b84c5b4_0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642459a128_0_2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642459a128_0_23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16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7" name="Google Shape;467;p1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642b84c5b4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642b84c5b4_0_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642459a128_0_2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642459a128_0_26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642b84c5b4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642b84c5b4_0_3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642459a128_0_3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642459a128_0_3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6ad6f9b3b1_0_3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g6ad6f9b3b1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16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0" name="Google Shape;620;p1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16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6" name="Google Shape;636;p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9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5ff67d8ff9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91" name="Google Shape;191;g5ff67d8ff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642459a128_0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642459a128_0_4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6ad6f9b3b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6ad6f9b3b1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6ad6f9b3b1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6ad6f9b3b1_0_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amp; Subtitle" type="title">
  <p:cSld name="TITLE">
    <p:spTree>
      <p:nvGrpSpPr>
        <p:cNvPr id="1" name="Shape 13"/>
        <p:cNvGrpSpPr/>
        <p:nvPr/>
      </p:nvGrpSpPr>
      <p:grpSpPr>
        <a:xfrm>
          <a:off x="0" y="0"/>
          <a:ext cx="0" cy="0"/>
          <a:chOff x="0" y="0"/>
          <a:chExt cx="0" cy="0"/>
        </a:xfrm>
      </p:grpSpPr>
      <p:pic>
        <p:nvPicPr>
          <p:cNvPr id="14" name="Google Shape;14;p2" descr="Image"/>
          <p:cNvPicPr preferRelativeResize="0"/>
          <p:nvPr/>
        </p:nvPicPr>
        <p:blipFill rotWithShape="1">
          <a:blip r:embed="rId2">
            <a:alphaModFix/>
          </a:blip>
          <a:srcRect/>
          <a:stretch/>
        </p:blipFill>
        <p:spPr>
          <a:xfrm>
            <a:off x="-1177560" y="-9884534"/>
            <a:ext cx="30787409" cy="20885160"/>
          </a:xfrm>
          <a:prstGeom prst="rect">
            <a:avLst/>
          </a:prstGeom>
          <a:noFill/>
          <a:ln>
            <a:noFill/>
          </a:ln>
        </p:spPr>
      </p:pic>
      <p:sp>
        <p:nvSpPr>
          <p:cNvPr id="15" name="Google Shape;15;p2"/>
          <p:cNvSpPr txBox="1">
            <a:spLocks noGrp="1"/>
          </p:cNvSpPr>
          <p:nvPr>
            <p:ph type="title"/>
          </p:nvPr>
        </p:nvSpPr>
        <p:spPr>
          <a:xfrm>
            <a:off x="4833937" y="3352403"/>
            <a:ext cx="14716126" cy="2693194"/>
          </a:xfrm>
          <a:prstGeom prst="rect">
            <a:avLst/>
          </a:prstGeom>
          <a:noFill/>
          <a:ln>
            <a:noFill/>
          </a:ln>
        </p:spPr>
        <p:txBody>
          <a:bodyPr spcFirstLastPara="1" wrap="square" lIns="71425" tIns="71425" rIns="71425" bIns="71425" anchor="b" anchorCtr="0">
            <a:noAutofit/>
          </a:bodyPr>
          <a:lstStyle>
            <a:lvl1pPr lvl="0" algn="ctr">
              <a:lnSpc>
                <a:spcPct val="100000"/>
              </a:lnSpc>
              <a:spcBef>
                <a:spcPts val="0"/>
              </a:spcBef>
              <a:spcAft>
                <a:spcPts val="0"/>
              </a:spcAft>
              <a:buClr>
                <a:srgbClr val="FFFFFF"/>
              </a:buClr>
              <a:buSzPts val="11200"/>
              <a:buFont typeface="Avenir"/>
              <a:buNone/>
              <a:defRPr>
                <a:solidFill>
                  <a:srgbClr val="FFFFFF"/>
                </a:solidFill>
                <a:latin typeface="Avenir"/>
                <a:ea typeface="Avenir"/>
                <a:cs typeface="Avenir"/>
                <a:sym typeface="Avenir"/>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6" name="Google Shape;16;p2"/>
          <p:cNvSpPr txBox="1">
            <a:spLocks noGrp="1"/>
          </p:cNvSpPr>
          <p:nvPr>
            <p:ph type="body" idx="1"/>
          </p:nvPr>
        </p:nvSpPr>
        <p:spPr>
          <a:xfrm>
            <a:off x="4833937" y="6100149"/>
            <a:ext cx="14716126" cy="2579508"/>
          </a:xfrm>
          <a:prstGeom prst="rect">
            <a:avLst/>
          </a:prstGeom>
          <a:noFill/>
          <a:ln>
            <a:noFill/>
          </a:ln>
        </p:spPr>
        <p:txBody>
          <a:bodyPr spcFirstLastPara="1" wrap="square" lIns="71425" tIns="71425" rIns="71425" bIns="71425" anchor="t" anchorCtr="0">
            <a:noAutofit/>
          </a:bodyPr>
          <a:lstStyle>
            <a:lvl1pPr marL="457200" lvl="0" indent="-228600" algn="ctr">
              <a:lnSpc>
                <a:spcPct val="100000"/>
              </a:lnSpc>
              <a:spcBef>
                <a:spcPts val="0"/>
              </a:spcBef>
              <a:spcAft>
                <a:spcPts val="0"/>
              </a:spcAft>
              <a:buClr>
                <a:srgbClr val="000000"/>
              </a:buClr>
              <a:buSzPts val="5300"/>
              <a:buFont typeface="Avenir"/>
              <a:buNone/>
              <a:defRPr sz="5300">
                <a:latin typeface="Avenir"/>
                <a:ea typeface="Avenir"/>
                <a:cs typeface="Avenir"/>
                <a:sym typeface="Avenir"/>
              </a:defRPr>
            </a:lvl1pPr>
            <a:lvl2pPr marL="914400" lvl="1" indent="-228600" algn="ctr">
              <a:lnSpc>
                <a:spcPct val="100000"/>
              </a:lnSpc>
              <a:spcBef>
                <a:spcPts val="0"/>
              </a:spcBef>
              <a:spcAft>
                <a:spcPts val="0"/>
              </a:spcAft>
              <a:buClr>
                <a:srgbClr val="000000"/>
              </a:buClr>
              <a:buSzPts val="5300"/>
              <a:buFont typeface="Avenir"/>
              <a:buNone/>
              <a:defRPr sz="5300">
                <a:latin typeface="Avenir"/>
                <a:ea typeface="Avenir"/>
                <a:cs typeface="Avenir"/>
                <a:sym typeface="Avenir"/>
              </a:defRPr>
            </a:lvl2pPr>
            <a:lvl3pPr marL="1371600" lvl="2" indent="-228600" algn="ctr">
              <a:lnSpc>
                <a:spcPct val="100000"/>
              </a:lnSpc>
              <a:spcBef>
                <a:spcPts val="0"/>
              </a:spcBef>
              <a:spcAft>
                <a:spcPts val="0"/>
              </a:spcAft>
              <a:buClr>
                <a:srgbClr val="000000"/>
              </a:buClr>
              <a:buSzPts val="5300"/>
              <a:buFont typeface="Avenir"/>
              <a:buNone/>
              <a:defRPr sz="5300">
                <a:latin typeface="Avenir"/>
                <a:ea typeface="Avenir"/>
                <a:cs typeface="Avenir"/>
                <a:sym typeface="Avenir"/>
              </a:defRPr>
            </a:lvl3pPr>
            <a:lvl4pPr marL="1828800" lvl="3" indent="-228600" algn="ctr">
              <a:lnSpc>
                <a:spcPct val="100000"/>
              </a:lnSpc>
              <a:spcBef>
                <a:spcPts val="0"/>
              </a:spcBef>
              <a:spcAft>
                <a:spcPts val="0"/>
              </a:spcAft>
              <a:buClr>
                <a:srgbClr val="000000"/>
              </a:buClr>
              <a:buSzPts val="5300"/>
              <a:buFont typeface="Avenir"/>
              <a:buNone/>
              <a:defRPr sz="5300">
                <a:latin typeface="Avenir"/>
                <a:ea typeface="Avenir"/>
                <a:cs typeface="Avenir"/>
                <a:sym typeface="Avenir"/>
              </a:defRPr>
            </a:lvl4pPr>
            <a:lvl5pPr marL="2286000" lvl="4" indent="-228600" algn="ctr">
              <a:lnSpc>
                <a:spcPct val="100000"/>
              </a:lnSpc>
              <a:spcBef>
                <a:spcPts val="0"/>
              </a:spcBef>
              <a:spcAft>
                <a:spcPts val="0"/>
              </a:spcAft>
              <a:buClr>
                <a:srgbClr val="000000"/>
              </a:buClr>
              <a:buSzPts val="5300"/>
              <a:buFont typeface="Avenir"/>
              <a:buNone/>
              <a:defRPr sz="5300">
                <a:latin typeface="Avenir"/>
                <a:ea typeface="Avenir"/>
                <a:cs typeface="Avenir"/>
                <a:sym typeface="Avenir"/>
              </a:defRPr>
            </a:lvl5pPr>
            <a:lvl6pPr marL="2743200" lvl="5" indent="-394335" algn="l">
              <a:lnSpc>
                <a:spcPct val="100000"/>
              </a:lnSpc>
              <a:spcBef>
                <a:spcPts val="5900"/>
              </a:spcBef>
              <a:spcAft>
                <a:spcPts val="0"/>
              </a:spcAft>
              <a:buClr>
                <a:srgbClr val="000000"/>
              </a:buClr>
              <a:buSzPts val="2610"/>
              <a:buChar char="•"/>
              <a:defRPr/>
            </a:lvl6pPr>
            <a:lvl7pPr marL="3200400" lvl="6" indent="-394335" algn="l">
              <a:lnSpc>
                <a:spcPct val="100000"/>
              </a:lnSpc>
              <a:spcBef>
                <a:spcPts val="5900"/>
              </a:spcBef>
              <a:spcAft>
                <a:spcPts val="0"/>
              </a:spcAft>
              <a:buClr>
                <a:srgbClr val="000000"/>
              </a:buClr>
              <a:buSzPts val="2610"/>
              <a:buChar char="•"/>
              <a:defRPr/>
            </a:lvl7pPr>
            <a:lvl8pPr marL="3657600" lvl="7" indent="-394334" algn="l">
              <a:lnSpc>
                <a:spcPct val="100000"/>
              </a:lnSpc>
              <a:spcBef>
                <a:spcPts val="5900"/>
              </a:spcBef>
              <a:spcAft>
                <a:spcPts val="0"/>
              </a:spcAft>
              <a:buClr>
                <a:srgbClr val="000000"/>
              </a:buClr>
              <a:buSzPts val="2610"/>
              <a:buChar char="•"/>
              <a:defRPr/>
            </a:lvl8pPr>
            <a:lvl9pPr marL="4114800" lvl="8" indent="-394334" algn="l">
              <a:lnSpc>
                <a:spcPct val="100000"/>
              </a:lnSpc>
              <a:spcBef>
                <a:spcPts val="5900"/>
              </a:spcBef>
              <a:spcAft>
                <a:spcPts val="0"/>
              </a:spcAft>
              <a:buClr>
                <a:srgbClr val="000000"/>
              </a:buClr>
              <a:buSzPts val="2610"/>
              <a:buChar char="•"/>
              <a:defRPr/>
            </a:lvl9pPr>
          </a:lstStyle>
          <a:p>
            <a:endParaRPr/>
          </a:p>
        </p:txBody>
      </p:sp>
      <p:pic>
        <p:nvPicPr>
          <p:cNvPr id="17" name="Google Shape;17;p2" descr="Image"/>
          <p:cNvPicPr preferRelativeResize="0"/>
          <p:nvPr/>
        </p:nvPicPr>
        <p:blipFill rotWithShape="1">
          <a:blip r:embed="rId3">
            <a:alphaModFix/>
          </a:blip>
          <a:srcRect/>
          <a:stretch/>
        </p:blipFill>
        <p:spPr>
          <a:xfrm>
            <a:off x="761421" y="11977193"/>
            <a:ext cx="4332958" cy="1109730"/>
          </a:xfrm>
          <a:prstGeom prst="rect">
            <a:avLst/>
          </a:prstGeom>
          <a:noFill/>
          <a:ln>
            <a:noFill/>
          </a:ln>
        </p:spPr>
      </p:pic>
      <p:sp>
        <p:nvSpPr>
          <p:cNvPr id="18" name="Google Shape;18;p2"/>
          <p:cNvSpPr txBox="1">
            <a:spLocks noGrp="1"/>
          </p:cNvSpPr>
          <p:nvPr>
            <p:ph type="sldNum" idx="12"/>
          </p:nvPr>
        </p:nvSpPr>
        <p:spPr>
          <a:xfrm>
            <a:off x="11954103" y="13073062"/>
            <a:ext cx="466269" cy="477671"/>
          </a:xfrm>
          <a:prstGeom prst="rect">
            <a:avLst/>
          </a:prstGeom>
          <a:noFill/>
          <a:ln>
            <a:noFill/>
          </a:ln>
        </p:spPr>
        <p:txBody>
          <a:bodyPr spcFirstLastPara="1" wrap="square" lIns="71425" tIns="71425" rIns="71425" bIns="71425" anchor="t" anchorCtr="0">
            <a:noAutofit/>
          </a:bodyPr>
          <a:lstStyle>
            <a:lvl1pPr marL="0" marR="0" lvl="0" indent="0" algn="ctr">
              <a:lnSpc>
                <a:spcPct val="100000"/>
              </a:lnSpc>
              <a:spcBef>
                <a:spcPts val="0"/>
              </a:spcBef>
              <a:spcAft>
                <a:spcPts val="0"/>
              </a:spcAft>
              <a:buClr>
                <a:srgbClr val="000000"/>
              </a:buClr>
              <a:buSzPts val="2200"/>
              <a:buFont typeface="Helvetica Neue Light"/>
              <a:buNone/>
              <a:defRPr>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200"/>
              <a:buFont typeface="Helvetica Neue Light"/>
              <a:buNone/>
              <a:defRPr>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200"/>
              <a:buFont typeface="Helvetica Neue Light"/>
              <a:buNone/>
              <a:defRPr>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200"/>
              <a:buFont typeface="Helvetica Neue Light"/>
              <a:buNone/>
              <a:defRPr>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200"/>
              <a:buFont typeface="Helvetica Neue Light"/>
              <a:buNone/>
              <a:defRPr>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200"/>
              <a:buFont typeface="Helvetica Neue Light"/>
              <a:buNone/>
              <a:defRPr>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200"/>
              <a:buFont typeface="Helvetica Neue Light"/>
              <a:buNone/>
              <a:defRPr>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200"/>
              <a:buFont typeface="Helvetica Neue Light"/>
              <a:buNone/>
              <a:defRPr>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200"/>
              <a:buFont typeface="Helvetica Neue Light"/>
              <a:buNone/>
              <a:defRPr>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ullets">
  <p:cSld name="Bullets">
    <p:spTree>
      <p:nvGrpSpPr>
        <p:cNvPr id="1" name="Shape 55"/>
        <p:cNvGrpSpPr/>
        <p:nvPr/>
      </p:nvGrpSpPr>
      <p:grpSpPr>
        <a:xfrm>
          <a:off x="0" y="0"/>
          <a:ext cx="0" cy="0"/>
          <a:chOff x="0" y="0"/>
          <a:chExt cx="0" cy="0"/>
        </a:xfrm>
      </p:grpSpPr>
      <p:sp>
        <p:nvSpPr>
          <p:cNvPr id="56" name="Google Shape;56;p11"/>
          <p:cNvSpPr txBox="1">
            <a:spLocks noGrp="1"/>
          </p:cNvSpPr>
          <p:nvPr>
            <p:ph type="body" idx="1"/>
          </p:nvPr>
        </p:nvSpPr>
        <p:spPr>
          <a:xfrm>
            <a:off x="4387453" y="1785937"/>
            <a:ext cx="15609095" cy="10144126"/>
          </a:xfrm>
          <a:prstGeom prst="rect">
            <a:avLst/>
          </a:prstGeom>
          <a:noFill/>
          <a:ln>
            <a:noFill/>
          </a:ln>
        </p:spPr>
        <p:txBody>
          <a:bodyPr spcFirstLastPara="1" wrap="square" lIns="71425" tIns="71425" rIns="71425" bIns="71425" anchor="ctr" anchorCtr="0">
            <a:noAutofit/>
          </a:bodyPr>
          <a:lstStyle>
            <a:lvl1pPr marL="457200" lvl="0" indent="-394335" algn="l">
              <a:lnSpc>
                <a:spcPct val="100000"/>
              </a:lnSpc>
              <a:spcBef>
                <a:spcPts val="5900"/>
              </a:spcBef>
              <a:spcAft>
                <a:spcPts val="0"/>
              </a:spcAft>
              <a:buClr>
                <a:srgbClr val="000000"/>
              </a:buClr>
              <a:buSzPts val="2610"/>
              <a:buChar char="•"/>
              <a:defRPr/>
            </a:lvl1pPr>
            <a:lvl2pPr marL="914400" lvl="1" indent="-394335" algn="l">
              <a:lnSpc>
                <a:spcPct val="100000"/>
              </a:lnSpc>
              <a:spcBef>
                <a:spcPts val="5900"/>
              </a:spcBef>
              <a:spcAft>
                <a:spcPts val="0"/>
              </a:spcAft>
              <a:buClr>
                <a:srgbClr val="000000"/>
              </a:buClr>
              <a:buSzPts val="2610"/>
              <a:buChar char="•"/>
              <a:defRPr/>
            </a:lvl2pPr>
            <a:lvl3pPr marL="1371600" lvl="2" indent="-394335" algn="l">
              <a:lnSpc>
                <a:spcPct val="100000"/>
              </a:lnSpc>
              <a:spcBef>
                <a:spcPts val="5900"/>
              </a:spcBef>
              <a:spcAft>
                <a:spcPts val="0"/>
              </a:spcAft>
              <a:buClr>
                <a:srgbClr val="000000"/>
              </a:buClr>
              <a:buSzPts val="2610"/>
              <a:buChar char="•"/>
              <a:defRPr/>
            </a:lvl3pPr>
            <a:lvl4pPr marL="1828800" lvl="3" indent="-394335" algn="l">
              <a:lnSpc>
                <a:spcPct val="100000"/>
              </a:lnSpc>
              <a:spcBef>
                <a:spcPts val="5900"/>
              </a:spcBef>
              <a:spcAft>
                <a:spcPts val="0"/>
              </a:spcAft>
              <a:buClr>
                <a:srgbClr val="000000"/>
              </a:buClr>
              <a:buSzPts val="2610"/>
              <a:buChar char="•"/>
              <a:defRPr/>
            </a:lvl4pPr>
            <a:lvl5pPr marL="2286000" lvl="4" indent="-394335" algn="l">
              <a:lnSpc>
                <a:spcPct val="100000"/>
              </a:lnSpc>
              <a:spcBef>
                <a:spcPts val="5900"/>
              </a:spcBef>
              <a:spcAft>
                <a:spcPts val="0"/>
              </a:spcAft>
              <a:buClr>
                <a:srgbClr val="000000"/>
              </a:buClr>
              <a:buSzPts val="2610"/>
              <a:buChar char="•"/>
              <a:defRPr/>
            </a:lvl5pPr>
            <a:lvl6pPr marL="2743200" lvl="5" indent="-394335" algn="l">
              <a:lnSpc>
                <a:spcPct val="100000"/>
              </a:lnSpc>
              <a:spcBef>
                <a:spcPts val="5900"/>
              </a:spcBef>
              <a:spcAft>
                <a:spcPts val="0"/>
              </a:spcAft>
              <a:buClr>
                <a:srgbClr val="000000"/>
              </a:buClr>
              <a:buSzPts val="2610"/>
              <a:buChar char="•"/>
              <a:defRPr/>
            </a:lvl6pPr>
            <a:lvl7pPr marL="3200400" lvl="6" indent="-394335" algn="l">
              <a:lnSpc>
                <a:spcPct val="100000"/>
              </a:lnSpc>
              <a:spcBef>
                <a:spcPts val="5900"/>
              </a:spcBef>
              <a:spcAft>
                <a:spcPts val="0"/>
              </a:spcAft>
              <a:buClr>
                <a:srgbClr val="000000"/>
              </a:buClr>
              <a:buSzPts val="2610"/>
              <a:buChar char="•"/>
              <a:defRPr/>
            </a:lvl7pPr>
            <a:lvl8pPr marL="3657600" lvl="7" indent="-394334" algn="l">
              <a:lnSpc>
                <a:spcPct val="100000"/>
              </a:lnSpc>
              <a:spcBef>
                <a:spcPts val="5900"/>
              </a:spcBef>
              <a:spcAft>
                <a:spcPts val="0"/>
              </a:spcAft>
              <a:buClr>
                <a:srgbClr val="000000"/>
              </a:buClr>
              <a:buSzPts val="2610"/>
              <a:buChar char="•"/>
              <a:defRPr/>
            </a:lvl8pPr>
            <a:lvl9pPr marL="4114800" lvl="8" indent="-394334" algn="l">
              <a:lnSpc>
                <a:spcPct val="100000"/>
              </a:lnSpc>
              <a:spcBef>
                <a:spcPts val="5900"/>
              </a:spcBef>
              <a:spcAft>
                <a:spcPts val="0"/>
              </a:spcAft>
              <a:buClr>
                <a:srgbClr val="000000"/>
              </a:buClr>
              <a:buSzPts val="2610"/>
              <a:buChar char="•"/>
              <a:defRPr/>
            </a:lvl9pPr>
          </a:lstStyle>
          <a:p>
            <a:endParaRPr/>
          </a:p>
        </p:txBody>
      </p:sp>
      <p:sp>
        <p:nvSpPr>
          <p:cNvPr id="57" name="Google Shape;57;p11"/>
          <p:cNvSpPr txBox="1">
            <a:spLocks noGrp="1"/>
          </p:cNvSpPr>
          <p:nvPr>
            <p:ph type="sldNum" idx="12"/>
          </p:nvPr>
        </p:nvSpPr>
        <p:spPr>
          <a:xfrm>
            <a:off x="11954103" y="13073062"/>
            <a:ext cx="466269" cy="477671"/>
          </a:xfrm>
          <a:prstGeom prst="rect">
            <a:avLst/>
          </a:prstGeom>
          <a:noFill/>
          <a:ln>
            <a:noFill/>
          </a:ln>
        </p:spPr>
        <p:txBody>
          <a:bodyPr spcFirstLastPara="1" wrap="square" lIns="71425" tIns="71425" rIns="71425" bIns="71425" anchor="t" anchorCtr="0">
            <a:noAutofit/>
          </a:bodyPr>
          <a:lstStyle>
            <a:lvl1pPr marL="0" marR="0" lvl="0" indent="0" algn="ctr">
              <a:lnSpc>
                <a:spcPct val="100000"/>
              </a:lnSpc>
              <a:spcBef>
                <a:spcPts val="0"/>
              </a:spcBef>
              <a:spcAft>
                <a:spcPts val="0"/>
              </a:spcAft>
              <a:buClr>
                <a:srgbClr val="000000"/>
              </a:buClr>
              <a:buSzPts val="2200"/>
              <a:buFont typeface="Helvetica Neue Light"/>
              <a:buNone/>
              <a:defRPr>
                <a:solidFill>
                  <a:srgbClr val="000000"/>
                </a:solidFill>
              </a:defRPr>
            </a:lvl1pPr>
            <a:lvl2pPr marL="0" marR="0" lvl="1" indent="0" algn="ctr">
              <a:lnSpc>
                <a:spcPct val="100000"/>
              </a:lnSpc>
              <a:spcBef>
                <a:spcPts val="0"/>
              </a:spcBef>
              <a:spcAft>
                <a:spcPts val="0"/>
              </a:spcAft>
              <a:buClr>
                <a:srgbClr val="000000"/>
              </a:buClr>
              <a:buSzPts val="2200"/>
              <a:buFont typeface="Helvetica Neue Light"/>
              <a:buNone/>
              <a:defRPr>
                <a:solidFill>
                  <a:srgbClr val="000000"/>
                </a:solidFill>
              </a:defRPr>
            </a:lvl2pPr>
            <a:lvl3pPr marL="0" marR="0" lvl="2" indent="0" algn="ctr">
              <a:lnSpc>
                <a:spcPct val="100000"/>
              </a:lnSpc>
              <a:spcBef>
                <a:spcPts val="0"/>
              </a:spcBef>
              <a:spcAft>
                <a:spcPts val="0"/>
              </a:spcAft>
              <a:buClr>
                <a:srgbClr val="000000"/>
              </a:buClr>
              <a:buSzPts val="2200"/>
              <a:buFont typeface="Helvetica Neue Light"/>
              <a:buNone/>
              <a:defRPr>
                <a:solidFill>
                  <a:srgbClr val="000000"/>
                </a:solidFill>
              </a:defRPr>
            </a:lvl3pPr>
            <a:lvl4pPr marL="0" marR="0" lvl="3" indent="0" algn="ctr">
              <a:lnSpc>
                <a:spcPct val="100000"/>
              </a:lnSpc>
              <a:spcBef>
                <a:spcPts val="0"/>
              </a:spcBef>
              <a:spcAft>
                <a:spcPts val="0"/>
              </a:spcAft>
              <a:buClr>
                <a:srgbClr val="000000"/>
              </a:buClr>
              <a:buSzPts val="2200"/>
              <a:buFont typeface="Helvetica Neue Light"/>
              <a:buNone/>
              <a:defRPr>
                <a:solidFill>
                  <a:srgbClr val="000000"/>
                </a:solidFill>
              </a:defRPr>
            </a:lvl4pPr>
            <a:lvl5pPr marL="0" marR="0" lvl="4" indent="0" algn="ctr">
              <a:lnSpc>
                <a:spcPct val="100000"/>
              </a:lnSpc>
              <a:spcBef>
                <a:spcPts val="0"/>
              </a:spcBef>
              <a:spcAft>
                <a:spcPts val="0"/>
              </a:spcAft>
              <a:buClr>
                <a:srgbClr val="000000"/>
              </a:buClr>
              <a:buSzPts val="2200"/>
              <a:buFont typeface="Helvetica Neue Light"/>
              <a:buNone/>
              <a:defRPr>
                <a:solidFill>
                  <a:srgbClr val="000000"/>
                </a:solidFill>
              </a:defRPr>
            </a:lvl5pPr>
            <a:lvl6pPr marL="0" marR="0" lvl="5" indent="0" algn="ctr">
              <a:lnSpc>
                <a:spcPct val="100000"/>
              </a:lnSpc>
              <a:spcBef>
                <a:spcPts val="0"/>
              </a:spcBef>
              <a:spcAft>
                <a:spcPts val="0"/>
              </a:spcAft>
              <a:buClr>
                <a:srgbClr val="000000"/>
              </a:buClr>
              <a:buSzPts val="2200"/>
              <a:buFont typeface="Helvetica Neue Light"/>
              <a:buNone/>
              <a:defRPr>
                <a:solidFill>
                  <a:srgbClr val="000000"/>
                </a:solidFill>
              </a:defRPr>
            </a:lvl6pPr>
            <a:lvl7pPr marL="0" marR="0" lvl="6" indent="0" algn="ctr">
              <a:lnSpc>
                <a:spcPct val="100000"/>
              </a:lnSpc>
              <a:spcBef>
                <a:spcPts val="0"/>
              </a:spcBef>
              <a:spcAft>
                <a:spcPts val="0"/>
              </a:spcAft>
              <a:buClr>
                <a:srgbClr val="000000"/>
              </a:buClr>
              <a:buSzPts val="2200"/>
              <a:buFont typeface="Helvetica Neue Light"/>
              <a:buNone/>
              <a:defRPr>
                <a:solidFill>
                  <a:srgbClr val="000000"/>
                </a:solidFill>
              </a:defRPr>
            </a:lvl7pPr>
            <a:lvl8pPr marL="0" marR="0" lvl="7" indent="0" algn="ctr">
              <a:lnSpc>
                <a:spcPct val="100000"/>
              </a:lnSpc>
              <a:spcBef>
                <a:spcPts val="0"/>
              </a:spcBef>
              <a:spcAft>
                <a:spcPts val="0"/>
              </a:spcAft>
              <a:buClr>
                <a:srgbClr val="000000"/>
              </a:buClr>
              <a:buSzPts val="2200"/>
              <a:buFont typeface="Helvetica Neue Light"/>
              <a:buNone/>
              <a:defRPr>
                <a:solidFill>
                  <a:srgbClr val="000000"/>
                </a:solidFill>
              </a:defRPr>
            </a:lvl8pPr>
            <a:lvl9pPr marL="0" marR="0" lvl="8" indent="0" algn="ctr">
              <a:lnSpc>
                <a:spcPct val="100000"/>
              </a:lnSpc>
              <a:spcBef>
                <a:spcPts val="0"/>
              </a:spcBef>
              <a:spcAft>
                <a:spcPts val="0"/>
              </a:spcAft>
              <a:buClr>
                <a:srgbClr val="000000"/>
              </a:buClr>
              <a:buSzPts val="2200"/>
              <a:buFont typeface="Helvetica Neue Light"/>
              <a:buNone/>
              <a:defRPr>
                <a:solidFill>
                  <a:srgbClr val="000000"/>
                </a:solidFill>
              </a:defRPr>
            </a:lvl9pPr>
          </a:lstStyle>
          <a:p>
            <a:pPr marL="0" lvl="0" indent="0" algn="ctr" rtl="0">
              <a:spcBef>
                <a:spcPts val="0"/>
              </a:spcBef>
              <a:spcAft>
                <a:spcPts val="0"/>
              </a:spcAft>
              <a:buNone/>
            </a:pPr>
            <a:fld id="{00000000-1234-1234-1234-123412341234}" type="slidenum">
              <a:rPr lang="en-US"/>
              <a:t>‹#›</a:t>
            </a:fld>
            <a:endParaRPr>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Photo - 3 Up">
  <p:cSld name="Photo - 3 Up">
    <p:spTree>
      <p:nvGrpSpPr>
        <p:cNvPr id="1" name="Shape 58"/>
        <p:cNvGrpSpPr/>
        <p:nvPr/>
      </p:nvGrpSpPr>
      <p:grpSpPr>
        <a:xfrm>
          <a:off x="0" y="0"/>
          <a:ext cx="0" cy="0"/>
          <a:chOff x="0" y="0"/>
          <a:chExt cx="0" cy="0"/>
        </a:xfrm>
      </p:grpSpPr>
      <p:sp>
        <p:nvSpPr>
          <p:cNvPr id="59" name="Google Shape;59;p12"/>
          <p:cNvSpPr>
            <a:spLocks noGrp="1"/>
          </p:cNvSpPr>
          <p:nvPr>
            <p:ph type="pic" idx="2"/>
          </p:nvPr>
        </p:nvSpPr>
        <p:spPr>
          <a:xfrm>
            <a:off x="12495609" y="7161609"/>
            <a:ext cx="7500938" cy="530423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9pPr>
          </a:lstStyle>
          <a:p>
            <a:endParaRPr/>
          </a:p>
        </p:txBody>
      </p:sp>
      <p:sp>
        <p:nvSpPr>
          <p:cNvPr id="60" name="Google Shape;60;p12"/>
          <p:cNvSpPr>
            <a:spLocks noGrp="1"/>
          </p:cNvSpPr>
          <p:nvPr>
            <p:ph type="pic" idx="3"/>
          </p:nvPr>
        </p:nvSpPr>
        <p:spPr>
          <a:xfrm>
            <a:off x="12495609" y="1250156"/>
            <a:ext cx="7500938" cy="530423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9pPr>
          </a:lstStyle>
          <a:p>
            <a:endParaRPr/>
          </a:p>
        </p:txBody>
      </p:sp>
      <p:sp>
        <p:nvSpPr>
          <p:cNvPr id="61" name="Google Shape;61;p12"/>
          <p:cNvSpPr>
            <a:spLocks noGrp="1"/>
          </p:cNvSpPr>
          <p:nvPr>
            <p:ph type="pic" idx="4"/>
          </p:nvPr>
        </p:nvSpPr>
        <p:spPr>
          <a:xfrm>
            <a:off x="4387453" y="1250156"/>
            <a:ext cx="7500938" cy="11215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9pPr>
          </a:lstStyle>
          <a:p>
            <a:endParaRPr/>
          </a:p>
        </p:txBody>
      </p:sp>
      <p:sp>
        <p:nvSpPr>
          <p:cNvPr id="62" name="Google Shape;62;p12"/>
          <p:cNvSpPr txBox="1">
            <a:spLocks noGrp="1"/>
          </p:cNvSpPr>
          <p:nvPr>
            <p:ph type="sldNum" idx="12"/>
          </p:nvPr>
        </p:nvSpPr>
        <p:spPr>
          <a:xfrm>
            <a:off x="11954103" y="13073062"/>
            <a:ext cx="466269" cy="477671"/>
          </a:xfrm>
          <a:prstGeom prst="rect">
            <a:avLst/>
          </a:prstGeom>
          <a:noFill/>
          <a:ln>
            <a:noFill/>
          </a:ln>
        </p:spPr>
        <p:txBody>
          <a:bodyPr spcFirstLastPara="1" wrap="square" lIns="71425" tIns="71425" rIns="71425" bIns="71425" anchor="t" anchorCtr="0">
            <a:noAutofit/>
          </a:bodyPr>
          <a:lstStyle>
            <a:lvl1pPr marL="0" marR="0" lvl="0" indent="0" algn="ctr">
              <a:lnSpc>
                <a:spcPct val="100000"/>
              </a:lnSpc>
              <a:spcBef>
                <a:spcPts val="0"/>
              </a:spcBef>
              <a:spcAft>
                <a:spcPts val="0"/>
              </a:spcAft>
              <a:buClr>
                <a:srgbClr val="000000"/>
              </a:buClr>
              <a:buSzPts val="2200"/>
              <a:buFont typeface="Helvetica Neue Light"/>
              <a:buNone/>
              <a:defRPr>
                <a:solidFill>
                  <a:srgbClr val="000000"/>
                </a:solidFill>
              </a:defRPr>
            </a:lvl1pPr>
            <a:lvl2pPr marL="0" marR="0" lvl="1" indent="0" algn="ctr">
              <a:lnSpc>
                <a:spcPct val="100000"/>
              </a:lnSpc>
              <a:spcBef>
                <a:spcPts val="0"/>
              </a:spcBef>
              <a:spcAft>
                <a:spcPts val="0"/>
              </a:spcAft>
              <a:buClr>
                <a:srgbClr val="000000"/>
              </a:buClr>
              <a:buSzPts val="2200"/>
              <a:buFont typeface="Helvetica Neue Light"/>
              <a:buNone/>
              <a:defRPr>
                <a:solidFill>
                  <a:srgbClr val="000000"/>
                </a:solidFill>
              </a:defRPr>
            </a:lvl2pPr>
            <a:lvl3pPr marL="0" marR="0" lvl="2" indent="0" algn="ctr">
              <a:lnSpc>
                <a:spcPct val="100000"/>
              </a:lnSpc>
              <a:spcBef>
                <a:spcPts val="0"/>
              </a:spcBef>
              <a:spcAft>
                <a:spcPts val="0"/>
              </a:spcAft>
              <a:buClr>
                <a:srgbClr val="000000"/>
              </a:buClr>
              <a:buSzPts val="2200"/>
              <a:buFont typeface="Helvetica Neue Light"/>
              <a:buNone/>
              <a:defRPr>
                <a:solidFill>
                  <a:srgbClr val="000000"/>
                </a:solidFill>
              </a:defRPr>
            </a:lvl3pPr>
            <a:lvl4pPr marL="0" marR="0" lvl="3" indent="0" algn="ctr">
              <a:lnSpc>
                <a:spcPct val="100000"/>
              </a:lnSpc>
              <a:spcBef>
                <a:spcPts val="0"/>
              </a:spcBef>
              <a:spcAft>
                <a:spcPts val="0"/>
              </a:spcAft>
              <a:buClr>
                <a:srgbClr val="000000"/>
              </a:buClr>
              <a:buSzPts val="2200"/>
              <a:buFont typeface="Helvetica Neue Light"/>
              <a:buNone/>
              <a:defRPr>
                <a:solidFill>
                  <a:srgbClr val="000000"/>
                </a:solidFill>
              </a:defRPr>
            </a:lvl4pPr>
            <a:lvl5pPr marL="0" marR="0" lvl="4" indent="0" algn="ctr">
              <a:lnSpc>
                <a:spcPct val="100000"/>
              </a:lnSpc>
              <a:spcBef>
                <a:spcPts val="0"/>
              </a:spcBef>
              <a:spcAft>
                <a:spcPts val="0"/>
              </a:spcAft>
              <a:buClr>
                <a:srgbClr val="000000"/>
              </a:buClr>
              <a:buSzPts val="2200"/>
              <a:buFont typeface="Helvetica Neue Light"/>
              <a:buNone/>
              <a:defRPr>
                <a:solidFill>
                  <a:srgbClr val="000000"/>
                </a:solidFill>
              </a:defRPr>
            </a:lvl5pPr>
            <a:lvl6pPr marL="0" marR="0" lvl="5" indent="0" algn="ctr">
              <a:lnSpc>
                <a:spcPct val="100000"/>
              </a:lnSpc>
              <a:spcBef>
                <a:spcPts val="0"/>
              </a:spcBef>
              <a:spcAft>
                <a:spcPts val="0"/>
              </a:spcAft>
              <a:buClr>
                <a:srgbClr val="000000"/>
              </a:buClr>
              <a:buSzPts val="2200"/>
              <a:buFont typeface="Helvetica Neue Light"/>
              <a:buNone/>
              <a:defRPr>
                <a:solidFill>
                  <a:srgbClr val="000000"/>
                </a:solidFill>
              </a:defRPr>
            </a:lvl6pPr>
            <a:lvl7pPr marL="0" marR="0" lvl="6" indent="0" algn="ctr">
              <a:lnSpc>
                <a:spcPct val="100000"/>
              </a:lnSpc>
              <a:spcBef>
                <a:spcPts val="0"/>
              </a:spcBef>
              <a:spcAft>
                <a:spcPts val="0"/>
              </a:spcAft>
              <a:buClr>
                <a:srgbClr val="000000"/>
              </a:buClr>
              <a:buSzPts val="2200"/>
              <a:buFont typeface="Helvetica Neue Light"/>
              <a:buNone/>
              <a:defRPr>
                <a:solidFill>
                  <a:srgbClr val="000000"/>
                </a:solidFill>
              </a:defRPr>
            </a:lvl7pPr>
            <a:lvl8pPr marL="0" marR="0" lvl="7" indent="0" algn="ctr">
              <a:lnSpc>
                <a:spcPct val="100000"/>
              </a:lnSpc>
              <a:spcBef>
                <a:spcPts val="0"/>
              </a:spcBef>
              <a:spcAft>
                <a:spcPts val="0"/>
              </a:spcAft>
              <a:buClr>
                <a:srgbClr val="000000"/>
              </a:buClr>
              <a:buSzPts val="2200"/>
              <a:buFont typeface="Helvetica Neue Light"/>
              <a:buNone/>
              <a:defRPr>
                <a:solidFill>
                  <a:srgbClr val="000000"/>
                </a:solidFill>
              </a:defRPr>
            </a:lvl8pPr>
            <a:lvl9pPr marL="0" marR="0" lvl="8" indent="0" algn="ctr">
              <a:lnSpc>
                <a:spcPct val="100000"/>
              </a:lnSpc>
              <a:spcBef>
                <a:spcPts val="0"/>
              </a:spcBef>
              <a:spcAft>
                <a:spcPts val="0"/>
              </a:spcAft>
              <a:buClr>
                <a:srgbClr val="000000"/>
              </a:buClr>
              <a:buSzPts val="2200"/>
              <a:buFont typeface="Helvetica Neue Light"/>
              <a:buNone/>
              <a:defRPr>
                <a:solidFill>
                  <a:srgbClr val="000000"/>
                </a:solidFill>
              </a:defRPr>
            </a:lvl9pPr>
          </a:lstStyle>
          <a:p>
            <a:pPr marL="0" lvl="0" indent="0" algn="ctr" rtl="0">
              <a:spcBef>
                <a:spcPts val="0"/>
              </a:spcBef>
              <a:spcAft>
                <a:spcPts val="0"/>
              </a:spcAft>
              <a:buNone/>
            </a:pPr>
            <a:fld id="{00000000-1234-1234-1234-123412341234}" type="slidenum">
              <a:rPr lang="en-US"/>
              <a:t>‹#›</a:t>
            </a:fld>
            <a:endParaRPr>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Quote">
  <p:cSld name="Quote">
    <p:spTree>
      <p:nvGrpSpPr>
        <p:cNvPr id="1" name="Shape 63"/>
        <p:cNvGrpSpPr/>
        <p:nvPr/>
      </p:nvGrpSpPr>
      <p:grpSpPr>
        <a:xfrm>
          <a:off x="0" y="0"/>
          <a:ext cx="0" cy="0"/>
          <a:chOff x="0" y="0"/>
          <a:chExt cx="0" cy="0"/>
        </a:xfrm>
      </p:grpSpPr>
      <p:sp>
        <p:nvSpPr>
          <p:cNvPr id="64" name="Google Shape;64;p13"/>
          <p:cNvSpPr txBox="1">
            <a:spLocks noGrp="1"/>
          </p:cNvSpPr>
          <p:nvPr>
            <p:ph type="body" idx="1"/>
          </p:nvPr>
        </p:nvSpPr>
        <p:spPr>
          <a:xfrm>
            <a:off x="4833937" y="8947546"/>
            <a:ext cx="14716126" cy="647701"/>
          </a:xfrm>
          <a:prstGeom prst="rect">
            <a:avLst/>
          </a:prstGeom>
          <a:noFill/>
          <a:ln>
            <a:noFill/>
          </a:ln>
        </p:spPr>
        <p:txBody>
          <a:bodyPr spcFirstLastPara="1" wrap="square" lIns="71425" tIns="71425" rIns="71425" bIns="71425" anchor="t" anchorCtr="0">
            <a:noAutofit/>
          </a:bodyPr>
          <a:lstStyle>
            <a:lvl1pPr marL="457200" lvl="0" indent="-228600" algn="ctr">
              <a:lnSpc>
                <a:spcPct val="100000"/>
              </a:lnSpc>
              <a:spcBef>
                <a:spcPts val="0"/>
              </a:spcBef>
              <a:spcAft>
                <a:spcPts val="0"/>
              </a:spcAft>
              <a:buClr>
                <a:srgbClr val="000000"/>
              </a:buClr>
              <a:buSzPts val="3200"/>
              <a:buFont typeface="Helvetica Neue"/>
              <a:buNone/>
              <a:defRPr sz="3200" i="1"/>
            </a:lvl1pPr>
            <a:lvl2pPr marL="914400" lvl="1" indent="-394335" algn="l">
              <a:lnSpc>
                <a:spcPct val="100000"/>
              </a:lnSpc>
              <a:spcBef>
                <a:spcPts val="5900"/>
              </a:spcBef>
              <a:spcAft>
                <a:spcPts val="0"/>
              </a:spcAft>
              <a:buClr>
                <a:srgbClr val="000000"/>
              </a:buClr>
              <a:buSzPts val="2610"/>
              <a:buChar char="•"/>
              <a:defRPr/>
            </a:lvl2pPr>
            <a:lvl3pPr marL="1371600" lvl="2" indent="-394335" algn="l">
              <a:lnSpc>
                <a:spcPct val="100000"/>
              </a:lnSpc>
              <a:spcBef>
                <a:spcPts val="5900"/>
              </a:spcBef>
              <a:spcAft>
                <a:spcPts val="0"/>
              </a:spcAft>
              <a:buClr>
                <a:srgbClr val="000000"/>
              </a:buClr>
              <a:buSzPts val="2610"/>
              <a:buChar char="•"/>
              <a:defRPr/>
            </a:lvl3pPr>
            <a:lvl4pPr marL="1828800" lvl="3" indent="-394335" algn="l">
              <a:lnSpc>
                <a:spcPct val="100000"/>
              </a:lnSpc>
              <a:spcBef>
                <a:spcPts val="5900"/>
              </a:spcBef>
              <a:spcAft>
                <a:spcPts val="0"/>
              </a:spcAft>
              <a:buClr>
                <a:srgbClr val="000000"/>
              </a:buClr>
              <a:buSzPts val="2610"/>
              <a:buChar char="•"/>
              <a:defRPr/>
            </a:lvl4pPr>
            <a:lvl5pPr marL="2286000" lvl="4" indent="-394335" algn="l">
              <a:lnSpc>
                <a:spcPct val="100000"/>
              </a:lnSpc>
              <a:spcBef>
                <a:spcPts val="5900"/>
              </a:spcBef>
              <a:spcAft>
                <a:spcPts val="0"/>
              </a:spcAft>
              <a:buClr>
                <a:srgbClr val="000000"/>
              </a:buClr>
              <a:buSzPts val="2610"/>
              <a:buChar char="•"/>
              <a:defRPr/>
            </a:lvl5pPr>
            <a:lvl6pPr marL="2743200" lvl="5" indent="-394335" algn="l">
              <a:lnSpc>
                <a:spcPct val="100000"/>
              </a:lnSpc>
              <a:spcBef>
                <a:spcPts val="5900"/>
              </a:spcBef>
              <a:spcAft>
                <a:spcPts val="0"/>
              </a:spcAft>
              <a:buClr>
                <a:srgbClr val="000000"/>
              </a:buClr>
              <a:buSzPts val="2610"/>
              <a:buChar char="•"/>
              <a:defRPr/>
            </a:lvl6pPr>
            <a:lvl7pPr marL="3200400" lvl="6" indent="-394335" algn="l">
              <a:lnSpc>
                <a:spcPct val="100000"/>
              </a:lnSpc>
              <a:spcBef>
                <a:spcPts val="5900"/>
              </a:spcBef>
              <a:spcAft>
                <a:spcPts val="0"/>
              </a:spcAft>
              <a:buClr>
                <a:srgbClr val="000000"/>
              </a:buClr>
              <a:buSzPts val="2610"/>
              <a:buChar char="•"/>
              <a:defRPr/>
            </a:lvl7pPr>
            <a:lvl8pPr marL="3657600" lvl="7" indent="-394334" algn="l">
              <a:lnSpc>
                <a:spcPct val="100000"/>
              </a:lnSpc>
              <a:spcBef>
                <a:spcPts val="5900"/>
              </a:spcBef>
              <a:spcAft>
                <a:spcPts val="0"/>
              </a:spcAft>
              <a:buClr>
                <a:srgbClr val="000000"/>
              </a:buClr>
              <a:buSzPts val="2610"/>
              <a:buChar char="•"/>
              <a:defRPr/>
            </a:lvl8pPr>
            <a:lvl9pPr marL="4114800" lvl="8" indent="-394334" algn="l">
              <a:lnSpc>
                <a:spcPct val="100000"/>
              </a:lnSpc>
              <a:spcBef>
                <a:spcPts val="5900"/>
              </a:spcBef>
              <a:spcAft>
                <a:spcPts val="0"/>
              </a:spcAft>
              <a:buClr>
                <a:srgbClr val="000000"/>
              </a:buClr>
              <a:buSzPts val="2610"/>
              <a:buChar char="•"/>
              <a:defRPr/>
            </a:lvl9pPr>
          </a:lstStyle>
          <a:p>
            <a:endParaRPr/>
          </a:p>
        </p:txBody>
      </p:sp>
      <p:sp>
        <p:nvSpPr>
          <p:cNvPr id="65" name="Google Shape;65;p13"/>
          <p:cNvSpPr txBox="1">
            <a:spLocks noGrp="1"/>
          </p:cNvSpPr>
          <p:nvPr>
            <p:ph type="body" idx="2"/>
          </p:nvPr>
        </p:nvSpPr>
        <p:spPr>
          <a:xfrm>
            <a:off x="4833937" y="5997575"/>
            <a:ext cx="14716126" cy="863601"/>
          </a:xfrm>
          <a:prstGeom prst="rect">
            <a:avLst/>
          </a:prstGeom>
          <a:noFill/>
          <a:ln>
            <a:noFill/>
          </a:ln>
        </p:spPr>
        <p:txBody>
          <a:bodyPr spcFirstLastPara="1" wrap="square" lIns="71425" tIns="71425" rIns="71425" bIns="71425" anchor="ctr" anchorCtr="0">
            <a:noAutofit/>
          </a:bodyPr>
          <a:lstStyle>
            <a:lvl1pPr marL="457200" lvl="0" indent="-228600" algn="ctr">
              <a:lnSpc>
                <a:spcPct val="100000"/>
              </a:lnSpc>
              <a:spcBef>
                <a:spcPts val="0"/>
              </a:spcBef>
              <a:spcAft>
                <a:spcPts val="0"/>
              </a:spcAft>
              <a:buClr>
                <a:srgbClr val="000000"/>
              </a:buClr>
              <a:buSzPts val="4600"/>
              <a:buFont typeface="Helvetica Neue"/>
              <a:buNone/>
              <a:defRPr sz="4600">
                <a:latin typeface="Helvetica Neue"/>
                <a:ea typeface="Helvetica Neue"/>
                <a:cs typeface="Helvetica Neue"/>
                <a:sym typeface="Helvetica Neue"/>
              </a:defRPr>
            </a:lvl1pPr>
            <a:lvl2pPr marL="914400" lvl="1" indent="-394335" algn="l">
              <a:lnSpc>
                <a:spcPct val="100000"/>
              </a:lnSpc>
              <a:spcBef>
                <a:spcPts val="5900"/>
              </a:spcBef>
              <a:spcAft>
                <a:spcPts val="0"/>
              </a:spcAft>
              <a:buClr>
                <a:srgbClr val="000000"/>
              </a:buClr>
              <a:buSzPts val="2610"/>
              <a:buChar char="•"/>
              <a:defRPr/>
            </a:lvl2pPr>
            <a:lvl3pPr marL="1371600" lvl="2" indent="-394335" algn="l">
              <a:lnSpc>
                <a:spcPct val="100000"/>
              </a:lnSpc>
              <a:spcBef>
                <a:spcPts val="5900"/>
              </a:spcBef>
              <a:spcAft>
                <a:spcPts val="0"/>
              </a:spcAft>
              <a:buClr>
                <a:srgbClr val="000000"/>
              </a:buClr>
              <a:buSzPts val="2610"/>
              <a:buChar char="•"/>
              <a:defRPr/>
            </a:lvl3pPr>
            <a:lvl4pPr marL="1828800" lvl="3" indent="-394335" algn="l">
              <a:lnSpc>
                <a:spcPct val="100000"/>
              </a:lnSpc>
              <a:spcBef>
                <a:spcPts val="5900"/>
              </a:spcBef>
              <a:spcAft>
                <a:spcPts val="0"/>
              </a:spcAft>
              <a:buClr>
                <a:srgbClr val="000000"/>
              </a:buClr>
              <a:buSzPts val="2610"/>
              <a:buChar char="•"/>
              <a:defRPr/>
            </a:lvl4pPr>
            <a:lvl5pPr marL="2286000" lvl="4" indent="-394335" algn="l">
              <a:lnSpc>
                <a:spcPct val="100000"/>
              </a:lnSpc>
              <a:spcBef>
                <a:spcPts val="5900"/>
              </a:spcBef>
              <a:spcAft>
                <a:spcPts val="0"/>
              </a:spcAft>
              <a:buClr>
                <a:srgbClr val="000000"/>
              </a:buClr>
              <a:buSzPts val="2610"/>
              <a:buChar char="•"/>
              <a:defRPr/>
            </a:lvl5pPr>
            <a:lvl6pPr marL="2743200" lvl="5" indent="-394335" algn="l">
              <a:lnSpc>
                <a:spcPct val="100000"/>
              </a:lnSpc>
              <a:spcBef>
                <a:spcPts val="5900"/>
              </a:spcBef>
              <a:spcAft>
                <a:spcPts val="0"/>
              </a:spcAft>
              <a:buClr>
                <a:srgbClr val="000000"/>
              </a:buClr>
              <a:buSzPts val="2610"/>
              <a:buChar char="•"/>
              <a:defRPr/>
            </a:lvl6pPr>
            <a:lvl7pPr marL="3200400" lvl="6" indent="-394335" algn="l">
              <a:lnSpc>
                <a:spcPct val="100000"/>
              </a:lnSpc>
              <a:spcBef>
                <a:spcPts val="5900"/>
              </a:spcBef>
              <a:spcAft>
                <a:spcPts val="0"/>
              </a:spcAft>
              <a:buClr>
                <a:srgbClr val="000000"/>
              </a:buClr>
              <a:buSzPts val="2610"/>
              <a:buChar char="•"/>
              <a:defRPr/>
            </a:lvl7pPr>
            <a:lvl8pPr marL="3657600" lvl="7" indent="-394334" algn="l">
              <a:lnSpc>
                <a:spcPct val="100000"/>
              </a:lnSpc>
              <a:spcBef>
                <a:spcPts val="5900"/>
              </a:spcBef>
              <a:spcAft>
                <a:spcPts val="0"/>
              </a:spcAft>
              <a:buClr>
                <a:srgbClr val="000000"/>
              </a:buClr>
              <a:buSzPts val="2610"/>
              <a:buChar char="•"/>
              <a:defRPr/>
            </a:lvl8pPr>
            <a:lvl9pPr marL="4114800" lvl="8" indent="-394334" algn="l">
              <a:lnSpc>
                <a:spcPct val="100000"/>
              </a:lnSpc>
              <a:spcBef>
                <a:spcPts val="5900"/>
              </a:spcBef>
              <a:spcAft>
                <a:spcPts val="0"/>
              </a:spcAft>
              <a:buClr>
                <a:srgbClr val="000000"/>
              </a:buClr>
              <a:buSzPts val="2610"/>
              <a:buChar char="•"/>
              <a:defRPr/>
            </a:lvl9pPr>
          </a:lstStyle>
          <a:p>
            <a:endParaRPr/>
          </a:p>
        </p:txBody>
      </p:sp>
      <p:sp>
        <p:nvSpPr>
          <p:cNvPr id="66" name="Google Shape;66;p13"/>
          <p:cNvSpPr txBox="1">
            <a:spLocks noGrp="1"/>
          </p:cNvSpPr>
          <p:nvPr>
            <p:ph type="sldNum" idx="12"/>
          </p:nvPr>
        </p:nvSpPr>
        <p:spPr>
          <a:xfrm>
            <a:off x="11954103" y="13073062"/>
            <a:ext cx="466269" cy="477671"/>
          </a:xfrm>
          <a:prstGeom prst="rect">
            <a:avLst/>
          </a:prstGeom>
          <a:noFill/>
          <a:ln>
            <a:noFill/>
          </a:ln>
        </p:spPr>
        <p:txBody>
          <a:bodyPr spcFirstLastPara="1" wrap="square" lIns="71425" tIns="71425" rIns="71425" bIns="71425" anchor="t" anchorCtr="0">
            <a:noAutofit/>
          </a:bodyPr>
          <a:lstStyle>
            <a:lvl1pPr marL="0" marR="0" lvl="0" indent="0" algn="ctr">
              <a:lnSpc>
                <a:spcPct val="100000"/>
              </a:lnSpc>
              <a:spcBef>
                <a:spcPts val="0"/>
              </a:spcBef>
              <a:spcAft>
                <a:spcPts val="0"/>
              </a:spcAft>
              <a:buClr>
                <a:srgbClr val="000000"/>
              </a:buClr>
              <a:buSzPts val="2200"/>
              <a:buFont typeface="Helvetica Neue Light"/>
              <a:buNone/>
              <a:defRPr>
                <a:solidFill>
                  <a:srgbClr val="000000"/>
                </a:solidFill>
              </a:defRPr>
            </a:lvl1pPr>
            <a:lvl2pPr marL="0" marR="0" lvl="1" indent="0" algn="ctr">
              <a:lnSpc>
                <a:spcPct val="100000"/>
              </a:lnSpc>
              <a:spcBef>
                <a:spcPts val="0"/>
              </a:spcBef>
              <a:spcAft>
                <a:spcPts val="0"/>
              </a:spcAft>
              <a:buClr>
                <a:srgbClr val="000000"/>
              </a:buClr>
              <a:buSzPts val="2200"/>
              <a:buFont typeface="Helvetica Neue Light"/>
              <a:buNone/>
              <a:defRPr>
                <a:solidFill>
                  <a:srgbClr val="000000"/>
                </a:solidFill>
              </a:defRPr>
            </a:lvl2pPr>
            <a:lvl3pPr marL="0" marR="0" lvl="2" indent="0" algn="ctr">
              <a:lnSpc>
                <a:spcPct val="100000"/>
              </a:lnSpc>
              <a:spcBef>
                <a:spcPts val="0"/>
              </a:spcBef>
              <a:spcAft>
                <a:spcPts val="0"/>
              </a:spcAft>
              <a:buClr>
                <a:srgbClr val="000000"/>
              </a:buClr>
              <a:buSzPts val="2200"/>
              <a:buFont typeface="Helvetica Neue Light"/>
              <a:buNone/>
              <a:defRPr>
                <a:solidFill>
                  <a:srgbClr val="000000"/>
                </a:solidFill>
              </a:defRPr>
            </a:lvl3pPr>
            <a:lvl4pPr marL="0" marR="0" lvl="3" indent="0" algn="ctr">
              <a:lnSpc>
                <a:spcPct val="100000"/>
              </a:lnSpc>
              <a:spcBef>
                <a:spcPts val="0"/>
              </a:spcBef>
              <a:spcAft>
                <a:spcPts val="0"/>
              </a:spcAft>
              <a:buClr>
                <a:srgbClr val="000000"/>
              </a:buClr>
              <a:buSzPts val="2200"/>
              <a:buFont typeface="Helvetica Neue Light"/>
              <a:buNone/>
              <a:defRPr>
                <a:solidFill>
                  <a:srgbClr val="000000"/>
                </a:solidFill>
              </a:defRPr>
            </a:lvl4pPr>
            <a:lvl5pPr marL="0" marR="0" lvl="4" indent="0" algn="ctr">
              <a:lnSpc>
                <a:spcPct val="100000"/>
              </a:lnSpc>
              <a:spcBef>
                <a:spcPts val="0"/>
              </a:spcBef>
              <a:spcAft>
                <a:spcPts val="0"/>
              </a:spcAft>
              <a:buClr>
                <a:srgbClr val="000000"/>
              </a:buClr>
              <a:buSzPts val="2200"/>
              <a:buFont typeface="Helvetica Neue Light"/>
              <a:buNone/>
              <a:defRPr>
                <a:solidFill>
                  <a:srgbClr val="000000"/>
                </a:solidFill>
              </a:defRPr>
            </a:lvl5pPr>
            <a:lvl6pPr marL="0" marR="0" lvl="5" indent="0" algn="ctr">
              <a:lnSpc>
                <a:spcPct val="100000"/>
              </a:lnSpc>
              <a:spcBef>
                <a:spcPts val="0"/>
              </a:spcBef>
              <a:spcAft>
                <a:spcPts val="0"/>
              </a:spcAft>
              <a:buClr>
                <a:srgbClr val="000000"/>
              </a:buClr>
              <a:buSzPts val="2200"/>
              <a:buFont typeface="Helvetica Neue Light"/>
              <a:buNone/>
              <a:defRPr>
                <a:solidFill>
                  <a:srgbClr val="000000"/>
                </a:solidFill>
              </a:defRPr>
            </a:lvl6pPr>
            <a:lvl7pPr marL="0" marR="0" lvl="6" indent="0" algn="ctr">
              <a:lnSpc>
                <a:spcPct val="100000"/>
              </a:lnSpc>
              <a:spcBef>
                <a:spcPts val="0"/>
              </a:spcBef>
              <a:spcAft>
                <a:spcPts val="0"/>
              </a:spcAft>
              <a:buClr>
                <a:srgbClr val="000000"/>
              </a:buClr>
              <a:buSzPts val="2200"/>
              <a:buFont typeface="Helvetica Neue Light"/>
              <a:buNone/>
              <a:defRPr>
                <a:solidFill>
                  <a:srgbClr val="000000"/>
                </a:solidFill>
              </a:defRPr>
            </a:lvl7pPr>
            <a:lvl8pPr marL="0" marR="0" lvl="7" indent="0" algn="ctr">
              <a:lnSpc>
                <a:spcPct val="100000"/>
              </a:lnSpc>
              <a:spcBef>
                <a:spcPts val="0"/>
              </a:spcBef>
              <a:spcAft>
                <a:spcPts val="0"/>
              </a:spcAft>
              <a:buClr>
                <a:srgbClr val="000000"/>
              </a:buClr>
              <a:buSzPts val="2200"/>
              <a:buFont typeface="Helvetica Neue Light"/>
              <a:buNone/>
              <a:defRPr>
                <a:solidFill>
                  <a:srgbClr val="000000"/>
                </a:solidFill>
              </a:defRPr>
            </a:lvl8pPr>
            <a:lvl9pPr marL="0" marR="0" lvl="8" indent="0" algn="ctr">
              <a:lnSpc>
                <a:spcPct val="100000"/>
              </a:lnSpc>
              <a:spcBef>
                <a:spcPts val="0"/>
              </a:spcBef>
              <a:spcAft>
                <a:spcPts val="0"/>
              </a:spcAft>
              <a:buClr>
                <a:srgbClr val="000000"/>
              </a:buClr>
              <a:buSzPts val="2200"/>
              <a:buFont typeface="Helvetica Neue Light"/>
              <a:buNone/>
              <a:defRPr>
                <a:solidFill>
                  <a:srgbClr val="000000"/>
                </a:solidFill>
              </a:defRPr>
            </a:lvl9pPr>
          </a:lstStyle>
          <a:p>
            <a:pPr marL="0" lvl="0" indent="0" algn="ctr" rtl="0">
              <a:spcBef>
                <a:spcPts val="0"/>
              </a:spcBef>
              <a:spcAft>
                <a:spcPts val="0"/>
              </a:spcAft>
              <a:buNone/>
            </a:pPr>
            <a:fld id="{00000000-1234-1234-1234-123412341234}" type="slidenum">
              <a:rPr lang="en-US"/>
              <a:t>‹#›</a:t>
            </a:fld>
            <a:endParaRPr>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Photo">
  <p:cSld name="Photo">
    <p:spTree>
      <p:nvGrpSpPr>
        <p:cNvPr id="1" name="Shape 67"/>
        <p:cNvGrpSpPr/>
        <p:nvPr/>
      </p:nvGrpSpPr>
      <p:grpSpPr>
        <a:xfrm>
          <a:off x="0" y="0"/>
          <a:ext cx="0" cy="0"/>
          <a:chOff x="0" y="0"/>
          <a:chExt cx="0" cy="0"/>
        </a:xfrm>
      </p:grpSpPr>
      <p:sp>
        <p:nvSpPr>
          <p:cNvPr id="68" name="Google Shape;68;p14"/>
          <p:cNvSpPr>
            <a:spLocks noGrp="1"/>
          </p:cNvSpPr>
          <p:nvPr>
            <p:ph type="pic" idx="2"/>
          </p:nvPr>
        </p:nvSpPr>
        <p:spPr>
          <a:xfrm>
            <a:off x="3047999" y="0"/>
            <a:ext cx="18288001" cy="13716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9pPr>
          </a:lstStyle>
          <a:p>
            <a:endParaRPr/>
          </a:p>
        </p:txBody>
      </p:sp>
      <p:sp>
        <p:nvSpPr>
          <p:cNvPr id="69" name="Google Shape;69;p14"/>
          <p:cNvSpPr txBox="1">
            <a:spLocks noGrp="1"/>
          </p:cNvSpPr>
          <p:nvPr>
            <p:ph type="sldNum" idx="12"/>
          </p:nvPr>
        </p:nvSpPr>
        <p:spPr>
          <a:xfrm>
            <a:off x="11954103" y="13073062"/>
            <a:ext cx="466269" cy="477671"/>
          </a:xfrm>
          <a:prstGeom prst="rect">
            <a:avLst/>
          </a:prstGeom>
          <a:noFill/>
          <a:ln>
            <a:noFill/>
          </a:ln>
        </p:spPr>
        <p:txBody>
          <a:bodyPr spcFirstLastPara="1" wrap="square" lIns="71425" tIns="71425" rIns="71425" bIns="71425" anchor="t" anchorCtr="0">
            <a:noAutofit/>
          </a:bodyPr>
          <a:lstStyle>
            <a:lvl1pPr marL="0" marR="0" lvl="0" indent="0" algn="ctr">
              <a:lnSpc>
                <a:spcPct val="100000"/>
              </a:lnSpc>
              <a:spcBef>
                <a:spcPts val="0"/>
              </a:spcBef>
              <a:spcAft>
                <a:spcPts val="0"/>
              </a:spcAft>
              <a:buClr>
                <a:srgbClr val="000000"/>
              </a:buClr>
              <a:buSzPts val="2200"/>
              <a:buFont typeface="Helvetica Neue Light"/>
              <a:buNone/>
              <a:defRPr>
                <a:solidFill>
                  <a:srgbClr val="000000"/>
                </a:solidFill>
              </a:defRPr>
            </a:lvl1pPr>
            <a:lvl2pPr marL="0" marR="0" lvl="1" indent="0" algn="ctr">
              <a:lnSpc>
                <a:spcPct val="100000"/>
              </a:lnSpc>
              <a:spcBef>
                <a:spcPts val="0"/>
              </a:spcBef>
              <a:spcAft>
                <a:spcPts val="0"/>
              </a:spcAft>
              <a:buClr>
                <a:srgbClr val="000000"/>
              </a:buClr>
              <a:buSzPts val="2200"/>
              <a:buFont typeface="Helvetica Neue Light"/>
              <a:buNone/>
              <a:defRPr>
                <a:solidFill>
                  <a:srgbClr val="000000"/>
                </a:solidFill>
              </a:defRPr>
            </a:lvl2pPr>
            <a:lvl3pPr marL="0" marR="0" lvl="2" indent="0" algn="ctr">
              <a:lnSpc>
                <a:spcPct val="100000"/>
              </a:lnSpc>
              <a:spcBef>
                <a:spcPts val="0"/>
              </a:spcBef>
              <a:spcAft>
                <a:spcPts val="0"/>
              </a:spcAft>
              <a:buClr>
                <a:srgbClr val="000000"/>
              </a:buClr>
              <a:buSzPts val="2200"/>
              <a:buFont typeface="Helvetica Neue Light"/>
              <a:buNone/>
              <a:defRPr>
                <a:solidFill>
                  <a:srgbClr val="000000"/>
                </a:solidFill>
              </a:defRPr>
            </a:lvl3pPr>
            <a:lvl4pPr marL="0" marR="0" lvl="3" indent="0" algn="ctr">
              <a:lnSpc>
                <a:spcPct val="100000"/>
              </a:lnSpc>
              <a:spcBef>
                <a:spcPts val="0"/>
              </a:spcBef>
              <a:spcAft>
                <a:spcPts val="0"/>
              </a:spcAft>
              <a:buClr>
                <a:srgbClr val="000000"/>
              </a:buClr>
              <a:buSzPts val="2200"/>
              <a:buFont typeface="Helvetica Neue Light"/>
              <a:buNone/>
              <a:defRPr>
                <a:solidFill>
                  <a:srgbClr val="000000"/>
                </a:solidFill>
              </a:defRPr>
            </a:lvl4pPr>
            <a:lvl5pPr marL="0" marR="0" lvl="4" indent="0" algn="ctr">
              <a:lnSpc>
                <a:spcPct val="100000"/>
              </a:lnSpc>
              <a:spcBef>
                <a:spcPts val="0"/>
              </a:spcBef>
              <a:spcAft>
                <a:spcPts val="0"/>
              </a:spcAft>
              <a:buClr>
                <a:srgbClr val="000000"/>
              </a:buClr>
              <a:buSzPts val="2200"/>
              <a:buFont typeface="Helvetica Neue Light"/>
              <a:buNone/>
              <a:defRPr>
                <a:solidFill>
                  <a:srgbClr val="000000"/>
                </a:solidFill>
              </a:defRPr>
            </a:lvl5pPr>
            <a:lvl6pPr marL="0" marR="0" lvl="5" indent="0" algn="ctr">
              <a:lnSpc>
                <a:spcPct val="100000"/>
              </a:lnSpc>
              <a:spcBef>
                <a:spcPts val="0"/>
              </a:spcBef>
              <a:spcAft>
                <a:spcPts val="0"/>
              </a:spcAft>
              <a:buClr>
                <a:srgbClr val="000000"/>
              </a:buClr>
              <a:buSzPts val="2200"/>
              <a:buFont typeface="Helvetica Neue Light"/>
              <a:buNone/>
              <a:defRPr>
                <a:solidFill>
                  <a:srgbClr val="000000"/>
                </a:solidFill>
              </a:defRPr>
            </a:lvl6pPr>
            <a:lvl7pPr marL="0" marR="0" lvl="6" indent="0" algn="ctr">
              <a:lnSpc>
                <a:spcPct val="100000"/>
              </a:lnSpc>
              <a:spcBef>
                <a:spcPts val="0"/>
              </a:spcBef>
              <a:spcAft>
                <a:spcPts val="0"/>
              </a:spcAft>
              <a:buClr>
                <a:srgbClr val="000000"/>
              </a:buClr>
              <a:buSzPts val="2200"/>
              <a:buFont typeface="Helvetica Neue Light"/>
              <a:buNone/>
              <a:defRPr>
                <a:solidFill>
                  <a:srgbClr val="000000"/>
                </a:solidFill>
              </a:defRPr>
            </a:lvl7pPr>
            <a:lvl8pPr marL="0" marR="0" lvl="7" indent="0" algn="ctr">
              <a:lnSpc>
                <a:spcPct val="100000"/>
              </a:lnSpc>
              <a:spcBef>
                <a:spcPts val="0"/>
              </a:spcBef>
              <a:spcAft>
                <a:spcPts val="0"/>
              </a:spcAft>
              <a:buClr>
                <a:srgbClr val="000000"/>
              </a:buClr>
              <a:buSzPts val="2200"/>
              <a:buFont typeface="Helvetica Neue Light"/>
              <a:buNone/>
              <a:defRPr>
                <a:solidFill>
                  <a:srgbClr val="000000"/>
                </a:solidFill>
              </a:defRPr>
            </a:lvl8pPr>
            <a:lvl9pPr marL="0" marR="0" lvl="8" indent="0" algn="ctr">
              <a:lnSpc>
                <a:spcPct val="100000"/>
              </a:lnSpc>
              <a:spcBef>
                <a:spcPts val="0"/>
              </a:spcBef>
              <a:spcAft>
                <a:spcPts val="0"/>
              </a:spcAft>
              <a:buClr>
                <a:srgbClr val="000000"/>
              </a:buClr>
              <a:buSzPts val="2200"/>
              <a:buFont typeface="Helvetica Neue Light"/>
              <a:buNone/>
              <a:defRPr>
                <a:solidFill>
                  <a:srgbClr val="000000"/>
                </a:solidFill>
              </a:defRPr>
            </a:lvl9pPr>
          </a:lstStyle>
          <a:p>
            <a:pPr marL="0" lvl="0" indent="0" algn="ctr" rtl="0">
              <a:spcBef>
                <a:spcPts val="0"/>
              </a:spcBef>
              <a:spcAft>
                <a:spcPts val="0"/>
              </a:spcAft>
              <a:buNone/>
            </a:pPr>
            <a:fld id="{00000000-1234-1234-1234-123412341234}" type="slidenum">
              <a:rPr lang="en-US"/>
              <a:t>‹#›</a:t>
            </a:fld>
            <a:endParaRPr>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70"/>
        <p:cNvGrpSpPr/>
        <p:nvPr/>
      </p:nvGrpSpPr>
      <p:grpSpPr>
        <a:xfrm>
          <a:off x="0" y="0"/>
          <a:ext cx="0" cy="0"/>
          <a:chOff x="0" y="0"/>
          <a:chExt cx="0" cy="0"/>
        </a:xfrm>
      </p:grpSpPr>
      <p:sp>
        <p:nvSpPr>
          <p:cNvPr id="71" name="Google Shape;71;p15"/>
          <p:cNvSpPr txBox="1">
            <a:spLocks noGrp="1"/>
          </p:cNvSpPr>
          <p:nvPr>
            <p:ph type="sldNum" idx="12"/>
          </p:nvPr>
        </p:nvSpPr>
        <p:spPr>
          <a:xfrm>
            <a:off x="11954103" y="13073062"/>
            <a:ext cx="466269" cy="477671"/>
          </a:xfrm>
          <a:prstGeom prst="rect">
            <a:avLst/>
          </a:prstGeom>
          <a:noFill/>
          <a:ln>
            <a:noFill/>
          </a:ln>
        </p:spPr>
        <p:txBody>
          <a:bodyPr spcFirstLastPara="1" wrap="square" lIns="71425" tIns="71425" rIns="71425" bIns="71425" anchor="t" anchorCtr="0">
            <a:noAutofit/>
          </a:bodyPr>
          <a:lstStyle>
            <a:lvl1pPr marL="0" marR="0" lvl="0" indent="0" algn="ctr">
              <a:lnSpc>
                <a:spcPct val="100000"/>
              </a:lnSpc>
              <a:spcBef>
                <a:spcPts val="0"/>
              </a:spcBef>
              <a:spcAft>
                <a:spcPts val="0"/>
              </a:spcAft>
              <a:buClr>
                <a:srgbClr val="000000"/>
              </a:buClr>
              <a:buSzPts val="2200"/>
              <a:buFont typeface="Helvetica Neue Light"/>
              <a:buNone/>
              <a:defRPr>
                <a:solidFill>
                  <a:srgbClr val="000000"/>
                </a:solidFill>
              </a:defRPr>
            </a:lvl1pPr>
            <a:lvl2pPr marL="0" marR="0" lvl="1" indent="0" algn="ctr">
              <a:lnSpc>
                <a:spcPct val="100000"/>
              </a:lnSpc>
              <a:spcBef>
                <a:spcPts val="0"/>
              </a:spcBef>
              <a:spcAft>
                <a:spcPts val="0"/>
              </a:spcAft>
              <a:buClr>
                <a:srgbClr val="000000"/>
              </a:buClr>
              <a:buSzPts val="2200"/>
              <a:buFont typeface="Helvetica Neue Light"/>
              <a:buNone/>
              <a:defRPr>
                <a:solidFill>
                  <a:srgbClr val="000000"/>
                </a:solidFill>
              </a:defRPr>
            </a:lvl2pPr>
            <a:lvl3pPr marL="0" marR="0" lvl="2" indent="0" algn="ctr">
              <a:lnSpc>
                <a:spcPct val="100000"/>
              </a:lnSpc>
              <a:spcBef>
                <a:spcPts val="0"/>
              </a:spcBef>
              <a:spcAft>
                <a:spcPts val="0"/>
              </a:spcAft>
              <a:buClr>
                <a:srgbClr val="000000"/>
              </a:buClr>
              <a:buSzPts val="2200"/>
              <a:buFont typeface="Helvetica Neue Light"/>
              <a:buNone/>
              <a:defRPr>
                <a:solidFill>
                  <a:srgbClr val="000000"/>
                </a:solidFill>
              </a:defRPr>
            </a:lvl3pPr>
            <a:lvl4pPr marL="0" marR="0" lvl="3" indent="0" algn="ctr">
              <a:lnSpc>
                <a:spcPct val="100000"/>
              </a:lnSpc>
              <a:spcBef>
                <a:spcPts val="0"/>
              </a:spcBef>
              <a:spcAft>
                <a:spcPts val="0"/>
              </a:spcAft>
              <a:buClr>
                <a:srgbClr val="000000"/>
              </a:buClr>
              <a:buSzPts val="2200"/>
              <a:buFont typeface="Helvetica Neue Light"/>
              <a:buNone/>
              <a:defRPr>
                <a:solidFill>
                  <a:srgbClr val="000000"/>
                </a:solidFill>
              </a:defRPr>
            </a:lvl4pPr>
            <a:lvl5pPr marL="0" marR="0" lvl="4" indent="0" algn="ctr">
              <a:lnSpc>
                <a:spcPct val="100000"/>
              </a:lnSpc>
              <a:spcBef>
                <a:spcPts val="0"/>
              </a:spcBef>
              <a:spcAft>
                <a:spcPts val="0"/>
              </a:spcAft>
              <a:buClr>
                <a:srgbClr val="000000"/>
              </a:buClr>
              <a:buSzPts val="2200"/>
              <a:buFont typeface="Helvetica Neue Light"/>
              <a:buNone/>
              <a:defRPr>
                <a:solidFill>
                  <a:srgbClr val="000000"/>
                </a:solidFill>
              </a:defRPr>
            </a:lvl5pPr>
            <a:lvl6pPr marL="0" marR="0" lvl="5" indent="0" algn="ctr">
              <a:lnSpc>
                <a:spcPct val="100000"/>
              </a:lnSpc>
              <a:spcBef>
                <a:spcPts val="0"/>
              </a:spcBef>
              <a:spcAft>
                <a:spcPts val="0"/>
              </a:spcAft>
              <a:buClr>
                <a:srgbClr val="000000"/>
              </a:buClr>
              <a:buSzPts val="2200"/>
              <a:buFont typeface="Helvetica Neue Light"/>
              <a:buNone/>
              <a:defRPr>
                <a:solidFill>
                  <a:srgbClr val="000000"/>
                </a:solidFill>
              </a:defRPr>
            </a:lvl6pPr>
            <a:lvl7pPr marL="0" marR="0" lvl="6" indent="0" algn="ctr">
              <a:lnSpc>
                <a:spcPct val="100000"/>
              </a:lnSpc>
              <a:spcBef>
                <a:spcPts val="0"/>
              </a:spcBef>
              <a:spcAft>
                <a:spcPts val="0"/>
              </a:spcAft>
              <a:buClr>
                <a:srgbClr val="000000"/>
              </a:buClr>
              <a:buSzPts val="2200"/>
              <a:buFont typeface="Helvetica Neue Light"/>
              <a:buNone/>
              <a:defRPr>
                <a:solidFill>
                  <a:srgbClr val="000000"/>
                </a:solidFill>
              </a:defRPr>
            </a:lvl7pPr>
            <a:lvl8pPr marL="0" marR="0" lvl="7" indent="0" algn="ctr">
              <a:lnSpc>
                <a:spcPct val="100000"/>
              </a:lnSpc>
              <a:spcBef>
                <a:spcPts val="0"/>
              </a:spcBef>
              <a:spcAft>
                <a:spcPts val="0"/>
              </a:spcAft>
              <a:buClr>
                <a:srgbClr val="000000"/>
              </a:buClr>
              <a:buSzPts val="2200"/>
              <a:buFont typeface="Helvetica Neue Light"/>
              <a:buNone/>
              <a:defRPr>
                <a:solidFill>
                  <a:srgbClr val="000000"/>
                </a:solidFill>
              </a:defRPr>
            </a:lvl8pPr>
            <a:lvl9pPr marL="0" marR="0" lvl="8" indent="0" algn="ctr">
              <a:lnSpc>
                <a:spcPct val="100000"/>
              </a:lnSpc>
              <a:spcBef>
                <a:spcPts val="0"/>
              </a:spcBef>
              <a:spcAft>
                <a:spcPts val="0"/>
              </a:spcAft>
              <a:buClr>
                <a:srgbClr val="000000"/>
              </a:buClr>
              <a:buSzPts val="2200"/>
              <a:buFont typeface="Helvetica Neue Light"/>
              <a:buNone/>
              <a:defRPr>
                <a:solidFill>
                  <a:srgbClr val="000000"/>
                </a:solidFill>
              </a:defRPr>
            </a:lvl9pPr>
          </a:lstStyle>
          <a:p>
            <a:pPr marL="0" lvl="0" indent="0" algn="ctr" rtl="0">
              <a:spcBef>
                <a:spcPts val="0"/>
              </a:spcBef>
              <a:spcAft>
                <a:spcPts val="0"/>
              </a:spcAft>
              <a:buNone/>
            </a:pPr>
            <a:fld id="{00000000-1234-1234-1234-123412341234}" type="slidenum">
              <a:rPr lang="en-US"/>
              <a:t>‹#›</a:t>
            </a:fld>
            <a:endParaRPr>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Regular Body" type="tx">
  <p:cSld name="TITLE_AND_BODY">
    <p:spTree>
      <p:nvGrpSpPr>
        <p:cNvPr id="1" name="Shape 80"/>
        <p:cNvGrpSpPr/>
        <p:nvPr/>
      </p:nvGrpSpPr>
      <p:grpSpPr>
        <a:xfrm>
          <a:off x="0" y="0"/>
          <a:ext cx="0" cy="0"/>
          <a:chOff x="0" y="0"/>
          <a:chExt cx="0" cy="0"/>
        </a:xfrm>
      </p:grpSpPr>
      <p:sp>
        <p:nvSpPr>
          <p:cNvPr id="81" name="Google Shape;81;p17"/>
          <p:cNvSpPr txBox="1">
            <a:spLocks noGrp="1"/>
          </p:cNvSpPr>
          <p:nvPr>
            <p:ph type="sldNum" idx="12"/>
          </p:nvPr>
        </p:nvSpPr>
        <p:spPr>
          <a:xfrm>
            <a:off x="23638103" y="13076328"/>
            <a:ext cx="466200" cy="477600"/>
          </a:xfrm>
          <a:prstGeom prst="rect">
            <a:avLst/>
          </a:prstGeom>
          <a:noFill/>
          <a:ln>
            <a:noFill/>
          </a:ln>
        </p:spPr>
        <p:txBody>
          <a:bodyPr spcFirstLastPara="1" wrap="square" lIns="71425" tIns="71425" rIns="71425" bIns="71425" anchor="t" anchorCtr="0">
            <a:noAutofit/>
          </a:bodyPr>
          <a:lstStyle>
            <a:lvl1pPr marL="0" marR="0" lvl="0" indent="0" algn="ctr" rtl="0">
              <a:lnSpc>
                <a:spcPct val="100000"/>
              </a:lnSpc>
              <a:spcBef>
                <a:spcPts val="0"/>
              </a:spcBef>
              <a:spcAft>
                <a:spcPts val="0"/>
              </a:spcAft>
              <a:buClr>
                <a:srgbClr val="FFFFFF"/>
              </a:buClr>
              <a:buSzPts val="2200"/>
              <a:buFont typeface="Helvetica Neue Light"/>
              <a:buNone/>
              <a:defRPr sz="2200" b="0" i="0" u="none" strike="noStrike" cap="none">
                <a:solidFill>
                  <a:srgbClr val="FFFFFF"/>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FFFFFF"/>
              </a:buClr>
              <a:buSzPts val="2200"/>
              <a:buFont typeface="Helvetica Neue Light"/>
              <a:buNone/>
              <a:defRPr sz="2200" b="0" i="0" u="none" strike="noStrike" cap="none">
                <a:solidFill>
                  <a:srgbClr val="FFFFFF"/>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FFFFFF"/>
              </a:buClr>
              <a:buSzPts val="2200"/>
              <a:buFont typeface="Helvetica Neue Light"/>
              <a:buNone/>
              <a:defRPr sz="2200" b="0" i="0" u="none" strike="noStrike" cap="none">
                <a:solidFill>
                  <a:srgbClr val="FFFFFF"/>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FFFFFF"/>
              </a:buClr>
              <a:buSzPts val="2200"/>
              <a:buFont typeface="Helvetica Neue Light"/>
              <a:buNone/>
              <a:defRPr sz="2200" b="0" i="0" u="none" strike="noStrike" cap="none">
                <a:solidFill>
                  <a:srgbClr val="FFFFFF"/>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FFFFFF"/>
              </a:buClr>
              <a:buSzPts val="2200"/>
              <a:buFont typeface="Helvetica Neue Light"/>
              <a:buNone/>
              <a:defRPr sz="2200" b="0" i="0" u="none" strike="noStrike" cap="none">
                <a:solidFill>
                  <a:srgbClr val="FFFFFF"/>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FFFFFF"/>
              </a:buClr>
              <a:buSzPts val="2200"/>
              <a:buFont typeface="Helvetica Neue Light"/>
              <a:buNone/>
              <a:defRPr sz="2200" b="0" i="0" u="none" strike="noStrike" cap="none">
                <a:solidFill>
                  <a:srgbClr val="FFFFFF"/>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FFFFFF"/>
              </a:buClr>
              <a:buSzPts val="2200"/>
              <a:buFont typeface="Helvetica Neue Light"/>
              <a:buNone/>
              <a:defRPr sz="2200" b="0" i="0" u="none" strike="noStrike" cap="none">
                <a:solidFill>
                  <a:srgbClr val="FFFFFF"/>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FFFFFF"/>
              </a:buClr>
              <a:buSzPts val="2200"/>
              <a:buFont typeface="Helvetica Neue Light"/>
              <a:buNone/>
              <a:defRPr sz="2200" b="0" i="0" u="none" strike="noStrike" cap="none">
                <a:solidFill>
                  <a:srgbClr val="FFFFFF"/>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FFFFFF"/>
              </a:buClr>
              <a:buSzPts val="2200"/>
              <a:buFont typeface="Helvetica Neue Light"/>
              <a:buNone/>
              <a:defRPr sz="2200" b="0" i="0" u="none" strike="noStrike" cap="none">
                <a:solidFill>
                  <a:srgbClr val="FFFFFF"/>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
        <p:nvSpPr>
          <p:cNvPr id="82" name="Google Shape;82;p17"/>
          <p:cNvSpPr txBox="1">
            <a:spLocks noGrp="1"/>
          </p:cNvSpPr>
          <p:nvPr>
            <p:ph type="body" idx="1"/>
          </p:nvPr>
        </p:nvSpPr>
        <p:spPr>
          <a:xfrm>
            <a:off x="2046397" y="2800879"/>
            <a:ext cx="20674200" cy="1171500"/>
          </a:xfrm>
          <a:prstGeom prst="rect">
            <a:avLst/>
          </a:prstGeom>
          <a:noFill/>
          <a:ln>
            <a:noFill/>
          </a:ln>
        </p:spPr>
        <p:txBody>
          <a:bodyPr spcFirstLastPara="1" wrap="square" lIns="71425" tIns="71425" rIns="71425" bIns="71425" anchor="ctr" anchorCtr="0">
            <a:noAutofit/>
          </a:bodyPr>
          <a:lstStyle>
            <a:lvl1pPr marL="457200" lvl="0" indent="-228600" algn="l" rtl="0">
              <a:lnSpc>
                <a:spcPct val="100000"/>
              </a:lnSpc>
              <a:spcBef>
                <a:spcPts val="0"/>
              </a:spcBef>
              <a:spcAft>
                <a:spcPts val="0"/>
              </a:spcAft>
              <a:buClr>
                <a:srgbClr val="676767"/>
              </a:buClr>
              <a:buSzPts val="5900"/>
              <a:buFont typeface="Avenir"/>
              <a:buNone/>
              <a:defRPr sz="5900">
                <a:solidFill>
                  <a:srgbClr val="676767"/>
                </a:solidFill>
                <a:latin typeface="Avenir"/>
                <a:ea typeface="Avenir"/>
                <a:cs typeface="Avenir"/>
                <a:sym typeface="Avenir"/>
              </a:defRPr>
            </a:lvl1pPr>
            <a:lvl2pPr marL="914400" lvl="1" indent="-394335" algn="l" rtl="0">
              <a:lnSpc>
                <a:spcPct val="100000"/>
              </a:lnSpc>
              <a:spcBef>
                <a:spcPts val="5900"/>
              </a:spcBef>
              <a:spcAft>
                <a:spcPts val="0"/>
              </a:spcAft>
              <a:buClr>
                <a:srgbClr val="000000"/>
              </a:buClr>
              <a:buSzPts val="2610"/>
              <a:buChar char="•"/>
              <a:defRPr/>
            </a:lvl2pPr>
            <a:lvl3pPr marL="1371600" lvl="2" indent="-394335" algn="l" rtl="0">
              <a:lnSpc>
                <a:spcPct val="100000"/>
              </a:lnSpc>
              <a:spcBef>
                <a:spcPts val="5900"/>
              </a:spcBef>
              <a:spcAft>
                <a:spcPts val="0"/>
              </a:spcAft>
              <a:buClr>
                <a:srgbClr val="000000"/>
              </a:buClr>
              <a:buSzPts val="2610"/>
              <a:buChar char="•"/>
              <a:defRPr/>
            </a:lvl3pPr>
            <a:lvl4pPr marL="1828800" lvl="3" indent="-394335" algn="l" rtl="0">
              <a:lnSpc>
                <a:spcPct val="100000"/>
              </a:lnSpc>
              <a:spcBef>
                <a:spcPts val="5900"/>
              </a:spcBef>
              <a:spcAft>
                <a:spcPts val="0"/>
              </a:spcAft>
              <a:buClr>
                <a:srgbClr val="000000"/>
              </a:buClr>
              <a:buSzPts val="2610"/>
              <a:buChar char="•"/>
              <a:defRPr/>
            </a:lvl4pPr>
            <a:lvl5pPr marL="2286000" lvl="4" indent="-394335" algn="l" rtl="0">
              <a:lnSpc>
                <a:spcPct val="100000"/>
              </a:lnSpc>
              <a:spcBef>
                <a:spcPts val="5900"/>
              </a:spcBef>
              <a:spcAft>
                <a:spcPts val="0"/>
              </a:spcAft>
              <a:buClr>
                <a:srgbClr val="000000"/>
              </a:buClr>
              <a:buSzPts val="2610"/>
              <a:buChar char="•"/>
              <a:defRPr/>
            </a:lvl5pPr>
            <a:lvl6pPr marL="2743200" lvl="5" indent="-394335" algn="l" rtl="0">
              <a:lnSpc>
                <a:spcPct val="100000"/>
              </a:lnSpc>
              <a:spcBef>
                <a:spcPts val="5900"/>
              </a:spcBef>
              <a:spcAft>
                <a:spcPts val="0"/>
              </a:spcAft>
              <a:buClr>
                <a:srgbClr val="000000"/>
              </a:buClr>
              <a:buSzPts val="2610"/>
              <a:buChar char="•"/>
              <a:defRPr/>
            </a:lvl6pPr>
            <a:lvl7pPr marL="3200400" lvl="6" indent="-394335" algn="l" rtl="0">
              <a:lnSpc>
                <a:spcPct val="100000"/>
              </a:lnSpc>
              <a:spcBef>
                <a:spcPts val="5900"/>
              </a:spcBef>
              <a:spcAft>
                <a:spcPts val="0"/>
              </a:spcAft>
              <a:buClr>
                <a:srgbClr val="000000"/>
              </a:buClr>
              <a:buSzPts val="2610"/>
              <a:buChar char="•"/>
              <a:defRPr/>
            </a:lvl7pPr>
            <a:lvl8pPr marL="3657600" lvl="7" indent="-394334" algn="l" rtl="0">
              <a:lnSpc>
                <a:spcPct val="100000"/>
              </a:lnSpc>
              <a:spcBef>
                <a:spcPts val="5900"/>
              </a:spcBef>
              <a:spcAft>
                <a:spcPts val="0"/>
              </a:spcAft>
              <a:buClr>
                <a:srgbClr val="000000"/>
              </a:buClr>
              <a:buSzPts val="2610"/>
              <a:buChar char="•"/>
              <a:defRPr/>
            </a:lvl8pPr>
            <a:lvl9pPr marL="4114800" lvl="8" indent="-394334" algn="l" rtl="0">
              <a:lnSpc>
                <a:spcPct val="100000"/>
              </a:lnSpc>
              <a:spcBef>
                <a:spcPts val="5900"/>
              </a:spcBef>
              <a:spcAft>
                <a:spcPts val="0"/>
              </a:spcAft>
              <a:buClr>
                <a:srgbClr val="000000"/>
              </a:buClr>
              <a:buSzPts val="261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amp; Subtitle" type="title">
  <p:cSld name="TITLE">
    <p:spTree>
      <p:nvGrpSpPr>
        <p:cNvPr id="1" name="Shape 83"/>
        <p:cNvGrpSpPr/>
        <p:nvPr/>
      </p:nvGrpSpPr>
      <p:grpSpPr>
        <a:xfrm>
          <a:off x="0" y="0"/>
          <a:ext cx="0" cy="0"/>
          <a:chOff x="0" y="0"/>
          <a:chExt cx="0" cy="0"/>
        </a:xfrm>
      </p:grpSpPr>
      <p:pic>
        <p:nvPicPr>
          <p:cNvPr id="84" name="Google Shape;84;p18" descr="Image"/>
          <p:cNvPicPr preferRelativeResize="0"/>
          <p:nvPr/>
        </p:nvPicPr>
        <p:blipFill rotWithShape="1">
          <a:blip r:embed="rId2">
            <a:alphaModFix/>
          </a:blip>
          <a:srcRect/>
          <a:stretch/>
        </p:blipFill>
        <p:spPr>
          <a:xfrm>
            <a:off x="-1177560" y="-9884534"/>
            <a:ext cx="30787410" cy="20885160"/>
          </a:xfrm>
          <a:prstGeom prst="rect">
            <a:avLst/>
          </a:prstGeom>
          <a:noFill/>
          <a:ln>
            <a:noFill/>
          </a:ln>
        </p:spPr>
      </p:pic>
      <p:sp>
        <p:nvSpPr>
          <p:cNvPr id="85" name="Google Shape;85;p18"/>
          <p:cNvSpPr txBox="1">
            <a:spLocks noGrp="1"/>
          </p:cNvSpPr>
          <p:nvPr>
            <p:ph type="title"/>
          </p:nvPr>
        </p:nvSpPr>
        <p:spPr>
          <a:xfrm>
            <a:off x="4833937" y="3352403"/>
            <a:ext cx="14716200" cy="2693100"/>
          </a:xfrm>
          <a:prstGeom prst="rect">
            <a:avLst/>
          </a:prstGeom>
          <a:noFill/>
          <a:ln>
            <a:noFill/>
          </a:ln>
        </p:spPr>
        <p:txBody>
          <a:bodyPr spcFirstLastPara="1" wrap="square" lIns="71425" tIns="71425" rIns="71425" bIns="71425" anchor="b" anchorCtr="0">
            <a:noAutofit/>
          </a:bodyPr>
          <a:lstStyle>
            <a:lvl1pPr lvl="0" algn="ctr" rtl="0">
              <a:lnSpc>
                <a:spcPct val="100000"/>
              </a:lnSpc>
              <a:spcBef>
                <a:spcPts val="0"/>
              </a:spcBef>
              <a:spcAft>
                <a:spcPts val="0"/>
              </a:spcAft>
              <a:buClr>
                <a:srgbClr val="FFFFFF"/>
              </a:buClr>
              <a:buSzPts val="11200"/>
              <a:buFont typeface="Avenir"/>
              <a:buNone/>
              <a:defRPr>
                <a:solidFill>
                  <a:srgbClr val="FFFFFF"/>
                </a:solidFill>
                <a:latin typeface="Avenir"/>
                <a:ea typeface="Avenir"/>
                <a:cs typeface="Avenir"/>
                <a:sym typeface="Avenir"/>
              </a:defRPr>
            </a:lvl1pPr>
            <a:lvl2pPr lvl="1" algn="ctr" rtl="0">
              <a:lnSpc>
                <a:spcPct val="100000"/>
              </a:lnSpc>
              <a:spcBef>
                <a:spcPts val="0"/>
              </a:spcBef>
              <a:spcAft>
                <a:spcPts val="0"/>
              </a:spcAft>
              <a:buClr>
                <a:srgbClr val="000000"/>
              </a:buClr>
              <a:buSzPts val="1800"/>
              <a:buNone/>
              <a:defRPr/>
            </a:lvl2pPr>
            <a:lvl3pPr lvl="2" algn="ctr" rtl="0">
              <a:lnSpc>
                <a:spcPct val="100000"/>
              </a:lnSpc>
              <a:spcBef>
                <a:spcPts val="0"/>
              </a:spcBef>
              <a:spcAft>
                <a:spcPts val="0"/>
              </a:spcAft>
              <a:buClr>
                <a:srgbClr val="000000"/>
              </a:buClr>
              <a:buSzPts val="1800"/>
              <a:buNone/>
              <a:defRPr/>
            </a:lvl3pPr>
            <a:lvl4pPr lvl="3" algn="ctr" rtl="0">
              <a:lnSpc>
                <a:spcPct val="100000"/>
              </a:lnSpc>
              <a:spcBef>
                <a:spcPts val="0"/>
              </a:spcBef>
              <a:spcAft>
                <a:spcPts val="0"/>
              </a:spcAft>
              <a:buClr>
                <a:srgbClr val="000000"/>
              </a:buClr>
              <a:buSzPts val="1800"/>
              <a:buNone/>
              <a:defRPr/>
            </a:lvl4pPr>
            <a:lvl5pPr lvl="4" algn="ctr" rtl="0">
              <a:lnSpc>
                <a:spcPct val="100000"/>
              </a:lnSpc>
              <a:spcBef>
                <a:spcPts val="0"/>
              </a:spcBef>
              <a:spcAft>
                <a:spcPts val="0"/>
              </a:spcAft>
              <a:buClr>
                <a:srgbClr val="000000"/>
              </a:buClr>
              <a:buSzPts val="1800"/>
              <a:buNone/>
              <a:defRPr/>
            </a:lvl5pPr>
            <a:lvl6pPr lvl="5" algn="ctr" rtl="0">
              <a:lnSpc>
                <a:spcPct val="100000"/>
              </a:lnSpc>
              <a:spcBef>
                <a:spcPts val="0"/>
              </a:spcBef>
              <a:spcAft>
                <a:spcPts val="0"/>
              </a:spcAft>
              <a:buClr>
                <a:srgbClr val="000000"/>
              </a:buClr>
              <a:buSzPts val="1800"/>
              <a:buNone/>
              <a:defRPr/>
            </a:lvl6pPr>
            <a:lvl7pPr lvl="6" algn="ctr" rtl="0">
              <a:lnSpc>
                <a:spcPct val="100000"/>
              </a:lnSpc>
              <a:spcBef>
                <a:spcPts val="0"/>
              </a:spcBef>
              <a:spcAft>
                <a:spcPts val="0"/>
              </a:spcAft>
              <a:buClr>
                <a:srgbClr val="000000"/>
              </a:buClr>
              <a:buSzPts val="1800"/>
              <a:buNone/>
              <a:defRPr/>
            </a:lvl7pPr>
            <a:lvl8pPr lvl="7" algn="ctr" rtl="0">
              <a:lnSpc>
                <a:spcPct val="100000"/>
              </a:lnSpc>
              <a:spcBef>
                <a:spcPts val="0"/>
              </a:spcBef>
              <a:spcAft>
                <a:spcPts val="0"/>
              </a:spcAft>
              <a:buClr>
                <a:srgbClr val="000000"/>
              </a:buClr>
              <a:buSzPts val="1800"/>
              <a:buNone/>
              <a:defRPr/>
            </a:lvl8pPr>
            <a:lvl9pPr lvl="8" algn="ctr" rtl="0">
              <a:lnSpc>
                <a:spcPct val="100000"/>
              </a:lnSpc>
              <a:spcBef>
                <a:spcPts val="0"/>
              </a:spcBef>
              <a:spcAft>
                <a:spcPts val="0"/>
              </a:spcAft>
              <a:buClr>
                <a:srgbClr val="000000"/>
              </a:buClr>
              <a:buSzPts val="1800"/>
              <a:buNone/>
              <a:defRPr/>
            </a:lvl9pPr>
          </a:lstStyle>
          <a:p>
            <a:endParaRPr/>
          </a:p>
        </p:txBody>
      </p:sp>
      <p:sp>
        <p:nvSpPr>
          <p:cNvPr id="86" name="Google Shape;86;p18"/>
          <p:cNvSpPr txBox="1">
            <a:spLocks noGrp="1"/>
          </p:cNvSpPr>
          <p:nvPr>
            <p:ph type="body" idx="1"/>
          </p:nvPr>
        </p:nvSpPr>
        <p:spPr>
          <a:xfrm>
            <a:off x="4833937" y="6100149"/>
            <a:ext cx="14716200" cy="2579400"/>
          </a:xfrm>
          <a:prstGeom prst="rect">
            <a:avLst/>
          </a:prstGeom>
          <a:noFill/>
          <a:ln>
            <a:noFill/>
          </a:ln>
        </p:spPr>
        <p:txBody>
          <a:bodyPr spcFirstLastPara="1" wrap="square" lIns="71425" tIns="71425" rIns="71425" bIns="71425" anchor="t" anchorCtr="0">
            <a:noAutofit/>
          </a:bodyPr>
          <a:lstStyle>
            <a:lvl1pPr marL="457200" lvl="0" indent="-228600" algn="ctr" rtl="0">
              <a:lnSpc>
                <a:spcPct val="100000"/>
              </a:lnSpc>
              <a:spcBef>
                <a:spcPts val="0"/>
              </a:spcBef>
              <a:spcAft>
                <a:spcPts val="0"/>
              </a:spcAft>
              <a:buClr>
                <a:srgbClr val="000000"/>
              </a:buClr>
              <a:buSzPts val="5300"/>
              <a:buFont typeface="Avenir"/>
              <a:buNone/>
              <a:defRPr sz="5300">
                <a:latin typeface="Avenir"/>
                <a:ea typeface="Avenir"/>
                <a:cs typeface="Avenir"/>
                <a:sym typeface="Avenir"/>
              </a:defRPr>
            </a:lvl1pPr>
            <a:lvl2pPr marL="914400" lvl="1" indent="-228600" algn="ctr" rtl="0">
              <a:lnSpc>
                <a:spcPct val="100000"/>
              </a:lnSpc>
              <a:spcBef>
                <a:spcPts val="0"/>
              </a:spcBef>
              <a:spcAft>
                <a:spcPts val="0"/>
              </a:spcAft>
              <a:buClr>
                <a:srgbClr val="000000"/>
              </a:buClr>
              <a:buSzPts val="5300"/>
              <a:buFont typeface="Avenir"/>
              <a:buNone/>
              <a:defRPr sz="5300">
                <a:latin typeface="Avenir"/>
                <a:ea typeface="Avenir"/>
                <a:cs typeface="Avenir"/>
                <a:sym typeface="Avenir"/>
              </a:defRPr>
            </a:lvl2pPr>
            <a:lvl3pPr marL="1371600" lvl="2" indent="-228600" algn="ctr" rtl="0">
              <a:lnSpc>
                <a:spcPct val="100000"/>
              </a:lnSpc>
              <a:spcBef>
                <a:spcPts val="0"/>
              </a:spcBef>
              <a:spcAft>
                <a:spcPts val="0"/>
              </a:spcAft>
              <a:buClr>
                <a:srgbClr val="000000"/>
              </a:buClr>
              <a:buSzPts val="5300"/>
              <a:buFont typeface="Avenir"/>
              <a:buNone/>
              <a:defRPr sz="5300">
                <a:latin typeface="Avenir"/>
                <a:ea typeface="Avenir"/>
                <a:cs typeface="Avenir"/>
                <a:sym typeface="Avenir"/>
              </a:defRPr>
            </a:lvl3pPr>
            <a:lvl4pPr marL="1828800" lvl="3" indent="-228600" algn="ctr" rtl="0">
              <a:lnSpc>
                <a:spcPct val="100000"/>
              </a:lnSpc>
              <a:spcBef>
                <a:spcPts val="0"/>
              </a:spcBef>
              <a:spcAft>
                <a:spcPts val="0"/>
              </a:spcAft>
              <a:buClr>
                <a:srgbClr val="000000"/>
              </a:buClr>
              <a:buSzPts val="5300"/>
              <a:buFont typeface="Avenir"/>
              <a:buNone/>
              <a:defRPr sz="5300">
                <a:latin typeface="Avenir"/>
                <a:ea typeface="Avenir"/>
                <a:cs typeface="Avenir"/>
                <a:sym typeface="Avenir"/>
              </a:defRPr>
            </a:lvl4pPr>
            <a:lvl5pPr marL="2286000" lvl="4" indent="-228600" algn="ctr" rtl="0">
              <a:lnSpc>
                <a:spcPct val="100000"/>
              </a:lnSpc>
              <a:spcBef>
                <a:spcPts val="0"/>
              </a:spcBef>
              <a:spcAft>
                <a:spcPts val="0"/>
              </a:spcAft>
              <a:buClr>
                <a:srgbClr val="000000"/>
              </a:buClr>
              <a:buSzPts val="5300"/>
              <a:buFont typeface="Avenir"/>
              <a:buNone/>
              <a:defRPr sz="5300">
                <a:latin typeface="Avenir"/>
                <a:ea typeface="Avenir"/>
                <a:cs typeface="Avenir"/>
                <a:sym typeface="Avenir"/>
              </a:defRPr>
            </a:lvl5pPr>
            <a:lvl6pPr marL="2743200" lvl="5" indent="-394335" algn="l" rtl="0">
              <a:lnSpc>
                <a:spcPct val="100000"/>
              </a:lnSpc>
              <a:spcBef>
                <a:spcPts val="5900"/>
              </a:spcBef>
              <a:spcAft>
                <a:spcPts val="0"/>
              </a:spcAft>
              <a:buClr>
                <a:srgbClr val="000000"/>
              </a:buClr>
              <a:buSzPts val="2610"/>
              <a:buChar char="•"/>
              <a:defRPr/>
            </a:lvl6pPr>
            <a:lvl7pPr marL="3200400" lvl="6" indent="-394335" algn="l" rtl="0">
              <a:lnSpc>
                <a:spcPct val="100000"/>
              </a:lnSpc>
              <a:spcBef>
                <a:spcPts val="5900"/>
              </a:spcBef>
              <a:spcAft>
                <a:spcPts val="0"/>
              </a:spcAft>
              <a:buClr>
                <a:srgbClr val="000000"/>
              </a:buClr>
              <a:buSzPts val="2610"/>
              <a:buChar char="•"/>
              <a:defRPr/>
            </a:lvl7pPr>
            <a:lvl8pPr marL="3657600" lvl="7" indent="-394334" algn="l" rtl="0">
              <a:lnSpc>
                <a:spcPct val="100000"/>
              </a:lnSpc>
              <a:spcBef>
                <a:spcPts val="5900"/>
              </a:spcBef>
              <a:spcAft>
                <a:spcPts val="0"/>
              </a:spcAft>
              <a:buClr>
                <a:srgbClr val="000000"/>
              </a:buClr>
              <a:buSzPts val="2610"/>
              <a:buChar char="•"/>
              <a:defRPr/>
            </a:lvl8pPr>
            <a:lvl9pPr marL="4114800" lvl="8" indent="-394334" algn="l" rtl="0">
              <a:lnSpc>
                <a:spcPct val="100000"/>
              </a:lnSpc>
              <a:spcBef>
                <a:spcPts val="5900"/>
              </a:spcBef>
              <a:spcAft>
                <a:spcPts val="0"/>
              </a:spcAft>
              <a:buClr>
                <a:srgbClr val="000000"/>
              </a:buClr>
              <a:buSzPts val="2610"/>
              <a:buChar char="•"/>
              <a:defRPr/>
            </a:lvl9pPr>
          </a:lstStyle>
          <a:p>
            <a:endParaRPr/>
          </a:p>
        </p:txBody>
      </p:sp>
      <p:pic>
        <p:nvPicPr>
          <p:cNvPr id="87" name="Google Shape;87;p18" descr="Image"/>
          <p:cNvPicPr preferRelativeResize="0"/>
          <p:nvPr/>
        </p:nvPicPr>
        <p:blipFill rotWithShape="1">
          <a:blip r:embed="rId3">
            <a:alphaModFix/>
          </a:blip>
          <a:srcRect/>
          <a:stretch/>
        </p:blipFill>
        <p:spPr>
          <a:xfrm>
            <a:off x="761421" y="11977193"/>
            <a:ext cx="4332958" cy="1109730"/>
          </a:xfrm>
          <a:prstGeom prst="rect">
            <a:avLst/>
          </a:prstGeom>
          <a:noFill/>
          <a:ln>
            <a:noFill/>
          </a:ln>
        </p:spPr>
      </p:pic>
      <p:sp>
        <p:nvSpPr>
          <p:cNvPr id="88" name="Google Shape;88;p18"/>
          <p:cNvSpPr txBox="1">
            <a:spLocks noGrp="1"/>
          </p:cNvSpPr>
          <p:nvPr>
            <p:ph type="sldNum" idx="12"/>
          </p:nvPr>
        </p:nvSpPr>
        <p:spPr>
          <a:xfrm>
            <a:off x="11954103" y="13073062"/>
            <a:ext cx="466200" cy="477600"/>
          </a:xfrm>
          <a:prstGeom prst="rect">
            <a:avLst/>
          </a:prstGeom>
          <a:noFill/>
          <a:ln>
            <a:noFill/>
          </a:ln>
        </p:spPr>
        <p:txBody>
          <a:bodyPr spcFirstLastPara="1" wrap="square" lIns="71425" tIns="71425" rIns="71425" bIns="71425" anchor="t" anchorCtr="0">
            <a:noAutofit/>
          </a:bodyPr>
          <a:lstStyle>
            <a:lvl1pPr marL="0" marR="0" lvl="0"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Section Break">
  <p:cSld name="Section Break">
    <p:spTree>
      <p:nvGrpSpPr>
        <p:cNvPr id="1" name="Shape 89"/>
        <p:cNvGrpSpPr/>
        <p:nvPr/>
      </p:nvGrpSpPr>
      <p:grpSpPr>
        <a:xfrm>
          <a:off x="0" y="0"/>
          <a:ext cx="0" cy="0"/>
          <a:chOff x="0" y="0"/>
          <a:chExt cx="0" cy="0"/>
        </a:xfrm>
      </p:grpSpPr>
      <p:sp>
        <p:nvSpPr>
          <p:cNvPr id="90" name="Google Shape;90;p19"/>
          <p:cNvSpPr/>
          <p:nvPr/>
        </p:nvSpPr>
        <p:spPr>
          <a:xfrm>
            <a:off x="-22358" y="12909814"/>
            <a:ext cx="24428700" cy="989100"/>
          </a:xfrm>
          <a:prstGeom prst="rect">
            <a:avLst/>
          </a:prstGeom>
          <a:solidFill>
            <a:srgbClr val="78BE20"/>
          </a:solid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78BE20"/>
              </a:buClr>
              <a:buSzPts val="3000"/>
              <a:buFont typeface="Helvetica Neue"/>
              <a:buNone/>
            </a:pPr>
            <a:endParaRPr sz="3000" b="0" i="0" u="none" strike="noStrike" cap="none">
              <a:solidFill>
                <a:srgbClr val="78BE20"/>
              </a:solidFill>
              <a:latin typeface="Helvetica Neue"/>
              <a:ea typeface="Helvetica Neue"/>
              <a:cs typeface="Helvetica Neue"/>
              <a:sym typeface="Helvetica Neue"/>
            </a:endParaRPr>
          </a:p>
        </p:txBody>
      </p:sp>
      <p:pic>
        <p:nvPicPr>
          <p:cNvPr id="91" name="Google Shape;91;p19" descr="Image"/>
          <p:cNvPicPr preferRelativeResize="0"/>
          <p:nvPr/>
        </p:nvPicPr>
        <p:blipFill rotWithShape="1">
          <a:blip r:embed="rId2">
            <a:alphaModFix/>
          </a:blip>
          <a:srcRect/>
          <a:stretch/>
        </p:blipFill>
        <p:spPr>
          <a:xfrm>
            <a:off x="-609667" y="-7507253"/>
            <a:ext cx="37639891" cy="12342684"/>
          </a:xfrm>
          <a:prstGeom prst="rect">
            <a:avLst/>
          </a:prstGeom>
          <a:noFill/>
          <a:ln>
            <a:noFill/>
          </a:ln>
        </p:spPr>
      </p:pic>
      <p:sp>
        <p:nvSpPr>
          <p:cNvPr id="92" name="Google Shape;92;p19"/>
          <p:cNvSpPr txBox="1">
            <a:spLocks noGrp="1"/>
          </p:cNvSpPr>
          <p:nvPr>
            <p:ph type="sldNum" idx="12"/>
          </p:nvPr>
        </p:nvSpPr>
        <p:spPr>
          <a:xfrm>
            <a:off x="23638103" y="13076328"/>
            <a:ext cx="466200" cy="477600"/>
          </a:xfrm>
          <a:prstGeom prst="rect">
            <a:avLst/>
          </a:prstGeom>
          <a:noFill/>
          <a:ln>
            <a:noFill/>
          </a:ln>
        </p:spPr>
        <p:txBody>
          <a:bodyPr spcFirstLastPara="1" wrap="square" lIns="71425" tIns="71425" rIns="71425" bIns="71425" anchor="t" anchorCtr="0">
            <a:noAutofit/>
          </a:bodyPr>
          <a:lstStyle>
            <a:lvl1pPr marL="0" marR="0" lvl="0" indent="0" algn="ctr" rtl="0">
              <a:lnSpc>
                <a:spcPct val="100000"/>
              </a:lnSpc>
              <a:spcBef>
                <a:spcPts val="0"/>
              </a:spcBef>
              <a:spcAft>
                <a:spcPts val="0"/>
              </a:spcAft>
              <a:buClr>
                <a:srgbClr val="FFFFFF"/>
              </a:buClr>
              <a:buSzPts val="2200"/>
              <a:buFont typeface="Helvetica Neue Light"/>
              <a:buNone/>
              <a:defRPr sz="2200" b="0" i="0" u="none" strike="noStrike" cap="none">
                <a:solidFill>
                  <a:srgbClr val="FFFFFF"/>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FFFFFF"/>
              </a:buClr>
              <a:buSzPts val="2200"/>
              <a:buFont typeface="Helvetica Neue Light"/>
              <a:buNone/>
              <a:defRPr sz="2200" b="0" i="0" u="none" strike="noStrike" cap="none">
                <a:solidFill>
                  <a:srgbClr val="FFFFFF"/>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FFFFFF"/>
              </a:buClr>
              <a:buSzPts val="2200"/>
              <a:buFont typeface="Helvetica Neue Light"/>
              <a:buNone/>
              <a:defRPr sz="2200" b="0" i="0" u="none" strike="noStrike" cap="none">
                <a:solidFill>
                  <a:srgbClr val="FFFFFF"/>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FFFFFF"/>
              </a:buClr>
              <a:buSzPts val="2200"/>
              <a:buFont typeface="Helvetica Neue Light"/>
              <a:buNone/>
              <a:defRPr sz="2200" b="0" i="0" u="none" strike="noStrike" cap="none">
                <a:solidFill>
                  <a:srgbClr val="FFFFFF"/>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FFFFFF"/>
              </a:buClr>
              <a:buSzPts val="2200"/>
              <a:buFont typeface="Helvetica Neue Light"/>
              <a:buNone/>
              <a:defRPr sz="2200" b="0" i="0" u="none" strike="noStrike" cap="none">
                <a:solidFill>
                  <a:srgbClr val="FFFFFF"/>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FFFFFF"/>
              </a:buClr>
              <a:buSzPts val="2200"/>
              <a:buFont typeface="Helvetica Neue Light"/>
              <a:buNone/>
              <a:defRPr sz="2200" b="0" i="0" u="none" strike="noStrike" cap="none">
                <a:solidFill>
                  <a:srgbClr val="FFFFFF"/>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FFFFFF"/>
              </a:buClr>
              <a:buSzPts val="2200"/>
              <a:buFont typeface="Helvetica Neue Light"/>
              <a:buNone/>
              <a:defRPr sz="2200" b="0" i="0" u="none" strike="noStrike" cap="none">
                <a:solidFill>
                  <a:srgbClr val="FFFFFF"/>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FFFFFF"/>
              </a:buClr>
              <a:buSzPts val="2200"/>
              <a:buFont typeface="Helvetica Neue Light"/>
              <a:buNone/>
              <a:defRPr sz="2200" b="0" i="0" u="none" strike="noStrike" cap="none">
                <a:solidFill>
                  <a:srgbClr val="FFFFFF"/>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FFFFFF"/>
              </a:buClr>
              <a:buSzPts val="2200"/>
              <a:buFont typeface="Helvetica Neue Light"/>
              <a:buNone/>
              <a:defRPr sz="2200" b="0" i="0" u="none" strike="noStrike" cap="none">
                <a:solidFill>
                  <a:srgbClr val="FFFFFF"/>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
        <p:nvSpPr>
          <p:cNvPr id="93" name="Google Shape;93;p19"/>
          <p:cNvSpPr txBox="1">
            <a:spLocks noGrp="1"/>
          </p:cNvSpPr>
          <p:nvPr>
            <p:ph type="body" idx="1"/>
          </p:nvPr>
        </p:nvSpPr>
        <p:spPr>
          <a:xfrm>
            <a:off x="2046397" y="3861329"/>
            <a:ext cx="20674200" cy="1438200"/>
          </a:xfrm>
          <a:prstGeom prst="rect">
            <a:avLst/>
          </a:prstGeom>
          <a:noFill/>
          <a:ln>
            <a:noFill/>
          </a:ln>
        </p:spPr>
        <p:txBody>
          <a:bodyPr spcFirstLastPara="1" wrap="square" lIns="71425" tIns="71425" rIns="71425" bIns="71425" anchor="ctr" anchorCtr="0">
            <a:noAutofit/>
          </a:bodyPr>
          <a:lstStyle>
            <a:lvl1pPr marL="457200" lvl="0" indent="-228600" algn="l" rtl="0">
              <a:lnSpc>
                <a:spcPct val="100000"/>
              </a:lnSpc>
              <a:spcBef>
                <a:spcPts val="0"/>
              </a:spcBef>
              <a:spcAft>
                <a:spcPts val="0"/>
              </a:spcAft>
              <a:buClr>
                <a:srgbClr val="C8102E"/>
              </a:buClr>
              <a:buSzPts val="7500"/>
              <a:buFont typeface="Avenir"/>
              <a:buNone/>
              <a:defRPr sz="7500">
                <a:solidFill>
                  <a:srgbClr val="C8102E"/>
                </a:solidFill>
                <a:latin typeface="Avenir"/>
                <a:ea typeface="Avenir"/>
                <a:cs typeface="Avenir"/>
                <a:sym typeface="Avenir"/>
              </a:defRPr>
            </a:lvl1pPr>
            <a:lvl2pPr marL="914400" lvl="1" indent="-394335" algn="l" rtl="0">
              <a:lnSpc>
                <a:spcPct val="100000"/>
              </a:lnSpc>
              <a:spcBef>
                <a:spcPts val="5900"/>
              </a:spcBef>
              <a:spcAft>
                <a:spcPts val="0"/>
              </a:spcAft>
              <a:buClr>
                <a:srgbClr val="000000"/>
              </a:buClr>
              <a:buSzPts val="2610"/>
              <a:buChar char="•"/>
              <a:defRPr/>
            </a:lvl2pPr>
            <a:lvl3pPr marL="1371600" lvl="2" indent="-394335" algn="l" rtl="0">
              <a:lnSpc>
                <a:spcPct val="100000"/>
              </a:lnSpc>
              <a:spcBef>
                <a:spcPts val="5900"/>
              </a:spcBef>
              <a:spcAft>
                <a:spcPts val="0"/>
              </a:spcAft>
              <a:buClr>
                <a:srgbClr val="000000"/>
              </a:buClr>
              <a:buSzPts val="2610"/>
              <a:buChar char="•"/>
              <a:defRPr/>
            </a:lvl3pPr>
            <a:lvl4pPr marL="1828800" lvl="3" indent="-394335" algn="l" rtl="0">
              <a:lnSpc>
                <a:spcPct val="100000"/>
              </a:lnSpc>
              <a:spcBef>
                <a:spcPts val="5900"/>
              </a:spcBef>
              <a:spcAft>
                <a:spcPts val="0"/>
              </a:spcAft>
              <a:buClr>
                <a:srgbClr val="000000"/>
              </a:buClr>
              <a:buSzPts val="2610"/>
              <a:buChar char="•"/>
              <a:defRPr/>
            </a:lvl4pPr>
            <a:lvl5pPr marL="2286000" lvl="4" indent="-394335" algn="l" rtl="0">
              <a:lnSpc>
                <a:spcPct val="100000"/>
              </a:lnSpc>
              <a:spcBef>
                <a:spcPts val="5900"/>
              </a:spcBef>
              <a:spcAft>
                <a:spcPts val="0"/>
              </a:spcAft>
              <a:buClr>
                <a:srgbClr val="000000"/>
              </a:buClr>
              <a:buSzPts val="2610"/>
              <a:buChar char="•"/>
              <a:defRPr/>
            </a:lvl5pPr>
            <a:lvl6pPr marL="2743200" lvl="5" indent="-394335" algn="l" rtl="0">
              <a:lnSpc>
                <a:spcPct val="100000"/>
              </a:lnSpc>
              <a:spcBef>
                <a:spcPts val="5900"/>
              </a:spcBef>
              <a:spcAft>
                <a:spcPts val="0"/>
              </a:spcAft>
              <a:buClr>
                <a:srgbClr val="000000"/>
              </a:buClr>
              <a:buSzPts val="2610"/>
              <a:buChar char="•"/>
              <a:defRPr/>
            </a:lvl6pPr>
            <a:lvl7pPr marL="3200400" lvl="6" indent="-394335" algn="l" rtl="0">
              <a:lnSpc>
                <a:spcPct val="100000"/>
              </a:lnSpc>
              <a:spcBef>
                <a:spcPts val="5900"/>
              </a:spcBef>
              <a:spcAft>
                <a:spcPts val="0"/>
              </a:spcAft>
              <a:buClr>
                <a:srgbClr val="000000"/>
              </a:buClr>
              <a:buSzPts val="2610"/>
              <a:buChar char="•"/>
              <a:defRPr/>
            </a:lvl7pPr>
            <a:lvl8pPr marL="3657600" lvl="7" indent="-394334" algn="l" rtl="0">
              <a:lnSpc>
                <a:spcPct val="100000"/>
              </a:lnSpc>
              <a:spcBef>
                <a:spcPts val="5900"/>
              </a:spcBef>
              <a:spcAft>
                <a:spcPts val="0"/>
              </a:spcAft>
              <a:buClr>
                <a:srgbClr val="000000"/>
              </a:buClr>
              <a:buSzPts val="2610"/>
              <a:buChar char="•"/>
              <a:defRPr/>
            </a:lvl8pPr>
            <a:lvl9pPr marL="4114800" lvl="8" indent="-394334" algn="l" rtl="0">
              <a:lnSpc>
                <a:spcPct val="100000"/>
              </a:lnSpc>
              <a:spcBef>
                <a:spcPts val="5900"/>
              </a:spcBef>
              <a:spcAft>
                <a:spcPts val="0"/>
              </a:spcAft>
              <a:buClr>
                <a:srgbClr val="000000"/>
              </a:buClr>
              <a:buSzPts val="2610"/>
              <a:buChar char="•"/>
              <a:defRPr/>
            </a:lvl9pPr>
          </a:lstStyle>
          <a:p>
            <a:endParaRPr/>
          </a:p>
        </p:txBody>
      </p:sp>
      <p:pic>
        <p:nvPicPr>
          <p:cNvPr id="94" name="Google Shape;94;p19" descr="Image"/>
          <p:cNvPicPr preferRelativeResize="0"/>
          <p:nvPr/>
        </p:nvPicPr>
        <p:blipFill rotWithShape="1">
          <a:blip r:embed="rId3">
            <a:alphaModFix/>
          </a:blip>
          <a:srcRect/>
          <a:stretch/>
        </p:blipFill>
        <p:spPr>
          <a:xfrm>
            <a:off x="415625" y="12742724"/>
            <a:ext cx="3265559" cy="836354"/>
          </a:xfrm>
          <a:prstGeom prst="rect">
            <a:avLst/>
          </a:prstGeom>
          <a:noFill/>
          <a:ln>
            <a:noFill/>
          </a:ln>
        </p:spPr>
      </p:pic>
      <p:sp>
        <p:nvSpPr>
          <p:cNvPr id="95" name="Google Shape;95;p19"/>
          <p:cNvSpPr txBox="1">
            <a:spLocks noGrp="1"/>
          </p:cNvSpPr>
          <p:nvPr>
            <p:ph type="body" idx="2"/>
          </p:nvPr>
        </p:nvSpPr>
        <p:spPr>
          <a:xfrm>
            <a:off x="2046397" y="5124979"/>
            <a:ext cx="20674200" cy="1171500"/>
          </a:xfrm>
          <a:prstGeom prst="rect">
            <a:avLst/>
          </a:prstGeom>
          <a:noFill/>
          <a:ln>
            <a:noFill/>
          </a:ln>
        </p:spPr>
        <p:txBody>
          <a:bodyPr spcFirstLastPara="1" wrap="square" lIns="71425" tIns="71425" rIns="71425" bIns="71425" anchor="ctr" anchorCtr="0">
            <a:noAutofit/>
          </a:bodyPr>
          <a:lstStyle>
            <a:lvl1pPr marL="457200" lvl="0" indent="-228600" algn="l" rtl="0">
              <a:lnSpc>
                <a:spcPct val="100000"/>
              </a:lnSpc>
              <a:spcBef>
                <a:spcPts val="0"/>
              </a:spcBef>
              <a:spcAft>
                <a:spcPts val="0"/>
              </a:spcAft>
              <a:buClr>
                <a:srgbClr val="676767"/>
              </a:buClr>
              <a:buSzPts val="5900"/>
              <a:buFont typeface="Avenir"/>
              <a:buNone/>
              <a:defRPr sz="5900" i="1">
                <a:solidFill>
                  <a:srgbClr val="676767"/>
                </a:solidFill>
                <a:latin typeface="Avenir"/>
                <a:ea typeface="Avenir"/>
                <a:cs typeface="Avenir"/>
                <a:sym typeface="Avenir"/>
              </a:defRPr>
            </a:lvl1pPr>
            <a:lvl2pPr marL="914400" lvl="1" indent="-394335" algn="l" rtl="0">
              <a:lnSpc>
                <a:spcPct val="100000"/>
              </a:lnSpc>
              <a:spcBef>
                <a:spcPts val="5900"/>
              </a:spcBef>
              <a:spcAft>
                <a:spcPts val="0"/>
              </a:spcAft>
              <a:buClr>
                <a:srgbClr val="000000"/>
              </a:buClr>
              <a:buSzPts val="2610"/>
              <a:buChar char="•"/>
              <a:defRPr/>
            </a:lvl2pPr>
            <a:lvl3pPr marL="1371600" lvl="2" indent="-394335" algn="l" rtl="0">
              <a:lnSpc>
                <a:spcPct val="100000"/>
              </a:lnSpc>
              <a:spcBef>
                <a:spcPts val="5900"/>
              </a:spcBef>
              <a:spcAft>
                <a:spcPts val="0"/>
              </a:spcAft>
              <a:buClr>
                <a:srgbClr val="000000"/>
              </a:buClr>
              <a:buSzPts val="2610"/>
              <a:buChar char="•"/>
              <a:defRPr/>
            </a:lvl3pPr>
            <a:lvl4pPr marL="1828800" lvl="3" indent="-394335" algn="l" rtl="0">
              <a:lnSpc>
                <a:spcPct val="100000"/>
              </a:lnSpc>
              <a:spcBef>
                <a:spcPts val="5900"/>
              </a:spcBef>
              <a:spcAft>
                <a:spcPts val="0"/>
              </a:spcAft>
              <a:buClr>
                <a:srgbClr val="000000"/>
              </a:buClr>
              <a:buSzPts val="2610"/>
              <a:buChar char="•"/>
              <a:defRPr/>
            </a:lvl4pPr>
            <a:lvl5pPr marL="2286000" lvl="4" indent="-394335" algn="l" rtl="0">
              <a:lnSpc>
                <a:spcPct val="100000"/>
              </a:lnSpc>
              <a:spcBef>
                <a:spcPts val="5900"/>
              </a:spcBef>
              <a:spcAft>
                <a:spcPts val="0"/>
              </a:spcAft>
              <a:buClr>
                <a:srgbClr val="000000"/>
              </a:buClr>
              <a:buSzPts val="2610"/>
              <a:buChar char="•"/>
              <a:defRPr/>
            </a:lvl5pPr>
            <a:lvl6pPr marL="2743200" lvl="5" indent="-394335" algn="l" rtl="0">
              <a:lnSpc>
                <a:spcPct val="100000"/>
              </a:lnSpc>
              <a:spcBef>
                <a:spcPts val="5900"/>
              </a:spcBef>
              <a:spcAft>
                <a:spcPts val="0"/>
              </a:spcAft>
              <a:buClr>
                <a:srgbClr val="000000"/>
              </a:buClr>
              <a:buSzPts val="2610"/>
              <a:buChar char="•"/>
              <a:defRPr/>
            </a:lvl6pPr>
            <a:lvl7pPr marL="3200400" lvl="6" indent="-394335" algn="l" rtl="0">
              <a:lnSpc>
                <a:spcPct val="100000"/>
              </a:lnSpc>
              <a:spcBef>
                <a:spcPts val="5900"/>
              </a:spcBef>
              <a:spcAft>
                <a:spcPts val="0"/>
              </a:spcAft>
              <a:buClr>
                <a:srgbClr val="000000"/>
              </a:buClr>
              <a:buSzPts val="2610"/>
              <a:buChar char="•"/>
              <a:defRPr/>
            </a:lvl7pPr>
            <a:lvl8pPr marL="3657600" lvl="7" indent="-394334" algn="l" rtl="0">
              <a:lnSpc>
                <a:spcPct val="100000"/>
              </a:lnSpc>
              <a:spcBef>
                <a:spcPts val="5900"/>
              </a:spcBef>
              <a:spcAft>
                <a:spcPts val="0"/>
              </a:spcAft>
              <a:buClr>
                <a:srgbClr val="000000"/>
              </a:buClr>
              <a:buSzPts val="2610"/>
              <a:buChar char="•"/>
              <a:defRPr/>
            </a:lvl8pPr>
            <a:lvl9pPr marL="4114800" lvl="8" indent="-394334" algn="l" rtl="0">
              <a:lnSpc>
                <a:spcPct val="100000"/>
              </a:lnSpc>
              <a:spcBef>
                <a:spcPts val="5900"/>
              </a:spcBef>
              <a:spcAft>
                <a:spcPts val="0"/>
              </a:spcAft>
              <a:buClr>
                <a:srgbClr val="000000"/>
              </a:buClr>
              <a:buSzPts val="2610"/>
              <a:buChar char="•"/>
              <a:defRPr/>
            </a:lvl9pPr>
          </a:lstStyle>
          <a:p>
            <a:endParaRPr/>
          </a:p>
        </p:txBody>
      </p:sp>
      <p:pic>
        <p:nvPicPr>
          <p:cNvPr id="96" name="Google Shape;96;p19" descr="Image"/>
          <p:cNvPicPr preferRelativeResize="0"/>
          <p:nvPr/>
        </p:nvPicPr>
        <p:blipFill rotWithShape="1">
          <a:blip r:embed="rId4">
            <a:alphaModFix amt="26870"/>
          </a:blip>
          <a:srcRect/>
          <a:stretch/>
        </p:blipFill>
        <p:spPr>
          <a:xfrm>
            <a:off x="16778338" y="3883081"/>
            <a:ext cx="6954077" cy="9649578"/>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Photo - Horizontal">
  <p:cSld name="Photo - Horizontal">
    <p:spTree>
      <p:nvGrpSpPr>
        <p:cNvPr id="1" name="Shape 97"/>
        <p:cNvGrpSpPr/>
        <p:nvPr/>
      </p:nvGrpSpPr>
      <p:grpSpPr>
        <a:xfrm>
          <a:off x="0" y="0"/>
          <a:ext cx="0" cy="0"/>
          <a:chOff x="0" y="0"/>
          <a:chExt cx="0" cy="0"/>
        </a:xfrm>
      </p:grpSpPr>
      <p:sp>
        <p:nvSpPr>
          <p:cNvPr id="98" name="Google Shape;98;p20"/>
          <p:cNvSpPr>
            <a:spLocks noGrp="1"/>
          </p:cNvSpPr>
          <p:nvPr>
            <p:ph type="pic" idx="2"/>
          </p:nvPr>
        </p:nvSpPr>
        <p:spPr>
          <a:xfrm>
            <a:off x="5334000" y="946546"/>
            <a:ext cx="13716000" cy="8304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9pPr>
          </a:lstStyle>
          <a:p>
            <a:endParaRPr/>
          </a:p>
        </p:txBody>
      </p:sp>
      <p:sp>
        <p:nvSpPr>
          <p:cNvPr id="99" name="Google Shape;99;p20"/>
          <p:cNvSpPr txBox="1">
            <a:spLocks noGrp="1"/>
          </p:cNvSpPr>
          <p:nvPr>
            <p:ph type="title"/>
          </p:nvPr>
        </p:nvSpPr>
        <p:spPr>
          <a:xfrm>
            <a:off x="4833937" y="9447609"/>
            <a:ext cx="14716200" cy="2000400"/>
          </a:xfrm>
          <a:prstGeom prst="rect">
            <a:avLst/>
          </a:prstGeom>
          <a:noFill/>
          <a:ln>
            <a:noFill/>
          </a:ln>
        </p:spPr>
        <p:txBody>
          <a:bodyPr spcFirstLastPara="1" wrap="square" lIns="71425" tIns="71425" rIns="71425" bIns="71425" anchor="b" anchorCtr="0">
            <a:noAutofit/>
          </a:bodyPr>
          <a:lstStyle>
            <a:lvl1pPr lvl="0" algn="ctr" rtl="0">
              <a:lnSpc>
                <a:spcPct val="100000"/>
              </a:lnSpc>
              <a:spcBef>
                <a:spcPts val="0"/>
              </a:spcBef>
              <a:spcAft>
                <a:spcPts val="0"/>
              </a:spcAft>
              <a:buClr>
                <a:srgbClr val="000000"/>
              </a:buClr>
              <a:buSzPts val="1800"/>
              <a:buNone/>
              <a:defRPr/>
            </a:lvl1pPr>
            <a:lvl2pPr lvl="1" algn="ctr" rtl="0">
              <a:lnSpc>
                <a:spcPct val="100000"/>
              </a:lnSpc>
              <a:spcBef>
                <a:spcPts val="0"/>
              </a:spcBef>
              <a:spcAft>
                <a:spcPts val="0"/>
              </a:spcAft>
              <a:buClr>
                <a:srgbClr val="000000"/>
              </a:buClr>
              <a:buSzPts val="1800"/>
              <a:buNone/>
              <a:defRPr/>
            </a:lvl2pPr>
            <a:lvl3pPr lvl="2" algn="ctr" rtl="0">
              <a:lnSpc>
                <a:spcPct val="100000"/>
              </a:lnSpc>
              <a:spcBef>
                <a:spcPts val="0"/>
              </a:spcBef>
              <a:spcAft>
                <a:spcPts val="0"/>
              </a:spcAft>
              <a:buClr>
                <a:srgbClr val="000000"/>
              </a:buClr>
              <a:buSzPts val="1800"/>
              <a:buNone/>
              <a:defRPr/>
            </a:lvl3pPr>
            <a:lvl4pPr lvl="3" algn="ctr" rtl="0">
              <a:lnSpc>
                <a:spcPct val="100000"/>
              </a:lnSpc>
              <a:spcBef>
                <a:spcPts val="0"/>
              </a:spcBef>
              <a:spcAft>
                <a:spcPts val="0"/>
              </a:spcAft>
              <a:buClr>
                <a:srgbClr val="000000"/>
              </a:buClr>
              <a:buSzPts val="1800"/>
              <a:buNone/>
              <a:defRPr/>
            </a:lvl4pPr>
            <a:lvl5pPr lvl="4" algn="ctr" rtl="0">
              <a:lnSpc>
                <a:spcPct val="100000"/>
              </a:lnSpc>
              <a:spcBef>
                <a:spcPts val="0"/>
              </a:spcBef>
              <a:spcAft>
                <a:spcPts val="0"/>
              </a:spcAft>
              <a:buClr>
                <a:srgbClr val="000000"/>
              </a:buClr>
              <a:buSzPts val="1800"/>
              <a:buNone/>
              <a:defRPr/>
            </a:lvl5pPr>
            <a:lvl6pPr lvl="5" algn="ctr" rtl="0">
              <a:lnSpc>
                <a:spcPct val="100000"/>
              </a:lnSpc>
              <a:spcBef>
                <a:spcPts val="0"/>
              </a:spcBef>
              <a:spcAft>
                <a:spcPts val="0"/>
              </a:spcAft>
              <a:buClr>
                <a:srgbClr val="000000"/>
              </a:buClr>
              <a:buSzPts val="1800"/>
              <a:buNone/>
              <a:defRPr/>
            </a:lvl6pPr>
            <a:lvl7pPr lvl="6" algn="ctr" rtl="0">
              <a:lnSpc>
                <a:spcPct val="100000"/>
              </a:lnSpc>
              <a:spcBef>
                <a:spcPts val="0"/>
              </a:spcBef>
              <a:spcAft>
                <a:spcPts val="0"/>
              </a:spcAft>
              <a:buClr>
                <a:srgbClr val="000000"/>
              </a:buClr>
              <a:buSzPts val="1800"/>
              <a:buNone/>
              <a:defRPr/>
            </a:lvl7pPr>
            <a:lvl8pPr lvl="7" algn="ctr" rtl="0">
              <a:lnSpc>
                <a:spcPct val="100000"/>
              </a:lnSpc>
              <a:spcBef>
                <a:spcPts val="0"/>
              </a:spcBef>
              <a:spcAft>
                <a:spcPts val="0"/>
              </a:spcAft>
              <a:buClr>
                <a:srgbClr val="000000"/>
              </a:buClr>
              <a:buSzPts val="1800"/>
              <a:buNone/>
              <a:defRPr/>
            </a:lvl8pPr>
            <a:lvl9pPr lvl="8" algn="ctr" rtl="0">
              <a:lnSpc>
                <a:spcPct val="100000"/>
              </a:lnSpc>
              <a:spcBef>
                <a:spcPts val="0"/>
              </a:spcBef>
              <a:spcAft>
                <a:spcPts val="0"/>
              </a:spcAft>
              <a:buClr>
                <a:srgbClr val="000000"/>
              </a:buClr>
              <a:buSzPts val="1800"/>
              <a:buNone/>
              <a:defRPr/>
            </a:lvl9pPr>
          </a:lstStyle>
          <a:p>
            <a:endParaRPr/>
          </a:p>
        </p:txBody>
      </p:sp>
      <p:sp>
        <p:nvSpPr>
          <p:cNvPr id="100" name="Google Shape;100;p20"/>
          <p:cNvSpPr txBox="1">
            <a:spLocks noGrp="1"/>
          </p:cNvSpPr>
          <p:nvPr>
            <p:ph type="body" idx="1"/>
          </p:nvPr>
        </p:nvSpPr>
        <p:spPr>
          <a:xfrm>
            <a:off x="4833937" y="11465718"/>
            <a:ext cx="14716200" cy="1589400"/>
          </a:xfrm>
          <a:prstGeom prst="rect">
            <a:avLst/>
          </a:prstGeom>
          <a:noFill/>
          <a:ln>
            <a:noFill/>
          </a:ln>
        </p:spPr>
        <p:txBody>
          <a:bodyPr spcFirstLastPara="1" wrap="square" lIns="71425" tIns="71425" rIns="71425" bIns="71425" anchor="t" anchorCtr="0">
            <a:noAutofit/>
          </a:bodyPr>
          <a:lstStyle>
            <a:lvl1pPr marL="457200" lvl="0" indent="-228600" algn="ctr" rtl="0">
              <a:lnSpc>
                <a:spcPct val="100000"/>
              </a:lnSpc>
              <a:spcBef>
                <a:spcPts val="0"/>
              </a:spcBef>
              <a:spcAft>
                <a:spcPts val="0"/>
              </a:spcAft>
              <a:buClr>
                <a:srgbClr val="000000"/>
              </a:buClr>
              <a:buSzPts val="5200"/>
              <a:buFont typeface="Helvetica Neue"/>
              <a:buNone/>
              <a:defRPr sz="5200"/>
            </a:lvl1pPr>
            <a:lvl2pPr marL="914400" lvl="1" indent="-228600" algn="ctr" rtl="0">
              <a:lnSpc>
                <a:spcPct val="100000"/>
              </a:lnSpc>
              <a:spcBef>
                <a:spcPts val="0"/>
              </a:spcBef>
              <a:spcAft>
                <a:spcPts val="0"/>
              </a:spcAft>
              <a:buClr>
                <a:srgbClr val="000000"/>
              </a:buClr>
              <a:buSzPts val="5200"/>
              <a:buFont typeface="Helvetica Neue"/>
              <a:buNone/>
              <a:defRPr sz="5200"/>
            </a:lvl2pPr>
            <a:lvl3pPr marL="1371600" lvl="2" indent="-228600" algn="ctr" rtl="0">
              <a:lnSpc>
                <a:spcPct val="100000"/>
              </a:lnSpc>
              <a:spcBef>
                <a:spcPts val="0"/>
              </a:spcBef>
              <a:spcAft>
                <a:spcPts val="0"/>
              </a:spcAft>
              <a:buClr>
                <a:srgbClr val="000000"/>
              </a:buClr>
              <a:buSzPts val="5200"/>
              <a:buFont typeface="Helvetica Neue"/>
              <a:buNone/>
              <a:defRPr sz="5200"/>
            </a:lvl3pPr>
            <a:lvl4pPr marL="1828800" lvl="3" indent="-228600" algn="ctr" rtl="0">
              <a:lnSpc>
                <a:spcPct val="100000"/>
              </a:lnSpc>
              <a:spcBef>
                <a:spcPts val="0"/>
              </a:spcBef>
              <a:spcAft>
                <a:spcPts val="0"/>
              </a:spcAft>
              <a:buClr>
                <a:srgbClr val="000000"/>
              </a:buClr>
              <a:buSzPts val="5200"/>
              <a:buFont typeface="Helvetica Neue"/>
              <a:buNone/>
              <a:defRPr sz="5200"/>
            </a:lvl4pPr>
            <a:lvl5pPr marL="2286000" lvl="4" indent="-228600" algn="ctr" rtl="0">
              <a:lnSpc>
                <a:spcPct val="100000"/>
              </a:lnSpc>
              <a:spcBef>
                <a:spcPts val="0"/>
              </a:spcBef>
              <a:spcAft>
                <a:spcPts val="0"/>
              </a:spcAft>
              <a:buClr>
                <a:srgbClr val="000000"/>
              </a:buClr>
              <a:buSzPts val="5200"/>
              <a:buFont typeface="Helvetica Neue"/>
              <a:buNone/>
              <a:defRPr sz="5200"/>
            </a:lvl5pPr>
            <a:lvl6pPr marL="2743200" lvl="5" indent="-394335" algn="l" rtl="0">
              <a:lnSpc>
                <a:spcPct val="100000"/>
              </a:lnSpc>
              <a:spcBef>
                <a:spcPts val="5900"/>
              </a:spcBef>
              <a:spcAft>
                <a:spcPts val="0"/>
              </a:spcAft>
              <a:buClr>
                <a:srgbClr val="000000"/>
              </a:buClr>
              <a:buSzPts val="2610"/>
              <a:buChar char="•"/>
              <a:defRPr/>
            </a:lvl6pPr>
            <a:lvl7pPr marL="3200400" lvl="6" indent="-394335" algn="l" rtl="0">
              <a:lnSpc>
                <a:spcPct val="100000"/>
              </a:lnSpc>
              <a:spcBef>
                <a:spcPts val="5900"/>
              </a:spcBef>
              <a:spcAft>
                <a:spcPts val="0"/>
              </a:spcAft>
              <a:buClr>
                <a:srgbClr val="000000"/>
              </a:buClr>
              <a:buSzPts val="2610"/>
              <a:buChar char="•"/>
              <a:defRPr/>
            </a:lvl7pPr>
            <a:lvl8pPr marL="3657600" lvl="7" indent="-394334" algn="l" rtl="0">
              <a:lnSpc>
                <a:spcPct val="100000"/>
              </a:lnSpc>
              <a:spcBef>
                <a:spcPts val="5900"/>
              </a:spcBef>
              <a:spcAft>
                <a:spcPts val="0"/>
              </a:spcAft>
              <a:buClr>
                <a:srgbClr val="000000"/>
              </a:buClr>
              <a:buSzPts val="2610"/>
              <a:buChar char="•"/>
              <a:defRPr/>
            </a:lvl8pPr>
            <a:lvl9pPr marL="4114800" lvl="8" indent="-394334" algn="l" rtl="0">
              <a:lnSpc>
                <a:spcPct val="100000"/>
              </a:lnSpc>
              <a:spcBef>
                <a:spcPts val="5900"/>
              </a:spcBef>
              <a:spcAft>
                <a:spcPts val="0"/>
              </a:spcAft>
              <a:buClr>
                <a:srgbClr val="000000"/>
              </a:buClr>
              <a:buSzPts val="2610"/>
              <a:buChar char="•"/>
              <a:defRPr/>
            </a:lvl9pPr>
          </a:lstStyle>
          <a:p>
            <a:endParaRPr/>
          </a:p>
        </p:txBody>
      </p:sp>
      <p:sp>
        <p:nvSpPr>
          <p:cNvPr id="101" name="Google Shape;101;p20"/>
          <p:cNvSpPr txBox="1">
            <a:spLocks noGrp="1"/>
          </p:cNvSpPr>
          <p:nvPr>
            <p:ph type="sldNum" idx="12"/>
          </p:nvPr>
        </p:nvSpPr>
        <p:spPr>
          <a:xfrm>
            <a:off x="11954103" y="13073062"/>
            <a:ext cx="466200" cy="477600"/>
          </a:xfrm>
          <a:prstGeom prst="rect">
            <a:avLst/>
          </a:prstGeom>
          <a:noFill/>
          <a:ln>
            <a:noFill/>
          </a:ln>
        </p:spPr>
        <p:txBody>
          <a:bodyPr spcFirstLastPara="1" wrap="square" lIns="71425" tIns="71425" rIns="71425" bIns="71425" anchor="t" anchorCtr="0">
            <a:noAutofit/>
          </a:bodyPr>
          <a:lstStyle>
            <a:lvl1pPr marL="0" marR="0" lvl="0"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 Center">
  <p:cSld name="Title - Center">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4833937" y="4536281"/>
            <a:ext cx="14716200" cy="4643400"/>
          </a:xfrm>
          <a:prstGeom prst="rect">
            <a:avLst/>
          </a:prstGeom>
          <a:noFill/>
          <a:ln>
            <a:noFill/>
          </a:ln>
        </p:spPr>
        <p:txBody>
          <a:bodyPr spcFirstLastPara="1" wrap="square" lIns="71425" tIns="71425" rIns="71425" bIns="71425" anchor="ctr" anchorCtr="0">
            <a:noAutofit/>
          </a:bodyPr>
          <a:lstStyle>
            <a:lvl1pPr lvl="0" algn="ctr" rtl="0">
              <a:lnSpc>
                <a:spcPct val="100000"/>
              </a:lnSpc>
              <a:spcBef>
                <a:spcPts val="0"/>
              </a:spcBef>
              <a:spcAft>
                <a:spcPts val="0"/>
              </a:spcAft>
              <a:buClr>
                <a:srgbClr val="000000"/>
              </a:buClr>
              <a:buSzPts val="1800"/>
              <a:buNone/>
              <a:defRPr/>
            </a:lvl1pPr>
            <a:lvl2pPr lvl="1" algn="ctr" rtl="0">
              <a:lnSpc>
                <a:spcPct val="100000"/>
              </a:lnSpc>
              <a:spcBef>
                <a:spcPts val="0"/>
              </a:spcBef>
              <a:spcAft>
                <a:spcPts val="0"/>
              </a:spcAft>
              <a:buClr>
                <a:srgbClr val="000000"/>
              </a:buClr>
              <a:buSzPts val="1800"/>
              <a:buNone/>
              <a:defRPr/>
            </a:lvl2pPr>
            <a:lvl3pPr lvl="2" algn="ctr" rtl="0">
              <a:lnSpc>
                <a:spcPct val="100000"/>
              </a:lnSpc>
              <a:spcBef>
                <a:spcPts val="0"/>
              </a:spcBef>
              <a:spcAft>
                <a:spcPts val="0"/>
              </a:spcAft>
              <a:buClr>
                <a:srgbClr val="000000"/>
              </a:buClr>
              <a:buSzPts val="1800"/>
              <a:buNone/>
              <a:defRPr/>
            </a:lvl3pPr>
            <a:lvl4pPr lvl="3" algn="ctr" rtl="0">
              <a:lnSpc>
                <a:spcPct val="100000"/>
              </a:lnSpc>
              <a:spcBef>
                <a:spcPts val="0"/>
              </a:spcBef>
              <a:spcAft>
                <a:spcPts val="0"/>
              </a:spcAft>
              <a:buClr>
                <a:srgbClr val="000000"/>
              </a:buClr>
              <a:buSzPts val="1800"/>
              <a:buNone/>
              <a:defRPr/>
            </a:lvl4pPr>
            <a:lvl5pPr lvl="4" algn="ctr" rtl="0">
              <a:lnSpc>
                <a:spcPct val="100000"/>
              </a:lnSpc>
              <a:spcBef>
                <a:spcPts val="0"/>
              </a:spcBef>
              <a:spcAft>
                <a:spcPts val="0"/>
              </a:spcAft>
              <a:buClr>
                <a:srgbClr val="000000"/>
              </a:buClr>
              <a:buSzPts val="1800"/>
              <a:buNone/>
              <a:defRPr/>
            </a:lvl5pPr>
            <a:lvl6pPr lvl="5" algn="ctr" rtl="0">
              <a:lnSpc>
                <a:spcPct val="100000"/>
              </a:lnSpc>
              <a:spcBef>
                <a:spcPts val="0"/>
              </a:spcBef>
              <a:spcAft>
                <a:spcPts val="0"/>
              </a:spcAft>
              <a:buClr>
                <a:srgbClr val="000000"/>
              </a:buClr>
              <a:buSzPts val="1800"/>
              <a:buNone/>
              <a:defRPr/>
            </a:lvl6pPr>
            <a:lvl7pPr lvl="6" algn="ctr" rtl="0">
              <a:lnSpc>
                <a:spcPct val="100000"/>
              </a:lnSpc>
              <a:spcBef>
                <a:spcPts val="0"/>
              </a:spcBef>
              <a:spcAft>
                <a:spcPts val="0"/>
              </a:spcAft>
              <a:buClr>
                <a:srgbClr val="000000"/>
              </a:buClr>
              <a:buSzPts val="1800"/>
              <a:buNone/>
              <a:defRPr/>
            </a:lvl7pPr>
            <a:lvl8pPr lvl="7" algn="ctr" rtl="0">
              <a:lnSpc>
                <a:spcPct val="100000"/>
              </a:lnSpc>
              <a:spcBef>
                <a:spcPts val="0"/>
              </a:spcBef>
              <a:spcAft>
                <a:spcPts val="0"/>
              </a:spcAft>
              <a:buClr>
                <a:srgbClr val="000000"/>
              </a:buClr>
              <a:buSzPts val="1800"/>
              <a:buNone/>
              <a:defRPr/>
            </a:lvl8pPr>
            <a:lvl9pPr lvl="8" algn="ctr" rtl="0">
              <a:lnSpc>
                <a:spcPct val="100000"/>
              </a:lnSpc>
              <a:spcBef>
                <a:spcPts val="0"/>
              </a:spcBef>
              <a:spcAft>
                <a:spcPts val="0"/>
              </a:spcAft>
              <a:buClr>
                <a:srgbClr val="000000"/>
              </a:buClr>
              <a:buSzPts val="1800"/>
              <a:buNone/>
              <a:defRPr/>
            </a:lvl9pPr>
          </a:lstStyle>
          <a:p>
            <a:endParaRPr/>
          </a:p>
        </p:txBody>
      </p:sp>
      <p:sp>
        <p:nvSpPr>
          <p:cNvPr id="104" name="Google Shape;104;p21"/>
          <p:cNvSpPr txBox="1">
            <a:spLocks noGrp="1"/>
          </p:cNvSpPr>
          <p:nvPr>
            <p:ph type="sldNum" idx="12"/>
          </p:nvPr>
        </p:nvSpPr>
        <p:spPr>
          <a:xfrm>
            <a:off x="11954103" y="13073062"/>
            <a:ext cx="466200" cy="477600"/>
          </a:xfrm>
          <a:prstGeom prst="rect">
            <a:avLst/>
          </a:prstGeom>
          <a:noFill/>
          <a:ln>
            <a:noFill/>
          </a:ln>
        </p:spPr>
        <p:txBody>
          <a:bodyPr spcFirstLastPara="1" wrap="square" lIns="71425" tIns="71425" rIns="71425" bIns="71425" anchor="t" anchorCtr="0">
            <a:noAutofit/>
          </a:bodyPr>
          <a:lstStyle>
            <a:lvl1pPr marL="0" marR="0" lvl="0"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egular Body" type="tx">
  <p:cSld name="TITLE_AND_BODY">
    <p:spTree>
      <p:nvGrpSpPr>
        <p:cNvPr id="1" name="Shape 19"/>
        <p:cNvGrpSpPr/>
        <p:nvPr/>
      </p:nvGrpSpPr>
      <p:grpSpPr>
        <a:xfrm>
          <a:off x="0" y="0"/>
          <a:ext cx="0" cy="0"/>
          <a:chOff x="0" y="0"/>
          <a:chExt cx="0" cy="0"/>
        </a:xfrm>
      </p:grpSpPr>
      <p:sp>
        <p:nvSpPr>
          <p:cNvPr id="20" name="Google Shape;20;p3"/>
          <p:cNvSpPr txBox="1">
            <a:spLocks noGrp="1"/>
          </p:cNvSpPr>
          <p:nvPr>
            <p:ph type="body" idx="1"/>
          </p:nvPr>
        </p:nvSpPr>
        <p:spPr>
          <a:xfrm>
            <a:off x="2046397" y="2800879"/>
            <a:ext cx="20674190" cy="1171576"/>
          </a:xfrm>
          <a:prstGeom prst="rect">
            <a:avLst/>
          </a:prstGeom>
          <a:noFill/>
          <a:ln>
            <a:noFill/>
          </a:ln>
        </p:spPr>
        <p:txBody>
          <a:bodyPr spcFirstLastPara="1" wrap="square" lIns="71425" tIns="71425" rIns="71425" bIns="71425" anchor="ctr" anchorCtr="0">
            <a:noAutofit/>
          </a:bodyPr>
          <a:lstStyle>
            <a:lvl1pPr marL="457200" lvl="0" indent="-228600" algn="l">
              <a:lnSpc>
                <a:spcPct val="100000"/>
              </a:lnSpc>
              <a:spcBef>
                <a:spcPts val="0"/>
              </a:spcBef>
              <a:spcAft>
                <a:spcPts val="0"/>
              </a:spcAft>
              <a:buClr>
                <a:srgbClr val="676767"/>
              </a:buClr>
              <a:buSzPts val="5900"/>
              <a:buFont typeface="Avenir"/>
              <a:buNone/>
              <a:defRPr sz="5900">
                <a:solidFill>
                  <a:srgbClr val="676767"/>
                </a:solidFill>
                <a:latin typeface="Avenir"/>
                <a:ea typeface="Avenir"/>
                <a:cs typeface="Avenir"/>
                <a:sym typeface="Avenir"/>
              </a:defRPr>
            </a:lvl1pPr>
            <a:lvl2pPr marL="914400" lvl="1" indent="-394335" algn="l">
              <a:lnSpc>
                <a:spcPct val="100000"/>
              </a:lnSpc>
              <a:spcBef>
                <a:spcPts val="5900"/>
              </a:spcBef>
              <a:spcAft>
                <a:spcPts val="0"/>
              </a:spcAft>
              <a:buClr>
                <a:srgbClr val="000000"/>
              </a:buClr>
              <a:buSzPts val="2610"/>
              <a:buChar char="•"/>
              <a:defRPr/>
            </a:lvl2pPr>
            <a:lvl3pPr marL="1371600" lvl="2" indent="-394335" algn="l">
              <a:lnSpc>
                <a:spcPct val="100000"/>
              </a:lnSpc>
              <a:spcBef>
                <a:spcPts val="5900"/>
              </a:spcBef>
              <a:spcAft>
                <a:spcPts val="0"/>
              </a:spcAft>
              <a:buClr>
                <a:srgbClr val="000000"/>
              </a:buClr>
              <a:buSzPts val="2610"/>
              <a:buChar char="•"/>
              <a:defRPr/>
            </a:lvl3pPr>
            <a:lvl4pPr marL="1828800" lvl="3" indent="-394335" algn="l">
              <a:lnSpc>
                <a:spcPct val="100000"/>
              </a:lnSpc>
              <a:spcBef>
                <a:spcPts val="5900"/>
              </a:spcBef>
              <a:spcAft>
                <a:spcPts val="0"/>
              </a:spcAft>
              <a:buClr>
                <a:srgbClr val="000000"/>
              </a:buClr>
              <a:buSzPts val="2610"/>
              <a:buChar char="•"/>
              <a:defRPr/>
            </a:lvl4pPr>
            <a:lvl5pPr marL="2286000" lvl="4" indent="-394335" algn="l">
              <a:lnSpc>
                <a:spcPct val="100000"/>
              </a:lnSpc>
              <a:spcBef>
                <a:spcPts val="5900"/>
              </a:spcBef>
              <a:spcAft>
                <a:spcPts val="0"/>
              </a:spcAft>
              <a:buClr>
                <a:srgbClr val="000000"/>
              </a:buClr>
              <a:buSzPts val="2610"/>
              <a:buChar char="•"/>
              <a:defRPr/>
            </a:lvl5pPr>
            <a:lvl6pPr marL="2743200" lvl="5" indent="-394335" algn="l">
              <a:lnSpc>
                <a:spcPct val="100000"/>
              </a:lnSpc>
              <a:spcBef>
                <a:spcPts val="5900"/>
              </a:spcBef>
              <a:spcAft>
                <a:spcPts val="0"/>
              </a:spcAft>
              <a:buClr>
                <a:srgbClr val="000000"/>
              </a:buClr>
              <a:buSzPts val="2610"/>
              <a:buChar char="•"/>
              <a:defRPr/>
            </a:lvl6pPr>
            <a:lvl7pPr marL="3200400" lvl="6" indent="-394335" algn="l">
              <a:lnSpc>
                <a:spcPct val="100000"/>
              </a:lnSpc>
              <a:spcBef>
                <a:spcPts val="5900"/>
              </a:spcBef>
              <a:spcAft>
                <a:spcPts val="0"/>
              </a:spcAft>
              <a:buClr>
                <a:srgbClr val="000000"/>
              </a:buClr>
              <a:buSzPts val="2610"/>
              <a:buChar char="•"/>
              <a:defRPr/>
            </a:lvl7pPr>
            <a:lvl8pPr marL="3657600" lvl="7" indent="-394334" algn="l">
              <a:lnSpc>
                <a:spcPct val="100000"/>
              </a:lnSpc>
              <a:spcBef>
                <a:spcPts val="5900"/>
              </a:spcBef>
              <a:spcAft>
                <a:spcPts val="0"/>
              </a:spcAft>
              <a:buClr>
                <a:srgbClr val="000000"/>
              </a:buClr>
              <a:buSzPts val="2610"/>
              <a:buChar char="•"/>
              <a:defRPr/>
            </a:lvl8pPr>
            <a:lvl9pPr marL="4114800" lvl="8" indent="-394334" algn="l">
              <a:lnSpc>
                <a:spcPct val="100000"/>
              </a:lnSpc>
              <a:spcBef>
                <a:spcPts val="5900"/>
              </a:spcBef>
              <a:spcAft>
                <a:spcPts val="0"/>
              </a:spcAft>
              <a:buClr>
                <a:srgbClr val="000000"/>
              </a:buClr>
              <a:buSzPts val="2610"/>
              <a:buChar char="•"/>
              <a:defRPr/>
            </a:lvl9pPr>
          </a:lstStyle>
          <a:p>
            <a:endParaRPr/>
          </a:p>
        </p:txBody>
      </p:sp>
      <p:sp>
        <p:nvSpPr>
          <p:cNvPr id="21" name="Google Shape;21;p3"/>
          <p:cNvSpPr txBox="1">
            <a:spLocks noGrp="1"/>
          </p:cNvSpPr>
          <p:nvPr>
            <p:ph type="sldNum" idx="12"/>
          </p:nvPr>
        </p:nvSpPr>
        <p:spPr>
          <a:xfrm>
            <a:off x="23638103" y="13076328"/>
            <a:ext cx="466269" cy="477672"/>
          </a:xfrm>
          <a:prstGeom prst="rect">
            <a:avLst/>
          </a:prstGeom>
          <a:noFill/>
          <a:ln>
            <a:noFill/>
          </a:ln>
        </p:spPr>
        <p:txBody>
          <a:bodyPr spcFirstLastPara="1" wrap="square" lIns="71425" tIns="71425" rIns="71425" bIns="71425" anchor="t" anchorCtr="0">
            <a:noAutofit/>
          </a:bodyPr>
          <a:lstStyle>
            <a:lvl1pPr marL="0" lvl="0" indent="0" algn="ctr">
              <a:lnSpc>
                <a:spcPct val="100000"/>
              </a:lnSpc>
              <a:spcBef>
                <a:spcPts val="0"/>
              </a:spcBef>
              <a:spcAft>
                <a:spcPts val="0"/>
              </a:spcAft>
              <a:buClr>
                <a:srgbClr val="FFFFFF"/>
              </a:buClr>
              <a:buSzPts val="2200"/>
              <a:buFont typeface="Helvetica Neue Light"/>
              <a:buNone/>
              <a:defRPr sz="2200" b="0">
                <a:solidFill>
                  <a:srgbClr val="FFFFFF"/>
                </a:solidFill>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FFFFFF"/>
              </a:buClr>
              <a:buSzPts val="2200"/>
              <a:buFont typeface="Helvetica Neue Light"/>
              <a:buNone/>
              <a:defRPr sz="2200" b="0">
                <a:solidFill>
                  <a:srgbClr val="FFFFFF"/>
                </a:solidFill>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FFFFFF"/>
              </a:buClr>
              <a:buSzPts val="2200"/>
              <a:buFont typeface="Helvetica Neue Light"/>
              <a:buNone/>
              <a:defRPr sz="2200" b="0">
                <a:solidFill>
                  <a:srgbClr val="FFFFFF"/>
                </a:solidFill>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FFFFFF"/>
              </a:buClr>
              <a:buSzPts val="2200"/>
              <a:buFont typeface="Helvetica Neue Light"/>
              <a:buNone/>
              <a:defRPr sz="2200" b="0">
                <a:solidFill>
                  <a:srgbClr val="FFFFFF"/>
                </a:solidFill>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FFFFFF"/>
              </a:buClr>
              <a:buSzPts val="2200"/>
              <a:buFont typeface="Helvetica Neue Light"/>
              <a:buNone/>
              <a:defRPr sz="2200" b="0">
                <a:solidFill>
                  <a:srgbClr val="FFFFFF"/>
                </a:solidFill>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FFFFFF"/>
              </a:buClr>
              <a:buSzPts val="2200"/>
              <a:buFont typeface="Helvetica Neue Light"/>
              <a:buNone/>
              <a:defRPr sz="2200" b="0">
                <a:solidFill>
                  <a:srgbClr val="FFFFFF"/>
                </a:solidFill>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FFFFFF"/>
              </a:buClr>
              <a:buSzPts val="2200"/>
              <a:buFont typeface="Helvetica Neue Light"/>
              <a:buNone/>
              <a:defRPr sz="2200" b="0">
                <a:solidFill>
                  <a:srgbClr val="FFFFFF"/>
                </a:solidFill>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FFFFFF"/>
              </a:buClr>
              <a:buSzPts val="2200"/>
              <a:buFont typeface="Helvetica Neue Light"/>
              <a:buNone/>
              <a:defRPr sz="2200" b="0">
                <a:solidFill>
                  <a:srgbClr val="FFFFFF"/>
                </a:solidFill>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FFFFFF"/>
              </a:buClr>
              <a:buSzPts val="2200"/>
              <a:buFont typeface="Helvetica Neue Light"/>
              <a:buNone/>
              <a:defRPr sz="2200" b="0">
                <a:solidFill>
                  <a:srgbClr val="FFFFFF"/>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Photo - Vertical">
  <p:cSld name="Photo - Vertical">
    <p:spTree>
      <p:nvGrpSpPr>
        <p:cNvPr id="1" name="Shape 105"/>
        <p:cNvGrpSpPr/>
        <p:nvPr/>
      </p:nvGrpSpPr>
      <p:grpSpPr>
        <a:xfrm>
          <a:off x="0" y="0"/>
          <a:ext cx="0" cy="0"/>
          <a:chOff x="0" y="0"/>
          <a:chExt cx="0" cy="0"/>
        </a:xfrm>
      </p:grpSpPr>
      <p:sp>
        <p:nvSpPr>
          <p:cNvPr id="106" name="Google Shape;106;p22"/>
          <p:cNvSpPr>
            <a:spLocks noGrp="1"/>
          </p:cNvSpPr>
          <p:nvPr>
            <p:ph type="pic" idx="2"/>
          </p:nvPr>
        </p:nvSpPr>
        <p:spPr>
          <a:xfrm>
            <a:off x="12495609" y="892968"/>
            <a:ext cx="7500900" cy="1155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9pPr>
          </a:lstStyle>
          <a:p>
            <a:endParaRPr/>
          </a:p>
        </p:txBody>
      </p:sp>
      <p:sp>
        <p:nvSpPr>
          <p:cNvPr id="107" name="Google Shape;107;p22"/>
          <p:cNvSpPr txBox="1">
            <a:spLocks noGrp="1"/>
          </p:cNvSpPr>
          <p:nvPr>
            <p:ph type="title"/>
          </p:nvPr>
        </p:nvSpPr>
        <p:spPr>
          <a:xfrm>
            <a:off x="4387453" y="892968"/>
            <a:ext cx="7500900" cy="5607900"/>
          </a:xfrm>
          <a:prstGeom prst="rect">
            <a:avLst/>
          </a:prstGeom>
          <a:noFill/>
          <a:ln>
            <a:noFill/>
          </a:ln>
        </p:spPr>
        <p:txBody>
          <a:bodyPr spcFirstLastPara="1" wrap="square" lIns="71425" tIns="71425" rIns="71425" bIns="71425" anchor="b" anchorCtr="0">
            <a:noAutofit/>
          </a:bodyPr>
          <a:lstStyle>
            <a:lvl1pPr lvl="0" algn="ctr" rtl="0">
              <a:lnSpc>
                <a:spcPct val="100000"/>
              </a:lnSpc>
              <a:spcBef>
                <a:spcPts val="0"/>
              </a:spcBef>
              <a:spcAft>
                <a:spcPts val="0"/>
              </a:spcAft>
              <a:buClr>
                <a:srgbClr val="000000"/>
              </a:buClr>
              <a:buSzPts val="8400"/>
              <a:buFont typeface="Helvetica Neue"/>
              <a:buNone/>
              <a:defRPr sz="8400"/>
            </a:lvl1pPr>
            <a:lvl2pPr lvl="1" algn="ctr" rtl="0">
              <a:lnSpc>
                <a:spcPct val="100000"/>
              </a:lnSpc>
              <a:spcBef>
                <a:spcPts val="0"/>
              </a:spcBef>
              <a:spcAft>
                <a:spcPts val="0"/>
              </a:spcAft>
              <a:buClr>
                <a:srgbClr val="000000"/>
              </a:buClr>
              <a:buSzPts val="1800"/>
              <a:buNone/>
              <a:defRPr/>
            </a:lvl2pPr>
            <a:lvl3pPr lvl="2" algn="ctr" rtl="0">
              <a:lnSpc>
                <a:spcPct val="100000"/>
              </a:lnSpc>
              <a:spcBef>
                <a:spcPts val="0"/>
              </a:spcBef>
              <a:spcAft>
                <a:spcPts val="0"/>
              </a:spcAft>
              <a:buClr>
                <a:srgbClr val="000000"/>
              </a:buClr>
              <a:buSzPts val="1800"/>
              <a:buNone/>
              <a:defRPr/>
            </a:lvl3pPr>
            <a:lvl4pPr lvl="3" algn="ctr" rtl="0">
              <a:lnSpc>
                <a:spcPct val="100000"/>
              </a:lnSpc>
              <a:spcBef>
                <a:spcPts val="0"/>
              </a:spcBef>
              <a:spcAft>
                <a:spcPts val="0"/>
              </a:spcAft>
              <a:buClr>
                <a:srgbClr val="000000"/>
              </a:buClr>
              <a:buSzPts val="1800"/>
              <a:buNone/>
              <a:defRPr/>
            </a:lvl4pPr>
            <a:lvl5pPr lvl="4" algn="ctr" rtl="0">
              <a:lnSpc>
                <a:spcPct val="100000"/>
              </a:lnSpc>
              <a:spcBef>
                <a:spcPts val="0"/>
              </a:spcBef>
              <a:spcAft>
                <a:spcPts val="0"/>
              </a:spcAft>
              <a:buClr>
                <a:srgbClr val="000000"/>
              </a:buClr>
              <a:buSzPts val="1800"/>
              <a:buNone/>
              <a:defRPr/>
            </a:lvl5pPr>
            <a:lvl6pPr lvl="5" algn="ctr" rtl="0">
              <a:lnSpc>
                <a:spcPct val="100000"/>
              </a:lnSpc>
              <a:spcBef>
                <a:spcPts val="0"/>
              </a:spcBef>
              <a:spcAft>
                <a:spcPts val="0"/>
              </a:spcAft>
              <a:buClr>
                <a:srgbClr val="000000"/>
              </a:buClr>
              <a:buSzPts val="1800"/>
              <a:buNone/>
              <a:defRPr/>
            </a:lvl6pPr>
            <a:lvl7pPr lvl="6" algn="ctr" rtl="0">
              <a:lnSpc>
                <a:spcPct val="100000"/>
              </a:lnSpc>
              <a:spcBef>
                <a:spcPts val="0"/>
              </a:spcBef>
              <a:spcAft>
                <a:spcPts val="0"/>
              </a:spcAft>
              <a:buClr>
                <a:srgbClr val="000000"/>
              </a:buClr>
              <a:buSzPts val="1800"/>
              <a:buNone/>
              <a:defRPr/>
            </a:lvl7pPr>
            <a:lvl8pPr lvl="7" algn="ctr" rtl="0">
              <a:lnSpc>
                <a:spcPct val="100000"/>
              </a:lnSpc>
              <a:spcBef>
                <a:spcPts val="0"/>
              </a:spcBef>
              <a:spcAft>
                <a:spcPts val="0"/>
              </a:spcAft>
              <a:buClr>
                <a:srgbClr val="000000"/>
              </a:buClr>
              <a:buSzPts val="1800"/>
              <a:buNone/>
              <a:defRPr/>
            </a:lvl8pPr>
            <a:lvl9pPr lvl="8" algn="ctr" rtl="0">
              <a:lnSpc>
                <a:spcPct val="100000"/>
              </a:lnSpc>
              <a:spcBef>
                <a:spcPts val="0"/>
              </a:spcBef>
              <a:spcAft>
                <a:spcPts val="0"/>
              </a:spcAft>
              <a:buClr>
                <a:srgbClr val="000000"/>
              </a:buClr>
              <a:buSzPts val="1800"/>
              <a:buNone/>
              <a:defRPr/>
            </a:lvl9pPr>
          </a:lstStyle>
          <a:p>
            <a:endParaRPr/>
          </a:p>
        </p:txBody>
      </p:sp>
      <p:sp>
        <p:nvSpPr>
          <p:cNvPr id="108" name="Google Shape;108;p22"/>
          <p:cNvSpPr txBox="1">
            <a:spLocks noGrp="1"/>
          </p:cNvSpPr>
          <p:nvPr>
            <p:ph type="body" idx="1"/>
          </p:nvPr>
        </p:nvSpPr>
        <p:spPr>
          <a:xfrm>
            <a:off x="4387453" y="6643687"/>
            <a:ext cx="7500900" cy="5786400"/>
          </a:xfrm>
          <a:prstGeom prst="rect">
            <a:avLst/>
          </a:prstGeom>
          <a:noFill/>
          <a:ln>
            <a:noFill/>
          </a:ln>
        </p:spPr>
        <p:txBody>
          <a:bodyPr spcFirstLastPara="1" wrap="square" lIns="71425" tIns="71425" rIns="71425" bIns="71425" anchor="t" anchorCtr="0">
            <a:noAutofit/>
          </a:bodyPr>
          <a:lstStyle>
            <a:lvl1pPr marL="457200" lvl="0" indent="-228600" algn="ctr" rtl="0">
              <a:lnSpc>
                <a:spcPct val="100000"/>
              </a:lnSpc>
              <a:spcBef>
                <a:spcPts val="0"/>
              </a:spcBef>
              <a:spcAft>
                <a:spcPts val="0"/>
              </a:spcAft>
              <a:buClr>
                <a:srgbClr val="000000"/>
              </a:buClr>
              <a:buSzPts val="5200"/>
              <a:buFont typeface="Helvetica Neue"/>
              <a:buNone/>
              <a:defRPr sz="5200"/>
            </a:lvl1pPr>
            <a:lvl2pPr marL="914400" lvl="1" indent="-228600" algn="ctr" rtl="0">
              <a:lnSpc>
                <a:spcPct val="100000"/>
              </a:lnSpc>
              <a:spcBef>
                <a:spcPts val="0"/>
              </a:spcBef>
              <a:spcAft>
                <a:spcPts val="0"/>
              </a:spcAft>
              <a:buClr>
                <a:srgbClr val="000000"/>
              </a:buClr>
              <a:buSzPts val="5200"/>
              <a:buFont typeface="Helvetica Neue"/>
              <a:buNone/>
              <a:defRPr sz="5200"/>
            </a:lvl2pPr>
            <a:lvl3pPr marL="1371600" lvl="2" indent="-228600" algn="ctr" rtl="0">
              <a:lnSpc>
                <a:spcPct val="100000"/>
              </a:lnSpc>
              <a:spcBef>
                <a:spcPts val="0"/>
              </a:spcBef>
              <a:spcAft>
                <a:spcPts val="0"/>
              </a:spcAft>
              <a:buClr>
                <a:srgbClr val="000000"/>
              </a:buClr>
              <a:buSzPts val="5200"/>
              <a:buFont typeface="Helvetica Neue"/>
              <a:buNone/>
              <a:defRPr sz="5200"/>
            </a:lvl3pPr>
            <a:lvl4pPr marL="1828800" lvl="3" indent="-228600" algn="ctr" rtl="0">
              <a:lnSpc>
                <a:spcPct val="100000"/>
              </a:lnSpc>
              <a:spcBef>
                <a:spcPts val="0"/>
              </a:spcBef>
              <a:spcAft>
                <a:spcPts val="0"/>
              </a:spcAft>
              <a:buClr>
                <a:srgbClr val="000000"/>
              </a:buClr>
              <a:buSzPts val="5200"/>
              <a:buFont typeface="Helvetica Neue"/>
              <a:buNone/>
              <a:defRPr sz="5200"/>
            </a:lvl4pPr>
            <a:lvl5pPr marL="2286000" lvl="4" indent="-228600" algn="ctr" rtl="0">
              <a:lnSpc>
                <a:spcPct val="100000"/>
              </a:lnSpc>
              <a:spcBef>
                <a:spcPts val="0"/>
              </a:spcBef>
              <a:spcAft>
                <a:spcPts val="0"/>
              </a:spcAft>
              <a:buClr>
                <a:srgbClr val="000000"/>
              </a:buClr>
              <a:buSzPts val="5200"/>
              <a:buFont typeface="Helvetica Neue"/>
              <a:buNone/>
              <a:defRPr sz="5200"/>
            </a:lvl5pPr>
            <a:lvl6pPr marL="2743200" lvl="5" indent="-394335" algn="l" rtl="0">
              <a:lnSpc>
                <a:spcPct val="100000"/>
              </a:lnSpc>
              <a:spcBef>
                <a:spcPts val="5900"/>
              </a:spcBef>
              <a:spcAft>
                <a:spcPts val="0"/>
              </a:spcAft>
              <a:buClr>
                <a:srgbClr val="000000"/>
              </a:buClr>
              <a:buSzPts val="2610"/>
              <a:buChar char="•"/>
              <a:defRPr/>
            </a:lvl6pPr>
            <a:lvl7pPr marL="3200400" lvl="6" indent="-394335" algn="l" rtl="0">
              <a:lnSpc>
                <a:spcPct val="100000"/>
              </a:lnSpc>
              <a:spcBef>
                <a:spcPts val="5900"/>
              </a:spcBef>
              <a:spcAft>
                <a:spcPts val="0"/>
              </a:spcAft>
              <a:buClr>
                <a:srgbClr val="000000"/>
              </a:buClr>
              <a:buSzPts val="2610"/>
              <a:buChar char="•"/>
              <a:defRPr/>
            </a:lvl7pPr>
            <a:lvl8pPr marL="3657600" lvl="7" indent="-394334" algn="l" rtl="0">
              <a:lnSpc>
                <a:spcPct val="100000"/>
              </a:lnSpc>
              <a:spcBef>
                <a:spcPts val="5900"/>
              </a:spcBef>
              <a:spcAft>
                <a:spcPts val="0"/>
              </a:spcAft>
              <a:buClr>
                <a:srgbClr val="000000"/>
              </a:buClr>
              <a:buSzPts val="2610"/>
              <a:buChar char="•"/>
              <a:defRPr/>
            </a:lvl8pPr>
            <a:lvl9pPr marL="4114800" lvl="8" indent="-394334" algn="l" rtl="0">
              <a:lnSpc>
                <a:spcPct val="100000"/>
              </a:lnSpc>
              <a:spcBef>
                <a:spcPts val="5900"/>
              </a:spcBef>
              <a:spcAft>
                <a:spcPts val="0"/>
              </a:spcAft>
              <a:buClr>
                <a:srgbClr val="000000"/>
              </a:buClr>
              <a:buSzPts val="2610"/>
              <a:buChar char="•"/>
              <a:defRPr/>
            </a:lvl9pPr>
          </a:lstStyle>
          <a:p>
            <a:endParaRPr/>
          </a:p>
        </p:txBody>
      </p:sp>
      <p:sp>
        <p:nvSpPr>
          <p:cNvPr id="109" name="Google Shape;109;p22"/>
          <p:cNvSpPr txBox="1">
            <a:spLocks noGrp="1"/>
          </p:cNvSpPr>
          <p:nvPr>
            <p:ph type="sldNum" idx="12"/>
          </p:nvPr>
        </p:nvSpPr>
        <p:spPr>
          <a:xfrm>
            <a:off x="11954103" y="13073062"/>
            <a:ext cx="466200" cy="477600"/>
          </a:xfrm>
          <a:prstGeom prst="rect">
            <a:avLst/>
          </a:prstGeom>
          <a:noFill/>
          <a:ln>
            <a:noFill/>
          </a:ln>
        </p:spPr>
        <p:txBody>
          <a:bodyPr spcFirstLastPara="1" wrap="square" lIns="71425" tIns="71425" rIns="71425" bIns="71425" anchor="t" anchorCtr="0">
            <a:noAutofit/>
          </a:bodyPr>
          <a:lstStyle>
            <a:lvl1pPr marL="0" marR="0" lvl="0"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 Top">
  <p:cSld name="Title - Top">
    <p:spTree>
      <p:nvGrpSpPr>
        <p:cNvPr id="1" name="Shape 110"/>
        <p:cNvGrpSpPr/>
        <p:nvPr/>
      </p:nvGrpSpPr>
      <p:grpSpPr>
        <a:xfrm>
          <a:off x="0" y="0"/>
          <a:ext cx="0" cy="0"/>
          <a:chOff x="0" y="0"/>
          <a:chExt cx="0" cy="0"/>
        </a:xfrm>
      </p:grpSpPr>
      <p:sp>
        <p:nvSpPr>
          <p:cNvPr id="111" name="Google Shape;111;p23"/>
          <p:cNvSpPr txBox="1">
            <a:spLocks noGrp="1"/>
          </p:cNvSpPr>
          <p:nvPr>
            <p:ph type="title"/>
          </p:nvPr>
        </p:nvSpPr>
        <p:spPr>
          <a:xfrm>
            <a:off x="4387453" y="357187"/>
            <a:ext cx="15609000" cy="3036000"/>
          </a:xfrm>
          <a:prstGeom prst="rect">
            <a:avLst/>
          </a:prstGeom>
          <a:noFill/>
          <a:ln>
            <a:noFill/>
          </a:ln>
        </p:spPr>
        <p:txBody>
          <a:bodyPr spcFirstLastPara="1" wrap="square" lIns="71425" tIns="71425" rIns="71425" bIns="71425" anchor="ctr" anchorCtr="0">
            <a:noAutofit/>
          </a:bodyPr>
          <a:lstStyle>
            <a:lvl1pPr lvl="0" algn="ctr" rtl="0">
              <a:lnSpc>
                <a:spcPct val="100000"/>
              </a:lnSpc>
              <a:spcBef>
                <a:spcPts val="0"/>
              </a:spcBef>
              <a:spcAft>
                <a:spcPts val="0"/>
              </a:spcAft>
              <a:buClr>
                <a:srgbClr val="000000"/>
              </a:buClr>
              <a:buSzPts val="1800"/>
              <a:buNone/>
              <a:defRPr/>
            </a:lvl1pPr>
            <a:lvl2pPr lvl="1" algn="ctr" rtl="0">
              <a:lnSpc>
                <a:spcPct val="100000"/>
              </a:lnSpc>
              <a:spcBef>
                <a:spcPts val="0"/>
              </a:spcBef>
              <a:spcAft>
                <a:spcPts val="0"/>
              </a:spcAft>
              <a:buClr>
                <a:srgbClr val="000000"/>
              </a:buClr>
              <a:buSzPts val="1800"/>
              <a:buNone/>
              <a:defRPr/>
            </a:lvl2pPr>
            <a:lvl3pPr lvl="2" algn="ctr" rtl="0">
              <a:lnSpc>
                <a:spcPct val="100000"/>
              </a:lnSpc>
              <a:spcBef>
                <a:spcPts val="0"/>
              </a:spcBef>
              <a:spcAft>
                <a:spcPts val="0"/>
              </a:spcAft>
              <a:buClr>
                <a:srgbClr val="000000"/>
              </a:buClr>
              <a:buSzPts val="1800"/>
              <a:buNone/>
              <a:defRPr/>
            </a:lvl3pPr>
            <a:lvl4pPr lvl="3" algn="ctr" rtl="0">
              <a:lnSpc>
                <a:spcPct val="100000"/>
              </a:lnSpc>
              <a:spcBef>
                <a:spcPts val="0"/>
              </a:spcBef>
              <a:spcAft>
                <a:spcPts val="0"/>
              </a:spcAft>
              <a:buClr>
                <a:srgbClr val="000000"/>
              </a:buClr>
              <a:buSzPts val="1800"/>
              <a:buNone/>
              <a:defRPr/>
            </a:lvl4pPr>
            <a:lvl5pPr lvl="4" algn="ctr" rtl="0">
              <a:lnSpc>
                <a:spcPct val="100000"/>
              </a:lnSpc>
              <a:spcBef>
                <a:spcPts val="0"/>
              </a:spcBef>
              <a:spcAft>
                <a:spcPts val="0"/>
              </a:spcAft>
              <a:buClr>
                <a:srgbClr val="000000"/>
              </a:buClr>
              <a:buSzPts val="1800"/>
              <a:buNone/>
              <a:defRPr/>
            </a:lvl5pPr>
            <a:lvl6pPr lvl="5" algn="ctr" rtl="0">
              <a:lnSpc>
                <a:spcPct val="100000"/>
              </a:lnSpc>
              <a:spcBef>
                <a:spcPts val="0"/>
              </a:spcBef>
              <a:spcAft>
                <a:spcPts val="0"/>
              </a:spcAft>
              <a:buClr>
                <a:srgbClr val="000000"/>
              </a:buClr>
              <a:buSzPts val="1800"/>
              <a:buNone/>
              <a:defRPr/>
            </a:lvl6pPr>
            <a:lvl7pPr lvl="6" algn="ctr" rtl="0">
              <a:lnSpc>
                <a:spcPct val="100000"/>
              </a:lnSpc>
              <a:spcBef>
                <a:spcPts val="0"/>
              </a:spcBef>
              <a:spcAft>
                <a:spcPts val="0"/>
              </a:spcAft>
              <a:buClr>
                <a:srgbClr val="000000"/>
              </a:buClr>
              <a:buSzPts val="1800"/>
              <a:buNone/>
              <a:defRPr/>
            </a:lvl7pPr>
            <a:lvl8pPr lvl="7" algn="ctr" rtl="0">
              <a:lnSpc>
                <a:spcPct val="100000"/>
              </a:lnSpc>
              <a:spcBef>
                <a:spcPts val="0"/>
              </a:spcBef>
              <a:spcAft>
                <a:spcPts val="0"/>
              </a:spcAft>
              <a:buClr>
                <a:srgbClr val="000000"/>
              </a:buClr>
              <a:buSzPts val="1800"/>
              <a:buNone/>
              <a:defRPr/>
            </a:lvl8pPr>
            <a:lvl9pPr lvl="8" algn="ctr" rtl="0">
              <a:lnSpc>
                <a:spcPct val="100000"/>
              </a:lnSpc>
              <a:spcBef>
                <a:spcPts val="0"/>
              </a:spcBef>
              <a:spcAft>
                <a:spcPts val="0"/>
              </a:spcAft>
              <a:buClr>
                <a:srgbClr val="000000"/>
              </a:buClr>
              <a:buSzPts val="1800"/>
              <a:buNone/>
              <a:defRPr/>
            </a:lvl9pPr>
          </a:lstStyle>
          <a:p>
            <a:endParaRPr/>
          </a:p>
        </p:txBody>
      </p:sp>
      <p:sp>
        <p:nvSpPr>
          <p:cNvPr id="112" name="Google Shape;112;p23"/>
          <p:cNvSpPr txBox="1">
            <a:spLocks noGrp="1"/>
          </p:cNvSpPr>
          <p:nvPr>
            <p:ph type="sldNum" idx="12"/>
          </p:nvPr>
        </p:nvSpPr>
        <p:spPr>
          <a:xfrm>
            <a:off x="11954103" y="13073062"/>
            <a:ext cx="466200" cy="477600"/>
          </a:xfrm>
          <a:prstGeom prst="rect">
            <a:avLst/>
          </a:prstGeom>
          <a:noFill/>
          <a:ln>
            <a:noFill/>
          </a:ln>
        </p:spPr>
        <p:txBody>
          <a:bodyPr spcFirstLastPara="1" wrap="square" lIns="71425" tIns="71425" rIns="71425" bIns="71425" anchor="t" anchorCtr="0">
            <a:noAutofit/>
          </a:bodyPr>
          <a:lstStyle>
            <a:lvl1pPr marL="0" marR="0" lvl="0"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amp; Bullets">
  <p:cSld name="Title &amp; Bullets">
    <p:spTree>
      <p:nvGrpSpPr>
        <p:cNvPr id="1" name="Shape 113"/>
        <p:cNvGrpSpPr/>
        <p:nvPr/>
      </p:nvGrpSpPr>
      <p:grpSpPr>
        <a:xfrm>
          <a:off x="0" y="0"/>
          <a:ext cx="0" cy="0"/>
          <a:chOff x="0" y="0"/>
          <a:chExt cx="0" cy="0"/>
        </a:xfrm>
      </p:grpSpPr>
      <p:sp>
        <p:nvSpPr>
          <p:cNvPr id="114" name="Google Shape;114;p24"/>
          <p:cNvSpPr txBox="1">
            <a:spLocks noGrp="1"/>
          </p:cNvSpPr>
          <p:nvPr>
            <p:ph type="title"/>
          </p:nvPr>
        </p:nvSpPr>
        <p:spPr>
          <a:xfrm>
            <a:off x="4387453" y="357187"/>
            <a:ext cx="15609000" cy="3036000"/>
          </a:xfrm>
          <a:prstGeom prst="rect">
            <a:avLst/>
          </a:prstGeom>
          <a:noFill/>
          <a:ln>
            <a:noFill/>
          </a:ln>
        </p:spPr>
        <p:txBody>
          <a:bodyPr spcFirstLastPara="1" wrap="square" lIns="71425" tIns="71425" rIns="71425" bIns="71425" anchor="ctr" anchorCtr="0">
            <a:noAutofit/>
          </a:bodyPr>
          <a:lstStyle>
            <a:lvl1pPr lvl="0" algn="ctr" rtl="0">
              <a:lnSpc>
                <a:spcPct val="100000"/>
              </a:lnSpc>
              <a:spcBef>
                <a:spcPts val="0"/>
              </a:spcBef>
              <a:spcAft>
                <a:spcPts val="0"/>
              </a:spcAft>
              <a:buClr>
                <a:srgbClr val="000000"/>
              </a:buClr>
              <a:buSzPts val="1800"/>
              <a:buNone/>
              <a:defRPr/>
            </a:lvl1pPr>
            <a:lvl2pPr lvl="1" algn="ctr" rtl="0">
              <a:lnSpc>
                <a:spcPct val="100000"/>
              </a:lnSpc>
              <a:spcBef>
                <a:spcPts val="0"/>
              </a:spcBef>
              <a:spcAft>
                <a:spcPts val="0"/>
              </a:spcAft>
              <a:buClr>
                <a:srgbClr val="000000"/>
              </a:buClr>
              <a:buSzPts val="1800"/>
              <a:buNone/>
              <a:defRPr/>
            </a:lvl2pPr>
            <a:lvl3pPr lvl="2" algn="ctr" rtl="0">
              <a:lnSpc>
                <a:spcPct val="100000"/>
              </a:lnSpc>
              <a:spcBef>
                <a:spcPts val="0"/>
              </a:spcBef>
              <a:spcAft>
                <a:spcPts val="0"/>
              </a:spcAft>
              <a:buClr>
                <a:srgbClr val="000000"/>
              </a:buClr>
              <a:buSzPts val="1800"/>
              <a:buNone/>
              <a:defRPr/>
            </a:lvl3pPr>
            <a:lvl4pPr lvl="3" algn="ctr" rtl="0">
              <a:lnSpc>
                <a:spcPct val="100000"/>
              </a:lnSpc>
              <a:spcBef>
                <a:spcPts val="0"/>
              </a:spcBef>
              <a:spcAft>
                <a:spcPts val="0"/>
              </a:spcAft>
              <a:buClr>
                <a:srgbClr val="000000"/>
              </a:buClr>
              <a:buSzPts val="1800"/>
              <a:buNone/>
              <a:defRPr/>
            </a:lvl4pPr>
            <a:lvl5pPr lvl="4" algn="ctr" rtl="0">
              <a:lnSpc>
                <a:spcPct val="100000"/>
              </a:lnSpc>
              <a:spcBef>
                <a:spcPts val="0"/>
              </a:spcBef>
              <a:spcAft>
                <a:spcPts val="0"/>
              </a:spcAft>
              <a:buClr>
                <a:srgbClr val="000000"/>
              </a:buClr>
              <a:buSzPts val="1800"/>
              <a:buNone/>
              <a:defRPr/>
            </a:lvl5pPr>
            <a:lvl6pPr lvl="5" algn="ctr" rtl="0">
              <a:lnSpc>
                <a:spcPct val="100000"/>
              </a:lnSpc>
              <a:spcBef>
                <a:spcPts val="0"/>
              </a:spcBef>
              <a:spcAft>
                <a:spcPts val="0"/>
              </a:spcAft>
              <a:buClr>
                <a:srgbClr val="000000"/>
              </a:buClr>
              <a:buSzPts val="1800"/>
              <a:buNone/>
              <a:defRPr/>
            </a:lvl6pPr>
            <a:lvl7pPr lvl="6" algn="ctr" rtl="0">
              <a:lnSpc>
                <a:spcPct val="100000"/>
              </a:lnSpc>
              <a:spcBef>
                <a:spcPts val="0"/>
              </a:spcBef>
              <a:spcAft>
                <a:spcPts val="0"/>
              </a:spcAft>
              <a:buClr>
                <a:srgbClr val="000000"/>
              </a:buClr>
              <a:buSzPts val="1800"/>
              <a:buNone/>
              <a:defRPr/>
            </a:lvl7pPr>
            <a:lvl8pPr lvl="7" algn="ctr" rtl="0">
              <a:lnSpc>
                <a:spcPct val="100000"/>
              </a:lnSpc>
              <a:spcBef>
                <a:spcPts val="0"/>
              </a:spcBef>
              <a:spcAft>
                <a:spcPts val="0"/>
              </a:spcAft>
              <a:buClr>
                <a:srgbClr val="000000"/>
              </a:buClr>
              <a:buSzPts val="1800"/>
              <a:buNone/>
              <a:defRPr/>
            </a:lvl8pPr>
            <a:lvl9pPr lvl="8" algn="ctr" rtl="0">
              <a:lnSpc>
                <a:spcPct val="100000"/>
              </a:lnSpc>
              <a:spcBef>
                <a:spcPts val="0"/>
              </a:spcBef>
              <a:spcAft>
                <a:spcPts val="0"/>
              </a:spcAft>
              <a:buClr>
                <a:srgbClr val="000000"/>
              </a:buClr>
              <a:buSzPts val="1800"/>
              <a:buNone/>
              <a:defRPr/>
            </a:lvl9pPr>
          </a:lstStyle>
          <a:p>
            <a:endParaRPr/>
          </a:p>
        </p:txBody>
      </p:sp>
      <p:sp>
        <p:nvSpPr>
          <p:cNvPr id="115" name="Google Shape;115;p24"/>
          <p:cNvSpPr txBox="1">
            <a:spLocks noGrp="1"/>
          </p:cNvSpPr>
          <p:nvPr>
            <p:ph type="body" idx="1"/>
          </p:nvPr>
        </p:nvSpPr>
        <p:spPr>
          <a:xfrm>
            <a:off x="4387453" y="3643312"/>
            <a:ext cx="15609000" cy="8840400"/>
          </a:xfrm>
          <a:prstGeom prst="rect">
            <a:avLst/>
          </a:prstGeom>
          <a:noFill/>
          <a:ln>
            <a:noFill/>
          </a:ln>
        </p:spPr>
        <p:txBody>
          <a:bodyPr spcFirstLastPara="1" wrap="square" lIns="71425" tIns="71425" rIns="71425" bIns="71425" anchor="ctr" anchorCtr="0">
            <a:noAutofit/>
          </a:bodyPr>
          <a:lstStyle>
            <a:lvl1pPr marL="457200" lvl="0" indent="-394335" algn="l" rtl="0">
              <a:lnSpc>
                <a:spcPct val="100000"/>
              </a:lnSpc>
              <a:spcBef>
                <a:spcPts val="5900"/>
              </a:spcBef>
              <a:spcAft>
                <a:spcPts val="0"/>
              </a:spcAft>
              <a:buClr>
                <a:srgbClr val="000000"/>
              </a:buClr>
              <a:buSzPts val="2610"/>
              <a:buChar char="•"/>
              <a:defRPr/>
            </a:lvl1pPr>
            <a:lvl2pPr marL="914400" lvl="1" indent="-394335" algn="l" rtl="0">
              <a:lnSpc>
                <a:spcPct val="100000"/>
              </a:lnSpc>
              <a:spcBef>
                <a:spcPts val="5900"/>
              </a:spcBef>
              <a:spcAft>
                <a:spcPts val="0"/>
              </a:spcAft>
              <a:buClr>
                <a:srgbClr val="000000"/>
              </a:buClr>
              <a:buSzPts val="2610"/>
              <a:buChar char="•"/>
              <a:defRPr/>
            </a:lvl2pPr>
            <a:lvl3pPr marL="1371600" lvl="2" indent="-394335" algn="l" rtl="0">
              <a:lnSpc>
                <a:spcPct val="100000"/>
              </a:lnSpc>
              <a:spcBef>
                <a:spcPts val="5900"/>
              </a:spcBef>
              <a:spcAft>
                <a:spcPts val="0"/>
              </a:spcAft>
              <a:buClr>
                <a:srgbClr val="000000"/>
              </a:buClr>
              <a:buSzPts val="2610"/>
              <a:buChar char="•"/>
              <a:defRPr/>
            </a:lvl3pPr>
            <a:lvl4pPr marL="1828800" lvl="3" indent="-394335" algn="l" rtl="0">
              <a:lnSpc>
                <a:spcPct val="100000"/>
              </a:lnSpc>
              <a:spcBef>
                <a:spcPts val="5900"/>
              </a:spcBef>
              <a:spcAft>
                <a:spcPts val="0"/>
              </a:spcAft>
              <a:buClr>
                <a:srgbClr val="000000"/>
              </a:buClr>
              <a:buSzPts val="2610"/>
              <a:buChar char="•"/>
              <a:defRPr/>
            </a:lvl4pPr>
            <a:lvl5pPr marL="2286000" lvl="4" indent="-394335" algn="l" rtl="0">
              <a:lnSpc>
                <a:spcPct val="100000"/>
              </a:lnSpc>
              <a:spcBef>
                <a:spcPts val="5900"/>
              </a:spcBef>
              <a:spcAft>
                <a:spcPts val="0"/>
              </a:spcAft>
              <a:buClr>
                <a:srgbClr val="000000"/>
              </a:buClr>
              <a:buSzPts val="2610"/>
              <a:buChar char="•"/>
              <a:defRPr/>
            </a:lvl5pPr>
            <a:lvl6pPr marL="2743200" lvl="5" indent="-394335" algn="l" rtl="0">
              <a:lnSpc>
                <a:spcPct val="100000"/>
              </a:lnSpc>
              <a:spcBef>
                <a:spcPts val="5900"/>
              </a:spcBef>
              <a:spcAft>
                <a:spcPts val="0"/>
              </a:spcAft>
              <a:buClr>
                <a:srgbClr val="000000"/>
              </a:buClr>
              <a:buSzPts val="2610"/>
              <a:buChar char="•"/>
              <a:defRPr/>
            </a:lvl6pPr>
            <a:lvl7pPr marL="3200400" lvl="6" indent="-394335" algn="l" rtl="0">
              <a:lnSpc>
                <a:spcPct val="100000"/>
              </a:lnSpc>
              <a:spcBef>
                <a:spcPts val="5900"/>
              </a:spcBef>
              <a:spcAft>
                <a:spcPts val="0"/>
              </a:spcAft>
              <a:buClr>
                <a:srgbClr val="000000"/>
              </a:buClr>
              <a:buSzPts val="2610"/>
              <a:buChar char="•"/>
              <a:defRPr/>
            </a:lvl7pPr>
            <a:lvl8pPr marL="3657600" lvl="7" indent="-394334" algn="l" rtl="0">
              <a:lnSpc>
                <a:spcPct val="100000"/>
              </a:lnSpc>
              <a:spcBef>
                <a:spcPts val="5900"/>
              </a:spcBef>
              <a:spcAft>
                <a:spcPts val="0"/>
              </a:spcAft>
              <a:buClr>
                <a:srgbClr val="000000"/>
              </a:buClr>
              <a:buSzPts val="2610"/>
              <a:buChar char="•"/>
              <a:defRPr/>
            </a:lvl8pPr>
            <a:lvl9pPr marL="4114800" lvl="8" indent="-394334" algn="l" rtl="0">
              <a:lnSpc>
                <a:spcPct val="100000"/>
              </a:lnSpc>
              <a:spcBef>
                <a:spcPts val="5900"/>
              </a:spcBef>
              <a:spcAft>
                <a:spcPts val="0"/>
              </a:spcAft>
              <a:buClr>
                <a:srgbClr val="000000"/>
              </a:buClr>
              <a:buSzPts val="2610"/>
              <a:buChar char="•"/>
              <a:defRPr/>
            </a:lvl9pPr>
          </a:lstStyle>
          <a:p>
            <a:endParaRPr/>
          </a:p>
        </p:txBody>
      </p:sp>
      <p:sp>
        <p:nvSpPr>
          <p:cNvPr id="116" name="Google Shape;116;p24"/>
          <p:cNvSpPr txBox="1">
            <a:spLocks noGrp="1"/>
          </p:cNvSpPr>
          <p:nvPr>
            <p:ph type="sldNum" idx="12"/>
          </p:nvPr>
        </p:nvSpPr>
        <p:spPr>
          <a:xfrm>
            <a:off x="11954103" y="13073062"/>
            <a:ext cx="466200" cy="477600"/>
          </a:xfrm>
          <a:prstGeom prst="rect">
            <a:avLst/>
          </a:prstGeom>
          <a:noFill/>
          <a:ln>
            <a:noFill/>
          </a:ln>
        </p:spPr>
        <p:txBody>
          <a:bodyPr spcFirstLastPara="1" wrap="square" lIns="71425" tIns="71425" rIns="71425" bIns="71425" anchor="t" anchorCtr="0">
            <a:noAutofit/>
          </a:bodyPr>
          <a:lstStyle>
            <a:lvl1pPr marL="0" marR="0" lvl="0"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Bullets &amp; Photo">
  <p:cSld name="Title, Bullets &amp; Photo">
    <p:spTree>
      <p:nvGrpSpPr>
        <p:cNvPr id="1" name="Shape 117"/>
        <p:cNvGrpSpPr/>
        <p:nvPr/>
      </p:nvGrpSpPr>
      <p:grpSpPr>
        <a:xfrm>
          <a:off x="0" y="0"/>
          <a:ext cx="0" cy="0"/>
          <a:chOff x="0" y="0"/>
          <a:chExt cx="0" cy="0"/>
        </a:xfrm>
      </p:grpSpPr>
      <p:sp>
        <p:nvSpPr>
          <p:cNvPr id="118" name="Google Shape;118;p25"/>
          <p:cNvSpPr>
            <a:spLocks noGrp="1"/>
          </p:cNvSpPr>
          <p:nvPr>
            <p:ph type="pic" idx="2"/>
          </p:nvPr>
        </p:nvSpPr>
        <p:spPr>
          <a:xfrm>
            <a:off x="12495609" y="3643312"/>
            <a:ext cx="7500900" cy="88404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9pPr>
          </a:lstStyle>
          <a:p>
            <a:endParaRPr/>
          </a:p>
        </p:txBody>
      </p:sp>
      <p:sp>
        <p:nvSpPr>
          <p:cNvPr id="119" name="Google Shape;119;p25"/>
          <p:cNvSpPr txBox="1">
            <a:spLocks noGrp="1"/>
          </p:cNvSpPr>
          <p:nvPr>
            <p:ph type="title"/>
          </p:nvPr>
        </p:nvSpPr>
        <p:spPr>
          <a:xfrm>
            <a:off x="4387453" y="357187"/>
            <a:ext cx="15609000" cy="3036000"/>
          </a:xfrm>
          <a:prstGeom prst="rect">
            <a:avLst/>
          </a:prstGeom>
          <a:noFill/>
          <a:ln>
            <a:noFill/>
          </a:ln>
        </p:spPr>
        <p:txBody>
          <a:bodyPr spcFirstLastPara="1" wrap="square" lIns="71425" tIns="71425" rIns="71425" bIns="71425" anchor="ctr" anchorCtr="0">
            <a:noAutofit/>
          </a:bodyPr>
          <a:lstStyle>
            <a:lvl1pPr lvl="0" algn="ctr" rtl="0">
              <a:lnSpc>
                <a:spcPct val="100000"/>
              </a:lnSpc>
              <a:spcBef>
                <a:spcPts val="0"/>
              </a:spcBef>
              <a:spcAft>
                <a:spcPts val="0"/>
              </a:spcAft>
              <a:buClr>
                <a:srgbClr val="000000"/>
              </a:buClr>
              <a:buSzPts val="1800"/>
              <a:buNone/>
              <a:defRPr/>
            </a:lvl1pPr>
            <a:lvl2pPr lvl="1" algn="ctr" rtl="0">
              <a:lnSpc>
                <a:spcPct val="100000"/>
              </a:lnSpc>
              <a:spcBef>
                <a:spcPts val="0"/>
              </a:spcBef>
              <a:spcAft>
                <a:spcPts val="0"/>
              </a:spcAft>
              <a:buClr>
                <a:srgbClr val="000000"/>
              </a:buClr>
              <a:buSzPts val="1800"/>
              <a:buNone/>
              <a:defRPr/>
            </a:lvl2pPr>
            <a:lvl3pPr lvl="2" algn="ctr" rtl="0">
              <a:lnSpc>
                <a:spcPct val="100000"/>
              </a:lnSpc>
              <a:spcBef>
                <a:spcPts val="0"/>
              </a:spcBef>
              <a:spcAft>
                <a:spcPts val="0"/>
              </a:spcAft>
              <a:buClr>
                <a:srgbClr val="000000"/>
              </a:buClr>
              <a:buSzPts val="1800"/>
              <a:buNone/>
              <a:defRPr/>
            </a:lvl3pPr>
            <a:lvl4pPr lvl="3" algn="ctr" rtl="0">
              <a:lnSpc>
                <a:spcPct val="100000"/>
              </a:lnSpc>
              <a:spcBef>
                <a:spcPts val="0"/>
              </a:spcBef>
              <a:spcAft>
                <a:spcPts val="0"/>
              </a:spcAft>
              <a:buClr>
                <a:srgbClr val="000000"/>
              </a:buClr>
              <a:buSzPts val="1800"/>
              <a:buNone/>
              <a:defRPr/>
            </a:lvl4pPr>
            <a:lvl5pPr lvl="4" algn="ctr" rtl="0">
              <a:lnSpc>
                <a:spcPct val="100000"/>
              </a:lnSpc>
              <a:spcBef>
                <a:spcPts val="0"/>
              </a:spcBef>
              <a:spcAft>
                <a:spcPts val="0"/>
              </a:spcAft>
              <a:buClr>
                <a:srgbClr val="000000"/>
              </a:buClr>
              <a:buSzPts val="1800"/>
              <a:buNone/>
              <a:defRPr/>
            </a:lvl5pPr>
            <a:lvl6pPr lvl="5" algn="ctr" rtl="0">
              <a:lnSpc>
                <a:spcPct val="100000"/>
              </a:lnSpc>
              <a:spcBef>
                <a:spcPts val="0"/>
              </a:spcBef>
              <a:spcAft>
                <a:spcPts val="0"/>
              </a:spcAft>
              <a:buClr>
                <a:srgbClr val="000000"/>
              </a:buClr>
              <a:buSzPts val="1800"/>
              <a:buNone/>
              <a:defRPr/>
            </a:lvl6pPr>
            <a:lvl7pPr lvl="6" algn="ctr" rtl="0">
              <a:lnSpc>
                <a:spcPct val="100000"/>
              </a:lnSpc>
              <a:spcBef>
                <a:spcPts val="0"/>
              </a:spcBef>
              <a:spcAft>
                <a:spcPts val="0"/>
              </a:spcAft>
              <a:buClr>
                <a:srgbClr val="000000"/>
              </a:buClr>
              <a:buSzPts val="1800"/>
              <a:buNone/>
              <a:defRPr/>
            </a:lvl7pPr>
            <a:lvl8pPr lvl="7" algn="ctr" rtl="0">
              <a:lnSpc>
                <a:spcPct val="100000"/>
              </a:lnSpc>
              <a:spcBef>
                <a:spcPts val="0"/>
              </a:spcBef>
              <a:spcAft>
                <a:spcPts val="0"/>
              </a:spcAft>
              <a:buClr>
                <a:srgbClr val="000000"/>
              </a:buClr>
              <a:buSzPts val="1800"/>
              <a:buNone/>
              <a:defRPr/>
            </a:lvl8pPr>
            <a:lvl9pPr lvl="8" algn="ctr" rtl="0">
              <a:lnSpc>
                <a:spcPct val="100000"/>
              </a:lnSpc>
              <a:spcBef>
                <a:spcPts val="0"/>
              </a:spcBef>
              <a:spcAft>
                <a:spcPts val="0"/>
              </a:spcAft>
              <a:buClr>
                <a:srgbClr val="000000"/>
              </a:buClr>
              <a:buSzPts val="1800"/>
              <a:buNone/>
              <a:defRPr/>
            </a:lvl9pPr>
          </a:lstStyle>
          <a:p>
            <a:endParaRPr/>
          </a:p>
        </p:txBody>
      </p:sp>
      <p:sp>
        <p:nvSpPr>
          <p:cNvPr id="120" name="Google Shape;120;p25"/>
          <p:cNvSpPr txBox="1">
            <a:spLocks noGrp="1"/>
          </p:cNvSpPr>
          <p:nvPr>
            <p:ph type="body" idx="1"/>
          </p:nvPr>
        </p:nvSpPr>
        <p:spPr>
          <a:xfrm>
            <a:off x="4387453" y="3643312"/>
            <a:ext cx="7500900" cy="8840400"/>
          </a:xfrm>
          <a:prstGeom prst="rect">
            <a:avLst/>
          </a:prstGeom>
          <a:noFill/>
          <a:ln>
            <a:noFill/>
          </a:ln>
        </p:spPr>
        <p:txBody>
          <a:bodyPr spcFirstLastPara="1" wrap="square" lIns="71425" tIns="71425" rIns="71425" bIns="71425" anchor="ctr" anchorCtr="0">
            <a:noAutofit/>
          </a:bodyPr>
          <a:lstStyle>
            <a:lvl1pPr marL="457200" lvl="0" indent="-578485" algn="l" rtl="0">
              <a:lnSpc>
                <a:spcPct val="100000"/>
              </a:lnSpc>
              <a:spcBef>
                <a:spcPts val="4500"/>
              </a:spcBef>
              <a:spcAft>
                <a:spcPts val="0"/>
              </a:spcAft>
              <a:buClr>
                <a:srgbClr val="000000"/>
              </a:buClr>
              <a:buSzPts val="5510"/>
              <a:buFont typeface="Helvetica Neue"/>
              <a:buChar char="•"/>
              <a:defRPr sz="3800"/>
            </a:lvl1pPr>
            <a:lvl2pPr marL="914400" lvl="1" indent="-578485" algn="l" rtl="0">
              <a:lnSpc>
                <a:spcPct val="100000"/>
              </a:lnSpc>
              <a:spcBef>
                <a:spcPts val="4500"/>
              </a:spcBef>
              <a:spcAft>
                <a:spcPts val="0"/>
              </a:spcAft>
              <a:buClr>
                <a:srgbClr val="000000"/>
              </a:buClr>
              <a:buSzPts val="5510"/>
              <a:buFont typeface="Helvetica Neue"/>
              <a:buChar char="•"/>
              <a:defRPr sz="3800"/>
            </a:lvl2pPr>
            <a:lvl3pPr marL="1371600" lvl="2" indent="-578485" algn="l" rtl="0">
              <a:lnSpc>
                <a:spcPct val="100000"/>
              </a:lnSpc>
              <a:spcBef>
                <a:spcPts val="4500"/>
              </a:spcBef>
              <a:spcAft>
                <a:spcPts val="0"/>
              </a:spcAft>
              <a:buClr>
                <a:srgbClr val="000000"/>
              </a:buClr>
              <a:buSzPts val="5510"/>
              <a:buFont typeface="Helvetica Neue"/>
              <a:buChar char="•"/>
              <a:defRPr sz="3800"/>
            </a:lvl3pPr>
            <a:lvl4pPr marL="1828800" lvl="3" indent="-578485" algn="l" rtl="0">
              <a:lnSpc>
                <a:spcPct val="100000"/>
              </a:lnSpc>
              <a:spcBef>
                <a:spcPts val="4500"/>
              </a:spcBef>
              <a:spcAft>
                <a:spcPts val="0"/>
              </a:spcAft>
              <a:buClr>
                <a:srgbClr val="000000"/>
              </a:buClr>
              <a:buSzPts val="5510"/>
              <a:buFont typeface="Helvetica Neue"/>
              <a:buChar char="•"/>
              <a:defRPr sz="3800"/>
            </a:lvl4pPr>
            <a:lvl5pPr marL="2286000" lvl="4" indent="-578485" algn="l" rtl="0">
              <a:lnSpc>
                <a:spcPct val="100000"/>
              </a:lnSpc>
              <a:spcBef>
                <a:spcPts val="4500"/>
              </a:spcBef>
              <a:spcAft>
                <a:spcPts val="0"/>
              </a:spcAft>
              <a:buClr>
                <a:srgbClr val="000000"/>
              </a:buClr>
              <a:buSzPts val="5510"/>
              <a:buFont typeface="Helvetica Neue"/>
              <a:buChar char="•"/>
              <a:defRPr sz="3800"/>
            </a:lvl5pPr>
            <a:lvl6pPr marL="2743200" lvl="5" indent="-394335" algn="l" rtl="0">
              <a:lnSpc>
                <a:spcPct val="100000"/>
              </a:lnSpc>
              <a:spcBef>
                <a:spcPts val="5900"/>
              </a:spcBef>
              <a:spcAft>
                <a:spcPts val="0"/>
              </a:spcAft>
              <a:buClr>
                <a:srgbClr val="000000"/>
              </a:buClr>
              <a:buSzPts val="2610"/>
              <a:buChar char="•"/>
              <a:defRPr/>
            </a:lvl6pPr>
            <a:lvl7pPr marL="3200400" lvl="6" indent="-394335" algn="l" rtl="0">
              <a:lnSpc>
                <a:spcPct val="100000"/>
              </a:lnSpc>
              <a:spcBef>
                <a:spcPts val="5900"/>
              </a:spcBef>
              <a:spcAft>
                <a:spcPts val="0"/>
              </a:spcAft>
              <a:buClr>
                <a:srgbClr val="000000"/>
              </a:buClr>
              <a:buSzPts val="2610"/>
              <a:buChar char="•"/>
              <a:defRPr/>
            </a:lvl7pPr>
            <a:lvl8pPr marL="3657600" lvl="7" indent="-394334" algn="l" rtl="0">
              <a:lnSpc>
                <a:spcPct val="100000"/>
              </a:lnSpc>
              <a:spcBef>
                <a:spcPts val="5900"/>
              </a:spcBef>
              <a:spcAft>
                <a:spcPts val="0"/>
              </a:spcAft>
              <a:buClr>
                <a:srgbClr val="000000"/>
              </a:buClr>
              <a:buSzPts val="2610"/>
              <a:buChar char="•"/>
              <a:defRPr/>
            </a:lvl8pPr>
            <a:lvl9pPr marL="4114800" lvl="8" indent="-394334" algn="l" rtl="0">
              <a:lnSpc>
                <a:spcPct val="100000"/>
              </a:lnSpc>
              <a:spcBef>
                <a:spcPts val="5900"/>
              </a:spcBef>
              <a:spcAft>
                <a:spcPts val="0"/>
              </a:spcAft>
              <a:buClr>
                <a:srgbClr val="000000"/>
              </a:buClr>
              <a:buSzPts val="2610"/>
              <a:buChar char="•"/>
              <a:defRPr/>
            </a:lvl9pPr>
          </a:lstStyle>
          <a:p>
            <a:endParaRPr/>
          </a:p>
        </p:txBody>
      </p:sp>
      <p:sp>
        <p:nvSpPr>
          <p:cNvPr id="121" name="Google Shape;121;p25"/>
          <p:cNvSpPr txBox="1">
            <a:spLocks noGrp="1"/>
          </p:cNvSpPr>
          <p:nvPr>
            <p:ph type="sldNum" idx="12"/>
          </p:nvPr>
        </p:nvSpPr>
        <p:spPr>
          <a:xfrm>
            <a:off x="11954103" y="13073062"/>
            <a:ext cx="466200" cy="473100"/>
          </a:xfrm>
          <a:prstGeom prst="rect">
            <a:avLst/>
          </a:prstGeom>
          <a:noFill/>
          <a:ln>
            <a:noFill/>
          </a:ln>
        </p:spPr>
        <p:txBody>
          <a:bodyPr spcFirstLastPara="1" wrap="square" lIns="71425" tIns="71425" rIns="71425" bIns="71425" anchor="t" anchorCtr="0">
            <a:noAutofit/>
          </a:bodyPr>
          <a:lstStyle>
            <a:lvl1pPr marL="0" marR="0" lvl="0"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solidFill>
                <a:srgbClr val="FFFFFF"/>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Bullets">
  <p:cSld name="Bullets">
    <p:spTree>
      <p:nvGrpSpPr>
        <p:cNvPr id="1" name="Shape 122"/>
        <p:cNvGrpSpPr/>
        <p:nvPr/>
      </p:nvGrpSpPr>
      <p:grpSpPr>
        <a:xfrm>
          <a:off x="0" y="0"/>
          <a:ext cx="0" cy="0"/>
          <a:chOff x="0" y="0"/>
          <a:chExt cx="0" cy="0"/>
        </a:xfrm>
      </p:grpSpPr>
      <p:sp>
        <p:nvSpPr>
          <p:cNvPr id="123" name="Google Shape;123;p26"/>
          <p:cNvSpPr txBox="1">
            <a:spLocks noGrp="1"/>
          </p:cNvSpPr>
          <p:nvPr>
            <p:ph type="body" idx="1"/>
          </p:nvPr>
        </p:nvSpPr>
        <p:spPr>
          <a:xfrm>
            <a:off x="4387453" y="1785937"/>
            <a:ext cx="15609000" cy="10144200"/>
          </a:xfrm>
          <a:prstGeom prst="rect">
            <a:avLst/>
          </a:prstGeom>
          <a:noFill/>
          <a:ln>
            <a:noFill/>
          </a:ln>
        </p:spPr>
        <p:txBody>
          <a:bodyPr spcFirstLastPara="1" wrap="square" lIns="71425" tIns="71425" rIns="71425" bIns="71425" anchor="ctr" anchorCtr="0">
            <a:noAutofit/>
          </a:bodyPr>
          <a:lstStyle>
            <a:lvl1pPr marL="457200" lvl="0" indent="-394335" algn="l" rtl="0">
              <a:lnSpc>
                <a:spcPct val="100000"/>
              </a:lnSpc>
              <a:spcBef>
                <a:spcPts val="5900"/>
              </a:spcBef>
              <a:spcAft>
                <a:spcPts val="0"/>
              </a:spcAft>
              <a:buClr>
                <a:srgbClr val="000000"/>
              </a:buClr>
              <a:buSzPts val="2610"/>
              <a:buChar char="•"/>
              <a:defRPr/>
            </a:lvl1pPr>
            <a:lvl2pPr marL="914400" lvl="1" indent="-394335" algn="l" rtl="0">
              <a:lnSpc>
                <a:spcPct val="100000"/>
              </a:lnSpc>
              <a:spcBef>
                <a:spcPts val="5900"/>
              </a:spcBef>
              <a:spcAft>
                <a:spcPts val="0"/>
              </a:spcAft>
              <a:buClr>
                <a:srgbClr val="000000"/>
              </a:buClr>
              <a:buSzPts val="2610"/>
              <a:buChar char="•"/>
              <a:defRPr/>
            </a:lvl2pPr>
            <a:lvl3pPr marL="1371600" lvl="2" indent="-394335" algn="l" rtl="0">
              <a:lnSpc>
                <a:spcPct val="100000"/>
              </a:lnSpc>
              <a:spcBef>
                <a:spcPts val="5900"/>
              </a:spcBef>
              <a:spcAft>
                <a:spcPts val="0"/>
              </a:spcAft>
              <a:buClr>
                <a:srgbClr val="000000"/>
              </a:buClr>
              <a:buSzPts val="2610"/>
              <a:buChar char="•"/>
              <a:defRPr/>
            </a:lvl3pPr>
            <a:lvl4pPr marL="1828800" lvl="3" indent="-394335" algn="l" rtl="0">
              <a:lnSpc>
                <a:spcPct val="100000"/>
              </a:lnSpc>
              <a:spcBef>
                <a:spcPts val="5900"/>
              </a:spcBef>
              <a:spcAft>
                <a:spcPts val="0"/>
              </a:spcAft>
              <a:buClr>
                <a:srgbClr val="000000"/>
              </a:buClr>
              <a:buSzPts val="2610"/>
              <a:buChar char="•"/>
              <a:defRPr/>
            </a:lvl4pPr>
            <a:lvl5pPr marL="2286000" lvl="4" indent="-394335" algn="l" rtl="0">
              <a:lnSpc>
                <a:spcPct val="100000"/>
              </a:lnSpc>
              <a:spcBef>
                <a:spcPts val="5900"/>
              </a:spcBef>
              <a:spcAft>
                <a:spcPts val="0"/>
              </a:spcAft>
              <a:buClr>
                <a:srgbClr val="000000"/>
              </a:buClr>
              <a:buSzPts val="2610"/>
              <a:buChar char="•"/>
              <a:defRPr/>
            </a:lvl5pPr>
            <a:lvl6pPr marL="2743200" lvl="5" indent="-394335" algn="l" rtl="0">
              <a:lnSpc>
                <a:spcPct val="100000"/>
              </a:lnSpc>
              <a:spcBef>
                <a:spcPts val="5900"/>
              </a:spcBef>
              <a:spcAft>
                <a:spcPts val="0"/>
              </a:spcAft>
              <a:buClr>
                <a:srgbClr val="000000"/>
              </a:buClr>
              <a:buSzPts val="2610"/>
              <a:buChar char="•"/>
              <a:defRPr/>
            </a:lvl6pPr>
            <a:lvl7pPr marL="3200400" lvl="6" indent="-394335" algn="l" rtl="0">
              <a:lnSpc>
                <a:spcPct val="100000"/>
              </a:lnSpc>
              <a:spcBef>
                <a:spcPts val="5900"/>
              </a:spcBef>
              <a:spcAft>
                <a:spcPts val="0"/>
              </a:spcAft>
              <a:buClr>
                <a:srgbClr val="000000"/>
              </a:buClr>
              <a:buSzPts val="2610"/>
              <a:buChar char="•"/>
              <a:defRPr/>
            </a:lvl7pPr>
            <a:lvl8pPr marL="3657600" lvl="7" indent="-394334" algn="l" rtl="0">
              <a:lnSpc>
                <a:spcPct val="100000"/>
              </a:lnSpc>
              <a:spcBef>
                <a:spcPts val="5900"/>
              </a:spcBef>
              <a:spcAft>
                <a:spcPts val="0"/>
              </a:spcAft>
              <a:buClr>
                <a:srgbClr val="000000"/>
              </a:buClr>
              <a:buSzPts val="2610"/>
              <a:buChar char="•"/>
              <a:defRPr/>
            </a:lvl8pPr>
            <a:lvl9pPr marL="4114800" lvl="8" indent="-394334" algn="l" rtl="0">
              <a:lnSpc>
                <a:spcPct val="100000"/>
              </a:lnSpc>
              <a:spcBef>
                <a:spcPts val="5900"/>
              </a:spcBef>
              <a:spcAft>
                <a:spcPts val="0"/>
              </a:spcAft>
              <a:buClr>
                <a:srgbClr val="000000"/>
              </a:buClr>
              <a:buSzPts val="2610"/>
              <a:buChar char="•"/>
              <a:defRPr/>
            </a:lvl9pPr>
          </a:lstStyle>
          <a:p>
            <a:endParaRPr/>
          </a:p>
        </p:txBody>
      </p:sp>
      <p:sp>
        <p:nvSpPr>
          <p:cNvPr id="124" name="Google Shape;124;p26"/>
          <p:cNvSpPr txBox="1">
            <a:spLocks noGrp="1"/>
          </p:cNvSpPr>
          <p:nvPr>
            <p:ph type="sldNum" idx="12"/>
          </p:nvPr>
        </p:nvSpPr>
        <p:spPr>
          <a:xfrm>
            <a:off x="11954103" y="13073062"/>
            <a:ext cx="466200" cy="477600"/>
          </a:xfrm>
          <a:prstGeom prst="rect">
            <a:avLst/>
          </a:prstGeom>
          <a:noFill/>
          <a:ln>
            <a:noFill/>
          </a:ln>
        </p:spPr>
        <p:txBody>
          <a:bodyPr spcFirstLastPara="1" wrap="square" lIns="71425" tIns="71425" rIns="71425" bIns="71425" anchor="t" anchorCtr="0">
            <a:noAutofit/>
          </a:bodyPr>
          <a:lstStyle>
            <a:lvl1pPr marL="0" marR="0" lvl="0"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solidFill>
                <a:srgbClr val="FFFFFF"/>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Photo - 3 Up">
  <p:cSld name="Photo - 3 Up">
    <p:spTree>
      <p:nvGrpSpPr>
        <p:cNvPr id="1" name="Shape 125"/>
        <p:cNvGrpSpPr/>
        <p:nvPr/>
      </p:nvGrpSpPr>
      <p:grpSpPr>
        <a:xfrm>
          <a:off x="0" y="0"/>
          <a:ext cx="0" cy="0"/>
          <a:chOff x="0" y="0"/>
          <a:chExt cx="0" cy="0"/>
        </a:xfrm>
      </p:grpSpPr>
      <p:sp>
        <p:nvSpPr>
          <p:cNvPr id="126" name="Google Shape;126;p27"/>
          <p:cNvSpPr>
            <a:spLocks noGrp="1"/>
          </p:cNvSpPr>
          <p:nvPr>
            <p:ph type="pic" idx="2"/>
          </p:nvPr>
        </p:nvSpPr>
        <p:spPr>
          <a:xfrm>
            <a:off x="12495609" y="7161609"/>
            <a:ext cx="7500900" cy="5304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9pPr>
          </a:lstStyle>
          <a:p>
            <a:endParaRPr/>
          </a:p>
        </p:txBody>
      </p:sp>
      <p:sp>
        <p:nvSpPr>
          <p:cNvPr id="127" name="Google Shape;127;p27"/>
          <p:cNvSpPr>
            <a:spLocks noGrp="1"/>
          </p:cNvSpPr>
          <p:nvPr>
            <p:ph type="pic" idx="3"/>
          </p:nvPr>
        </p:nvSpPr>
        <p:spPr>
          <a:xfrm>
            <a:off x="12495609" y="1250156"/>
            <a:ext cx="7500900" cy="5304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9pPr>
          </a:lstStyle>
          <a:p>
            <a:endParaRPr/>
          </a:p>
        </p:txBody>
      </p:sp>
      <p:sp>
        <p:nvSpPr>
          <p:cNvPr id="128" name="Google Shape;128;p27"/>
          <p:cNvSpPr>
            <a:spLocks noGrp="1"/>
          </p:cNvSpPr>
          <p:nvPr>
            <p:ph type="pic" idx="4"/>
          </p:nvPr>
        </p:nvSpPr>
        <p:spPr>
          <a:xfrm>
            <a:off x="4387453" y="1250156"/>
            <a:ext cx="7500900" cy="11215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9pPr>
          </a:lstStyle>
          <a:p>
            <a:endParaRPr/>
          </a:p>
        </p:txBody>
      </p:sp>
      <p:sp>
        <p:nvSpPr>
          <p:cNvPr id="129" name="Google Shape;129;p27"/>
          <p:cNvSpPr txBox="1">
            <a:spLocks noGrp="1"/>
          </p:cNvSpPr>
          <p:nvPr>
            <p:ph type="sldNum" idx="12"/>
          </p:nvPr>
        </p:nvSpPr>
        <p:spPr>
          <a:xfrm>
            <a:off x="11954103" y="13073062"/>
            <a:ext cx="466200" cy="477600"/>
          </a:xfrm>
          <a:prstGeom prst="rect">
            <a:avLst/>
          </a:prstGeom>
          <a:noFill/>
          <a:ln>
            <a:noFill/>
          </a:ln>
        </p:spPr>
        <p:txBody>
          <a:bodyPr spcFirstLastPara="1" wrap="square" lIns="71425" tIns="71425" rIns="71425" bIns="71425" anchor="t" anchorCtr="0">
            <a:noAutofit/>
          </a:bodyPr>
          <a:lstStyle>
            <a:lvl1pPr marL="0" marR="0" lvl="0"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solidFill>
                <a:srgbClr val="FFFFFF"/>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Quote">
  <p:cSld name="Quote">
    <p:spTree>
      <p:nvGrpSpPr>
        <p:cNvPr id="1" name="Shape 130"/>
        <p:cNvGrpSpPr/>
        <p:nvPr/>
      </p:nvGrpSpPr>
      <p:grpSpPr>
        <a:xfrm>
          <a:off x="0" y="0"/>
          <a:ext cx="0" cy="0"/>
          <a:chOff x="0" y="0"/>
          <a:chExt cx="0" cy="0"/>
        </a:xfrm>
      </p:grpSpPr>
      <p:sp>
        <p:nvSpPr>
          <p:cNvPr id="131" name="Google Shape;131;p28"/>
          <p:cNvSpPr txBox="1">
            <a:spLocks noGrp="1"/>
          </p:cNvSpPr>
          <p:nvPr>
            <p:ph type="body" idx="1"/>
          </p:nvPr>
        </p:nvSpPr>
        <p:spPr>
          <a:xfrm>
            <a:off x="4833937" y="8947546"/>
            <a:ext cx="14716200" cy="647700"/>
          </a:xfrm>
          <a:prstGeom prst="rect">
            <a:avLst/>
          </a:prstGeom>
          <a:noFill/>
          <a:ln>
            <a:noFill/>
          </a:ln>
        </p:spPr>
        <p:txBody>
          <a:bodyPr spcFirstLastPara="1" wrap="square" lIns="71425" tIns="71425" rIns="71425" bIns="71425" anchor="t" anchorCtr="0">
            <a:noAutofit/>
          </a:bodyPr>
          <a:lstStyle>
            <a:lvl1pPr marL="457200" lvl="0" indent="-228600" algn="ctr" rtl="0">
              <a:lnSpc>
                <a:spcPct val="100000"/>
              </a:lnSpc>
              <a:spcBef>
                <a:spcPts val="0"/>
              </a:spcBef>
              <a:spcAft>
                <a:spcPts val="0"/>
              </a:spcAft>
              <a:buClr>
                <a:srgbClr val="000000"/>
              </a:buClr>
              <a:buSzPts val="3200"/>
              <a:buFont typeface="Helvetica Neue"/>
              <a:buNone/>
              <a:defRPr sz="3200" i="1"/>
            </a:lvl1pPr>
            <a:lvl2pPr marL="914400" lvl="1" indent="-394335" algn="l" rtl="0">
              <a:lnSpc>
                <a:spcPct val="100000"/>
              </a:lnSpc>
              <a:spcBef>
                <a:spcPts val="5900"/>
              </a:spcBef>
              <a:spcAft>
                <a:spcPts val="0"/>
              </a:spcAft>
              <a:buClr>
                <a:srgbClr val="000000"/>
              </a:buClr>
              <a:buSzPts val="2610"/>
              <a:buChar char="•"/>
              <a:defRPr/>
            </a:lvl2pPr>
            <a:lvl3pPr marL="1371600" lvl="2" indent="-394335" algn="l" rtl="0">
              <a:lnSpc>
                <a:spcPct val="100000"/>
              </a:lnSpc>
              <a:spcBef>
                <a:spcPts val="5900"/>
              </a:spcBef>
              <a:spcAft>
                <a:spcPts val="0"/>
              </a:spcAft>
              <a:buClr>
                <a:srgbClr val="000000"/>
              </a:buClr>
              <a:buSzPts val="2610"/>
              <a:buChar char="•"/>
              <a:defRPr/>
            </a:lvl3pPr>
            <a:lvl4pPr marL="1828800" lvl="3" indent="-394335" algn="l" rtl="0">
              <a:lnSpc>
                <a:spcPct val="100000"/>
              </a:lnSpc>
              <a:spcBef>
                <a:spcPts val="5900"/>
              </a:spcBef>
              <a:spcAft>
                <a:spcPts val="0"/>
              </a:spcAft>
              <a:buClr>
                <a:srgbClr val="000000"/>
              </a:buClr>
              <a:buSzPts val="2610"/>
              <a:buChar char="•"/>
              <a:defRPr/>
            </a:lvl4pPr>
            <a:lvl5pPr marL="2286000" lvl="4" indent="-394335" algn="l" rtl="0">
              <a:lnSpc>
                <a:spcPct val="100000"/>
              </a:lnSpc>
              <a:spcBef>
                <a:spcPts val="5900"/>
              </a:spcBef>
              <a:spcAft>
                <a:spcPts val="0"/>
              </a:spcAft>
              <a:buClr>
                <a:srgbClr val="000000"/>
              </a:buClr>
              <a:buSzPts val="2610"/>
              <a:buChar char="•"/>
              <a:defRPr/>
            </a:lvl5pPr>
            <a:lvl6pPr marL="2743200" lvl="5" indent="-394335" algn="l" rtl="0">
              <a:lnSpc>
                <a:spcPct val="100000"/>
              </a:lnSpc>
              <a:spcBef>
                <a:spcPts val="5900"/>
              </a:spcBef>
              <a:spcAft>
                <a:spcPts val="0"/>
              </a:spcAft>
              <a:buClr>
                <a:srgbClr val="000000"/>
              </a:buClr>
              <a:buSzPts val="2610"/>
              <a:buChar char="•"/>
              <a:defRPr/>
            </a:lvl6pPr>
            <a:lvl7pPr marL="3200400" lvl="6" indent="-394335" algn="l" rtl="0">
              <a:lnSpc>
                <a:spcPct val="100000"/>
              </a:lnSpc>
              <a:spcBef>
                <a:spcPts val="5900"/>
              </a:spcBef>
              <a:spcAft>
                <a:spcPts val="0"/>
              </a:spcAft>
              <a:buClr>
                <a:srgbClr val="000000"/>
              </a:buClr>
              <a:buSzPts val="2610"/>
              <a:buChar char="•"/>
              <a:defRPr/>
            </a:lvl7pPr>
            <a:lvl8pPr marL="3657600" lvl="7" indent="-394334" algn="l" rtl="0">
              <a:lnSpc>
                <a:spcPct val="100000"/>
              </a:lnSpc>
              <a:spcBef>
                <a:spcPts val="5900"/>
              </a:spcBef>
              <a:spcAft>
                <a:spcPts val="0"/>
              </a:spcAft>
              <a:buClr>
                <a:srgbClr val="000000"/>
              </a:buClr>
              <a:buSzPts val="2610"/>
              <a:buChar char="•"/>
              <a:defRPr/>
            </a:lvl8pPr>
            <a:lvl9pPr marL="4114800" lvl="8" indent="-394334" algn="l" rtl="0">
              <a:lnSpc>
                <a:spcPct val="100000"/>
              </a:lnSpc>
              <a:spcBef>
                <a:spcPts val="5900"/>
              </a:spcBef>
              <a:spcAft>
                <a:spcPts val="0"/>
              </a:spcAft>
              <a:buClr>
                <a:srgbClr val="000000"/>
              </a:buClr>
              <a:buSzPts val="2610"/>
              <a:buChar char="•"/>
              <a:defRPr/>
            </a:lvl9pPr>
          </a:lstStyle>
          <a:p>
            <a:endParaRPr/>
          </a:p>
        </p:txBody>
      </p:sp>
      <p:sp>
        <p:nvSpPr>
          <p:cNvPr id="132" name="Google Shape;132;p28"/>
          <p:cNvSpPr txBox="1">
            <a:spLocks noGrp="1"/>
          </p:cNvSpPr>
          <p:nvPr>
            <p:ph type="body" idx="2"/>
          </p:nvPr>
        </p:nvSpPr>
        <p:spPr>
          <a:xfrm>
            <a:off x="4833937" y="5997575"/>
            <a:ext cx="14716200" cy="863700"/>
          </a:xfrm>
          <a:prstGeom prst="rect">
            <a:avLst/>
          </a:prstGeom>
          <a:noFill/>
          <a:ln>
            <a:noFill/>
          </a:ln>
        </p:spPr>
        <p:txBody>
          <a:bodyPr spcFirstLastPara="1" wrap="square" lIns="71425" tIns="71425" rIns="71425" bIns="71425" anchor="ctr" anchorCtr="0">
            <a:noAutofit/>
          </a:bodyPr>
          <a:lstStyle>
            <a:lvl1pPr marL="457200" lvl="0" indent="-228600" algn="ctr" rtl="0">
              <a:lnSpc>
                <a:spcPct val="100000"/>
              </a:lnSpc>
              <a:spcBef>
                <a:spcPts val="0"/>
              </a:spcBef>
              <a:spcAft>
                <a:spcPts val="0"/>
              </a:spcAft>
              <a:buClr>
                <a:srgbClr val="000000"/>
              </a:buClr>
              <a:buSzPts val="4600"/>
              <a:buFont typeface="Helvetica Neue"/>
              <a:buNone/>
              <a:defRPr sz="4600">
                <a:latin typeface="Helvetica Neue"/>
                <a:ea typeface="Helvetica Neue"/>
                <a:cs typeface="Helvetica Neue"/>
                <a:sym typeface="Helvetica Neue"/>
              </a:defRPr>
            </a:lvl1pPr>
            <a:lvl2pPr marL="914400" lvl="1" indent="-394335" algn="l" rtl="0">
              <a:lnSpc>
                <a:spcPct val="100000"/>
              </a:lnSpc>
              <a:spcBef>
                <a:spcPts val="5900"/>
              </a:spcBef>
              <a:spcAft>
                <a:spcPts val="0"/>
              </a:spcAft>
              <a:buClr>
                <a:srgbClr val="000000"/>
              </a:buClr>
              <a:buSzPts val="2610"/>
              <a:buChar char="•"/>
              <a:defRPr/>
            </a:lvl2pPr>
            <a:lvl3pPr marL="1371600" lvl="2" indent="-394335" algn="l" rtl="0">
              <a:lnSpc>
                <a:spcPct val="100000"/>
              </a:lnSpc>
              <a:spcBef>
                <a:spcPts val="5900"/>
              </a:spcBef>
              <a:spcAft>
                <a:spcPts val="0"/>
              </a:spcAft>
              <a:buClr>
                <a:srgbClr val="000000"/>
              </a:buClr>
              <a:buSzPts val="2610"/>
              <a:buChar char="•"/>
              <a:defRPr/>
            </a:lvl3pPr>
            <a:lvl4pPr marL="1828800" lvl="3" indent="-394335" algn="l" rtl="0">
              <a:lnSpc>
                <a:spcPct val="100000"/>
              </a:lnSpc>
              <a:spcBef>
                <a:spcPts val="5900"/>
              </a:spcBef>
              <a:spcAft>
                <a:spcPts val="0"/>
              </a:spcAft>
              <a:buClr>
                <a:srgbClr val="000000"/>
              </a:buClr>
              <a:buSzPts val="2610"/>
              <a:buChar char="•"/>
              <a:defRPr/>
            </a:lvl4pPr>
            <a:lvl5pPr marL="2286000" lvl="4" indent="-394335" algn="l" rtl="0">
              <a:lnSpc>
                <a:spcPct val="100000"/>
              </a:lnSpc>
              <a:spcBef>
                <a:spcPts val="5900"/>
              </a:spcBef>
              <a:spcAft>
                <a:spcPts val="0"/>
              </a:spcAft>
              <a:buClr>
                <a:srgbClr val="000000"/>
              </a:buClr>
              <a:buSzPts val="2610"/>
              <a:buChar char="•"/>
              <a:defRPr/>
            </a:lvl5pPr>
            <a:lvl6pPr marL="2743200" lvl="5" indent="-394335" algn="l" rtl="0">
              <a:lnSpc>
                <a:spcPct val="100000"/>
              </a:lnSpc>
              <a:spcBef>
                <a:spcPts val="5900"/>
              </a:spcBef>
              <a:spcAft>
                <a:spcPts val="0"/>
              </a:spcAft>
              <a:buClr>
                <a:srgbClr val="000000"/>
              </a:buClr>
              <a:buSzPts val="2610"/>
              <a:buChar char="•"/>
              <a:defRPr/>
            </a:lvl6pPr>
            <a:lvl7pPr marL="3200400" lvl="6" indent="-394335" algn="l" rtl="0">
              <a:lnSpc>
                <a:spcPct val="100000"/>
              </a:lnSpc>
              <a:spcBef>
                <a:spcPts val="5900"/>
              </a:spcBef>
              <a:spcAft>
                <a:spcPts val="0"/>
              </a:spcAft>
              <a:buClr>
                <a:srgbClr val="000000"/>
              </a:buClr>
              <a:buSzPts val="2610"/>
              <a:buChar char="•"/>
              <a:defRPr/>
            </a:lvl7pPr>
            <a:lvl8pPr marL="3657600" lvl="7" indent="-394334" algn="l" rtl="0">
              <a:lnSpc>
                <a:spcPct val="100000"/>
              </a:lnSpc>
              <a:spcBef>
                <a:spcPts val="5900"/>
              </a:spcBef>
              <a:spcAft>
                <a:spcPts val="0"/>
              </a:spcAft>
              <a:buClr>
                <a:srgbClr val="000000"/>
              </a:buClr>
              <a:buSzPts val="2610"/>
              <a:buChar char="•"/>
              <a:defRPr/>
            </a:lvl8pPr>
            <a:lvl9pPr marL="4114800" lvl="8" indent="-394334" algn="l" rtl="0">
              <a:lnSpc>
                <a:spcPct val="100000"/>
              </a:lnSpc>
              <a:spcBef>
                <a:spcPts val="5900"/>
              </a:spcBef>
              <a:spcAft>
                <a:spcPts val="0"/>
              </a:spcAft>
              <a:buClr>
                <a:srgbClr val="000000"/>
              </a:buClr>
              <a:buSzPts val="2610"/>
              <a:buChar char="•"/>
              <a:defRPr/>
            </a:lvl9pPr>
          </a:lstStyle>
          <a:p>
            <a:endParaRPr/>
          </a:p>
        </p:txBody>
      </p:sp>
      <p:sp>
        <p:nvSpPr>
          <p:cNvPr id="133" name="Google Shape;133;p28"/>
          <p:cNvSpPr txBox="1">
            <a:spLocks noGrp="1"/>
          </p:cNvSpPr>
          <p:nvPr>
            <p:ph type="sldNum" idx="12"/>
          </p:nvPr>
        </p:nvSpPr>
        <p:spPr>
          <a:xfrm>
            <a:off x="11954103" y="13073062"/>
            <a:ext cx="466200" cy="477600"/>
          </a:xfrm>
          <a:prstGeom prst="rect">
            <a:avLst/>
          </a:prstGeom>
          <a:noFill/>
          <a:ln>
            <a:noFill/>
          </a:ln>
        </p:spPr>
        <p:txBody>
          <a:bodyPr spcFirstLastPara="1" wrap="square" lIns="71425" tIns="71425" rIns="71425" bIns="71425" anchor="t" anchorCtr="0">
            <a:noAutofit/>
          </a:bodyPr>
          <a:lstStyle>
            <a:lvl1pPr marL="0" marR="0" lvl="0"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solidFill>
                <a:srgbClr val="FFFFFF"/>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Photo">
  <p:cSld name="Photo">
    <p:spTree>
      <p:nvGrpSpPr>
        <p:cNvPr id="1" name="Shape 134"/>
        <p:cNvGrpSpPr/>
        <p:nvPr/>
      </p:nvGrpSpPr>
      <p:grpSpPr>
        <a:xfrm>
          <a:off x="0" y="0"/>
          <a:ext cx="0" cy="0"/>
          <a:chOff x="0" y="0"/>
          <a:chExt cx="0" cy="0"/>
        </a:xfrm>
      </p:grpSpPr>
      <p:sp>
        <p:nvSpPr>
          <p:cNvPr id="135" name="Google Shape;135;p29"/>
          <p:cNvSpPr>
            <a:spLocks noGrp="1"/>
          </p:cNvSpPr>
          <p:nvPr>
            <p:ph type="pic" idx="2"/>
          </p:nvPr>
        </p:nvSpPr>
        <p:spPr>
          <a:xfrm>
            <a:off x="3047999" y="0"/>
            <a:ext cx="18288000" cy="13716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9pPr>
          </a:lstStyle>
          <a:p>
            <a:endParaRPr/>
          </a:p>
        </p:txBody>
      </p:sp>
      <p:sp>
        <p:nvSpPr>
          <p:cNvPr id="136" name="Google Shape;136;p29"/>
          <p:cNvSpPr txBox="1">
            <a:spLocks noGrp="1"/>
          </p:cNvSpPr>
          <p:nvPr>
            <p:ph type="sldNum" idx="12"/>
          </p:nvPr>
        </p:nvSpPr>
        <p:spPr>
          <a:xfrm>
            <a:off x="11954103" y="13073062"/>
            <a:ext cx="466200" cy="477600"/>
          </a:xfrm>
          <a:prstGeom prst="rect">
            <a:avLst/>
          </a:prstGeom>
          <a:noFill/>
          <a:ln>
            <a:noFill/>
          </a:ln>
        </p:spPr>
        <p:txBody>
          <a:bodyPr spcFirstLastPara="1" wrap="square" lIns="71425" tIns="71425" rIns="71425" bIns="71425" anchor="t" anchorCtr="0">
            <a:noAutofit/>
          </a:bodyPr>
          <a:lstStyle>
            <a:lvl1pPr marL="0" marR="0" lvl="0"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solidFill>
                <a:srgbClr val="FFFFFF"/>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137"/>
        <p:cNvGrpSpPr/>
        <p:nvPr/>
      </p:nvGrpSpPr>
      <p:grpSpPr>
        <a:xfrm>
          <a:off x="0" y="0"/>
          <a:ext cx="0" cy="0"/>
          <a:chOff x="0" y="0"/>
          <a:chExt cx="0" cy="0"/>
        </a:xfrm>
      </p:grpSpPr>
      <p:sp>
        <p:nvSpPr>
          <p:cNvPr id="138" name="Google Shape;138;p30"/>
          <p:cNvSpPr txBox="1">
            <a:spLocks noGrp="1"/>
          </p:cNvSpPr>
          <p:nvPr>
            <p:ph type="sldNum" idx="12"/>
          </p:nvPr>
        </p:nvSpPr>
        <p:spPr>
          <a:xfrm>
            <a:off x="11954103" y="13073062"/>
            <a:ext cx="466200" cy="477600"/>
          </a:xfrm>
          <a:prstGeom prst="rect">
            <a:avLst/>
          </a:prstGeom>
          <a:noFill/>
          <a:ln>
            <a:noFill/>
          </a:ln>
        </p:spPr>
        <p:txBody>
          <a:bodyPr spcFirstLastPara="1" wrap="square" lIns="71425" tIns="71425" rIns="71425" bIns="71425" anchor="t" anchorCtr="0">
            <a:noAutofit/>
          </a:bodyPr>
          <a:lstStyle>
            <a:lvl1pPr marL="0" marR="0" lvl="0"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2200"/>
              <a:buFont typeface="Helvetica Neue Light"/>
              <a:buNone/>
              <a:defRPr sz="22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solidFill>
                <a:srgbClr val="FFFFFF"/>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Blank">
  <p:cSld name="Blank 2">
    <p:spTree>
      <p:nvGrpSpPr>
        <p:cNvPr id="1" name="Shape 139"/>
        <p:cNvGrpSpPr/>
        <p:nvPr/>
      </p:nvGrpSpPr>
      <p:grpSpPr>
        <a:xfrm>
          <a:off x="0" y="0"/>
          <a:ext cx="0" cy="0"/>
          <a:chOff x="0" y="0"/>
          <a:chExt cx="0" cy="0"/>
        </a:xfrm>
      </p:grpSpPr>
      <p:pic>
        <p:nvPicPr>
          <p:cNvPr id="140" name="Google Shape;140;p31" descr="pasted-image.pdf"/>
          <p:cNvPicPr preferRelativeResize="0"/>
          <p:nvPr/>
        </p:nvPicPr>
        <p:blipFill rotWithShape="1">
          <a:blip r:embed="rId2">
            <a:alphaModFix/>
          </a:blip>
          <a:srcRect r="21832" b="5917"/>
          <a:stretch/>
        </p:blipFill>
        <p:spPr>
          <a:xfrm>
            <a:off x="-117824" y="-80766"/>
            <a:ext cx="24613591" cy="16663754"/>
          </a:xfrm>
          <a:prstGeom prst="rect">
            <a:avLst/>
          </a:prstGeom>
          <a:noFill/>
          <a:ln>
            <a:noFill/>
          </a:ln>
        </p:spPr>
      </p:pic>
      <p:sp>
        <p:nvSpPr>
          <p:cNvPr id="141" name="Google Shape;141;p31" descr="pasted-image.tif"/>
          <p:cNvSpPr/>
          <p:nvPr/>
        </p:nvSpPr>
        <p:spPr>
          <a:xfrm>
            <a:off x="21599209" y="12786746"/>
            <a:ext cx="2530200" cy="642000"/>
          </a:xfrm>
          <a:prstGeom prst="rect">
            <a:avLst/>
          </a:prstGeom>
          <a:solidFill>
            <a:srgbClr val="FFFFFF"/>
          </a:solidFill>
          <a:ln>
            <a:noFill/>
          </a:ln>
        </p:spPr>
      </p:sp>
      <p:sp>
        <p:nvSpPr>
          <p:cNvPr id="142" name="Google Shape;142;p31"/>
          <p:cNvSpPr txBox="1">
            <a:spLocks noGrp="1"/>
          </p:cNvSpPr>
          <p:nvPr>
            <p:ph type="sldNum" idx="12"/>
          </p:nvPr>
        </p:nvSpPr>
        <p:spPr>
          <a:xfrm>
            <a:off x="11785600" y="12344400"/>
            <a:ext cx="5689500" cy="736500"/>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r" rtl="0">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r" rtl="0">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r" rtl="0">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r" rtl="0">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r" rtl="0">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r" rtl="0">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r" rtl="0">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r" rtl="0">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en-US"/>
              <a:t>‹#›</a:t>
            </a:fld>
            <a:endParaRPr sz="2200">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Break">
  <p:cSld name="Section Break">
    <p:spTree>
      <p:nvGrpSpPr>
        <p:cNvPr id="1" name="Shape 22"/>
        <p:cNvGrpSpPr/>
        <p:nvPr/>
      </p:nvGrpSpPr>
      <p:grpSpPr>
        <a:xfrm>
          <a:off x="0" y="0"/>
          <a:ext cx="0" cy="0"/>
          <a:chOff x="0" y="0"/>
          <a:chExt cx="0" cy="0"/>
        </a:xfrm>
      </p:grpSpPr>
      <p:sp>
        <p:nvSpPr>
          <p:cNvPr id="23" name="Google Shape;23;p4"/>
          <p:cNvSpPr/>
          <p:nvPr/>
        </p:nvSpPr>
        <p:spPr>
          <a:xfrm>
            <a:off x="-22358" y="12909814"/>
            <a:ext cx="24428716" cy="989146"/>
          </a:xfrm>
          <a:prstGeom prst="rect">
            <a:avLst/>
          </a:prstGeom>
          <a:solidFill>
            <a:srgbClr val="78BE20"/>
          </a:solid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78BE20"/>
              </a:buClr>
              <a:buSzPts val="3000"/>
              <a:buFont typeface="Helvetica Neue"/>
              <a:buNone/>
            </a:pPr>
            <a:endParaRPr sz="3000" b="0" i="0" u="none" strike="noStrike" cap="none">
              <a:solidFill>
                <a:srgbClr val="78BE20"/>
              </a:solidFill>
              <a:latin typeface="Helvetica Neue"/>
              <a:ea typeface="Helvetica Neue"/>
              <a:cs typeface="Helvetica Neue"/>
              <a:sym typeface="Helvetica Neue"/>
            </a:endParaRPr>
          </a:p>
        </p:txBody>
      </p:sp>
      <p:pic>
        <p:nvPicPr>
          <p:cNvPr id="24" name="Google Shape;24;p4" descr="Image"/>
          <p:cNvPicPr preferRelativeResize="0"/>
          <p:nvPr/>
        </p:nvPicPr>
        <p:blipFill rotWithShape="1">
          <a:blip r:embed="rId2">
            <a:alphaModFix/>
          </a:blip>
          <a:srcRect/>
          <a:stretch/>
        </p:blipFill>
        <p:spPr>
          <a:xfrm>
            <a:off x="-609667" y="-7507253"/>
            <a:ext cx="37639892" cy="12342685"/>
          </a:xfrm>
          <a:prstGeom prst="rect">
            <a:avLst/>
          </a:prstGeom>
          <a:noFill/>
          <a:ln>
            <a:noFill/>
          </a:ln>
        </p:spPr>
      </p:pic>
      <p:sp>
        <p:nvSpPr>
          <p:cNvPr id="25" name="Google Shape;25;p4"/>
          <p:cNvSpPr txBox="1">
            <a:spLocks noGrp="1"/>
          </p:cNvSpPr>
          <p:nvPr>
            <p:ph type="sldNum" idx="12"/>
          </p:nvPr>
        </p:nvSpPr>
        <p:spPr>
          <a:xfrm>
            <a:off x="23638103" y="13076328"/>
            <a:ext cx="466269" cy="477672"/>
          </a:xfrm>
          <a:prstGeom prst="rect">
            <a:avLst/>
          </a:prstGeom>
          <a:noFill/>
          <a:ln>
            <a:noFill/>
          </a:ln>
        </p:spPr>
        <p:txBody>
          <a:bodyPr spcFirstLastPara="1" wrap="square" lIns="71425" tIns="71425" rIns="71425" bIns="71425" anchor="t" anchorCtr="0">
            <a:noAutofit/>
          </a:bodyPr>
          <a:lstStyle>
            <a:lvl1pPr marL="0" lvl="0" indent="0" algn="ctr">
              <a:lnSpc>
                <a:spcPct val="100000"/>
              </a:lnSpc>
              <a:spcBef>
                <a:spcPts val="0"/>
              </a:spcBef>
              <a:spcAft>
                <a:spcPts val="0"/>
              </a:spcAft>
              <a:buClr>
                <a:srgbClr val="FFFFFF"/>
              </a:buClr>
              <a:buSzPts val="2200"/>
              <a:buFont typeface="Helvetica Neue Light"/>
              <a:buNone/>
              <a:defRPr sz="2200" b="0">
                <a:solidFill>
                  <a:srgbClr val="FFFFFF"/>
                </a:solidFill>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FFFFFF"/>
              </a:buClr>
              <a:buSzPts val="2200"/>
              <a:buFont typeface="Helvetica Neue Light"/>
              <a:buNone/>
              <a:defRPr sz="2200" b="0">
                <a:solidFill>
                  <a:srgbClr val="FFFFFF"/>
                </a:solidFill>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FFFFFF"/>
              </a:buClr>
              <a:buSzPts val="2200"/>
              <a:buFont typeface="Helvetica Neue Light"/>
              <a:buNone/>
              <a:defRPr sz="2200" b="0">
                <a:solidFill>
                  <a:srgbClr val="FFFFFF"/>
                </a:solidFill>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FFFFFF"/>
              </a:buClr>
              <a:buSzPts val="2200"/>
              <a:buFont typeface="Helvetica Neue Light"/>
              <a:buNone/>
              <a:defRPr sz="2200" b="0">
                <a:solidFill>
                  <a:srgbClr val="FFFFFF"/>
                </a:solidFill>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FFFFFF"/>
              </a:buClr>
              <a:buSzPts val="2200"/>
              <a:buFont typeface="Helvetica Neue Light"/>
              <a:buNone/>
              <a:defRPr sz="2200" b="0">
                <a:solidFill>
                  <a:srgbClr val="FFFFFF"/>
                </a:solidFill>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FFFFFF"/>
              </a:buClr>
              <a:buSzPts val="2200"/>
              <a:buFont typeface="Helvetica Neue Light"/>
              <a:buNone/>
              <a:defRPr sz="2200" b="0">
                <a:solidFill>
                  <a:srgbClr val="FFFFFF"/>
                </a:solidFill>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FFFFFF"/>
              </a:buClr>
              <a:buSzPts val="2200"/>
              <a:buFont typeface="Helvetica Neue Light"/>
              <a:buNone/>
              <a:defRPr sz="2200" b="0">
                <a:solidFill>
                  <a:srgbClr val="FFFFFF"/>
                </a:solidFill>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FFFFFF"/>
              </a:buClr>
              <a:buSzPts val="2200"/>
              <a:buFont typeface="Helvetica Neue Light"/>
              <a:buNone/>
              <a:defRPr sz="2200" b="0">
                <a:solidFill>
                  <a:srgbClr val="FFFFFF"/>
                </a:solidFill>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FFFFFF"/>
              </a:buClr>
              <a:buSzPts val="2200"/>
              <a:buFont typeface="Helvetica Neue Light"/>
              <a:buNone/>
              <a:defRPr sz="2200" b="0">
                <a:solidFill>
                  <a:srgbClr val="FFFFFF"/>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
        <p:nvSpPr>
          <p:cNvPr id="26" name="Google Shape;26;p4"/>
          <p:cNvSpPr txBox="1">
            <a:spLocks noGrp="1"/>
          </p:cNvSpPr>
          <p:nvPr>
            <p:ph type="body" idx="1"/>
          </p:nvPr>
        </p:nvSpPr>
        <p:spPr>
          <a:xfrm>
            <a:off x="2046397" y="3861329"/>
            <a:ext cx="20674190" cy="1438276"/>
          </a:xfrm>
          <a:prstGeom prst="rect">
            <a:avLst/>
          </a:prstGeom>
          <a:noFill/>
          <a:ln>
            <a:noFill/>
          </a:ln>
        </p:spPr>
        <p:txBody>
          <a:bodyPr spcFirstLastPara="1" wrap="square" lIns="71425" tIns="71425" rIns="71425" bIns="71425" anchor="ctr" anchorCtr="0">
            <a:noAutofit/>
          </a:bodyPr>
          <a:lstStyle>
            <a:lvl1pPr marL="457200" lvl="0" indent="-228600" algn="l">
              <a:lnSpc>
                <a:spcPct val="100000"/>
              </a:lnSpc>
              <a:spcBef>
                <a:spcPts val="0"/>
              </a:spcBef>
              <a:spcAft>
                <a:spcPts val="0"/>
              </a:spcAft>
              <a:buClr>
                <a:srgbClr val="C8102E"/>
              </a:buClr>
              <a:buSzPts val="7500"/>
              <a:buFont typeface="Avenir"/>
              <a:buNone/>
              <a:defRPr sz="7500">
                <a:solidFill>
                  <a:srgbClr val="C8102E"/>
                </a:solidFill>
                <a:latin typeface="Avenir"/>
                <a:ea typeface="Avenir"/>
                <a:cs typeface="Avenir"/>
                <a:sym typeface="Avenir"/>
              </a:defRPr>
            </a:lvl1pPr>
            <a:lvl2pPr marL="914400" lvl="1" indent="-394335" algn="l">
              <a:lnSpc>
                <a:spcPct val="100000"/>
              </a:lnSpc>
              <a:spcBef>
                <a:spcPts val="5900"/>
              </a:spcBef>
              <a:spcAft>
                <a:spcPts val="0"/>
              </a:spcAft>
              <a:buClr>
                <a:srgbClr val="000000"/>
              </a:buClr>
              <a:buSzPts val="2610"/>
              <a:buChar char="•"/>
              <a:defRPr/>
            </a:lvl2pPr>
            <a:lvl3pPr marL="1371600" lvl="2" indent="-394335" algn="l">
              <a:lnSpc>
                <a:spcPct val="100000"/>
              </a:lnSpc>
              <a:spcBef>
                <a:spcPts val="5900"/>
              </a:spcBef>
              <a:spcAft>
                <a:spcPts val="0"/>
              </a:spcAft>
              <a:buClr>
                <a:srgbClr val="000000"/>
              </a:buClr>
              <a:buSzPts val="2610"/>
              <a:buChar char="•"/>
              <a:defRPr/>
            </a:lvl3pPr>
            <a:lvl4pPr marL="1828800" lvl="3" indent="-394335" algn="l">
              <a:lnSpc>
                <a:spcPct val="100000"/>
              </a:lnSpc>
              <a:spcBef>
                <a:spcPts val="5900"/>
              </a:spcBef>
              <a:spcAft>
                <a:spcPts val="0"/>
              </a:spcAft>
              <a:buClr>
                <a:srgbClr val="000000"/>
              </a:buClr>
              <a:buSzPts val="2610"/>
              <a:buChar char="•"/>
              <a:defRPr/>
            </a:lvl4pPr>
            <a:lvl5pPr marL="2286000" lvl="4" indent="-394335" algn="l">
              <a:lnSpc>
                <a:spcPct val="100000"/>
              </a:lnSpc>
              <a:spcBef>
                <a:spcPts val="5900"/>
              </a:spcBef>
              <a:spcAft>
                <a:spcPts val="0"/>
              </a:spcAft>
              <a:buClr>
                <a:srgbClr val="000000"/>
              </a:buClr>
              <a:buSzPts val="2610"/>
              <a:buChar char="•"/>
              <a:defRPr/>
            </a:lvl5pPr>
            <a:lvl6pPr marL="2743200" lvl="5" indent="-394335" algn="l">
              <a:lnSpc>
                <a:spcPct val="100000"/>
              </a:lnSpc>
              <a:spcBef>
                <a:spcPts val="5900"/>
              </a:spcBef>
              <a:spcAft>
                <a:spcPts val="0"/>
              </a:spcAft>
              <a:buClr>
                <a:srgbClr val="000000"/>
              </a:buClr>
              <a:buSzPts val="2610"/>
              <a:buChar char="•"/>
              <a:defRPr/>
            </a:lvl6pPr>
            <a:lvl7pPr marL="3200400" lvl="6" indent="-394335" algn="l">
              <a:lnSpc>
                <a:spcPct val="100000"/>
              </a:lnSpc>
              <a:spcBef>
                <a:spcPts val="5900"/>
              </a:spcBef>
              <a:spcAft>
                <a:spcPts val="0"/>
              </a:spcAft>
              <a:buClr>
                <a:srgbClr val="000000"/>
              </a:buClr>
              <a:buSzPts val="2610"/>
              <a:buChar char="•"/>
              <a:defRPr/>
            </a:lvl7pPr>
            <a:lvl8pPr marL="3657600" lvl="7" indent="-394334" algn="l">
              <a:lnSpc>
                <a:spcPct val="100000"/>
              </a:lnSpc>
              <a:spcBef>
                <a:spcPts val="5900"/>
              </a:spcBef>
              <a:spcAft>
                <a:spcPts val="0"/>
              </a:spcAft>
              <a:buClr>
                <a:srgbClr val="000000"/>
              </a:buClr>
              <a:buSzPts val="2610"/>
              <a:buChar char="•"/>
              <a:defRPr/>
            </a:lvl8pPr>
            <a:lvl9pPr marL="4114800" lvl="8" indent="-394334" algn="l">
              <a:lnSpc>
                <a:spcPct val="100000"/>
              </a:lnSpc>
              <a:spcBef>
                <a:spcPts val="5900"/>
              </a:spcBef>
              <a:spcAft>
                <a:spcPts val="0"/>
              </a:spcAft>
              <a:buClr>
                <a:srgbClr val="000000"/>
              </a:buClr>
              <a:buSzPts val="2610"/>
              <a:buChar char="•"/>
              <a:defRPr/>
            </a:lvl9pPr>
          </a:lstStyle>
          <a:p>
            <a:endParaRPr/>
          </a:p>
        </p:txBody>
      </p:sp>
      <p:pic>
        <p:nvPicPr>
          <p:cNvPr id="27" name="Google Shape;27;p4" descr="Image"/>
          <p:cNvPicPr preferRelativeResize="0"/>
          <p:nvPr/>
        </p:nvPicPr>
        <p:blipFill rotWithShape="1">
          <a:blip r:embed="rId3">
            <a:alphaModFix/>
          </a:blip>
          <a:srcRect/>
          <a:stretch/>
        </p:blipFill>
        <p:spPr>
          <a:xfrm>
            <a:off x="415625" y="12742724"/>
            <a:ext cx="3265559" cy="836354"/>
          </a:xfrm>
          <a:prstGeom prst="rect">
            <a:avLst/>
          </a:prstGeom>
          <a:noFill/>
          <a:ln>
            <a:noFill/>
          </a:ln>
        </p:spPr>
      </p:pic>
      <p:sp>
        <p:nvSpPr>
          <p:cNvPr id="28" name="Google Shape;28;p4"/>
          <p:cNvSpPr txBox="1">
            <a:spLocks noGrp="1"/>
          </p:cNvSpPr>
          <p:nvPr>
            <p:ph type="body" idx="2"/>
          </p:nvPr>
        </p:nvSpPr>
        <p:spPr>
          <a:xfrm>
            <a:off x="2046397" y="5124979"/>
            <a:ext cx="20674190" cy="1171576"/>
          </a:xfrm>
          <a:prstGeom prst="rect">
            <a:avLst/>
          </a:prstGeom>
          <a:noFill/>
          <a:ln>
            <a:noFill/>
          </a:ln>
        </p:spPr>
        <p:txBody>
          <a:bodyPr spcFirstLastPara="1" wrap="square" lIns="71425" tIns="71425" rIns="71425" bIns="71425" anchor="ctr" anchorCtr="0">
            <a:noAutofit/>
          </a:bodyPr>
          <a:lstStyle>
            <a:lvl1pPr marL="457200" lvl="0" indent="-228600" algn="l">
              <a:lnSpc>
                <a:spcPct val="100000"/>
              </a:lnSpc>
              <a:spcBef>
                <a:spcPts val="0"/>
              </a:spcBef>
              <a:spcAft>
                <a:spcPts val="0"/>
              </a:spcAft>
              <a:buClr>
                <a:srgbClr val="676767"/>
              </a:buClr>
              <a:buSzPts val="5900"/>
              <a:buFont typeface="Avenir"/>
              <a:buNone/>
              <a:defRPr sz="5900" i="1">
                <a:solidFill>
                  <a:srgbClr val="676767"/>
                </a:solidFill>
                <a:latin typeface="Avenir"/>
                <a:ea typeface="Avenir"/>
                <a:cs typeface="Avenir"/>
                <a:sym typeface="Avenir"/>
              </a:defRPr>
            </a:lvl1pPr>
            <a:lvl2pPr marL="914400" lvl="1" indent="-394335" algn="l">
              <a:lnSpc>
                <a:spcPct val="100000"/>
              </a:lnSpc>
              <a:spcBef>
                <a:spcPts val="5900"/>
              </a:spcBef>
              <a:spcAft>
                <a:spcPts val="0"/>
              </a:spcAft>
              <a:buClr>
                <a:srgbClr val="000000"/>
              </a:buClr>
              <a:buSzPts val="2610"/>
              <a:buChar char="•"/>
              <a:defRPr/>
            </a:lvl2pPr>
            <a:lvl3pPr marL="1371600" lvl="2" indent="-394335" algn="l">
              <a:lnSpc>
                <a:spcPct val="100000"/>
              </a:lnSpc>
              <a:spcBef>
                <a:spcPts val="5900"/>
              </a:spcBef>
              <a:spcAft>
                <a:spcPts val="0"/>
              </a:spcAft>
              <a:buClr>
                <a:srgbClr val="000000"/>
              </a:buClr>
              <a:buSzPts val="2610"/>
              <a:buChar char="•"/>
              <a:defRPr/>
            </a:lvl3pPr>
            <a:lvl4pPr marL="1828800" lvl="3" indent="-394335" algn="l">
              <a:lnSpc>
                <a:spcPct val="100000"/>
              </a:lnSpc>
              <a:spcBef>
                <a:spcPts val="5900"/>
              </a:spcBef>
              <a:spcAft>
                <a:spcPts val="0"/>
              </a:spcAft>
              <a:buClr>
                <a:srgbClr val="000000"/>
              </a:buClr>
              <a:buSzPts val="2610"/>
              <a:buChar char="•"/>
              <a:defRPr/>
            </a:lvl4pPr>
            <a:lvl5pPr marL="2286000" lvl="4" indent="-394335" algn="l">
              <a:lnSpc>
                <a:spcPct val="100000"/>
              </a:lnSpc>
              <a:spcBef>
                <a:spcPts val="5900"/>
              </a:spcBef>
              <a:spcAft>
                <a:spcPts val="0"/>
              </a:spcAft>
              <a:buClr>
                <a:srgbClr val="000000"/>
              </a:buClr>
              <a:buSzPts val="2610"/>
              <a:buChar char="•"/>
              <a:defRPr/>
            </a:lvl5pPr>
            <a:lvl6pPr marL="2743200" lvl="5" indent="-394335" algn="l">
              <a:lnSpc>
                <a:spcPct val="100000"/>
              </a:lnSpc>
              <a:spcBef>
                <a:spcPts val="5900"/>
              </a:spcBef>
              <a:spcAft>
                <a:spcPts val="0"/>
              </a:spcAft>
              <a:buClr>
                <a:srgbClr val="000000"/>
              </a:buClr>
              <a:buSzPts val="2610"/>
              <a:buChar char="•"/>
              <a:defRPr/>
            </a:lvl6pPr>
            <a:lvl7pPr marL="3200400" lvl="6" indent="-394335" algn="l">
              <a:lnSpc>
                <a:spcPct val="100000"/>
              </a:lnSpc>
              <a:spcBef>
                <a:spcPts val="5900"/>
              </a:spcBef>
              <a:spcAft>
                <a:spcPts val="0"/>
              </a:spcAft>
              <a:buClr>
                <a:srgbClr val="000000"/>
              </a:buClr>
              <a:buSzPts val="2610"/>
              <a:buChar char="•"/>
              <a:defRPr/>
            </a:lvl7pPr>
            <a:lvl8pPr marL="3657600" lvl="7" indent="-394334" algn="l">
              <a:lnSpc>
                <a:spcPct val="100000"/>
              </a:lnSpc>
              <a:spcBef>
                <a:spcPts val="5900"/>
              </a:spcBef>
              <a:spcAft>
                <a:spcPts val="0"/>
              </a:spcAft>
              <a:buClr>
                <a:srgbClr val="000000"/>
              </a:buClr>
              <a:buSzPts val="2610"/>
              <a:buChar char="•"/>
              <a:defRPr/>
            </a:lvl8pPr>
            <a:lvl9pPr marL="4114800" lvl="8" indent="-394334" algn="l">
              <a:lnSpc>
                <a:spcPct val="100000"/>
              </a:lnSpc>
              <a:spcBef>
                <a:spcPts val="5900"/>
              </a:spcBef>
              <a:spcAft>
                <a:spcPts val="0"/>
              </a:spcAft>
              <a:buClr>
                <a:srgbClr val="000000"/>
              </a:buClr>
              <a:buSzPts val="2610"/>
              <a:buChar char="•"/>
              <a:defRPr/>
            </a:lvl9pPr>
          </a:lstStyle>
          <a:p>
            <a:endParaRPr/>
          </a:p>
        </p:txBody>
      </p:sp>
      <p:pic>
        <p:nvPicPr>
          <p:cNvPr id="29" name="Google Shape;29;p4" descr="Image"/>
          <p:cNvPicPr preferRelativeResize="0"/>
          <p:nvPr/>
        </p:nvPicPr>
        <p:blipFill rotWithShape="1">
          <a:blip r:embed="rId4">
            <a:alphaModFix amt="26875"/>
          </a:blip>
          <a:srcRect/>
          <a:stretch/>
        </p:blipFill>
        <p:spPr>
          <a:xfrm>
            <a:off x="16778338" y="3883081"/>
            <a:ext cx="6954077" cy="964957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Photo - Horizontal">
  <p:cSld name="Photo - Horizontal">
    <p:spTree>
      <p:nvGrpSpPr>
        <p:cNvPr id="1" name="Shape 30"/>
        <p:cNvGrpSpPr/>
        <p:nvPr/>
      </p:nvGrpSpPr>
      <p:grpSpPr>
        <a:xfrm>
          <a:off x="0" y="0"/>
          <a:ext cx="0" cy="0"/>
          <a:chOff x="0" y="0"/>
          <a:chExt cx="0" cy="0"/>
        </a:xfrm>
      </p:grpSpPr>
      <p:sp>
        <p:nvSpPr>
          <p:cNvPr id="31" name="Google Shape;31;p5"/>
          <p:cNvSpPr>
            <a:spLocks noGrp="1"/>
          </p:cNvSpPr>
          <p:nvPr>
            <p:ph type="pic" idx="2"/>
          </p:nvPr>
        </p:nvSpPr>
        <p:spPr>
          <a:xfrm>
            <a:off x="5334000" y="946546"/>
            <a:ext cx="13716002" cy="830461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9pPr>
          </a:lstStyle>
          <a:p>
            <a:endParaRPr/>
          </a:p>
        </p:txBody>
      </p:sp>
      <p:sp>
        <p:nvSpPr>
          <p:cNvPr id="32" name="Google Shape;32;p5"/>
          <p:cNvSpPr txBox="1">
            <a:spLocks noGrp="1"/>
          </p:cNvSpPr>
          <p:nvPr>
            <p:ph type="title"/>
          </p:nvPr>
        </p:nvSpPr>
        <p:spPr>
          <a:xfrm>
            <a:off x="4833937" y="9447609"/>
            <a:ext cx="14716126" cy="2000251"/>
          </a:xfrm>
          <a:prstGeom prst="rect">
            <a:avLst/>
          </a:prstGeom>
          <a:noFill/>
          <a:ln>
            <a:noFill/>
          </a:ln>
        </p:spPr>
        <p:txBody>
          <a:bodyPr spcFirstLastPara="1" wrap="square" lIns="71425" tIns="71425" rIns="71425" bIns="71425" anchor="b" anchorCtr="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3" name="Google Shape;33;p5"/>
          <p:cNvSpPr txBox="1">
            <a:spLocks noGrp="1"/>
          </p:cNvSpPr>
          <p:nvPr>
            <p:ph type="body" idx="1"/>
          </p:nvPr>
        </p:nvSpPr>
        <p:spPr>
          <a:xfrm>
            <a:off x="4833937" y="11465718"/>
            <a:ext cx="14716126" cy="1589486"/>
          </a:xfrm>
          <a:prstGeom prst="rect">
            <a:avLst/>
          </a:prstGeom>
          <a:noFill/>
          <a:ln>
            <a:noFill/>
          </a:ln>
        </p:spPr>
        <p:txBody>
          <a:bodyPr spcFirstLastPara="1" wrap="square" lIns="71425" tIns="71425" rIns="71425" bIns="71425" anchor="t" anchorCtr="0">
            <a:noAutofit/>
          </a:bodyPr>
          <a:lstStyle>
            <a:lvl1pPr marL="457200" lvl="0" indent="-228600" algn="ctr">
              <a:lnSpc>
                <a:spcPct val="100000"/>
              </a:lnSpc>
              <a:spcBef>
                <a:spcPts val="0"/>
              </a:spcBef>
              <a:spcAft>
                <a:spcPts val="0"/>
              </a:spcAft>
              <a:buClr>
                <a:srgbClr val="000000"/>
              </a:buClr>
              <a:buSzPts val="5200"/>
              <a:buFont typeface="Helvetica Neue"/>
              <a:buNone/>
              <a:defRPr sz="5200"/>
            </a:lvl1pPr>
            <a:lvl2pPr marL="914400" lvl="1" indent="-228600" algn="ctr">
              <a:lnSpc>
                <a:spcPct val="100000"/>
              </a:lnSpc>
              <a:spcBef>
                <a:spcPts val="0"/>
              </a:spcBef>
              <a:spcAft>
                <a:spcPts val="0"/>
              </a:spcAft>
              <a:buClr>
                <a:srgbClr val="000000"/>
              </a:buClr>
              <a:buSzPts val="5200"/>
              <a:buFont typeface="Helvetica Neue"/>
              <a:buNone/>
              <a:defRPr sz="5200"/>
            </a:lvl2pPr>
            <a:lvl3pPr marL="1371600" lvl="2" indent="-228600" algn="ctr">
              <a:lnSpc>
                <a:spcPct val="100000"/>
              </a:lnSpc>
              <a:spcBef>
                <a:spcPts val="0"/>
              </a:spcBef>
              <a:spcAft>
                <a:spcPts val="0"/>
              </a:spcAft>
              <a:buClr>
                <a:srgbClr val="000000"/>
              </a:buClr>
              <a:buSzPts val="5200"/>
              <a:buFont typeface="Helvetica Neue"/>
              <a:buNone/>
              <a:defRPr sz="5200"/>
            </a:lvl3pPr>
            <a:lvl4pPr marL="1828800" lvl="3" indent="-228600" algn="ctr">
              <a:lnSpc>
                <a:spcPct val="100000"/>
              </a:lnSpc>
              <a:spcBef>
                <a:spcPts val="0"/>
              </a:spcBef>
              <a:spcAft>
                <a:spcPts val="0"/>
              </a:spcAft>
              <a:buClr>
                <a:srgbClr val="000000"/>
              </a:buClr>
              <a:buSzPts val="5200"/>
              <a:buFont typeface="Helvetica Neue"/>
              <a:buNone/>
              <a:defRPr sz="5200"/>
            </a:lvl4pPr>
            <a:lvl5pPr marL="2286000" lvl="4" indent="-228600" algn="ctr">
              <a:lnSpc>
                <a:spcPct val="100000"/>
              </a:lnSpc>
              <a:spcBef>
                <a:spcPts val="0"/>
              </a:spcBef>
              <a:spcAft>
                <a:spcPts val="0"/>
              </a:spcAft>
              <a:buClr>
                <a:srgbClr val="000000"/>
              </a:buClr>
              <a:buSzPts val="5200"/>
              <a:buFont typeface="Helvetica Neue"/>
              <a:buNone/>
              <a:defRPr sz="5200"/>
            </a:lvl5pPr>
            <a:lvl6pPr marL="2743200" lvl="5" indent="-394335" algn="l">
              <a:lnSpc>
                <a:spcPct val="100000"/>
              </a:lnSpc>
              <a:spcBef>
                <a:spcPts val="5900"/>
              </a:spcBef>
              <a:spcAft>
                <a:spcPts val="0"/>
              </a:spcAft>
              <a:buClr>
                <a:srgbClr val="000000"/>
              </a:buClr>
              <a:buSzPts val="2610"/>
              <a:buChar char="•"/>
              <a:defRPr/>
            </a:lvl6pPr>
            <a:lvl7pPr marL="3200400" lvl="6" indent="-394335" algn="l">
              <a:lnSpc>
                <a:spcPct val="100000"/>
              </a:lnSpc>
              <a:spcBef>
                <a:spcPts val="5900"/>
              </a:spcBef>
              <a:spcAft>
                <a:spcPts val="0"/>
              </a:spcAft>
              <a:buClr>
                <a:srgbClr val="000000"/>
              </a:buClr>
              <a:buSzPts val="2610"/>
              <a:buChar char="•"/>
              <a:defRPr/>
            </a:lvl7pPr>
            <a:lvl8pPr marL="3657600" lvl="7" indent="-394334" algn="l">
              <a:lnSpc>
                <a:spcPct val="100000"/>
              </a:lnSpc>
              <a:spcBef>
                <a:spcPts val="5900"/>
              </a:spcBef>
              <a:spcAft>
                <a:spcPts val="0"/>
              </a:spcAft>
              <a:buClr>
                <a:srgbClr val="000000"/>
              </a:buClr>
              <a:buSzPts val="2610"/>
              <a:buChar char="•"/>
              <a:defRPr/>
            </a:lvl8pPr>
            <a:lvl9pPr marL="4114800" lvl="8" indent="-394334" algn="l">
              <a:lnSpc>
                <a:spcPct val="100000"/>
              </a:lnSpc>
              <a:spcBef>
                <a:spcPts val="5900"/>
              </a:spcBef>
              <a:spcAft>
                <a:spcPts val="0"/>
              </a:spcAft>
              <a:buClr>
                <a:srgbClr val="000000"/>
              </a:buClr>
              <a:buSzPts val="2610"/>
              <a:buChar char="•"/>
              <a:defRPr/>
            </a:lvl9pPr>
          </a:lstStyle>
          <a:p>
            <a:endParaRPr/>
          </a:p>
        </p:txBody>
      </p:sp>
      <p:sp>
        <p:nvSpPr>
          <p:cNvPr id="34" name="Google Shape;34;p5"/>
          <p:cNvSpPr txBox="1">
            <a:spLocks noGrp="1"/>
          </p:cNvSpPr>
          <p:nvPr>
            <p:ph type="sldNum" idx="12"/>
          </p:nvPr>
        </p:nvSpPr>
        <p:spPr>
          <a:xfrm>
            <a:off x="11954103" y="13073062"/>
            <a:ext cx="466269" cy="477671"/>
          </a:xfrm>
          <a:prstGeom prst="rect">
            <a:avLst/>
          </a:prstGeom>
          <a:noFill/>
          <a:ln>
            <a:noFill/>
          </a:ln>
        </p:spPr>
        <p:txBody>
          <a:bodyPr spcFirstLastPara="1" wrap="square" lIns="71425" tIns="71425" rIns="71425" bIns="71425" anchor="t" anchorCtr="0">
            <a:noAutofit/>
          </a:bodyPr>
          <a:lstStyle>
            <a:lvl1pPr marL="0" marR="0" lvl="0" indent="0" algn="ctr">
              <a:lnSpc>
                <a:spcPct val="100000"/>
              </a:lnSpc>
              <a:spcBef>
                <a:spcPts val="0"/>
              </a:spcBef>
              <a:spcAft>
                <a:spcPts val="0"/>
              </a:spcAft>
              <a:buClr>
                <a:srgbClr val="000000"/>
              </a:buClr>
              <a:buSzPts val="2200"/>
              <a:buFont typeface="Helvetica Neue Light"/>
              <a:buNone/>
              <a:defRPr>
                <a:solidFill>
                  <a:srgbClr val="000000"/>
                </a:solidFill>
              </a:defRPr>
            </a:lvl1pPr>
            <a:lvl2pPr marL="0" marR="0" lvl="1" indent="0" algn="ctr">
              <a:lnSpc>
                <a:spcPct val="100000"/>
              </a:lnSpc>
              <a:spcBef>
                <a:spcPts val="0"/>
              </a:spcBef>
              <a:spcAft>
                <a:spcPts val="0"/>
              </a:spcAft>
              <a:buClr>
                <a:srgbClr val="000000"/>
              </a:buClr>
              <a:buSzPts val="2200"/>
              <a:buFont typeface="Helvetica Neue Light"/>
              <a:buNone/>
              <a:defRPr>
                <a:solidFill>
                  <a:srgbClr val="000000"/>
                </a:solidFill>
              </a:defRPr>
            </a:lvl2pPr>
            <a:lvl3pPr marL="0" marR="0" lvl="2" indent="0" algn="ctr">
              <a:lnSpc>
                <a:spcPct val="100000"/>
              </a:lnSpc>
              <a:spcBef>
                <a:spcPts val="0"/>
              </a:spcBef>
              <a:spcAft>
                <a:spcPts val="0"/>
              </a:spcAft>
              <a:buClr>
                <a:srgbClr val="000000"/>
              </a:buClr>
              <a:buSzPts val="2200"/>
              <a:buFont typeface="Helvetica Neue Light"/>
              <a:buNone/>
              <a:defRPr>
                <a:solidFill>
                  <a:srgbClr val="000000"/>
                </a:solidFill>
              </a:defRPr>
            </a:lvl3pPr>
            <a:lvl4pPr marL="0" marR="0" lvl="3" indent="0" algn="ctr">
              <a:lnSpc>
                <a:spcPct val="100000"/>
              </a:lnSpc>
              <a:spcBef>
                <a:spcPts val="0"/>
              </a:spcBef>
              <a:spcAft>
                <a:spcPts val="0"/>
              </a:spcAft>
              <a:buClr>
                <a:srgbClr val="000000"/>
              </a:buClr>
              <a:buSzPts val="2200"/>
              <a:buFont typeface="Helvetica Neue Light"/>
              <a:buNone/>
              <a:defRPr>
                <a:solidFill>
                  <a:srgbClr val="000000"/>
                </a:solidFill>
              </a:defRPr>
            </a:lvl4pPr>
            <a:lvl5pPr marL="0" marR="0" lvl="4" indent="0" algn="ctr">
              <a:lnSpc>
                <a:spcPct val="100000"/>
              </a:lnSpc>
              <a:spcBef>
                <a:spcPts val="0"/>
              </a:spcBef>
              <a:spcAft>
                <a:spcPts val="0"/>
              </a:spcAft>
              <a:buClr>
                <a:srgbClr val="000000"/>
              </a:buClr>
              <a:buSzPts val="2200"/>
              <a:buFont typeface="Helvetica Neue Light"/>
              <a:buNone/>
              <a:defRPr>
                <a:solidFill>
                  <a:srgbClr val="000000"/>
                </a:solidFill>
              </a:defRPr>
            </a:lvl5pPr>
            <a:lvl6pPr marL="0" marR="0" lvl="5" indent="0" algn="ctr">
              <a:lnSpc>
                <a:spcPct val="100000"/>
              </a:lnSpc>
              <a:spcBef>
                <a:spcPts val="0"/>
              </a:spcBef>
              <a:spcAft>
                <a:spcPts val="0"/>
              </a:spcAft>
              <a:buClr>
                <a:srgbClr val="000000"/>
              </a:buClr>
              <a:buSzPts val="2200"/>
              <a:buFont typeface="Helvetica Neue Light"/>
              <a:buNone/>
              <a:defRPr>
                <a:solidFill>
                  <a:srgbClr val="000000"/>
                </a:solidFill>
              </a:defRPr>
            </a:lvl6pPr>
            <a:lvl7pPr marL="0" marR="0" lvl="6" indent="0" algn="ctr">
              <a:lnSpc>
                <a:spcPct val="100000"/>
              </a:lnSpc>
              <a:spcBef>
                <a:spcPts val="0"/>
              </a:spcBef>
              <a:spcAft>
                <a:spcPts val="0"/>
              </a:spcAft>
              <a:buClr>
                <a:srgbClr val="000000"/>
              </a:buClr>
              <a:buSzPts val="2200"/>
              <a:buFont typeface="Helvetica Neue Light"/>
              <a:buNone/>
              <a:defRPr>
                <a:solidFill>
                  <a:srgbClr val="000000"/>
                </a:solidFill>
              </a:defRPr>
            </a:lvl7pPr>
            <a:lvl8pPr marL="0" marR="0" lvl="7" indent="0" algn="ctr">
              <a:lnSpc>
                <a:spcPct val="100000"/>
              </a:lnSpc>
              <a:spcBef>
                <a:spcPts val="0"/>
              </a:spcBef>
              <a:spcAft>
                <a:spcPts val="0"/>
              </a:spcAft>
              <a:buClr>
                <a:srgbClr val="000000"/>
              </a:buClr>
              <a:buSzPts val="2200"/>
              <a:buFont typeface="Helvetica Neue Light"/>
              <a:buNone/>
              <a:defRPr>
                <a:solidFill>
                  <a:srgbClr val="000000"/>
                </a:solidFill>
              </a:defRPr>
            </a:lvl8pPr>
            <a:lvl9pPr marL="0" marR="0" lvl="8" indent="0" algn="ctr">
              <a:lnSpc>
                <a:spcPct val="100000"/>
              </a:lnSpc>
              <a:spcBef>
                <a:spcPts val="0"/>
              </a:spcBef>
              <a:spcAft>
                <a:spcPts val="0"/>
              </a:spcAft>
              <a:buClr>
                <a:srgbClr val="000000"/>
              </a:buClr>
              <a:buSzPts val="2200"/>
              <a:buFont typeface="Helvetica Neue Light"/>
              <a:buNone/>
              <a:defRPr>
                <a:solidFill>
                  <a:srgbClr val="000000"/>
                </a:solidFill>
              </a:defRPr>
            </a:lvl9pPr>
          </a:lstStyle>
          <a:p>
            <a:pPr marL="0" lvl="0" indent="0" algn="ctr" rtl="0">
              <a:spcBef>
                <a:spcPts val="0"/>
              </a:spcBef>
              <a:spcAft>
                <a:spcPts val="0"/>
              </a:spcAft>
              <a:buNone/>
            </a:pPr>
            <a:fld id="{00000000-1234-1234-1234-123412341234}" type="slidenum">
              <a:rPr lang="en-US"/>
              <a:t>‹#›</a:t>
            </a:fld>
            <a:endParaRPr>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 Center">
  <p:cSld name="Title - Center">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4833937" y="4536281"/>
            <a:ext cx="14716126" cy="4643438"/>
          </a:xfrm>
          <a:prstGeom prst="rect">
            <a:avLst/>
          </a:prstGeom>
          <a:noFill/>
          <a:ln>
            <a:noFill/>
          </a:ln>
        </p:spPr>
        <p:txBody>
          <a:bodyPr spcFirstLastPara="1" wrap="square" lIns="71425" tIns="71425" rIns="71425" bIns="71425" anchor="ctr" anchorCtr="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7" name="Google Shape;37;p6"/>
          <p:cNvSpPr txBox="1">
            <a:spLocks noGrp="1"/>
          </p:cNvSpPr>
          <p:nvPr>
            <p:ph type="sldNum" idx="12"/>
          </p:nvPr>
        </p:nvSpPr>
        <p:spPr>
          <a:xfrm>
            <a:off x="11954103" y="13073062"/>
            <a:ext cx="466269" cy="477671"/>
          </a:xfrm>
          <a:prstGeom prst="rect">
            <a:avLst/>
          </a:prstGeom>
          <a:noFill/>
          <a:ln>
            <a:noFill/>
          </a:ln>
        </p:spPr>
        <p:txBody>
          <a:bodyPr spcFirstLastPara="1" wrap="square" lIns="71425" tIns="71425" rIns="71425" bIns="71425" anchor="t" anchorCtr="0">
            <a:noAutofit/>
          </a:bodyPr>
          <a:lstStyle>
            <a:lvl1pPr marL="0" marR="0" lvl="0" indent="0" algn="ctr">
              <a:lnSpc>
                <a:spcPct val="100000"/>
              </a:lnSpc>
              <a:spcBef>
                <a:spcPts val="0"/>
              </a:spcBef>
              <a:spcAft>
                <a:spcPts val="0"/>
              </a:spcAft>
              <a:buClr>
                <a:srgbClr val="000000"/>
              </a:buClr>
              <a:buSzPts val="2200"/>
              <a:buFont typeface="Helvetica Neue Light"/>
              <a:buNone/>
              <a:defRPr>
                <a:solidFill>
                  <a:srgbClr val="000000"/>
                </a:solidFill>
              </a:defRPr>
            </a:lvl1pPr>
            <a:lvl2pPr marL="0" marR="0" lvl="1" indent="0" algn="ctr">
              <a:lnSpc>
                <a:spcPct val="100000"/>
              </a:lnSpc>
              <a:spcBef>
                <a:spcPts val="0"/>
              </a:spcBef>
              <a:spcAft>
                <a:spcPts val="0"/>
              </a:spcAft>
              <a:buClr>
                <a:srgbClr val="000000"/>
              </a:buClr>
              <a:buSzPts val="2200"/>
              <a:buFont typeface="Helvetica Neue Light"/>
              <a:buNone/>
              <a:defRPr>
                <a:solidFill>
                  <a:srgbClr val="000000"/>
                </a:solidFill>
              </a:defRPr>
            </a:lvl2pPr>
            <a:lvl3pPr marL="0" marR="0" lvl="2" indent="0" algn="ctr">
              <a:lnSpc>
                <a:spcPct val="100000"/>
              </a:lnSpc>
              <a:spcBef>
                <a:spcPts val="0"/>
              </a:spcBef>
              <a:spcAft>
                <a:spcPts val="0"/>
              </a:spcAft>
              <a:buClr>
                <a:srgbClr val="000000"/>
              </a:buClr>
              <a:buSzPts val="2200"/>
              <a:buFont typeface="Helvetica Neue Light"/>
              <a:buNone/>
              <a:defRPr>
                <a:solidFill>
                  <a:srgbClr val="000000"/>
                </a:solidFill>
              </a:defRPr>
            </a:lvl3pPr>
            <a:lvl4pPr marL="0" marR="0" lvl="3" indent="0" algn="ctr">
              <a:lnSpc>
                <a:spcPct val="100000"/>
              </a:lnSpc>
              <a:spcBef>
                <a:spcPts val="0"/>
              </a:spcBef>
              <a:spcAft>
                <a:spcPts val="0"/>
              </a:spcAft>
              <a:buClr>
                <a:srgbClr val="000000"/>
              </a:buClr>
              <a:buSzPts val="2200"/>
              <a:buFont typeface="Helvetica Neue Light"/>
              <a:buNone/>
              <a:defRPr>
                <a:solidFill>
                  <a:srgbClr val="000000"/>
                </a:solidFill>
              </a:defRPr>
            </a:lvl4pPr>
            <a:lvl5pPr marL="0" marR="0" lvl="4" indent="0" algn="ctr">
              <a:lnSpc>
                <a:spcPct val="100000"/>
              </a:lnSpc>
              <a:spcBef>
                <a:spcPts val="0"/>
              </a:spcBef>
              <a:spcAft>
                <a:spcPts val="0"/>
              </a:spcAft>
              <a:buClr>
                <a:srgbClr val="000000"/>
              </a:buClr>
              <a:buSzPts val="2200"/>
              <a:buFont typeface="Helvetica Neue Light"/>
              <a:buNone/>
              <a:defRPr>
                <a:solidFill>
                  <a:srgbClr val="000000"/>
                </a:solidFill>
              </a:defRPr>
            </a:lvl5pPr>
            <a:lvl6pPr marL="0" marR="0" lvl="5" indent="0" algn="ctr">
              <a:lnSpc>
                <a:spcPct val="100000"/>
              </a:lnSpc>
              <a:spcBef>
                <a:spcPts val="0"/>
              </a:spcBef>
              <a:spcAft>
                <a:spcPts val="0"/>
              </a:spcAft>
              <a:buClr>
                <a:srgbClr val="000000"/>
              </a:buClr>
              <a:buSzPts val="2200"/>
              <a:buFont typeface="Helvetica Neue Light"/>
              <a:buNone/>
              <a:defRPr>
                <a:solidFill>
                  <a:srgbClr val="000000"/>
                </a:solidFill>
              </a:defRPr>
            </a:lvl6pPr>
            <a:lvl7pPr marL="0" marR="0" lvl="6" indent="0" algn="ctr">
              <a:lnSpc>
                <a:spcPct val="100000"/>
              </a:lnSpc>
              <a:spcBef>
                <a:spcPts val="0"/>
              </a:spcBef>
              <a:spcAft>
                <a:spcPts val="0"/>
              </a:spcAft>
              <a:buClr>
                <a:srgbClr val="000000"/>
              </a:buClr>
              <a:buSzPts val="2200"/>
              <a:buFont typeface="Helvetica Neue Light"/>
              <a:buNone/>
              <a:defRPr>
                <a:solidFill>
                  <a:srgbClr val="000000"/>
                </a:solidFill>
              </a:defRPr>
            </a:lvl7pPr>
            <a:lvl8pPr marL="0" marR="0" lvl="7" indent="0" algn="ctr">
              <a:lnSpc>
                <a:spcPct val="100000"/>
              </a:lnSpc>
              <a:spcBef>
                <a:spcPts val="0"/>
              </a:spcBef>
              <a:spcAft>
                <a:spcPts val="0"/>
              </a:spcAft>
              <a:buClr>
                <a:srgbClr val="000000"/>
              </a:buClr>
              <a:buSzPts val="2200"/>
              <a:buFont typeface="Helvetica Neue Light"/>
              <a:buNone/>
              <a:defRPr>
                <a:solidFill>
                  <a:srgbClr val="000000"/>
                </a:solidFill>
              </a:defRPr>
            </a:lvl8pPr>
            <a:lvl9pPr marL="0" marR="0" lvl="8" indent="0" algn="ctr">
              <a:lnSpc>
                <a:spcPct val="100000"/>
              </a:lnSpc>
              <a:spcBef>
                <a:spcPts val="0"/>
              </a:spcBef>
              <a:spcAft>
                <a:spcPts val="0"/>
              </a:spcAft>
              <a:buClr>
                <a:srgbClr val="000000"/>
              </a:buClr>
              <a:buSzPts val="2200"/>
              <a:buFont typeface="Helvetica Neue Light"/>
              <a:buNone/>
              <a:defRPr>
                <a:solidFill>
                  <a:srgbClr val="000000"/>
                </a:solidFill>
              </a:defRPr>
            </a:lvl9pPr>
          </a:lstStyle>
          <a:p>
            <a:pPr marL="0" lvl="0" indent="0" algn="ctr" rtl="0">
              <a:spcBef>
                <a:spcPts val="0"/>
              </a:spcBef>
              <a:spcAft>
                <a:spcPts val="0"/>
              </a:spcAft>
              <a:buNone/>
            </a:pPr>
            <a:fld id="{00000000-1234-1234-1234-123412341234}" type="slidenum">
              <a:rPr lang="en-US"/>
              <a:t>‹#›</a:t>
            </a:fld>
            <a:endParaRPr>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Photo - Vertical">
  <p:cSld name="Photo - Vertical">
    <p:spTree>
      <p:nvGrpSpPr>
        <p:cNvPr id="1" name="Shape 38"/>
        <p:cNvGrpSpPr/>
        <p:nvPr/>
      </p:nvGrpSpPr>
      <p:grpSpPr>
        <a:xfrm>
          <a:off x="0" y="0"/>
          <a:ext cx="0" cy="0"/>
          <a:chOff x="0" y="0"/>
          <a:chExt cx="0" cy="0"/>
        </a:xfrm>
      </p:grpSpPr>
      <p:sp>
        <p:nvSpPr>
          <p:cNvPr id="39" name="Google Shape;39;p7"/>
          <p:cNvSpPr>
            <a:spLocks noGrp="1"/>
          </p:cNvSpPr>
          <p:nvPr>
            <p:ph type="pic" idx="2"/>
          </p:nvPr>
        </p:nvSpPr>
        <p:spPr>
          <a:xfrm>
            <a:off x="12495609" y="892968"/>
            <a:ext cx="7500938" cy="1155501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9pPr>
          </a:lstStyle>
          <a:p>
            <a:endParaRPr/>
          </a:p>
        </p:txBody>
      </p:sp>
      <p:sp>
        <p:nvSpPr>
          <p:cNvPr id="40" name="Google Shape;40;p7"/>
          <p:cNvSpPr txBox="1">
            <a:spLocks noGrp="1"/>
          </p:cNvSpPr>
          <p:nvPr>
            <p:ph type="title"/>
          </p:nvPr>
        </p:nvSpPr>
        <p:spPr>
          <a:xfrm>
            <a:off x="4387453" y="892968"/>
            <a:ext cx="7500938" cy="5607845"/>
          </a:xfrm>
          <a:prstGeom prst="rect">
            <a:avLst/>
          </a:prstGeom>
          <a:noFill/>
          <a:ln>
            <a:noFill/>
          </a:ln>
        </p:spPr>
        <p:txBody>
          <a:bodyPr spcFirstLastPara="1" wrap="square" lIns="71425" tIns="71425" rIns="71425" bIns="71425" anchor="b" anchorCtr="0">
            <a:noAutofit/>
          </a:bodyPr>
          <a:lstStyle>
            <a:lvl1pPr lvl="0" algn="ctr">
              <a:lnSpc>
                <a:spcPct val="100000"/>
              </a:lnSpc>
              <a:spcBef>
                <a:spcPts val="0"/>
              </a:spcBef>
              <a:spcAft>
                <a:spcPts val="0"/>
              </a:spcAft>
              <a:buClr>
                <a:srgbClr val="000000"/>
              </a:buClr>
              <a:buSzPts val="8400"/>
              <a:buFont typeface="Helvetica Neue"/>
              <a:buNone/>
              <a:defRPr sz="84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41" name="Google Shape;41;p7"/>
          <p:cNvSpPr txBox="1">
            <a:spLocks noGrp="1"/>
          </p:cNvSpPr>
          <p:nvPr>
            <p:ph type="body" idx="1"/>
          </p:nvPr>
        </p:nvSpPr>
        <p:spPr>
          <a:xfrm>
            <a:off x="4387453" y="6643687"/>
            <a:ext cx="7500938" cy="5786438"/>
          </a:xfrm>
          <a:prstGeom prst="rect">
            <a:avLst/>
          </a:prstGeom>
          <a:noFill/>
          <a:ln>
            <a:noFill/>
          </a:ln>
        </p:spPr>
        <p:txBody>
          <a:bodyPr spcFirstLastPara="1" wrap="square" lIns="71425" tIns="71425" rIns="71425" bIns="71425" anchor="t" anchorCtr="0">
            <a:noAutofit/>
          </a:bodyPr>
          <a:lstStyle>
            <a:lvl1pPr marL="457200" lvl="0" indent="-228600" algn="ctr">
              <a:lnSpc>
                <a:spcPct val="100000"/>
              </a:lnSpc>
              <a:spcBef>
                <a:spcPts val="0"/>
              </a:spcBef>
              <a:spcAft>
                <a:spcPts val="0"/>
              </a:spcAft>
              <a:buClr>
                <a:srgbClr val="000000"/>
              </a:buClr>
              <a:buSzPts val="5200"/>
              <a:buFont typeface="Helvetica Neue"/>
              <a:buNone/>
              <a:defRPr sz="5200"/>
            </a:lvl1pPr>
            <a:lvl2pPr marL="914400" lvl="1" indent="-228600" algn="ctr">
              <a:lnSpc>
                <a:spcPct val="100000"/>
              </a:lnSpc>
              <a:spcBef>
                <a:spcPts val="0"/>
              </a:spcBef>
              <a:spcAft>
                <a:spcPts val="0"/>
              </a:spcAft>
              <a:buClr>
                <a:srgbClr val="000000"/>
              </a:buClr>
              <a:buSzPts val="5200"/>
              <a:buFont typeface="Helvetica Neue"/>
              <a:buNone/>
              <a:defRPr sz="5200"/>
            </a:lvl2pPr>
            <a:lvl3pPr marL="1371600" lvl="2" indent="-228600" algn="ctr">
              <a:lnSpc>
                <a:spcPct val="100000"/>
              </a:lnSpc>
              <a:spcBef>
                <a:spcPts val="0"/>
              </a:spcBef>
              <a:spcAft>
                <a:spcPts val="0"/>
              </a:spcAft>
              <a:buClr>
                <a:srgbClr val="000000"/>
              </a:buClr>
              <a:buSzPts val="5200"/>
              <a:buFont typeface="Helvetica Neue"/>
              <a:buNone/>
              <a:defRPr sz="5200"/>
            </a:lvl3pPr>
            <a:lvl4pPr marL="1828800" lvl="3" indent="-228600" algn="ctr">
              <a:lnSpc>
                <a:spcPct val="100000"/>
              </a:lnSpc>
              <a:spcBef>
                <a:spcPts val="0"/>
              </a:spcBef>
              <a:spcAft>
                <a:spcPts val="0"/>
              </a:spcAft>
              <a:buClr>
                <a:srgbClr val="000000"/>
              </a:buClr>
              <a:buSzPts val="5200"/>
              <a:buFont typeface="Helvetica Neue"/>
              <a:buNone/>
              <a:defRPr sz="5200"/>
            </a:lvl4pPr>
            <a:lvl5pPr marL="2286000" lvl="4" indent="-228600" algn="ctr">
              <a:lnSpc>
                <a:spcPct val="100000"/>
              </a:lnSpc>
              <a:spcBef>
                <a:spcPts val="0"/>
              </a:spcBef>
              <a:spcAft>
                <a:spcPts val="0"/>
              </a:spcAft>
              <a:buClr>
                <a:srgbClr val="000000"/>
              </a:buClr>
              <a:buSzPts val="5200"/>
              <a:buFont typeface="Helvetica Neue"/>
              <a:buNone/>
              <a:defRPr sz="5200"/>
            </a:lvl5pPr>
            <a:lvl6pPr marL="2743200" lvl="5" indent="-394335" algn="l">
              <a:lnSpc>
                <a:spcPct val="100000"/>
              </a:lnSpc>
              <a:spcBef>
                <a:spcPts val="5900"/>
              </a:spcBef>
              <a:spcAft>
                <a:spcPts val="0"/>
              </a:spcAft>
              <a:buClr>
                <a:srgbClr val="000000"/>
              </a:buClr>
              <a:buSzPts val="2610"/>
              <a:buChar char="•"/>
              <a:defRPr/>
            </a:lvl6pPr>
            <a:lvl7pPr marL="3200400" lvl="6" indent="-394335" algn="l">
              <a:lnSpc>
                <a:spcPct val="100000"/>
              </a:lnSpc>
              <a:spcBef>
                <a:spcPts val="5900"/>
              </a:spcBef>
              <a:spcAft>
                <a:spcPts val="0"/>
              </a:spcAft>
              <a:buClr>
                <a:srgbClr val="000000"/>
              </a:buClr>
              <a:buSzPts val="2610"/>
              <a:buChar char="•"/>
              <a:defRPr/>
            </a:lvl7pPr>
            <a:lvl8pPr marL="3657600" lvl="7" indent="-394334" algn="l">
              <a:lnSpc>
                <a:spcPct val="100000"/>
              </a:lnSpc>
              <a:spcBef>
                <a:spcPts val="5900"/>
              </a:spcBef>
              <a:spcAft>
                <a:spcPts val="0"/>
              </a:spcAft>
              <a:buClr>
                <a:srgbClr val="000000"/>
              </a:buClr>
              <a:buSzPts val="2610"/>
              <a:buChar char="•"/>
              <a:defRPr/>
            </a:lvl8pPr>
            <a:lvl9pPr marL="4114800" lvl="8" indent="-394334" algn="l">
              <a:lnSpc>
                <a:spcPct val="100000"/>
              </a:lnSpc>
              <a:spcBef>
                <a:spcPts val="5900"/>
              </a:spcBef>
              <a:spcAft>
                <a:spcPts val="0"/>
              </a:spcAft>
              <a:buClr>
                <a:srgbClr val="000000"/>
              </a:buClr>
              <a:buSzPts val="2610"/>
              <a:buChar char="•"/>
              <a:defRPr/>
            </a:lvl9pPr>
          </a:lstStyle>
          <a:p>
            <a:endParaRPr/>
          </a:p>
        </p:txBody>
      </p:sp>
      <p:sp>
        <p:nvSpPr>
          <p:cNvPr id="42" name="Google Shape;42;p7"/>
          <p:cNvSpPr txBox="1">
            <a:spLocks noGrp="1"/>
          </p:cNvSpPr>
          <p:nvPr>
            <p:ph type="sldNum" idx="12"/>
          </p:nvPr>
        </p:nvSpPr>
        <p:spPr>
          <a:xfrm>
            <a:off x="11954103" y="13073062"/>
            <a:ext cx="466269" cy="477671"/>
          </a:xfrm>
          <a:prstGeom prst="rect">
            <a:avLst/>
          </a:prstGeom>
          <a:noFill/>
          <a:ln>
            <a:noFill/>
          </a:ln>
        </p:spPr>
        <p:txBody>
          <a:bodyPr spcFirstLastPara="1" wrap="square" lIns="71425" tIns="71425" rIns="71425" bIns="71425" anchor="t" anchorCtr="0">
            <a:noAutofit/>
          </a:bodyPr>
          <a:lstStyle>
            <a:lvl1pPr marL="0" marR="0" lvl="0" indent="0" algn="ctr">
              <a:lnSpc>
                <a:spcPct val="100000"/>
              </a:lnSpc>
              <a:spcBef>
                <a:spcPts val="0"/>
              </a:spcBef>
              <a:spcAft>
                <a:spcPts val="0"/>
              </a:spcAft>
              <a:buClr>
                <a:srgbClr val="000000"/>
              </a:buClr>
              <a:buSzPts val="2200"/>
              <a:buFont typeface="Helvetica Neue Light"/>
              <a:buNone/>
              <a:defRPr>
                <a:solidFill>
                  <a:srgbClr val="000000"/>
                </a:solidFill>
              </a:defRPr>
            </a:lvl1pPr>
            <a:lvl2pPr marL="0" marR="0" lvl="1" indent="0" algn="ctr">
              <a:lnSpc>
                <a:spcPct val="100000"/>
              </a:lnSpc>
              <a:spcBef>
                <a:spcPts val="0"/>
              </a:spcBef>
              <a:spcAft>
                <a:spcPts val="0"/>
              </a:spcAft>
              <a:buClr>
                <a:srgbClr val="000000"/>
              </a:buClr>
              <a:buSzPts val="2200"/>
              <a:buFont typeface="Helvetica Neue Light"/>
              <a:buNone/>
              <a:defRPr>
                <a:solidFill>
                  <a:srgbClr val="000000"/>
                </a:solidFill>
              </a:defRPr>
            </a:lvl2pPr>
            <a:lvl3pPr marL="0" marR="0" lvl="2" indent="0" algn="ctr">
              <a:lnSpc>
                <a:spcPct val="100000"/>
              </a:lnSpc>
              <a:spcBef>
                <a:spcPts val="0"/>
              </a:spcBef>
              <a:spcAft>
                <a:spcPts val="0"/>
              </a:spcAft>
              <a:buClr>
                <a:srgbClr val="000000"/>
              </a:buClr>
              <a:buSzPts val="2200"/>
              <a:buFont typeface="Helvetica Neue Light"/>
              <a:buNone/>
              <a:defRPr>
                <a:solidFill>
                  <a:srgbClr val="000000"/>
                </a:solidFill>
              </a:defRPr>
            </a:lvl3pPr>
            <a:lvl4pPr marL="0" marR="0" lvl="3" indent="0" algn="ctr">
              <a:lnSpc>
                <a:spcPct val="100000"/>
              </a:lnSpc>
              <a:spcBef>
                <a:spcPts val="0"/>
              </a:spcBef>
              <a:spcAft>
                <a:spcPts val="0"/>
              </a:spcAft>
              <a:buClr>
                <a:srgbClr val="000000"/>
              </a:buClr>
              <a:buSzPts val="2200"/>
              <a:buFont typeface="Helvetica Neue Light"/>
              <a:buNone/>
              <a:defRPr>
                <a:solidFill>
                  <a:srgbClr val="000000"/>
                </a:solidFill>
              </a:defRPr>
            </a:lvl4pPr>
            <a:lvl5pPr marL="0" marR="0" lvl="4" indent="0" algn="ctr">
              <a:lnSpc>
                <a:spcPct val="100000"/>
              </a:lnSpc>
              <a:spcBef>
                <a:spcPts val="0"/>
              </a:spcBef>
              <a:spcAft>
                <a:spcPts val="0"/>
              </a:spcAft>
              <a:buClr>
                <a:srgbClr val="000000"/>
              </a:buClr>
              <a:buSzPts val="2200"/>
              <a:buFont typeface="Helvetica Neue Light"/>
              <a:buNone/>
              <a:defRPr>
                <a:solidFill>
                  <a:srgbClr val="000000"/>
                </a:solidFill>
              </a:defRPr>
            </a:lvl5pPr>
            <a:lvl6pPr marL="0" marR="0" lvl="5" indent="0" algn="ctr">
              <a:lnSpc>
                <a:spcPct val="100000"/>
              </a:lnSpc>
              <a:spcBef>
                <a:spcPts val="0"/>
              </a:spcBef>
              <a:spcAft>
                <a:spcPts val="0"/>
              </a:spcAft>
              <a:buClr>
                <a:srgbClr val="000000"/>
              </a:buClr>
              <a:buSzPts val="2200"/>
              <a:buFont typeface="Helvetica Neue Light"/>
              <a:buNone/>
              <a:defRPr>
                <a:solidFill>
                  <a:srgbClr val="000000"/>
                </a:solidFill>
              </a:defRPr>
            </a:lvl6pPr>
            <a:lvl7pPr marL="0" marR="0" lvl="6" indent="0" algn="ctr">
              <a:lnSpc>
                <a:spcPct val="100000"/>
              </a:lnSpc>
              <a:spcBef>
                <a:spcPts val="0"/>
              </a:spcBef>
              <a:spcAft>
                <a:spcPts val="0"/>
              </a:spcAft>
              <a:buClr>
                <a:srgbClr val="000000"/>
              </a:buClr>
              <a:buSzPts val="2200"/>
              <a:buFont typeface="Helvetica Neue Light"/>
              <a:buNone/>
              <a:defRPr>
                <a:solidFill>
                  <a:srgbClr val="000000"/>
                </a:solidFill>
              </a:defRPr>
            </a:lvl7pPr>
            <a:lvl8pPr marL="0" marR="0" lvl="7" indent="0" algn="ctr">
              <a:lnSpc>
                <a:spcPct val="100000"/>
              </a:lnSpc>
              <a:spcBef>
                <a:spcPts val="0"/>
              </a:spcBef>
              <a:spcAft>
                <a:spcPts val="0"/>
              </a:spcAft>
              <a:buClr>
                <a:srgbClr val="000000"/>
              </a:buClr>
              <a:buSzPts val="2200"/>
              <a:buFont typeface="Helvetica Neue Light"/>
              <a:buNone/>
              <a:defRPr>
                <a:solidFill>
                  <a:srgbClr val="000000"/>
                </a:solidFill>
              </a:defRPr>
            </a:lvl8pPr>
            <a:lvl9pPr marL="0" marR="0" lvl="8" indent="0" algn="ctr">
              <a:lnSpc>
                <a:spcPct val="100000"/>
              </a:lnSpc>
              <a:spcBef>
                <a:spcPts val="0"/>
              </a:spcBef>
              <a:spcAft>
                <a:spcPts val="0"/>
              </a:spcAft>
              <a:buClr>
                <a:srgbClr val="000000"/>
              </a:buClr>
              <a:buSzPts val="2200"/>
              <a:buFont typeface="Helvetica Neue Light"/>
              <a:buNone/>
              <a:defRPr>
                <a:solidFill>
                  <a:srgbClr val="000000"/>
                </a:solidFill>
              </a:defRPr>
            </a:lvl9pPr>
          </a:lstStyle>
          <a:p>
            <a:pPr marL="0" lvl="0" indent="0" algn="ctr" rtl="0">
              <a:spcBef>
                <a:spcPts val="0"/>
              </a:spcBef>
              <a:spcAft>
                <a:spcPts val="0"/>
              </a:spcAft>
              <a:buNone/>
            </a:pPr>
            <a:fld id="{00000000-1234-1234-1234-123412341234}" type="slidenum">
              <a:rPr lang="en-US"/>
              <a:t>‹#›</a:t>
            </a:fld>
            <a:endParaRPr>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 Top">
  <p:cSld name="Title - Top">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4387453" y="357187"/>
            <a:ext cx="15609095" cy="3036095"/>
          </a:xfrm>
          <a:prstGeom prst="rect">
            <a:avLst/>
          </a:prstGeom>
          <a:noFill/>
          <a:ln>
            <a:noFill/>
          </a:ln>
        </p:spPr>
        <p:txBody>
          <a:bodyPr spcFirstLastPara="1" wrap="square" lIns="71425" tIns="71425" rIns="71425" bIns="71425" anchor="ctr" anchorCtr="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45" name="Google Shape;45;p8"/>
          <p:cNvSpPr txBox="1">
            <a:spLocks noGrp="1"/>
          </p:cNvSpPr>
          <p:nvPr>
            <p:ph type="sldNum" idx="12"/>
          </p:nvPr>
        </p:nvSpPr>
        <p:spPr>
          <a:xfrm>
            <a:off x="11954103" y="13073062"/>
            <a:ext cx="466269" cy="477671"/>
          </a:xfrm>
          <a:prstGeom prst="rect">
            <a:avLst/>
          </a:prstGeom>
          <a:noFill/>
          <a:ln>
            <a:noFill/>
          </a:ln>
        </p:spPr>
        <p:txBody>
          <a:bodyPr spcFirstLastPara="1" wrap="square" lIns="71425" tIns="71425" rIns="71425" bIns="71425" anchor="t" anchorCtr="0">
            <a:noAutofit/>
          </a:bodyPr>
          <a:lstStyle>
            <a:lvl1pPr marL="0" marR="0" lvl="0" indent="0" algn="ctr">
              <a:lnSpc>
                <a:spcPct val="100000"/>
              </a:lnSpc>
              <a:spcBef>
                <a:spcPts val="0"/>
              </a:spcBef>
              <a:spcAft>
                <a:spcPts val="0"/>
              </a:spcAft>
              <a:buClr>
                <a:srgbClr val="000000"/>
              </a:buClr>
              <a:buSzPts val="2200"/>
              <a:buFont typeface="Helvetica Neue Light"/>
              <a:buNone/>
              <a:defRPr>
                <a:solidFill>
                  <a:srgbClr val="000000"/>
                </a:solidFill>
              </a:defRPr>
            </a:lvl1pPr>
            <a:lvl2pPr marL="0" marR="0" lvl="1" indent="0" algn="ctr">
              <a:lnSpc>
                <a:spcPct val="100000"/>
              </a:lnSpc>
              <a:spcBef>
                <a:spcPts val="0"/>
              </a:spcBef>
              <a:spcAft>
                <a:spcPts val="0"/>
              </a:spcAft>
              <a:buClr>
                <a:srgbClr val="000000"/>
              </a:buClr>
              <a:buSzPts val="2200"/>
              <a:buFont typeface="Helvetica Neue Light"/>
              <a:buNone/>
              <a:defRPr>
                <a:solidFill>
                  <a:srgbClr val="000000"/>
                </a:solidFill>
              </a:defRPr>
            </a:lvl2pPr>
            <a:lvl3pPr marL="0" marR="0" lvl="2" indent="0" algn="ctr">
              <a:lnSpc>
                <a:spcPct val="100000"/>
              </a:lnSpc>
              <a:spcBef>
                <a:spcPts val="0"/>
              </a:spcBef>
              <a:spcAft>
                <a:spcPts val="0"/>
              </a:spcAft>
              <a:buClr>
                <a:srgbClr val="000000"/>
              </a:buClr>
              <a:buSzPts val="2200"/>
              <a:buFont typeface="Helvetica Neue Light"/>
              <a:buNone/>
              <a:defRPr>
                <a:solidFill>
                  <a:srgbClr val="000000"/>
                </a:solidFill>
              </a:defRPr>
            </a:lvl3pPr>
            <a:lvl4pPr marL="0" marR="0" lvl="3" indent="0" algn="ctr">
              <a:lnSpc>
                <a:spcPct val="100000"/>
              </a:lnSpc>
              <a:spcBef>
                <a:spcPts val="0"/>
              </a:spcBef>
              <a:spcAft>
                <a:spcPts val="0"/>
              </a:spcAft>
              <a:buClr>
                <a:srgbClr val="000000"/>
              </a:buClr>
              <a:buSzPts val="2200"/>
              <a:buFont typeface="Helvetica Neue Light"/>
              <a:buNone/>
              <a:defRPr>
                <a:solidFill>
                  <a:srgbClr val="000000"/>
                </a:solidFill>
              </a:defRPr>
            </a:lvl4pPr>
            <a:lvl5pPr marL="0" marR="0" lvl="4" indent="0" algn="ctr">
              <a:lnSpc>
                <a:spcPct val="100000"/>
              </a:lnSpc>
              <a:spcBef>
                <a:spcPts val="0"/>
              </a:spcBef>
              <a:spcAft>
                <a:spcPts val="0"/>
              </a:spcAft>
              <a:buClr>
                <a:srgbClr val="000000"/>
              </a:buClr>
              <a:buSzPts val="2200"/>
              <a:buFont typeface="Helvetica Neue Light"/>
              <a:buNone/>
              <a:defRPr>
                <a:solidFill>
                  <a:srgbClr val="000000"/>
                </a:solidFill>
              </a:defRPr>
            </a:lvl5pPr>
            <a:lvl6pPr marL="0" marR="0" lvl="5" indent="0" algn="ctr">
              <a:lnSpc>
                <a:spcPct val="100000"/>
              </a:lnSpc>
              <a:spcBef>
                <a:spcPts val="0"/>
              </a:spcBef>
              <a:spcAft>
                <a:spcPts val="0"/>
              </a:spcAft>
              <a:buClr>
                <a:srgbClr val="000000"/>
              </a:buClr>
              <a:buSzPts val="2200"/>
              <a:buFont typeface="Helvetica Neue Light"/>
              <a:buNone/>
              <a:defRPr>
                <a:solidFill>
                  <a:srgbClr val="000000"/>
                </a:solidFill>
              </a:defRPr>
            </a:lvl6pPr>
            <a:lvl7pPr marL="0" marR="0" lvl="6" indent="0" algn="ctr">
              <a:lnSpc>
                <a:spcPct val="100000"/>
              </a:lnSpc>
              <a:spcBef>
                <a:spcPts val="0"/>
              </a:spcBef>
              <a:spcAft>
                <a:spcPts val="0"/>
              </a:spcAft>
              <a:buClr>
                <a:srgbClr val="000000"/>
              </a:buClr>
              <a:buSzPts val="2200"/>
              <a:buFont typeface="Helvetica Neue Light"/>
              <a:buNone/>
              <a:defRPr>
                <a:solidFill>
                  <a:srgbClr val="000000"/>
                </a:solidFill>
              </a:defRPr>
            </a:lvl7pPr>
            <a:lvl8pPr marL="0" marR="0" lvl="7" indent="0" algn="ctr">
              <a:lnSpc>
                <a:spcPct val="100000"/>
              </a:lnSpc>
              <a:spcBef>
                <a:spcPts val="0"/>
              </a:spcBef>
              <a:spcAft>
                <a:spcPts val="0"/>
              </a:spcAft>
              <a:buClr>
                <a:srgbClr val="000000"/>
              </a:buClr>
              <a:buSzPts val="2200"/>
              <a:buFont typeface="Helvetica Neue Light"/>
              <a:buNone/>
              <a:defRPr>
                <a:solidFill>
                  <a:srgbClr val="000000"/>
                </a:solidFill>
              </a:defRPr>
            </a:lvl8pPr>
            <a:lvl9pPr marL="0" marR="0" lvl="8" indent="0" algn="ctr">
              <a:lnSpc>
                <a:spcPct val="100000"/>
              </a:lnSpc>
              <a:spcBef>
                <a:spcPts val="0"/>
              </a:spcBef>
              <a:spcAft>
                <a:spcPts val="0"/>
              </a:spcAft>
              <a:buClr>
                <a:srgbClr val="000000"/>
              </a:buClr>
              <a:buSzPts val="2200"/>
              <a:buFont typeface="Helvetica Neue Light"/>
              <a:buNone/>
              <a:defRPr>
                <a:solidFill>
                  <a:srgbClr val="000000"/>
                </a:solidFill>
              </a:defRPr>
            </a:lvl9pPr>
          </a:lstStyle>
          <a:p>
            <a:pPr marL="0" lvl="0" indent="0" algn="ctr" rtl="0">
              <a:spcBef>
                <a:spcPts val="0"/>
              </a:spcBef>
              <a:spcAft>
                <a:spcPts val="0"/>
              </a:spcAft>
              <a:buNone/>
            </a:pPr>
            <a:fld id="{00000000-1234-1234-1234-123412341234}" type="slidenum">
              <a:rPr lang="en-US"/>
              <a:t>‹#›</a:t>
            </a:fld>
            <a:endParaRPr>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amp; Bullets">
  <p:cSld name="Title &amp; Bullets">
    <p:spTree>
      <p:nvGrpSpPr>
        <p:cNvPr id="1" name="Shape 46"/>
        <p:cNvGrpSpPr/>
        <p:nvPr/>
      </p:nvGrpSpPr>
      <p:grpSpPr>
        <a:xfrm>
          <a:off x="0" y="0"/>
          <a:ext cx="0" cy="0"/>
          <a:chOff x="0" y="0"/>
          <a:chExt cx="0" cy="0"/>
        </a:xfrm>
      </p:grpSpPr>
      <p:sp>
        <p:nvSpPr>
          <p:cNvPr id="47" name="Google Shape;47;p9"/>
          <p:cNvSpPr txBox="1">
            <a:spLocks noGrp="1"/>
          </p:cNvSpPr>
          <p:nvPr>
            <p:ph type="title"/>
          </p:nvPr>
        </p:nvSpPr>
        <p:spPr>
          <a:xfrm>
            <a:off x="4387453" y="357187"/>
            <a:ext cx="15609095" cy="3036095"/>
          </a:xfrm>
          <a:prstGeom prst="rect">
            <a:avLst/>
          </a:prstGeom>
          <a:noFill/>
          <a:ln>
            <a:noFill/>
          </a:ln>
        </p:spPr>
        <p:txBody>
          <a:bodyPr spcFirstLastPara="1" wrap="square" lIns="71425" tIns="71425" rIns="71425" bIns="71425" anchor="ctr" anchorCtr="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48" name="Google Shape;48;p9"/>
          <p:cNvSpPr txBox="1">
            <a:spLocks noGrp="1"/>
          </p:cNvSpPr>
          <p:nvPr>
            <p:ph type="body" idx="1"/>
          </p:nvPr>
        </p:nvSpPr>
        <p:spPr>
          <a:xfrm>
            <a:off x="4387453" y="3643312"/>
            <a:ext cx="15609095" cy="8840392"/>
          </a:xfrm>
          <a:prstGeom prst="rect">
            <a:avLst/>
          </a:prstGeom>
          <a:noFill/>
          <a:ln>
            <a:noFill/>
          </a:ln>
        </p:spPr>
        <p:txBody>
          <a:bodyPr spcFirstLastPara="1" wrap="square" lIns="71425" tIns="71425" rIns="71425" bIns="71425" anchor="ctr" anchorCtr="0">
            <a:noAutofit/>
          </a:bodyPr>
          <a:lstStyle>
            <a:lvl1pPr marL="457200" lvl="0" indent="-394335" algn="l">
              <a:lnSpc>
                <a:spcPct val="100000"/>
              </a:lnSpc>
              <a:spcBef>
                <a:spcPts val="5900"/>
              </a:spcBef>
              <a:spcAft>
                <a:spcPts val="0"/>
              </a:spcAft>
              <a:buClr>
                <a:srgbClr val="000000"/>
              </a:buClr>
              <a:buSzPts val="2610"/>
              <a:buChar char="•"/>
              <a:defRPr/>
            </a:lvl1pPr>
            <a:lvl2pPr marL="914400" lvl="1" indent="-394335" algn="l">
              <a:lnSpc>
                <a:spcPct val="100000"/>
              </a:lnSpc>
              <a:spcBef>
                <a:spcPts val="5900"/>
              </a:spcBef>
              <a:spcAft>
                <a:spcPts val="0"/>
              </a:spcAft>
              <a:buClr>
                <a:srgbClr val="000000"/>
              </a:buClr>
              <a:buSzPts val="2610"/>
              <a:buChar char="•"/>
              <a:defRPr/>
            </a:lvl2pPr>
            <a:lvl3pPr marL="1371600" lvl="2" indent="-394335" algn="l">
              <a:lnSpc>
                <a:spcPct val="100000"/>
              </a:lnSpc>
              <a:spcBef>
                <a:spcPts val="5900"/>
              </a:spcBef>
              <a:spcAft>
                <a:spcPts val="0"/>
              </a:spcAft>
              <a:buClr>
                <a:srgbClr val="000000"/>
              </a:buClr>
              <a:buSzPts val="2610"/>
              <a:buChar char="•"/>
              <a:defRPr/>
            </a:lvl3pPr>
            <a:lvl4pPr marL="1828800" lvl="3" indent="-394335" algn="l">
              <a:lnSpc>
                <a:spcPct val="100000"/>
              </a:lnSpc>
              <a:spcBef>
                <a:spcPts val="5900"/>
              </a:spcBef>
              <a:spcAft>
                <a:spcPts val="0"/>
              </a:spcAft>
              <a:buClr>
                <a:srgbClr val="000000"/>
              </a:buClr>
              <a:buSzPts val="2610"/>
              <a:buChar char="•"/>
              <a:defRPr/>
            </a:lvl4pPr>
            <a:lvl5pPr marL="2286000" lvl="4" indent="-394335" algn="l">
              <a:lnSpc>
                <a:spcPct val="100000"/>
              </a:lnSpc>
              <a:spcBef>
                <a:spcPts val="5900"/>
              </a:spcBef>
              <a:spcAft>
                <a:spcPts val="0"/>
              </a:spcAft>
              <a:buClr>
                <a:srgbClr val="000000"/>
              </a:buClr>
              <a:buSzPts val="2610"/>
              <a:buChar char="•"/>
              <a:defRPr/>
            </a:lvl5pPr>
            <a:lvl6pPr marL="2743200" lvl="5" indent="-394335" algn="l">
              <a:lnSpc>
                <a:spcPct val="100000"/>
              </a:lnSpc>
              <a:spcBef>
                <a:spcPts val="5900"/>
              </a:spcBef>
              <a:spcAft>
                <a:spcPts val="0"/>
              </a:spcAft>
              <a:buClr>
                <a:srgbClr val="000000"/>
              </a:buClr>
              <a:buSzPts val="2610"/>
              <a:buChar char="•"/>
              <a:defRPr/>
            </a:lvl6pPr>
            <a:lvl7pPr marL="3200400" lvl="6" indent="-394335" algn="l">
              <a:lnSpc>
                <a:spcPct val="100000"/>
              </a:lnSpc>
              <a:spcBef>
                <a:spcPts val="5900"/>
              </a:spcBef>
              <a:spcAft>
                <a:spcPts val="0"/>
              </a:spcAft>
              <a:buClr>
                <a:srgbClr val="000000"/>
              </a:buClr>
              <a:buSzPts val="2610"/>
              <a:buChar char="•"/>
              <a:defRPr/>
            </a:lvl7pPr>
            <a:lvl8pPr marL="3657600" lvl="7" indent="-394334" algn="l">
              <a:lnSpc>
                <a:spcPct val="100000"/>
              </a:lnSpc>
              <a:spcBef>
                <a:spcPts val="5900"/>
              </a:spcBef>
              <a:spcAft>
                <a:spcPts val="0"/>
              </a:spcAft>
              <a:buClr>
                <a:srgbClr val="000000"/>
              </a:buClr>
              <a:buSzPts val="2610"/>
              <a:buChar char="•"/>
              <a:defRPr/>
            </a:lvl8pPr>
            <a:lvl9pPr marL="4114800" lvl="8" indent="-394334" algn="l">
              <a:lnSpc>
                <a:spcPct val="100000"/>
              </a:lnSpc>
              <a:spcBef>
                <a:spcPts val="5900"/>
              </a:spcBef>
              <a:spcAft>
                <a:spcPts val="0"/>
              </a:spcAft>
              <a:buClr>
                <a:srgbClr val="000000"/>
              </a:buClr>
              <a:buSzPts val="2610"/>
              <a:buChar char="•"/>
              <a:defRPr/>
            </a:lvl9pPr>
          </a:lstStyle>
          <a:p>
            <a:endParaRPr/>
          </a:p>
        </p:txBody>
      </p:sp>
      <p:sp>
        <p:nvSpPr>
          <p:cNvPr id="49" name="Google Shape;49;p9"/>
          <p:cNvSpPr txBox="1">
            <a:spLocks noGrp="1"/>
          </p:cNvSpPr>
          <p:nvPr>
            <p:ph type="sldNum" idx="12"/>
          </p:nvPr>
        </p:nvSpPr>
        <p:spPr>
          <a:xfrm>
            <a:off x="11954103" y="13073062"/>
            <a:ext cx="466269" cy="477671"/>
          </a:xfrm>
          <a:prstGeom prst="rect">
            <a:avLst/>
          </a:prstGeom>
          <a:noFill/>
          <a:ln>
            <a:noFill/>
          </a:ln>
        </p:spPr>
        <p:txBody>
          <a:bodyPr spcFirstLastPara="1" wrap="square" lIns="71425" tIns="71425" rIns="71425" bIns="71425" anchor="t" anchorCtr="0">
            <a:noAutofit/>
          </a:bodyPr>
          <a:lstStyle>
            <a:lvl1pPr marL="0" marR="0" lvl="0" indent="0" algn="ctr">
              <a:lnSpc>
                <a:spcPct val="100000"/>
              </a:lnSpc>
              <a:spcBef>
                <a:spcPts val="0"/>
              </a:spcBef>
              <a:spcAft>
                <a:spcPts val="0"/>
              </a:spcAft>
              <a:buClr>
                <a:srgbClr val="000000"/>
              </a:buClr>
              <a:buSzPts val="2200"/>
              <a:buFont typeface="Helvetica Neue Light"/>
              <a:buNone/>
              <a:defRPr>
                <a:solidFill>
                  <a:srgbClr val="000000"/>
                </a:solidFill>
              </a:defRPr>
            </a:lvl1pPr>
            <a:lvl2pPr marL="0" marR="0" lvl="1" indent="0" algn="ctr">
              <a:lnSpc>
                <a:spcPct val="100000"/>
              </a:lnSpc>
              <a:spcBef>
                <a:spcPts val="0"/>
              </a:spcBef>
              <a:spcAft>
                <a:spcPts val="0"/>
              </a:spcAft>
              <a:buClr>
                <a:srgbClr val="000000"/>
              </a:buClr>
              <a:buSzPts val="2200"/>
              <a:buFont typeface="Helvetica Neue Light"/>
              <a:buNone/>
              <a:defRPr>
                <a:solidFill>
                  <a:srgbClr val="000000"/>
                </a:solidFill>
              </a:defRPr>
            </a:lvl2pPr>
            <a:lvl3pPr marL="0" marR="0" lvl="2" indent="0" algn="ctr">
              <a:lnSpc>
                <a:spcPct val="100000"/>
              </a:lnSpc>
              <a:spcBef>
                <a:spcPts val="0"/>
              </a:spcBef>
              <a:spcAft>
                <a:spcPts val="0"/>
              </a:spcAft>
              <a:buClr>
                <a:srgbClr val="000000"/>
              </a:buClr>
              <a:buSzPts val="2200"/>
              <a:buFont typeface="Helvetica Neue Light"/>
              <a:buNone/>
              <a:defRPr>
                <a:solidFill>
                  <a:srgbClr val="000000"/>
                </a:solidFill>
              </a:defRPr>
            </a:lvl3pPr>
            <a:lvl4pPr marL="0" marR="0" lvl="3" indent="0" algn="ctr">
              <a:lnSpc>
                <a:spcPct val="100000"/>
              </a:lnSpc>
              <a:spcBef>
                <a:spcPts val="0"/>
              </a:spcBef>
              <a:spcAft>
                <a:spcPts val="0"/>
              </a:spcAft>
              <a:buClr>
                <a:srgbClr val="000000"/>
              </a:buClr>
              <a:buSzPts val="2200"/>
              <a:buFont typeface="Helvetica Neue Light"/>
              <a:buNone/>
              <a:defRPr>
                <a:solidFill>
                  <a:srgbClr val="000000"/>
                </a:solidFill>
              </a:defRPr>
            </a:lvl4pPr>
            <a:lvl5pPr marL="0" marR="0" lvl="4" indent="0" algn="ctr">
              <a:lnSpc>
                <a:spcPct val="100000"/>
              </a:lnSpc>
              <a:spcBef>
                <a:spcPts val="0"/>
              </a:spcBef>
              <a:spcAft>
                <a:spcPts val="0"/>
              </a:spcAft>
              <a:buClr>
                <a:srgbClr val="000000"/>
              </a:buClr>
              <a:buSzPts val="2200"/>
              <a:buFont typeface="Helvetica Neue Light"/>
              <a:buNone/>
              <a:defRPr>
                <a:solidFill>
                  <a:srgbClr val="000000"/>
                </a:solidFill>
              </a:defRPr>
            </a:lvl5pPr>
            <a:lvl6pPr marL="0" marR="0" lvl="5" indent="0" algn="ctr">
              <a:lnSpc>
                <a:spcPct val="100000"/>
              </a:lnSpc>
              <a:spcBef>
                <a:spcPts val="0"/>
              </a:spcBef>
              <a:spcAft>
                <a:spcPts val="0"/>
              </a:spcAft>
              <a:buClr>
                <a:srgbClr val="000000"/>
              </a:buClr>
              <a:buSzPts val="2200"/>
              <a:buFont typeface="Helvetica Neue Light"/>
              <a:buNone/>
              <a:defRPr>
                <a:solidFill>
                  <a:srgbClr val="000000"/>
                </a:solidFill>
              </a:defRPr>
            </a:lvl6pPr>
            <a:lvl7pPr marL="0" marR="0" lvl="6" indent="0" algn="ctr">
              <a:lnSpc>
                <a:spcPct val="100000"/>
              </a:lnSpc>
              <a:spcBef>
                <a:spcPts val="0"/>
              </a:spcBef>
              <a:spcAft>
                <a:spcPts val="0"/>
              </a:spcAft>
              <a:buClr>
                <a:srgbClr val="000000"/>
              </a:buClr>
              <a:buSzPts val="2200"/>
              <a:buFont typeface="Helvetica Neue Light"/>
              <a:buNone/>
              <a:defRPr>
                <a:solidFill>
                  <a:srgbClr val="000000"/>
                </a:solidFill>
              </a:defRPr>
            </a:lvl7pPr>
            <a:lvl8pPr marL="0" marR="0" lvl="7" indent="0" algn="ctr">
              <a:lnSpc>
                <a:spcPct val="100000"/>
              </a:lnSpc>
              <a:spcBef>
                <a:spcPts val="0"/>
              </a:spcBef>
              <a:spcAft>
                <a:spcPts val="0"/>
              </a:spcAft>
              <a:buClr>
                <a:srgbClr val="000000"/>
              </a:buClr>
              <a:buSzPts val="2200"/>
              <a:buFont typeface="Helvetica Neue Light"/>
              <a:buNone/>
              <a:defRPr>
                <a:solidFill>
                  <a:srgbClr val="000000"/>
                </a:solidFill>
              </a:defRPr>
            </a:lvl8pPr>
            <a:lvl9pPr marL="0" marR="0" lvl="8" indent="0" algn="ctr">
              <a:lnSpc>
                <a:spcPct val="100000"/>
              </a:lnSpc>
              <a:spcBef>
                <a:spcPts val="0"/>
              </a:spcBef>
              <a:spcAft>
                <a:spcPts val="0"/>
              </a:spcAft>
              <a:buClr>
                <a:srgbClr val="000000"/>
              </a:buClr>
              <a:buSzPts val="2200"/>
              <a:buFont typeface="Helvetica Neue Light"/>
              <a:buNone/>
              <a:defRPr>
                <a:solidFill>
                  <a:srgbClr val="000000"/>
                </a:solidFill>
              </a:defRPr>
            </a:lvl9pPr>
          </a:lstStyle>
          <a:p>
            <a:pPr marL="0" lvl="0" indent="0" algn="ctr" rtl="0">
              <a:spcBef>
                <a:spcPts val="0"/>
              </a:spcBef>
              <a:spcAft>
                <a:spcPts val="0"/>
              </a:spcAft>
              <a:buNone/>
            </a:pPr>
            <a:fld id="{00000000-1234-1234-1234-123412341234}" type="slidenum">
              <a:rPr lang="en-US"/>
              <a:t>‹#›</a:t>
            </a:fld>
            <a:endParaRPr>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Bullets &amp; Photo">
  <p:cSld name="Title, Bullets &amp; Photo">
    <p:spTree>
      <p:nvGrpSpPr>
        <p:cNvPr id="1" name="Shape 50"/>
        <p:cNvGrpSpPr/>
        <p:nvPr/>
      </p:nvGrpSpPr>
      <p:grpSpPr>
        <a:xfrm>
          <a:off x="0" y="0"/>
          <a:ext cx="0" cy="0"/>
          <a:chOff x="0" y="0"/>
          <a:chExt cx="0" cy="0"/>
        </a:xfrm>
      </p:grpSpPr>
      <p:sp>
        <p:nvSpPr>
          <p:cNvPr id="51" name="Google Shape;51;p10"/>
          <p:cNvSpPr>
            <a:spLocks noGrp="1"/>
          </p:cNvSpPr>
          <p:nvPr>
            <p:ph type="pic" idx="2"/>
          </p:nvPr>
        </p:nvSpPr>
        <p:spPr>
          <a:xfrm>
            <a:off x="12495609" y="3643312"/>
            <a:ext cx="7500938" cy="884039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9pPr>
          </a:lstStyle>
          <a:p>
            <a:endParaRPr/>
          </a:p>
        </p:txBody>
      </p:sp>
      <p:sp>
        <p:nvSpPr>
          <p:cNvPr id="52" name="Google Shape;52;p10"/>
          <p:cNvSpPr txBox="1">
            <a:spLocks noGrp="1"/>
          </p:cNvSpPr>
          <p:nvPr>
            <p:ph type="title"/>
          </p:nvPr>
        </p:nvSpPr>
        <p:spPr>
          <a:xfrm>
            <a:off x="4387453" y="357187"/>
            <a:ext cx="15609095" cy="3036095"/>
          </a:xfrm>
          <a:prstGeom prst="rect">
            <a:avLst/>
          </a:prstGeom>
          <a:noFill/>
          <a:ln>
            <a:noFill/>
          </a:ln>
        </p:spPr>
        <p:txBody>
          <a:bodyPr spcFirstLastPara="1" wrap="square" lIns="71425" tIns="71425" rIns="71425" bIns="71425" anchor="ctr" anchorCtr="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53" name="Google Shape;53;p10"/>
          <p:cNvSpPr txBox="1">
            <a:spLocks noGrp="1"/>
          </p:cNvSpPr>
          <p:nvPr>
            <p:ph type="body" idx="1"/>
          </p:nvPr>
        </p:nvSpPr>
        <p:spPr>
          <a:xfrm>
            <a:off x="4387453" y="3643312"/>
            <a:ext cx="7500938" cy="8840392"/>
          </a:xfrm>
          <a:prstGeom prst="rect">
            <a:avLst/>
          </a:prstGeom>
          <a:noFill/>
          <a:ln>
            <a:noFill/>
          </a:ln>
        </p:spPr>
        <p:txBody>
          <a:bodyPr spcFirstLastPara="1" wrap="square" lIns="71425" tIns="71425" rIns="71425" bIns="71425" anchor="ctr" anchorCtr="0">
            <a:noAutofit/>
          </a:bodyPr>
          <a:lstStyle>
            <a:lvl1pPr marL="457200" lvl="0" indent="-578485" algn="l">
              <a:lnSpc>
                <a:spcPct val="100000"/>
              </a:lnSpc>
              <a:spcBef>
                <a:spcPts val="4500"/>
              </a:spcBef>
              <a:spcAft>
                <a:spcPts val="0"/>
              </a:spcAft>
              <a:buClr>
                <a:srgbClr val="000000"/>
              </a:buClr>
              <a:buSzPts val="5510"/>
              <a:buFont typeface="Helvetica Neue"/>
              <a:buChar char="•"/>
              <a:defRPr sz="3800"/>
            </a:lvl1pPr>
            <a:lvl2pPr marL="914400" lvl="1" indent="-578485" algn="l">
              <a:lnSpc>
                <a:spcPct val="100000"/>
              </a:lnSpc>
              <a:spcBef>
                <a:spcPts val="4500"/>
              </a:spcBef>
              <a:spcAft>
                <a:spcPts val="0"/>
              </a:spcAft>
              <a:buClr>
                <a:srgbClr val="000000"/>
              </a:buClr>
              <a:buSzPts val="5510"/>
              <a:buFont typeface="Helvetica Neue"/>
              <a:buChar char="•"/>
              <a:defRPr sz="3800"/>
            </a:lvl2pPr>
            <a:lvl3pPr marL="1371600" lvl="2" indent="-578485" algn="l">
              <a:lnSpc>
                <a:spcPct val="100000"/>
              </a:lnSpc>
              <a:spcBef>
                <a:spcPts val="4500"/>
              </a:spcBef>
              <a:spcAft>
                <a:spcPts val="0"/>
              </a:spcAft>
              <a:buClr>
                <a:srgbClr val="000000"/>
              </a:buClr>
              <a:buSzPts val="5510"/>
              <a:buFont typeface="Helvetica Neue"/>
              <a:buChar char="•"/>
              <a:defRPr sz="3800"/>
            </a:lvl3pPr>
            <a:lvl4pPr marL="1828800" lvl="3" indent="-578485" algn="l">
              <a:lnSpc>
                <a:spcPct val="100000"/>
              </a:lnSpc>
              <a:spcBef>
                <a:spcPts val="4500"/>
              </a:spcBef>
              <a:spcAft>
                <a:spcPts val="0"/>
              </a:spcAft>
              <a:buClr>
                <a:srgbClr val="000000"/>
              </a:buClr>
              <a:buSzPts val="5510"/>
              <a:buFont typeface="Helvetica Neue"/>
              <a:buChar char="•"/>
              <a:defRPr sz="3800"/>
            </a:lvl4pPr>
            <a:lvl5pPr marL="2286000" lvl="4" indent="-578485" algn="l">
              <a:lnSpc>
                <a:spcPct val="100000"/>
              </a:lnSpc>
              <a:spcBef>
                <a:spcPts val="4500"/>
              </a:spcBef>
              <a:spcAft>
                <a:spcPts val="0"/>
              </a:spcAft>
              <a:buClr>
                <a:srgbClr val="000000"/>
              </a:buClr>
              <a:buSzPts val="5510"/>
              <a:buFont typeface="Helvetica Neue"/>
              <a:buChar char="•"/>
              <a:defRPr sz="3800"/>
            </a:lvl5pPr>
            <a:lvl6pPr marL="2743200" lvl="5" indent="-394335" algn="l">
              <a:lnSpc>
                <a:spcPct val="100000"/>
              </a:lnSpc>
              <a:spcBef>
                <a:spcPts val="5900"/>
              </a:spcBef>
              <a:spcAft>
                <a:spcPts val="0"/>
              </a:spcAft>
              <a:buClr>
                <a:srgbClr val="000000"/>
              </a:buClr>
              <a:buSzPts val="2610"/>
              <a:buChar char="•"/>
              <a:defRPr/>
            </a:lvl6pPr>
            <a:lvl7pPr marL="3200400" lvl="6" indent="-394335" algn="l">
              <a:lnSpc>
                <a:spcPct val="100000"/>
              </a:lnSpc>
              <a:spcBef>
                <a:spcPts val="5900"/>
              </a:spcBef>
              <a:spcAft>
                <a:spcPts val="0"/>
              </a:spcAft>
              <a:buClr>
                <a:srgbClr val="000000"/>
              </a:buClr>
              <a:buSzPts val="2610"/>
              <a:buChar char="•"/>
              <a:defRPr/>
            </a:lvl7pPr>
            <a:lvl8pPr marL="3657600" lvl="7" indent="-394334" algn="l">
              <a:lnSpc>
                <a:spcPct val="100000"/>
              </a:lnSpc>
              <a:spcBef>
                <a:spcPts val="5900"/>
              </a:spcBef>
              <a:spcAft>
                <a:spcPts val="0"/>
              </a:spcAft>
              <a:buClr>
                <a:srgbClr val="000000"/>
              </a:buClr>
              <a:buSzPts val="2610"/>
              <a:buChar char="•"/>
              <a:defRPr/>
            </a:lvl8pPr>
            <a:lvl9pPr marL="4114800" lvl="8" indent="-394334" algn="l">
              <a:lnSpc>
                <a:spcPct val="100000"/>
              </a:lnSpc>
              <a:spcBef>
                <a:spcPts val="5900"/>
              </a:spcBef>
              <a:spcAft>
                <a:spcPts val="0"/>
              </a:spcAft>
              <a:buClr>
                <a:srgbClr val="000000"/>
              </a:buClr>
              <a:buSzPts val="2610"/>
              <a:buChar char="•"/>
              <a:defRPr/>
            </a:lvl9pPr>
          </a:lstStyle>
          <a:p>
            <a:endParaRPr/>
          </a:p>
        </p:txBody>
      </p:sp>
      <p:sp>
        <p:nvSpPr>
          <p:cNvPr id="54" name="Google Shape;54;p10"/>
          <p:cNvSpPr txBox="1">
            <a:spLocks noGrp="1"/>
          </p:cNvSpPr>
          <p:nvPr>
            <p:ph type="sldNum" idx="12"/>
          </p:nvPr>
        </p:nvSpPr>
        <p:spPr>
          <a:xfrm>
            <a:off x="11954103" y="13073062"/>
            <a:ext cx="466269" cy="473076"/>
          </a:xfrm>
          <a:prstGeom prst="rect">
            <a:avLst/>
          </a:prstGeom>
          <a:noFill/>
          <a:ln>
            <a:noFill/>
          </a:ln>
        </p:spPr>
        <p:txBody>
          <a:bodyPr spcFirstLastPara="1" wrap="square" lIns="71425" tIns="71425" rIns="71425" bIns="71425" anchor="t" anchorCtr="0">
            <a:noAutofit/>
          </a:bodyPr>
          <a:lstStyle>
            <a:lvl1pPr marL="0" marR="0" lvl="0" indent="0" algn="ctr">
              <a:lnSpc>
                <a:spcPct val="100000"/>
              </a:lnSpc>
              <a:spcBef>
                <a:spcPts val="0"/>
              </a:spcBef>
              <a:spcAft>
                <a:spcPts val="0"/>
              </a:spcAft>
              <a:buClr>
                <a:srgbClr val="000000"/>
              </a:buClr>
              <a:buSzPts val="2200"/>
              <a:buFont typeface="Helvetica Neue Light"/>
              <a:buNone/>
              <a:defRPr>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200"/>
              <a:buFont typeface="Helvetica Neue Light"/>
              <a:buNone/>
              <a:defRPr>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200"/>
              <a:buFont typeface="Helvetica Neue Light"/>
              <a:buNone/>
              <a:defRPr>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200"/>
              <a:buFont typeface="Helvetica Neue Light"/>
              <a:buNone/>
              <a:defRPr>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200"/>
              <a:buFont typeface="Helvetica Neue Light"/>
              <a:buNone/>
              <a:defRPr>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200"/>
              <a:buFont typeface="Helvetica Neue Light"/>
              <a:buNone/>
              <a:defRPr>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200"/>
              <a:buFont typeface="Helvetica Neue Light"/>
              <a:buNone/>
              <a:defRPr>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200"/>
              <a:buFont typeface="Helvetica Neue Light"/>
              <a:buNone/>
              <a:defRPr>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200"/>
              <a:buFont typeface="Helvetica Neue Light"/>
              <a:buNone/>
              <a:defRPr>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png"/><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p:nvPr/>
        </p:nvSpPr>
        <p:spPr>
          <a:xfrm>
            <a:off x="-22358" y="12909814"/>
            <a:ext cx="24428716" cy="989146"/>
          </a:xfrm>
          <a:prstGeom prst="rect">
            <a:avLst/>
          </a:prstGeom>
          <a:solidFill>
            <a:srgbClr val="78BE20"/>
          </a:solid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78BE20"/>
              </a:buClr>
              <a:buSzPts val="3000"/>
              <a:buFont typeface="Helvetica Neue"/>
              <a:buNone/>
            </a:pPr>
            <a:endParaRPr sz="3000" b="0" i="0" u="none" strike="noStrike" cap="none">
              <a:solidFill>
                <a:srgbClr val="78BE20"/>
              </a:solidFill>
              <a:latin typeface="Helvetica Neue"/>
              <a:ea typeface="Helvetica Neue"/>
              <a:cs typeface="Helvetica Neue"/>
              <a:sym typeface="Helvetica Neue"/>
            </a:endParaRPr>
          </a:p>
        </p:txBody>
      </p:sp>
      <p:pic>
        <p:nvPicPr>
          <p:cNvPr id="7" name="Google Shape;7;p1" descr="Image"/>
          <p:cNvPicPr preferRelativeResize="0"/>
          <p:nvPr/>
        </p:nvPicPr>
        <p:blipFill rotWithShape="1">
          <a:blip r:embed="rId16">
            <a:alphaModFix/>
          </a:blip>
          <a:srcRect/>
          <a:stretch/>
        </p:blipFill>
        <p:spPr>
          <a:xfrm>
            <a:off x="-609667" y="-7519953"/>
            <a:ext cx="37639892" cy="12342685"/>
          </a:xfrm>
          <a:prstGeom prst="rect">
            <a:avLst/>
          </a:prstGeom>
          <a:noFill/>
          <a:ln>
            <a:noFill/>
          </a:ln>
        </p:spPr>
      </p:pic>
      <p:cxnSp>
        <p:nvCxnSpPr>
          <p:cNvPr id="8" name="Google Shape;8;p1"/>
          <p:cNvCxnSpPr/>
          <p:nvPr/>
        </p:nvCxnSpPr>
        <p:spPr>
          <a:xfrm>
            <a:off x="1821339" y="3835400"/>
            <a:ext cx="21420979" cy="0"/>
          </a:xfrm>
          <a:prstGeom prst="straightConnector1">
            <a:avLst/>
          </a:prstGeom>
          <a:noFill/>
          <a:ln w="25400" cap="flat" cmpd="sng">
            <a:solidFill>
              <a:srgbClr val="D5D5D5"/>
            </a:solidFill>
            <a:prstDash val="solid"/>
            <a:miter lim="400000"/>
            <a:headEnd type="none" w="sm" len="sm"/>
            <a:tailEnd type="none" w="sm" len="sm"/>
          </a:ln>
        </p:spPr>
      </p:cxnSp>
      <p:pic>
        <p:nvPicPr>
          <p:cNvPr id="9" name="Google Shape;9;p1" descr="Image"/>
          <p:cNvPicPr preferRelativeResize="0"/>
          <p:nvPr/>
        </p:nvPicPr>
        <p:blipFill rotWithShape="1">
          <a:blip r:embed="rId17">
            <a:alphaModFix/>
          </a:blip>
          <a:srcRect/>
          <a:stretch/>
        </p:blipFill>
        <p:spPr>
          <a:xfrm>
            <a:off x="415625" y="12742724"/>
            <a:ext cx="3265559" cy="836354"/>
          </a:xfrm>
          <a:prstGeom prst="rect">
            <a:avLst/>
          </a:prstGeom>
          <a:noFill/>
          <a:ln>
            <a:noFill/>
          </a:ln>
        </p:spPr>
      </p:pic>
      <p:sp>
        <p:nvSpPr>
          <p:cNvPr id="10" name="Google Shape;10;p1"/>
          <p:cNvSpPr txBox="1">
            <a:spLocks noGrp="1"/>
          </p:cNvSpPr>
          <p:nvPr>
            <p:ph type="sldNum" idx="12"/>
          </p:nvPr>
        </p:nvSpPr>
        <p:spPr>
          <a:xfrm>
            <a:off x="23638103" y="13076328"/>
            <a:ext cx="466269" cy="477672"/>
          </a:xfrm>
          <a:prstGeom prst="rect">
            <a:avLst/>
          </a:prstGeom>
          <a:noFill/>
          <a:ln>
            <a:noFill/>
          </a:ln>
        </p:spPr>
        <p:txBody>
          <a:bodyPr spcFirstLastPara="1" wrap="square" lIns="71425" tIns="71425" rIns="71425" bIns="71425" anchor="t" anchorCtr="0">
            <a:noAutofit/>
          </a:bodyPr>
          <a:lstStyle>
            <a:lvl1pPr marL="0" marR="0" lvl="0" indent="0" algn="ctr" rtl="0">
              <a:lnSpc>
                <a:spcPct val="100000"/>
              </a:lnSpc>
              <a:spcBef>
                <a:spcPts val="0"/>
              </a:spcBef>
              <a:spcAft>
                <a:spcPts val="0"/>
              </a:spcAft>
              <a:buClr>
                <a:srgbClr val="FFFFFF"/>
              </a:buClr>
              <a:buSzPts val="2200"/>
              <a:buFont typeface="Helvetica Neue Light"/>
              <a:buNone/>
              <a:defRPr sz="2200" b="0" i="0" u="none" strike="noStrike" cap="none">
                <a:solidFill>
                  <a:srgbClr val="FFFFFF"/>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FFFFFF"/>
              </a:buClr>
              <a:buSzPts val="2200"/>
              <a:buFont typeface="Helvetica Neue Light"/>
              <a:buNone/>
              <a:defRPr sz="2200" b="0" i="0" u="none" strike="noStrike" cap="none">
                <a:solidFill>
                  <a:srgbClr val="FFFFFF"/>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FFFFFF"/>
              </a:buClr>
              <a:buSzPts val="2200"/>
              <a:buFont typeface="Helvetica Neue Light"/>
              <a:buNone/>
              <a:defRPr sz="2200" b="0" i="0" u="none" strike="noStrike" cap="none">
                <a:solidFill>
                  <a:srgbClr val="FFFFFF"/>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FFFFFF"/>
              </a:buClr>
              <a:buSzPts val="2200"/>
              <a:buFont typeface="Helvetica Neue Light"/>
              <a:buNone/>
              <a:defRPr sz="2200" b="0" i="0" u="none" strike="noStrike" cap="none">
                <a:solidFill>
                  <a:srgbClr val="FFFFFF"/>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FFFFFF"/>
              </a:buClr>
              <a:buSzPts val="2200"/>
              <a:buFont typeface="Helvetica Neue Light"/>
              <a:buNone/>
              <a:defRPr sz="2200" b="0" i="0" u="none" strike="noStrike" cap="none">
                <a:solidFill>
                  <a:srgbClr val="FFFFFF"/>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FFFFFF"/>
              </a:buClr>
              <a:buSzPts val="2200"/>
              <a:buFont typeface="Helvetica Neue Light"/>
              <a:buNone/>
              <a:defRPr sz="2200" b="0" i="0" u="none" strike="noStrike" cap="none">
                <a:solidFill>
                  <a:srgbClr val="FFFFFF"/>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FFFFFF"/>
              </a:buClr>
              <a:buSzPts val="2200"/>
              <a:buFont typeface="Helvetica Neue Light"/>
              <a:buNone/>
              <a:defRPr sz="2200" b="0" i="0" u="none" strike="noStrike" cap="none">
                <a:solidFill>
                  <a:srgbClr val="FFFFFF"/>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FFFFFF"/>
              </a:buClr>
              <a:buSzPts val="2200"/>
              <a:buFont typeface="Helvetica Neue Light"/>
              <a:buNone/>
              <a:defRPr sz="2200" b="0" i="0" u="none" strike="noStrike" cap="none">
                <a:solidFill>
                  <a:srgbClr val="FFFFFF"/>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FFFFFF"/>
              </a:buClr>
              <a:buSzPts val="2200"/>
              <a:buFont typeface="Helvetica Neue Light"/>
              <a:buNone/>
              <a:defRPr sz="2200" b="0" i="0" u="none" strike="noStrike" cap="none">
                <a:solidFill>
                  <a:srgbClr val="FFFFFF"/>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
        <p:nvSpPr>
          <p:cNvPr id="11" name="Google Shape;11;p1"/>
          <p:cNvSpPr txBox="1">
            <a:spLocks noGrp="1"/>
          </p:cNvSpPr>
          <p:nvPr>
            <p:ph type="title"/>
          </p:nvPr>
        </p:nvSpPr>
        <p:spPr>
          <a:xfrm>
            <a:off x="4387453" y="357187"/>
            <a:ext cx="15609095" cy="3036095"/>
          </a:xfrm>
          <a:prstGeom prst="rect">
            <a:avLst/>
          </a:prstGeom>
          <a:noFill/>
          <a:ln>
            <a:noFill/>
          </a:ln>
        </p:spPr>
        <p:txBody>
          <a:bodyPr spcFirstLastPara="1" wrap="square" lIns="71425" tIns="71425" rIns="71425" bIns="71425" anchor="ctr" anchorCtr="0">
            <a:noAutofit/>
          </a:bodyPr>
          <a:lstStyle>
            <a:lvl1pPr marR="0" lvl="0"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9pPr>
          </a:lstStyle>
          <a:p>
            <a:endParaRPr/>
          </a:p>
        </p:txBody>
      </p:sp>
      <p:sp>
        <p:nvSpPr>
          <p:cNvPr id="12" name="Google Shape;12;p1"/>
          <p:cNvSpPr txBox="1">
            <a:spLocks noGrp="1"/>
          </p:cNvSpPr>
          <p:nvPr>
            <p:ph type="body" idx="1"/>
          </p:nvPr>
        </p:nvSpPr>
        <p:spPr>
          <a:xfrm>
            <a:off x="4387453" y="3643312"/>
            <a:ext cx="15609095" cy="8840392"/>
          </a:xfrm>
          <a:prstGeom prst="rect">
            <a:avLst/>
          </a:prstGeom>
          <a:noFill/>
          <a:ln>
            <a:noFill/>
          </a:ln>
        </p:spPr>
        <p:txBody>
          <a:bodyPr spcFirstLastPara="1" wrap="square" lIns="71425" tIns="71425" rIns="71425" bIns="71425" anchor="ctr" anchorCtr="0">
            <a:noAutofit/>
          </a:bodyPr>
          <a:lstStyle>
            <a:lvl1pPr marL="457200" marR="0" lvl="0" indent="-633730"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1pPr>
            <a:lvl2pPr marL="914400" marR="0" lvl="1" indent="-633730"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2pPr>
            <a:lvl3pPr marL="1371600" marR="0" lvl="2" indent="-633730"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3pPr>
            <a:lvl4pPr marL="1828800" marR="0" lvl="3" indent="-633730"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4pPr>
            <a:lvl5pPr marL="2286000" marR="0" lvl="4" indent="-633729"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5pPr>
            <a:lvl6pPr marL="2743200" marR="0" lvl="5" indent="-633729"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6pPr>
            <a:lvl7pPr marL="3200400" marR="0" lvl="6" indent="-633729"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7pPr>
            <a:lvl8pPr marL="3657600" marR="0" lvl="7" indent="-633729"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8pPr>
            <a:lvl9pPr marL="4114800" marR="0" lvl="8" indent="-633729"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2"/>
        <p:cNvGrpSpPr/>
        <p:nvPr/>
      </p:nvGrpSpPr>
      <p:grpSpPr>
        <a:xfrm>
          <a:off x="0" y="0"/>
          <a:ext cx="0" cy="0"/>
          <a:chOff x="0" y="0"/>
          <a:chExt cx="0" cy="0"/>
        </a:xfrm>
      </p:grpSpPr>
      <p:sp>
        <p:nvSpPr>
          <p:cNvPr id="73" name="Google Shape;73;p16"/>
          <p:cNvSpPr/>
          <p:nvPr/>
        </p:nvSpPr>
        <p:spPr>
          <a:xfrm>
            <a:off x="-22358" y="12909814"/>
            <a:ext cx="24428700" cy="989100"/>
          </a:xfrm>
          <a:prstGeom prst="rect">
            <a:avLst/>
          </a:prstGeom>
          <a:solidFill>
            <a:srgbClr val="78BE20"/>
          </a:solid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78BE20"/>
              </a:buClr>
              <a:buSzPts val="3000"/>
              <a:buFont typeface="Helvetica Neue"/>
              <a:buNone/>
            </a:pPr>
            <a:endParaRPr sz="3000" b="0" i="0" u="none" strike="noStrike" cap="none">
              <a:solidFill>
                <a:srgbClr val="78BE20"/>
              </a:solidFill>
              <a:latin typeface="Helvetica Neue"/>
              <a:ea typeface="Helvetica Neue"/>
              <a:cs typeface="Helvetica Neue"/>
              <a:sym typeface="Helvetica Neue"/>
            </a:endParaRPr>
          </a:p>
        </p:txBody>
      </p:sp>
      <p:pic>
        <p:nvPicPr>
          <p:cNvPr id="74" name="Google Shape;74;p16" descr="Image"/>
          <p:cNvPicPr preferRelativeResize="0"/>
          <p:nvPr/>
        </p:nvPicPr>
        <p:blipFill rotWithShape="1">
          <a:blip r:embed="rId17">
            <a:alphaModFix/>
          </a:blip>
          <a:srcRect/>
          <a:stretch/>
        </p:blipFill>
        <p:spPr>
          <a:xfrm>
            <a:off x="-609667" y="-7519953"/>
            <a:ext cx="37639891" cy="12342684"/>
          </a:xfrm>
          <a:prstGeom prst="rect">
            <a:avLst/>
          </a:prstGeom>
          <a:noFill/>
          <a:ln>
            <a:noFill/>
          </a:ln>
        </p:spPr>
      </p:pic>
      <p:sp>
        <p:nvSpPr>
          <p:cNvPr id="75" name="Google Shape;75;p16"/>
          <p:cNvSpPr txBox="1">
            <a:spLocks noGrp="1"/>
          </p:cNvSpPr>
          <p:nvPr>
            <p:ph type="sldNum" idx="12"/>
          </p:nvPr>
        </p:nvSpPr>
        <p:spPr>
          <a:xfrm>
            <a:off x="23638103" y="13076328"/>
            <a:ext cx="466200" cy="477600"/>
          </a:xfrm>
          <a:prstGeom prst="rect">
            <a:avLst/>
          </a:prstGeom>
          <a:noFill/>
          <a:ln>
            <a:noFill/>
          </a:ln>
        </p:spPr>
        <p:txBody>
          <a:bodyPr spcFirstLastPara="1" wrap="square" lIns="71425" tIns="71425" rIns="71425" bIns="71425" anchor="t" anchorCtr="0">
            <a:noAutofit/>
          </a:bodyPr>
          <a:lstStyle>
            <a:lvl1pPr marL="0" marR="0" lvl="0" indent="0" algn="ctr" rtl="0">
              <a:lnSpc>
                <a:spcPct val="100000"/>
              </a:lnSpc>
              <a:spcBef>
                <a:spcPts val="0"/>
              </a:spcBef>
              <a:spcAft>
                <a:spcPts val="0"/>
              </a:spcAft>
              <a:buClr>
                <a:srgbClr val="FFFFFF"/>
              </a:buClr>
              <a:buSzPts val="2200"/>
              <a:buFont typeface="Helvetica Neue Light"/>
              <a:buNone/>
              <a:defRPr sz="2200" b="0" i="0" u="none" strike="noStrike" cap="none">
                <a:solidFill>
                  <a:srgbClr val="FFFFFF"/>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FFFFFF"/>
              </a:buClr>
              <a:buSzPts val="2200"/>
              <a:buFont typeface="Helvetica Neue Light"/>
              <a:buNone/>
              <a:defRPr sz="2200" b="0" i="0" u="none" strike="noStrike" cap="none">
                <a:solidFill>
                  <a:srgbClr val="FFFFFF"/>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FFFFFF"/>
              </a:buClr>
              <a:buSzPts val="2200"/>
              <a:buFont typeface="Helvetica Neue Light"/>
              <a:buNone/>
              <a:defRPr sz="2200" b="0" i="0" u="none" strike="noStrike" cap="none">
                <a:solidFill>
                  <a:srgbClr val="FFFFFF"/>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FFFFFF"/>
              </a:buClr>
              <a:buSzPts val="2200"/>
              <a:buFont typeface="Helvetica Neue Light"/>
              <a:buNone/>
              <a:defRPr sz="2200" b="0" i="0" u="none" strike="noStrike" cap="none">
                <a:solidFill>
                  <a:srgbClr val="FFFFFF"/>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FFFFFF"/>
              </a:buClr>
              <a:buSzPts val="2200"/>
              <a:buFont typeface="Helvetica Neue Light"/>
              <a:buNone/>
              <a:defRPr sz="2200" b="0" i="0" u="none" strike="noStrike" cap="none">
                <a:solidFill>
                  <a:srgbClr val="FFFFFF"/>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FFFFFF"/>
              </a:buClr>
              <a:buSzPts val="2200"/>
              <a:buFont typeface="Helvetica Neue Light"/>
              <a:buNone/>
              <a:defRPr sz="2200" b="0" i="0" u="none" strike="noStrike" cap="none">
                <a:solidFill>
                  <a:srgbClr val="FFFFFF"/>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FFFFFF"/>
              </a:buClr>
              <a:buSzPts val="2200"/>
              <a:buFont typeface="Helvetica Neue Light"/>
              <a:buNone/>
              <a:defRPr sz="2200" b="0" i="0" u="none" strike="noStrike" cap="none">
                <a:solidFill>
                  <a:srgbClr val="FFFFFF"/>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FFFFFF"/>
              </a:buClr>
              <a:buSzPts val="2200"/>
              <a:buFont typeface="Helvetica Neue Light"/>
              <a:buNone/>
              <a:defRPr sz="2200" b="0" i="0" u="none" strike="noStrike" cap="none">
                <a:solidFill>
                  <a:srgbClr val="FFFFFF"/>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FFFFFF"/>
              </a:buClr>
              <a:buSzPts val="2200"/>
              <a:buFont typeface="Helvetica Neue Light"/>
              <a:buNone/>
              <a:defRPr sz="2200" b="0" i="0" u="none" strike="noStrike" cap="none">
                <a:solidFill>
                  <a:srgbClr val="FFFFFF"/>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cxnSp>
        <p:nvCxnSpPr>
          <p:cNvPr id="76" name="Google Shape;76;p16"/>
          <p:cNvCxnSpPr/>
          <p:nvPr/>
        </p:nvCxnSpPr>
        <p:spPr>
          <a:xfrm>
            <a:off x="1821339" y="3835400"/>
            <a:ext cx="21420900" cy="0"/>
          </a:xfrm>
          <a:prstGeom prst="straightConnector1">
            <a:avLst/>
          </a:prstGeom>
          <a:noFill/>
          <a:ln w="25400" cap="flat" cmpd="sng">
            <a:solidFill>
              <a:srgbClr val="D5D5D5"/>
            </a:solidFill>
            <a:prstDash val="solid"/>
            <a:miter lim="400000"/>
            <a:headEnd type="none" w="sm" len="sm"/>
            <a:tailEnd type="none" w="sm" len="sm"/>
          </a:ln>
        </p:spPr>
      </p:cxnSp>
      <p:pic>
        <p:nvPicPr>
          <p:cNvPr id="77" name="Google Shape;77;p16" descr="Image"/>
          <p:cNvPicPr preferRelativeResize="0"/>
          <p:nvPr/>
        </p:nvPicPr>
        <p:blipFill rotWithShape="1">
          <a:blip r:embed="rId18">
            <a:alphaModFix/>
          </a:blip>
          <a:srcRect/>
          <a:stretch/>
        </p:blipFill>
        <p:spPr>
          <a:xfrm>
            <a:off x="415625" y="12742724"/>
            <a:ext cx="3265559" cy="836354"/>
          </a:xfrm>
          <a:prstGeom prst="rect">
            <a:avLst/>
          </a:prstGeom>
          <a:noFill/>
          <a:ln>
            <a:noFill/>
          </a:ln>
        </p:spPr>
      </p:pic>
      <p:sp>
        <p:nvSpPr>
          <p:cNvPr id="78" name="Google Shape;78;p16"/>
          <p:cNvSpPr txBox="1">
            <a:spLocks noGrp="1"/>
          </p:cNvSpPr>
          <p:nvPr>
            <p:ph type="title"/>
          </p:nvPr>
        </p:nvSpPr>
        <p:spPr>
          <a:xfrm>
            <a:off x="4387453" y="357187"/>
            <a:ext cx="15609000" cy="3036000"/>
          </a:xfrm>
          <a:prstGeom prst="rect">
            <a:avLst/>
          </a:prstGeom>
          <a:noFill/>
          <a:ln>
            <a:noFill/>
          </a:ln>
        </p:spPr>
        <p:txBody>
          <a:bodyPr spcFirstLastPara="1" wrap="square" lIns="71425" tIns="71425" rIns="71425" bIns="71425" anchor="ctr" anchorCtr="0">
            <a:noAutofit/>
          </a:bodyPr>
          <a:lstStyle>
            <a:lvl1pPr marR="0" lvl="0"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9pPr>
          </a:lstStyle>
          <a:p>
            <a:endParaRPr/>
          </a:p>
        </p:txBody>
      </p:sp>
      <p:sp>
        <p:nvSpPr>
          <p:cNvPr id="79" name="Google Shape;79;p16"/>
          <p:cNvSpPr txBox="1">
            <a:spLocks noGrp="1"/>
          </p:cNvSpPr>
          <p:nvPr>
            <p:ph type="body" idx="1"/>
          </p:nvPr>
        </p:nvSpPr>
        <p:spPr>
          <a:xfrm>
            <a:off x="4387453" y="3643312"/>
            <a:ext cx="15609000" cy="8840400"/>
          </a:xfrm>
          <a:prstGeom prst="rect">
            <a:avLst/>
          </a:prstGeom>
          <a:noFill/>
          <a:ln>
            <a:noFill/>
          </a:ln>
        </p:spPr>
        <p:txBody>
          <a:bodyPr spcFirstLastPara="1" wrap="square" lIns="71425" tIns="71425" rIns="71425" bIns="71425" anchor="ctr" anchorCtr="0">
            <a:noAutofit/>
          </a:bodyPr>
          <a:lstStyle>
            <a:lvl1pPr marL="457200" marR="0" lvl="0" indent="-633730"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1pPr>
            <a:lvl2pPr marL="914400" marR="0" lvl="1" indent="-633730"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2pPr>
            <a:lvl3pPr marL="1371600" marR="0" lvl="2" indent="-633730"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3pPr>
            <a:lvl4pPr marL="1828800" marR="0" lvl="3" indent="-633730"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4pPr>
            <a:lvl5pPr marL="2286000" marR="0" lvl="4" indent="-633729"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5pPr>
            <a:lvl6pPr marL="2743200" marR="0" lvl="5" indent="-633729"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6pPr>
            <a:lvl7pPr marL="3200400" marR="0" lvl="6" indent="-633729"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7pPr>
            <a:lvl8pPr marL="3657600" marR="0" lvl="7" indent="-633729"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8pPr>
            <a:lvl9pPr marL="4114800" marR="0" lvl="8" indent="-633729" algn="l" rtl="0">
              <a:lnSpc>
                <a:spcPct val="100000"/>
              </a:lnSpc>
              <a:spcBef>
                <a:spcPts val="5900"/>
              </a:spcBef>
              <a:spcAft>
                <a:spcPts val="0"/>
              </a:spcAft>
              <a:buClr>
                <a:srgbClr val="000000"/>
              </a:buClr>
              <a:buSzPts val="6380"/>
              <a:buFont typeface="Helvetica Neue"/>
              <a:buChar char="•"/>
              <a:defRPr sz="4400" b="0" i="0" u="none" strike="noStrike" cap="none">
                <a:solidFill>
                  <a:srgbClr val="000000"/>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2"/>
          <p:cNvSpPr txBox="1">
            <a:spLocks noGrp="1"/>
          </p:cNvSpPr>
          <p:nvPr>
            <p:ph type="ctrTitle" idx="4294967295"/>
          </p:nvPr>
        </p:nvSpPr>
        <p:spPr>
          <a:xfrm>
            <a:off x="3210983" y="2066925"/>
            <a:ext cx="17049089" cy="3978672"/>
          </a:xfrm>
          <a:prstGeom prst="rect">
            <a:avLst/>
          </a:prstGeom>
          <a:noFill/>
          <a:ln>
            <a:noFill/>
          </a:ln>
        </p:spPr>
        <p:txBody>
          <a:bodyPr spcFirstLastPara="1" wrap="square" lIns="91375" tIns="91375" rIns="91375" bIns="91375" anchor="t" anchorCtr="0">
            <a:noAutofit/>
          </a:bodyPr>
          <a:lstStyle/>
          <a:p>
            <a:pPr marL="0" marR="0" lvl="1" indent="0" algn="ctr" rtl="0">
              <a:lnSpc>
                <a:spcPct val="100000"/>
              </a:lnSpc>
              <a:spcBef>
                <a:spcPts val="0"/>
              </a:spcBef>
              <a:spcAft>
                <a:spcPts val="0"/>
              </a:spcAft>
              <a:buClr>
                <a:srgbClr val="FFFFFF"/>
              </a:buClr>
              <a:buSzPts val="10000"/>
              <a:buFont typeface="Avenir"/>
              <a:buNone/>
            </a:pPr>
            <a:r>
              <a:rPr lang="en-US" sz="10000">
                <a:solidFill>
                  <a:srgbClr val="FFFFFF"/>
                </a:solidFill>
                <a:latin typeface="Avenir"/>
                <a:ea typeface="Avenir"/>
                <a:cs typeface="Avenir"/>
                <a:sym typeface="Avenir"/>
              </a:rPr>
              <a:t>College Admissions Testing for 10th and 11th Grades</a:t>
            </a:r>
            <a:endParaRPr/>
          </a:p>
        </p:txBody>
      </p:sp>
      <p:sp>
        <p:nvSpPr>
          <p:cNvPr id="148" name="Google Shape;148;p32"/>
          <p:cNvSpPr txBox="1">
            <a:spLocks noGrp="1"/>
          </p:cNvSpPr>
          <p:nvPr>
            <p:ph type="subTitle" idx="4294967295"/>
          </p:nvPr>
        </p:nvSpPr>
        <p:spPr>
          <a:xfrm>
            <a:off x="4833937" y="6100149"/>
            <a:ext cx="14716126" cy="2579508"/>
          </a:xfrm>
          <a:prstGeom prst="rect">
            <a:avLst/>
          </a:prstGeom>
          <a:noFill/>
          <a:ln>
            <a:noFill/>
          </a:ln>
        </p:spPr>
        <p:txBody>
          <a:bodyPr spcFirstLastPara="1" wrap="square" lIns="91375" tIns="91375" rIns="91375" bIns="91375" anchor="t" anchorCtr="0">
            <a:noAutofit/>
          </a:bodyPr>
          <a:lstStyle/>
          <a:p>
            <a:pPr marL="0" marR="0" lvl="0" indent="0" algn="ctr" rtl="0">
              <a:lnSpc>
                <a:spcPct val="100000"/>
              </a:lnSpc>
              <a:spcBef>
                <a:spcPts val="0"/>
              </a:spcBef>
              <a:spcAft>
                <a:spcPts val="0"/>
              </a:spcAft>
              <a:buClr>
                <a:srgbClr val="FFFFFF"/>
              </a:buClr>
              <a:buSzPts val="5300"/>
              <a:buFont typeface="Avenir"/>
              <a:buNone/>
            </a:pPr>
            <a:r>
              <a:rPr lang="en-US" sz="5300">
                <a:solidFill>
                  <a:srgbClr val="FFFFFF"/>
                </a:solidFill>
                <a:latin typeface="Avenir"/>
                <a:ea typeface="Avenir"/>
                <a:cs typeface="Avenir"/>
                <a:sym typeface="Avenir"/>
              </a:rPr>
              <a:t>Katie Rose-De Laet	</a:t>
            </a:r>
            <a:endParaRPr/>
          </a:p>
          <a:p>
            <a:pPr marL="0" marR="0" lvl="0" indent="0" algn="ctr" rtl="0">
              <a:lnSpc>
                <a:spcPct val="100000"/>
              </a:lnSpc>
              <a:spcBef>
                <a:spcPts val="0"/>
              </a:spcBef>
              <a:spcAft>
                <a:spcPts val="0"/>
              </a:spcAft>
              <a:buClr>
                <a:srgbClr val="FFFFFF"/>
              </a:buClr>
              <a:buSzPts val="5300"/>
              <a:buFont typeface="Avenir"/>
              <a:buNone/>
            </a:pPr>
            <a:r>
              <a:rPr lang="en-US" sz="5300">
                <a:solidFill>
                  <a:srgbClr val="FFFFFF"/>
                </a:solidFill>
                <a:latin typeface="Avenir"/>
                <a:ea typeface="Avenir"/>
                <a:cs typeface="Avenir"/>
                <a:sym typeface="Avenir"/>
              </a:rPr>
              <a:t>Centennial High School</a:t>
            </a:r>
            <a:endParaRPr sz="5300">
              <a:solidFill>
                <a:srgbClr val="FFFFFF"/>
              </a:solidFill>
              <a:latin typeface="Avenir"/>
              <a:ea typeface="Avenir"/>
              <a:cs typeface="Avenir"/>
              <a:sym typeface="Avenir"/>
            </a:endParaRPr>
          </a:p>
          <a:p>
            <a:pPr marL="0" marR="0" lvl="0" indent="0" algn="ctr" rtl="0">
              <a:lnSpc>
                <a:spcPct val="100000"/>
              </a:lnSpc>
              <a:spcBef>
                <a:spcPts val="0"/>
              </a:spcBef>
              <a:spcAft>
                <a:spcPts val="0"/>
              </a:spcAft>
              <a:buClr>
                <a:srgbClr val="FFFFFF"/>
              </a:buClr>
              <a:buSzPts val="5300"/>
              <a:buFont typeface="Avenir"/>
              <a:buNone/>
            </a:pPr>
            <a:r>
              <a:rPr lang="en-US" sz="5300">
                <a:solidFill>
                  <a:srgbClr val="FFFFFF"/>
                </a:solidFill>
                <a:latin typeface="Avenir"/>
                <a:ea typeface="Avenir"/>
                <a:cs typeface="Avenir"/>
                <a:sym typeface="Avenir"/>
              </a:rPr>
              <a:t>November 12th, 2019</a:t>
            </a:r>
            <a:endParaRPr sz="5300">
              <a:solidFill>
                <a:srgbClr val="FFFFFF"/>
              </a:solidFill>
              <a:latin typeface="Avenir"/>
              <a:ea typeface="Avenir"/>
              <a:cs typeface="Avenir"/>
              <a:sym typeface="Aveni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1"/>
          <p:cNvSpPr txBox="1">
            <a:spLocks noGrp="1"/>
          </p:cNvSpPr>
          <p:nvPr>
            <p:ph type="sldNum" idx="12"/>
          </p:nvPr>
        </p:nvSpPr>
        <p:spPr>
          <a:xfrm>
            <a:off x="23560430" y="13076328"/>
            <a:ext cx="621615" cy="477672"/>
          </a:xfrm>
          <a:prstGeom prst="rect">
            <a:avLst/>
          </a:prstGeom>
          <a:noFill/>
          <a:ln>
            <a:noFill/>
          </a:ln>
        </p:spPr>
        <p:txBody>
          <a:bodyPr spcFirstLastPara="1" wrap="square" lIns="71425" tIns="71425" rIns="71425" bIns="71425" anchor="t" anchorCtr="0">
            <a:noAutofit/>
          </a:bodyPr>
          <a:lstStyle/>
          <a:p>
            <a:pPr marL="0" lvl="0" indent="0" algn="ctr" rtl="0">
              <a:lnSpc>
                <a:spcPct val="100000"/>
              </a:lnSpc>
              <a:spcBef>
                <a:spcPts val="0"/>
              </a:spcBef>
              <a:spcAft>
                <a:spcPts val="0"/>
              </a:spcAft>
              <a:buClr>
                <a:srgbClr val="FFFFFF"/>
              </a:buClr>
              <a:buSzPts val="2200"/>
              <a:buFont typeface="Helvetica Neue Light"/>
              <a:buNone/>
            </a:pPr>
            <a:fld id="{00000000-1234-1234-1234-123412341234}" type="slidenum">
              <a:rPr lang="en-US" sz="2200" b="0">
                <a:solidFill>
                  <a:srgbClr val="FFFFFF"/>
                </a:solidFill>
                <a:latin typeface="Helvetica Neue Light"/>
                <a:ea typeface="Helvetica Neue Light"/>
                <a:cs typeface="Helvetica Neue Light"/>
                <a:sym typeface="Helvetica Neue Light"/>
              </a:rPr>
              <a:t>10</a:t>
            </a:fld>
            <a:endParaRPr/>
          </a:p>
        </p:txBody>
      </p:sp>
      <p:sp>
        <p:nvSpPr>
          <p:cNvPr id="232" name="Google Shape;232;p41"/>
          <p:cNvSpPr txBox="1">
            <a:spLocks noGrp="1"/>
          </p:cNvSpPr>
          <p:nvPr>
            <p:ph type="body" idx="1"/>
          </p:nvPr>
        </p:nvSpPr>
        <p:spPr>
          <a:xfrm>
            <a:off x="1854897" y="2607354"/>
            <a:ext cx="20674200" cy="1171500"/>
          </a:xfrm>
          <a:prstGeom prst="rect">
            <a:avLst/>
          </a:prstGeom>
          <a:noFill/>
          <a:ln>
            <a:noFill/>
          </a:ln>
        </p:spPr>
        <p:txBody>
          <a:bodyPr spcFirstLastPara="1" wrap="square" lIns="71425" tIns="71425" rIns="71425" bIns="71425" anchor="ctr" anchorCtr="0">
            <a:noAutofit/>
          </a:bodyPr>
          <a:lstStyle/>
          <a:p>
            <a:pPr marL="0" lvl="0" indent="0" algn="l" rtl="0">
              <a:lnSpc>
                <a:spcPct val="100000"/>
              </a:lnSpc>
              <a:spcBef>
                <a:spcPts val="0"/>
              </a:spcBef>
              <a:spcAft>
                <a:spcPts val="0"/>
              </a:spcAft>
              <a:buClr>
                <a:srgbClr val="676767"/>
              </a:buClr>
              <a:buSzPts val="5900"/>
              <a:buFont typeface="Avenir"/>
              <a:buNone/>
            </a:pPr>
            <a:r>
              <a:rPr lang="en-US" sz="5900">
                <a:solidFill>
                  <a:srgbClr val="676767"/>
                </a:solidFill>
                <a:latin typeface="Avenir"/>
                <a:ea typeface="Avenir"/>
                <a:cs typeface="Avenir"/>
                <a:sym typeface="Avenir"/>
              </a:rPr>
              <a:t>Structurally, the two tests appear nearly identical</a:t>
            </a:r>
            <a:endParaRPr/>
          </a:p>
        </p:txBody>
      </p:sp>
      <p:grpSp>
        <p:nvGrpSpPr>
          <p:cNvPr id="233" name="Google Shape;233;p41"/>
          <p:cNvGrpSpPr/>
          <p:nvPr/>
        </p:nvGrpSpPr>
        <p:grpSpPr>
          <a:xfrm>
            <a:off x="4657725" y="6605120"/>
            <a:ext cx="5818200" cy="902917"/>
            <a:chOff x="6031675" y="1481508"/>
            <a:chExt cx="5818200" cy="902917"/>
          </a:xfrm>
        </p:grpSpPr>
        <p:sp>
          <p:nvSpPr>
            <p:cNvPr id="234" name="Google Shape;234;p41"/>
            <p:cNvSpPr txBox="1"/>
            <p:nvPr/>
          </p:nvSpPr>
          <p:spPr>
            <a:xfrm>
              <a:off x="6464873" y="1481508"/>
              <a:ext cx="4951800" cy="841500"/>
            </a:xfrm>
            <a:prstGeom prst="rect">
              <a:avLst/>
            </a:prstGeom>
            <a:noFill/>
            <a:ln>
              <a:noFill/>
            </a:ln>
          </p:spPr>
          <p:txBody>
            <a:bodyPr spcFirstLastPara="1" wrap="square" lIns="71425" tIns="71425" rIns="71425" bIns="71425" anchor="ctr" anchorCtr="0">
              <a:noAutofit/>
            </a:bodyPr>
            <a:lstStyle/>
            <a:p>
              <a:pPr marL="0" marR="0" lvl="0" indent="0" algn="l" rtl="0">
                <a:lnSpc>
                  <a:spcPct val="234999"/>
                </a:lnSpc>
                <a:spcBef>
                  <a:spcPts val="0"/>
                </a:spcBef>
                <a:spcAft>
                  <a:spcPts val="0"/>
                </a:spcAft>
                <a:buClr>
                  <a:srgbClr val="746661"/>
                </a:buClr>
                <a:buSzPts val="4000"/>
                <a:buFont typeface="Avenir"/>
                <a:buNone/>
              </a:pPr>
              <a:r>
                <a:rPr lang="en-US" sz="4000" b="0" i="0" u="none" strike="noStrike" cap="none" dirty="0">
                  <a:solidFill>
                    <a:srgbClr val="746661"/>
                  </a:solidFill>
                  <a:latin typeface="Avenir"/>
                  <a:ea typeface="Avenir"/>
                  <a:cs typeface="Avenir"/>
                  <a:sym typeface="Avenir"/>
                </a:rPr>
                <a:t>Math—No Calculator</a:t>
              </a:r>
              <a:endParaRPr dirty="0"/>
            </a:p>
          </p:txBody>
        </p:sp>
        <p:sp>
          <p:nvSpPr>
            <p:cNvPr id="235" name="Google Shape;235;p41"/>
            <p:cNvSpPr/>
            <p:nvPr/>
          </p:nvSpPr>
          <p:spPr>
            <a:xfrm>
              <a:off x="6031675" y="1587625"/>
              <a:ext cx="5818200" cy="796800"/>
            </a:xfrm>
            <a:prstGeom prst="roundRect">
              <a:avLst>
                <a:gd name="adj" fmla="val 50000"/>
              </a:avLst>
            </a:prstGeom>
            <a:noFill/>
            <a:ln w="38100" cap="flat" cmpd="sng">
              <a:solidFill>
                <a:srgbClr val="3CA4E8"/>
              </a:solidFill>
              <a:prstDash val="solid"/>
              <a:miter lim="400000"/>
              <a:headEnd type="none" w="sm" len="sm"/>
              <a:tailEnd type="none" w="sm" len="sm"/>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0" i="0" u="none" strike="noStrike" cap="none">
                <a:solidFill>
                  <a:srgbClr val="FFFFFF"/>
                </a:solidFill>
                <a:latin typeface="Helvetica Neue"/>
                <a:ea typeface="Helvetica Neue"/>
                <a:cs typeface="Helvetica Neue"/>
                <a:sym typeface="Helvetica Neue"/>
              </a:endParaRPr>
            </a:p>
          </p:txBody>
        </p:sp>
      </p:grpSp>
      <p:grpSp>
        <p:nvGrpSpPr>
          <p:cNvPr id="236" name="Google Shape;236;p41"/>
          <p:cNvGrpSpPr/>
          <p:nvPr/>
        </p:nvGrpSpPr>
        <p:grpSpPr>
          <a:xfrm>
            <a:off x="4619675" y="4497021"/>
            <a:ext cx="12208201" cy="2064731"/>
            <a:chOff x="6166808" y="2112154"/>
            <a:chExt cx="11916253" cy="2114420"/>
          </a:xfrm>
        </p:grpSpPr>
        <p:sp>
          <p:nvSpPr>
            <p:cNvPr id="237" name="Google Shape;237;p41"/>
            <p:cNvSpPr txBox="1"/>
            <p:nvPr/>
          </p:nvSpPr>
          <p:spPr>
            <a:xfrm>
              <a:off x="6594311" y="3450135"/>
              <a:ext cx="5288700" cy="489300"/>
            </a:xfrm>
            <a:prstGeom prst="rect">
              <a:avLst/>
            </a:prstGeom>
            <a:noFill/>
            <a:ln>
              <a:noFill/>
            </a:ln>
          </p:spPr>
          <p:txBody>
            <a:bodyPr spcFirstLastPara="1" wrap="square" lIns="71425" tIns="71425" rIns="71425" bIns="71425" anchor="ctr" anchorCtr="0">
              <a:noAutofit/>
            </a:bodyPr>
            <a:lstStyle/>
            <a:p>
              <a:pPr marL="0" marR="0" lvl="0" indent="0" algn="l" rtl="0">
                <a:lnSpc>
                  <a:spcPct val="234999"/>
                </a:lnSpc>
                <a:spcBef>
                  <a:spcPts val="0"/>
                </a:spcBef>
                <a:spcAft>
                  <a:spcPts val="0"/>
                </a:spcAft>
                <a:buClr>
                  <a:srgbClr val="746661"/>
                </a:buClr>
                <a:buSzPts val="4000"/>
                <a:buFont typeface="Avenir"/>
                <a:buNone/>
              </a:pPr>
              <a:r>
                <a:rPr lang="en-US" sz="4000" b="0" i="0" u="none" strike="noStrike" cap="none" dirty="0">
                  <a:solidFill>
                    <a:srgbClr val="746661"/>
                  </a:solidFill>
                  <a:latin typeface="Avenir"/>
                  <a:ea typeface="Avenir"/>
                  <a:cs typeface="Avenir"/>
                  <a:sym typeface="Avenir"/>
                </a:rPr>
                <a:t>Writing &amp; Language</a:t>
              </a:r>
              <a:endParaRPr dirty="0"/>
            </a:p>
          </p:txBody>
        </p:sp>
        <p:sp>
          <p:nvSpPr>
            <p:cNvPr id="238" name="Google Shape;238;p41"/>
            <p:cNvSpPr/>
            <p:nvPr/>
          </p:nvSpPr>
          <p:spPr>
            <a:xfrm>
              <a:off x="6166808" y="3181974"/>
              <a:ext cx="5818200" cy="1044600"/>
            </a:xfrm>
            <a:prstGeom prst="roundRect">
              <a:avLst>
                <a:gd name="adj" fmla="val 50000"/>
              </a:avLst>
            </a:prstGeom>
            <a:noFill/>
            <a:ln w="38100" cap="flat" cmpd="sng">
              <a:solidFill>
                <a:srgbClr val="3CA4E8"/>
              </a:solidFill>
              <a:prstDash val="solid"/>
              <a:miter lim="400000"/>
              <a:headEnd type="none" w="sm" len="sm"/>
              <a:tailEnd type="none" w="sm" len="sm"/>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0" i="0" u="none" strike="noStrike" cap="none">
                <a:solidFill>
                  <a:srgbClr val="FFFFFF"/>
                </a:solidFill>
                <a:latin typeface="Helvetica Neue"/>
                <a:ea typeface="Helvetica Neue"/>
                <a:cs typeface="Helvetica Neue"/>
                <a:sym typeface="Helvetica Neue"/>
              </a:endParaRPr>
            </a:p>
          </p:txBody>
        </p:sp>
        <p:grpSp>
          <p:nvGrpSpPr>
            <p:cNvPr id="239" name="Google Shape;239;p41"/>
            <p:cNvGrpSpPr/>
            <p:nvPr/>
          </p:nvGrpSpPr>
          <p:grpSpPr>
            <a:xfrm>
              <a:off x="15236961" y="2112154"/>
              <a:ext cx="2846100" cy="1044600"/>
              <a:chOff x="15236974" y="1716729"/>
              <a:chExt cx="2846100" cy="1044600"/>
            </a:xfrm>
          </p:grpSpPr>
          <p:sp>
            <p:nvSpPr>
              <p:cNvPr id="240" name="Google Shape;240;p41"/>
              <p:cNvSpPr txBox="1"/>
              <p:nvPr/>
            </p:nvSpPr>
            <p:spPr>
              <a:xfrm>
                <a:off x="15745678" y="1784881"/>
                <a:ext cx="2184000" cy="727200"/>
              </a:xfrm>
              <a:prstGeom prst="rect">
                <a:avLst/>
              </a:prstGeom>
              <a:noFill/>
              <a:ln>
                <a:noFill/>
              </a:ln>
            </p:spPr>
            <p:txBody>
              <a:bodyPr spcFirstLastPara="1" wrap="square" lIns="71425" tIns="71425" rIns="71425" bIns="71425" anchor="ctr" anchorCtr="0">
                <a:noAutofit/>
              </a:bodyPr>
              <a:lstStyle/>
              <a:p>
                <a:pPr marL="0" marR="0" lvl="0" indent="0" algn="l" rtl="0">
                  <a:lnSpc>
                    <a:spcPct val="234999"/>
                  </a:lnSpc>
                  <a:spcBef>
                    <a:spcPts val="0"/>
                  </a:spcBef>
                  <a:spcAft>
                    <a:spcPts val="0"/>
                  </a:spcAft>
                  <a:buClr>
                    <a:srgbClr val="746661"/>
                  </a:buClr>
                  <a:buSzPts val="4000"/>
                  <a:buFont typeface="Avenir"/>
                  <a:buNone/>
                </a:pPr>
                <a:r>
                  <a:rPr lang="en-US" sz="4000" b="0" i="0" u="none" strike="noStrike" cap="none" dirty="0">
                    <a:solidFill>
                      <a:srgbClr val="746661"/>
                    </a:solidFill>
                    <a:latin typeface="Avenir"/>
                    <a:ea typeface="Avenir"/>
                    <a:cs typeface="Avenir"/>
                    <a:sym typeface="Avenir"/>
                  </a:rPr>
                  <a:t>English</a:t>
                </a:r>
                <a:endParaRPr dirty="0"/>
              </a:p>
            </p:txBody>
          </p:sp>
          <p:sp>
            <p:nvSpPr>
              <p:cNvPr id="241" name="Google Shape;241;p41"/>
              <p:cNvSpPr/>
              <p:nvPr/>
            </p:nvSpPr>
            <p:spPr>
              <a:xfrm>
                <a:off x="15236974" y="1716729"/>
                <a:ext cx="2846100" cy="1044600"/>
              </a:xfrm>
              <a:prstGeom prst="roundRect">
                <a:avLst>
                  <a:gd name="adj" fmla="val 50000"/>
                </a:avLst>
              </a:prstGeom>
              <a:noFill/>
              <a:ln w="38100" cap="flat" cmpd="sng">
                <a:solidFill>
                  <a:srgbClr val="C8102E"/>
                </a:solidFill>
                <a:prstDash val="solid"/>
                <a:miter lim="400000"/>
                <a:headEnd type="none" w="sm" len="sm"/>
                <a:tailEnd type="none" w="sm" len="sm"/>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0" i="0" u="none" strike="noStrike" cap="none">
                  <a:solidFill>
                    <a:srgbClr val="FFFFFF"/>
                  </a:solidFill>
                  <a:latin typeface="Helvetica Neue"/>
                  <a:ea typeface="Helvetica Neue"/>
                  <a:cs typeface="Helvetica Neue"/>
                  <a:sym typeface="Helvetica Neue"/>
                </a:endParaRPr>
              </a:p>
            </p:txBody>
          </p:sp>
        </p:grpSp>
      </p:grpSp>
      <p:grpSp>
        <p:nvGrpSpPr>
          <p:cNvPr id="242" name="Google Shape;242;p41"/>
          <p:cNvGrpSpPr/>
          <p:nvPr/>
        </p:nvGrpSpPr>
        <p:grpSpPr>
          <a:xfrm>
            <a:off x="4612963" y="5400357"/>
            <a:ext cx="11617994" cy="3142723"/>
            <a:chOff x="12280075" y="894356"/>
            <a:chExt cx="11675203" cy="2981994"/>
          </a:xfrm>
        </p:grpSpPr>
        <p:grpSp>
          <p:nvGrpSpPr>
            <p:cNvPr id="243" name="Google Shape;243;p41"/>
            <p:cNvGrpSpPr/>
            <p:nvPr/>
          </p:nvGrpSpPr>
          <p:grpSpPr>
            <a:xfrm>
              <a:off x="12280075" y="2942770"/>
              <a:ext cx="5250600" cy="933580"/>
              <a:chOff x="4723525" y="7764120"/>
              <a:chExt cx="5250600" cy="933580"/>
            </a:xfrm>
          </p:grpSpPr>
          <p:sp>
            <p:nvSpPr>
              <p:cNvPr id="244" name="Google Shape;244;p41"/>
              <p:cNvSpPr txBox="1"/>
              <p:nvPr/>
            </p:nvSpPr>
            <p:spPr>
              <a:xfrm>
                <a:off x="5170404" y="7764120"/>
                <a:ext cx="4638716" cy="841376"/>
              </a:xfrm>
              <a:prstGeom prst="rect">
                <a:avLst/>
              </a:prstGeom>
              <a:noFill/>
              <a:ln>
                <a:noFill/>
              </a:ln>
            </p:spPr>
            <p:txBody>
              <a:bodyPr spcFirstLastPara="1" wrap="square" lIns="71425" tIns="71425" rIns="71425" bIns="71425" anchor="ctr" anchorCtr="0">
                <a:noAutofit/>
              </a:bodyPr>
              <a:lstStyle/>
              <a:p>
                <a:pPr marL="0" marR="0" lvl="0" indent="0" algn="l" rtl="0">
                  <a:lnSpc>
                    <a:spcPct val="234999"/>
                  </a:lnSpc>
                  <a:spcBef>
                    <a:spcPts val="0"/>
                  </a:spcBef>
                  <a:spcAft>
                    <a:spcPts val="0"/>
                  </a:spcAft>
                  <a:buClr>
                    <a:srgbClr val="746661"/>
                  </a:buClr>
                  <a:buSzPts val="4000"/>
                  <a:buFont typeface="Avenir"/>
                  <a:buNone/>
                </a:pPr>
                <a:r>
                  <a:rPr lang="en-US" sz="4000" b="0" i="0" u="none" strike="noStrike" cap="none" dirty="0">
                    <a:solidFill>
                      <a:srgbClr val="746661"/>
                    </a:solidFill>
                    <a:latin typeface="Avenir"/>
                    <a:ea typeface="Avenir"/>
                    <a:cs typeface="Avenir"/>
                    <a:sym typeface="Avenir"/>
                  </a:rPr>
                  <a:t>Math—Calculator</a:t>
                </a:r>
                <a:endParaRPr dirty="0"/>
              </a:p>
            </p:txBody>
          </p:sp>
          <p:sp>
            <p:nvSpPr>
              <p:cNvPr id="245" name="Google Shape;245;p41"/>
              <p:cNvSpPr/>
              <p:nvPr/>
            </p:nvSpPr>
            <p:spPr>
              <a:xfrm>
                <a:off x="4723525" y="7856200"/>
                <a:ext cx="5250600" cy="841500"/>
              </a:xfrm>
              <a:prstGeom prst="roundRect">
                <a:avLst>
                  <a:gd name="adj" fmla="val 50000"/>
                </a:avLst>
              </a:prstGeom>
              <a:noFill/>
              <a:ln w="38100" cap="flat" cmpd="sng">
                <a:solidFill>
                  <a:srgbClr val="3CA4E8"/>
                </a:solidFill>
                <a:prstDash val="solid"/>
                <a:miter lim="400000"/>
                <a:headEnd type="none" w="sm" len="sm"/>
                <a:tailEnd type="none" w="sm" len="sm"/>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0" i="0" u="none" strike="noStrike" cap="none">
                  <a:solidFill>
                    <a:srgbClr val="FFFFFF"/>
                  </a:solidFill>
                  <a:latin typeface="Helvetica Neue"/>
                  <a:ea typeface="Helvetica Neue"/>
                  <a:cs typeface="Helvetica Neue"/>
                  <a:sym typeface="Helvetica Neue"/>
                </a:endParaRPr>
              </a:p>
            </p:txBody>
          </p:sp>
        </p:grpSp>
        <p:grpSp>
          <p:nvGrpSpPr>
            <p:cNvPr id="246" name="Google Shape;246;p41"/>
            <p:cNvGrpSpPr/>
            <p:nvPr/>
          </p:nvGrpSpPr>
          <p:grpSpPr>
            <a:xfrm>
              <a:off x="21584378" y="894356"/>
              <a:ext cx="2370900" cy="1147200"/>
              <a:chOff x="23072303" y="3085681"/>
              <a:chExt cx="2370900" cy="1147200"/>
            </a:xfrm>
          </p:grpSpPr>
          <p:sp>
            <p:nvSpPr>
              <p:cNvPr id="247" name="Google Shape;247;p41"/>
              <p:cNvSpPr txBox="1"/>
              <p:nvPr/>
            </p:nvSpPr>
            <p:spPr>
              <a:xfrm>
                <a:off x="23597410" y="3085681"/>
                <a:ext cx="1417800" cy="1147200"/>
              </a:xfrm>
              <a:prstGeom prst="rect">
                <a:avLst/>
              </a:prstGeom>
              <a:noFill/>
              <a:ln>
                <a:noFill/>
              </a:ln>
            </p:spPr>
            <p:txBody>
              <a:bodyPr spcFirstLastPara="1" wrap="square" lIns="71425" tIns="71425" rIns="71425" bIns="71425" anchor="ctr" anchorCtr="0">
                <a:noAutofit/>
              </a:bodyPr>
              <a:lstStyle/>
              <a:p>
                <a:pPr marL="0" marR="0" lvl="0" indent="0" algn="l" rtl="0">
                  <a:lnSpc>
                    <a:spcPct val="234999"/>
                  </a:lnSpc>
                  <a:spcBef>
                    <a:spcPts val="0"/>
                  </a:spcBef>
                  <a:spcAft>
                    <a:spcPts val="0"/>
                  </a:spcAft>
                  <a:buClr>
                    <a:srgbClr val="746661"/>
                  </a:buClr>
                  <a:buSzPts val="4000"/>
                  <a:buFont typeface="Avenir"/>
                  <a:buNone/>
                </a:pPr>
                <a:r>
                  <a:rPr lang="en-US" sz="4000" b="0" i="0" u="none" strike="noStrike" cap="none" dirty="0">
                    <a:solidFill>
                      <a:srgbClr val="746661"/>
                    </a:solidFill>
                    <a:latin typeface="Avenir"/>
                    <a:ea typeface="Avenir"/>
                    <a:cs typeface="Avenir"/>
                    <a:sym typeface="Avenir"/>
                  </a:rPr>
                  <a:t>Math</a:t>
                </a:r>
                <a:endParaRPr dirty="0"/>
              </a:p>
            </p:txBody>
          </p:sp>
          <p:sp>
            <p:nvSpPr>
              <p:cNvPr id="248" name="Google Shape;248;p41"/>
              <p:cNvSpPr/>
              <p:nvPr/>
            </p:nvSpPr>
            <p:spPr>
              <a:xfrm>
                <a:off x="23072303" y="3302417"/>
                <a:ext cx="2370900" cy="841500"/>
              </a:xfrm>
              <a:prstGeom prst="roundRect">
                <a:avLst>
                  <a:gd name="adj" fmla="val 50000"/>
                </a:avLst>
              </a:prstGeom>
              <a:noFill/>
              <a:ln w="38100" cap="flat" cmpd="sng">
                <a:solidFill>
                  <a:srgbClr val="C8102E"/>
                </a:solidFill>
                <a:prstDash val="solid"/>
                <a:miter lim="400000"/>
                <a:headEnd type="none" w="sm" len="sm"/>
                <a:tailEnd type="none" w="sm" len="sm"/>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0" i="0" u="none" strike="noStrike" cap="none">
                  <a:solidFill>
                    <a:srgbClr val="FFFFFF"/>
                  </a:solidFill>
                  <a:latin typeface="Helvetica Neue"/>
                  <a:ea typeface="Helvetica Neue"/>
                  <a:cs typeface="Helvetica Neue"/>
                  <a:sym typeface="Helvetica Neue"/>
                </a:endParaRPr>
              </a:p>
            </p:txBody>
          </p:sp>
        </p:grpSp>
      </p:grpSp>
      <p:grpSp>
        <p:nvGrpSpPr>
          <p:cNvPr id="249" name="Google Shape;249;p41"/>
          <p:cNvGrpSpPr/>
          <p:nvPr/>
        </p:nvGrpSpPr>
        <p:grpSpPr>
          <a:xfrm>
            <a:off x="4747103" y="4334778"/>
            <a:ext cx="12304637" cy="3308878"/>
            <a:chOff x="6624649" y="2374483"/>
            <a:chExt cx="12122796" cy="2564624"/>
          </a:xfrm>
        </p:grpSpPr>
        <p:grpSp>
          <p:nvGrpSpPr>
            <p:cNvPr id="250" name="Google Shape;250;p41"/>
            <p:cNvGrpSpPr/>
            <p:nvPr/>
          </p:nvGrpSpPr>
          <p:grpSpPr>
            <a:xfrm>
              <a:off x="6624649" y="2374483"/>
              <a:ext cx="3099439" cy="841500"/>
              <a:chOff x="6624649" y="2374483"/>
              <a:chExt cx="3099439" cy="841500"/>
            </a:xfrm>
          </p:grpSpPr>
          <p:sp>
            <p:nvSpPr>
              <p:cNvPr id="251" name="Google Shape;251;p41"/>
              <p:cNvSpPr txBox="1"/>
              <p:nvPr/>
            </p:nvSpPr>
            <p:spPr>
              <a:xfrm>
                <a:off x="7186388" y="2374483"/>
                <a:ext cx="2537700" cy="841500"/>
              </a:xfrm>
              <a:prstGeom prst="rect">
                <a:avLst/>
              </a:prstGeom>
              <a:noFill/>
              <a:ln>
                <a:noFill/>
              </a:ln>
            </p:spPr>
            <p:txBody>
              <a:bodyPr spcFirstLastPara="1" wrap="square" lIns="71425" tIns="71425" rIns="71425" bIns="71425" anchor="ctr" anchorCtr="0">
                <a:noAutofit/>
              </a:bodyPr>
              <a:lstStyle/>
              <a:p>
                <a:pPr marL="0" marR="0" lvl="0" indent="0" algn="l" rtl="0">
                  <a:lnSpc>
                    <a:spcPct val="234999"/>
                  </a:lnSpc>
                  <a:spcBef>
                    <a:spcPts val="0"/>
                  </a:spcBef>
                  <a:spcAft>
                    <a:spcPts val="0"/>
                  </a:spcAft>
                  <a:buClr>
                    <a:srgbClr val="746661"/>
                  </a:buClr>
                  <a:buSzPts val="4000"/>
                  <a:buFont typeface="Avenir"/>
                  <a:buNone/>
                </a:pPr>
                <a:r>
                  <a:rPr lang="en-US" sz="4000" b="0" i="0" u="none" strike="noStrike" cap="none" dirty="0">
                    <a:solidFill>
                      <a:srgbClr val="746661"/>
                    </a:solidFill>
                    <a:latin typeface="Avenir"/>
                    <a:ea typeface="Avenir"/>
                    <a:cs typeface="Avenir"/>
                    <a:sym typeface="Avenir"/>
                  </a:rPr>
                  <a:t>Reading</a:t>
                </a:r>
                <a:endParaRPr dirty="0"/>
              </a:p>
            </p:txBody>
          </p:sp>
          <p:sp>
            <p:nvSpPr>
              <p:cNvPr id="252" name="Google Shape;252;p41"/>
              <p:cNvSpPr/>
              <p:nvPr/>
            </p:nvSpPr>
            <p:spPr>
              <a:xfrm>
                <a:off x="6624649" y="2537160"/>
                <a:ext cx="3078900" cy="652200"/>
              </a:xfrm>
              <a:prstGeom prst="roundRect">
                <a:avLst>
                  <a:gd name="adj" fmla="val 50000"/>
                </a:avLst>
              </a:prstGeom>
              <a:noFill/>
              <a:ln w="38100" cap="flat" cmpd="sng">
                <a:solidFill>
                  <a:srgbClr val="3CA4E8"/>
                </a:solidFill>
                <a:prstDash val="solid"/>
                <a:miter lim="400000"/>
                <a:headEnd type="none" w="sm" len="sm"/>
                <a:tailEnd type="none" w="sm" len="sm"/>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0" i="0" u="none" strike="noStrike" cap="none">
                  <a:solidFill>
                    <a:srgbClr val="FFFFFF"/>
                  </a:solidFill>
                  <a:latin typeface="Helvetica Neue"/>
                  <a:ea typeface="Helvetica Neue"/>
                  <a:cs typeface="Helvetica Neue"/>
                  <a:sym typeface="Helvetica Neue"/>
                </a:endParaRPr>
              </a:p>
            </p:txBody>
          </p:sp>
        </p:grpSp>
        <p:grpSp>
          <p:nvGrpSpPr>
            <p:cNvPr id="253" name="Google Shape;253;p41"/>
            <p:cNvGrpSpPr/>
            <p:nvPr/>
          </p:nvGrpSpPr>
          <p:grpSpPr>
            <a:xfrm>
              <a:off x="15499945" y="4286907"/>
              <a:ext cx="3247500" cy="652200"/>
              <a:chOff x="15499945" y="4286907"/>
              <a:chExt cx="3247500" cy="652200"/>
            </a:xfrm>
          </p:grpSpPr>
          <p:sp>
            <p:nvSpPr>
              <p:cNvPr id="254" name="Google Shape;254;p41"/>
              <p:cNvSpPr txBox="1"/>
              <p:nvPr/>
            </p:nvSpPr>
            <p:spPr>
              <a:xfrm>
                <a:off x="15905920" y="4354473"/>
                <a:ext cx="2537700" cy="370200"/>
              </a:xfrm>
              <a:prstGeom prst="rect">
                <a:avLst/>
              </a:prstGeom>
              <a:noFill/>
              <a:ln>
                <a:noFill/>
              </a:ln>
            </p:spPr>
            <p:txBody>
              <a:bodyPr spcFirstLastPara="1" wrap="square" lIns="71425" tIns="71425" rIns="71425" bIns="71425" anchor="ctr" anchorCtr="0">
                <a:noAutofit/>
              </a:bodyPr>
              <a:lstStyle/>
              <a:p>
                <a:pPr marL="0" marR="0" lvl="0" indent="0" algn="l" rtl="0">
                  <a:lnSpc>
                    <a:spcPct val="234999"/>
                  </a:lnSpc>
                  <a:spcBef>
                    <a:spcPts val="0"/>
                  </a:spcBef>
                  <a:spcAft>
                    <a:spcPts val="0"/>
                  </a:spcAft>
                  <a:buClr>
                    <a:srgbClr val="746661"/>
                  </a:buClr>
                  <a:buSzPts val="4000"/>
                  <a:buFont typeface="Avenir"/>
                  <a:buNone/>
                </a:pPr>
                <a:r>
                  <a:rPr lang="en-US" sz="4000" b="0" i="0" u="none" strike="noStrike" cap="none" dirty="0">
                    <a:solidFill>
                      <a:srgbClr val="746661"/>
                    </a:solidFill>
                    <a:latin typeface="Avenir"/>
                    <a:ea typeface="Avenir"/>
                    <a:cs typeface="Avenir"/>
                    <a:sym typeface="Avenir"/>
                  </a:rPr>
                  <a:t>Reading</a:t>
                </a:r>
                <a:endParaRPr dirty="0"/>
              </a:p>
            </p:txBody>
          </p:sp>
          <p:sp>
            <p:nvSpPr>
              <p:cNvPr id="255" name="Google Shape;255;p41"/>
              <p:cNvSpPr/>
              <p:nvPr/>
            </p:nvSpPr>
            <p:spPr>
              <a:xfrm>
                <a:off x="15499945" y="4286907"/>
                <a:ext cx="3247500" cy="652200"/>
              </a:xfrm>
              <a:prstGeom prst="roundRect">
                <a:avLst>
                  <a:gd name="adj" fmla="val 50000"/>
                </a:avLst>
              </a:prstGeom>
              <a:noFill/>
              <a:ln w="38100" cap="flat" cmpd="sng">
                <a:solidFill>
                  <a:srgbClr val="C8102E"/>
                </a:solidFill>
                <a:prstDash val="solid"/>
                <a:miter lim="400000"/>
                <a:headEnd type="none" w="sm" len="sm"/>
                <a:tailEnd type="none" w="sm" len="sm"/>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0" i="0" u="none" strike="noStrike" cap="none">
                  <a:solidFill>
                    <a:srgbClr val="FFFFFF"/>
                  </a:solidFill>
                  <a:latin typeface="Helvetica Neue"/>
                  <a:ea typeface="Helvetica Neue"/>
                  <a:cs typeface="Helvetica Neue"/>
                  <a:sym typeface="Helvetica Neue"/>
                </a:endParaRPr>
              </a:p>
            </p:txBody>
          </p:sp>
        </p:grpSp>
      </p:grpSp>
      <p:grpSp>
        <p:nvGrpSpPr>
          <p:cNvPr id="256" name="Google Shape;256;p41"/>
          <p:cNvGrpSpPr/>
          <p:nvPr/>
        </p:nvGrpSpPr>
        <p:grpSpPr>
          <a:xfrm>
            <a:off x="13819631" y="7809853"/>
            <a:ext cx="3078900" cy="966178"/>
            <a:chOff x="19453475" y="3476005"/>
            <a:chExt cx="3078900" cy="909345"/>
          </a:xfrm>
        </p:grpSpPr>
        <p:sp>
          <p:nvSpPr>
            <p:cNvPr id="257" name="Google Shape;257;p41"/>
            <p:cNvSpPr txBox="1"/>
            <p:nvPr/>
          </p:nvSpPr>
          <p:spPr>
            <a:xfrm>
              <a:off x="19865605" y="3476005"/>
              <a:ext cx="2276400" cy="841500"/>
            </a:xfrm>
            <a:prstGeom prst="rect">
              <a:avLst/>
            </a:prstGeom>
            <a:noFill/>
            <a:ln>
              <a:noFill/>
            </a:ln>
          </p:spPr>
          <p:txBody>
            <a:bodyPr spcFirstLastPara="1" wrap="square" lIns="71425" tIns="71425" rIns="71425" bIns="71425" anchor="ctr" anchorCtr="0">
              <a:noAutofit/>
            </a:bodyPr>
            <a:lstStyle/>
            <a:p>
              <a:pPr marL="0" marR="0" lvl="0" indent="0" algn="l" rtl="0">
                <a:lnSpc>
                  <a:spcPct val="234999"/>
                </a:lnSpc>
                <a:spcBef>
                  <a:spcPts val="0"/>
                </a:spcBef>
                <a:spcAft>
                  <a:spcPts val="0"/>
                </a:spcAft>
                <a:buClr>
                  <a:srgbClr val="746661"/>
                </a:buClr>
                <a:buSzPts val="4000"/>
                <a:buFont typeface="Avenir"/>
                <a:buNone/>
              </a:pPr>
              <a:r>
                <a:rPr lang="en-US" sz="4000" b="0" i="0" u="none" strike="noStrike" cap="none" dirty="0">
                  <a:solidFill>
                    <a:srgbClr val="746661"/>
                  </a:solidFill>
                  <a:latin typeface="Avenir"/>
                  <a:ea typeface="Avenir"/>
                  <a:cs typeface="Avenir"/>
                  <a:sym typeface="Avenir"/>
                </a:rPr>
                <a:t>Science</a:t>
              </a:r>
              <a:endParaRPr dirty="0"/>
            </a:p>
          </p:txBody>
        </p:sp>
        <p:sp>
          <p:nvSpPr>
            <p:cNvPr id="258" name="Google Shape;258;p41"/>
            <p:cNvSpPr/>
            <p:nvPr/>
          </p:nvSpPr>
          <p:spPr>
            <a:xfrm>
              <a:off x="19453475" y="3543850"/>
              <a:ext cx="3078900" cy="841500"/>
            </a:xfrm>
            <a:prstGeom prst="roundRect">
              <a:avLst>
                <a:gd name="adj" fmla="val 50000"/>
              </a:avLst>
            </a:prstGeom>
            <a:noFill/>
            <a:ln w="38100" cap="flat" cmpd="sng">
              <a:solidFill>
                <a:srgbClr val="C8102E"/>
              </a:solidFill>
              <a:prstDash val="solid"/>
              <a:miter lim="400000"/>
              <a:headEnd type="none" w="sm" len="sm"/>
              <a:tailEnd type="none" w="sm" len="sm"/>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0" i="0" u="none" strike="noStrike" cap="none">
                <a:solidFill>
                  <a:srgbClr val="FFFFFF"/>
                </a:solidFill>
                <a:latin typeface="Helvetica Neue"/>
                <a:ea typeface="Helvetica Neue"/>
                <a:cs typeface="Helvetica Neue"/>
                <a:sym typeface="Helvetica Neue"/>
              </a:endParaRPr>
            </a:p>
          </p:txBody>
        </p:sp>
      </p:grpSp>
      <p:grpSp>
        <p:nvGrpSpPr>
          <p:cNvPr id="259" name="Google Shape;259;p41"/>
          <p:cNvGrpSpPr/>
          <p:nvPr/>
        </p:nvGrpSpPr>
        <p:grpSpPr>
          <a:xfrm>
            <a:off x="4465563" y="9099003"/>
            <a:ext cx="13151887" cy="12072"/>
            <a:chOff x="4264100" y="1320753"/>
            <a:chExt cx="13151887" cy="12072"/>
          </a:xfrm>
        </p:grpSpPr>
        <p:cxnSp>
          <p:nvCxnSpPr>
            <p:cNvPr id="260" name="Google Shape;260;p41"/>
            <p:cNvCxnSpPr/>
            <p:nvPr/>
          </p:nvCxnSpPr>
          <p:spPr>
            <a:xfrm>
              <a:off x="4264100" y="1320753"/>
              <a:ext cx="5634900" cy="0"/>
            </a:xfrm>
            <a:prstGeom prst="straightConnector1">
              <a:avLst/>
            </a:prstGeom>
            <a:noFill/>
            <a:ln w="25400" cap="rnd" cmpd="sng">
              <a:solidFill>
                <a:srgbClr val="929292"/>
              </a:solidFill>
              <a:prstDash val="dashDot"/>
              <a:round/>
              <a:headEnd type="none" w="sm" len="sm"/>
              <a:tailEnd type="none" w="sm" len="sm"/>
            </a:ln>
          </p:spPr>
        </p:cxnSp>
        <p:cxnSp>
          <p:nvCxnSpPr>
            <p:cNvPr id="261" name="Google Shape;261;p41"/>
            <p:cNvCxnSpPr/>
            <p:nvPr/>
          </p:nvCxnSpPr>
          <p:spPr>
            <a:xfrm rot="10800000" flipH="1">
              <a:off x="12359188" y="1320825"/>
              <a:ext cx="5056800" cy="12000"/>
            </a:xfrm>
            <a:prstGeom prst="straightConnector1">
              <a:avLst/>
            </a:prstGeom>
            <a:noFill/>
            <a:ln w="25400" cap="rnd" cmpd="sng">
              <a:solidFill>
                <a:srgbClr val="929292"/>
              </a:solidFill>
              <a:prstDash val="dashDot"/>
              <a:round/>
              <a:headEnd type="none" w="sm" len="sm"/>
              <a:tailEnd type="none" w="sm" len="sm"/>
            </a:ln>
          </p:spPr>
        </p:cxnSp>
      </p:grpSp>
      <p:grpSp>
        <p:nvGrpSpPr>
          <p:cNvPr id="262" name="Google Shape;262;p41"/>
          <p:cNvGrpSpPr/>
          <p:nvPr/>
        </p:nvGrpSpPr>
        <p:grpSpPr>
          <a:xfrm>
            <a:off x="4264101" y="10960975"/>
            <a:ext cx="13697297" cy="737100"/>
            <a:chOff x="4264101" y="10960975"/>
            <a:chExt cx="13697297" cy="737100"/>
          </a:xfrm>
        </p:grpSpPr>
        <p:sp>
          <p:nvSpPr>
            <p:cNvPr id="263" name="Google Shape;263;p41"/>
            <p:cNvSpPr txBox="1"/>
            <p:nvPr/>
          </p:nvSpPr>
          <p:spPr>
            <a:xfrm>
              <a:off x="4264101" y="10970875"/>
              <a:ext cx="4682100" cy="727200"/>
            </a:xfrm>
            <a:prstGeom prst="rect">
              <a:avLst/>
            </a:prstGeom>
            <a:noFill/>
            <a:ln>
              <a:noFill/>
            </a:ln>
          </p:spPr>
          <p:txBody>
            <a:bodyPr spcFirstLastPara="1" wrap="square" lIns="71425" tIns="71425" rIns="71425" bIns="71425" anchor="ctr" anchorCtr="0">
              <a:noAutofit/>
            </a:bodyPr>
            <a:lstStyle/>
            <a:p>
              <a:pPr marL="0" marR="0" lvl="0" indent="0" algn="ctr" rtl="0">
                <a:lnSpc>
                  <a:spcPct val="189743"/>
                </a:lnSpc>
                <a:spcBef>
                  <a:spcPts val="0"/>
                </a:spcBef>
                <a:spcAft>
                  <a:spcPts val="0"/>
                </a:spcAft>
                <a:buClr>
                  <a:srgbClr val="78BE20"/>
                </a:buClr>
                <a:buSzPts val="3900"/>
                <a:buFont typeface="Raleway"/>
                <a:buNone/>
              </a:pPr>
              <a:r>
                <a:rPr lang="en-US" sz="3900" b="1" i="0" u="none" strike="noStrike" cap="none">
                  <a:solidFill>
                    <a:srgbClr val="78BE20"/>
                  </a:solidFill>
                  <a:latin typeface="Raleway"/>
                  <a:ea typeface="Raleway"/>
                  <a:cs typeface="Raleway"/>
                  <a:sym typeface="Raleway"/>
                </a:rPr>
                <a:t>Testing time: 3:50</a:t>
              </a:r>
              <a:endParaRPr b="1"/>
            </a:p>
          </p:txBody>
        </p:sp>
        <p:sp>
          <p:nvSpPr>
            <p:cNvPr id="264" name="Google Shape;264;p41"/>
            <p:cNvSpPr txBox="1"/>
            <p:nvPr/>
          </p:nvSpPr>
          <p:spPr>
            <a:xfrm>
              <a:off x="12844898" y="10960975"/>
              <a:ext cx="5116500" cy="727200"/>
            </a:xfrm>
            <a:prstGeom prst="rect">
              <a:avLst/>
            </a:prstGeom>
            <a:noFill/>
            <a:ln>
              <a:noFill/>
            </a:ln>
          </p:spPr>
          <p:txBody>
            <a:bodyPr spcFirstLastPara="1" wrap="square" lIns="71425" tIns="71425" rIns="71425" bIns="71425" anchor="ctr" anchorCtr="0">
              <a:noAutofit/>
            </a:bodyPr>
            <a:lstStyle/>
            <a:p>
              <a:pPr marL="0" marR="0" lvl="0" indent="0" algn="ctr" rtl="0">
                <a:lnSpc>
                  <a:spcPct val="189743"/>
                </a:lnSpc>
                <a:spcBef>
                  <a:spcPts val="0"/>
                </a:spcBef>
                <a:spcAft>
                  <a:spcPts val="0"/>
                </a:spcAft>
                <a:buClr>
                  <a:srgbClr val="78BE20"/>
                </a:buClr>
                <a:buSzPts val="3900"/>
                <a:buFont typeface="Raleway"/>
                <a:buNone/>
              </a:pPr>
              <a:r>
                <a:rPr lang="en-US" sz="3900" b="1" i="0" u="none" strike="noStrike" cap="none">
                  <a:solidFill>
                    <a:srgbClr val="78BE20"/>
                  </a:solidFill>
                  <a:latin typeface="Raleway"/>
                  <a:ea typeface="Raleway"/>
                  <a:cs typeface="Raleway"/>
                  <a:sym typeface="Raleway"/>
                </a:rPr>
                <a:t>Testing time: 3:35</a:t>
              </a:r>
              <a:endParaRPr b="1"/>
            </a:p>
          </p:txBody>
        </p:sp>
      </p:grpSp>
      <p:sp>
        <p:nvSpPr>
          <p:cNvPr id="265" name="Google Shape;265;p41"/>
          <p:cNvSpPr txBox="1"/>
          <p:nvPr/>
        </p:nvSpPr>
        <p:spPr>
          <a:xfrm>
            <a:off x="17961500" y="4536750"/>
            <a:ext cx="621600" cy="4642500"/>
          </a:xfrm>
          <a:prstGeom prst="rect">
            <a:avLst/>
          </a:prstGeom>
          <a:no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78BE20"/>
              </a:buClr>
              <a:buSzPts val="30000"/>
              <a:buFont typeface="Helvetica Neue Light"/>
              <a:buNone/>
            </a:pPr>
            <a:r>
              <a:rPr lang="en-US" sz="30000" b="0" i="0" u="none" strike="noStrike" cap="none">
                <a:solidFill>
                  <a:srgbClr val="78BE20"/>
                </a:solidFill>
                <a:latin typeface="Helvetica Neue Light"/>
                <a:ea typeface="Helvetica Neue Light"/>
                <a:cs typeface="Helvetica Neue Light"/>
                <a:sym typeface="Helvetica Neue Light"/>
              </a:rPr>
              <a:t>}</a:t>
            </a:r>
            <a:endParaRPr/>
          </a:p>
        </p:txBody>
      </p:sp>
      <p:grpSp>
        <p:nvGrpSpPr>
          <p:cNvPr id="266" name="Google Shape;266;p41"/>
          <p:cNvGrpSpPr/>
          <p:nvPr/>
        </p:nvGrpSpPr>
        <p:grpSpPr>
          <a:xfrm>
            <a:off x="1854903" y="4536770"/>
            <a:ext cx="2409195" cy="4642460"/>
            <a:chOff x="1854903" y="4536770"/>
            <a:chExt cx="2409195" cy="4642460"/>
          </a:xfrm>
        </p:grpSpPr>
        <p:sp>
          <p:nvSpPr>
            <p:cNvPr id="267" name="Google Shape;267;p41"/>
            <p:cNvSpPr txBox="1"/>
            <p:nvPr/>
          </p:nvSpPr>
          <p:spPr>
            <a:xfrm>
              <a:off x="3175806" y="4536770"/>
              <a:ext cx="1088292" cy="4642460"/>
            </a:xfrm>
            <a:prstGeom prst="rect">
              <a:avLst/>
            </a:prstGeom>
            <a:no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78BE20"/>
                </a:buClr>
                <a:buSzPts val="30000"/>
                <a:buFont typeface="Helvetica Neue Light"/>
                <a:buNone/>
              </a:pPr>
              <a:r>
                <a:rPr lang="en-US" sz="30000" b="0" i="0" u="none" strike="noStrike" cap="none">
                  <a:solidFill>
                    <a:srgbClr val="78BE20"/>
                  </a:solidFill>
                  <a:latin typeface="Helvetica Neue Light"/>
                  <a:ea typeface="Helvetica Neue Light"/>
                  <a:cs typeface="Helvetica Neue Light"/>
                  <a:sym typeface="Helvetica Neue Light"/>
                </a:rPr>
                <a:t>{</a:t>
              </a:r>
              <a:endParaRPr/>
            </a:p>
          </p:txBody>
        </p:sp>
        <p:sp>
          <p:nvSpPr>
            <p:cNvPr id="268" name="Google Shape;268;p41"/>
            <p:cNvSpPr txBox="1"/>
            <p:nvPr/>
          </p:nvSpPr>
          <p:spPr>
            <a:xfrm>
              <a:off x="1854903" y="6919600"/>
              <a:ext cx="1576800" cy="727200"/>
            </a:xfrm>
            <a:prstGeom prst="rect">
              <a:avLst/>
            </a:prstGeom>
            <a:noFill/>
            <a:ln>
              <a:noFill/>
            </a:ln>
          </p:spPr>
          <p:txBody>
            <a:bodyPr spcFirstLastPara="1" wrap="square" lIns="71425" tIns="71425" rIns="71425" bIns="71425" anchor="ctr" anchorCtr="0">
              <a:noAutofit/>
            </a:bodyPr>
            <a:lstStyle/>
            <a:p>
              <a:pPr marL="0" marR="0" lvl="0" indent="0" algn="ctr" rtl="0">
                <a:lnSpc>
                  <a:spcPct val="189743"/>
                </a:lnSpc>
                <a:spcBef>
                  <a:spcPts val="0"/>
                </a:spcBef>
                <a:spcAft>
                  <a:spcPts val="0"/>
                </a:spcAft>
                <a:buClr>
                  <a:srgbClr val="78BE20"/>
                </a:buClr>
                <a:buSzPts val="3900"/>
                <a:buFont typeface="Raleway"/>
                <a:buNone/>
              </a:pPr>
              <a:r>
                <a:rPr lang="en-US" sz="3900" b="1" i="0" u="none" strike="noStrike" cap="none">
                  <a:solidFill>
                    <a:srgbClr val="78BE20"/>
                  </a:solidFill>
                  <a:latin typeface="Raleway"/>
                  <a:ea typeface="Raleway"/>
                  <a:cs typeface="Raleway"/>
                  <a:sym typeface="Raleway"/>
                </a:rPr>
                <a:t>3:00</a:t>
              </a:r>
              <a:endParaRPr b="1"/>
            </a:p>
          </p:txBody>
        </p:sp>
      </p:grpSp>
      <p:sp>
        <p:nvSpPr>
          <p:cNvPr id="269" name="Google Shape;269;p41"/>
          <p:cNvSpPr txBox="1"/>
          <p:nvPr/>
        </p:nvSpPr>
        <p:spPr>
          <a:xfrm>
            <a:off x="19391504" y="6831125"/>
            <a:ext cx="1698900" cy="727200"/>
          </a:xfrm>
          <a:prstGeom prst="rect">
            <a:avLst/>
          </a:prstGeom>
          <a:noFill/>
          <a:ln>
            <a:noFill/>
          </a:ln>
        </p:spPr>
        <p:txBody>
          <a:bodyPr spcFirstLastPara="1" wrap="square" lIns="71425" tIns="71425" rIns="71425" bIns="71425" anchor="ctr" anchorCtr="0">
            <a:noAutofit/>
          </a:bodyPr>
          <a:lstStyle/>
          <a:p>
            <a:pPr marL="0" marR="0" lvl="0" indent="0" algn="ctr" rtl="0">
              <a:lnSpc>
                <a:spcPct val="189743"/>
              </a:lnSpc>
              <a:spcBef>
                <a:spcPts val="0"/>
              </a:spcBef>
              <a:spcAft>
                <a:spcPts val="0"/>
              </a:spcAft>
              <a:buClr>
                <a:srgbClr val="78BE20"/>
              </a:buClr>
              <a:buSzPts val="3900"/>
              <a:buFont typeface="Raleway"/>
              <a:buNone/>
            </a:pPr>
            <a:r>
              <a:rPr lang="en-US" sz="3900" b="1" i="0" u="none" strike="noStrike" cap="none">
                <a:solidFill>
                  <a:srgbClr val="78BE20"/>
                </a:solidFill>
                <a:latin typeface="Raleway"/>
                <a:ea typeface="Raleway"/>
                <a:cs typeface="Raleway"/>
                <a:sym typeface="Raleway"/>
              </a:rPr>
              <a:t>2:55</a:t>
            </a:r>
            <a:endParaRPr b="1"/>
          </a:p>
        </p:txBody>
      </p:sp>
      <p:grpSp>
        <p:nvGrpSpPr>
          <p:cNvPr id="270" name="Google Shape;270;p41"/>
          <p:cNvGrpSpPr/>
          <p:nvPr/>
        </p:nvGrpSpPr>
        <p:grpSpPr>
          <a:xfrm>
            <a:off x="3087408" y="9080397"/>
            <a:ext cx="16756792" cy="1422603"/>
            <a:chOff x="3087408" y="9080397"/>
            <a:chExt cx="16756792" cy="1422603"/>
          </a:xfrm>
        </p:grpSpPr>
        <p:grpSp>
          <p:nvGrpSpPr>
            <p:cNvPr id="271" name="Google Shape;271;p41"/>
            <p:cNvGrpSpPr/>
            <p:nvPr/>
          </p:nvGrpSpPr>
          <p:grpSpPr>
            <a:xfrm>
              <a:off x="4723525" y="9080397"/>
              <a:ext cx="12163325" cy="1240078"/>
              <a:chOff x="4723525" y="9080397"/>
              <a:chExt cx="12163325" cy="1240078"/>
            </a:xfrm>
          </p:grpSpPr>
          <p:grpSp>
            <p:nvGrpSpPr>
              <p:cNvPr id="272" name="Google Shape;272;p41"/>
              <p:cNvGrpSpPr/>
              <p:nvPr/>
            </p:nvGrpSpPr>
            <p:grpSpPr>
              <a:xfrm>
                <a:off x="4723525" y="9080397"/>
                <a:ext cx="5250600" cy="1074402"/>
                <a:chOff x="4723525" y="9080397"/>
                <a:chExt cx="5250600" cy="1074402"/>
              </a:xfrm>
            </p:grpSpPr>
            <p:sp>
              <p:nvSpPr>
                <p:cNvPr id="273" name="Google Shape;273;p41"/>
                <p:cNvSpPr txBox="1"/>
                <p:nvPr/>
              </p:nvSpPr>
              <p:spPr>
                <a:xfrm>
                  <a:off x="5270202" y="9080397"/>
                  <a:ext cx="4638716" cy="841376"/>
                </a:xfrm>
                <a:prstGeom prst="rect">
                  <a:avLst/>
                </a:prstGeom>
                <a:noFill/>
                <a:ln>
                  <a:noFill/>
                </a:ln>
              </p:spPr>
              <p:txBody>
                <a:bodyPr spcFirstLastPara="1" wrap="square" lIns="71425" tIns="71425" rIns="71425" bIns="71425" anchor="ctr" anchorCtr="0">
                  <a:noAutofit/>
                </a:bodyPr>
                <a:lstStyle/>
                <a:p>
                  <a:pPr marL="0" marR="0" lvl="0" indent="0" algn="l" rtl="0">
                    <a:lnSpc>
                      <a:spcPct val="234999"/>
                    </a:lnSpc>
                    <a:spcBef>
                      <a:spcPts val="0"/>
                    </a:spcBef>
                    <a:spcAft>
                      <a:spcPts val="0"/>
                    </a:spcAft>
                    <a:buClr>
                      <a:srgbClr val="746661"/>
                    </a:buClr>
                    <a:buSzPts val="4000"/>
                    <a:buFont typeface="Avenir"/>
                    <a:buNone/>
                  </a:pPr>
                  <a:r>
                    <a:rPr lang="en-US" sz="4000" b="0" i="0" u="none" strike="noStrike" cap="none" dirty="0">
                      <a:solidFill>
                        <a:srgbClr val="746661"/>
                      </a:solidFill>
                      <a:latin typeface="Avenir"/>
                      <a:ea typeface="Avenir"/>
                      <a:cs typeface="Avenir"/>
                      <a:sym typeface="Avenir"/>
                    </a:rPr>
                    <a:t>Essay (optional)</a:t>
                  </a:r>
                  <a:endParaRPr dirty="0"/>
                </a:p>
              </p:txBody>
            </p:sp>
            <p:sp>
              <p:nvSpPr>
                <p:cNvPr id="274" name="Google Shape;274;p41"/>
                <p:cNvSpPr/>
                <p:nvPr/>
              </p:nvSpPr>
              <p:spPr>
                <a:xfrm>
                  <a:off x="4723525" y="9313299"/>
                  <a:ext cx="5250600" cy="841500"/>
                </a:xfrm>
                <a:prstGeom prst="roundRect">
                  <a:avLst>
                    <a:gd name="adj" fmla="val 50000"/>
                  </a:avLst>
                </a:prstGeom>
                <a:noFill/>
                <a:ln w="38100" cap="flat" cmpd="sng">
                  <a:solidFill>
                    <a:srgbClr val="3CA4E8"/>
                  </a:solidFill>
                  <a:prstDash val="solid"/>
                  <a:miter lim="400000"/>
                  <a:headEnd type="none" w="sm" len="sm"/>
                  <a:tailEnd type="none" w="sm" len="sm"/>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0" i="0" u="none" strike="noStrike" cap="none">
                    <a:solidFill>
                      <a:srgbClr val="FFFFFF"/>
                    </a:solidFill>
                    <a:latin typeface="Helvetica Neue"/>
                    <a:ea typeface="Helvetica Neue"/>
                    <a:cs typeface="Helvetica Neue"/>
                    <a:sym typeface="Helvetica Neue"/>
                  </a:endParaRPr>
                </a:p>
              </p:txBody>
            </p:sp>
          </p:grpSp>
          <p:grpSp>
            <p:nvGrpSpPr>
              <p:cNvPr id="275" name="Google Shape;275;p41"/>
              <p:cNvGrpSpPr/>
              <p:nvPr/>
            </p:nvGrpSpPr>
            <p:grpSpPr>
              <a:xfrm>
                <a:off x="12189150" y="9254314"/>
                <a:ext cx="4697700" cy="1066161"/>
                <a:chOff x="12189150" y="9254314"/>
                <a:chExt cx="4697700" cy="1066161"/>
              </a:xfrm>
            </p:grpSpPr>
            <p:sp>
              <p:nvSpPr>
                <p:cNvPr id="276" name="Google Shape;276;p41"/>
                <p:cNvSpPr txBox="1"/>
                <p:nvPr/>
              </p:nvSpPr>
              <p:spPr>
                <a:xfrm>
                  <a:off x="12746785" y="9254314"/>
                  <a:ext cx="3996573" cy="841376"/>
                </a:xfrm>
                <a:prstGeom prst="rect">
                  <a:avLst/>
                </a:prstGeom>
                <a:noFill/>
                <a:ln>
                  <a:noFill/>
                </a:ln>
              </p:spPr>
              <p:txBody>
                <a:bodyPr spcFirstLastPara="1" wrap="square" lIns="71425" tIns="71425" rIns="71425" bIns="71425" anchor="ctr" anchorCtr="0">
                  <a:noAutofit/>
                </a:bodyPr>
                <a:lstStyle/>
                <a:p>
                  <a:pPr marL="0" marR="0" lvl="0" indent="0" algn="l" rtl="0">
                    <a:lnSpc>
                      <a:spcPct val="234999"/>
                    </a:lnSpc>
                    <a:spcBef>
                      <a:spcPts val="0"/>
                    </a:spcBef>
                    <a:spcAft>
                      <a:spcPts val="0"/>
                    </a:spcAft>
                    <a:buClr>
                      <a:srgbClr val="746661"/>
                    </a:buClr>
                    <a:buSzPts val="4000"/>
                    <a:buFont typeface="Avenir"/>
                    <a:buNone/>
                  </a:pPr>
                  <a:r>
                    <a:rPr lang="en-US" sz="4000" b="0" i="0" u="none" strike="noStrike" cap="none" dirty="0">
                      <a:solidFill>
                        <a:srgbClr val="746661"/>
                      </a:solidFill>
                      <a:latin typeface="Avenir"/>
                      <a:ea typeface="Avenir"/>
                      <a:cs typeface="Avenir"/>
                      <a:sym typeface="Avenir"/>
                    </a:rPr>
                    <a:t>Essay (optional)</a:t>
                  </a:r>
                  <a:endParaRPr dirty="0"/>
                </a:p>
              </p:txBody>
            </p:sp>
            <p:sp>
              <p:nvSpPr>
                <p:cNvPr id="277" name="Google Shape;277;p41"/>
                <p:cNvSpPr/>
                <p:nvPr/>
              </p:nvSpPr>
              <p:spPr>
                <a:xfrm>
                  <a:off x="12189150" y="9275875"/>
                  <a:ext cx="4697700" cy="1044600"/>
                </a:xfrm>
                <a:prstGeom prst="roundRect">
                  <a:avLst>
                    <a:gd name="adj" fmla="val 50000"/>
                  </a:avLst>
                </a:prstGeom>
                <a:noFill/>
                <a:ln w="38100" cap="flat" cmpd="sng">
                  <a:solidFill>
                    <a:srgbClr val="C8102E"/>
                  </a:solidFill>
                  <a:prstDash val="solid"/>
                  <a:miter lim="400000"/>
                  <a:headEnd type="none" w="sm" len="sm"/>
                  <a:tailEnd type="none" w="sm" len="sm"/>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0" i="0" u="none" strike="noStrike" cap="none">
                    <a:solidFill>
                      <a:srgbClr val="FFFFFF"/>
                    </a:solidFill>
                    <a:latin typeface="Helvetica Neue"/>
                    <a:ea typeface="Helvetica Neue"/>
                    <a:cs typeface="Helvetica Neue"/>
                    <a:sym typeface="Helvetica Neue"/>
                  </a:endParaRPr>
                </a:p>
              </p:txBody>
            </p:sp>
          </p:grpSp>
        </p:grpSp>
        <p:grpSp>
          <p:nvGrpSpPr>
            <p:cNvPr id="278" name="Google Shape;278;p41"/>
            <p:cNvGrpSpPr/>
            <p:nvPr/>
          </p:nvGrpSpPr>
          <p:grpSpPr>
            <a:xfrm>
              <a:off x="3087408" y="9127384"/>
              <a:ext cx="1698948" cy="1343237"/>
              <a:chOff x="3087408" y="9127384"/>
              <a:chExt cx="1698948" cy="1343237"/>
            </a:xfrm>
          </p:grpSpPr>
          <p:sp>
            <p:nvSpPr>
              <p:cNvPr id="279" name="Google Shape;279;p41"/>
              <p:cNvSpPr txBox="1"/>
              <p:nvPr/>
            </p:nvSpPr>
            <p:spPr>
              <a:xfrm>
                <a:off x="3697956" y="9127384"/>
                <a:ext cx="1088400" cy="1209000"/>
              </a:xfrm>
              <a:prstGeom prst="rect">
                <a:avLst/>
              </a:prstGeom>
              <a:no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78BE20"/>
                  </a:buClr>
                  <a:buSzPts val="7100"/>
                  <a:buFont typeface="Helvetica Neue"/>
                  <a:buNone/>
                </a:pPr>
                <a:r>
                  <a:rPr lang="en-US" sz="7100" b="1" i="0" u="none" strike="noStrike" cap="none">
                    <a:solidFill>
                      <a:srgbClr val="78BE20"/>
                    </a:solidFill>
                    <a:latin typeface="Helvetica Neue"/>
                    <a:ea typeface="Helvetica Neue"/>
                    <a:cs typeface="Helvetica Neue"/>
                    <a:sym typeface="Helvetica Neue"/>
                  </a:rPr>
                  <a:t>{</a:t>
                </a:r>
                <a:endParaRPr/>
              </a:p>
            </p:txBody>
          </p:sp>
          <p:sp>
            <p:nvSpPr>
              <p:cNvPr id="280" name="Google Shape;280;p41"/>
              <p:cNvSpPr txBox="1"/>
              <p:nvPr/>
            </p:nvSpPr>
            <p:spPr>
              <a:xfrm>
                <a:off x="3087408" y="9743545"/>
                <a:ext cx="830670" cy="727076"/>
              </a:xfrm>
              <a:prstGeom prst="rect">
                <a:avLst/>
              </a:prstGeom>
              <a:noFill/>
              <a:ln>
                <a:noFill/>
              </a:ln>
            </p:spPr>
            <p:txBody>
              <a:bodyPr spcFirstLastPara="1" wrap="square" lIns="71425" tIns="71425" rIns="71425" bIns="71425" anchor="ctr" anchorCtr="0">
                <a:noAutofit/>
              </a:bodyPr>
              <a:lstStyle/>
              <a:p>
                <a:pPr marL="0" marR="0" lvl="0" indent="0" algn="ctr" rtl="0">
                  <a:lnSpc>
                    <a:spcPct val="189743"/>
                  </a:lnSpc>
                  <a:spcBef>
                    <a:spcPts val="0"/>
                  </a:spcBef>
                  <a:spcAft>
                    <a:spcPts val="0"/>
                  </a:spcAft>
                  <a:buClr>
                    <a:srgbClr val="78BE20"/>
                  </a:buClr>
                  <a:buSzPts val="3900"/>
                  <a:buFont typeface="Raleway"/>
                  <a:buNone/>
                </a:pPr>
                <a:r>
                  <a:rPr lang="en-US" sz="3900" b="0" i="0" u="none" strike="noStrike" cap="none">
                    <a:solidFill>
                      <a:srgbClr val="78BE20"/>
                    </a:solidFill>
                    <a:latin typeface="Raleway"/>
                    <a:ea typeface="Raleway"/>
                    <a:cs typeface="Raleway"/>
                    <a:sym typeface="Raleway"/>
                  </a:rPr>
                  <a:t>:</a:t>
                </a:r>
                <a:r>
                  <a:rPr lang="en-US" sz="3900" b="1" i="0" u="none" strike="noStrike" cap="none">
                    <a:solidFill>
                      <a:srgbClr val="78BE20"/>
                    </a:solidFill>
                    <a:latin typeface="Raleway"/>
                    <a:ea typeface="Raleway"/>
                    <a:cs typeface="Raleway"/>
                    <a:sym typeface="Raleway"/>
                  </a:rPr>
                  <a:t>50</a:t>
                </a:r>
                <a:endParaRPr b="1"/>
              </a:p>
            </p:txBody>
          </p:sp>
        </p:grpSp>
        <p:grpSp>
          <p:nvGrpSpPr>
            <p:cNvPr id="281" name="Google Shape;281;p41"/>
            <p:cNvGrpSpPr/>
            <p:nvPr/>
          </p:nvGrpSpPr>
          <p:grpSpPr>
            <a:xfrm>
              <a:off x="16221100" y="9099000"/>
              <a:ext cx="3623100" cy="1404000"/>
              <a:chOff x="16221100" y="9099000"/>
              <a:chExt cx="3623100" cy="1404000"/>
            </a:xfrm>
          </p:grpSpPr>
          <p:sp>
            <p:nvSpPr>
              <p:cNvPr id="282" name="Google Shape;282;p41"/>
              <p:cNvSpPr txBox="1"/>
              <p:nvPr/>
            </p:nvSpPr>
            <p:spPr>
              <a:xfrm rot="10800000">
                <a:off x="16221100" y="9099000"/>
                <a:ext cx="3000000" cy="140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7100" b="1">
                    <a:solidFill>
                      <a:srgbClr val="78BE20"/>
                    </a:solidFill>
                    <a:latin typeface="Helvetica Neue"/>
                    <a:ea typeface="Helvetica Neue"/>
                    <a:cs typeface="Helvetica Neue"/>
                    <a:sym typeface="Helvetica Neue"/>
                  </a:rPr>
                  <a:t>{</a:t>
                </a:r>
                <a:endParaRPr/>
              </a:p>
            </p:txBody>
          </p:sp>
          <p:sp>
            <p:nvSpPr>
              <p:cNvPr id="283" name="Google Shape;283;p41"/>
              <p:cNvSpPr txBox="1"/>
              <p:nvPr/>
            </p:nvSpPr>
            <p:spPr>
              <a:xfrm>
                <a:off x="17567800" y="9368275"/>
                <a:ext cx="2276400" cy="727200"/>
              </a:xfrm>
              <a:prstGeom prst="rect">
                <a:avLst/>
              </a:prstGeom>
              <a:noFill/>
              <a:ln>
                <a:noFill/>
              </a:ln>
            </p:spPr>
            <p:txBody>
              <a:bodyPr spcFirstLastPara="1" wrap="square" lIns="91425" tIns="91425" rIns="91425" bIns="91425" anchor="t" anchorCtr="0">
                <a:noAutofit/>
              </a:bodyPr>
              <a:lstStyle/>
              <a:p>
                <a:pPr marL="0" lvl="0" indent="0" algn="ctr" rtl="0">
                  <a:lnSpc>
                    <a:spcPct val="189743"/>
                  </a:lnSpc>
                  <a:spcBef>
                    <a:spcPts val="0"/>
                  </a:spcBef>
                  <a:spcAft>
                    <a:spcPts val="0"/>
                  </a:spcAft>
                  <a:buNone/>
                </a:pPr>
                <a:r>
                  <a:rPr lang="en-US" sz="3900" b="1">
                    <a:solidFill>
                      <a:srgbClr val="78BE20"/>
                    </a:solidFill>
                    <a:latin typeface="Raleway"/>
                    <a:ea typeface="Raleway"/>
                    <a:cs typeface="Raleway"/>
                    <a:sym typeface="Raleway"/>
                  </a:rPr>
                  <a:t>:40</a:t>
                </a:r>
                <a:endParaRPr b="1">
                  <a:solidFill>
                    <a:schemeClr val="dk1"/>
                  </a:solidFill>
                </a:endParaRPr>
              </a:p>
            </p:txBody>
          </p:sp>
        </p:grpSp>
      </p:grpSp>
      <p:grpSp>
        <p:nvGrpSpPr>
          <p:cNvPr id="284" name="Google Shape;284;p41"/>
          <p:cNvGrpSpPr/>
          <p:nvPr/>
        </p:nvGrpSpPr>
        <p:grpSpPr>
          <a:xfrm>
            <a:off x="1255973" y="4001150"/>
            <a:ext cx="19570965" cy="1807976"/>
            <a:chOff x="1255973" y="4001150"/>
            <a:chExt cx="19570965" cy="1807976"/>
          </a:xfrm>
        </p:grpSpPr>
        <p:pic>
          <p:nvPicPr>
            <p:cNvPr id="285" name="Google Shape;285;p41"/>
            <p:cNvPicPr preferRelativeResize="0"/>
            <p:nvPr/>
          </p:nvPicPr>
          <p:blipFill>
            <a:blip r:embed="rId3">
              <a:alphaModFix/>
            </a:blip>
            <a:stretch>
              <a:fillRect/>
            </a:stretch>
          </p:blipFill>
          <p:spPr>
            <a:xfrm>
              <a:off x="19018963" y="4001150"/>
              <a:ext cx="1807975" cy="1807975"/>
            </a:xfrm>
            <a:prstGeom prst="rect">
              <a:avLst/>
            </a:prstGeom>
            <a:noFill/>
            <a:ln>
              <a:noFill/>
            </a:ln>
          </p:spPr>
        </p:pic>
        <p:pic>
          <p:nvPicPr>
            <p:cNvPr id="286" name="Google Shape;286;p41"/>
            <p:cNvPicPr preferRelativeResize="0"/>
            <p:nvPr/>
          </p:nvPicPr>
          <p:blipFill>
            <a:blip r:embed="rId4">
              <a:alphaModFix/>
            </a:blip>
            <a:stretch>
              <a:fillRect/>
            </a:stretch>
          </p:blipFill>
          <p:spPr>
            <a:xfrm>
              <a:off x="1255973" y="4001150"/>
              <a:ext cx="2564499" cy="1807976"/>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4"/>
                                        </p:tgtEl>
                                        <p:attrNameLst>
                                          <p:attrName>style.visibility</p:attrName>
                                        </p:attrNameLst>
                                      </p:cBhvr>
                                      <p:to>
                                        <p:strVal val="visible"/>
                                      </p:to>
                                    </p:set>
                                    <p:animEffect transition="in" filter="fade">
                                      <p:cBhvr>
                                        <p:cTn id="7" dur="1000"/>
                                        <p:tgtEl>
                                          <p:spTgt spid="2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9"/>
                                        </p:tgtEl>
                                        <p:attrNameLst>
                                          <p:attrName>style.visibility</p:attrName>
                                        </p:attrNameLst>
                                      </p:cBhvr>
                                      <p:to>
                                        <p:strVal val="visible"/>
                                      </p:to>
                                    </p:set>
                                    <p:animEffect transition="in" filter="fade">
                                      <p:cBhvr>
                                        <p:cTn id="12" dur="1000"/>
                                        <p:tgtEl>
                                          <p:spTgt spid="2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6"/>
                                        </p:tgtEl>
                                        <p:attrNameLst>
                                          <p:attrName>style.visibility</p:attrName>
                                        </p:attrNameLst>
                                      </p:cBhvr>
                                      <p:to>
                                        <p:strVal val="visible"/>
                                      </p:to>
                                    </p:set>
                                    <p:animEffect transition="in" filter="fade">
                                      <p:cBhvr>
                                        <p:cTn id="17" dur="1000"/>
                                        <p:tgtEl>
                                          <p:spTgt spid="2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2"/>
                                        </p:tgtEl>
                                        <p:attrNameLst>
                                          <p:attrName>style.visibility</p:attrName>
                                        </p:attrNameLst>
                                      </p:cBhvr>
                                      <p:to>
                                        <p:strVal val="visible"/>
                                      </p:to>
                                    </p:set>
                                    <p:animEffect transition="in" filter="fade">
                                      <p:cBhvr>
                                        <p:cTn id="22" dur="1000"/>
                                        <p:tgtEl>
                                          <p:spTgt spid="2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3"/>
                                        </p:tgtEl>
                                        <p:attrNameLst>
                                          <p:attrName>style.visibility</p:attrName>
                                        </p:attrNameLst>
                                      </p:cBhvr>
                                      <p:to>
                                        <p:strVal val="visible"/>
                                      </p:to>
                                    </p:set>
                                    <p:animEffect transition="in" filter="fade">
                                      <p:cBhvr>
                                        <p:cTn id="27" dur="1000"/>
                                        <p:tgtEl>
                                          <p:spTgt spid="2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6"/>
                                        </p:tgtEl>
                                        <p:attrNameLst>
                                          <p:attrName>style.visibility</p:attrName>
                                        </p:attrNameLst>
                                      </p:cBhvr>
                                      <p:to>
                                        <p:strVal val="visible"/>
                                      </p:to>
                                    </p:set>
                                    <p:animEffect transition="in" filter="fade">
                                      <p:cBhvr>
                                        <p:cTn id="32" dur="1000"/>
                                        <p:tgtEl>
                                          <p:spTgt spid="25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6"/>
                                        </p:tgtEl>
                                        <p:attrNameLst>
                                          <p:attrName>style.visibility</p:attrName>
                                        </p:attrNameLst>
                                      </p:cBhvr>
                                      <p:to>
                                        <p:strVal val="visible"/>
                                      </p:to>
                                    </p:set>
                                    <p:animEffect transition="in" filter="fade">
                                      <p:cBhvr>
                                        <p:cTn id="37" dur="1000"/>
                                        <p:tgtEl>
                                          <p:spTgt spid="26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5"/>
                                        </p:tgtEl>
                                        <p:attrNameLst>
                                          <p:attrName>style.visibility</p:attrName>
                                        </p:attrNameLst>
                                      </p:cBhvr>
                                      <p:to>
                                        <p:strVal val="visible"/>
                                      </p:to>
                                    </p:set>
                                    <p:animEffect transition="in" filter="fade">
                                      <p:cBhvr>
                                        <p:cTn id="42" dur="1000"/>
                                        <p:tgtEl>
                                          <p:spTgt spid="265"/>
                                        </p:tgtEl>
                                      </p:cBhvr>
                                    </p:animEffect>
                                  </p:childTnLst>
                                </p:cTn>
                              </p:par>
                              <p:par>
                                <p:cTn id="43" presetID="10" presetClass="entr" presetSubtype="0" fill="hold" nodeType="withEffect">
                                  <p:stCondLst>
                                    <p:cond delay="0"/>
                                  </p:stCondLst>
                                  <p:childTnLst>
                                    <p:set>
                                      <p:cBhvr>
                                        <p:cTn id="44" dur="1" fill="hold">
                                          <p:stCondLst>
                                            <p:cond delay="0"/>
                                          </p:stCondLst>
                                        </p:cTn>
                                        <p:tgtEl>
                                          <p:spTgt spid="269"/>
                                        </p:tgtEl>
                                        <p:attrNameLst>
                                          <p:attrName>style.visibility</p:attrName>
                                        </p:attrNameLst>
                                      </p:cBhvr>
                                      <p:to>
                                        <p:strVal val="visible"/>
                                      </p:to>
                                    </p:set>
                                    <p:animEffect transition="in" filter="fade">
                                      <p:cBhvr>
                                        <p:cTn id="45" dur="1000"/>
                                        <p:tgtEl>
                                          <p:spTgt spid="26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59"/>
                                        </p:tgtEl>
                                        <p:attrNameLst>
                                          <p:attrName>style.visibility</p:attrName>
                                        </p:attrNameLst>
                                      </p:cBhvr>
                                      <p:to>
                                        <p:strVal val="visible"/>
                                      </p:to>
                                    </p:set>
                                    <p:animEffect transition="in" filter="fade">
                                      <p:cBhvr>
                                        <p:cTn id="50" dur="1000"/>
                                        <p:tgtEl>
                                          <p:spTgt spid="25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70"/>
                                        </p:tgtEl>
                                        <p:attrNameLst>
                                          <p:attrName>style.visibility</p:attrName>
                                        </p:attrNameLst>
                                      </p:cBhvr>
                                      <p:to>
                                        <p:strVal val="visible"/>
                                      </p:to>
                                    </p:set>
                                    <p:animEffect transition="in" filter="fade">
                                      <p:cBhvr>
                                        <p:cTn id="55" dur="1000"/>
                                        <p:tgtEl>
                                          <p:spTgt spid="27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62"/>
                                        </p:tgtEl>
                                        <p:attrNameLst>
                                          <p:attrName>style.visibility</p:attrName>
                                        </p:attrNameLst>
                                      </p:cBhvr>
                                      <p:to>
                                        <p:strVal val="visible"/>
                                      </p:to>
                                    </p:set>
                                    <p:animEffect transition="in" filter="fade">
                                      <p:cBhvr>
                                        <p:cTn id="60" dur="10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2"/>
          <p:cNvSpPr txBox="1">
            <a:spLocks noGrp="1"/>
          </p:cNvSpPr>
          <p:nvPr>
            <p:ph type="body" idx="1"/>
          </p:nvPr>
        </p:nvSpPr>
        <p:spPr>
          <a:xfrm>
            <a:off x="2046397" y="2800879"/>
            <a:ext cx="20674200" cy="1171500"/>
          </a:xfrm>
          <a:prstGeom prst="rect">
            <a:avLst/>
          </a:prstGeom>
        </p:spPr>
        <p:txBody>
          <a:bodyPr spcFirstLastPara="1" wrap="square" lIns="71425" tIns="71425" rIns="71425" bIns="71425" anchor="ctr" anchorCtr="0">
            <a:noAutofit/>
          </a:bodyPr>
          <a:lstStyle/>
          <a:p>
            <a:pPr marL="0" lvl="0" indent="0" algn="l" rtl="0">
              <a:spcBef>
                <a:spcPts val="0"/>
              </a:spcBef>
              <a:spcAft>
                <a:spcPts val="0"/>
              </a:spcAft>
              <a:buNone/>
            </a:pPr>
            <a:r>
              <a:rPr lang="en-US"/>
              <a:t>Overall, 75-80% of the test content overlaps</a:t>
            </a:r>
            <a:endParaRPr/>
          </a:p>
        </p:txBody>
      </p:sp>
      <p:grpSp>
        <p:nvGrpSpPr>
          <p:cNvPr id="292" name="Google Shape;292;p42"/>
          <p:cNvGrpSpPr/>
          <p:nvPr/>
        </p:nvGrpSpPr>
        <p:grpSpPr>
          <a:xfrm>
            <a:off x="6749150" y="4229400"/>
            <a:ext cx="9679550" cy="8208000"/>
            <a:chOff x="6749150" y="4229400"/>
            <a:chExt cx="9679550" cy="8208000"/>
          </a:xfrm>
        </p:grpSpPr>
        <p:sp>
          <p:nvSpPr>
            <p:cNvPr id="293" name="Google Shape;293;p42"/>
            <p:cNvSpPr/>
            <p:nvPr/>
          </p:nvSpPr>
          <p:spPr>
            <a:xfrm>
              <a:off x="6749150" y="4229400"/>
              <a:ext cx="8505000" cy="8208000"/>
            </a:xfrm>
            <a:prstGeom prst="ellipse">
              <a:avLst/>
            </a:prstGeom>
            <a:solidFill>
              <a:srgbClr val="40B4FF">
                <a:alpha val="80000"/>
              </a:srgbClr>
            </a:solidFill>
            <a:ln w="38100" cap="flat" cmpd="sng">
              <a:solidFill>
                <a:srgbClr val="3D8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2"/>
            <p:cNvSpPr/>
            <p:nvPr/>
          </p:nvSpPr>
          <p:spPr>
            <a:xfrm>
              <a:off x="7923700" y="4229400"/>
              <a:ext cx="8505000" cy="8208000"/>
            </a:xfrm>
            <a:prstGeom prst="ellipse">
              <a:avLst/>
            </a:prstGeom>
            <a:solidFill>
              <a:srgbClr val="C8102E">
                <a:alpha val="64709"/>
              </a:srgbClr>
            </a:solidFill>
            <a:ln w="28575" cap="flat" cmpd="sng">
              <a:solidFill>
                <a:srgbClr val="C810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latin typeface="Avenir"/>
                <a:ea typeface="Avenir"/>
                <a:cs typeface="Avenir"/>
                <a:sym typeface="Avenir"/>
              </a:endParaRPr>
            </a:p>
          </p:txBody>
        </p:sp>
      </p:grpSp>
      <p:sp>
        <p:nvSpPr>
          <p:cNvPr id="295" name="Google Shape;295;p42"/>
          <p:cNvSpPr txBox="1"/>
          <p:nvPr/>
        </p:nvSpPr>
        <p:spPr>
          <a:xfrm>
            <a:off x="9468650" y="5530700"/>
            <a:ext cx="4193400" cy="784500"/>
          </a:xfrm>
          <a:prstGeom prst="rect">
            <a:avLst/>
          </a:prstGeom>
          <a:noFill/>
          <a:ln>
            <a:noFill/>
          </a:ln>
        </p:spPr>
        <p:txBody>
          <a:bodyPr spcFirstLastPara="1" wrap="square" lIns="91425" tIns="91425" rIns="91425" bIns="91425" anchor="t" anchorCtr="0">
            <a:noAutofit/>
          </a:bodyPr>
          <a:lstStyle/>
          <a:p>
            <a:pPr marL="342900" lvl="0" indent="-444500" algn="l" rtl="0">
              <a:spcBef>
                <a:spcPts val="0"/>
              </a:spcBef>
              <a:spcAft>
                <a:spcPts val="0"/>
              </a:spcAft>
              <a:buClr>
                <a:schemeClr val="lt1"/>
              </a:buClr>
              <a:buSzPts val="3600"/>
              <a:buFont typeface="Avenir"/>
              <a:buChar char="•"/>
            </a:pPr>
            <a:r>
              <a:rPr lang="en-US" sz="3600">
                <a:solidFill>
                  <a:schemeClr val="lt1"/>
                </a:solidFill>
                <a:latin typeface="Avenir"/>
                <a:ea typeface="Avenir"/>
                <a:cs typeface="Avenir"/>
                <a:sym typeface="Avenir"/>
              </a:rPr>
              <a:t>Reading skills</a:t>
            </a:r>
            <a:endParaRPr sz="3600">
              <a:solidFill>
                <a:schemeClr val="dk1"/>
              </a:solidFill>
              <a:latin typeface="Avenir"/>
              <a:ea typeface="Avenir"/>
              <a:cs typeface="Avenir"/>
              <a:sym typeface="Avenir"/>
            </a:endParaRPr>
          </a:p>
          <a:p>
            <a:pPr marL="0" lvl="0" indent="0" algn="l" rtl="0">
              <a:spcBef>
                <a:spcPts val="0"/>
              </a:spcBef>
              <a:spcAft>
                <a:spcPts val="0"/>
              </a:spcAft>
              <a:buNone/>
            </a:pPr>
            <a:endParaRPr sz="3600">
              <a:latin typeface="Avenir"/>
              <a:ea typeface="Avenir"/>
              <a:cs typeface="Avenir"/>
              <a:sym typeface="Avenir"/>
            </a:endParaRPr>
          </a:p>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96" name="Google Shape;296;p42"/>
          <p:cNvSpPr txBox="1"/>
          <p:nvPr/>
        </p:nvSpPr>
        <p:spPr>
          <a:xfrm>
            <a:off x="9495700" y="6315200"/>
            <a:ext cx="4166400" cy="955200"/>
          </a:xfrm>
          <a:prstGeom prst="rect">
            <a:avLst/>
          </a:prstGeom>
          <a:noFill/>
          <a:ln>
            <a:noFill/>
          </a:ln>
        </p:spPr>
        <p:txBody>
          <a:bodyPr spcFirstLastPara="1" wrap="square" lIns="91425" tIns="91425" rIns="91425" bIns="91425" anchor="t" anchorCtr="0">
            <a:noAutofit/>
          </a:bodyPr>
          <a:lstStyle/>
          <a:p>
            <a:pPr marL="342900" lvl="0" indent="-444500" algn="l" rtl="0">
              <a:spcBef>
                <a:spcPts val="0"/>
              </a:spcBef>
              <a:spcAft>
                <a:spcPts val="0"/>
              </a:spcAft>
              <a:buClr>
                <a:schemeClr val="lt1"/>
              </a:buClr>
              <a:buSzPts val="3600"/>
              <a:buFont typeface="Avenir"/>
              <a:buChar char="•"/>
            </a:pPr>
            <a:r>
              <a:rPr lang="en-US" sz="3600">
                <a:solidFill>
                  <a:schemeClr val="lt1"/>
                </a:solidFill>
                <a:latin typeface="Avenir"/>
                <a:ea typeface="Avenir"/>
                <a:cs typeface="Avenir"/>
                <a:sym typeface="Avenir"/>
              </a:rPr>
              <a:t>English and Grammar skills</a:t>
            </a:r>
            <a:endParaRPr sz="3600">
              <a:solidFill>
                <a:schemeClr val="dk1"/>
              </a:solidFill>
              <a:latin typeface="Avenir"/>
              <a:ea typeface="Avenir"/>
              <a:cs typeface="Avenir"/>
              <a:sym typeface="Avenir"/>
            </a:endParaRPr>
          </a:p>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97" name="Google Shape;297;p42"/>
          <p:cNvSpPr txBox="1"/>
          <p:nvPr/>
        </p:nvSpPr>
        <p:spPr>
          <a:xfrm>
            <a:off x="9482150" y="7533000"/>
            <a:ext cx="4166400" cy="1733700"/>
          </a:xfrm>
          <a:prstGeom prst="rect">
            <a:avLst/>
          </a:prstGeom>
          <a:noFill/>
          <a:ln>
            <a:noFill/>
          </a:ln>
        </p:spPr>
        <p:txBody>
          <a:bodyPr spcFirstLastPara="1" wrap="square" lIns="91425" tIns="91425" rIns="91425" bIns="91425" anchor="t" anchorCtr="0">
            <a:noAutofit/>
          </a:bodyPr>
          <a:lstStyle/>
          <a:p>
            <a:pPr marL="342900" lvl="0" indent="-444500" algn="l" rtl="0">
              <a:spcBef>
                <a:spcPts val="0"/>
              </a:spcBef>
              <a:spcAft>
                <a:spcPts val="0"/>
              </a:spcAft>
              <a:buClr>
                <a:schemeClr val="lt1"/>
              </a:buClr>
              <a:buSzPts val="3600"/>
              <a:buFont typeface="Avenir"/>
              <a:buChar char="•"/>
            </a:pPr>
            <a:r>
              <a:rPr lang="en-US" sz="3600">
                <a:solidFill>
                  <a:schemeClr val="lt1"/>
                </a:solidFill>
                <a:latin typeface="Avenir"/>
                <a:ea typeface="Avenir"/>
                <a:cs typeface="Avenir"/>
                <a:sym typeface="Avenir"/>
              </a:rPr>
              <a:t>Science graph reading and interpretation</a:t>
            </a:r>
            <a:endParaRPr sz="3600">
              <a:solidFill>
                <a:schemeClr val="dk1"/>
              </a:solidFill>
              <a:latin typeface="Avenir"/>
              <a:ea typeface="Avenir"/>
              <a:cs typeface="Avenir"/>
              <a:sym typeface="Avenir"/>
            </a:endParaRPr>
          </a:p>
          <a:p>
            <a:pPr marL="457200" lvl="0" indent="0" algn="l" rtl="0">
              <a:spcBef>
                <a:spcPts val="0"/>
              </a:spcBef>
              <a:spcAft>
                <a:spcPts val="0"/>
              </a:spcAft>
              <a:buNone/>
            </a:pPr>
            <a:endParaRPr>
              <a:latin typeface="Helvetica Neue"/>
              <a:ea typeface="Helvetica Neue"/>
              <a:cs typeface="Helvetica Neue"/>
              <a:sym typeface="Helvetica Neue"/>
            </a:endParaRPr>
          </a:p>
        </p:txBody>
      </p:sp>
      <p:sp>
        <p:nvSpPr>
          <p:cNvPr id="298" name="Google Shape;298;p42"/>
          <p:cNvSpPr txBox="1"/>
          <p:nvPr/>
        </p:nvSpPr>
        <p:spPr>
          <a:xfrm>
            <a:off x="9468650" y="9266700"/>
            <a:ext cx="4193400" cy="1171500"/>
          </a:xfrm>
          <a:prstGeom prst="rect">
            <a:avLst/>
          </a:prstGeom>
          <a:noFill/>
          <a:ln>
            <a:noFill/>
          </a:ln>
        </p:spPr>
        <p:txBody>
          <a:bodyPr spcFirstLastPara="1" wrap="square" lIns="91425" tIns="91425" rIns="91425" bIns="91425" anchor="t" anchorCtr="0">
            <a:noAutofit/>
          </a:bodyPr>
          <a:lstStyle/>
          <a:p>
            <a:pPr marL="342900" lvl="0" indent="-444500" algn="l" rtl="0">
              <a:spcBef>
                <a:spcPts val="0"/>
              </a:spcBef>
              <a:spcAft>
                <a:spcPts val="0"/>
              </a:spcAft>
              <a:buClr>
                <a:schemeClr val="lt1"/>
              </a:buClr>
              <a:buSzPts val="3600"/>
              <a:buFont typeface="Avenir"/>
              <a:buChar char="•"/>
            </a:pPr>
            <a:r>
              <a:rPr lang="en-US" sz="3600">
                <a:solidFill>
                  <a:schemeClr val="lt1"/>
                </a:solidFill>
                <a:latin typeface="Avenir"/>
                <a:ea typeface="Avenir"/>
                <a:cs typeface="Avenir"/>
                <a:sym typeface="Avenir"/>
              </a:rPr>
              <a:t>Algebra, stats, some geometry</a:t>
            </a:r>
            <a:endParaRPr>
              <a:latin typeface="Helvetica Neue"/>
              <a:ea typeface="Helvetica Neue"/>
              <a:cs typeface="Helvetica Neue"/>
              <a:sym typeface="Helvetica Neue"/>
            </a:endParaRPr>
          </a:p>
        </p:txBody>
      </p:sp>
      <p:grpSp>
        <p:nvGrpSpPr>
          <p:cNvPr id="299" name="Google Shape;299;p42"/>
          <p:cNvGrpSpPr/>
          <p:nvPr/>
        </p:nvGrpSpPr>
        <p:grpSpPr>
          <a:xfrm>
            <a:off x="1431000" y="5094975"/>
            <a:ext cx="5331600" cy="3059025"/>
            <a:chOff x="1431000" y="5094975"/>
            <a:chExt cx="5331600" cy="3059025"/>
          </a:xfrm>
        </p:grpSpPr>
        <p:sp>
          <p:nvSpPr>
            <p:cNvPr id="300" name="Google Shape;300;p42"/>
            <p:cNvSpPr txBox="1"/>
            <p:nvPr/>
          </p:nvSpPr>
          <p:spPr>
            <a:xfrm>
              <a:off x="1431000" y="5094975"/>
              <a:ext cx="5331600" cy="1305600"/>
            </a:xfrm>
            <a:prstGeom prst="rect">
              <a:avLst/>
            </a:prstGeom>
            <a:noFill/>
            <a:ln>
              <a:noFill/>
            </a:ln>
          </p:spPr>
          <p:txBody>
            <a:bodyPr spcFirstLastPara="1" wrap="square" lIns="91425" tIns="91425" rIns="91425" bIns="91425" anchor="t" anchorCtr="0">
              <a:noAutofit/>
            </a:bodyPr>
            <a:lstStyle/>
            <a:p>
              <a:pPr marL="457200" lvl="0" indent="-457200" algn="ctr" rtl="0">
                <a:lnSpc>
                  <a:spcPct val="100000"/>
                </a:lnSpc>
                <a:spcBef>
                  <a:spcPts val="0"/>
                </a:spcBef>
                <a:spcAft>
                  <a:spcPts val="0"/>
                </a:spcAft>
                <a:buClr>
                  <a:srgbClr val="3CA4E8"/>
                </a:buClr>
                <a:buSzPts val="3600"/>
                <a:buFont typeface="Avenir"/>
                <a:buChar char="●"/>
              </a:pPr>
              <a:r>
                <a:rPr lang="en-US" sz="3600" b="1">
                  <a:solidFill>
                    <a:srgbClr val="3CA4E8"/>
                  </a:solidFill>
                  <a:latin typeface="Avenir"/>
                  <a:ea typeface="Avenir"/>
                  <a:cs typeface="Avenir"/>
                  <a:sym typeface="Avenir"/>
                </a:rPr>
                <a:t>More advanced reading</a:t>
              </a:r>
              <a:endParaRPr sz="3600">
                <a:solidFill>
                  <a:srgbClr val="3CA4E8"/>
                </a:solidFill>
              </a:endParaRPr>
            </a:p>
          </p:txBody>
        </p:sp>
        <p:sp>
          <p:nvSpPr>
            <p:cNvPr id="301" name="Google Shape;301;p42"/>
            <p:cNvSpPr txBox="1"/>
            <p:nvPr/>
          </p:nvSpPr>
          <p:spPr>
            <a:xfrm>
              <a:off x="2046400" y="6848400"/>
              <a:ext cx="4383600" cy="1305600"/>
            </a:xfrm>
            <a:prstGeom prst="rect">
              <a:avLst/>
            </a:prstGeom>
            <a:noFill/>
            <a:ln>
              <a:noFill/>
            </a:ln>
          </p:spPr>
          <p:txBody>
            <a:bodyPr spcFirstLastPara="1" wrap="square" lIns="91425" tIns="91425" rIns="91425" bIns="91425" anchor="t" anchorCtr="0">
              <a:noAutofit/>
            </a:bodyPr>
            <a:lstStyle/>
            <a:p>
              <a:pPr marL="457200" lvl="0" indent="-457200" algn="ctr" rtl="0">
                <a:spcBef>
                  <a:spcPts val="0"/>
                </a:spcBef>
                <a:spcAft>
                  <a:spcPts val="0"/>
                </a:spcAft>
                <a:buClr>
                  <a:srgbClr val="3CA4E8"/>
                </a:buClr>
                <a:buSzPts val="3600"/>
                <a:buFont typeface="Avenir"/>
                <a:buChar char="●"/>
              </a:pPr>
              <a:r>
                <a:rPr lang="en-US" sz="3600" b="1">
                  <a:solidFill>
                    <a:srgbClr val="3CA4E8"/>
                  </a:solidFill>
                  <a:latin typeface="Avenir"/>
                  <a:ea typeface="Avenir"/>
                  <a:cs typeface="Avenir"/>
                  <a:sym typeface="Avenir"/>
                </a:rPr>
                <a:t>More math word problems</a:t>
              </a:r>
              <a:endParaRPr sz="3600">
                <a:solidFill>
                  <a:srgbClr val="3CA4E8"/>
                </a:solidFill>
              </a:endParaRPr>
            </a:p>
          </p:txBody>
        </p:sp>
      </p:grpSp>
      <p:grpSp>
        <p:nvGrpSpPr>
          <p:cNvPr id="302" name="Google Shape;302;p42"/>
          <p:cNvGrpSpPr/>
          <p:nvPr/>
        </p:nvGrpSpPr>
        <p:grpSpPr>
          <a:xfrm>
            <a:off x="16578000" y="5445375"/>
            <a:ext cx="4887000" cy="3356625"/>
            <a:chOff x="16578000" y="5445375"/>
            <a:chExt cx="4887000" cy="3356625"/>
          </a:xfrm>
        </p:grpSpPr>
        <p:sp>
          <p:nvSpPr>
            <p:cNvPr id="303" name="Google Shape;303;p42"/>
            <p:cNvSpPr txBox="1"/>
            <p:nvPr/>
          </p:nvSpPr>
          <p:spPr>
            <a:xfrm>
              <a:off x="16578000" y="5445375"/>
              <a:ext cx="4887000" cy="1733700"/>
            </a:xfrm>
            <a:prstGeom prst="rect">
              <a:avLst/>
            </a:prstGeom>
            <a:noFill/>
            <a:ln>
              <a:noFill/>
            </a:ln>
          </p:spPr>
          <p:txBody>
            <a:bodyPr spcFirstLastPara="1" wrap="square" lIns="91425" tIns="91425" rIns="91425" bIns="91425" anchor="t" anchorCtr="0">
              <a:noAutofit/>
            </a:bodyPr>
            <a:lstStyle/>
            <a:p>
              <a:pPr marL="457200" lvl="0" indent="-457200" algn="ctr" rtl="0">
                <a:spcBef>
                  <a:spcPts val="0"/>
                </a:spcBef>
                <a:spcAft>
                  <a:spcPts val="0"/>
                </a:spcAft>
                <a:buClr>
                  <a:srgbClr val="C8102E"/>
                </a:buClr>
                <a:buSzPts val="3600"/>
                <a:buFont typeface="Avenir"/>
                <a:buChar char="●"/>
              </a:pPr>
              <a:r>
                <a:rPr lang="en-US" sz="3600" b="1">
                  <a:solidFill>
                    <a:srgbClr val="C8102E"/>
                  </a:solidFill>
                  <a:latin typeface="Avenir"/>
                  <a:ea typeface="Avenir"/>
                  <a:cs typeface="Avenir"/>
                  <a:sym typeface="Avenir"/>
                </a:rPr>
                <a:t>More advanced science</a:t>
              </a:r>
              <a:endParaRPr sz="3600">
                <a:solidFill>
                  <a:srgbClr val="C8102E"/>
                </a:solidFill>
              </a:endParaRPr>
            </a:p>
          </p:txBody>
        </p:sp>
        <p:sp>
          <p:nvSpPr>
            <p:cNvPr id="304" name="Google Shape;304;p42"/>
            <p:cNvSpPr txBox="1"/>
            <p:nvPr/>
          </p:nvSpPr>
          <p:spPr>
            <a:xfrm>
              <a:off x="17070600" y="6848400"/>
              <a:ext cx="4166400" cy="1953600"/>
            </a:xfrm>
            <a:prstGeom prst="rect">
              <a:avLst/>
            </a:prstGeom>
            <a:noFill/>
            <a:ln>
              <a:noFill/>
            </a:ln>
          </p:spPr>
          <p:txBody>
            <a:bodyPr spcFirstLastPara="1" wrap="square" lIns="91425" tIns="91425" rIns="91425" bIns="91425" anchor="t" anchorCtr="0">
              <a:noAutofit/>
            </a:bodyPr>
            <a:lstStyle/>
            <a:p>
              <a:pPr marL="457200" lvl="0" indent="-457200" algn="ctr" rtl="0">
                <a:spcBef>
                  <a:spcPts val="0"/>
                </a:spcBef>
                <a:spcAft>
                  <a:spcPts val="0"/>
                </a:spcAft>
                <a:buClr>
                  <a:srgbClr val="C8102E"/>
                </a:buClr>
                <a:buSzPts val="3600"/>
                <a:buFont typeface="Avenir"/>
                <a:buChar char="●"/>
              </a:pPr>
              <a:r>
                <a:rPr lang="en-US" sz="3600" b="1">
                  <a:solidFill>
                    <a:srgbClr val="C8102E"/>
                  </a:solidFill>
                  <a:latin typeface="Avenir"/>
                  <a:ea typeface="Avenir"/>
                  <a:cs typeface="Avenir"/>
                  <a:sym typeface="Avenir"/>
                </a:rPr>
                <a:t>More advanced math</a:t>
              </a:r>
              <a:endParaRPr sz="3600">
                <a:solidFill>
                  <a:srgbClr val="C8102E"/>
                </a:solidFill>
              </a:endParaRPr>
            </a:p>
          </p:txBody>
        </p:sp>
      </p:grpSp>
      <p:grpSp>
        <p:nvGrpSpPr>
          <p:cNvPr id="305" name="Google Shape;305;p42"/>
          <p:cNvGrpSpPr/>
          <p:nvPr/>
        </p:nvGrpSpPr>
        <p:grpSpPr>
          <a:xfrm>
            <a:off x="2189193" y="8802000"/>
            <a:ext cx="18904182" cy="3098475"/>
            <a:chOff x="2189193" y="8802000"/>
            <a:chExt cx="18904182" cy="3098475"/>
          </a:xfrm>
        </p:grpSpPr>
        <p:pic>
          <p:nvPicPr>
            <p:cNvPr id="306" name="Google Shape;306;p42"/>
            <p:cNvPicPr preferRelativeResize="0"/>
            <p:nvPr/>
          </p:nvPicPr>
          <p:blipFill>
            <a:blip r:embed="rId3">
              <a:alphaModFix/>
            </a:blip>
            <a:stretch>
              <a:fillRect/>
            </a:stretch>
          </p:blipFill>
          <p:spPr>
            <a:xfrm>
              <a:off x="17994900" y="8802000"/>
              <a:ext cx="3098475" cy="3098475"/>
            </a:xfrm>
            <a:prstGeom prst="rect">
              <a:avLst/>
            </a:prstGeom>
            <a:noFill/>
            <a:ln>
              <a:noFill/>
            </a:ln>
          </p:spPr>
        </p:pic>
        <p:pic>
          <p:nvPicPr>
            <p:cNvPr id="307" name="Google Shape;307;p42"/>
            <p:cNvPicPr preferRelativeResize="0"/>
            <p:nvPr/>
          </p:nvPicPr>
          <p:blipFill>
            <a:blip r:embed="rId4">
              <a:alphaModFix/>
            </a:blip>
            <a:stretch>
              <a:fillRect/>
            </a:stretch>
          </p:blipFill>
          <p:spPr>
            <a:xfrm>
              <a:off x="2189193" y="8802000"/>
              <a:ext cx="3532056" cy="2490099"/>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2"/>
                                        </p:tgtEl>
                                        <p:attrNameLst>
                                          <p:attrName>style.visibility</p:attrName>
                                        </p:attrNameLst>
                                      </p:cBhvr>
                                      <p:to>
                                        <p:strVal val="visible"/>
                                      </p:to>
                                    </p:set>
                                    <p:animEffect transition="in" filter="fade">
                                      <p:cBhvr>
                                        <p:cTn id="7" dur="1000"/>
                                        <p:tgtEl>
                                          <p:spTgt spid="2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5"/>
                                        </p:tgtEl>
                                        <p:attrNameLst>
                                          <p:attrName>style.visibility</p:attrName>
                                        </p:attrNameLst>
                                      </p:cBhvr>
                                      <p:to>
                                        <p:strVal val="visible"/>
                                      </p:to>
                                    </p:set>
                                    <p:animEffect transition="in" filter="fade">
                                      <p:cBhvr>
                                        <p:cTn id="12" dur="1000"/>
                                        <p:tgtEl>
                                          <p:spTgt spid="30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5"/>
                                        </p:tgtEl>
                                        <p:attrNameLst>
                                          <p:attrName>style.visibility</p:attrName>
                                        </p:attrNameLst>
                                      </p:cBhvr>
                                      <p:to>
                                        <p:strVal val="visible"/>
                                      </p:to>
                                    </p:set>
                                    <p:animEffect transition="in" filter="fade">
                                      <p:cBhvr>
                                        <p:cTn id="17" dur="1000"/>
                                        <p:tgtEl>
                                          <p:spTgt spid="2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6"/>
                                        </p:tgtEl>
                                        <p:attrNameLst>
                                          <p:attrName>style.visibility</p:attrName>
                                        </p:attrNameLst>
                                      </p:cBhvr>
                                      <p:to>
                                        <p:strVal val="visible"/>
                                      </p:to>
                                    </p:set>
                                    <p:animEffect transition="in" filter="fade">
                                      <p:cBhvr>
                                        <p:cTn id="22" dur="1000"/>
                                        <p:tgtEl>
                                          <p:spTgt spid="29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7"/>
                                        </p:tgtEl>
                                        <p:attrNameLst>
                                          <p:attrName>style.visibility</p:attrName>
                                        </p:attrNameLst>
                                      </p:cBhvr>
                                      <p:to>
                                        <p:strVal val="visible"/>
                                      </p:to>
                                    </p:set>
                                    <p:animEffect transition="in" filter="fade">
                                      <p:cBhvr>
                                        <p:cTn id="27" dur="1000"/>
                                        <p:tgtEl>
                                          <p:spTgt spid="29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8"/>
                                        </p:tgtEl>
                                        <p:attrNameLst>
                                          <p:attrName>style.visibility</p:attrName>
                                        </p:attrNameLst>
                                      </p:cBhvr>
                                      <p:to>
                                        <p:strVal val="visible"/>
                                      </p:to>
                                    </p:set>
                                    <p:animEffect transition="in" filter="fade">
                                      <p:cBhvr>
                                        <p:cTn id="32" dur="1000"/>
                                        <p:tgtEl>
                                          <p:spTgt spid="29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9"/>
                                        </p:tgtEl>
                                        <p:attrNameLst>
                                          <p:attrName>style.visibility</p:attrName>
                                        </p:attrNameLst>
                                      </p:cBhvr>
                                      <p:to>
                                        <p:strVal val="visible"/>
                                      </p:to>
                                    </p:set>
                                    <p:animEffect transition="in" filter="fade">
                                      <p:cBhvr>
                                        <p:cTn id="37" dur="1000"/>
                                        <p:tgtEl>
                                          <p:spTgt spid="29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2"/>
                                        </p:tgtEl>
                                        <p:attrNameLst>
                                          <p:attrName>style.visibility</p:attrName>
                                        </p:attrNameLst>
                                      </p:cBhvr>
                                      <p:to>
                                        <p:strVal val="visible"/>
                                      </p:to>
                                    </p:set>
                                    <p:animEffect transition="in" filter="fade">
                                      <p:cBhvr>
                                        <p:cTn id="42" dur="1000"/>
                                        <p:tgtEl>
                                          <p:spTgt spid="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3"/>
          <p:cNvSpPr/>
          <p:nvPr/>
        </p:nvSpPr>
        <p:spPr>
          <a:xfrm>
            <a:off x="11159075" y="4386625"/>
            <a:ext cx="3287100" cy="5036400"/>
          </a:xfrm>
          <a:prstGeom prst="roundRect">
            <a:avLst>
              <a:gd name="adj" fmla="val 18668"/>
            </a:avLst>
          </a:prstGeom>
          <a:noFill/>
          <a:ln w="38100" cap="flat" cmpd="sng">
            <a:solidFill>
              <a:srgbClr val="70AE21"/>
            </a:solidFill>
            <a:prstDash val="solid"/>
            <a:miter lim="400000"/>
            <a:headEnd type="none" w="sm" len="sm"/>
            <a:tailEnd type="none" w="sm" len="sm"/>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0" i="0" u="none" strike="noStrike" cap="none">
              <a:solidFill>
                <a:srgbClr val="FFFFFF"/>
              </a:solidFill>
              <a:latin typeface="Helvetica Neue"/>
              <a:ea typeface="Helvetica Neue"/>
              <a:cs typeface="Helvetica Neue"/>
              <a:sym typeface="Helvetica Neue"/>
            </a:endParaRPr>
          </a:p>
        </p:txBody>
      </p:sp>
      <p:sp>
        <p:nvSpPr>
          <p:cNvPr id="313" name="Google Shape;313;p43"/>
          <p:cNvSpPr txBox="1">
            <a:spLocks noGrp="1"/>
          </p:cNvSpPr>
          <p:nvPr>
            <p:ph type="sldNum" idx="12"/>
          </p:nvPr>
        </p:nvSpPr>
        <p:spPr>
          <a:xfrm>
            <a:off x="23560430" y="13076328"/>
            <a:ext cx="621615" cy="477672"/>
          </a:xfrm>
          <a:prstGeom prst="rect">
            <a:avLst/>
          </a:prstGeom>
          <a:noFill/>
          <a:ln>
            <a:noFill/>
          </a:ln>
        </p:spPr>
        <p:txBody>
          <a:bodyPr spcFirstLastPara="1" wrap="square" lIns="71425" tIns="71425" rIns="71425" bIns="71425" anchor="t" anchorCtr="0">
            <a:noAutofit/>
          </a:bodyPr>
          <a:lstStyle/>
          <a:p>
            <a:pPr marL="0" lvl="0" indent="0" algn="ctr" rtl="0">
              <a:lnSpc>
                <a:spcPct val="100000"/>
              </a:lnSpc>
              <a:spcBef>
                <a:spcPts val="0"/>
              </a:spcBef>
              <a:spcAft>
                <a:spcPts val="0"/>
              </a:spcAft>
              <a:buClr>
                <a:srgbClr val="FFFFFF"/>
              </a:buClr>
              <a:buSzPts val="2200"/>
              <a:buFont typeface="Helvetica Neue Light"/>
              <a:buNone/>
            </a:pPr>
            <a:fld id="{00000000-1234-1234-1234-123412341234}" type="slidenum">
              <a:rPr lang="en-US" sz="2200" b="0">
                <a:solidFill>
                  <a:srgbClr val="FFFFFF"/>
                </a:solidFill>
                <a:latin typeface="Helvetica Neue Light"/>
                <a:ea typeface="Helvetica Neue Light"/>
                <a:cs typeface="Helvetica Neue Light"/>
                <a:sym typeface="Helvetica Neue Light"/>
              </a:rPr>
              <a:t>12</a:t>
            </a:fld>
            <a:endParaRPr/>
          </a:p>
        </p:txBody>
      </p:sp>
      <p:sp>
        <p:nvSpPr>
          <p:cNvPr id="314" name="Google Shape;314;p43"/>
          <p:cNvSpPr txBox="1">
            <a:spLocks noGrp="1"/>
          </p:cNvSpPr>
          <p:nvPr>
            <p:ph type="body" idx="1"/>
          </p:nvPr>
        </p:nvSpPr>
        <p:spPr>
          <a:xfrm>
            <a:off x="2046397" y="2800879"/>
            <a:ext cx="20674190" cy="1171576"/>
          </a:xfrm>
          <a:prstGeom prst="rect">
            <a:avLst/>
          </a:prstGeom>
          <a:noFill/>
          <a:ln>
            <a:noFill/>
          </a:ln>
        </p:spPr>
        <p:txBody>
          <a:bodyPr spcFirstLastPara="1" wrap="square" lIns="71425" tIns="71425" rIns="71425" bIns="71425" anchor="ctr" anchorCtr="0">
            <a:noAutofit/>
          </a:bodyPr>
          <a:lstStyle/>
          <a:p>
            <a:pPr marL="0" lvl="0" indent="0" algn="l" rtl="0">
              <a:lnSpc>
                <a:spcPct val="100000"/>
              </a:lnSpc>
              <a:spcBef>
                <a:spcPts val="0"/>
              </a:spcBef>
              <a:spcAft>
                <a:spcPts val="0"/>
              </a:spcAft>
              <a:buClr>
                <a:srgbClr val="676767"/>
              </a:buClr>
              <a:buSzPts val="5900"/>
              <a:buFont typeface="Avenir"/>
              <a:buNone/>
            </a:pPr>
            <a:r>
              <a:rPr lang="en-US" sz="5900">
                <a:solidFill>
                  <a:srgbClr val="676767"/>
                </a:solidFill>
                <a:latin typeface="Avenir"/>
                <a:ea typeface="Avenir"/>
                <a:cs typeface="Avenir"/>
                <a:sym typeface="Avenir"/>
              </a:rPr>
              <a:t>The amount of time per question is a profound difference.</a:t>
            </a:r>
            <a:endParaRPr/>
          </a:p>
        </p:txBody>
      </p:sp>
      <p:graphicFrame>
        <p:nvGraphicFramePr>
          <p:cNvPr id="315" name="Google Shape;315;p43"/>
          <p:cNvGraphicFramePr/>
          <p:nvPr/>
        </p:nvGraphicFramePr>
        <p:xfrm>
          <a:off x="2998919" y="4546070"/>
          <a:ext cx="11447275" cy="5729300"/>
        </p:xfrm>
        <a:graphic>
          <a:graphicData uri="http://schemas.openxmlformats.org/drawingml/2006/table">
            <a:tbl>
              <a:tblPr>
                <a:noFill/>
                <a:tableStyleId>{4A360F14-C9B9-46F2-86B8-878E58D1D9D6}</a:tableStyleId>
              </a:tblPr>
              <a:tblGrid>
                <a:gridCol w="3085150">
                  <a:extLst>
                    <a:ext uri="{9D8B030D-6E8A-4147-A177-3AD203B41FA5}">
                      <a16:colId xmlns:a16="http://schemas.microsoft.com/office/drawing/2014/main" val="20000"/>
                    </a:ext>
                  </a:extLst>
                </a:gridCol>
                <a:gridCol w="2493075">
                  <a:extLst>
                    <a:ext uri="{9D8B030D-6E8A-4147-A177-3AD203B41FA5}">
                      <a16:colId xmlns:a16="http://schemas.microsoft.com/office/drawing/2014/main" val="20001"/>
                    </a:ext>
                  </a:extLst>
                </a:gridCol>
                <a:gridCol w="2494925">
                  <a:extLst>
                    <a:ext uri="{9D8B030D-6E8A-4147-A177-3AD203B41FA5}">
                      <a16:colId xmlns:a16="http://schemas.microsoft.com/office/drawing/2014/main" val="20002"/>
                    </a:ext>
                  </a:extLst>
                </a:gridCol>
                <a:gridCol w="3374125">
                  <a:extLst>
                    <a:ext uri="{9D8B030D-6E8A-4147-A177-3AD203B41FA5}">
                      <a16:colId xmlns:a16="http://schemas.microsoft.com/office/drawing/2014/main" val="20003"/>
                    </a:ext>
                  </a:extLst>
                </a:gridCol>
              </a:tblGrid>
              <a:tr h="1168250">
                <a:tc>
                  <a:txBody>
                    <a:bodyPr/>
                    <a:lstStyle/>
                    <a:p>
                      <a:pPr marL="0" marR="0" lvl="0" indent="0" algn="ctr" rtl="0">
                        <a:lnSpc>
                          <a:spcPct val="100000"/>
                        </a:lnSpc>
                        <a:spcBef>
                          <a:spcPts val="0"/>
                        </a:spcBef>
                        <a:spcAft>
                          <a:spcPts val="0"/>
                        </a:spcAft>
                        <a:buNone/>
                      </a:pPr>
                      <a:r>
                        <a:rPr lang="en-US" sz="3500" b="1" u="none" strike="noStrike" cap="none">
                          <a:solidFill>
                            <a:srgbClr val="70AE21"/>
                          </a:solidFill>
                          <a:latin typeface="Avenir"/>
                          <a:ea typeface="Avenir"/>
                          <a:cs typeface="Avenir"/>
                          <a:sym typeface="Avenir"/>
                        </a:rPr>
                        <a:t>Section</a:t>
                      </a:r>
                      <a:endParaRPr>
                        <a:solidFill>
                          <a:srgbClr val="70AE21"/>
                        </a:solidFill>
                      </a:endParaRPr>
                    </a:p>
                  </a:txBody>
                  <a:tcPr marL="50800" marR="50800" marT="50800" marB="50800" anchor="ctr">
                    <a:lnL w="9525" cap="flat" cmpd="sng">
                      <a:solidFill>
                        <a:srgbClr val="000000"/>
                      </a:solidFill>
                      <a:prstDash val="solid"/>
                      <a:round/>
                      <a:headEnd type="none" w="sm" len="sm"/>
                      <a:tailEnd type="none" w="sm" len="sm"/>
                    </a:lnL>
                    <a:lnT w="9525" cap="flat" cmpd="sng">
                      <a:solidFill>
                        <a:srgbClr val="000000"/>
                      </a:solidFill>
                      <a:prstDash val="solid"/>
                      <a:round/>
                      <a:headEnd type="none" w="sm" len="sm"/>
                      <a:tailEnd type="none" w="sm" len="sm"/>
                    </a:lnT>
                  </a:tcPr>
                </a:tc>
                <a:tc>
                  <a:txBody>
                    <a:bodyPr/>
                    <a:lstStyle/>
                    <a:p>
                      <a:pPr marL="0" marR="0" lvl="0" indent="0" algn="ctr" rtl="0">
                        <a:lnSpc>
                          <a:spcPct val="100000"/>
                        </a:lnSpc>
                        <a:spcBef>
                          <a:spcPts val="0"/>
                        </a:spcBef>
                        <a:spcAft>
                          <a:spcPts val="0"/>
                        </a:spcAft>
                        <a:buNone/>
                      </a:pPr>
                      <a:r>
                        <a:rPr lang="en-US" sz="3500" b="1" u="none" strike="noStrike" cap="none">
                          <a:solidFill>
                            <a:srgbClr val="C8102E"/>
                          </a:solidFill>
                          <a:latin typeface="Avenir"/>
                          <a:ea typeface="Avenir"/>
                          <a:cs typeface="Avenir"/>
                          <a:sym typeface="Avenir"/>
                        </a:rPr>
                        <a:t>ACT</a:t>
                      </a:r>
                      <a:endParaRPr>
                        <a:solidFill>
                          <a:srgbClr val="C8102E"/>
                        </a:solidFill>
                      </a:endParaRPr>
                    </a:p>
                  </a:txBody>
                  <a:tcPr marL="50800" marR="50800" marT="50800" marB="50800" anchor="ctr">
                    <a:lnT w="9525" cap="flat" cmpd="sng">
                      <a:solidFill>
                        <a:srgbClr val="000000"/>
                      </a:solidFill>
                      <a:prstDash val="solid"/>
                      <a:round/>
                      <a:headEnd type="none" w="sm" len="sm"/>
                      <a:tailEnd type="none" w="sm" len="sm"/>
                    </a:lnT>
                  </a:tcPr>
                </a:tc>
                <a:tc>
                  <a:txBody>
                    <a:bodyPr/>
                    <a:lstStyle/>
                    <a:p>
                      <a:pPr marL="0" marR="0" lvl="0" indent="0" algn="ctr" rtl="0">
                        <a:lnSpc>
                          <a:spcPct val="100000"/>
                        </a:lnSpc>
                        <a:spcBef>
                          <a:spcPts val="0"/>
                        </a:spcBef>
                        <a:spcAft>
                          <a:spcPts val="0"/>
                        </a:spcAft>
                        <a:buNone/>
                      </a:pPr>
                      <a:r>
                        <a:rPr lang="en-US" sz="3500" b="1" u="none" strike="noStrike" cap="none">
                          <a:solidFill>
                            <a:srgbClr val="3CA4E8"/>
                          </a:solidFill>
                          <a:latin typeface="Avenir"/>
                          <a:ea typeface="Avenir"/>
                          <a:cs typeface="Avenir"/>
                          <a:sym typeface="Avenir"/>
                        </a:rPr>
                        <a:t>SAT</a:t>
                      </a:r>
                      <a:endParaRPr>
                        <a:solidFill>
                          <a:srgbClr val="3CA4E8"/>
                        </a:solidFill>
                      </a:endParaRPr>
                    </a:p>
                  </a:txBody>
                  <a:tcPr marL="50800" marR="50800" marT="50800" marB="50800" anchor="ctr">
                    <a:lnT w="9525" cap="flat" cmpd="sng">
                      <a:solidFill>
                        <a:srgbClr val="000000"/>
                      </a:solidFill>
                      <a:prstDash val="solid"/>
                      <a:round/>
                      <a:headEnd type="none" w="sm" len="sm"/>
                      <a:tailEnd type="none" w="sm" len="sm"/>
                    </a:lnT>
                  </a:tcPr>
                </a:tc>
                <a:tc>
                  <a:txBody>
                    <a:bodyPr/>
                    <a:lstStyle/>
                    <a:p>
                      <a:pPr marL="0" marR="0" lvl="0" indent="0" algn="ctr" rtl="0">
                        <a:lnSpc>
                          <a:spcPct val="100000"/>
                        </a:lnSpc>
                        <a:spcBef>
                          <a:spcPts val="0"/>
                        </a:spcBef>
                        <a:spcAft>
                          <a:spcPts val="0"/>
                        </a:spcAft>
                        <a:buNone/>
                      </a:pPr>
                      <a:r>
                        <a:rPr lang="en-US" sz="3500" b="1" u="none" strike="noStrike" cap="none">
                          <a:solidFill>
                            <a:srgbClr val="70AE21"/>
                          </a:solidFill>
                          <a:latin typeface="Avenir"/>
                          <a:ea typeface="Avenir"/>
                          <a:cs typeface="Avenir"/>
                          <a:sym typeface="Avenir"/>
                        </a:rPr>
                        <a:t>% Difference</a:t>
                      </a:r>
                      <a:endParaRPr>
                        <a:solidFill>
                          <a:srgbClr val="70AE21"/>
                        </a:solidFill>
                      </a:endParaRPr>
                    </a:p>
                  </a:txBody>
                  <a:tcPr marL="50800" marR="50800" marT="50800" marB="50800" anchor="ctr">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tcPr>
                </a:tc>
                <a:extLst>
                  <a:ext uri="{0D108BD9-81ED-4DB2-BD59-A6C34878D82A}">
                    <a16:rowId xmlns:a16="http://schemas.microsoft.com/office/drawing/2014/main" val="10000"/>
                  </a:ext>
                </a:extLst>
              </a:tr>
              <a:tr h="1179825">
                <a:tc>
                  <a:txBody>
                    <a:bodyPr/>
                    <a:lstStyle/>
                    <a:p>
                      <a:pPr marL="0" marR="0" lvl="0" indent="0" algn="ctr" rtl="0">
                        <a:lnSpc>
                          <a:spcPct val="100000"/>
                        </a:lnSpc>
                        <a:spcBef>
                          <a:spcPts val="0"/>
                        </a:spcBef>
                        <a:spcAft>
                          <a:spcPts val="0"/>
                        </a:spcAft>
                        <a:buNone/>
                      </a:pPr>
                      <a:r>
                        <a:rPr lang="en-US" sz="3066" b="1" u="none" strike="noStrike" cap="none">
                          <a:solidFill>
                            <a:srgbClr val="746661"/>
                          </a:solidFill>
                          <a:latin typeface="Avenir"/>
                          <a:ea typeface="Avenir"/>
                          <a:cs typeface="Avenir"/>
                          <a:sym typeface="Avenir"/>
                        </a:rPr>
                        <a:t>Writing</a:t>
                      </a:r>
                      <a:endParaRPr/>
                    </a:p>
                  </a:txBody>
                  <a:tcPr marL="50800" marR="50800" marT="50800" marB="50800" anchor="ctr">
                    <a:lnL w="9525" cap="flat" cmpd="sng">
                      <a:solidFill>
                        <a:srgbClr val="000000"/>
                      </a:solidFill>
                      <a:prstDash val="solid"/>
                      <a:round/>
                      <a:headEnd type="none" w="sm" len="sm"/>
                      <a:tailEnd type="none" w="sm" len="sm"/>
                    </a:lnL>
                  </a:tcPr>
                </a:tc>
                <a:tc>
                  <a:txBody>
                    <a:bodyPr/>
                    <a:lstStyle/>
                    <a:p>
                      <a:pPr marL="0" marR="0" lvl="0" indent="0" algn="ctr" rtl="0">
                        <a:lnSpc>
                          <a:spcPct val="100000"/>
                        </a:lnSpc>
                        <a:spcBef>
                          <a:spcPts val="0"/>
                        </a:spcBef>
                        <a:spcAft>
                          <a:spcPts val="0"/>
                        </a:spcAft>
                        <a:buNone/>
                      </a:pPr>
                      <a:r>
                        <a:rPr lang="en-US" sz="3500" b="1" u="none" strike="noStrike" cap="none">
                          <a:solidFill>
                            <a:srgbClr val="595959"/>
                          </a:solidFill>
                          <a:latin typeface="Avenir"/>
                          <a:ea typeface="Avenir"/>
                          <a:cs typeface="Avenir"/>
                          <a:sym typeface="Avenir"/>
                        </a:rPr>
                        <a:t>36.0</a:t>
                      </a:r>
                      <a:endParaRPr>
                        <a:solidFill>
                          <a:srgbClr val="595959"/>
                        </a:solidFill>
                      </a:endParaRPr>
                    </a:p>
                  </a:txBody>
                  <a:tcPr marL="50800" marR="50800" marT="50800" marB="50800" anchor="ctr">
                    <a:solidFill>
                      <a:srgbClr val="C8102E">
                        <a:alpha val="52249"/>
                      </a:srgbClr>
                    </a:solidFill>
                  </a:tcPr>
                </a:tc>
                <a:tc>
                  <a:txBody>
                    <a:bodyPr/>
                    <a:lstStyle/>
                    <a:p>
                      <a:pPr marL="0" marR="0" lvl="0" indent="0" algn="ctr" rtl="0">
                        <a:lnSpc>
                          <a:spcPct val="100000"/>
                        </a:lnSpc>
                        <a:spcBef>
                          <a:spcPts val="0"/>
                        </a:spcBef>
                        <a:spcAft>
                          <a:spcPts val="0"/>
                        </a:spcAft>
                        <a:buNone/>
                      </a:pPr>
                      <a:r>
                        <a:rPr lang="en-US" sz="3500" b="1" u="none" strike="noStrike" cap="none">
                          <a:solidFill>
                            <a:srgbClr val="746661"/>
                          </a:solidFill>
                          <a:latin typeface="Avenir"/>
                          <a:ea typeface="Avenir"/>
                          <a:cs typeface="Avenir"/>
                          <a:sym typeface="Avenir"/>
                        </a:rPr>
                        <a:t>47.7</a:t>
                      </a:r>
                      <a:endParaRPr/>
                    </a:p>
                  </a:txBody>
                  <a:tcPr marL="50800" marR="50800" marT="50800" marB="50800" anchor="ctr">
                    <a:solidFill>
                      <a:srgbClr val="40B4FF">
                        <a:alpha val="40000"/>
                      </a:srgbClr>
                    </a:solidFill>
                  </a:tcPr>
                </a:tc>
                <a:tc>
                  <a:txBody>
                    <a:bodyPr/>
                    <a:lstStyle/>
                    <a:p>
                      <a:pPr marL="0" marR="0" lvl="0" indent="0" algn="ctr" rtl="0">
                        <a:lnSpc>
                          <a:spcPct val="100000"/>
                        </a:lnSpc>
                        <a:spcBef>
                          <a:spcPts val="0"/>
                        </a:spcBef>
                        <a:spcAft>
                          <a:spcPts val="0"/>
                        </a:spcAft>
                        <a:buNone/>
                      </a:pPr>
                      <a:r>
                        <a:rPr lang="en-US" sz="3500" b="1" u="none" strike="noStrike" cap="none">
                          <a:solidFill>
                            <a:srgbClr val="595959"/>
                          </a:solidFill>
                          <a:latin typeface="Avenir"/>
                          <a:ea typeface="Avenir"/>
                          <a:cs typeface="Avenir"/>
                          <a:sym typeface="Avenir"/>
                        </a:rPr>
                        <a:t>33%</a:t>
                      </a:r>
                      <a:endParaRPr>
                        <a:solidFill>
                          <a:srgbClr val="595959"/>
                        </a:solidFill>
                      </a:endParaRPr>
                    </a:p>
                  </a:txBody>
                  <a:tcPr marL="50800" marR="50800" marT="50800" marB="50800" anchor="ctr">
                    <a:lnR w="9525" cap="flat" cmpd="sng">
                      <a:solidFill>
                        <a:srgbClr val="000000"/>
                      </a:solidFill>
                      <a:prstDash val="solid"/>
                      <a:round/>
                      <a:headEnd type="none" w="sm" len="sm"/>
                      <a:tailEnd type="none" w="sm" len="sm"/>
                    </a:lnR>
                    <a:solidFill>
                      <a:srgbClr val="78BE20">
                        <a:alpha val="49440"/>
                      </a:srgbClr>
                    </a:solidFill>
                  </a:tcPr>
                </a:tc>
                <a:extLst>
                  <a:ext uri="{0D108BD9-81ED-4DB2-BD59-A6C34878D82A}">
                    <a16:rowId xmlns:a16="http://schemas.microsoft.com/office/drawing/2014/main" val="10001"/>
                  </a:ext>
                </a:extLst>
              </a:tr>
              <a:tr h="1179825">
                <a:tc>
                  <a:txBody>
                    <a:bodyPr/>
                    <a:lstStyle/>
                    <a:p>
                      <a:pPr marL="0" marR="0" lvl="0" indent="0" algn="ctr" rtl="0">
                        <a:lnSpc>
                          <a:spcPct val="100000"/>
                        </a:lnSpc>
                        <a:spcBef>
                          <a:spcPts val="0"/>
                        </a:spcBef>
                        <a:spcAft>
                          <a:spcPts val="0"/>
                        </a:spcAft>
                        <a:buNone/>
                      </a:pPr>
                      <a:r>
                        <a:rPr lang="en-US" sz="3066" b="1" u="none" strike="noStrike" cap="none">
                          <a:solidFill>
                            <a:srgbClr val="746661"/>
                          </a:solidFill>
                          <a:latin typeface="Avenir"/>
                          <a:ea typeface="Avenir"/>
                          <a:cs typeface="Avenir"/>
                          <a:sym typeface="Avenir"/>
                        </a:rPr>
                        <a:t>Reading</a:t>
                      </a:r>
                      <a:endParaRPr/>
                    </a:p>
                  </a:txBody>
                  <a:tcPr marL="50800" marR="50800" marT="50800" marB="50800" anchor="ctr">
                    <a:lnL w="9525" cap="flat" cmpd="sng">
                      <a:solidFill>
                        <a:srgbClr val="000000"/>
                      </a:solidFill>
                      <a:prstDash val="solid"/>
                      <a:round/>
                      <a:headEnd type="none" w="sm" len="sm"/>
                      <a:tailEnd type="none" w="sm" len="sm"/>
                    </a:lnL>
                  </a:tcPr>
                </a:tc>
                <a:tc>
                  <a:txBody>
                    <a:bodyPr/>
                    <a:lstStyle/>
                    <a:p>
                      <a:pPr marL="0" marR="0" lvl="0" indent="0" algn="ctr" rtl="0">
                        <a:lnSpc>
                          <a:spcPct val="100000"/>
                        </a:lnSpc>
                        <a:spcBef>
                          <a:spcPts val="0"/>
                        </a:spcBef>
                        <a:spcAft>
                          <a:spcPts val="0"/>
                        </a:spcAft>
                        <a:buNone/>
                      </a:pPr>
                      <a:r>
                        <a:rPr lang="en-US" sz="3500" b="1" u="none" strike="noStrike" cap="none">
                          <a:solidFill>
                            <a:srgbClr val="595959"/>
                          </a:solidFill>
                          <a:latin typeface="Avenir"/>
                          <a:ea typeface="Avenir"/>
                          <a:cs typeface="Avenir"/>
                          <a:sym typeface="Avenir"/>
                        </a:rPr>
                        <a:t>52.5</a:t>
                      </a:r>
                      <a:endParaRPr>
                        <a:solidFill>
                          <a:srgbClr val="595959"/>
                        </a:solidFill>
                      </a:endParaRPr>
                    </a:p>
                  </a:txBody>
                  <a:tcPr marL="50800" marR="50800" marT="50800" marB="50800" anchor="ctr">
                    <a:solidFill>
                      <a:srgbClr val="C8102E">
                        <a:alpha val="52249"/>
                      </a:srgbClr>
                    </a:solidFill>
                  </a:tcPr>
                </a:tc>
                <a:tc>
                  <a:txBody>
                    <a:bodyPr/>
                    <a:lstStyle/>
                    <a:p>
                      <a:pPr marL="0" marR="0" lvl="0" indent="0" algn="ctr" rtl="0">
                        <a:lnSpc>
                          <a:spcPct val="100000"/>
                        </a:lnSpc>
                        <a:spcBef>
                          <a:spcPts val="0"/>
                        </a:spcBef>
                        <a:spcAft>
                          <a:spcPts val="0"/>
                        </a:spcAft>
                        <a:buNone/>
                      </a:pPr>
                      <a:r>
                        <a:rPr lang="en-US" sz="3500" b="1" u="none" strike="noStrike" cap="none">
                          <a:solidFill>
                            <a:srgbClr val="746661"/>
                          </a:solidFill>
                          <a:latin typeface="Avenir"/>
                          <a:ea typeface="Avenir"/>
                          <a:cs typeface="Avenir"/>
                          <a:sym typeface="Avenir"/>
                        </a:rPr>
                        <a:t>75.0</a:t>
                      </a:r>
                      <a:endParaRPr/>
                    </a:p>
                  </a:txBody>
                  <a:tcPr marL="50800" marR="50800" marT="50800" marB="50800" anchor="ctr">
                    <a:solidFill>
                      <a:srgbClr val="40B4FF">
                        <a:alpha val="40000"/>
                      </a:srgbClr>
                    </a:solidFill>
                  </a:tcPr>
                </a:tc>
                <a:tc>
                  <a:txBody>
                    <a:bodyPr/>
                    <a:lstStyle/>
                    <a:p>
                      <a:pPr marL="0" marR="0" lvl="0" indent="0" algn="ctr" rtl="0">
                        <a:lnSpc>
                          <a:spcPct val="100000"/>
                        </a:lnSpc>
                        <a:spcBef>
                          <a:spcPts val="0"/>
                        </a:spcBef>
                        <a:spcAft>
                          <a:spcPts val="0"/>
                        </a:spcAft>
                        <a:buNone/>
                      </a:pPr>
                      <a:r>
                        <a:rPr lang="en-US" sz="3500" b="1" u="none" strike="noStrike" cap="none">
                          <a:solidFill>
                            <a:srgbClr val="595959"/>
                          </a:solidFill>
                          <a:latin typeface="Avenir"/>
                          <a:ea typeface="Avenir"/>
                          <a:cs typeface="Avenir"/>
                          <a:sym typeface="Avenir"/>
                        </a:rPr>
                        <a:t>43%</a:t>
                      </a:r>
                      <a:endParaRPr>
                        <a:solidFill>
                          <a:srgbClr val="595959"/>
                        </a:solidFill>
                      </a:endParaRPr>
                    </a:p>
                  </a:txBody>
                  <a:tcPr marL="50800" marR="50800" marT="50800" marB="50800" anchor="ctr">
                    <a:lnR w="9525" cap="flat" cmpd="sng">
                      <a:solidFill>
                        <a:srgbClr val="000000"/>
                      </a:solidFill>
                      <a:prstDash val="solid"/>
                      <a:round/>
                      <a:headEnd type="none" w="sm" len="sm"/>
                      <a:tailEnd type="none" w="sm" len="sm"/>
                    </a:lnR>
                    <a:solidFill>
                      <a:srgbClr val="78BE20">
                        <a:alpha val="49440"/>
                      </a:srgbClr>
                    </a:solidFill>
                  </a:tcPr>
                </a:tc>
                <a:extLst>
                  <a:ext uri="{0D108BD9-81ED-4DB2-BD59-A6C34878D82A}">
                    <a16:rowId xmlns:a16="http://schemas.microsoft.com/office/drawing/2014/main" val="10002"/>
                  </a:ext>
                </a:extLst>
              </a:tr>
              <a:tr h="1179825">
                <a:tc>
                  <a:txBody>
                    <a:bodyPr/>
                    <a:lstStyle/>
                    <a:p>
                      <a:pPr marL="0" marR="0" lvl="0" indent="0" algn="ctr" rtl="0">
                        <a:lnSpc>
                          <a:spcPct val="100000"/>
                        </a:lnSpc>
                        <a:spcBef>
                          <a:spcPts val="0"/>
                        </a:spcBef>
                        <a:spcAft>
                          <a:spcPts val="0"/>
                        </a:spcAft>
                        <a:buNone/>
                      </a:pPr>
                      <a:r>
                        <a:rPr lang="en-US" sz="3066" b="1" u="none" strike="noStrike" cap="none">
                          <a:solidFill>
                            <a:srgbClr val="746661"/>
                          </a:solidFill>
                          <a:latin typeface="Avenir"/>
                          <a:ea typeface="Avenir"/>
                          <a:cs typeface="Avenir"/>
                          <a:sym typeface="Avenir"/>
                        </a:rPr>
                        <a:t>Math</a:t>
                      </a:r>
                      <a:endParaRPr/>
                    </a:p>
                  </a:txBody>
                  <a:tcPr marL="50800" marR="50800" marT="50800" marB="50800" anchor="ctr">
                    <a:lnL w="9525" cap="flat" cmpd="sng">
                      <a:solidFill>
                        <a:srgbClr val="000000"/>
                      </a:solidFill>
                      <a:prstDash val="solid"/>
                      <a:round/>
                      <a:headEnd type="none" w="sm" len="sm"/>
                      <a:tailEnd type="none" w="sm" len="sm"/>
                    </a:lnL>
                  </a:tcPr>
                </a:tc>
                <a:tc>
                  <a:txBody>
                    <a:bodyPr/>
                    <a:lstStyle/>
                    <a:p>
                      <a:pPr marL="0" marR="0" lvl="0" indent="0" algn="ctr" rtl="0">
                        <a:lnSpc>
                          <a:spcPct val="100000"/>
                        </a:lnSpc>
                        <a:spcBef>
                          <a:spcPts val="0"/>
                        </a:spcBef>
                        <a:spcAft>
                          <a:spcPts val="0"/>
                        </a:spcAft>
                        <a:buNone/>
                      </a:pPr>
                      <a:r>
                        <a:rPr lang="en-US" sz="3500" b="1" u="none" strike="noStrike" cap="none">
                          <a:solidFill>
                            <a:srgbClr val="595959"/>
                          </a:solidFill>
                          <a:latin typeface="Avenir"/>
                          <a:ea typeface="Avenir"/>
                          <a:cs typeface="Avenir"/>
                          <a:sym typeface="Avenir"/>
                        </a:rPr>
                        <a:t>60.0</a:t>
                      </a:r>
                      <a:endParaRPr>
                        <a:solidFill>
                          <a:srgbClr val="595959"/>
                        </a:solidFill>
                      </a:endParaRPr>
                    </a:p>
                  </a:txBody>
                  <a:tcPr marL="50800" marR="50800" marT="50800" marB="50800" anchor="ctr">
                    <a:solidFill>
                      <a:srgbClr val="C8102E">
                        <a:alpha val="52249"/>
                      </a:srgbClr>
                    </a:solidFill>
                  </a:tcPr>
                </a:tc>
                <a:tc>
                  <a:txBody>
                    <a:bodyPr/>
                    <a:lstStyle/>
                    <a:p>
                      <a:pPr marL="0" marR="0" lvl="0" indent="0" algn="ctr" rtl="0">
                        <a:lnSpc>
                          <a:spcPct val="100000"/>
                        </a:lnSpc>
                        <a:spcBef>
                          <a:spcPts val="0"/>
                        </a:spcBef>
                        <a:spcAft>
                          <a:spcPts val="0"/>
                        </a:spcAft>
                        <a:buNone/>
                      </a:pPr>
                      <a:r>
                        <a:rPr lang="en-US" sz="3500" b="1" u="none" strike="noStrike" cap="none">
                          <a:solidFill>
                            <a:srgbClr val="746661"/>
                          </a:solidFill>
                          <a:latin typeface="Avenir"/>
                          <a:ea typeface="Avenir"/>
                          <a:cs typeface="Avenir"/>
                          <a:sym typeface="Avenir"/>
                        </a:rPr>
                        <a:t>84.2</a:t>
                      </a:r>
                      <a:endParaRPr/>
                    </a:p>
                  </a:txBody>
                  <a:tcPr marL="50800" marR="50800" marT="50800" marB="50800" anchor="ctr">
                    <a:solidFill>
                      <a:srgbClr val="40B4FF">
                        <a:alpha val="40000"/>
                      </a:srgbClr>
                    </a:solidFill>
                  </a:tcPr>
                </a:tc>
                <a:tc>
                  <a:txBody>
                    <a:bodyPr/>
                    <a:lstStyle/>
                    <a:p>
                      <a:pPr marL="0" marR="0" lvl="0" indent="0" algn="ctr" rtl="0">
                        <a:lnSpc>
                          <a:spcPct val="100000"/>
                        </a:lnSpc>
                        <a:spcBef>
                          <a:spcPts val="0"/>
                        </a:spcBef>
                        <a:spcAft>
                          <a:spcPts val="0"/>
                        </a:spcAft>
                        <a:buNone/>
                      </a:pPr>
                      <a:r>
                        <a:rPr lang="en-US" sz="3500" b="1" u="none" strike="noStrike" cap="none">
                          <a:solidFill>
                            <a:srgbClr val="595959"/>
                          </a:solidFill>
                          <a:latin typeface="Avenir"/>
                          <a:ea typeface="Avenir"/>
                          <a:cs typeface="Avenir"/>
                          <a:sym typeface="Avenir"/>
                        </a:rPr>
                        <a:t>40%</a:t>
                      </a:r>
                      <a:endParaRPr>
                        <a:solidFill>
                          <a:srgbClr val="595959"/>
                        </a:solidFill>
                      </a:endParaRPr>
                    </a:p>
                  </a:txBody>
                  <a:tcPr marL="50800" marR="50800" marT="50800" marB="50800" anchor="ctr">
                    <a:lnR w="9525" cap="flat" cmpd="sng">
                      <a:solidFill>
                        <a:srgbClr val="000000"/>
                      </a:solidFill>
                      <a:prstDash val="solid"/>
                      <a:round/>
                      <a:headEnd type="none" w="sm" len="sm"/>
                      <a:tailEnd type="none" w="sm" len="sm"/>
                    </a:lnR>
                    <a:solidFill>
                      <a:srgbClr val="78BE20">
                        <a:alpha val="49440"/>
                      </a:srgbClr>
                    </a:solidFill>
                  </a:tcPr>
                </a:tc>
                <a:extLst>
                  <a:ext uri="{0D108BD9-81ED-4DB2-BD59-A6C34878D82A}">
                    <a16:rowId xmlns:a16="http://schemas.microsoft.com/office/drawing/2014/main" val="10003"/>
                  </a:ext>
                </a:extLst>
              </a:tr>
              <a:tr h="1021575">
                <a:tc>
                  <a:txBody>
                    <a:bodyPr/>
                    <a:lstStyle/>
                    <a:p>
                      <a:pPr marL="0" marR="0" lvl="0" indent="0" algn="ctr" rtl="0">
                        <a:lnSpc>
                          <a:spcPct val="100000"/>
                        </a:lnSpc>
                        <a:spcBef>
                          <a:spcPts val="0"/>
                        </a:spcBef>
                        <a:spcAft>
                          <a:spcPts val="0"/>
                        </a:spcAft>
                        <a:buNone/>
                      </a:pPr>
                      <a:r>
                        <a:rPr lang="en-US" sz="3066" b="1" u="none" strike="noStrike" cap="none">
                          <a:solidFill>
                            <a:srgbClr val="746661"/>
                          </a:solidFill>
                          <a:latin typeface="Avenir"/>
                          <a:ea typeface="Avenir"/>
                          <a:cs typeface="Avenir"/>
                          <a:sym typeface="Avenir"/>
                        </a:rPr>
                        <a:t>Science</a:t>
                      </a:r>
                      <a:endParaRPr/>
                    </a:p>
                  </a:txBody>
                  <a:tcPr marL="50800" marR="50800" marT="50800" marB="50800" anchor="ctr">
                    <a:lnL w="9525" cap="flat" cmpd="sng">
                      <a:solidFill>
                        <a:srgbClr val="000000"/>
                      </a:solidFill>
                      <a:prstDash val="solid"/>
                      <a:round/>
                      <a:headEnd type="none" w="sm" len="sm"/>
                      <a:tailEnd type="none" w="sm" len="sm"/>
                    </a:lnL>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500" b="1" u="none" strike="noStrike" cap="none">
                          <a:solidFill>
                            <a:srgbClr val="595959"/>
                          </a:solidFill>
                          <a:latin typeface="Avenir"/>
                          <a:ea typeface="Avenir"/>
                          <a:cs typeface="Avenir"/>
                          <a:sym typeface="Avenir"/>
                        </a:rPr>
                        <a:t>52.5</a:t>
                      </a:r>
                      <a:endParaRPr>
                        <a:solidFill>
                          <a:srgbClr val="595959"/>
                        </a:solidFill>
                      </a:endParaRPr>
                    </a:p>
                  </a:txBody>
                  <a:tcPr marL="50800" marR="50800" marT="50800" marB="50800" anchor="ctr">
                    <a:lnB w="9525" cap="flat" cmpd="sng">
                      <a:solidFill>
                        <a:srgbClr val="000000"/>
                      </a:solidFill>
                      <a:prstDash val="solid"/>
                      <a:round/>
                      <a:headEnd type="none" w="sm" len="sm"/>
                      <a:tailEnd type="none" w="sm" len="sm"/>
                    </a:lnB>
                    <a:solidFill>
                      <a:srgbClr val="C8102E">
                        <a:alpha val="52249"/>
                      </a:srgbClr>
                    </a:solidFill>
                  </a:tcPr>
                </a:tc>
                <a:tc>
                  <a:txBody>
                    <a:bodyPr/>
                    <a:lstStyle/>
                    <a:p>
                      <a:pPr marL="0" marR="0" lvl="0" indent="0" algn="ctr" rtl="0">
                        <a:lnSpc>
                          <a:spcPct val="100000"/>
                        </a:lnSpc>
                        <a:spcBef>
                          <a:spcPts val="0"/>
                        </a:spcBef>
                        <a:spcAft>
                          <a:spcPts val="0"/>
                        </a:spcAft>
                        <a:buNone/>
                      </a:pPr>
                      <a:r>
                        <a:rPr lang="en-US" sz="3500" b="1" u="none" strike="noStrike" cap="none">
                          <a:solidFill>
                            <a:srgbClr val="746661"/>
                          </a:solidFill>
                          <a:latin typeface="Avenir"/>
                          <a:ea typeface="Avenir"/>
                          <a:cs typeface="Avenir"/>
                          <a:sym typeface="Avenir"/>
                        </a:rPr>
                        <a:t>N/A</a:t>
                      </a:r>
                      <a:endParaRPr/>
                    </a:p>
                  </a:txBody>
                  <a:tcPr marL="50800" marR="50800" marT="50800" marB="50800" anchor="ctr">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500" b="1" u="none" strike="noStrike" cap="none">
                          <a:solidFill>
                            <a:srgbClr val="746661"/>
                          </a:solidFill>
                          <a:latin typeface="Avenir"/>
                          <a:ea typeface="Avenir"/>
                          <a:cs typeface="Avenir"/>
                          <a:sym typeface="Avenir"/>
                        </a:rPr>
                        <a:t>N/A</a:t>
                      </a:r>
                      <a:endParaRPr/>
                    </a:p>
                  </a:txBody>
                  <a:tcPr marL="50800" marR="50800" marT="50800" marB="50800" anchor="ctr">
                    <a:lnR w="9525" cap="flat" cmpd="sng">
                      <a:solidFill>
                        <a:srgbClr val="000000"/>
                      </a:solidFill>
                      <a:prstDash val="solid"/>
                      <a:round/>
                      <a:headEnd type="none" w="sm" len="sm"/>
                      <a:tailEnd type="none" w="sm" len="sm"/>
                    </a:lnR>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316" name="Google Shape;316;p43"/>
          <p:cNvSpPr txBox="1"/>
          <p:nvPr/>
        </p:nvSpPr>
        <p:spPr>
          <a:xfrm>
            <a:off x="1721225" y="10849000"/>
            <a:ext cx="19767300" cy="1818900"/>
          </a:xfrm>
          <a:prstGeom prst="rect">
            <a:avLst/>
          </a:prstGeom>
          <a:noFill/>
          <a:ln>
            <a:noFill/>
          </a:ln>
        </p:spPr>
        <p:txBody>
          <a:bodyPr spcFirstLastPara="1" wrap="square" lIns="71425" tIns="71425" rIns="71425" bIns="71425" anchor="ctr" anchorCtr="0">
            <a:noAutofit/>
          </a:bodyPr>
          <a:lstStyle/>
          <a:p>
            <a:pPr marL="0" marR="0" lvl="0" indent="0" algn="ctr" rtl="0">
              <a:lnSpc>
                <a:spcPct val="189743"/>
              </a:lnSpc>
              <a:spcBef>
                <a:spcPts val="0"/>
              </a:spcBef>
              <a:spcAft>
                <a:spcPts val="0"/>
              </a:spcAft>
              <a:buClr>
                <a:srgbClr val="78BE20"/>
              </a:buClr>
              <a:buSzPts val="3900"/>
              <a:buFont typeface="Raleway"/>
              <a:buNone/>
            </a:pPr>
            <a:r>
              <a:rPr lang="en-US" sz="4800" b="1" i="0" u="none" strike="noStrike" cap="none">
                <a:solidFill>
                  <a:srgbClr val="78BE20"/>
                </a:solidFill>
                <a:latin typeface="Avenir"/>
                <a:ea typeface="Avenir"/>
                <a:cs typeface="Avenir"/>
                <a:sym typeface="Avenir"/>
              </a:rPr>
              <a:t>The SAT has a more forgiving timing structure, which can benefit some students, but as we’ll see, it’s also a more complicated test.</a:t>
            </a:r>
            <a:endParaRPr sz="4800" b="1">
              <a:latin typeface="Avenir"/>
              <a:ea typeface="Avenir"/>
              <a:cs typeface="Avenir"/>
              <a:sym typeface="Aveni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1000"/>
                                        <p:tgtEl>
                                          <p:spTgt spid="3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2"/>
                                        </p:tgtEl>
                                        <p:attrNameLst>
                                          <p:attrName>style.visibility</p:attrName>
                                        </p:attrNameLst>
                                      </p:cBhvr>
                                      <p:to>
                                        <p:strVal val="visible"/>
                                      </p:to>
                                    </p:set>
                                    <p:animEffect transition="in" filter="fade">
                                      <p:cBhvr>
                                        <p:cTn id="12" dur="1000"/>
                                        <p:tgtEl>
                                          <p:spTgt spid="3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6"/>
                                        </p:tgtEl>
                                        <p:attrNameLst>
                                          <p:attrName>style.visibility</p:attrName>
                                        </p:attrNameLst>
                                      </p:cBhvr>
                                      <p:to>
                                        <p:strVal val="visible"/>
                                      </p:to>
                                    </p:set>
                                    <p:animEffect transition="in" filter="fade">
                                      <p:cBhvr>
                                        <p:cTn id="17" dur="1000"/>
                                        <p:tgtEl>
                                          <p:spTgt spid="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4"/>
          <p:cNvSpPr txBox="1">
            <a:spLocks noGrp="1"/>
          </p:cNvSpPr>
          <p:nvPr>
            <p:ph type="body" idx="1"/>
          </p:nvPr>
        </p:nvSpPr>
        <p:spPr>
          <a:xfrm>
            <a:off x="2046397" y="2800879"/>
            <a:ext cx="20674200" cy="1171500"/>
          </a:xfrm>
          <a:prstGeom prst="rect">
            <a:avLst/>
          </a:prstGeom>
        </p:spPr>
        <p:txBody>
          <a:bodyPr spcFirstLastPara="1" wrap="square" lIns="71425" tIns="71425" rIns="71425" bIns="71425" anchor="ctr" anchorCtr="0">
            <a:noAutofit/>
          </a:bodyPr>
          <a:lstStyle/>
          <a:p>
            <a:pPr marL="0" lvl="0" indent="0" algn="l" rtl="0">
              <a:spcBef>
                <a:spcPts val="0"/>
              </a:spcBef>
              <a:spcAft>
                <a:spcPts val="0"/>
              </a:spcAft>
              <a:buNone/>
            </a:pPr>
            <a:r>
              <a:rPr lang="en-US"/>
              <a:t>Math on SAT vs. ACT - an overview</a:t>
            </a:r>
            <a:endParaRPr/>
          </a:p>
        </p:txBody>
      </p:sp>
      <p:sp>
        <p:nvSpPr>
          <p:cNvPr id="322" name="Google Shape;322;p44"/>
          <p:cNvSpPr txBox="1"/>
          <p:nvPr/>
        </p:nvSpPr>
        <p:spPr>
          <a:xfrm>
            <a:off x="3000000" y="5982392"/>
            <a:ext cx="9102300" cy="1404000"/>
          </a:xfrm>
          <a:prstGeom prst="rect">
            <a:avLst/>
          </a:prstGeom>
          <a:noFill/>
          <a:ln>
            <a:noFill/>
          </a:ln>
        </p:spPr>
        <p:txBody>
          <a:bodyPr spcFirstLastPara="1" wrap="square" lIns="91425" tIns="91425" rIns="91425" bIns="91425" anchor="t" anchorCtr="0">
            <a:noAutofit/>
          </a:bodyPr>
          <a:lstStyle/>
          <a:p>
            <a:pPr marL="342900" lvl="0" indent="-419100" algn="l" rtl="0">
              <a:spcBef>
                <a:spcPts val="0"/>
              </a:spcBef>
              <a:spcAft>
                <a:spcPts val="0"/>
              </a:spcAft>
              <a:buClr>
                <a:srgbClr val="3CA4E8"/>
              </a:buClr>
              <a:buSzPts val="3600"/>
              <a:buFont typeface="Avenir"/>
              <a:buChar char="•"/>
            </a:pPr>
            <a:r>
              <a:rPr lang="en-US" sz="3600" b="1">
                <a:solidFill>
                  <a:srgbClr val="3CA4E8"/>
                </a:solidFill>
                <a:latin typeface="Avenir"/>
                <a:ea typeface="Avenir"/>
                <a:cs typeface="Avenir"/>
                <a:sym typeface="Avenir"/>
              </a:rPr>
              <a:t>Interpreting is often more important than solving</a:t>
            </a:r>
            <a:endParaRPr sz="3600" b="1">
              <a:solidFill>
                <a:srgbClr val="3CA4E8"/>
              </a:solidFill>
              <a:latin typeface="Avenir"/>
              <a:ea typeface="Avenir"/>
              <a:cs typeface="Avenir"/>
              <a:sym typeface="Avenir"/>
            </a:endParaRPr>
          </a:p>
        </p:txBody>
      </p:sp>
      <p:sp>
        <p:nvSpPr>
          <p:cNvPr id="323" name="Google Shape;323;p44"/>
          <p:cNvSpPr txBox="1"/>
          <p:nvPr/>
        </p:nvSpPr>
        <p:spPr>
          <a:xfrm>
            <a:off x="3000000" y="7560650"/>
            <a:ext cx="8940900" cy="894000"/>
          </a:xfrm>
          <a:prstGeom prst="rect">
            <a:avLst/>
          </a:prstGeom>
          <a:noFill/>
          <a:ln>
            <a:noFill/>
          </a:ln>
        </p:spPr>
        <p:txBody>
          <a:bodyPr spcFirstLastPara="1" wrap="square" lIns="91425" tIns="91425" rIns="91425" bIns="91425" anchor="t" anchorCtr="0">
            <a:noAutofit/>
          </a:bodyPr>
          <a:lstStyle/>
          <a:p>
            <a:pPr marL="342900" lvl="0" indent="-419100" algn="l" rtl="0">
              <a:spcBef>
                <a:spcPts val="480"/>
              </a:spcBef>
              <a:spcAft>
                <a:spcPts val="0"/>
              </a:spcAft>
              <a:buClr>
                <a:srgbClr val="3CA4E8"/>
              </a:buClr>
              <a:buSzPts val="3600"/>
              <a:buFont typeface="Avenir"/>
              <a:buChar char="•"/>
            </a:pPr>
            <a:r>
              <a:rPr lang="en-US" sz="3600" b="1">
                <a:solidFill>
                  <a:srgbClr val="3CA4E8"/>
                </a:solidFill>
                <a:latin typeface="Avenir"/>
                <a:ea typeface="Avenir"/>
                <a:cs typeface="Avenir"/>
                <a:sym typeface="Avenir"/>
              </a:rPr>
              <a:t>More of an applied math test</a:t>
            </a:r>
            <a:endParaRPr b="1">
              <a:solidFill>
                <a:srgbClr val="3CA4E8"/>
              </a:solidFill>
            </a:endParaRPr>
          </a:p>
        </p:txBody>
      </p:sp>
      <p:sp>
        <p:nvSpPr>
          <p:cNvPr id="324" name="Google Shape;324;p44"/>
          <p:cNvSpPr txBox="1"/>
          <p:nvPr/>
        </p:nvSpPr>
        <p:spPr>
          <a:xfrm>
            <a:off x="3000000" y="8773700"/>
            <a:ext cx="9231000" cy="1574700"/>
          </a:xfrm>
          <a:prstGeom prst="rect">
            <a:avLst/>
          </a:prstGeom>
          <a:noFill/>
          <a:ln>
            <a:noFill/>
          </a:ln>
        </p:spPr>
        <p:txBody>
          <a:bodyPr spcFirstLastPara="1" wrap="square" lIns="91425" tIns="91425" rIns="91425" bIns="91425" anchor="t" anchorCtr="0">
            <a:noAutofit/>
          </a:bodyPr>
          <a:lstStyle/>
          <a:p>
            <a:pPr marL="342900" lvl="0" indent="-419100" algn="l" rtl="0">
              <a:spcBef>
                <a:spcPts val="480"/>
              </a:spcBef>
              <a:spcAft>
                <a:spcPts val="0"/>
              </a:spcAft>
              <a:buClr>
                <a:srgbClr val="3CA4E8"/>
              </a:buClr>
              <a:buSzPts val="3600"/>
              <a:buFont typeface="Avenir"/>
              <a:buChar char="•"/>
            </a:pPr>
            <a:r>
              <a:rPr lang="en-US" sz="3600" b="1">
                <a:solidFill>
                  <a:srgbClr val="3CA4E8"/>
                </a:solidFill>
                <a:latin typeface="Avenir"/>
                <a:ea typeface="Avenir"/>
                <a:cs typeface="Avenir"/>
                <a:sym typeface="Avenir"/>
              </a:rPr>
              <a:t>More overlapping content, problems using multiple skills</a:t>
            </a:r>
            <a:endParaRPr b="1">
              <a:solidFill>
                <a:srgbClr val="3CA4E8"/>
              </a:solidFill>
            </a:endParaRPr>
          </a:p>
        </p:txBody>
      </p:sp>
      <p:sp>
        <p:nvSpPr>
          <p:cNvPr id="325" name="Google Shape;325;p44"/>
          <p:cNvSpPr txBox="1"/>
          <p:nvPr/>
        </p:nvSpPr>
        <p:spPr>
          <a:xfrm>
            <a:off x="3000000" y="10523225"/>
            <a:ext cx="8698800" cy="1404000"/>
          </a:xfrm>
          <a:prstGeom prst="rect">
            <a:avLst/>
          </a:prstGeom>
          <a:noFill/>
          <a:ln>
            <a:noFill/>
          </a:ln>
        </p:spPr>
        <p:txBody>
          <a:bodyPr spcFirstLastPara="1" wrap="square" lIns="91425" tIns="91425" rIns="91425" bIns="91425" anchor="t" anchorCtr="0">
            <a:noAutofit/>
          </a:bodyPr>
          <a:lstStyle/>
          <a:p>
            <a:pPr marL="342900" lvl="0" indent="-419100" algn="l" rtl="0">
              <a:spcBef>
                <a:spcPts val="480"/>
              </a:spcBef>
              <a:spcAft>
                <a:spcPts val="0"/>
              </a:spcAft>
              <a:buClr>
                <a:srgbClr val="3CA4E8"/>
              </a:buClr>
              <a:buSzPts val="3600"/>
              <a:buFont typeface="Avenir"/>
              <a:buChar char="•"/>
            </a:pPr>
            <a:r>
              <a:rPr lang="en-US" sz="3600" b="1">
                <a:solidFill>
                  <a:srgbClr val="3CA4E8"/>
                </a:solidFill>
                <a:latin typeface="Avenir"/>
                <a:ea typeface="Avenir"/>
                <a:cs typeface="Avenir"/>
                <a:sym typeface="Avenir"/>
              </a:rPr>
              <a:t>More reading intensive</a:t>
            </a:r>
            <a:endParaRPr sz="3600" b="1">
              <a:solidFill>
                <a:srgbClr val="3CA4E8"/>
              </a:solidFill>
              <a:latin typeface="Avenir"/>
              <a:ea typeface="Avenir"/>
              <a:cs typeface="Avenir"/>
              <a:sym typeface="Avenir"/>
            </a:endParaRPr>
          </a:p>
        </p:txBody>
      </p:sp>
      <p:sp>
        <p:nvSpPr>
          <p:cNvPr id="326" name="Google Shape;326;p44"/>
          <p:cNvSpPr txBox="1"/>
          <p:nvPr/>
        </p:nvSpPr>
        <p:spPr>
          <a:xfrm>
            <a:off x="14132288" y="5990875"/>
            <a:ext cx="6453000" cy="1059300"/>
          </a:xfrm>
          <a:prstGeom prst="rect">
            <a:avLst/>
          </a:prstGeom>
          <a:noFill/>
          <a:ln>
            <a:noFill/>
          </a:ln>
        </p:spPr>
        <p:txBody>
          <a:bodyPr spcFirstLastPara="1" wrap="square" lIns="91425" tIns="91425" rIns="91425" bIns="91425" anchor="t" anchorCtr="0">
            <a:noAutofit/>
          </a:bodyPr>
          <a:lstStyle/>
          <a:p>
            <a:pPr marL="342900" lvl="0" indent="-419100" algn="l" rtl="0">
              <a:spcBef>
                <a:spcPts val="0"/>
              </a:spcBef>
              <a:spcAft>
                <a:spcPts val="0"/>
              </a:spcAft>
              <a:buClr>
                <a:srgbClr val="E5731E"/>
              </a:buClr>
              <a:buSzPts val="3600"/>
              <a:buFont typeface="Avenir"/>
              <a:buChar char="•"/>
            </a:pPr>
            <a:r>
              <a:rPr lang="en-US" sz="3600" b="1">
                <a:solidFill>
                  <a:srgbClr val="E5731E"/>
                </a:solidFill>
                <a:latin typeface="Avenir"/>
                <a:ea typeface="Avenir"/>
                <a:cs typeface="Avenir"/>
                <a:sym typeface="Avenir"/>
              </a:rPr>
              <a:t>More straightforward</a:t>
            </a:r>
            <a:endParaRPr sz="3600" b="1">
              <a:solidFill>
                <a:srgbClr val="E5731E"/>
              </a:solidFill>
              <a:latin typeface="Avenir"/>
              <a:ea typeface="Avenir"/>
              <a:cs typeface="Avenir"/>
              <a:sym typeface="Avenir"/>
            </a:endParaRPr>
          </a:p>
        </p:txBody>
      </p:sp>
      <p:sp>
        <p:nvSpPr>
          <p:cNvPr id="327" name="Google Shape;327;p44"/>
          <p:cNvSpPr txBox="1"/>
          <p:nvPr/>
        </p:nvSpPr>
        <p:spPr>
          <a:xfrm>
            <a:off x="14132300" y="7054900"/>
            <a:ext cx="7062600" cy="1171500"/>
          </a:xfrm>
          <a:prstGeom prst="rect">
            <a:avLst/>
          </a:prstGeom>
          <a:noFill/>
          <a:ln>
            <a:noFill/>
          </a:ln>
        </p:spPr>
        <p:txBody>
          <a:bodyPr spcFirstLastPara="1" wrap="square" lIns="91425" tIns="91425" rIns="91425" bIns="91425" anchor="t" anchorCtr="0">
            <a:noAutofit/>
          </a:bodyPr>
          <a:lstStyle/>
          <a:p>
            <a:pPr marL="342900" lvl="0" indent="-419100" algn="l" rtl="0">
              <a:spcBef>
                <a:spcPts val="480"/>
              </a:spcBef>
              <a:spcAft>
                <a:spcPts val="0"/>
              </a:spcAft>
              <a:buClr>
                <a:srgbClr val="E5731E"/>
              </a:buClr>
              <a:buSzPts val="3600"/>
              <a:buFont typeface="Avenir"/>
              <a:buChar char="•"/>
            </a:pPr>
            <a:r>
              <a:rPr lang="en-US" sz="3600" b="1">
                <a:solidFill>
                  <a:srgbClr val="E5731E"/>
                </a:solidFill>
                <a:latin typeface="Avenir"/>
                <a:ea typeface="Avenir"/>
                <a:cs typeface="Avenir"/>
                <a:sym typeface="Avenir"/>
              </a:rPr>
              <a:t>More heuristics-rule based</a:t>
            </a:r>
            <a:endParaRPr sz="3600" b="1">
              <a:solidFill>
                <a:srgbClr val="E5731E"/>
              </a:solidFill>
              <a:latin typeface="Avenir"/>
              <a:ea typeface="Avenir"/>
              <a:cs typeface="Avenir"/>
              <a:sym typeface="Avenir"/>
            </a:endParaRPr>
          </a:p>
        </p:txBody>
      </p:sp>
      <p:sp>
        <p:nvSpPr>
          <p:cNvPr id="328" name="Google Shape;328;p44"/>
          <p:cNvSpPr txBox="1"/>
          <p:nvPr/>
        </p:nvSpPr>
        <p:spPr>
          <a:xfrm>
            <a:off x="14132300" y="8231120"/>
            <a:ext cx="7062600" cy="674400"/>
          </a:xfrm>
          <a:prstGeom prst="rect">
            <a:avLst/>
          </a:prstGeom>
          <a:noFill/>
          <a:ln>
            <a:noFill/>
          </a:ln>
        </p:spPr>
        <p:txBody>
          <a:bodyPr spcFirstLastPara="1" wrap="square" lIns="91425" tIns="91425" rIns="91425" bIns="91425" anchor="t" anchorCtr="0">
            <a:noAutofit/>
          </a:bodyPr>
          <a:lstStyle/>
          <a:p>
            <a:pPr marL="342900" lvl="0" indent="-419100" algn="l" rtl="0">
              <a:spcBef>
                <a:spcPts val="480"/>
              </a:spcBef>
              <a:spcAft>
                <a:spcPts val="0"/>
              </a:spcAft>
              <a:buClr>
                <a:srgbClr val="E5731E"/>
              </a:buClr>
              <a:buSzPts val="3600"/>
              <a:buFont typeface="Avenir"/>
              <a:buChar char="•"/>
            </a:pPr>
            <a:r>
              <a:rPr lang="en-US" sz="3600" b="1">
                <a:solidFill>
                  <a:srgbClr val="E5731E"/>
                </a:solidFill>
                <a:latin typeface="Avenir"/>
                <a:ea typeface="Avenir"/>
                <a:cs typeface="Avenir"/>
                <a:sym typeface="Avenir"/>
              </a:rPr>
              <a:t>Tests concepts in isolation</a:t>
            </a:r>
            <a:endParaRPr/>
          </a:p>
        </p:txBody>
      </p:sp>
      <p:sp>
        <p:nvSpPr>
          <p:cNvPr id="329" name="Google Shape;329;p44"/>
          <p:cNvSpPr txBox="1"/>
          <p:nvPr/>
        </p:nvSpPr>
        <p:spPr>
          <a:xfrm>
            <a:off x="0" y="0"/>
            <a:ext cx="3000000" cy="3000000"/>
          </a:xfrm>
          <a:prstGeom prst="rect">
            <a:avLst/>
          </a:prstGeom>
          <a:noFill/>
          <a:ln>
            <a:noFill/>
          </a:ln>
        </p:spPr>
        <p:txBody>
          <a:bodyPr spcFirstLastPara="1" wrap="square" lIns="91425" tIns="91425" rIns="91425" bIns="91425" anchor="t" anchorCtr="0">
            <a:noAutofit/>
          </a:bodyPr>
          <a:lstStyle/>
          <a:p>
            <a:pPr marL="342900" lvl="0" indent="-419100" algn="l" rtl="0">
              <a:spcBef>
                <a:spcPts val="480"/>
              </a:spcBef>
              <a:spcAft>
                <a:spcPts val="0"/>
              </a:spcAft>
              <a:buClr>
                <a:srgbClr val="E5731E"/>
              </a:buClr>
              <a:buSzPts val="3600"/>
              <a:buFont typeface="Avenir"/>
              <a:buChar char="•"/>
            </a:pPr>
            <a:endParaRPr/>
          </a:p>
        </p:txBody>
      </p:sp>
      <p:sp>
        <p:nvSpPr>
          <p:cNvPr id="330" name="Google Shape;330;p44"/>
          <p:cNvSpPr txBox="1"/>
          <p:nvPr/>
        </p:nvSpPr>
        <p:spPr>
          <a:xfrm>
            <a:off x="14132300" y="9258350"/>
            <a:ext cx="7062600" cy="605400"/>
          </a:xfrm>
          <a:prstGeom prst="rect">
            <a:avLst/>
          </a:prstGeom>
          <a:noFill/>
          <a:ln>
            <a:noFill/>
          </a:ln>
        </p:spPr>
        <p:txBody>
          <a:bodyPr spcFirstLastPara="1" wrap="square" lIns="91425" tIns="91425" rIns="91425" bIns="91425" anchor="t" anchorCtr="0">
            <a:noAutofit/>
          </a:bodyPr>
          <a:lstStyle/>
          <a:p>
            <a:pPr marL="342900" lvl="0" indent="-419100" algn="l" rtl="0">
              <a:spcBef>
                <a:spcPts val="480"/>
              </a:spcBef>
              <a:spcAft>
                <a:spcPts val="0"/>
              </a:spcAft>
              <a:buClr>
                <a:srgbClr val="E5731E"/>
              </a:buClr>
              <a:buSzPts val="3600"/>
              <a:buFont typeface="Avenir"/>
              <a:buChar char="•"/>
            </a:pPr>
            <a:r>
              <a:rPr lang="en-US" sz="3600" b="1">
                <a:solidFill>
                  <a:srgbClr val="E5731E"/>
                </a:solidFill>
                <a:latin typeface="Avenir"/>
                <a:ea typeface="Avenir"/>
                <a:cs typeface="Avenir"/>
                <a:sym typeface="Avenir"/>
              </a:rPr>
              <a:t>Always allows a calculator</a:t>
            </a:r>
            <a:endParaRPr/>
          </a:p>
        </p:txBody>
      </p:sp>
      <p:sp>
        <p:nvSpPr>
          <p:cNvPr id="331" name="Google Shape;331;p44"/>
          <p:cNvSpPr txBox="1"/>
          <p:nvPr/>
        </p:nvSpPr>
        <p:spPr>
          <a:xfrm>
            <a:off x="14132300" y="10348400"/>
            <a:ext cx="7791600" cy="1171500"/>
          </a:xfrm>
          <a:prstGeom prst="rect">
            <a:avLst/>
          </a:prstGeom>
          <a:noFill/>
          <a:ln>
            <a:noFill/>
          </a:ln>
        </p:spPr>
        <p:txBody>
          <a:bodyPr spcFirstLastPara="1" wrap="square" lIns="91425" tIns="91425" rIns="91425" bIns="91425" anchor="t" anchorCtr="0">
            <a:noAutofit/>
          </a:bodyPr>
          <a:lstStyle/>
          <a:p>
            <a:pPr marL="342900" lvl="0" indent="-419100" algn="l" rtl="0">
              <a:spcBef>
                <a:spcPts val="480"/>
              </a:spcBef>
              <a:spcAft>
                <a:spcPts val="0"/>
              </a:spcAft>
              <a:buClr>
                <a:srgbClr val="E5731E"/>
              </a:buClr>
              <a:buSzPts val="3600"/>
              <a:buFont typeface="Avenir"/>
              <a:buChar char="•"/>
            </a:pPr>
            <a:r>
              <a:rPr lang="en-US" sz="3600" b="1">
                <a:solidFill>
                  <a:srgbClr val="E5731E"/>
                </a:solidFill>
                <a:latin typeface="Avenir"/>
                <a:ea typeface="Avenir"/>
                <a:cs typeface="Avenir"/>
                <a:sym typeface="Avenir"/>
              </a:rPr>
              <a:t>Pulls from a broader range of concepts</a:t>
            </a:r>
            <a:endParaRPr/>
          </a:p>
        </p:txBody>
      </p:sp>
      <p:grpSp>
        <p:nvGrpSpPr>
          <p:cNvPr id="332" name="Google Shape;332;p44"/>
          <p:cNvGrpSpPr/>
          <p:nvPr/>
        </p:nvGrpSpPr>
        <p:grpSpPr>
          <a:xfrm>
            <a:off x="5765851" y="3972375"/>
            <a:ext cx="12132474" cy="7708331"/>
            <a:chOff x="5765851" y="3972375"/>
            <a:chExt cx="12132474" cy="7708331"/>
          </a:xfrm>
        </p:grpSpPr>
        <p:pic>
          <p:nvPicPr>
            <p:cNvPr id="333" name="Google Shape;333;p44"/>
            <p:cNvPicPr preferRelativeResize="0"/>
            <p:nvPr/>
          </p:nvPicPr>
          <p:blipFill>
            <a:blip r:embed="rId3">
              <a:alphaModFix/>
            </a:blip>
            <a:stretch>
              <a:fillRect/>
            </a:stretch>
          </p:blipFill>
          <p:spPr>
            <a:xfrm>
              <a:off x="15888300" y="4202600"/>
              <a:ext cx="2010025" cy="2010025"/>
            </a:xfrm>
            <a:prstGeom prst="rect">
              <a:avLst/>
            </a:prstGeom>
            <a:noFill/>
            <a:ln>
              <a:noFill/>
            </a:ln>
          </p:spPr>
        </p:pic>
        <p:cxnSp>
          <p:nvCxnSpPr>
            <p:cNvPr id="334" name="Google Shape;334;p44"/>
            <p:cNvCxnSpPr/>
            <p:nvPr/>
          </p:nvCxnSpPr>
          <p:spPr>
            <a:xfrm rot="10800000">
              <a:off x="12359647" y="4097606"/>
              <a:ext cx="0" cy="7583100"/>
            </a:xfrm>
            <a:prstGeom prst="straightConnector1">
              <a:avLst/>
            </a:prstGeom>
            <a:noFill/>
            <a:ln w="25400" cap="rnd" cmpd="sng">
              <a:solidFill>
                <a:srgbClr val="929292"/>
              </a:solidFill>
              <a:prstDash val="dashDot"/>
              <a:round/>
              <a:headEnd type="none" w="sm" len="sm"/>
              <a:tailEnd type="none" w="sm" len="sm"/>
            </a:ln>
          </p:spPr>
        </p:cxnSp>
        <p:pic>
          <p:nvPicPr>
            <p:cNvPr id="335" name="Google Shape;335;p44"/>
            <p:cNvPicPr preferRelativeResize="0"/>
            <p:nvPr/>
          </p:nvPicPr>
          <p:blipFill>
            <a:blip r:embed="rId4">
              <a:alphaModFix/>
            </a:blip>
            <a:stretch>
              <a:fillRect/>
            </a:stretch>
          </p:blipFill>
          <p:spPr>
            <a:xfrm>
              <a:off x="5765851" y="3972375"/>
              <a:ext cx="2851098" cy="2010024"/>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2"/>
                                        </p:tgtEl>
                                        <p:attrNameLst>
                                          <p:attrName>style.visibility</p:attrName>
                                        </p:attrNameLst>
                                      </p:cBhvr>
                                      <p:to>
                                        <p:strVal val="visible"/>
                                      </p:to>
                                    </p:set>
                                    <p:animEffect transition="in" filter="fade">
                                      <p:cBhvr>
                                        <p:cTn id="7" dur="1000"/>
                                        <p:tgtEl>
                                          <p:spTgt spid="3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2"/>
                                        </p:tgtEl>
                                        <p:attrNameLst>
                                          <p:attrName>style.visibility</p:attrName>
                                        </p:attrNameLst>
                                      </p:cBhvr>
                                      <p:to>
                                        <p:strVal val="visible"/>
                                      </p:to>
                                    </p:set>
                                    <p:animEffect transition="in" filter="fade">
                                      <p:cBhvr>
                                        <p:cTn id="12" dur="1000"/>
                                        <p:tgtEl>
                                          <p:spTgt spid="3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3"/>
                                        </p:tgtEl>
                                        <p:attrNameLst>
                                          <p:attrName>style.visibility</p:attrName>
                                        </p:attrNameLst>
                                      </p:cBhvr>
                                      <p:to>
                                        <p:strVal val="visible"/>
                                      </p:to>
                                    </p:set>
                                    <p:animEffect transition="in" filter="fade">
                                      <p:cBhvr>
                                        <p:cTn id="17" dur="1000"/>
                                        <p:tgtEl>
                                          <p:spTgt spid="3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4"/>
                                        </p:tgtEl>
                                        <p:attrNameLst>
                                          <p:attrName>style.visibility</p:attrName>
                                        </p:attrNameLst>
                                      </p:cBhvr>
                                      <p:to>
                                        <p:strVal val="visible"/>
                                      </p:to>
                                    </p:set>
                                    <p:animEffect transition="in" filter="fade">
                                      <p:cBhvr>
                                        <p:cTn id="22" dur="1000"/>
                                        <p:tgtEl>
                                          <p:spTgt spid="3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5"/>
                                        </p:tgtEl>
                                        <p:attrNameLst>
                                          <p:attrName>style.visibility</p:attrName>
                                        </p:attrNameLst>
                                      </p:cBhvr>
                                      <p:to>
                                        <p:strVal val="visible"/>
                                      </p:to>
                                    </p:set>
                                    <p:animEffect transition="in" filter="fade">
                                      <p:cBhvr>
                                        <p:cTn id="27" dur="1000"/>
                                        <p:tgtEl>
                                          <p:spTgt spid="3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6"/>
                                        </p:tgtEl>
                                        <p:attrNameLst>
                                          <p:attrName>style.visibility</p:attrName>
                                        </p:attrNameLst>
                                      </p:cBhvr>
                                      <p:to>
                                        <p:strVal val="visible"/>
                                      </p:to>
                                    </p:set>
                                    <p:animEffect transition="in" filter="fade">
                                      <p:cBhvr>
                                        <p:cTn id="32" dur="1000"/>
                                        <p:tgtEl>
                                          <p:spTgt spid="3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7"/>
                                        </p:tgtEl>
                                        <p:attrNameLst>
                                          <p:attrName>style.visibility</p:attrName>
                                        </p:attrNameLst>
                                      </p:cBhvr>
                                      <p:to>
                                        <p:strVal val="visible"/>
                                      </p:to>
                                    </p:set>
                                    <p:animEffect transition="in" filter="fade">
                                      <p:cBhvr>
                                        <p:cTn id="37" dur="1000"/>
                                        <p:tgtEl>
                                          <p:spTgt spid="3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28"/>
                                        </p:tgtEl>
                                        <p:attrNameLst>
                                          <p:attrName>style.visibility</p:attrName>
                                        </p:attrNameLst>
                                      </p:cBhvr>
                                      <p:to>
                                        <p:strVal val="visible"/>
                                      </p:to>
                                    </p:set>
                                    <p:animEffect transition="in" filter="fade">
                                      <p:cBhvr>
                                        <p:cTn id="42" dur="1000"/>
                                        <p:tgtEl>
                                          <p:spTgt spid="3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0"/>
                                        </p:tgtEl>
                                        <p:attrNameLst>
                                          <p:attrName>style.visibility</p:attrName>
                                        </p:attrNameLst>
                                      </p:cBhvr>
                                      <p:to>
                                        <p:strVal val="visible"/>
                                      </p:to>
                                    </p:set>
                                    <p:animEffect transition="in" filter="fade">
                                      <p:cBhvr>
                                        <p:cTn id="47" dur="1000"/>
                                        <p:tgtEl>
                                          <p:spTgt spid="33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31"/>
                                        </p:tgtEl>
                                        <p:attrNameLst>
                                          <p:attrName>style.visibility</p:attrName>
                                        </p:attrNameLst>
                                      </p:cBhvr>
                                      <p:to>
                                        <p:strVal val="visible"/>
                                      </p:to>
                                    </p:set>
                                    <p:animEffect transition="in" filter="fade">
                                      <p:cBhvr>
                                        <p:cTn id="52" dur="1000"/>
                                        <p:tgtEl>
                                          <p:spTgt spid="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5"/>
          <p:cNvSpPr txBox="1">
            <a:spLocks noGrp="1"/>
          </p:cNvSpPr>
          <p:nvPr>
            <p:ph type="sldNum" idx="12"/>
          </p:nvPr>
        </p:nvSpPr>
        <p:spPr>
          <a:xfrm>
            <a:off x="23560430" y="13076328"/>
            <a:ext cx="621600" cy="477600"/>
          </a:xfrm>
          <a:prstGeom prst="rect">
            <a:avLst/>
          </a:prstGeom>
          <a:noFill/>
          <a:ln>
            <a:noFill/>
          </a:ln>
        </p:spPr>
        <p:txBody>
          <a:bodyPr spcFirstLastPara="1" wrap="square" lIns="71425" tIns="71425" rIns="71425" bIns="71425" anchor="t" anchorCtr="0">
            <a:noAutofit/>
          </a:bodyPr>
          <a:lstStyle/>
          <a:p>
            <a:pPr marL="0" lvl="0" indent="0" algn="ctr" rtl="0">
              <a:lnSpc>
                <a:spcPct val="100000"/>
              </a:lnSpc>
              <a:spcBef>
                <a:spcPts val="0"/>
              </a:spcBef>
              <a:spcAft>
                <a:spcPts val="0"/>
              </a:spcAft>
              <a:buClr>
                <a:srgbClr val="FFFFFF"/>
              </a:buClr>
              <a:buSzPts val="2200"/>
              <a:buFont typeface="Helvetica Neue Light"/>
              <a:buNone/>
            </a:pPr>
            <a:fld id="{00000000-1234-1234-1234-123412341234}" type="slidenum">
              <a:rPr lang="en-US" sz="2200" b="0">
                <a:solidFill>
                  <a:srgbClr val="FFFFFF"/>
                </a:solidFill>
                <a:latin typeface="Helvetica Neue Light"/>
                <a:ea typeface="Helvetica Neue Light"/>
                <a:cs typeface="Helvetica Neue Light"/>
                <a:sym typeface="Helvetica Neue Light"/>
              </a:rPr>
              <a:t>14</a:t>
            </a:fld>
            <a:endParaRPr/>
          </a:p>
        </p:txBody>
      </p:sp>
      <p:sp>
        <p:nvSpPr>
          <p:cNvPr id="341" name="Google Shape;341;p45"/>
          <p:cNvSpPr txBox="1">
            <a:spLocks noGrp="1"/>
          </p:cNvSpPr>
          <p:nvPr>
            <p:ph type="body" idx="1"/>
          </p:nvPr>
        </p:nvSpPr>
        <p:spPr>
          <a:xfrm>
            <a:off x="2046397" y="2800879"/>
            <a:ext cx="20674200" cy="1171500"/>
          </a:xfrm>
          <a:prstGeom prst="rect">
            <a:avLst/>
          </a:prstGeom>
          <a:noFill/>
          <a:ln>
            <a:noFill/>
          </a:ln>
        </p:spPr>
        <p:txBody>
          <a:bodyPr spcFirstLastPara="1" wrap="square" lIns="71425" tIns="71425" rIns="71425" bIns="71425" anchor="ctr" anchorCtr="0">
            <a:noAutofit/>
          </a:bodyPr>
          <a:lstStyle/>
          <a:p>
            <a:pPr marL="0" lvl="0" indent="0" algn="l" rtl="0">
              <a:lnSpc>
                <a:spcPct val="100000"/>
              </a:lnSpc>
              <a:spcBef>
                <a:spcPts val="0"/>
              </a:spcBef>
              <a:spcAft>
                <a:spcPts val="0"/>
              </a:spcAft>
              <a:buClr>
                <a:srgbClr val="676767"/>
              </a:buClr>
              <a:buSzPts val="5900"/>
              <a:buFont typeface="Avenir"/>
              <a:buNone/>
            </a:pPr>
            <a:r>
              <a:rPr lang="en-US" sz="5900">
                <a:solidFill>
                  <a:srgbClr val="676767"/>
                </a:solidFill>
                <a:latin typeface="Avenir"/>
                <a:ea typeface="Avenir"/>
                <a:cs typeface="Avenir"/>
                <a:sym typeface="Avenir"/>
              </a:rPr>
              <a:t>Digging Deeper: </a:t>
            </a:r>
            <a:r>
              <a:rPr lang="en-US">
                <a:latin typeface="Avenir"/>
                <a:ea typeface="Avenir"/>
                <a:cs typeface="Avenir"/>
                <a:sym typeface="Avenir"/>
              </a:rPr>
              <a:t>ACT vs. SAT Math content areas</a:t>
            </a:r>
            <a:r>
              <a:rPr lang="en-US" sz="2700" baseline="30000">
                <a:latin typeface="Avenir"/>
                <a:ea typeface="Avenir"/>
                <a:cs typeface="Avenir"/>
                <a:sym typeface="Avenir"/>
              </a:rPr>
              <a:t>*</a:t>
            </a:r>
            <a:endParaRPr/>
          </a:p>
        </p:txBody>
      </p:sp>
      <p:sp>
        <p:nvSpPr>
          <p:cNvPr id="342" name="Google Shape;342;p45"/>
          <p:cNvSpPr/>
          <p:nvPr/>
        </p:nvSpPr>
        <p:spPr>
          <a:xfrm>
            <a:off x="10841932" y="14750586"/>
            <a:ext cx="2237922" cy="675187"/>
          </a:xfrm>
          <a:custGeom>
            <a:avLst/>
            <a:gdLst/>
            <a:ahLst/>
            <a:cxnLst/>
            <a:rect l="l" t="t" r="r" b="b"/>
            <a:pathLst>
              <a:path w="21600" h="16397" extrusionOk="0">
                <a:moveTo>
                  <a:pt x="21600" y="6408"/>
                </a:moveTo>
                <a:cubicBezTo>
                  <a:pt x="13588" y="21600"/>
                  <a:pt x="6388" y="19464"/>
                  <a:pt x="0" y="0"/>
                </a:cubicBezTo>
              </a:path>
            </a:pathLst>
          </a:custGeom>
          <a:noFill/>
          <a:ln w="50800" cap="flat" cmpd="sng">
            <a:solidFill>
              <a:srgbClr val="40B4FF"/>
            </a:solidFill>
            <a:prstDash val="solid"/>
            <a:miter lim="4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1" i="0" u="none" strike="noStrike" cap="none">
              <a:solidFill>
                <a:srgbClr val="000000"/>
              </a:solidFill>
              <a:latin typeface="Helvetica Neue"/>
              <a:ea typeface="Helvetica Neue"/>
              <a:cs typeface="Helvetica Neue"/>
              <a:sym typeface="Helvetica Neue"/>
            </a:endParaRPr>
          </a:p>
        </p:txBody>
      </p:sp>
      <p:graphicFrame>
        <p:nvGraphicFramePr>
          <p:cNvPr id="343" name="Google Shape;343;p45"/>
          <p:cNvGraphicFramePr/>
          <p:nvPr/>
        </p:nvGraphicFramePr>
        <p:xfrm>
          <a:off x="2998919" y="4266670"/>
          <a:ext cx="11447300" cy="5326900"/>
        </p:xfrm>
        <a:graphic>
          <a:graphicData uri="http://schemas.openxmlformats.org/drawingml/2006/table">
            <a:tbl>
              <a:tblPr>
                <a:noFill/>
                <a:tableStyleId>{4A360F14-C9B9-46F2-86B8-878E58D1D9D6}</a:tableStyleId>
              </a:tblPr>
              <a:tblGrid>
                <a:gridCol w="4374575">
                  <a:extLst>
                    <a:ext uri="{9D8B030D-6E8A-4147-A177-3AD203B41FA5}">
                      <a16:colId xmlns:a16="http://schemas.microsoft.com/office/drawing/2014/main" val="20000"/>
                    </a:ext>
                  </a:extLst>
                </a:gridCol>
                <a:gridCol w="3535050">
                  <a:extLst>
                    <a:ext uri="{9D8B030D-6E8A-4147-A177-3AD203B41FA5}">
                      <a16:colId xmlns:a16="http://schemas.microsoft.com/office/drawing/2014/main" val="20001"/>
                    </a:ext>
                  </a:extLst>
                </a:gridCol>
                <a:gridCol w="3537675">
                  <a:extLst>
                    <a:ext uri="{9D8B030D-6E8A-4147-A177-3AD203B41FA5}">
                      <a16:colId xmlns:a16="http://schemas.microsoft.com/office/drawing/2014/main" val="20002"/>
                    </a:ext>
                  </a:extLst>
                </a:gridCol>
              </a:tblGrid>
              <a:tr h="1053925">
                <a:tc>
                  <a:txBody>
                    <a:bodyPr/>
                    <a:lstStyle/>
                    <a:p>
                      <a:pPr marL="0" marR="0" lvl="0" indent="0" algn="ctr" rtl="0">
                        <a:lnSpc>
                          <a:spcPct val="100000"/>
                        </a:lnSpc>
                        <a:spcBef>
                          <a:spcPts val="0"/>
                        </a:spcBef>
                        <a:spcAft>
                          <a:spcPts val="0"/>
                        </a:spcAft>
                        <a:buClr>
                          <a:srgbClr val="C8102E"/>
                        </a:buClr>
                        <a:buSzPts val="3500"/>
                        <a:buFont typeface="Avenir"/>
                        <a:buNone/>
                      </a:pPr>
                      <a:endParaRPr sz="3500" b="1" u="none" strike="noStrike" cap="none">
                        <a:solidFill>
                          <a:srgbClr val="C8102E"/>
                        </a:solidFill>
                        <a:latin typeface="Avenir"/>
                        <a:ea typeface="Avenir"/>
                        <a:cs typeface="Avenir"/>
                        <a:sym typeface="Avenir"/>
                      </a:endParaRPr>
                    </a:p>
                  </a:txBody>
                  <a:tcPr marL="50800" marR="50800" marT="50800" marB="50800" anchor="ctr">
                    <a:lnL w="9525" cap="flat" cmpd="sng">
                      <a:solidFill>
                        <a:srgbClr val="000000"/>
                      </a:solidFill>
                      <a:prstDash val="solid"/>
                      <a:round/>
                      <a:headEnd type="none" w="sm" len="sm"/>
                      <a:tailEnd type="none" w="sm" len="sm"/>
                    </a:lnL>
                    <a:lnT w="9525" cap="flat" cmpd="sng">
                      <a:solidFill>
                        <a:srgbClr val="000000"/>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DC6B2F"/>
                        </a:buClr>
                        <a:buSzPts val="4500"/>
                        <a:buFont typeface="Avenir"/>
                        <a:buNone/>
                      </a:pPr>
                      <a:r>
                        <a:rPr lang="en-US" sz="4500" b="1" u="none" strike="noStrike" cap="none">
                          <a:solidFill>
                            <a:srgbClr val="C8102E"/>
                          </a:solidFill>
                          <a:latin typeface="Avenir"/>
                          <a:ea typeface="Avenir"/>
                          <a:cs typeface="Avenir"/>
                          <a:sym typeface="Avenir"/>
                        </a:rPr>
                        <a:t>ACT</a:t>
                      </a:r>
                      <a:endParaRPr>
                        <a:solidFill>
                          <a:srgbClr val="C8102E"/>
                        </a:solidFill>
                      </a:endParaRPr>
                    </a:p>
                  </a:txBody>
                  <a:tcPr marL="50800" marR="50800" marT="50800" marB="50800" anchor="ctr">
                    <a:lnT w="9525" cap="flat" cmpd="sng">
                      <a:solidFill>
                        <a:srgbClr val="000000"/>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CE0F69"/>
                        </a:buClr>
                        <a:buSzPts val="4500"/>
                        <a:buFont typeface="Avenir"/>
                        <a:buNone/>
                      </a:pPr>
                      <a:r>
                        <a:rPr lang="en-US" sz="4500" b="1" u="none" strike="noStrike" cap="none">
                          <a:solidFill>
                            <a:srgbClr val="3CA4E8"/>
                          </a:solidFill>
                          <a:latin typeface="Avenir"/>
                          <a:ea typeface="Avenir"/>
                          <a:cs typeface="Avenir"/>
                          <a:sym typeface="Avenir"/>
                        </a:rPr>
                        <a:t>SAT</a:t>
                      </a:r>
                      <a:endParaRPr>
                        <a:solidFill>
                          <a:srgbClr val="3CA4E8"/>
                        </a:solidFill>
                      </a:endParaRPr>
                    </a:p>
                  </a:txBody>
                  <a:tcPr marL="50800" marR="50800" marT="50800" marB="50800" anchor="ctr">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tcPr>
                </a:tc>
                <a:extLst>
                  <a:ext uri="{0D108BD9-81ED-4DB2-BD59-A6C34878D82A}">
                    <a16:rowId xmlns:a16="http://schemas.microsoft.com/office/drawing/2014/main" val="10000"/>
                  </a:ext>
                </a:extLst>
              </a:tr>
              <a:tr h="1064375">
                <a:tc>
                  <a:txBody>
                    <a:bodyPr/>
                    <a:lstStyle/>
                    <a:p>
                      <a:pPr marL="0" marR="0" lvl="0" indent="0" algn="ctr" rtl="0">
                        <a:lnSpc>
                          <a:spcPct val="100000"/>
                        </a:lnSpc>
                        <a:spcBef>
                          <a:spcPts val="0"/>
                        </a:spcBef>
                        <a:spcAft>
                          <a:spcPts val="0"/>
                        </a:spcAft>
                        <a:buClr>
                          <a:srgbClr val="746661"/>
                        </a:buClr>
                        <a:buSzPts val="3066"/>
                        <a:buFont typeface="Avenir"/>
                        <a:buNone/>
                      </a:pPr>
                      <a:r>
                        <a:rPr lang="en-US" sz="3066" b="1" u="none" strike="noStrike" cap="none">
                          <a:solidFill>
                            <a:srgbClr val="746661"/>
                          </a:solidFill>
                          <a:latin typeface="Avenir"/>
                          <a:ea typeface="Avenir"/>
                          <a:cs typeface="Avenir"/>
                          <a:sym typeface="Avenir"/>
                        </a:rPr>
                        <a:t>Algebra</a:t>
                      </a:r>
                      <a:endParaRPr/>
                    </a:p>
                  </a:txBody>
                  <a:tcPr marL="50800" marR="50800" marT="50800" marB="50800" anchor="ctr">
                    <a:lnL w="9525" cap="flat" cmpd="sng">
                      <a:solidFill>
                        <a:srgbClr val="000000"/>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DC6B2F"/>
                        </a:buClr>
                        <a:buSzPts val="3500"/>
                        <a:buFont typeface="Avenir"/>
                        <a:buNone/>
                      </a:pPr>
                      <a:r>
                        <a:rPr lang="en-US" sz="3500" b="1" u="none" strike="noStrike" cap="none">
                          <a:solidFill>
                            <a:srgbClr val="C8102E"/>
                          </a:solidFill>
                          <a:latin typeface="Avenir"/>
                          <a:ea typeface="Avenir"/>
                          <a:cs typeface="Avenir"/>
                          <a:sym typeface="Avenir"/>
                        </a:rPr>
                        <a:t>46%</a:t>
                      </a:r>
                      <a:endParaRPr>
                        <a:solidFill>
                          <a:srgbClr val="C8102E"/>
                        </a:solidFill>
                      </a:endParaRPr>
                    </a:p>
                  </a:txBody>
                  <a:tcPr marL="50800" marR="50800" marT="50800" marB="50800" anchor="ctr"/>
                </a:tc>
                <a:tc>
                  <a:txBody>
                    <a:bodyPr/>
                    <a:lstStyle/>
                    <a:p>
                      <a:pPr marL="0" marR="0" lvl="0" indent="0" algn="ctr" rtl="0">
                        <a:lnSpc>
                          <a:spcPct val="100000"/>
                        </a:lnSpc>
                        <a:spcBef>
                          <a:spcPts val="0"/>
                        </a:spcBef>
                        <a:spcAft>
                          <a:spcPts val="0"/>
                        </a:spcAft>
                        <a:buClr>
                          <a:srgbClr val="CE0F69"/>
                        </a:buClr>
                        <a:buSzPts val="3500"/>
                        <a:buFont typeface="Avenir"/>
                        <a:buNone/>
                      </a:pPr>
                      <a:r>
                        <a:rPr lang="en-US" sz="3500" b="1" u="none" strike="noStrike" cap="none">
                          <a:solidFill>
                            <a:srgbClr val="3CA4E8"/>
                          </a:solidFill>
                          <a:latin typeface="Avenir"/>
                          <a:ea typeface="Avenir"/>
                          <a:cs typeface="Avenir"/>
                          <a:sym typeface="Avenir"/>
                        </a:rPr>
                        <a:t>62%</a:t>
                      </a:r>
                      <a:endParaRPr>
                        <a:solidFill>
                          <a:srgbClr val="3CA4E8"/>
                        </a:solidFill>
                      </a:endParaRPr>
                    </a:p>
                  </a:txBody>
                  <a:tcPr marL="50800" marR="50800" marT="50800" marB="50800" anchor="ctr">
                    <a:lnR w="9525" cap="flat" cmpd="sng">
                      <a:solidFill>
                        <a:srgbClr val="000000"/>
                      </a:solidFill>
                      <a:prstDash val="solid"/>
                      <a:round/>
                      <a:headEnd type="none" w="sm" len="sm"/>
                      <a:tailEnd type="none" w="sm" len="sm"/>
                    </a:lnR>
                    <a:solidFill>
                      <a:srgbClr val="78BE20">
                        <a:alpha val="49440"/>
                      </a:srgbClr>
                    </a:solidFill>
                  </a:tcPr>
                </a:tc>
                <a:extLst>
                  <a:ext uri="{0D108BD9-81ED-4DB2-BD59-A6C34878D82A}">
                    <a16:rowId xmlns:a16="http://schemas.microsoft.com/office/drawing/2014/main" val="10001"/>
                  </a:ext>
                </a:extLst>
              </a:tr>
              <a:tr h="1064375">
                <a:tc>
                  <a:txBody>
                    <a:bodyPr/>
                    <a:lstStyle/>
                    <a:p>
                      <a:pPr marL="0" marR="0" lvl="0" indent="0" algn="ctr" rtl="0">
                        <a:lnSpc>
                          <a:spcPct val="100000"/>
                        </a:lnSpc>
                        <a:spcBef>
                          <a:spcPts val="0"/>
                        </a:spcBef>
                        <a:spcAft>
                          <a:spcPts val="0"/>
                        </a:spcAft>
                        <a:buClr>
                          <a:srgbClr val="746661"/>
                        </a:buClr>
                        <a:buSzPts val="3066"/>
                        <a:buFont typeface="Avenir"/>
                        <a:buNone/>
                      </a:pPr>
                      <a:r>
                        <a:rPr lang="en-US" sz="3066" b="1" u="none" strike="noStrike" cap="none">
                          <a:solidFill>
                            <a:srgbClr val="746661"/>
                          </a:solidFill>
                          <a:latin typeface="Avenir"/>
                          <a:ea typeface="Avenir"/>
                          <a:cs typeface="Avenir"/>
                          <a:sym typeface="Avenir"/>
                        </a:rPr>
                        <a:t>Geometry</a:t>
                      </a:r>
                      <a:endParaRPr/>
                    </a:p>
                  </a:txBody>
                  <a:tcPr marL="50800" marR="50800" marT="50800" marB="50800" anchor="ctr">
                    <a:lnL w="9525" cap="flat" cmpd="sng">
                      <a:solidFill>
                        <a:srgbClr val="000000"/>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DC6B2F"/>
                        </a:buClr>
                        <a:buSzPts val="3500"/>
                        <a:buFont typeface="Avenir"/>
                        <a:buNone/>
                      </a:pPr>
                      <a:r>
                        <a:rPr lang="en-US" sz="3500" b="1" u="none" strike="noStrike" cap="none">
                          <a:solidFill>
                            <a:srgbClr val="C8102E"/>
                          </a:solidFill>
                          <a:latin typeface="Avenir"/>
                          <a:ea typeface="Avenir"/>
                          <a:cs typeface="Avenir"/>
                          <a:sym typeface="Avenir"/>
                        </a:rPr>
                        <a:t>23%</a:t>
                      </a:r>
                      <a:endParaRPr>
                        <a:solidFill>
                          <a:srgbClr val="C8102E"/>
                        </a:solidFill>
                      </a:endParaRPr>
                    </a:p>
                  </a:txBody>
                  <a:tcPr marL="50800" marR="50800" marT="50800" marB="50800" anchor="ctr">
                    <a:solidFill>
                      <a:srgbClr val="78BE20">
                        <a:alpha val="49440"/>
                      </a:srgbClr>
                    </a:solidFill>
                  </a:tcPr>
                </a:tc>
                <a:tc>
                  <a:txBody>
                    <a:bodyPr/>
                    <a:lstStyle/>
                    <a:p>
                      <a:pPr marL="0" marR="0" lvl="0" indent="0" algn="ctr" rtl="0">
                        <a:lnSpc>
                          <a:spcPct val="100000"/>
                        </a:lnSpc>
                        <a:spcBef>
                          <a:spcPts val="0"/>
                        </a:spcBef>
                        <a:spcAft>
                          <a:spcPts val="0"/>
                        </a:spcAft>
                        <a:buClr>
                          <a:srgbClr val="CE0F69"/>
                        </a:buClr>
                        <a:buSzPts val="3500"/>
                        <a:buFont typeface="Avenir"/>
                        <a:buNone/>
                      </a:pPr>
                      <a:r>
                        <a:rPr lang="en-US" sz="3500" b="1" u="none" strike="noStrike" cap="none">
                          <a:solidFill>
                            <a:srgbClr val="3CA4E8"/>
                          </a:solidFill>
                          <a:latin typeface="Avenir"/>
                          <a:ea typeface="Avenir"/>
                          <a:cs typeface="Avenir"/>
                          <a:sym typeface="Avenir"/>
                        </a:rPr>
                        <a:t>6%</a:t>
                      </a:r>
                      <a:endParaRPr>
                        <a:solidFill>
                          <a:srgbClr val="3CA4E8"/>
                        </a:solidFill>
                      </a:endParaRPr>
                    </a:p>
                  </a:txBody>
                  <a:tcPr marL="50800" marR="50800" marT="50800" marB="50800" anchor="ctr">
                    <a:lnR w="9525" cap="flat" cmpd="sng">
                      <a:solidFill>
                        <a:srgbClr val="000000"/>
                      </a:solidFill>
                      <a:prstDash val="solid"/>
                      <a:round/>
                      <a:headEnd type="none" w="sm" len="sm"/>
                      <a:tailEnd type="none" w="sm" len="sm"/>
                    </a:lnR>
                  </a:tcPr>
                </a:tc>
                <a:extLst>
                  <a:ext uri="{0D108BD9-81ED-4DB2-BD59-A6C34878D82A}">
                    <a16:rowId xmlns:a16="http://schemas.microsoft.com/office/drawing/2014/main" val="10002"/>
                  </a:ext>
                </a:extLst>
              </a:tr>
              <a:tr h="1064375">
                <a:tc>
                  <a:txBody>
                    <a:bodyPr/>
                    <a:lstStyle/>
                    <a:p>
                      <a:pPr marL="0" marR="0" lvl="0" indent="0" algn="ctr" rtl="0">
                        <a:lnSpc>
                          <a:spcPct val="100000"/>
                        </a:lnSpc>
                        <a:spcBef>
                          <a:spcPts val="0"/>
                        </a:spcBef>
                        <a:spcAft>
                          <a:spcPts val="0"/>
                        </a:spcAft>
                        <a:buClr>
                          <a:srgbClr val="746661"/>
                        </a:buClr>
                        <a:buSzPts val="3066"/>
                        <a:buFont typeface="Avenir"/>
                        <a:buNone/>
                      </a:pPr>
                      <a:r>
                        <a:rPr lang="en-US" sz="3066" b="1" u="none" strike="noStrike" cap="none">
                          <a:solidFill>
                            <a:srgbClr val="746661"/>
                          </a:solidFill>
                          <a:latin typeface="Avenir"/>
                          <a:ea typeface="Avenir"/>
                          <a:cs typeface="Avenir"/>
                          <a:sym typeface="Avenir"/>
                        </a:rPr>
                        <a:t>Arithmetic/</a:t>
                      </a:r>
                      <a:br>
                        <a:rPr lang="en-US" sz="3066" b="1" u="none" strike="noStrike" cap="none">
                          <a:solidFill>
                            <a:srgbClr val="746661"/>
                          </a:solidFill>
                          <a:latin typeface="Avenir"/>
                          <a:ea typeface="Avenir"/>
                          <a:cs typeface="Avenir"/>
                          <a:sym typeface="Avenir"/>
                        </a:rPr>
                      </a:br>
                      <a:r>
                        <a:rPr lang="en-US" sz="3066" b="1" u="none" strike="noStrike" cap="none">
                          <a:solidFill>
                            <a:srgbClr val="746661"/>
                          </a:solidFill>
                          <a:latin typeface="Avenir"/>
                          <a:ea typeface="Avenir"/>
                          <a:cs typeface="Avenir"/>
                          <a:sym typeface="Avenir"/>
                        </a:rPr>
                        <a:t>Data Analysis</a:t>
                      </a:r>
                      <a:endParaRPr sz="1200" u="none" strike="noStrike" cap="none">
                        <a:latin typeface="Avenir"/>
                        <a:ea typeface="Avenir"/>
                        <a:cs typeface="Avenir"/>
                        <a:sym typeface="Avenir"/>
                      </a:endParaRPr>
                    </a:p>
                  </a:txBody>
                  <a:tcPr marL="50800" marR="50800" marT="50800" marB="50800" anchor="ctr">
                    <a:lnL w="9525" cap="flat" cmpd="sng">
                      <a:solidFill>
                        <a:srgbClr val="000000"/>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DC6B2F"/>
                        </a:buClr>
                        <a:buSzPts val="3500"/>
                        <a:buFont typeface="Avenir"/>
                        <a:buNone/>
                      </a:pPr>
                      <a:r>
                        <a:rPr lang="en-US" sz="3500" b="1" u="none" strike="noStrike" cap="none">
                          <a:solidFill>
                            <a:srgbClr val="C8102E"/>
                          </a:solidFill>
                          <a:latin typeface="Avenir"/>
                          <a:ea typeface="Avenir"/>
                          <a:cs typeface="Avenir"/>
                          <a:sym typeface="Avenir"/>
                        </a:rPr>
                        <a:t>24%</a:t>
                      </a:r>
                      <a:endParaRPr>
                        <a:solidFill>
                          <a:srgbClr val="C8102E"/>
                        </a:solidFill>
                      </a:endParaRPr>
                    </a:p>
                  </a:txBody>
                  <a:tcPr marL="50800" marR="50800" marT="50800" marB="50800" anchor="ctr"/>
                </a:tc>
                <a:tc>
                  <a:txBody>
                    <a:bodyPr/>
                    <a:lstStyle/>
                    <a:p>
                      <a:pPr marL="0" marR="0" lvl="0" indent="0" algn="ctr" rtl="0">
                        <a:lnSpc>
                          <a:spcPct val="100000"/>
                        </a:lnSpc>
                        <a:spcBef>
                          <a:spcPts val="0"/>
                        </a:spcBef>
                        <a:spcAft>
                          <a:spcPts val="0"/>
                        </a:spcAft>
                        <a:buClr>
                          <a:srgbClr val="CE0F69"/>
                        </a:buClr>
                        <a:buSzPts val="3500"/>
                        <a:buFont typeface="Avenir"/>
                        <a:buNone/>
                      </a:pPr>
                      <a:r>
                        <a:rPr lang="en-US" sz="3500" b="1" u="none" strike="noStrike" cap="none">
                          <a:solidFill>
                            <a:srgbClr val="3CA4E8"/>
                          </a:solidFill>
                          <a:latin typeface="Avenir"/>
                          <a:ea typeface="Avenir"/>
                          <a:cs typeface="Avenir"/>
                          <a:sym typeface="Avenir"/>
                        </a:rPr>
                        <a:t>30%</a:t>
                      </a:r>
                      <a:endParaRPr>
                        <a:solidFill>
                          <a:srgbClr val="3CA4E8"/>
                        </a:solidFill>
                      </a:endParaRPr>
                    </a:p>
                  </a:txBody>
                  <a:tcPr marL="50800" marR="50800" marT="50800" marB="50800" anchor="ctr">
                    <a:lnR w="9525" cap="flat" cmpd="sng">
                      <a:solidFill>
                        <a:srgbClr val="000000"/>
                      </a:solidFill>
                      <a:prstDash val="solid"/>
                      <a:round/>
                      <a:headEnd type="none" w="sm" len="sm"/>
                      <a:tailEnd type="none" w="sm" len="sm"/>
                    </a:lnR>
                  </a:tcPr>
                </a:tc>
                <a:extLst>
                  <a:ext uri="{0D108BD9-81ED-4DB2-BD59-A6C34878D82A}">
                    <a16:rowId xmlns:a16="http://schemas.microsoft.com/office/drawing/2014/main" val="10003"/>
                  </a:ext>
                </a:extLst>
              </a:tr>
              <a:tr h="1079850">
                <a:tc>
                  <a:txBody>
                    <a:bodyPr/>
                    <a:lstStyle/>
                    <a:p>
                      <a:pPr marL="0" marR="0" lvl="0" indent="0" algn="ctr" rtl="0">
                        <a:lnSpc>
                          <a:spcPct val="234833"/>
                        </a:lnSpc>
                        <a:spcBef>
                          <a:spcPts val="0"/>
                        </a:spcBef>
                        <a:spcAft>
                          <a:spcPts val="0"/>
                        </a:spcAft>
                        <a:buClr>
                          <a:srgbClr val="746661"/>
                        </a:buClr>
                        <a:buSzPts val="3066"/>
                        <a:buFont typeface="Avenir"/>
                        <a:buNone/>
                      </a:pPr>
                      <a:r>
                        <a:rPr lang="en-US" sz="3066" b="1" u="none" strike="noStrike" cap="none">
                          <a:solidFill>
                            <a:srgbClr val="746661"/>
                          </a:solidFill>
                          <a:latin typeface="Avenir"/>
                          <a:ea typeface="Avenir"/>
                          <a:cs typeface="Avenir"/>
                          <a:sym typeface="Avenir"/>
                        </a:rPr>
                        <a:t>Trigonometry</a:t>
                      </a:r>
                      <a:endParaRPr/>
                    </a:p>
                  </a:txBody>
                  <a:tcPr marL="50800" marR="50800" marT="50800" marB="50800" anchor="ctr">
                    <a:lnL w="9525" cap="flat" cmpd="sng">
                      <a:solidFill>
                        <a:srgbClr val="000000"/>
                      </a:solidFill>
                      <a:prstDash val="solid"/>
                      <a:round/>
                      <a:headEnd type="none" w="sm" len="sm"/>
                      <a:tailEnd type="none" w="sm" len="sm"/>
                    </a:lnL>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DC6B2F"/>
                        </a:buClr>
                        <a:buSzPts val="3500"/>
                        <a:buFont typeface="Avenir"/>
                        <a:buNone/>
                      </a:pPr>
                      <a:r>
                        <a:rPr lang="en-US" sz="3500" b="1" u="none" strike="noStrike" cap="none">
                          <a:solidFill>
                            <a:srgbClr val="C8102E"/>
                          </a:solidFill>
                          <a:latin typeface="Avenir"/>
                          <a:ea typeface="Avenir"/>
                          <a:cs typeface="Avenir"/>
                          <a:sym typeface="Avenir"/>
                        </a:rPr>
                        <a:t>7%</a:t>
                      </a:r>
                      <a:endParaRPr>
                        <a:solidFill>
                          <a:srgbClr val="C8102E"/>
                        </a:solidFill>
                      </a:endParaRPr>
                    </a:p>
                  </a:txBody>
                  <a:tcPr marL="50800" marR="50800" marT="50800" marB="50800" anchor="ctr">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CE0F69"/>
                        </a:buClr>
                        <a:buSzPts val="3500"/>
                        <a:buFont typeface="Avenir"/>
                        <a:buNone/>
                      </a:pPr>
                      <a:r>
                        <a:rPr lang="en-US" sz="3500" b="1" u="none" strike="noStrike" cap="none">
                          <a:solidFill>
                            <a:srgbClr val="3CA4E8"/>
                          </a:solidFill>
                          <a:latin typeface="Avenir"/>
                          <a:ea typeface="Avenir"/>
                          <a:cs typeface="Avenir"/>
                          <a:sym typeface="Avenir"/>
                        </a:rPr>
                        <a:t>2%</a:t>
                      </a:r>
                      <a:endParaRPr>
                        <a:solidFill>
                          <a:srgbClr val="3CA4E8"/>
                        </a:solidFill>
                      </a:endParaRPr>
                    </a:p>
                  </a:txBody>
                  <a:tcPr marL="50800" marR="50800" marT="50800" marB="50800" anchor="ctr">
                    <a:lnR w="9525" cap="flat" cmpd="sng">
                      <a:solidFill>
                        <a:srgbClr val="000000"/>
                      </a:solidFill>
                      <a:prstDash val="solid"/>
                      <a:round/>
                      <a:headEnd type="none" w="sm" len="sm"/>
                      <a:tailEnd type="none" w="sm" len="sm"/>
                    </a:lnR>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pSp>
        <p:nvGrpSpPr>
          <p:cNvPr id="344" name="Google Shape;344;p45"/>
          <p:cNvGrpSpPr/>
          <p:nvPr/>
        </p:nvGrpSpPr>
        <p:grpSpPr>
          <a:xfrm>
            <a:off x="3018825" y="10290175"/>
            <a:ext cx="17730900" cy="2605449"/>
            <a:chOff x="3018825" y="10290175"/>
            <a:chExt cx="17730900" cy="2605449"/>
          </a:xfrm>
        </p:grpSpPr>
        <p:sp>
          <p:nvSpPr>
            <p:cNvPr id="345" name="Google Shape;345;p45"/>
            <p:cNvSpPr txBox="1"/>
            <p:nvPr/>
          </p:nvSpPr>
          <p:spPr>
            <a:xfrm>
              <a:off x="3018825" y="10290175"/>
              <a:ext cx="17730900" cy="1883700"/>
            </a:xfrm>
            <a:prstGeom prst="rect">
              <a:avLst/>
            </a:prstGeom>
            <a:noFill/>
            <a:ln>
              <a:noFill/>
            </a:ln>
          </p:spPr>
          <p:txBody>
            <a:bodyPr spcFirstLastPara="1" wrap="square" lIns="71425" tIns="71425" rIns="71425" bIns="71425" anchor="ctr" anchorCtr="0">
              <a:noAutofit/>
            </a:bodyPr>
            <a:lstStyle/>
            <a:p>
              <a:pPr marL="0" marR="0" lvl="0" indent="0" algn="ctr" rtl="0">
                <a:lnSpc>
                  <a:spcPct val="189743"/>
                </a:lnSpc>
                <a:spcBef>
                  <a:spcPts val="0"/>
                </a:spcBef>
                <a:spcAft>
                  <a:spcPts val="0"/>
                </a:spcAft>
                <a:buClr>
                  <a:srgbClr val="78BE20"/>
                </a:buClr>
                <a:buSzPts val="3900"/>
                <a:buFont typeface="Raleway"/>
                <a:buNone/>
              </a:pPr>
              <a:r>
                <a:rPr lang="en-US" sz="3900" b="1" i="0" u="none" strike="noStrike" cap="none">
                  <a:solidFill>
                    <a:srgbClr val="78BE20"/>
                  </a:solidFill>
                  <a:latin typeface="Raleway"/>
                  <a:ea typeface="Raleway"/>
                  <a:cs typeface="Raleway"/>
                  <a:sym typeface="Raleway"/>
                </a:rPr>
                <a:t>As you can see, the math content is much more evenly distributed on the ACT than it is on the SAT, which relies heavily on Algebra.</a:t>
              </a:r>
              <a:endParaRPr b="1"/>
            </a:p>
          </p:txBody>
        </p:sp>
        <p:sp>
          <p:nvSpPr>
            <p:cNvPr id="346" name="Google Shape;346;p45"/>
            <p:cNvSpPr txBox="1"/>
            <p:nvPr/>
          </p:nvSpPr>
          <p:spPr>
            <a:xfrm>
              <a:off x="3018825" y="12422524"/>
              <a:ext cx="8432100" cy="473100"/>
            </a:xfrm>
            <a:prstGeom prst="rect">
              <a:avLst/>
            </a:prstGeom>
            <a:noFill/>
            <a:ln>
              <a:noFill/>
            </a:ln>
          </p:spPr>
          <p:txBody>
            <a:bodyPr spcFirstLastPara="1" wrap="square" lIns="71425" tIns="71425" rIns="71425" bIns="71425" anchor="ctr" anchorCtr="0">
              <a:noAutofit/>
            </a:bodyPr>
            <a:lstStyle/>
            <a:p>
              <a:pPr marL="0" marR="0" lvl="0" indent="0" algn="l" rtl="0">
                <a:lnSpc>
                  <a:spcPct val="215789"/>
                </a:lnSpc>
                <a:spcBef>
                  <a:spcPts val="0"/>
                </a:spcBef>
                <a:spcAft>
                  <a:spcPts val="0"/>
                </a:spcAft>
                <a:buClr>
                  <a:srgbClr val="000000"/>
                </a:buClr>
                <a:buSzPts val="1900"/>
                <a:buFont typeface="Avenir"/>
                <a:buNone/>
              </a:pPr>
              <a:r>
                <a:rPr lang="en-US" sz="1900" b="0" i="1" u="none" strike="noStrike" cap="none">
                  <a:solidFill>
                    <a:srgbClr val="000000"/>
                  </a:solidFill>
                  <a:latin typeface="Avenir"/>
                  <a:ea typeface="Avenir"/>
                  <a:cs typeface="Avenir"/>
                  <a:sym typeface="Avenir"/>
                </a:rPr>
                <a:t>*Using SAT categories, which are slightly different from ACT math categories</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1000"/>
                                        <p:tgtEl>
                                          <p:spTgt spid="3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4"/>
                                        </p:tgtEl>
                                        <p:attrNameLst>
                                          <p:attrName>style.visibility</p:attrName>
                                        </p:attrNameLst>
                                      </p:cBhvr>
                                      <p:to>
                                        <p:strVal val="visible"/>
                                      </p:to>
                                    </p:set>
                                    <p:animEffect transition="in" filter="fade">
                                      <p:cBhvr>
                                        <p:cTn id="12" dur="1000"/>
                                        <p:tgtEl>
                                          <p:spTgt spid="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6"/>
          <p:cNvSpPr txBox="1">
            <a:spLocks noGrp="1"/>
          </p:cNvSpPr>
          <p:nvPr>
            <p:ph type="sldNum" idx="12"/>
          </p:nvPr>
        </p:nvSpPr>
        <p:spPr>
          <a:xfrm>
            <a:off x="23560430" y="13076328"/>
            <a:ext cx="621600" cy="477600"/>
          </a:xfrm>
          <a:prstGeom prst="rect">
            <a:avLst/>
          </a:prstGeom>
          <a:noFill/>
          <a:ln>
            <a:noFill/>
          </a:ln>
        </p:spPr>
        <p:txBody>
          <a:bodyPr spcFirstLastPara="1" wrap="square" lIns="71425" tIns="71425" rIns="71425" bIns="71425" anchor="t" anchorCtr="0">
            <a:noAutofit/>
          </a:bodyPr>
          <a:lstStyle/>
          <a:p>
            <a:pPr marL="0" lvl="0" indent="0" algn="ctr" rtl="0">
              <a:lnSpc>
                <a:spcPct val="100000"/>
              </a:lnSpc>
              <a:spcBef>
                <a:spcPts val="0"/>
              </a:spcBef>
              <a:spcAft>
                <a:spcPts val="0"/>
              </a:spcAft>
              <a:buClr>
                <a:srgbClr val="FFFFFF"/>
              </a:buClr>
              <a:buSzPts val="2200"/>
              <a:buFont typeface="Helvetica Neue Light"/>
              <a:buNone/>
            </a:pPr>
            <a:fld id="{00000000-1234-1234-1234-123412341234}" type="slidenum">
              <a:rPr lang="en-US" sz="2200" b="0">
                <a:solidFill>
                  <a:srgbClr val="FFFFFF"/>
                </a:solidFill>
                <a:latin typeface="Helvetica Neue Light"/>
                <a:ea typeface="Helvetica Neue Light"/>
                <a:cs typeface="Helvetica Neue Light"/>
                <a:sym typeface="Helvetica Neue Light"/>
              </a:rPr>
              <a:t>15</a:t>
            </a:fld>
            <a:endParaRPr/>
          </a:p>
        </p:txBody>
      </p:sp>
      <p:sp>
        <p:nvSpPr>
          <p:cNvPr id="352" name="Google Shape;352;p46"/>
          <p:cNvSpPr txBox="1">
            <a:spLocks noGrp="1"/>
          </p:cNvSpPr>
          <p:nvPr>
            <p:ph type="body" idx="1"/>
          </p:nvPr>
        </p:nvSpPr>
        <p:spPr>
          <a:xfrm>
            <a:off x="2046397" y="2800879"/>
            <a:ext cx="20674200" cy="1171500"/>
          </a:xfrm>
          <a:prstGeom prst="rect">
            <a:avLst/>
          </a:prstGeom>
          <a:noFill/>
          <a:ln>
            <a:noFill/>
          </a:ln>
        </p:spPr>
        <p:txBody>
          <a:bodyPr spcFirstLastPara="1" wrap="square" lIns="71425" tIns="71425" rIns="71425" bIns="71425" anchor="ctr" anchorCtr="0">
            <a:noAutofit/>
          </a:bodyPr>
          <a:lstStyle/>
          <a:p>
            <a:pPr marL="0" lvl="0" indent="0" algn="l" rtl="0">
              <a:lnSpc>
                <a:spcPct val="100000"/>
              </a:lnSpc>
              <a:spcBef>
                <a:spcPts val="0"/>
              </a:spcBef>
              <a:spcAft>
                <a:spcPts val="0"/>
              </a:spcAft>
              <a:buClr>
                <a:srgbClr val="676767"/>
              </a:buClr>
              <a:buSzPts val="5900"/>
              <a:buFont typeface="Avenir"/>
              <a:buNone/>
            </a:pPr>
            <a:r>
              <a:rPr lang="en-US" sz="5900">
                <a:solidFill>
                  <a:srgbClr val="676767"/>
                </a:solidFill>
                <a:latin typeface="Avenir"/>
                <a:ea typeface="Avenir"/>
                <a:cs typeface="Avenir"/>
                <a:sym typeface="Avenir"/>
              </a:rPr>
              <a:t>Digging Deeper: </a:t>
            </a:r>
            <a:r>
              <a:rPr lang="en-US">
                <a:latin typeface="Avenir"/>
                <a:ea typeface="Avenir"/>
                <a:cs typeface="Avenir"/>
                <a:sym typeface="Avenir"/>
              </a:rPr>
              <a:t>SAT vs ACT Reading</a:t>
            </a:r>
            <a:endParaRPr/>
          </a:p>
        </p:txBody>
      </p:sp>
      <p:sp>
        <p:nvSpPr>
          <p:cNvPr id="353" name="Google Shape;353;p46"/>
          <p:cNvSpPr txBox="1"/>
          <p:nvPr/>
        </p:nvSpPr>
        <p:spPr>
          <a:xfrm>
            <a:off x="11043371" y="9185142"/>
            <a:ext cx="9904500" cy="2479800"/>
          </a:xfrm>
          <a:prstGeom prst="rect">
            <a:avLst/>
          </a:prstGeom>
          <a:noFill/>
          <a:ln>
            <a:noFill/>
          </a:ln>
        </p:spPr>
        <p:txBody>
          <a:bodyPr spcFirstLastPara="1" wrap="square" lIns="71425" tIns="71425" rIns="71425" bIns="71425" anchor="ctr" anchorCtr="0">
            <a:noAutofit/>
          </a:bodyPr>
          <a:lstStyle/>
          <a:p>
            <a:pPr marL="0" marR="0" lvl="0" indent="0" algn="ctr" rtl="0">
              <a:lnSpc>
                <a:spcPct val="189743"/>
              </a:lnSpc>
              <a:spcBef>
                <a:spcPts val="0"/>
              </a:spcBef>
              <a:spcAft>
                <a:spcPts val="0"/>
              </a:spcAft>
              <a:buClr>
                <a:srgbClr val="78BE20"/>
              </a:buClr>
              <a:buSzPts val="3900"/>
              <a:buFont typeface="Raleway"/>
              <a:buNone/>
            </a:pPr>
            <a:r>
              <a:rPr lang="en-US" sz="3900" b="0" i="0" u="none" strike="noStrike" cap="none">
                <a:solidFill>
                  <a:srgbClr val="78BE20"/>
                </a:solidFill>
                <a:latin typeface="Raleway"/>
                <a:ea typeface="Raleway"/>
                <a:cs typeface="Raleway"/>
                <a:sym typeface="Raleway"/>
              </a:rPr>
              <a:t>Although the ACT forces students to go faster, the difficulty level is more consistent. Students should be prepared for the spikes in difficulty on the SAT.</a:t>
            </a:r>
            <a:endParaRPr/>
          </a:p>
        </p:txBody>
      </p:sp>
      <p:grpSp>
        <p:nvGrpSpPr>
          <p:cNvPr id="354" name="Google Shape;354;p46"/>
          <p:cNvGrpSpPr/>
          <p:nvPr/>
        </p:nvGrpSpPr>
        <p:grpSpPr>
          <a:xfrm>
            <a:off x="3029591" y="4489979"/>
            <a:ext cx="9036451" cy="2955818"/>
            <a:chOff x="3029591" y="4489979"/>
            <a:chExt cx="9036451" cy="2955818"/>
          </a:xfrm>
        </p:grpSpPr>
        <p:sp>
          <p:nvSpPr>
            <p:cNvPr id="355" name="Google Shape;355;p46"/>
            <p:cNvSpPr txBox="1"/>
            <p:nvPr/>
          </p:nvSpPr>
          <p:spPr>
            <a:xfrm>
              <a:off x="3073400" y="4489979"/>
              <a:ext cx="1917600" cy="1044600"/>
            </a:xfrm>
            <a:prstGeom prst="rect">
              <a:avLst/>
            </a:prstGeom>
            <a:noFill/>
            <a:ln>
              <a:noFill/>
            </a:ln>
          </p:spPr>
          <p:txBody>
            <a:bodyPr spcFirstLastPara="1" wrap="square" lIns="71425" tIns="71425" rIns="71425" bIns="71425" anchor="ctr" anchorCtr="0">
              <a:noAutofit/>
            </a:bodyPr>
            <a:lstStyle/>
            <a:p>
              <a:pPr marL="0" marR="0" lvl="0" indent="0" algn="l" rtl="0">
                <a:lnSpc>
                  <a:spcPct val="207692"/>
                </a:lnSpc>
                <a:spcBef>
                  <a:spcPts val="0"/>
                </a:spcBef>
                <a:spcAft>
                  <a:spcPts val="0"/>
                </a:spcAft>
                <a:buClr>
                  <a:srgbClr val="CE0F69"/>
                </a:buClr>
                <a:buSzPts val="5200"/>
                <a:buFont typeface="Avenir"/>
                <a:buNone/>
              </a:pPr>
              <a:r>
                <a:rPr lang="en-US" sz="5200" b="1" i="0" u="none" strike="noStrike" cap="none">
                  <a:solidFill>
                    <a:srgbClr val="CE0F69"/>
                  </a:solidFill>
                  <a:latin typeface="Avenir"/>
                  <a:ea typeface="Avenir"/>
                  <a:cs typeface="Avenir"/>
                  <a:sym typeface="Avenir"/>
                </a:rPr>
                <a:t>SAT</a:t>
              </a:r>
              <a:endParaRPr/>
            </a:p>
          </p:txBody>
        </p:sp>
        <p:sp>
          <p:nvSpPr>
            <p:cNvPr id="356" name="Google Shape;356;p46"/>
            <p:cNvSpPr/>
            <p:nvPr/>
          </p:nvSpPr>
          <p:spPr>
            <a:xfrm>
              <a:off x="3029591" y="6160627"/>
              <a:ext cx="1653000" cy="1269900"/>
            </a:xfrm>
            <a:prstGeom prst="rect">
              <a:avLst/>
            </a:prstGeom>
            <a:solidFill>
              <a:srgbClr val="CA2979"/>
            </a:solid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CE0F69"/>
                </a:buClr>
                <a:buSzPts val="3000"/>
                <a:buFont typeface="Helvetica Neue"/>
                <a:buNone/>
              </a:pPr>
              <a:endParaRPr sz="3000" b="0" i="0" u="none" strike="noStrike" cap="none">
                <a:solidFill>
                  <a:srgbClr val="CE0F69"/>
                </a:solidFill>
                <a:latin typeface="Helvetica Neue"/>
                <a:ea typeface="Helvetica Neue"/>
                <a:cs typeface="Helvetica Neue"/>
                <a:sym typeface="Helvetica Neue"/>
              </a:endParaRPr>
            </a:p>
          </p:txBody>
        </p:sp>
        <p:sp>
          <p:nvSpPr>
            <p:cNvPr id="357" name="Google Shape;357;p46"/>
            <p:cNvSpPr/>
            <p:nvPr/>
          </p:nvSpPr>
          <p:spPr>
            <a:xfrm>
              <a:off x="4875454" y="6073477"/>
              <a:ext cx="1653000" cy="1372200"/>
            </a:xfrm>
            <a:prstGeom prst="rect">
              <a:avLst/>
            </a:prstGeom>
            <a:solidFill>
              <a:srgbClr val="CA2979"/>
            </a:solid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CE0F69"/>
                </a:buClr>
                <a:buSzPts val="3000"/>
                <a:buFont typeface="Helvetica Neue"/>
                <a:buNone/>
              </a:pPr>
              <a:endParaRPr sz="3000" b="0" i="0" u="none" strike="noStrike" cap="none">
                <a:solidFill>
                  <a:srgbClr val="CE0F69"/>
                </a:solidFill>
                <a:latin typeface="Helvetica Neue"/>
                <a:ea typeface="Helvetica Neue"/>
                <a:cs typeface="Helvetica Neue"/>
                <a:sym typeface="Helvetica Neue"/>
              </a:endParaRPr>
            </a:p>
          </p:txBody>
        </p:sp>
        <p:sp>
          <p:nvSpPr>
            <p:cNvPr id="358" name="Google Shape;358;p46"/>
            <p:cNvSpPr/>
            <p:nvPr/>
          </p:nvSpPr>
          <p:spPr>
            <a:xfrm>
              <a:off x="6721316" y="5083175"/>
              <a:ext cx="1653000" cy="2362500"/>
            </a:xfrm>
            <a:prstGeom prst="rect">
              <a:avLst/>
            </a:prstGeom>
            <a:solidFill>
              <a:srgbClr val="CA2979"/>
            </a:solid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CE0F69"/>
                </a:buClr>
                <a:buSzPts val="3000"/>
                <a:buFont typeface="Helvetica Neue"/>
                <a:buNone/>
              </a:pPr>
              <a:endParaRPr sz="3000" b="0" i="0" u="none" strike="noStrike" cap="none">
                <a:solidFill>
                  <a:srgbClr val="CE0F69"/>
                </a:solidFill>
                <a:latin typeface="Helvetica Neue"/>
                <a:ea typeface="Helvetica Neue"/>
                <a:cs typeface="Helvetica Neue"/>
                <a:sym typeface="Helvetica Neue"/>
              </a:endParaRPr>
            </a:p>
          </p:txBody>
        </p:sp>
        <p:sp>
          <p:nvSpPr>
            <p:cNvPr id="359" name="Google Shape;359;p46"/>
            <p:cNvSpPr/>
            <p:nvPr/>
          </p:nvSpPr>
          <p:spPr>
            <a:xfrm>
              <a:off x="8567180" y="5512048"/>
              <a:ext cx="1653000" cy="1933500"/>
            </a:xfrm>
            <a:prstGeom prst="rect">
              <a:avLst/>
            </a:prstGeom>
            <a:solidFill>
              <a:srgbClr val="CA2979"/>
            </a:solid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CE0F69"/>
                </a:buClr>
                <a:buSzPts val="3000"/>
                <a:buFont typeface="Helvetica Neue"/>
                <a:buNone/>
              </a:pPr>
              <a:endParaRPr sz="3000" b="0" i="0" u="none" strike="noStrike" cap="none">
                <a:solidFill>
                  <a:srgbClr val="CE0F69"/>
                </a:solidFill>
                <a:latin typeface="Helvetica Neue"/>
                <a:ea typeface="Helvetica Neue"/>
                <a:cs typeface="Helvetica Neue"/>
                <a:sym typeface="Helvetica Neue"/>
              </a:endParaRPr>
            </a:p>
          </p:txBody>
        </p:sp>
        <p:sp>
          <p:nvSpPr>
            <p:cNvPr id="360" name="Google Shape;360;p46"/>
            <p:cNvSpPr/>
            <p:nvPr/>
          </p:nvSpPr>
          <p:spPr>
            <a:xfrm>
              <a:off x="10413042" y="5711924"/>
              <a:ext cx="1653000" cy="1733700"/>
            </a:xfrm>
            <a:prstGeom prst="rect">
              <a:avLst/>
            </a:prstGeom>
            <a:solidFill>
              <a:srgbClr val="CA2979"/>
            </a:solid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CE0F69"/>
                </a:buClr>
                <a:buSzPts val="3000"/>
                <a:buFont typeface="Helvetica Neue"/>
                <a:buNone/>
              </a:pPr>
              <a:endParaRPr sz="3000" b="0" i="0" u="none" strike="noStrike" cap="none">
                <a:solidFill>
                  <a:srgbClr val="CE0F69"/>
                </a:solidFill>
                <a:latin typeface="Helvetica Neue"/>
                <a:ea typeface="Helvetica Neue"/>
                <a:cs typeface="Helvetica Neue"/>
                <a:sym typeface="Helvetica Neue"/>
              </a:endParaRPr>
            </a:p>
          </p:txBody>
        </p:sp>
        <p:sp>
          <p:nvSpPr>
            <p:cNvPr id="361" name="Google Shape;361;p46"/>
            <p:cNvSpPr txBox="1"/>
            <p:nvPr/>
          </p:nvSpPr>
          <p:spPr>
            <a:xfrm>
              <a:off x="3029591" y="6909097"/>
              <a:ext cx="1653000" cy="536700"/>
            </a:xfrm>
            <a:prstGeom prst="rect">
              <a:avLst/>
            </a:prstGeom>
            <a:no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2300"/>
                <a:buFont typeface="Avenir"/>
                <a:buNone/>
              </a:pPr>
              <a:r>
                <a:rPr lang="en-US" sz="2300" b="0" i="0" u="none" strike="noStrike" cap="none">
                  <a:solidFill>
                    <a:srgbClr val="FFFFFF"/>
                  </a:solidFill>
                  <a:latin typeface="Avenir"/>
                  <a:ea typeface="Avenir"/>
                  <a:cs typeface="Avenir"/>
                  <a:sym typeface="Avenir"/>
                </a:rPr>
                <a:t>science</a:t>
              </a:r>
              <a:endParaRPr/>
            </a:p>
          </p:txBody>
        </p:sp>
        <p:sp>
          <p:nvSpPr>
            <p:cNvPr id="362" name="Google Shape;362;p46"/>
            <p:cNvSpPr txBox="1"/>
            <p:nvPr/>
          </p:nvSpPr>
          <p:spPr>
            <a:xfrm>
              <a:off x="4875454" y="6909097"/>
              <a:ext cx="1653000" cy="536700"/>
            </a:xfrm>
            <a:prstGeom prst="rect">
              <a:avLst/>
            </a:prstGeom>
            <a:no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2300"/>
                <a:buFont typeface="Avenir"/>
                <a:buNone/>
              </a:pPr>
              <a:r>
                <a:rPr lang="en-US" sz="2300" b="0" i="0" u="none" strike="noStrike" cap="none">
                  <a:solidFill>
                    <a:srgbClr val="FFFFFF"/>
                  </a:solidFill>
                  <a:latin typeface="Avenir"/>
                  <a:ea typeface="Avenir"/>
                  <a:cs typeface="Avenir"/>
                  <a:sym typeface="Avenir"/>
                </a:rPr>
                <a:t>science</a:t>
              </a:r>
              <a:endParaRPr/>
            </a:p>
          </p:txBody>
        </p:sp>
        <p:sp>
          <p:nvSpPr>
            <p:cNvPr id="363" name="Google Shape;363;p46"/>
            <p:cNvSpPr txBox="1"/>
            <p:nvPr/>
          </p:nvSpPr>
          <p:spPr>
            <a:xfrm>
              <a:off x="6721316" y="6909097"/>
              <a:ext cx="1653000" cy="536700"/>
            </a:xfrm>
            <a:prstGeom prst="rect">
              <a:avLst/>
            </a:prstGeom>
            <a:no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2300"/>
                <a:buFont typeface="Avenir"/>
                <a:buNone/>
              </a:pPr>
              <a:r>
                <a:rPr lang="en-US" sz="2300" b="0" i="0" u="none" strike="noStrike" cap="none">
                  <a:solidFill>
                    <a:srgbClr val="FFFFFF"/>
                  </a:solidFill>
                  <a:latin typeface="Avenir"/>
                  <a:ea typeface="Avenir"/>
                  <a:cs typeface="Avenir"/>
                  <a:sym typeface="Avenir"/>
                </a:rPr>
                <a:t>humanities</a:t>
              </a:r>
              <a:endParaRPr/>
            </a:p>
          </p:txBody>
        </p:sp>
        <p:sp>
          <p:nvSpPr>
            <p:cNvPr id="364" name="Google Shape;364;p46"/>
            <p:cNvSpPr txBox="1"/>
            <p:nvPr/>
          </p:nvSpPr>
          <p:spPr>
            <a:xfrm>
              <a:off x="8567180" y="6509047"/>
              <a:ext cx="1653000" cy="930300"/>
            </a:xfrm>
            <a:prstGeom prst="rect">
              <a:avLst/>
            </a:prstGeom>
            <a:no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2300"/>
                <a:buFont typeface="Avenir"/>
                <a:buNone/>
              </a:pPr>
              <a:r>
                <a:rPr lang="en-US" sz="2300" b="0" i="0" u="none" strike="noStrike" cap="none">
                  <a:solidFill>
                    <a:srgbClr val="FFFFFF"/>
                  </a:solidFill>
                  <a:latin typeface="Avenir"/>
                  <a:ea typeface="Avenir"/>
                  <a:cs typeface="Avenir"/>
                  <a:sym typeface="Avenir"/>
                </a:rPr>
                <a:t>narrative fiction</a:t>
              </a:r>
              <a:endParaRPr/>
            </a:p>
          </p:txBody>
        </p:sp>
        <p:sp>
          <p:nvSpPr>
            <p:cNvPr id="365" name="Google Shape;365;p46"/>
            <p:cNvSpPr txBox="1"/>
            <p:nvPr/>
          </p:nvSpPr>
          <p:spPr>
            <a:xfrm>
              <a:off x="10413042" y="6909097"/>
              <a:ext cx="1653000" cy="536700"/>
            </a:xfrm>
            <a:prstGeom prst="rect">
              <a:avLst/>
            </a:prstGeom>
            <a:no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2300"/>
                <a:buFont typeface="Avenir"/>
                <a:buNone/>
              </a:pPr>
              <a:r>
                <a:rPr lang="en-US" sz="2300" b="0" i="0" u="none" strike="noStrike" cap="none">
                  <a:solidFill>
                    <a:srgbClr val="FFFFFF"/>
                  </a:solidFill>
                  <a:latin typeface="Avenir"/>
                  <a:ea typeface="Avenir"/>
                  <a:cs typeface="Avenir"/>
                  <a:sym typeface="Avenir"/>
                </a:rPr>
                <a:t>humanities</a:t>
              </a:r>
              <a:endParaRPr/>
            </a:p>
          </p:txBody>
        </p:sp>
      </p:grpSp>
      <p:grpSp>
        <p:nvGrpSpPr>
          <p:cNvPr id="366" name="Google Shape;366;p46"/>
          <p:cNvGrpSpPr/>
          <p:nvPr/>
        </p:nvGrpSpPr>
        <p:grpSpPr>
          <a:xfrm>
            <a:off x="3029591" y="8334865"/>
            <a:ext cx="7190589" cy="2955818"/>
            <a:chOff x="3029591" y="8334865"/>
            <a:chExt cx="7190589" cy="2955818"/>
          </a:xfrm>
        </p:grpSpPr>
        <p:sp>
          <p:nvSpPr>
            <p:cNvPr id="367" name="Google Shape;367;p46"/>
            <p:cNvSpPr/>
            <p:nvPr/>
          </p:nvSpPr>
          <p:spPr>
            <a:xfrm>
              <a:off x="8567180" y="9745474"/>
              <a:ext cx="1653000" cy="1545000"/>
            </a:xfrm>
            <a:prstGeom prst="rect">
              <a:avLst/>
            </a:prstGeom>
            <a:solidFill>
              <a:srgbClr val="DC6B2F"/>
            </a:solid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DC6B2F"/>
                </a:buClr>
                <a:buSzPts val="3000"/>
                <a:buFont typeface="Helvetica Neue"/>
                <a:buNone/>
              </a:pPr>
              <a:endParaRPr sz="3000" b="0" i="0" u="none" strike="noStrike" cap="none">
                <a:solidFill>
                  <a:srgbClr val="DC6B2F"/>
                </a:solidFill>
                <a:latin typeface="Helvetica Neue"/>
                <a:ea typeface="Helvetica Neue"/>
                <a:cs typeface="Helvetica Neue"/>
                <a:sym typeface="Helvetica Neue"/>
              </a:endParaRPr>
            </a:p>
          </p:txBody>
        </p:sp>
        <p:grpSp>
          <p:nvGrpSpPr>
            <p:cNvPr id="368" name="Google Shape;368;p46"/>
            <p:cNvGrpSpPr/>
            <p:nvPr/>
          </p:nvGrpSpPr>
          <p:grpSpPr>
            <a:xfrm>
              <a:off x="3029591" y="8334865"/>
              <a:ext cx="5344725" cy="2955818"/>
              <a:chOff x="3029591" y="8334865"/>
              <a:chExt cx="5344725" cy="2955818"/>
            </a:xfrm>
          </p:grpSpPr>
          <p:sp>
            <p:nvSpPr>
              <p:cNvPr id="369" name="Google Shape;369;p46"/>
              <p:cNvSpPr txBox="1"/>
              <p:nvPr/>
            </p:nvSpPr>
            <p:spPr>
              <a:xfrm>
                <a:off x="3073400" y="8334865"/>
                <a:ext cx="1917600" cy="1044600"/>
              </a:xfrm>
              <a:prstGeom prst="rect">
                <a:avLst/>
              </a:prstGeom>
              <a:noFill/>
              <a:ln>
                <a:noFill/>
              </a:ln>
            </p:spPr>
            <p:txBody>
              <a:bodyPr spcFirstLastPara="1" wrap="square" lIns="71425" tIns="71425" rIns="71425" bIns="71425" anchor="ctr" anchorCtr="0">
                <a:noAutofit/>
              </a:bodyPr>
              <a:lstStyle/>
              <a:p>
                <a:pPr marL="0" marR="0" lvl="0" indent="0" algn="l" rtl="0">
                  <a:lnSpc>
                    <a:spcPct val="207692"/>
                  </a:lnSpc>
                  <a:spcBef>
                    <a:spcPts val="0"/>
                  </a:spcBef>
                  <a:spcAft>
                    <a:spcPts val="0"/>
                  </a:spcAft>
                  <a:buClr>
                    <a:srgbClr val="DC6B2F"/>
                  </a:buClr>
                  <a:buSzPts val="5200"/>
                  <a:buFont typeface="Avenir"/>
                  <a:buNone/>
                </a:pPr>
                <a:r>
                  <a:rPr lang="en-US" sz="5200" b="1" i="0" u="none" strike="noStrike" cap="none">
                    <a:solidFill>
                      <a:srgbClr val="DC6B2F"/>
                    </a:solidFill>
                    <a:latin typeface="Avenir"/>
                    <a:ea typeface="Avenir"/>
                    <a:cs typeface="Avenir"/>
                    <a:sym typeface="Avenir"/>
                  </a:rPr>
                  <a:t>ACT</a:t>
                </a:r>
                <a:endParaRPr/>
              </a:p>
            </p:txBody>
          </p:sp>
          <p:sp>
            <p:nvSpPr>
              <p:cNvPr id="370" name="Google Shape;370;p46"/>
              <p:cNvSpPr/>
              <p:nvPr/>
            </p:nvSpPr>
            <p:spPr>
              <a:xfrm>
                <a:off x="3029591" y="9618799"/>
                <a:ext cx="1653000" cy="1656600"/>
              </a:xfrm>
              <a:prstGeom prst="rect">
                <a:avLst/>
              </a:prstGeom>
              <a:solidFill>
                <a:srgbClr val="DC6B2F"/>
              </a:solid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DC6B2F"/>
                  </a:buClr>
                  <a:buSzPts val="3000"/>
                  <a:buFont typeface="Helvetica Neue"/>
                  <a:buNone/>
                </a:pPr>
                <a:endParaRPr sz="3000" b="0" i="0" u="none" strike="noStrike" cap="none">
                  <a:solidFill>
                    <a:srgbClr val="DC6B2F"/>
                  </a:solidFill>
                  <a:latin typeface="Helvetica Neue"/>
                  <a:ea typeface="Helvetica Neue"/>
                  <a:cs typeface="Helvetica Neue"/>
                  <a:sym typeface="Helvetica Neue"/>
                </a:endParaRPr>
              </a:p>
            </p:txBody>
          </p:sp>
          <p:sp>
            <p:nvSpPr>
              <p:cNvPr id="371" name="Google Shape;371;p46"/>
              <p:cNvSpPr/>
              <p:nvPr/>
            </p:nvSpPr>
            <p:spPr>
              <a:xfrm>
                <a:off x="4875454" y="9918363"/>
                <a:ext cx="1653000" cy="1372200"/>
              </a:xfrm>
              <a:prstGeom prst="rect">
                <a:avLst/>
              </a:prstGeom>
              <a:solidFill>
                <a:srgbClr val="DC6B2F"/>
              </a:solid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DC6B2F"/>
                  </a:buClr>
                  <a:buSzPts val="3000"/>
                  <a:buFont typeface="Helvetica Neue"/>
                  <a:buNone/>
                </a:pPr>
                <a:endParaRPr sz="3000" b="0" i="0" u="none" strike="noStrike" cap="none">
                  <a:solidFill>
                    <a:srgbClr val="DC6B2F"/>
                  </a:solidFill>
                  <a:latin typeface="Helvetica Neue"/>
                  <a:ea typeface="Helvetica Neue"/>
                  <a:cs typeface="Helvetica Neue"/>
                  <a:sym typeface="Helvetica Neue"/>
                </a:endParaRPr>
              </a:p>
            </p:txBody>
          </p:sp>
          <p:sp>
            <p:nvSpPr>
              <p:cNvPr id="372" name="Google Shape;372;p46"/>
              <p:cNvSpPr/>
              <p:nvPr/>
            </p:nvSpPr>
            <p:spPr>
              <a:xfrm>
                <a:off x="6721316" y="9745474"/>
                <a:ext cx="1653000" cy="1545000"/>
              </a:xfrm>
              <a:prstGeom prst="rect">
                <a:avLst/>
              </a:prstGeom>
              <a:solidFill>
                <a:srgbClr val="DC6B2F"/>
              </a:solid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DC6B2F"/>
                  </a:buClr>
                  <a:buSzPts val="3000"/>
                  <a:buFont typeface="Helvetica Neue"/>
                  <a:buNone/>
                </a:pPr>
                <a:endParaRPr sz="3000" b="0" i="0" u="none" strike="noStrike" cap="none">
                  <a:solidFill>
                    <a:srgbClr val="DC6B2F"/>
                  </a:solidFill>
                  <a:latin typeface="Helvetica Neue"/>
                  <a:ea typeface="Helvetica Neue"/>
                  <a:cs typeface="Helvetica Neue"/>
                  <a:sym typeface="Helvetica Neue"/>
                </a:endParaRPr>
              </a:p>
            </p:txBody>
          </p:sp>
          <p:sp>
            <p:nvSpPr>
              <p:cNvPr id="373" name="Google Shape;373;p46"/>
              <p:cNvSpPr txBox="1"/>
              <p:nvPr/>
            </p:nvSpPr>
            <p:spPr>
              <a:xfrm>
                <a:off x="3029591" y="10341233"/>
                <a:ext cx="1653000" cy="930300"/>
              </a:xfrm>
              <a:prstGeom prst="rect">
                <a:avLst/>
              </a:prstGeom>
              <a:no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2300"/>
                  <a:buFont typeface="Avenir"/>
                  <a:buNone/>
                </a:pPr>
                <a:r>
                  <a:rPr lang="en-US" sz="2300" b="0" i="0" u="none" strike="noStrike" cap="none">
                    <a:solidFill>
                      <a:srgbClr val="FFFFFF"/>
                    </a:solidFill>
                    <a:latin typeface="Avenir"/>
                    <a:ea typeface="Avenir"/>
                    <a:cs typeface="Avenir"/>
                    <a:sym typeface="Avenir"/>
                  </a:rPr>
                  <a:t>prose fiction</a:t>
                </a:r>
                <a:endParaRPr/>
              </a:p>
            </p:txBody>
          </p:sp>
          <p:sp>
            <p:nvSpPr>
              <p:cNvPr id="374" name="Google Shape;374;p46"/>
              <p:cNvSpPr txBox="1"/>
              <p:nvPr/>
            </p:nvSpPr>
            <p:spPr>
              <a:xfrm>
                <a:off x="4875454" y="10341233"/>
                <a:ext cx="1653000" cy="930300"/>
              </a:xfrm>
              <a:prstGeom prst="rect">
                <a:avLst/>
              </a:prstGeom>
              <a:no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2300"/>
                  <a:buFont typeface="Avenir"/>
                  <a:buNone/>
                </a:pPr>
                <a:r>
                  <a:rPr lang="en-US" sz="2300" b="0" i="0" u="none" strike="noStrike" cap="none">
                    <a:solidFill>
                      <a:srgbClr val="FFFFFF"/>
                    </a:solidFill>
                    <a:latin typeface="Avenir"/>
                    <a:ea typeface="Avenir"/>
                    <a:cs typeface="Avenir"/>
                    <a:sym typeface="Avenir"/>
                  </a:rPr>
                  <a:t>social sciences</a:t>
                </a:r>
                <a:endParaRPr/>
              </a:p>
            </p:txBody>
          </p:sp>
          <p:sp>
            <p:nvSpPr>
              <p:cNvPr id="375" name="Google Shape;375;p46"/>
              <p:cNvSpPr txBox="1"/>
              <p:nvPr/>
            </p:nvSpPr>
            <p:spPr>
              <a:xfrm>
                <a:off x="6721316" y="10753983"/>
                <a:ext cx="1653000" cy="536700"/>
              </a:xfrm>
              <a:prstGeom prst="rect">
                <a:avLst/>
              </a:prstGeom>
              <a:no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2300"/>
                  <a:buFont typeface="Avenir"/>
                  <a:buNone/>
                </a:pPr>
                <a:r>
                  <a:rPr lang="en-US" sz="2300" b="0" i="0" u="none" strike="noStrike" cap="none">
                    <a:solidFill>
                      <a:srgbClr val="FFFFFF"/>
                    </a:solidFill>
                    <a:latin typeface="Avenir"/>
                    <a:ea typeface="Avenir"/>
                    <a:cs typeface="Avenir"/>
                    <a:sym typeface="Avenir"/>
                  </a:rPr>
                  <a:t>humanities</a:t>
                </a:r>
                <a:endParaRPr/>
              </a:p>
            </p:txBody>
          </p:sp>
        </p:grpSp>
        <p:sp>
          <p:nvSpPr>
            <p:cNvPr id="376" name="Google Shape;376;p46"/>
            <p:cNvSpPr txBox="1"/>
            <p:nvPr/>
          </p:nvSpPr>
          <p:spPr>
            <a:xfrm>
              <a:off x="8567180" y="10353933"/>
              <a:ext cx="1653000" cy="930300"/>
            </a:xfrm>
            <a:prstGeom prst="rect">
              <a:avLst/>
            </a:prstGeom>
            <a:no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2300"/>
                <a:buFont typeface="Avenir"/>
                <a:buNone/>
              </a:pPr>
              <a:r>
                <a:rPr lang="en-US" sz="2300" b="0" i="0" u="none" strike="noStrike" cap="none">
                  <a:solidFill>
                    <a:srgbClr val="FFFFFF"/>
                  </a:solidFill>
                  <a:latin typeface="Avenir"/>
                  <a:ea typeface="Avenir"/>
                  <a:cs typeface="Avenir"/>
                  <a:sym typeface="Avenir"/>
                </a:rPr>
                <a:t>natural sciences</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4"/>
                                        </p:tgtEl>
                                        <p:attrNameLst>
                                          <p:attrName>style.visibility</p:attrName>
                                        </p:attrNameLst>
                                      </p:cBhvr>
                                      <p:to>
                                        <p:strVal val="visible"/>
                                      </p:to>
                                    </p:set>
                                    <p:animEffect transition="in" filter="fade">
                                      <p:cBhvr>
                                        <p:cTn id="7" dur="1000"/>
                                        <p:tgtEl>
                                          <p:spTgt spid="3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6"/>
                                        </p:tgtEl>
                                        <p:attrNameLst>
                                          <p:attrName>style.visibility</p:attrName>
                                        </p:attrNameLst>
                                      </p:cBhvr>
                                      <p:to>
                                        <p:strVal val="visible"/>
                                      </p:to>
                                    </p:set>
                                    <p:animEffect transition="in" filter="fade">
                                      <p:cBhvr>
                                        <p:cTn id="12" dur="1000"/>
                                        <p:tgtEl>
                                          <p:spTgt spid="3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3"/>
                                        </p:tgtEl>
                                        <p:attrNameLst>
                                          <p:attrName>style.visibility</p:attrName>
                                        </p:attrNameLst>
                                      </p:cBhvr>
                                      <p:to>
                                        <p:strVal val="visible"/>
                                      </p:to>
                                    </p:set>
                                    <p:animEffect transition="in" filter="fade">
                                      <p:cBhvr>
                                        <p:cTn id="17" dur="1000"/>
                                        <p:tgtEl>
                                          <p:spTgt spid="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7"/>
          <p:cNvSpPr txBox="1">
            <a:spLocks noGrp="1"/>
          </p:cNvSpPr>
          <p:nvPr>
            <p:ph type="sldNum" idx="12"/>
          </p:nvPr>
        </p:nvSpPr>
        <p:spPr>
          <a:xfrm>
            <a:off x="23560430" y="13076328"/>
            <a:ext cx="621600" cy="477600"/>
          </a:xfrm>
          <a:prstGeom prst="rect">
            <a:avLst/>
          </a:prstGeom>
          <a:noFill/>
          <a:ln>
            <a:noFill/>
          </a:ln>
        </p:spPr>
        <p:txBody>
          <a:bodyPr spcFirstLastPara="1" wrap="square" lIns="71425" tIns="71425" rIns="71425" bIns="71425" anchor="t" anchorCtr="0">
            <a:noAutofit/>
          </a:bodyPr>
          <a:lstStyle/>
          <a:p>
            <a:pPr marL="0" lvl="0" indent="0" algn="ctr" rtl="0">
              <a:lnSpc>
                <a:spcPct val="100000"/>
              </a:lnSpc>
              <a:spcBef>
                <a:spcPts val="0"/>
              </a:spcBef>
              <a:spcAft>
                <a:spcPts val="0"/>
              </a:spcAft>
              <a:buClr>
                <a:srgbClr val="FFFFFF"/>
              </a:buClr>
              <a:buSzPts val="2200"/>
              <a:buFont typeface="Helvetica Neue Light"/>
              <a:buNone/>
            </a:pPr>
            <a:fld id="{00000000-1234-1234-1234-123412341234}" type="slidenum">
              <a:rPr lang="en-US" sz="2200" b="0">
                <a:solidFill>
                  <a:srgbClr val="FFFFFF"/>
                </a:solidFill>
                <a:latin typeface="Helvetica Neue Light"/>
                <a:ea typeface="Helvetica Neue Light"/>
                <a:cs typeface="Helvetica Neue Light"/>
                <a:sym typeface="Helvetica Neue Light"/>
              </a:rPr>
              <a:t>16</a:t>
            </a:fld>
            <a:endParaRPr/>
          </a:p>
        </p:txBody>
      </p:sp>
      <p:sp>
        <p:nvSpPr>
          <p:cNvPr id="382" name="Google Shape;382;p47"/>
          <p:cNvSpPr txBox="1">
            <a:spLocks noGrp="1"/>
          </p:cNvSpPr>
          <p:nvPr>
            <p:ph type="body" idx="1"/>
          </p:nvPr>
        </p:nvSpPr>
        <p:spPr>
          <a:xfrm>
            <a:off x="2046397" y="2800879"/>
            <a:ext cx="20674200" cy="1171500"/>
          </a:xfrm>
          <a:prstGeom prst="rect">
            <a:avLst/>
          </a:prstGeom>
          <a:noFill/>
          <a:ln>
            <a:noFill/>
          </a:ln>
        </p:spPr>
        <p:txBody>
          <a:bodyPr spcFirstLastPara="1" wrap="square" lIns="71425" tIns="71425" rIns="71425" bIns="71425" anchor="ctr" anchorCtr="0">
            <a:noAutofit/>
          </a:bodyPr>
          <a:lstStyle/>
          <a:p>
            <a:pPr marL="0" lvl="0" indent="0" algn="l" rtl="0">
              <a:lnSpc>
                <a:spcPct val="100000"/>
              </a:lnSpc>
              <a:spcBef>
                <a:spcPts val="0"/>
              </a:spcBef>
              <a:spcAft>
                <a:spcPts val="0"/>
              </a:spcAft>
              <a:buClr>
                <a:srgbClr val="676767"/>
              </a:buClr>
              <a:buSzPts val="5900"/>
              <a:buFont typeface="Avenir"/>
              <a:buNone/>
            </a:pPr>
            <a:r>
              <a:rPr lang="en-US"/>
              <a:t>ACT Science section has no SAT equivalent</a:t>
            </a:r>
            <a:endParaRPr/>
          </a:p>
        </p:txBody>
      </p:sp>
      <p:sp>
        <p:nvSpPr>
          <p:cNvPr id="383" name="Google Shape;383;p47"/>
          <p:cNvSpPr txBox="1"/>
          <p:nvPr/>
        </p:nvSpPr>
        <p:spPr>
          <a:xfrm>
            <a:off x="2511200" y="4714887"/>
            <a:ext cx="7281000" cy="3267000"/>
          </a:xfrm>
          <a:prstGeom prst="rect">
            <a:avLst/>
          </a:prstGeom>
          <a:noFill/>
          <a:ln>
            <a:noFill/>
          </a:ln>
        </p:spPr>
        <p:txBody>
          <a:bodyPr spcFirstLastPara="1" wrap="square" lIns="71425" tIns="71425" rIns="71425" bIns="71425" anchor="t" anchorCtr="0">
            <a:noAutofit/>
          </a:bodyPr>
          <a:lstStyle/>
          <a:p>
            <a:pPr marL="0" marR="0" lvl="0" indent="0" algn="l" rtl="0">
              <a:lnSpc>
                <a:spcPct val="100000"/>
              </a:lnSpc>
              <a:spcBef>
                <a:spcPts val="0"/>
              </a:spcBef>
              <a:spcAft>
                <a:spcPts val="0"/>
              </a:spcAft>
              <a:buClr>
                <a:srgbClr val="C8102E"/>
              </a:buClr>
              <a:buSzPts val="3000"/>
              <a:buFont typeface="Avenir"/>
              <a:buNone/>
            </a:pPr>
            <a:r>
              <a:rPr lang="en-US" sz="4800" b="1">
                <a:solidFill>
                  <a:srgbClr val="C8102E"/>
                </a:solidFill>
                <a:latin typeface="Avenir"/>
                <a:ea typeface="Avenir"/>
                <a:cs typeface="Avenir"/>
                <a:sym typeface="Avenir"/>
              </a:rPr>
              <a:t>The SAT’s Reading test has some science content, but nothing like this.  </a:t>
            </a:r>
            <a:r>
              <a:rPr lang="en-US" sz="4800" b="0" i="0" u="none" strike="noStrike" cap="none">
                <a:solidFill>
                  <a:srgbClr val="C8102E"/>
                </a:solidFill>
                <a:latin typeface="Avenir"/>
                <a:ea typeface="Avenir"/>
                <a:cs typeface="Avenir"/>
                <a:sym typeface="Avenir"/>
              </a:rPr>
              <a:t>Students must move quickly through complicated passages full of graphs and charts.</a:t>
            </a:r>
            <a:endParaRPr sz="4800"/>
          </a:p>
        </p:txBody>
      </p:sp>
      <p:grpSp>
        <p:nvGrpSpPr>
          <p:cNvPr id="384" name="Google Shape;384;p47"/>
          <p:cNvGrpSpPr/>
          <p:nvPr/>
        </p:nvGrpSpPr>
        <p:grpSpPr>
          <a:xfrm>
            <a:off x="11814622" y="4714875"/>
            <a:ext cx="9861536" cy="8070308"/>
            <a:chOff x="11814622" y="4714875"/>
            <a:chExt cx="9861536" cy="8070308"/>
          </a:xfrm>
        </p:grpSpPr>
        <p:sp>
          <p:nvSpPr>
            <p:cNvPr id="385" name="Google Shape;385;p47"/>
            <p:cNvSpPr txBox="1"/>
            <p:nvPr/>
          </p:nvSpPr>
          <p:spPr>
            <a:xfrm>
              <a:off x="11814624" y="12312083"/>
              <a:ext cx="5244000" cy="473100"/>
            </a:xfrm>
            <a:prstGeom prst="rect">
              <a:avLst/>
            </a:prstGeom>
            <a:noFill/>
            <a:ln>
              <a:noFill/>
            </a:ln>
          </p:spPr>
          <p:txBody>
            <a:bodyPr spcFirstLastPara="1" wrap="square" lIns="71425" tIns="71425" rIns="71425" bIns="71425" anchor="ctr" anchorCtr="0">
              <a:noAutofit/>
            </a:bodyPr>
            <a:lstStyle/>
            <a:p>
              <a:pPr marL="0" marR="0" lvl="0" indent="0" algn="l" rtl="0">
                <a:lnSpc>
                  <a:spcPct val="215789"/>
                </a:lnSpc>
                <a:spcBef>
                  <a:spcPts val="0"/>
                </a:spcBef>
                <a:spcAft>
                  <a:spcPts val="0"/>
                </a:spcAft>
                <a:buClr>
                  <a:srgbClr val="000000"/>
                </a:buClr>
                <a:buSzPts val="1900"/>
                <a:buFont typeface="Avenir"/>
                <a:buNone/>
              </a:pPr>
              <a:r>
                <a:rPr lang="en-US" sz="1900" b="0" i="1" u="none" strike="noStrike" cap="none">
                  <a:solidFill>
                    <a:srgbClr val="000000"/>
                  </a:solidFill>
                  <a:latin typeface="Avenir"/>
                  <a:ea typeface="Avenir"/>
                  <a:cs typeface="Avenir"/>
                  <a:sym typeface="Avenir"/>
                </a:rPr>
                <a:t>Source: Applerouth’s Guide to the ACT, 4th Ed.</a:t>
              </a:r>
              <a:endParaRPr/>
            </a:p>
          </p:txBody>
        </p:sp>
        <p:pic>
          <p:nvPicPr>
            <p:cNvPr id="386" name="Google Shape;386;p47" descr="vYzOJIK3qZUjIaWL-n9rJLOJIlSXgUkOTxkGDr5HkcKpiN6Ku4hVIBWk9aloNQ5eVgcsWC2Ub2uFzpqizn7WDx3IbmtglmlIH8f5NJvOuZRfhT6RAIACLfuBg90vit_7rglHfiKkDpM.png"/>
            <p:cNvPicPr preferRelativeResize="0"/>
            <p:nvPr/>
          </p:nvPicPr>
          <p:blipFill rotWithShape="1">
            <a:blip r:embed="rId3">
              <a:alphaModFix/>
            </a:blip>
            <a:srcRect l="30268" t="14517" r="12405" b="8464"/>
            <a:stretch/>
          </p:blipFill>
          <p:spPr>
            <a:xfrm>
              <a:off x="11814622" y="4714875"/>
              <a:ext cx="9861536" cy="7452704"/>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3"/>
                                        </p:tgtEl>
                                        <p:attrNameLst>
                                          <p:attrName>style.visibility</p:attrName>
                                        </p:attrNameLst>
                                      </p:cBhvr>
                                      <p:to>
                                        <p:strVal val="visible"/>
                                      </p:to>
                                    </p:set>
                                    <p:animEffect transition="in" filter="fade">
                                      <p:cBhvr>
                                        <p:cTn id="7" dur="1000"/>
                                        <p:tgtEl>
                                          <p:spTgt spid="3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4"/>
                                        </p:tgtEl>
                                        <p:attrNameLst>
                                          <p:attrName>style.visibility</p:attrName>
                                        </p:attrNameLst>
                                      </p:cBhvr>
                                      <p:to>
                                        <p:strVal val="visible"/>
                                      </p:to>
                                    </p:set>
                                    <p:animEffect transition="in" filter="fade">
                                      <p:cBhvr>
                                        <p:cTn id="12" dur="1000"/>
                                        <p:tgtEl>
                                          <p:spTgt spid="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8"/>
          <p:cNvSpPr txBox="1">
            <a:spLocks noGrp="1"/>
          </p:cNvSpPr>
          <p:nvPr>
            <p:ph type="body" idx="1"/>
          </p:nvPr>
        </p:nvSpPr>
        <p:spPr>
          <a:xfrm>
            <a:off x="2046397" y="2800879"/>
            <a:ext cx="20674200" cy="1171500"/>
          </a:xfrm>
          <a:prstGeom prst="rect">
            <a:avLst/>
          </a:prstGeom>
        </p:spPr>
        <p:txBody>
          <a:bodyPr spcFirstLastPara="1" wrap="square" lIns="71425" tIns="71425" rIns="71425" bIns="71425" anchor="ctr" anchorCtr="0">
            <a:noAutofit/>
          </a:bodyPr>
          <a:lstStyle/>
          <a:p>
            <a:pPr marL="0" lvl="0" indent="0" algn="l" rtl="0">
              <a:spcBef>
                <a:spcPts val="0"/>
              </a:spcBef>
              <a:spcAft>
                <a:spcPts val="0"/>
              </a:spcAft>
              <a:buNone/>
            </a:pPr>
            <a:r>
              <a:rPr lang="en-US"/>
              <a:t>SAT/ACT Essays</a:t>
            </a:r>
            <a:endParaRPr/>
          </a:p>
        </p:txBody>
      </p:sp>
      <p:sp>
        <p:nvSpPr>
          <p:cNvPr id="392" name="Google Shape;392;p48"/>
          <p:cNvSpPr txBox="1"/>
          <p:nvPr/>
        </p:nvSpPr>
        <p:spPr>
          <a:xfrm>
            <a:off x="2046400" y="4449188"/>
            <a:ext cx="15552000" cy="181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b="1">
                <a:solidFill>
                  <a:srgbClr val="78BE20"/>
                </a:solidFill>
                <a:latin typeface="Avenir"/>
                <a:ea typeface="Avenir"/>
                <a:cs typeface="Avenir"/>
                <a:sym typeface="Avenir"/>
              </a:rPr>
              <a:t>The majority of students who take the SAT (70%) take the test with the essay, while 50% of ACT-takers complete the essay. </a:t>
            </a:r>
            <a:endParaRPr sz="4000" b="1">
              <a:solidFill>
                <a:srgbClr val="78BE20"/>
              </a:solidFill>
              <a:latin typeface="Avenir"/>
              <a:ea typeface="Avenir"/>
              <a:cs typeface="Avenir"/>
              <a:sym typeface="Avenir"/>
            </a:endParaRPr>
          </a:p>
        </p:txBody>
      </p:sp>
      <p:sp>
        <p:nvSpPr>
          <p:cNvPr id="393" name="Google Shape;393;p48"/>
          <p:cNvSpPr txBox="1"/>
          <p:nvPr/>
        </p:nvSpPr>
        <p:spPr>
          <a:xfrm>
            <a:off x="13024200" y="6034350"/>
            <a:ext cx="9999600" cy="1647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4000" b="1">
                <a:solidFill>
                  <a:srgbClr val="DC6B2F"/>
                </a:solidFill>
                <a:latin typeface="Avenir"/>
                <a:ea typeface="Avenir"/>
                <a:cs typeface="Avenir"/>
                <a:sym typeface="Avenir"/>
              </a:rPr>
              <a:t>However, less than two dozen schools require SAT or ACT essay scores!</a:t>
            </a:r>
            <a:endParaRPr sz="4000" b="1">
              <a:solidFill>
                <a:srgbClr val="DC6B2F"/>
              </a:solidFill>
              <a:latin typeface="Avenir"/>
              <a:ea typeface="Avenir"/>
              <a:cs typeface="Avenir"/>
              <a:sym typeface="Avenir"/>
            </a:endParaRPr>
          </a:p>
        </p:txBody>
      </p:sp>
      <p:sp>
        <p:nvSpPr>
          <p:cNvPr id="394" name="Google Shape;394;p48"/>
          <p:cNvSpPr txBox="1"/>
          <p:nvPr/>
        </p:nvSpPr>
        <p:spPr>
          <a:xfrm>
            <a:off x="2046400" y="7263000"/>
            <a:ext cx="13235700" cy="242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b="1">
                <a:solidFill>
                  <a:srgbClr val="40B4FF"/>
                </a:solidFill>
                <a:latin typeface="Avenir"/>
                <a:ea typeface="Avenir"/>
                <a:cs typeface="Avenir"/>
                <a:sym typeface="Avenir"/>
              </a:rPr>
              <a:t>Some big essay hold-outs include the entire </a:t>
            </a:r>
            <a:r>
              <a:rPr lang="en-US" sz="4800" b="1">
                <a:solidFill>
                  <a:srgbClr val="40B4FF"/>
                </a:solidFill>
                <a:latin typeface="Avenir"/>
                <a:ea typeface="Avenir"/>
                <a:cs typeface="Avenir"/>
                <a:sym typeface="Avenir"/>
              </a:rPr>
              <a:t>University of California </a:t>
            </a:r>
            <a:r>
              <a:rPr lang="en-US" sz="4000" b="1">
                <a:solidFill>
                  <a:srgbClr val="40B4FF"/>
                </a:solidFill>
                <a:latin typeface="Avenir"/>
                <a:ea typeface="Avenir"/>
                <a:cs typeface="Avenir"/>
                <a:sym typeface="Avenir"/>
              </a:rPr>
              <a:t>system and </a:t>
            </a:r>
            <a:r>
              <a:rPr lang="en-US" sz="4800" b="1">
                <a:solidFill>
                  <a:srgbClr val="40B4FF"/>
                </a:solidFill>
                <a:latin typeface="Avenir"/>
                <a:ea typeface="Avenir"/>
                <a:cs typeface="Avenir"/>
                <a:sym typeface="Avenir"/>
              </a:rPr>
              <a:t>Benedictine </a:t>
            </a:r>
            <a:r>
              <a:rPr lang="en-US" sz="4000" b="1">
                <a:solidFill>
                  <a:srgbClr val="40B4FF"/>
                </a:solidFill>
                <a:latin typeface="Avenir"/>
                <a:ea typeface="Avenir"/>
                <a:cs typeface="Avenir"/>
                <a:sym typeface="Avenir"/>
              </a:rPr>
              <a:t>college.</a:t>
            </a:r>
            <a:endParaRPr sz="4000" b="1">
              <a:solidFill>
                <a:srgbClr val="40B4FF"/>
              </a:solidFill>
              <a:latin typeface="Avenir"/>
              <a:ea typeface="Avenir"/>
              <a:cs typeface="Avenir"/>
              <a:sym typeface="Avenir"/>
            </a:endParaRPr>
          </a:p>
        </p:txBody>
      </p:sp>
      <p:sp>
        <p:nvSpPr>
          <p:cNvPr id="395" name="Google Shape;395;p48"/>
          <p:cNvSpPr txBox="1"/>
          <p:nvPr/>
        </p:nvSpPr>
        <p:spPr>
          <a:xfrm>
            <a:off x="8424000" y="9527625"/>
            <a:ext cx="14431500" cy="267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b="1">
                <a:solidFill>
                  <a:srgbClr val="CE0F69"/>
                </a:solidFill>
                <a:latin typeface="Avenir"/>
                <a:ea typeface="Avenir"/>
                <a:cs typeface="Avenir"/>
                <a:sym typeface="Avenir"/>
              </a:rPr>
              <a:t>It’s important to have a general college list when you go in to take your SAT or ACT - if any of the schools on your list </a:t>
            </a:r>
            <a:r>
              <a:rPr lang="en-US" sz="4800" b="1">
                <a:solidFill>
                  <a:srgbClr val="CE0F69"/>
                </a:solidFill>
                <a:latin typeface="Avenir"/>
                <a:ea typeface="Avenir"/>
                <a:cs typeface="Avenir"/>
                <a:sym typeface="Avenir"/>
              </a:rPr>
              <a:t>require</a:t>
            </a:r>
            <a:r>
              <a:rPr lang="en-US" sz="3600" b="1">
                <a:solidFill>
                  <a:srgbClr val="CE0F69"/>
                </a:solidFill>
                <a:latin typeface="Avenir"/>
                <a:ea typeface="Avenir"/>
                <a:cs typeface="Avenir"/>
                <a:sym typeface="Avenir"/>
              </a:rPr>
              <a:t> or</a:t>
            </a:r>
            <a:r>
              <a:rPr lang="en-US" sz="4800" b="1">
                <a:solidFill>
                  <a:srgbClr val="CE0F69"/>
                </a:solidFill>
                <a:latin typeface="Avenir"/>
                <a:ea typeface="Avenir"/>
                <a:cs typeface="Avenir"/>
                <a:sym typeface="Avenir"/>
              </a:rPr>
              <a:t> recommend </a:t>
            </a:r>
            <a:r>
              <a:rPr lang="en-US" sz="3600" b="1">
                <a:solidFill>
                  <a:srgbClr val="CE0F69"/>
                </a:solidFill>
                <a:latin typeface="Avenir"/>
                <a:ea typeface="Avenir"/>
                <a:cs typeface="Avenir"/>
                <a:sym typeface="Avenir"/>
              </a:rPr>
              <a:t>the essay (like Stanford or Duke or Tech), you should prepare for and take the essay!</a:t>
            </a:r>
            <a:endParaRPr sz="3600" b="1">
              <a:solidFill>
                <a:srgbClr val="CE0F69"/>
              </a:solidFill>
              <a:latin typeface="Avenir"/>
              <a:ea typeface="Avenir"/>
              <a:cs typeface="Avenir"/>
              <a:sym typeface="Aveni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2"/>
                                        </p:tgtEl>
                                        <p:attrNameLst>
                                          <p:attrName>style.visibility</p:attrName>
                                        </p:attrNameLst>
                                      </p:cBhvr>
                                      <p:to>
                                        <p:strVal val="visible"/>
                                      </p:to>
                                    </p:set>
                                    <p:animEffect transition="in" filter="fade">
                                      <p:cBhvr>
                                        <p:cTn id="7" dur="1000"/>
                                        <p:tgtEl>
                                          <p:spTgt spid="3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3"/>
                                        </p:tgtEl>
                                        <p:attrNameLst>
                                          <p:attrName>style.visibility</p:attrName>
                                        </p:attrNameLst>
                                      </p:cBhvr>
                                      <p:to>
                                        <p:strVal val="visible"/>
                                      </p:to>
                                    </p:set>
                                    <p:animEffect transition="in" filter="fade">
                                      <p:cBhvr>
                                        <p:cTn id="12" dur="1000"/>
                                        <p:tgtEl>
                                          <p:spTgt spid="39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4"/>
                                        </p:tgtEl>
                                        <p:attrNameLst>
                                          <p:attrName>style.visibility</p:attrName>
                                        </p:attrNameLst>
                                      </p:cBhvr>
                                      <p:to>
                                        <p:strVal val="visible"/>
                                      </p:to>
                                    </p:set>
                                    <p:animEffect transition="in" filter="fade">
                                      <p:cBhvr>
                                        <p:cTn id="17" dur="1000"/>
                                        <p:tgtEl>
                                          <p:spTgt spid="39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5"/>
                                        </p:tgtEl>
                                        <p:attrNameLst>
                                          <p:attrName>style.visibility</p:attrName>
                                        </p:attrNameLst>
                                      </p:cBhvr>
                                      <p:to>
                                        <p:strVal val="visible"/>
                                      </p:to>
                                    </p:set>
                                    <p:animEffect transition="in" filter="fade">
                                      <p:cBhvr>
                                        <p:cTn id="22" dur="1000"/>
                                        <p:tgtEl>
                                          <p:spTgt spid="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9"/>
          <p:cNvSpPr txBox="1">
            <a:spLocks noGrp="1"/>
          </p:cNvSpPr>
          <p:nvPr>
            <p:ph type="sldNum" idx="12"/>
          </p:nvPr>
        </p:nvSpPr>
        <p:spPr>
          <a:xfrm>
            <a:off x="23638103" y="13076328"/>
            <a:ext cx="466200" cy="477600"/>
          </a:xfrm>
          <a:prstGeom prst="rect">
            <a:avLst/>
          </a:prstGeom>
          <a:noFill/>
          <a:ln>
            <a:noFill/>
          </a:ln>
        </p:spPr>
        <p:txBody>
          <a:bodyPr spcFirstLastPara="1" wrap="square" lIns="71425" tIns="71425" rIns="71425" bIns="71425" anchor="t" anchorCtr="0">
            <a:noAutofit/>
          </a:bodyPr>
          <a:lstStyle/>
          <a:p>
            <a:pPr marL="0" lvl="0" indent="0" algn="ctr" rtl="0">
              <a:lnSpc>
                <a:spcPct val="100000"/>
              </a:lnSpc>
              <a:spcBef>
                <a:spcPts val="0"/>
              </a:spcBef>
              <a:spcAft>
                <a:spcPts val="0"/>
              </a:spcAft>
              <a:buClr>
                <a:srgbClr val="FFFFFF"/>
              </a:buClr>
              <a:buSzPts val="2200"/>
              <a:buFont typeface="Helvetica Neue Light"/>
              <a:buNone/>
            </a:pPr>
            <a:fld id="{00000000-1234-1234-1234-123412341234}" type="slidenum">
              <a:rPr lang="en-US" sz="2200" b="0">
                <a:solidFill>
                  <a:srgbClr val="FFFFFF"/>
                </a:solidFill>
                <a:latin typeface="Helvetica Neue Light"/>
                <a:ea typeface="Helvetica Neue Light"/>
                <a:cs typeface="Helvetica Neue Light"/>
                <a:sym typeface="Helvetica Neue Light"/>
              </a:rPr>
              <a:t>18</a:t>
            </a:fld>
            <a:endParaRPr/>
          </a:p>
        </p:txBody>
      </p:sp>
      <p:sp>
        <p:nvSpPr>
          <p:cNvPr id="401" name="Google Shape;401;p49"/>
          <p:cNvSpPr txBox="1">
            <a:spLocks noGrp="1"/>
          </p:cNvSpPr>
          <p:nvPr>
            <p:ph type="body" idx="1"/>
          </p:nvPr>
        </p:nvSpPr>
        <p:spPr>
          <a:xfrm>
            <a:off x="2046397" y="3861329"/>
            <a:ext cx="20674200" cy="1438200"/>
          </a:xfrm>
          <a:prstGeom prst="rect">
            <a:avLst/>
          </a:prstGeom>
          <a:noFill/>
          <a:ln>
            <a:noFill/>
          </a:ln>
        </p:spPr>
        <p:txBody>
          <a:bodyPr spcFirstLastPara="1" wrap="square" lIns="71425" tIns="71425" rIns="71425" bIns="71425" anchor="ctr" anchorCtr="0">
            <a:noAutofit/>
          </a:bodyPr>
          <a:lstStyle/>
          <a:p>
            <a:pPr marL="0" lvl="0" indent="0" algn="l" rtl="0">
              <a:lnSpc>
                <a:spcPct val="100000"/>
              </a:lnSpc>
              <a:spcBef>
                <a:spcPts val="0"/>
              </a:spcBef>
              <a:spcAft>
                <a:spcPts val="0"/>
              </a:spcAft>
              <a:buClr>
                <a:srgbClr val="C8102E"/>
              </a:buClr>
              <a:buSzPts val="7500"/>
              <a:buFont typeface="Avenir"/>
              <a:buNone/>
            </a:pPr>
            <a:r>
              <a:rPr lang="en-US"/>
              <a:t>Additional Tests</a:t>
            </a:r>
            <a:endParaRPr/>
          </a:p>
        </p:txBody>
      </p:sp>
      <p:sp>
        <p:nvSpPr>
          <p:cNvPr id="402" name="Google Shape;402;p49"/>
          <p:cNvSpPr txBox="1">
            <a:spLocks noGrp="1"/>
          </p:cNvSpPr>
          <p:nvPr>
            <p:ph type="body" idx="2"/>
          </p:nvPr>
        </p:nvSpPr>
        <p:spPr>
          <a:xfrm>
            <a:off x="2046397" y="5124979"/>
            <a:ext cx="20674200" cy="1171500"/>
          </a:xfrm>
          <a:prstGeom prst="rect">
            <a:avLst/>
          </a:prstGeom>
          <a:noFill/>
          <a:ln>
            <a:noFill/>
          </a:ln>
        </p:spPr>
        <p:txBody>
          <a:bodyPr spcFirstLastPara="1" wrap="square" lIns="71425" tIns="71425" rIns="71425" bIns="71425" anchor="ctr" anchorCtr="0">
            <a:noAutofit/>
          </a:bodyPr>
          <a:lstStyle/>
          <a:p>
            <a:pPr marL="0" lvl="0" indent="0" algn="l" rtl="0">
              <a:lnSpc>
                <a:spcPct val="100000"/>
              </a:lnSpc>
              <a:spcBef>
                <a:spcPts val="0"/>
              </a:spcBef>
              <a:spcAft>
                <a:spcPts val="0"/>
              </a:spcAft>
              <a:buClr>
                <a:srgbClr val="676767"/>
              </a:buClr>
              <a:buSzPts val="5900"/>
              <a:buFont typeface="Avenir"/>
              <a:buNone/>
            </a:pPr>
            <a:r>
              <a:rPr lang="en-US"/>
              <a:t>The PSAT and SAT Subject Tests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0"/>
          <p:cNvSpPr txBox="1">
            <a:spLocks noGrp="1"/>
          </p:cNvSpPr>
          <p:nvPr>
            <p:ph type="sldNum" idx="12"/>
          </p:nvPr>
        </p:nvSpPr>
        <p:spPr>
          <a:xfrm>
            <a:off x="23560430" y="13076328"/>
            <a:ext cx="621615" cy="477672"/>
          </a:xfrm>
          <a:prstGeom prst="rect">
            <a:avLst/>
          </a:prstGeom>
          <a:noFill/>
          <a:ln>
            <a:noFill/>
          </a:ln>
        </p:spPr>
        <p:txBody>
          <a:bodyPr spcFirstLastPara="1" wrap="square" lIns="71425" tIns="71425" rIns="71425" bIns="71425" anchor="t" anchorCtr="0">
            <a:noAutofit/>
          </a:bodyPr>
          <a:lstStyle/>
          <a:p>
            <a:pPr marL="0" lvl="0" indent="0" algn="ctr" rtl="0">
              <a:lnSpc>
                <a:spcPct val="100000"/>
              </a:lnSpc>
              <a:spcBef>
                <a:spcPts val="0"/>
              </a:spcBef>
              <a:spcAft>
                <a:spcPts val="0"/>
              </a:spcAft>
              <a:buClr>
                <a:srgbClr val="FFFFFF"/>
              </a:buClr>
              <a:buSzPts val="2200"/>
              <a:buFont typeface="Helvetica Neue Light"/>
              <a:buNone/>
            </a:pPr>
            <a:fld id="{00000000-1234-1234-1234-123412341234}" type="slidenum">
              <a:rPr lang="en-US" sz="2200" b="0">
                <a:solidFill>
                  <a:srgbClr val="FFFFFF"/>
                </a:solidFill>
                <a:latin typeface="Helvetica Neue Light"/>
                <a:ea typeface="Helvetica Neue Light"/>
                <a:cs typeface="Helvetica Neue Light"/>
                <a:sym typeface="Helvetica Neue Light"/>
              </a:rPr>
              <a:t>19</a:t>
            </a:fld>
            <a:endParaRPr/>
          </a:p>
        </p:txBody>
      </p:sp>
      <p:sp>
        <p:nvSpPr>
          <p:cNvPr id="408" name="Google Shape;408;p50"/>
          <p:cNvSpPr txBox="1">
            <a:spLocks noGrp="1"/>
          </p:cNvSpPr>
          <p:nvPr>
            <p:ph type="body" idx="1"/>
          </p:nvPr>
        </p:nvSpPr>
        <p:spPr>
          <a:xfrm>
            <a:off x="2046397" y="2800879"/>
            <a:ext cx="20674190" cy="1171576"/>
          </a:xfrm>
          <a:prstGeom prst="rect">
            <a:avLst/>
          </a:prstGeom>
          <a:noFill/>
          <a:ln>
            <a:noFill/>
          </a:ln>
        </p:spPr>
        <p:txBody>
          <a:bodyPr spcFirstLastPara="1" wrap="square" lIns="71425" tIns="71425" rIns="71425" bIns="71425" anchor="ctr" anchorCtr="0">
            <a:noAutofit/>
          </a:bodyPr>
          <a:lstStyle/>
          <a:p>
            <a:pPr marL="0" lvl="0" indent="0" algn="l" rtl="0">
              <a:lnSpc>
                <a:spcPct val="100000"/>
              </a:lnSpc>
              <a:spcBef>
                <a:spcPts val="0"/>
              </a:spcBef>
              <a:spcAft>
                <a:spcPts val="0"/>
              </a:spcAft>
              <a:buClr>
                <a:srgbClr val="676767"/>
              </a:buClr>
              <a:buSzPts val="5900"/>
              <a:buFont typeface="Avenir"/>
              <a:buNone/>
            </a:pPr>
            <a:r>
              <a:rPr lang="en-US" sz="5900">
                <a:solidFill>
                  <a:srgbClr val="676767"/>
                </a:solidFill>
                <a:latin typeface="Avenir"/>
                <a:ea typeface="Avenir"/>
                <a:cs typeface="Avenir"/>
                <a:sym typeface="Avenir"/>
              </a:rPr>
              <a:t>SAT Subject Tests</a:t>
            </a:r>
            <a:endParaRPr/>
          </a:p>
        </p:txBody>
      </p:sp>
      <p:sp>
        <p:nvSpPr>
          <p:cNvPr id="409" name="Google Shape;409;p50"/>
          <p:cNvSpPr txBox="1"/>
          <p:nvPr/>
        </p:nvSpPr>
        <p:spPr>
          <a:xfrm>
            <a:off x="3089350" y="10298375"/>
            <a:ext cx="18834600" cy="2472600"/>
          </a:xfrm>
          <a:prstGeom prst="rect">
            <a:avLst/>
          </a:prstGeom>
          <a:noFill/>
          <a:ln>
            <a:noFill/>
          </a:ln>
        </p:spPr>
        <p:txBody>
          <a:bodyPr spcFirstLastPara="1" wrap="square" lIns="71425" tIns="71425" rIns="71425" bIns="71425" anchor="ctr" anchorCtr="0">
            <a:noAutofit/>
          </a:bodyPr>
          <a:lstStyle/>
          <a:p>
            <a:pPr marL="0" marR="0" lvl="0" indent="0" algn="l" rtl="0">
              <a:lnSpc>
                <a:spcPct val="190000"/>
              </a:lnSpc>
              <a:spcBef>
                <a:spcPts val="0"/>
              </a:spcBef>
              <a:spcAft>
                <a:spcPts val="0"/>
              </a:spcAft>
              <a:buClr>
                <a:srgbClr val="78BE20"/>
              </a:buClr>
              <a:buSzPts val="4000"/>
              <a:buFont typeface="Raleway"/>
              <a:buNone/>
            </a:pPr>
            <a:r>
              <a:rPr lang="en-US" sz="4000" b="1" i="0" u="none" strike="noStrike" cap="none">
                <a:solidFill>
                  <a:srgbClr val="70AE21"/>
                </a:solidFill>
                <a:latin typeface="Raleway"/>
                <a:ea typeface="Raleway"/>
                <a:cs typeface="Raleway"/>
                <a:sym typeface="Raleway"/>
              </a:rPr>
              <a:t>If your student needs to take SAT Subject Tests, the best time to take them is May or June of the year they take the subject—the same time as AP Exams!</a:t>
            </a:r>
            <a:endParaRPr b="1">
              <a:solidFill>
                <a:srgbClr val="70AE21"/>
              </a:solidFill>
            </a:endParaRPr>
          </a:p>
        </p:txBody>
      </p:sp>
      <p:sp>
        <p:nvSpPr>
          <p:cNvPr id="410" name="Google Shape;410;p50"/>
          <p:cNvSpPr txBox="1"/>
          <p:nvPr/>
        </p:nvSpPr>
        <p:spPr>
          <a:xfrm>
            <a:off x="3821425" y="5573975"/>
            <a:ext cx="10358100" cy="3000000"/>
          </a:xfrm>
          <a:prstGeom prst="rect">
            <a:avLst/>
          </a:prstGeom>
          <a:noFill/>
          <a:ln>
            <a:noFill/>
          </a:ln>
        </p:spPr>
        <p:txBody>
          <a:bodyPr spcFirstLastPara="1" wrap="square" lIns="71425" tIns="71425" rIns="71425" bIns="71425" anchor="t" anchorCtr="0">
            <a:noAutofit/>
          </a:bodyPr>
          <a:lstStyle/>
          <a:p>
            <a:pPr marL="457200" marR="0" lvl="0" indent="-482600" algn="l" rtl="0">
              <a:lnSpc>
                <a:spcPct val="90000"/>
              </a:lnSpc>
              <a:spcBef>
                <a:spcPts val="2900"/>
              </a:spcBef>
              <a:spcAft>
                <a:spcPts val="0"/>
              </a:spcAft>
              <a:buClr>
                <a:srgbClr val="C8102E"/>
              </a:buClr>
              <a:buSzPts val="4000"/>
              <a:buFont typeface="Avenir"/>
              <a:buChar char="●"/>
            </a:pPr>
            <a:r>
              <a:rPr lang="en-US" sz="4400" b="1" strike="noStrike" cap="none">
                <a:solidFill>
                  <a:srgbClr val="C8102E"/>
                </a:solidFill>
                <a:latin typeface="Avenir"/>
                <a:ea typeface="Avenir"/>
                <a:cs typeface="Avenir"/>
                <a:sym typeface="Avenir"/>
              </a:rPr>
              <a:t>Fewer than 100 colleges use Subject Tests for admission,</a:t>
            </a:r>
            <a:r>
              <a:rPr lang="en-US" sz="4000" b="0" i="0" u="none" strike="noStrike" cap="none">
                <a:solidFill>
                  <a:srgbClr val="C8102E"/>
                </a:solidFill>
                <a:latin typeface="Avenir"/>
                <a:ea typeface="Avenir"/>
                <a:cs typeface="Avenir"/>
                <a:sym typeface="Avenir"/>
              </a:rPr>
              <a:t> and some accept the SAT + ACT as a replacement for SAT + SAT Subject Tests.</a:t>
            </a:r>
            <a:r>
              <a:rPr lang="en-US" sz="4000" b="1" i="0" u="none" strike="noStrike" cap="none">
                <a:solidFill>
                  <a:srgbClr val="C8102E"/>
                </a:solidFill>
                <a:latin typeface="Avenir"/>
                <a:ea typeface="Avenir"/>
                <a:cs typeface="Avenir"/>
                <a:sym typeface="Avenir"/>
              </a:rPr>
              <a:t> </a:t>
            </a:r>
            <a:endParaRPr sz="4000" b="1" i="0" u="none" strike="noStrike" cap="none">
              <a:solidFill>
                <a:srgbClr val="000000"/>
              </a:solidFill>
              <a:latin typeface="Avenir"/>
              <a:ea typeface="Avenir"/>
              <a:cs typeface="Avenir"/>
              <a:sym typeface="Avenir"/>
            </a:endParaRPr>
          </a:p>
          <a:p>
            <a:pPr marL="0" marR="0" lvl="0" indent="0" algn="l" rtl="0">
              <a:lnSpc>
                <a:spcPct val="100000"/>
              </a:lnSpc>
              <a:spcBef>
                <a:spcPts val="2100"/>
              </a:spcBef>
              <a:spcAft>
                <a:spcPts val="0"/>
              </a:spcAft>
              <a:buClr>
                <a:srgbClr val="C8102E"/>
              </a:buClr>
              <a:buSzPts val="3000"/>
              <a:buFont typeface="Avenir"/>
              <a:buNone/>
            </a:pPr>
            <a:endParaRPr/>
          </a:p>
        </p:txBody>
      </p:sp>
      <p:grpSp>
        <p:nvGrpSpPr>
          <p:cNvPr id="411" name="Google Shape;411;p50"/>
          <p:cNvGrpSpPr/>
          <p:nvPr/>
        </p:nvGrpSpPr>
        <p:grpSpPr>
          <a:xfrm>
            <a:off x="3821425" y="4273025"/>
            <a:ext cx="18422622" cy="5169951"/>
            <a:chOff x="3821425" y="4273025"/>
            <a:chExt cx="18422622" cy="5169951"/>
          </a:xfrm>
        </p:grpSpPr>
        <p:pic>
          <p:nvPicPr>
            <p:cNvPr id="412" name="Google Shape;412;p50" descr="qCDNPDryLQAda20jORVfnyEGnM4PJhNffoXLYfj4hsbcKUS3Us0mhIsXtJMQ_SMSel9V0jN90K6M8grE5VT13Bch5SpsMAqtErKHKsX94B3IJD6oMGMZuqU0vkI1tfIY0nu0PNSIvoQ.png"/>
            <p:cNvPicPr preferRelativeResize="0"/>
            <p:nvPr/>
          </p:nvPicPr>
          <p:blipFill rotWithShape="1">
            <a:blip r:embed="rId3">
              <a:alphaModFix/>
            </a:blip>
            <a:srcRect l="20014" t="27608" r="55403" b="14790"/>
            <a:stretch/>
          </p:blipFill>
          <p:spPr>
            <a:xfrm>
              <a:off x="18321499" y="4273025"/>
              <a:ext cx="3922548" cy="5169951"/>
            </a:xfrm>
            <a:prstGeom prst="rect">
              <a:avLst/>
            </a:prstGeom>
            <a:noFill/>
            <a:ln>
              <a:noFill/>
            </a:ln>
          </p:spPr>
        </p:pic>
        <p:sp>
          <p:nvSpPr>
            <p:cNvPr id="413" name="Google Shape;413;p50"/>
            <p:cNvSpPr txBox="1"/>
            <p:nvPr/>
          </p:nvSpPr>
          <p:spPr>
            <a:xfrm>
              <a:off x="3821425" y="4587608"/>
              <a:ext cx="10704000" cy="2013300"/>
            </a:xfrm>
            <a:prstGeom prst="rect">
              <a:avLst/>
            </a:prstGeom>
            <a:noFill/>
            <a:ln>
              <a:noFill/>
            </a:ln>
          </p:spPr>
          <p:txBody>
            <a:bodyPr spcFirstLastPara="1" wrap="square" lIns="91425" tIns="91425" rIns="91425" bIns="91425" anchor="t" anchorCtr="0">
              <a:noAutofit/>
            </a:bodyPr>
            <a:lstStyle/>
            <a:p>
              <a:pPr marL="457200" lvl="0" indent="-482600" algn="l" rtl="0">
                <a:lnSpc>
                  <a:spcPct val="90000"/>
                </a:lnSpc>
                <a:spcBef>
                  <a:spcPts val="0"/>
                </a:spcBef>
                <a:spcAft>
                  <a:spcPts val="0"/>
                </a:spcAft>
                <a:buClr>
                  <a:srgbClr val="C8102E"/>
                </a:buClr>
                <a:buSzPts val="4000"/>
                <a:buFont typeface="Avenir"/>
                <a:buChar char="●"/>
              </a:pPr>
              <a:r>
                <a:rPr lang="en-US" sz="4000">
                  <a:solidFill>
                    <a:srgbClr val="C8102E"/>
                  </a:solidFill>
                  <a:latin typeface="Avenir"/>
                  <a:ea typeface="Avenir"/>
                  <a:cs typeface="Avenir"/>
                  <a:sym typeface="Avenir"/>
                </a:rPr>
                <a:t>The SAT Subject tests are </a:t>
              </a:r>
              <a:r>
                <a:rPr lang="en-US" sz="4000" b="1">
                  <a:solidFill>
                    <a:srgbClr val="C8102E"/>
                  </a:solidFill>
                  <a:latin typeface="Avenir"/>
                  <a:ea typeface="Avenir"/>
                  <a:cs typeface="Avenir"/>
                  <a:sym typeface="Avenir"/>
                </a:rPr>
                <a:t>additional standardized tests</a:t>
              </a:r>
              <a:r>
                <a:rPr lang="en-US" sz="4000">
                  <a:solidFill>
                    <a:srgbClr val="C8102E"/>
                  </a:solidFill>
                  <a:latin typeface="Avenir"/>
                  <a:ea typeface="Avenir"/>
                  <a:cs typeface="Avenir"/>
                  <a:sym typeface="Avenir"/>
                </a:rPr>
                <a:t> on a variety of subjects. </a:t>
              </a:r>
              <a:endParaRPr sz="4000">
                <a:latin typeface="Avenir"/>
                <a:ea typeface="Avenir"/>
                <a:cs typeface="Avenir"/>
                <a:sym typeface="Avenir"/>
              </a:endParaRPr>
            </a:p>
          </p:txBody>
        </p:sp>
      </p:grpSp>
      <p:sp>
        <p:nvSpPr>
          <p:cNvPr id="414" name="Google Shape;414;p50"/>
          <p:cNvSpPr txBox="1"/>
          <p:nvPr/>
        </p:nvSpPr>
        <p:spPr>
          <a:xfrm>
            <a:off x="3821425" y="7837950"/>
            <a:ext cx="10004700" cy="3149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endParaRPr>
              <a:solidFill>
                <a:schemeClr val="dk1"/>
              </a:solidFill>
            </a:endParaRPr>
          </a:p>
          <a:p>
            <a:pPr marL="457200" lvl="0" indent="-482600" algn="l" rtl="0">
              <a:lnSpc>
                <a:spcPct val="90000"/>
              </a:lnSpc>
              <a:spcBef>
                <a:spcPts val="2900"/>
              </a:spcBef>
              <a:spcAft>
                <a:spcPts val="0"/>
              </a:spcAft>
              <a:buClr>
                <a:srgbClr val="C8102E"/>
              </a:buClr>
              <a:buSzPts val="4000"/>
              <a:buFont typeface="Avenir"/>
              <a:buChar char="●"/>
            </a:pPr>
            <a:r>
              <a:rPr lang="en-US" sz="4000">
                <a:solidFill>
                  <a:srgbClr val="C8102E"/>
                </a:solidFill>
                <a:latin typeface="Avenir"/>
                <a:ea typeface="Avenir"/>
                <a:cs typeface="Avenir"/>
                <a:sym typeface="Avenir"/>
              </a:rPr>
              <a:t>Some schools require tests for </a:t>
            </a:r>
            <a:r>
              <a:rPr lang="en-US" sz="4000" b="1">
                <a:solidFill>
                  <a:srgbClr val="C8102E"/>
                </a:solidFill>
                <a:latin typeface="Avenir"/>
                <a:ea typeface="Avenir"/>
                <a:cs typeface="Avenir"/>
                <a:sym typeface="Avenir"/>
              </a:rPr>
              <a:t>admission into specific programs</a:t>
            </a:r>
            <a:r>
              <a:rPr lang="en-US" sz="4000">
                <a:solidFill>
                  <a:srgbClr val="C8102E"/>
                </a:solidFill>
                <a:latin typeface="Avenir"/>
                <a:ea typeface="Avenir"/>
                <a:cs typeface="Avenir"/>
                <a:sym typeface="Avenir"/>
              </a:rPr>
              <a:t> (like Math 2 for finance or engineering). </a:t>
            </a:r>
            <a:endParaRPr sz="4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1"/>
                                        </p:tgtEl>
                                        <p:attrNameLst>
                                          <p:attrName>style.visibility</p:attrName>
                                        </p:attrNameLst>
                                      </p:cBhvr>
                                      <p:to>
                                        <p:strVal val="visible"/>
                                      </p:to>
                                    </p:set>
                                    <p:animEffect transition="in" filter="fade">
                                      <p:cBhvr>
                                        <p:cTn id="7" dur="1000"/>
                                        <p:tgtEl>
                                          <p:spTgt spid="4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
                                        </p:tgtEl>
                                        <p:attrNameLst>
                                          <p:attrName>style.visibility</p:attrName>
                                        </p:attrNameLst>
                                      </p:cBhvr>
                                      <p:to>
                                        <p:strVal val="visible"/>
                                      </p:to>
                                    </p:set>
                                    <p:animEffect transition="in" filter="fade">
                                      <p:cBhvr>
                                        <p:cTn id="12" dur="1000"/>
                                        <p:tgtEl>
                                          <p:spTgt spid="4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4"/>
                                        </p:tgtEl>
                                        <p:attrNameLst>
                                          <p:attrName>style.visibility</p:attrName>
                                        </p:attrNameLst>
                                      </p:cBhvr>
                                      <p:to>
                                        <p:strVal val="visible"/>
                                      </p:to>
                                    </p:set>
                                    <p:animEffect transition="in" filter="fade">
                                      <p:cBhvr>
                                        <p:cTn id="17" dur="1000"/>
                                        <p:tgtEl>
                                          <p:spTgt spid="4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
                                        </p:tgtEl>
                                        <p:attrNameLst>
                                          <p:attrName>style.visibility</p:attrName>
                                        </p:attrNameLst>
                                      </p:cBhvr>
                                      <p:to>
                                        <p:strVal val="visible"/>
                                      </p:to>
                                    </p:set>
                                    <p:animEffect transition="in" filter="fade">
                                      <p:cBhvr>
                                        <p:cTn id="22" dur="1000"/>
                                        <p:tgtEl>
                                          <p:spTgt spid="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3"/>
          <p:cNvSpPr txBox="1">
            <a:spLocks noGrp="1"/>
          </p:cNvSpPr>
          <p:nvPr>
            <p:ph type="body" idx="1"/>
          </p:nvPr>
        </p:nvSpPr>
        <p:spPr>
          <a:xfrm>
            <a:off x="2046397" y="2800879"/>
            <a:ext cx="20674200" cy="1171500"/>
          </a:xfrm>
          <a:prstGeom prst="rect">
            <a:avLst/>
          </a:prstGeom>
          <a:noFill/>
          <a:ln>
            <a:noFill/>
          </a:ln>
        </p:spPr>
        <p:txBody>
          <a:bodyPr spcFirstLastPara="1" wrap="square" lIns="71425" tIns="71425" rIns="71425" bIns="71425" anchor="ctr" anchorCtr="0">
            <a:noAutofit/>
          </a:bodyPr>
          <a:lstStyle/>
          <a:p>
            <a:pPr marL="0" lvl="0" indent="0" algn="l" rtl="0">
              <a:lnSpc>
                <a:spcPct val="100000"/>
              </a:lnSpc>
              <a:spcBef>
                <a:spcPts val="0"/>
              </a:spcBef>
              <a:spcAft>
                <a:spcPts val="0"/>
              </a:spcAft>
              <a:buClr>
                <a:srgbClr val="676767"/>
              </a:buClr>
              <a:buSzPts val="5900"/>
              <a:buFont typeface="Avenir"/>
              <a:buNone/>
            </a:pPr>
            <a:r>
              <a:rPr lang="en-US" sz="5900">
                <a:solidFill>
                  <a:srgbClr val="676767"/>
                </a:solidFill>
                <a:latin typeface="Avenir"/>
                <a:ea typeface="Avenir"/>
                <a:cs typeface="Avenir"/>
                <a:sym typeface="Avenir"/>
              </a:rPr>
              <a:t>US schools still put a premium on testing</a:t>
            </a:r>
            <a:endParaRPr/>
          </a:p>
        </p:txBody>
      </p:sp>
      <p:sp>
        <p:nvSpPr>
          <p:cNvPr id="154" name="Google Shape;154;p33"/>
          <p:cNvSpPr txBox="1">
            <a:spLocks noGrp="1"/>
          </p:cNvSpPr>
          <p:nvPr>
            <p:ph type="sldNum" idx="12"/>
          </p:nvPr>
        </p:nvSpPr>
        <p:spPr>
          <a:xfrm>
            <a:off x="23638103" y="13076328"/>
            <a:ext cx="466200" cy="477600"/>
          </a:xfrm>
          <a:prstGeom prst="rect">
            <a:avLst/>
          </a:prstGeom>
          <a:noFill/>
          <a:ln>
            <a:noFill/>
          </a:ln>
        </p:spPr>
        <p:txBody>
          <a:bodyPr spcFirstLastPara="1" wrap="square" lIns="71425" tIns="71425" rIns="71425" bIns="71425" anchor="t" anchorCtr="0">
            <a:noAutofit/>
          </a:bodyPr>
          <a:lstStyle/>
          <a:p>
            <a:pPr marL="0" lvl="0" indent="0" algn="ctr" rtl="0">
              <a:lnSpc>
                <a:spcPct val="100000"/>
              </a:lnSpc>
              <a:spcBef>
                <a:spcPts val="0"/>
              </a:spcBef>
              <a:spcAft>
                <a:spcPts val="0"/>
              </a:spcAft>
              <a:buClr>
                <a:srgbClr val="FFFFFF"/>
              </a:buClr>
              <a:buSzPts val="2200"/>
              <a:buFont typeface="Helvetica Neue Light"/>
              <a:buNone/>
            </a:pPr>
            <a:fld id="{00000000-1234-1234-1234-123412341234}" type="slidenum">
              <a:rPr lang="en-US" sz="2200" b="0">
                <a:solidFill>
                  <a:srgbClr val="FFFFFF"/>
                </a:solidFill>
                <a:latin typeface="Helvetica Neue Light"/>
                <a:ea typeface="Helvetica Neue Light"/>
                <a:cs typeface="Helvetica Neue Light"/>
                <a:sym typeface="Helvetica Neue Light"/>
              </a:rPr>
              <a:t>2</a:t>
            </a:fld>
            <a:endParaRPr/>
          </a:p>
        </p:txBody>
      </p:sp>
      <p:graphicFrame>
        <p:nvGraphicFramePr>
          <p:cNvPr id="155" name="Google Shape;155;p33"/>
          <p:cNvGraphicFramePr/>
          <p:nvPr/>
        </p:nvGraphicFramePr>
        <p:xfrm>
          <a:off x="3043948" y="5086724"/>
          <a:ext cx="18863075" cy="7371650"/>
        </p:xfrm>
        <a:graphic>
          <a:graphicData uri="http://schemas.openxmlformats.org/drawingml/2006/table">
            <a:tbl>
              <a:tblPr>
                <a:noFill/>
                <a:tableStyleId>{4A360F14-C9B9-46F2-86B8-878E58D1D9D6}</a:tableStyleId>
              </a:tblPr>
              <a:tblGrid>
                <a:gridCol w="4906850">
                  <a:extLst>
                    <a:ext uri="{9D8B030D-6E8A-4147-A177-3AD203B41FA5}">
                      <a16:colId xmlns:a16="http://schemas.microsoft.com/office/drawing/2014/main" val="20000"/>
                    </a:ext>
                  </a:extLst>
                </a:gridCol>
                <a:gridCol w="3490150">
                  <a:extLst>
                    <a:ext uri="{9D8B030D-6E8A-4147-A177-3AD203B41FA5}">
                      <a16:colId xmlns:a16="http://schemas.microsoft.com/office/drawing/2014/main" val="20001"/>
                    </a:ext>
                  </a:extLst>
                </a:gridCol>
                <a:gridCol w="3486125">
                  <a:extLst>
                    <a:ext uri="{9D8B030D-6E8A-4147-A177-3AD203B41FA5}">
                      <a16:colId xmlns:a16="http://schemas.microsoft.com/office/drawing/2014/main" val="20002"/>
                    </a:ext>
                  </a:extLst>
                </a:gridCol>
                <a:gridCol w="3485625">
                  <a:extLst>
                    <a:ext uri="{9D8B030D-6E8A-4147-A177-3AD203B41FA5}">
                      <a16:colId xmlns:a16="http://schemas.microsoft.com/office/drawing/2014/main" val="20003"/>
                    </a:ext>
                  </a:extLst>
                </a:gridCol>
                <a:gridCol w="3494325">
                  <a:extLst>
                    <a:ext uri="{9D8B030D-6E8A-4147-A177-3AD203B41FA5}">
                      <a16:colId xmlns:a16="http://schemas.microsoft.com/office/drawing/2014/main" val="20004"/>
                    </a:ext>
                  </a:extLst>
                </a:gridCol>
              </a:tblGrid>
              <a:tr h="826400">
                <a:tc>
                  <a:txBody>
                    <a:bodyPr/>
                    <a:lstStyle/>
                    <a:p>
                      <a:pPr marL="0" marR="0" lvl="0" indent="0" algn="l" rtl="0">
                        <a:lnSpc>
                          <a:spcPct val="100000"/>
                        </a:lnSpc>
                        <a:spcBef>
                          <a:spcPts val="0"/>
                        </a:spcBef>
                        <a:spcAft>
                          <a:spcPts val="0"/>
                        </a:spcAft>
                        <a:buClr>
                          <a:srgbClr val="C8102E"/>
                        </a:buClr>
                        <a:buSzPts val="3500"/>
                        <a:buFont typeface="Avenir"/>
                        <a:buNone/>
                      </a:pPr>
                      <a:r>
                        <a:rPr lang="en-US" sz="3000" b="1" u="none" strike="noStrike" cap="none">
                          <a:solidFill>
                            <a:srgbClr val="C8102E"/>
                          </a:solidFill>
                          <a:latin typeface="Avenir"/>
                          <a:ea typeface="Avenir"/>
                          <a:cs typeface="Avenir"/>
                          <a:sym typeface="Avenir"/>
                        </a:rPr>
                        <a:t>Importance</a:t>
                      </a:r>
                      <a:endParaRPr sz="3000">
                        <a:latin typeface="Avenir"/>
                        <a:ea typeface="Avenir"/>
                        <a:cs typeface="Avenir"/>
                        <a:sym typeface="Avenir"/>
                      </a:endParaRPr>
                    </a:p>
                  </a:txBody>
                  <a:tcPr marL="50800" marR="50800" marT="50800" marB="50800" anchor="ctr">
                    <a:lnL w="9525" cap="flat" cmpd="sng">
                      <a:solidFill>
                        <a:schemeClr val="dk2"/>
                      </a:solidFill>
                      <a:prstDash val="solid"/>
                      <a:round/>
                      <a:headEnd type="none" w="sm" len="sm"/>
                      <a:tailEnd type="none" w="sm" len="sm"/>
                    </a:lnL>
                    <a:lnR w="12700" cap="flat" cmpd="sng">
                      <a:solidFill>
                        <a:schemeClr val="dk2"/>
                      </a:solidFill>
                      <a:prstDash val="dashDot"/>
                      <a:round/>
                      <a:headEnd type="none" w="sm" len="sm"/>
                      <a:tailEnd type="none" w="sm" len="sm"/>
                    </a:lnR>
                    <a:lnT w="9525"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C8102E"/>
                        </a:buClr>
                        <a:buSzPts val="3500"/>
                        <a:buFont typeface="Avenir"/>
                        <a:buNone/>
                      </a:pPr>
                      <a:r>
                        <a:rPr lang="en-US" sz="3000" b="1" u="none" strike="noStrike" cap="none">
                          <a:solidFill>
                            <a:srgbClr val="C8102E"/>
                          </a:solidFill>
                          <a:latin typeface="Avenir"/>
                          <a:ea typeface="Avenir"/>
                          <a:cs typeface="Avenir"/>
                          <a:sym typeface="Avenir"/>
                        </a:rPr>
                        <a:t>Considerable</a:t>
                      </a:r>
                      <a:endParaRPr sz="3000">
                        <a:latin typeface="Avenir"/>
                        <a:ea typeface="Avenir"/>
                        <a:cs typeface="Avenir"/>
                        <a:sym typeface="Avenir"/>
                      </a:endParaRPr>
                    </a:p>
                  </a:txBody>
                  <a:tcPr marL="50800" marR="50800" marT="50800" marB="50800" anchor="ctr">
                    <a:lnL w="12700" cap="flat" cmpd="sng">
                      <a:solidFill>
                        <a:schemeClr val="dk2"/>
                      </a:solidFill>
                      <a:prstDash val="dashDot"/>
                      <a:round/>
                      <a:headEnd type="none" w="sm" len="sm"/>
                      <a:tailEnd type="none" w="sm" len="sm"/>
                    </a:lnL>
                    <a:lnR w="12700" cap="flat" cmpd="sng">
                      <a:solidFill>
                        <a:schemeClr val="dk2"/>
                      </a:solidFill>
                      <a:prstDash val="dashDot"/>
                      <a:round/>
                      <a:headEnd type="none" w="sm" len="sm"/>
                      <a:tailEnd type="none" w="sm" len="sm"/>
                    </a:lnR>
                    <a:lnT w="9525"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C8102E"/>
                        </a:buClr>
                        <a:buSzPts val="3500"/>
                        <a:buFont typeface="Avenir"/>
                        <a:buNone/>
                      </a:pPr>
                      <a:r>
                        <a:rPr lang="en-US" sz="3000" b="1" u="none" strike="noStrike" cap="none">
                          <a:solidFill>
                            <a:srgbClr val="C8102E"/>
                          </a:solidFill>
                          <a:latin typeface="Avenir"/>
                          <a:ea typeface="Avenir"/>
                          <a:cs typeface="Avenir"/>
                          <a:sym typeface="Avenir"/>
                        </a:rPr>
                        <a:t>Moderate</a:t>
                      </a:r>
                      <a:endParaRPr sz="3000">
                        <a:latin typeface="Avenir"/>
                        <a:ea typeface="Avenir"/>
                        <a:cs typeface="Avenir"/>
                        <a:sym typeface="Avenir"/>
                      </a:endParaRPr>
                    </a:p>
                  </a:txBody>
                  <a:tcPr marL="50800" marR="50800" marT="50800" marB="50800" anchor="ctr">
                    <a:lnL w="12700" cap="flat" cmpd="sng">
                      <a:solidFill>
                        <a:schemeClr val="dk2"/>
                      </a:solidFill>
                      <a:prstDash val="dashDot"/>
                      <a:round/>
                      <a:headEnd type="none" w="sm" len="sm"/>
                      <a:tailEnd type="none" w="sm" len="sm"/>
                    </a:lnL>
                    <a:lnR w="12700" cap="flat" cmpd="sng">
                      <a:solidFill>
                        <a:schemeClr val="dk2"/>
                      </a:solidFill>
                      <a:prstDash val="dashDot"/>
                      <a:round/>
                      <a:headEnd type="none" w="sm" len="sm"/>
                      <a:tailEnd type="none" w="sm" len="sm"/>
                    </a:lnR>
                    <a:lnT w="9525"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C8102E"/>
                        </a:buClr>
                        <a:buSzPts val="3500"/>
                        <a:buFont typeface="Avenir"/>
                        <a:buNone/>
                      </a:pPr>
                      <a:r>
                        <a:rPr lang="en-US" sz="3000" b="1" u="none" strike="noStrike" cap="none">
                          <a:solidFill>
                            <a:srgbClr val="C8102E"/>
                          </a:solidFill>
                          <a:latin typeface="Avenir"/>
                          <a:ea typeface="Avenir"/>
                          <a:cs typeface="Avenir"/>
                          <a:sym typeface="Avenir"/>
                        </a:rPr>
                        <a:t>Limited</a:t>
                      </a:r>
                      <a:endParaRPr sz="3000">
                        <a:latin typeface="Avenir"/>
                        <a:ea typeface="Avenir"/>
                        <a:cs typeface="Avenir"/>
                        <a:sym typeface="Avenir"/>
                      </a:endParaRPr>
                    </a:p>
                  </a:txBody>
                  <a:tcPr marL="50800" marR="50800" marT="50800" marB="50800" anchor="ctr">
                    <a:lnL w="12700" cap="flat" cmpd="sng">
                      <a:solidFill>
                        <a:schemeClr val="dk2"/>
                      </a:solidFill>
                      <a:prstDash val="dashDot"/>
                      <a:round/>
                      <a:headEnd type="none" w="sm" len="sm"/>
                      <a:tailEnd type="none" w="sm" len="sm"/>
                    </a:lnL>
                    <a:lnR w="12700" cap="flat" cmpd="sng">
                      <a:solidFill>
                        <a:schemeClr val="dk2"/>
                      </a:solidFill>
                      <a:prstDash val="dashDot"/>
                      <a:round/>
                      <a:headEnd type="none" w="sm" len="sm"/>
                      <a:tailEnd type="none" w="sm" len="sm"/>
                    </a:lnR>
                    <a:lnT w="9525"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C8102E"/>
                        </a:buClr>
                        <a:buSzPts val="3500"/>
                        <a:buFont typeface="Avenir"/>
                        <a:buNone/>
                      </a:pPr>
                      <a:r>
                        <a:rPr lang="en-US" sz="3000" b="1" u="none" strike="noStrike" cap="none">
                          <a:solidFill>
                            <a:srgbClr val="C8102E"/>
                          </a:solidFill>
                          <a:latin typeface="Avenir"/>
                          <a:ea typeface="Avenir"/>
                          <a:cs typeface="Avenir"/>
                          <a:sym typeface="Avenir"/>
                        </a:rPr>
                        <a:t>None</a:t>
                      </a:r>
                      <a:endParaRPr sz="3000">
                        <a:latin typeface="Avenir"/>
                        <a:ea typeface="Avenir"/>
                        <a:cs typeface="Avenir"/>
                        <a:sym typeface="Avenir"/>
                      </a:endParaRPr>
                    </a:p>
                  </a:txBody>
                  <a:tcPr marL="50800" marR="50800" marT="50800" marB="50800" anchor="ctr">
                    <a:lnL w="12700" cap="flat" cmpd="sng">
                      <a:solidFill>
                        <a:schemeClr val="dk2"/>
                      </a:solidFill>
                      <a:prstDash val="dashDot"/>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727250">
                <a:tc>
                  <a:txBody>
                    <a:bodyPr/>
                    <a:lstStyle/>
                    <a:p>
                      <a:pPr marL="0" marR="0" lvl="0" indent="0" algn="l" rtl="0">
                        <a:spcBef>
                          <a:spcPts val="0"/>
                        </a:spcBef>
                        <a:spcAft>
                          <a:spcPts val="0"/>
                        </a:spcAft>
                        <a:buNone/>
                      </a:pPr>
                      <a:r>
                        <a:rPr lang="en-US" sz="3000" i="0" u="none" strike="noStrike" cap="none">
                          <a:solidFill>
                            <a:srgbClr val="000000"/>
                          </a:solidFill>
                          <a:latin typeface="Avenir"/>
                          <a:ea typeface="Avenir"/>
                          <a:cs typeface="Avenir"/>
                          <a:sym typeface="Avenir"/>
                        </a:rPr>
                        <a:t>Grades in All Courses </a:t>
                      </a:r>
                      <a:endParaRPr sz="3000">
                        <a:latin typeface="Avenir"/>
                        <a:ea typeface="Avenir"/>
                        <a:cs typeface="Avenir"/>
                        <a:sym typeface="Avenir"/>
                      </a:endParaRPr>
                    </a:p>
                  </a:txBody>
                  <a:tcPr marL="9525" marR="9525" marT="9525"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3000">
                          <a:latin typeface="Avenir"/>
                          <a:ea typeface="Avenir"/>
                          <a:cs typeface="Avenir"/>
                          <a:sym typeface="Avenir"/>
                        </a:rPr>
                        <a:t>74</a:t>
                      </a:r>
                      <a:r>
                        <a:rPr lang="en-US" sz="3000" i="0" u="none" strike="noStrike" cap="none">
                          <a:solidFill>
                            <a:srgbClr val="000000"/>
                          </a:solidFill>
                          <a:latin typeface="Avenir"/>
                          <a:ea typeface="Avenir"/>
                          <a:cs typeface="Avenir"/>
                          <a:sym typeface="Avenir"/>
                        </a:rPr>
                        <a:t>.</a:t>
                      </a:r>
                      <a:r>
                        <a:rPr lang="en-US" sz="3000">
                          <a:latin typeface="Avenir"/>
                          <a:ea typeface="Avenir"/>
                          <a:cs typeface="Avenir"/>
                          <a:sym typeface="Avenir"/>
                        </a:rPr>
                        <a:t>5</a:t>
                      </a:r>
                      <a:r>
                        <a:rPr lang="en-US" sz="3000" i="0" u="none" strike="noStrike" cap="none">
                          <a:solidFill>
                            <a:srgbClr val="000000"/>
                          </a:solidFill>
                          <a:latin typeface="Avenir"/>
                          <a:ea typeface="Avenir"/>
                          <a:cs typeface="Avenir"/>
                          <a:sym typeface="Avenir"/>
                        </a:rPr>
                        <a:t>%</a:t>
                      </a:r>
                      <a:endParaRPr sz="3000">
                        <a:latin typeface="Avenir"/>
                        <a:ea typeface="Avenir"/>
                        <a:cs typeface="Avenir"/>
                        <a:sym typeface="Avenir"/>
                      </a:endParaRPr>
                    </a:p>
                  </a:txBody>
                  <a:tcPr marL="9525" marR="9525" marT="9525"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3000">
                          <a:latin typeface="Avenir"/>
                          <a:ea typeface="Avenir"/>
                          <a:cs typeface="Avenir"/>
                          <a:sym typeface="Avenir"/>
                        </a:rPr>
                        <a:t>15</a:t>
                      </a:r>
                      <a:r>
                        <a:rPr lang="en-US" sz="3000" i="0" u="none" strike="noStrike" cap="none">
                          <a:solidFill>
                            <a:srgbClr val="000000"/>
                          </a:solidFill>
                          <a:latin typeface="Avenir"/>
                          <a:ea typeface="Avenir"/>
                          <a:cs typeface="Avenir"/>
                          <a:sym typeface="Avenir"/>
                        </a:rPr>
                        <a:t>.</a:t>
                      </a:r>
                      <a:r>
                        <a:rPr lang="en-US" sz="3000">
                          <a:latin typeface="Avenir"/>
                          <a:ea typeface="Avenir"/>
                          <a:cs typeface="Avenir"/>
                          <a:sym typeface="Avenir"/>
                        </a:rPr>
                        <a:t>0</a:t>
                      </a:r>
                      <a:r>
                        <a:rPr lang="en-US" sz="3000" i="0" u="none" strike="noStrike" cap="none">
                          <a:solidFill>
                            <a:srgbClr val="000000"/>
                          </a:solidFill>
                          <a:latin typeface="Avenir"/>
                          <a:ea typeface="Avenir"/>
                          <a:cs typeface="Avenir"/>
                          <a:sym typeface="Avenir"/>
                        </a:rPr>
                        <a:t>%</a:t>
                      </a:r>
                      <a:endParaRPr sz="3000">
                        <a:latin typeface="Avenir"/>
                        <a:ea typeface="Avenir"/>
                        <a:cs typeface="Avenir"/>
                        <a:sym typeface="Avenir"/>
                      </a:endParaRPr>
                    </a:p>
                  </a:txBody>
                  <a:tcPr marL="9525" marR="9525" marT="9525"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3000">
                          <a:latin typeface="Avenir"/>
                          <a:ea typeface="Avenir"/>
                          <a:cs typeface="Avenir"/>
                          <a:sym typeface="Avenir"/>
                        </a:rPr>
                        <a:t>5.5</a:t>
                      </a:r>
                      <a:r>
                        <a:rPr lang="en-US" sz="3000" i="0" u="none" strike="noStrike" cap="none">
                          <a:solidFill>
                            <a:srgbClr val="000000"/>
                          </a:solidFill>
                          <a:latin typeface="Avenir"/>
                          <a:ea typeface="Avenir"/>
                          <a:cs typeface="Avenir"/>
                          <a:sym typeface="Avenir"/>
                        </a:rPr>
                        <a:t>%</a:t>
                      </a:r>
                      <a:endParaRPr sz="3000">
                        <a:latin typeface="Avenir"/>
                        <a:ea typeface="Avenir"/>
                        <a:cs typeface="Avenir"/>
                        <a:sym typeface="Avenir"/>
                      </a:endParaRPr>
                    </a:p>
                  </a:txBody>
                  <a:tcPr marL="9525" marR="9525" marT="9525"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3000">
                          <a:latin typeface="Avenir"/>
                          <a:ea typeface="Avenir"/>
                          <a:cs typeface="Avenir"/>
                          <a:sym typeface="Avenir"/>
                        </a:rPr>
                        <a:t>5.0</a:t>
                      </a:r>
                      <a:r>
                        <a:rPr lang="en-US" sz="3000" i="0" u="none" strike="noStrike" cap="none">
                          <a:solidFill>
                            <a:srgbClr val="000000"/>
                          </a:solidFill>
                          <a:latin typeface="Avenir"/>
                          <a:ea typeface="Avenir"/>
                          <a:cs typeface="Avenir"/>
                          <a:sym typeface="Avenir"/>
                        </a:rPr>
                        <a:t>%</a:t>
                      </a:r>
                      <a:endParaRPr sz="3000">
                        <a:latin typeface="Avenir"/>
                        <a:ea typeface="Avenir"/>
                        <a:cs typeface="Avenir"/>
                        <a:sym typeface="Avenir"/>
                      </a:endParaRPr>
                    </a:p>
                  </a:txBody>
                  <a:tcPr marL="9525" marR="9525" marT="9525"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727250">
                <a:tc>
                  <a:txBody>
                    <a:bodyPr/>
                    <a:lstStyle/>
                    <a:p>
                      <a:pPr marL="0" marR="0" lvl="0" indent="0" algn="l" rtl="0">
                        <a:spcBef>
                          <a:spcPts val="0"/>
                        </a:spcBef>
                        <a:spcAft>
                          <a:spcPts val="0"/>
                        </a:spcAft>
                        <a:buNone/>
                      </a:pPr>
                      <a:r>
                        <a:rPr lang="en-US" sz="3000" i="0" u="none" strike="noStrike" cap="none">
                          <a:solidFill>
                            <a:srgbClr val="000000"/>
                          </a:solidFill>
                          <a:latin typeface="Avenir"/>
                          <a:ea typeface="Avenir"/>
                          <a:cs typeface="Avenir"/>
                          <a:sym typeface="Avenir"/>
                        </a:rPr>
                        <a:t>Grades in College Prep</a:t>
                      </a:r>
                      <a:endParaRPr sz="3000">
                        <a:latin typeface="Avenir"/>
                        <a:ea typeface="Avenir"/>
                        <a:cs typeface="Avenir"/>
                        <a:sym typeface="Avenir"/>
                      </a:endParaRPr>
                    </a:p>
                  </a:txBody>
                  <a:tcPr marL="9525" marR="9525" marT="9525"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3000">
                          <a:latin typeface="Avenir"/>
                          <a:ea typeface="Avenir"/>
                          <a:cs typeface="Avenir"/>
                          <a:sym typeface="Avenir"/>
                        </a:rPr>
                        <a:t>73.2</a:t>
                      </a:r>
                      <a:endParaRPr sz="3000">
                        <a:latin typeface="Avenir"/>
                        <a:ea typeface="Avenir"/>
                        <a:cs typeface="Avenir"/>
                        <a:sym typeface="Avenir"/>
                      </a:endParaRPr>
                    </a:p>
                  </a:txBody>
                  <a:tcPr marL="9525" marR="9525" marT="9525"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3000">
                          <a:latin typeface="Avenir"/>
                          <a:ea typeface="Avenir"/>
                          <a:cs typeface="Avenir"/>
                          <a:sym typeface="Avenir"/>
                        </a:rPr>
                        <a:t>16.8</a:t>
                      </a:r>
                      <a:endParaRPr sz="3000">
                        <a:latin typeface="Avenir"/>
                        <a:ea typeface="Avenir"/>
                        <a:cs typeface="Avenir"/>
                        <a:sym typeface="Avenir"/>
                      </a:endParaRPr>
                    </a:p>
                  </a:txBody>
                  <a:tcPr marL="9525" marR="9525" marT="9525"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3000">
                          <a:latin typeface="Avenir"/>
                          <a:ea typeface="Avenir"/>
                          <a:cs typeface="Avenir"/>
                          <a:sym typeface="Avenir"/>
                        </a:rPr>
                        <a:t>5.9</a:t>
                      </a:r>
                      <a:endParaRPr sz="3000">
                        <a:latin typeface="Avenir"/>
                        <a:ea typeface="Avenir"/>
                        <a:cs typeface="Avenir"/>
                        <a:sym typeface="Avenir"/>
                      </a:endParaRPr>
                    </a:p>
                  </a:txBody>
                  <a:tcPr marL="9525" marR="9525" marT="9525"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3000">
                          <a:latin typeface="Avenir"/>
                          <a:ea typeface="Avenir"/>
                          <a:cs typeface="Avenir"/>
                          <a:sym typeface="Avenir"/>
                        </a:rPr>
                        <a:t>4.1</a:t>
                      </a:r>
                      <a:endParaRPr sz="3000">
                        <a:latin typeface="Avenir"/>
                        <a:ea typeface="Avenir"/>
                        <a:cs typeface="Avenir"/>
                        <a:sym typeface="Avenir"/>
                      </a:endParaRPr>
                    </a:p>
                  </a:txBody>
                  <a:tcPr marL="9525" marR="9525" marT="9525"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727250">
                <a:tc>
                  <a:txBody>
                    <a:bodyPr/>
                    <a:lstStyle/>
                    <a:p>
                      <a:pPr marL="0" marR="0" lvl="0" indent="0" algn="l" rtl="0">
                        <a:spcBef>
                          <a:spcPts val="0"/>
                        </a:spcBef>
                        <a:spcAft>
                          <a:spcPts val="0"/>
                        </a:spcAft>
                        <a:buNone/>
                      </a:pPr>
                      <a:r>
                        <a:rPr lang="en-US" sz="3000" i="0" u="none" strike="noStrike" cap="none">
                          <a:solidFill>
                            <a:srgbClr val="000000"/>
                          </a:solidFill>
                          <a:latin typeface="Avenir"/>
                          <a:ea typeface="Avenir"/>
                          <a:cs typeface="Avenir"/>
                          <a:sym typeface="Avenir"/>
                        </a:rPr>
                        <a:t>Strength of Curriculum </a:t>
                      </a:r>
                      <a:endParaRPr sz="3000" i="0" u="none" strike="noStrike" cap="none">
                        <a:solidFill>
                          <a:srgbClr val="000000"/>
                        </a:solidFill>
                        <a:latin typeface="Avenir"/>
                        <a:ea typeface="Avenir"/>
                        <a:cs typeface="Avenir"/>
                        <a:sym typeface="Avenir"/>
                      </a:endParaRPr>
                    </a:p>
                  </a:txBody>
                  <a:tcPr marL="9525" marR="9525" marT="9525"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3000">
                          <a:latin typeface="Avenir"/>
                          <a:ea typeface="Avenir"/>
                          <a:cs typeface="Avenir"/>
                          <a:sym typeface="Avenir"/>
                        </a:rPr>
                        <a:t>62.1</a:t>
                      </a:r>
                      <a:endParaRPr sz="3000">
                        <a:latin typeface="Avenir"/>
                        <a:ea typeface="Avenir"/>
                        <a:cs typeface="Avenir"/>
                        <a:sym typeface="Avenir"/>
                      </a:endParaRPr>
                    </a:p>
                  </a:txBody>
                  <a:tcPr marL="9525" marR="9525" marT="9525"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3000">
                          <a:latin typeface="Avenir"/>
                          <a:ea typeface="Avenir"/>
                          <a:cs typeface="Avenir"/>
                          <a:sym typeface="Avenir"/>
                        </a:rPr>
                        <a:t>21.9</a:t>
                      </a:r>
                      <a:endParaRPr sz="3000">
                        <a:latin typeface="Avenir"/>
                        <a:ea typeface="Avenir"/>
                        <a:cs typeface="Avenir"/>
                        <a:sym typeface="Avenir"/>
                      </a:endParaRPr>
                    </a:p>
                  </a:txBody>
                  <a:tcPr marL="9525" marR="9525" marT="9525"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3000">
                          <a:latin typeface="Avenir"/>
                          <a:ea typeface="Avenir"/>
                          <a:cs typeface="Avenir"/>
                          <a:sym typeface="Avenir"/>
                        </a:rPr>
                        <a:t>8.7</a:t>
                      </a:r>
                      <a:endParaRPr sz="3000">
                        <a:latin typeface="Avenir"/>
                        <a:ea typeface="Avenir"/>
                        <a:cs typeface="Avenir"/>
                        <a:sym typeface="Avenir"/>
                      </a:endParaRPr>
                    </a:p>
                  </a:txBody>
                  <a:tcPr marL="9525" marR="9525" marT="9525"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3000">
                          <a:latin typeface="Avenir"/>
                          <a:ea typeface="Avenir"/>
                          <a:cs typeface="Avenir"/>
                          <a:sym typeface="Avenir"/>
                        </a:rPr>
                        <a:t>7.3</a:t>
                      </a:r>
                      <a:endParaRPr sz="3000">
                        <a:latin typeface="Avenir"/>
                        <a:ea typeface="Avenir"/>
                        <a:cs typeface="Avenir"/>
                        <a:sym typeface="Avenir"/>
                      </a:endParaRPr>
                    </a:p>
                  </a:txBody>
                  <a:tcPr marL="9525" marR="9525" marT="9525"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727250">
                <a:tc>
                  <a:txBody>
                    <a:bodyPr/>
                    <a:lstStyle/>
                    <a:p>
                      <a:pPr marL="0" marR="0" lvl="0" indent="0" algn="l" rtl="0">
                        <a:spcBef>
                          <a:spcPts val="0"/>
                        </a:spcBef>
                        <a:spcAft>
                          <a:spcPts val="0"/>
                        </a:spcAft>
                        <a:buNone/>
                      </a:pPr>
                      <a:r>
                        <a:rPr lang="en-US" sz="3000" i="0" u="none" strike="noStrike" cap="none">
                          <a:solidFill>
                            <a:srgbClr val="000000"/>
                          </a:solidFill>
                          <a:latin typeface="Avenir"/>
                          <a:ea typeface="Avenir"/>
                          <a:cs typeface="Avenir"/>
                          <a:sym typeface="Avenir"/>
                        </a:rPr>
                        <a:t>SAT/ ACT Test Scores</a:t>
                      </a:r>
                      <a:endParaRPr sz="3000">
                        <a:latin typeface="Avenir"/>
                        <a:ea typeface="Avenir"/>
                        <a:cs typeface="Avenir"/>
                        <a:sym typeface="Avenir"/>
                      </a:endParaRPr>
                    </a:p>
                  </a:txBody>
                  <a:tcPr marL="9525" marR="9525" marT="9525"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3000">
                          <a:latin typeface="Avenir"/>
                          <a:ea typeface="Avenir"/>
                          <a:cs typeface="Avenir"/>
                          <a:sym typeface="Avenir"/>
                        </a:rPr>
                        <a:t>45.7</a:t>
                      </a:r>
                      <a:endParaRPr sz="3000">
                        <a:latin typeface="Avenir"/>
                        <a:ea typeface="Avenir"/>
                        <a:cs typeface="Avenir"/>
                        <a:sym typeface="Avenir"/>
                      </a:endParaRPr>
                    </a:p>
                  </a:txBody>
                  <a:tcPr marL="9525" marR="9525" marT="9525"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3000">
                          <a:latin typeface="Avenir"/>
                          <a:ea typeface="Avenir"/>
                          <a:cs typeface="Avenir"/>
                          <a:sym typeface="Avenir"/>
                        </a:rPr>
                        <a:t>37.1</a:t>
                      </a:r>
                      <a:endParaRPr sz="3000">
                        <a:latin typeface="Avenir"/>
                        <a:ea typeface="Avenir"/>
                        <a:cs typeface="Avenir"/>
                        <a:sym typeface="Avenir"/>
                      </a:endParaRPr>
                    </a:p>
                  </a:txBody>
                  <a:tcPr marL="9525" marR="9525" marT="9525"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3000">
                          <a:latin typeface="Avenir"/>
                          <a:ea typeface="Avenir"/>
                          <a:cs typeface="Avenir"/>
                          <a:sym typeface="Avenir"/>
                        </a:rPr>
                        <a:t>12.2</a:t>
                      </a:r>
                      <a:endParaRPr sz="3000">
                        <a:latin typeface="Avenir"/>
                        <a:ea typeface="Avenir"/>
                        <a:cs typeface="Avenir"/>
                        <a:sym typeface="Avenir"/>
                      </a:endParaRPr>
                    </a:p>
                  </a:txBody>
                  <a:tcPr marL="9525" marR="9525" marT="9525"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3000">
                          <a:latin typeface="Avenir"/>
                          <a:ea typeface="Avenir"/>
                          <a:cs typeface="Avenir"/>
                          <a:sym typeface="Avenir"/>
                        </a:rPr>
                        <a:t>5.0</a:t>
                      </a:r>
                      <a:endParaRPr sz="3000">
                        <a:latin typeface="Avenir"/>
                        <a:ea typeface="Avenir"/>
                        <a:cs typeface="Avenir"/>
                        <a:sym typeface="Avenir"/>
                      </a:endParaRPr>
                    </a:p>
                  </a:txBody>
                  <a:tcPr marL="9525" marR="9525" marT="9525"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727250">
                <a:tc>
                  <a:txBody>
                    <a:bodyPr/>
                    <a:lstStyle/>
                    <a:p>
                      <a:pPr marL="0" marR="0" lvl="0" indent="0" algn="l" rtl="0">
                        <a:spcBef>
                          <a:spcPts val="0"/>
                        </a:spcBef>
                        <a:spcAft>
                          <a:spcPts val="0"/>
                        </a:spcAft>
                        <a:buNone/>
                      </a:pPr>
                      <a:r>
                        <a:rPr lang="en-US" sz="3000" i="0" u="none" strike="noStrike" cap="none">
                          <a:solidFill>
                            <a:srgbClr val="000000"/>
                          </a:solidFill>
                          <a:latin typeface="Avenir"/>
                          <a:ea typeface="Avenir"/>
                          <a:cs typeface="Avenir"/>
                          <a:sym typeface="Avenir"/>
                        </a:rPr>
                        <a:t>Essay or Writing Sample </a:t>
                      </a:r>
                      <a:endParaRPr sz="3000">
                        <a:latin typeface="Avenir"/>
                        <a:ea typeface="Avenir"/>
                        <a:cs typeface="Avenir"/>
                        <a:sym typeface="Avenir"/>
                      </a:endParaRPr>
                    </a:p>
                  </a:txBody>
                  <a:tcPr marL="9525" marR="9525" marT="9525"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3000">
                          <a:latin typeface="Avenir"/>
                          <a:ea typeface="Avenir"/>
                          <a:cs typeface="Avenir"/>
                          <a:sym typeface="Avenir"/>
                        </a:rPr>
                        <a:t>23.2</a:t>
                      </a:r>
                      <a:endParaRPr sz="3000">
                        <a:latin typeface="Avenir"/>
                        <a:ea typeface="Avenir"/>
                        <a:cs typeface="Avenir"/>
                        <a:sym typeface="Avenir"/>
                      </a:endParaRPr>
                    </a:p>
                  </a:txBody>
                  <a:tcPr marL="9525" marR="9525" marT="9525"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3000">
                          <a:latin typeface="Avenir"/>
                          <a:ea typeface="Avenir"/>
                          <a:cs typeface="Avenir"/>
                          <a:sym typeface="Avenir"/>
                        </a:rPr>
                        <a:t>33.2</a:t>
                      </a:r>
                      <a:endParaRPr sz="3000">
                        <a:latin typeface="Avenir"/>
                        <a:ea typeface="Avenir"/>
                        <a:cs typeface="Avenir"/>
                        <a:sym typeface="Avenir"/>
                      </a:endParaRPr>
                    </a:p>
                  </a:txBody>
                  <a:tcPr marL="9525" marR="9525" marT="9525"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3000">
                          <a:latin typeface="Avenir"/>
                          <a:ea typeface="Avenir"/>
                          <a:cs typeface="Avenir"/>
                          <a:sym typeface="Avenir"/>
                        </a:rPr>
                        <a:t>24.1</a:t>
                      </a:r>
                      <a:endParaRPr sz="3000">
                        <a:latin typeface="Avenir"/>
                        <a:ea typeface="Avenir"/>
                        <a:cs typeface="Avenir"/>
                        <a:sym typeface="Avenir"/>
                      </a:endParaRPr>
                    </a:p>
                  </a:txBody>
                  <a:tcPr marL="9525" marR="9525" marT="9525"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3000">
                          <a:latin typeface="Avenir"/>
                          <a:ea typeface="Avenir"/>
                          <a:cs typeface="Avenir"/>
                          <a:sym typeface="Avenir"/>
                        </a:rPr>
                        <a:t>19.5</a:t>
                      </a:r>
                      <a:endParaRPr sz="3000">
                        <a:latin typeface="Avenir"/>
                        <a:ea typeface="Avenir"/>
                        <a:cs typeface="Avenir"/>
                        <a:sym typeface="Avenir"/>
                      </a:endParaRPr>
                    </a:p>
                  </a:txBody>
                  <a:tcPr marL="9525" marR="9525" marT="9525"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727250">
                <a:tc>
                  <a:txBody>
                    <a:bodyPr/>
                    <a:lstStyle/>
                    <a:p>
                      <a:pPr marL="0" marR="0" lvl="0" indent="0" algn="l" rtl="0">
                        <a:spcBef>
                          <a:spcPts val="0"/>
                        </a:spcBef>
                        <a:spcAft>
                          <a:spcPts val="0"/>
                        </a:spcAft>
                        <a:buNone/>
                      </a:pPr>
                      <a:r>
                        <a:rPr lang="en-US" sz="3000" i="0" u="none" strike="noStrike" cap="none">
                          <a:solidFill>
                            <a:srgbClr val="000000"/>
                          </a:solidFill>
                          <a:latin typeface="Avenir"/>
                          <a:ea typeface="Avenir"/>
                          <a:cs typeface="Avenir"/>
                          <a:sym typeface="Avenir"/>
                        </a:rPr>
                        <a:t>Demonstrated Interest </a:t>
                      </a:r>
                      <a:endParaRPr sz="3000">
                        <a:latin typeface="Avenir"/>
                        <a:ea typeface="Avenir"/>
                        <a:cs typeface="Avenir"/>
                        <a:sym typeface="Avenir"/>
                      </a:endParaRPr>
                    </a:p>
                  </a:txBody>
                  <a:tcPr marL="9525" marR="9525" marT="9525"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3000">
                          <a:latin typeface="Avenir"/>
                          <a:ea typeface="Avenir"/>
                          <a:cs typeface="Avenir"/>
                          <a:sym typeface="Avenir"/>
                        </a:rPr>
                        <a:t>16.1</a:t>
                      </a:r>
                      <a:endParaRPr sz="3000">
                        <a:latin typeface="Avenir"/>
                        <a:ea typeface="Avenir"/>
                        <a:cs typeface="Avenir"/>
                        <a:sym typeface="Avenir"/>
                      </a:endParaRPr>
                    </a:p>
                  </a:txBody>
                  <a:tcPr marL="9525" marR="9525" marT="9525"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3000">
                          <a:latin typeface="Avenir"/>
                          <a:ea typeface="Avenir"/>
                          <a:cs typeface="Avenir"/>
                          <a:sym typeface="Avenir"/>
                        </a:rPr>
                        <a:t>23.9</a:t>
                      </a:r>
                      <a:endParaRPr sz="3000">
                        <a:latin typeface="Avenir"/>
                        <a:ea typeface="Avenir"/>
                        <a:cs typeface="Avenir"/>
                        <a:sym typeface="Avenir"/>
                      </a:endParaRPr>
                    </a:p>
                  </a:txBody>
                  <a:tcPr marL="9525" marR="9525" marT="9525"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3000">
                          <a:latin typeface="Avenir"/>
                          <a:ea typeface="Avenir"/>
                          <a:cs typeface="Avenir"/>
                          <a:sym typeface="Avenir"/>
                        </a:rPr>
                        <a:t>28</a:t>
                      </a:r>
                      <a:endParaRPr sz="3000">
                        <a:latin typeface="Avenir"/>
                        <a:ea typeface="Avenir"/>
                        <a:cs typeface="Avenir"/>
                        <a:sym typeface="Avenir"/>
                      </a:endParaRPr>
                    </a:p>
                  </a:txBody>
                  <a:tcPr marL="9525" marR="9525" marT="9525"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3000">
                          <a:latin typeface="Avenir"/>
                          <a:ea typeface="Avenir"/>
                          <a:cs typeface="Avenir"/>
                          <a:sym typeface="Avenir"/>
                        </a:rPr>
                        <a:t>32.1</a:t>
                      </a:r>
                      <a:endParaRPr sz="3000">
                        <a:latin typeface="Avenir"/>
                        <a:ea typeface="Avenir"/>
                        <a:cs typeface="Avenir"/>
                        <a:sym typeface="Avenir"/>
                      </a:endParaRPr>
                    </a:p>
                  </a:txBody>
                  <a:tcPr marL="9525" marR="9525" marT="9525"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727250">
                <a:tc>
                  <a:txBody>
                    <a:bodyPr/>
                    <a:lstStyle/>
                    <a:p>
                      <a:pPr marL="0" marR="0" lvl="0" indent="0" algn="l" rtl="0">
                        <a:spcBef>
                          <a:spcPts val="0"/>
                        </a:spcBef>
                        <a:spcAft>
                          <a:spcPts val="0"/>
                        </a:spcAft>
                        <a:buNone/>
                      </a:pPr>
                      <a:r>
                        <a:rPr lang="en-US" sz="3000" i="0" u="none" strike="noStrike" cap="none">
                          <a:solidFill>
                            <a:srgbClr val="000000"/>
                          </a:solidFill>
                          <a:latin typeface="Avenir"/>
                          <a:ea typeface="Avenir"/>
                          <a:cs typeface="Avenir"/>
                          <a:sym typeface="Avenir"/>
                        </a:rPr>
                        <a:t>Counselor Recommendation </a:t>
                      </a:r>
                      <a:endParaRPr sz="3000">
                        <a:latin typeface="Avenir"/>
                        <a:ea typeface="Avenir"/>
                        <a:cs typeface="Avenir"/>
                        <a:sym typeface="Avenir"/>
                      </a:endParaRPr>
                    </a:p>
                  </a:txBody>
                  <a:tcPr marL="9525" marR="9525" marT="9525"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3000">
                          <a:latin typeface="Avenir"/>
                          <a:ea typeface="Avenir"/>
                          <a:cs typeface="Avenir"/>
                          <a:sym typeface="Avenir"/>
                        </a:rPr>
                        <a:t>15.1</a:t>
                      </a:r>
                      <a:endParaRPr sz="3000">
                        <a:latin typeface="Avenir"/>
                        <a:ea typeface="Avenir"/>
                        <a:cs typeface="Avenir"/>
                        <a:sym typeface="Avenir"/>
                      </a:endParaRPr>
                    </a:p>
                  </a:txBody>
                  <a:tcPr marL="9525" marR="9525" marT="9525"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3000">
                          <a:latin typeface="Avenir"/>
                          <a:ea typeface="Avenir"/>
                          <a:cs typeface="Avenir"/>
                          <a:sym typeface="Avenir"/>
                        </a:rPr>
                        <a:t>40.4</a:t>
                      </a:r>
                      <a:endParaRPr sz="3000">
                        <a:latin typeface="Avenir"/>
                        <a:ea typeface="Avenir"/>
                        <a:cs typeface="Avenir"/>
                        <a:sym typeface="Avenir"/>
                      </a:endParaRPr>
                    </a:p>
                  </a:txBody>
                  <a:tcPr marL="9525" marR="9525" marT="9525"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3000">
                          <a:latin typeface="Avenir"/>
                          <a:ea typeface="Avenir"/>
                          <a:cs typeface="Avenir"/>
                          <a:sym typeface="Avenir"/>
                        </a:rPr>
                        <a:t>26.6</a:t>
                      </a:r>
                      <a:endParaRPr sz="3000">
                        <a:latin typeface="Avenir"/>
                        <a:ea typeface="Avenir"/>
                        <a:cs typeface="Avenir"/>
                        <a:sym typeface="Avenir"/>
                      </a:endParaRPr>
                    </a:p>
                  </a:txBody>
                  <a:tcPr marL="9525" marR="9525" marT="9525"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3000">
                          <a:latin typeface="Avenir"/>
                          <a:ea typeface="Avenir"/>
                          <a:cs typeface="Avenir"/>
                          <a:sym typeface="Avenir"/>
                        </a:rPr>
                        <a:t>17.9</a:t>
                      </a:r>
                      <a:endParaRPr sz="3000">
                        <a:latin typeface="Avenir"/>
                        <a:ea typeface="Avenir"/>
                        <a:cs typeface="Avenir"/>
                        <a:sym typeface="Avenir"/>
                      </a:endParaRPr>
                    </a:p>
                  </a:txBody>
                  <a:tcPr marL="9525" marR="9525" marT="9525"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727250">
                <a:tc>
                  <a:txBody>
                    <a:bodyPr/>
                    <a:lstStyle/>
                    <a:p>
                      <a:pPr marL="0" marR="0" lvl="0" indent="0" algn="l" rtl="0">
                        <a:spcBef>
                          <a:spcPts val="0"/>
                        </a:spcBef>
                        <a:spcAft>
                          <a:spcPts val="0"/>
                        </a:spcAft>
                        <a:buNone/>
                      </a:pPr>
                      <a:r>
                        <a:rPr lang="en-US" sz="3000" i="0" u="none" strike="noStrike" cap="none">
                          <a:solidFill>
                            <a:srgbClr val="000000"/>
                          </a:solidFill>
                          <a:latin typeface="Avenir"/>
                          <a:ea typeface="Avenir"/>
                          <a:cs typeface="Avenir"/>
                          <a:sym typeface="Avenir"/>
                        </a:rPr>
                        <a:t>Teacher Recommendation </a:t>
                      </a:r>
                      <a:endParaRPr sz="3000" b="1" i="0" u="none" strike="noStrike" cap="none">
                        <a:solidFill>
                          <a:srgbClr val="746661"/>
                        </a:solidFill>
                        <a:latin typeface="Avenir"/>
                        <a:ea typeface="Avenir"/>
                        <a:cs typeface="Avenir"/>
                        <a:sym typeface="Avenir"/>
                      </a:endParaRPr>
                    </a:p>
                  </a:txBody>
                  <a:tcPr marL="9525" marR="9525" marT="9525"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3000">
                          <a:latin typeface="Avenir"/>
                          <a:ea typeface="Avenir"/>
                          <a:cs typeface="Avenir"/>
                          <a:sym typeface="Avenir"/>
                        </a:rPr>
                        <a:t>14.2</a:t>
                      </a:r>
                      <a:endParaRPr sz="3000" b="1" u="none" strike="noStrike" cap="none">
                        <a:solidFill>
                          <a:srgbClr val="746661"/>
                        </a:solidFill>
                        <a:latin typeface="Avenir"/>
                        <a:ea typeface="Avenir"/>
                        <a:cs typeface="Avenir"/>
                        <a:sym typeface="Avenir"/>
                      </a:endParaRPr>
                    </a:p>
                  </a:txBody>
                  <a:tcPr marL="9525" marR="9525" marT="9525"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3000">
                          <a:latin typeface="Avenir"/>
                          <a:ea typeface="Avenir"/>
                          <a:cs typeface="Avenir"/>
                          <a:sym typeface="Avenir"/>
                        </a:rPr>
                        <a:t>40.2</a:t>
                      </a:r>
                      <a:endParaRPr sz="3000" b="1" u="none" strike="noStrike" cap="none">
                        <a:solidFill>
                          <a:srgbClr val="746661"/>
                        </a:solidFill>
                        <a:latin typeface="Avenir"/>
                        <a:ea typeface="Avenir"/>
                        <a:cs typeface="Avenir"/>
                        <a:sym typeface="Avenir"/>
                      </a:endParaRPr>
                    </a:p>
                  </a:txBody>
                  <a:tcPr marL="9525" marR="9525" marT="9525"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3000">
                          <a:latin typeface="Avenir"/>
                          <a:ea typeface="Avenir"/>
                          <a:cs typeface="Avenir"/>
                          <a:sym typeface="Avenir"/>
                        </a:rPr>
                        <a:t>26.5</a:t>
                      </a:r>
                      <a:endParaRPr sz="3000" b="1" u="none" strike="noStrike" cap="none">
                        <a:solidFill>
                          <a:srgbClr val="746661"/>
                        </a:solidFill>
                        <a:latin typeface="Avenir"/>
                        <a:ea typeface="Avenir"/>
                        <a:cs typeface="Avenir"/>
                        <a:sym typeface="Avenir"/>
                      </a:endParaRPr>
                    </a:p>
                  </a:txBody>
                  <a:tcPr marL="9525" marR="9525" marT="9525"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3000">
                          <a:latin typeface="Avenir"/>
                          <a:ea typeface="Avenir"/>
                          <a:cs typeface="Avenir"/>
                          <a:sym typeface="Avenir"/>
                        </a:rPr>
                        <a:t>19.2</a:t>
                      </a:r>
                      <a:endParaRPr sz="3000" b="1" u="none" strike="noStrike" cap="none">
                        <a:solidFill>
                          <a:srgbClr val="746661"/>
                        </a:solidFill>
                        <a:latin typeface="Avenir"/>
                        <a:ea typeface="Avenir"/>
                        <a:cs typeface="Avenir"/>
                        <a:sym typeface="Avenir"/>
                      </a:endParaRPr>
                    </a:p>
                  </a:txBody>
                  <a:tcPr marL="9525" marR="9525" marT="9525"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r h="727250">
                <a:tc>
                  <a:txBody>
                    <a:bodyPr/>
                    <a:lstStyle/>
                    <a:p>
                      <a:pPr marL="0" marR="0" lvl="0" indent="0" algn="l" rtl="0">
                        <a:spcBef>
                          <a:spcPts val="0"/>
                        </a:spcBef>
                        <a:spcAft>
                          <a:spcPts val="0"/>
                        </a:spcAft>
                        <a:buNone/>
                      </a:pPr>
                      <a:r>
                        <a:rPr lang="en-US" sz="3000" i="0" u="none" strike="noStrike" cap="none">
                          <a:solidFill>
                            <a:srgbClr val="000000"/>
                          </a:solidFill>
                          <a:latin typeface="Avenir"/>
                          <a:ea typeface="Avenir"/>
                          <a:cs typeface="Avenir"/>
                          <a:sym typeface="Avenir"/>
                        </a:rPr>
                        <a:t>Class Rank </a:t>
                      </a:r>
                      <a:endParaRPr sz="3000" b="1" u="none" strike="noStrike" cap="none">
                        <a:solidFill>
                          <a:srgbClr val="746661"/>
                        </a:solidFill>
                        <a:latin typeface="Avenir"/>
                        <a:ea typeface="Avenir"/>
                        <a:cs typeface="Avenir"/>
                        <a:sym typeface="Avenir"/>
                      </a:endParaRPr>
                    </a:p>
                  </a:txBody>
                  <a:tcPr marL="9525" marR="9525" marT="9525"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3000">
                          <a:latin typeface="Avenir"/>
                          <a:ea typeface="Avenir"/>
                          <a:cs typeface="Avenir"/>
                          <a:sym typeface="Avenir"/>
                        </a:rPr>
                        <a:t>9.1</a:t>
                      </a:r>
                      <a:endParaRPr sz="3000" b="1" u="none" strike="noStrike" cap="none">
                        <a:solidFill>
                          <a:srgbClr val="746661"/>
                        </a:solidFill>
                        <a:latin typeface="Avenir"/>
                        <a:ea typeface="Avenir"/>
                        <a:cs typeface="Avenir"/>
                        <a:sym typeface="Avenir"/>
                      </a:endParaRPr>
                    </a:p>
                  </a:txBody>
                  <a:tcPr marL="9525" marR="9525" marT="9525"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3000">
                          <a:latin typeface="Avenir"/>
                          <a:ea typeface="Avenir"/>
                          <a:cs typeface="Avenir"/>
                          <a:sym typeface="Avenir"/>
                        </a:rPr>
                        <a:t>29.1</a:t>
                      </a:r>
                      <a:endParaRPr sz="3000" b="1" u="none" strike="noStrike" cap="none">
                        <a:solidFill>
                          <a:srgbClr val="746661"/>
                        </a:solidFill>
                        <a:latin typeface="Avenir"/>
                        <a:ea typeface="Avenir"/>
                        <a:cs typeface="Avenir"/>
                        <a:sym typeface="Avenir"/>
                      </a:endParaRPr>
                    </a:p>
                  </a:txBody>
                  <a:tcPr marL="9525" marR="9525" marT="9525"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3000">
                          <a:latin typeface="Avenir"/>
                          <a:ea typeface="Avenir"/>
                          <a:cs typeface="Avenir"/>
                          <a:sym typeface="Avenir"/>
                        </a:rPr>
                        <a:t>34.1</a:t>
                      </a:r>
                      <a:endParaRPr sz="3000" b="1" u="none" strike="noStrike" cap="none">
                        <a:solidFill>
                          <a:srgbClr val="746661"/>
                        </a:solidFill>
                        <a:latin typeface="Avenir"/>
                        <a:ea typeface="Avenir"/>
                        <a:cs typeface="Avenir"/>
                        <a:sym typeface="Avenir"/>
                      </a:endParaRPr>
                    </a:p>
                  </a:txBody>
                  <a:tcPr marL="9525" marR="9525" marT="9525"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3000">
                          <a:latin typeface="Avenir"/>
                          <a:ea typeface="Avenir"/>
                          <a:cs typeface="Avenir"/>
                          <a:sym typeface="Avenir"/>
                        </a:rPr>
                        <a:t>27.7</a:t>
                      </a:r>
                      <a:endParaRPr sz="3000" b="1" u="none" strike="noStrike" cap="none">
                        <a:solidFill>
                          <a:srgbClr val="746661"/>
                        </a:solidFill>
                        <a:latin typeface="Avenir"/>
                        <a:ea typeface="Avenir"/>
                        <a:cs typeface="Avenir"/>
                        <a:sym typeface="Avenir"/>
                      </a:endParaRPr>
                    </a:p>
                  </a:txBody>
                  <a:tcPr marL="9525" marR="9525" marT="9525"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156" name="Google Shape;156;p33"/>
          <p:cNvSpPr/>
          <p:nvPr/>
        </p:nvSpPr>
        <p:spPr>
          <a:xfrm>
            <a:off x="2794900" y="8094875"/>
            <a:ext cx="19177200" cy="727200"/>
          </a:xfrm>
          <a:prstGeom prst="roundRect">
            <a:avLst>
              <a:gd name="adj" fmla="val 50000"/>
            </a:avLst>
          </a:prstGeom>
          <a:noFill/>
          <a:ln w="38100" cap="flat" cmpd="sng">
            <a:solidFill>
              <a:srgbClr val="40B4FF"/>
            </a:solidFill>
            <a:prstDash val="solid"/>
            <a:miter lim="400000"/>
            <a:headEnd type="none" w="sm" len="sm"/>
            <a:tailEnd type="none" w="sm" len="sm"/>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0" i="0" u="none" strike="noStrike" cap="none">
              <a:solidFill>
                <a:srgbClr val="FFFFFF"/>
              </a:solidFill>
              <a:latin typeface="Helvetica Neue"/>
              <a:ea typeface="Helvetica Neue"/>
              <a:cs typeface="Helvetica Neue"/>
              <a:sym typeface="Helvetica Neue"/>
            </a:endParaRPr>
          </a:p>
        </p:txBody>
      </p:sp>
      <p:sp>
        <p:nvSpPr>
          <p:cNvPr id="157" name="Google Shape;157;p33"/>
          <p:cNvSpPr txBox="1"/>
          <p:nvPr/>
        </p:nvSpPr>
        <p:spPr>
          <a:xfrm>
            <a:off x="2962792" y="4243883"/>
            <a:ext cx="16206000" cy="904800"/>
          </a:xfrm>
          <a:prstGeom prst="rect">
            <a:avLst/>
          </a:prstGeom>
          <a:noFill/>
          <a:ln>
            <a:noFill/>
          </a:ln>
        </p:spPr>
        <p:txBody>
          <a:bodyPr spcFirstLastPara="1" wrap="square" lIns="71425" tIns="71425" rIns="71425" bIns="71425" anchor="ctr" anchorCtr="0">
            <a:noAutofit/>
          </a:bodyPr>
          <a:lstStyle/>
          <a:p>
            <a:pPr marL="0" marR="0" lvl="0" indent="0" algn="l" rtl="0">
              <a:lnSpc>
                <a:spcPct val="189743"/>
              </a:lnSpc>
              <a:spcBef>
                <a:spcPts val="0"/>
              </a:spcBef>
              <a:spcAft>
                <a:spcPts val="0"/>
              </a:spcAft>
              <a:buClr>
                <a:srgbClr val="78BE20"/>
              </a:buClr>
              <a:buSzPts val="3900"/>
              <a:buFont typeface="Raleway"/>
              <a:buNone/>
            </a:pPr>
            <a:r>
              <a:rPr lang="en-US" sz="3900" b="0" i="0" u="none" strike="noStrike" cap="none">
                <a:solidFill>
                  <a:srgbClr val="78BE20"/>
                </a:solidFill>
                <a:latin typeface="Raleway"/>
                <a:ea typeface="Raleway"/>
                <a:cs typeface="Raleway"/>
                <a:sym typeface="Raleway"/>
              </a:rPr>
              <a:t>NACAC Survey 201</a:t>
            </a:r>
            <a:r>
              <a:rPr lang="en-US" sz="3900">
                <a:solidFill>
                  <a:srgbClr val="78BE20"/>
                </a:solidFill>
                <a:latin typeface="Raleway"/>
                <a:ea typeface="Raleway"/>
                <a:cs typeface="Raleway"/>
                <a:sym typeface="Raleway"/>
              </a:rPr>
              <a:t>9</a:t>
            </a:r>
            <a:r>
              <a:rPr lang="en-US" sz="3900" b="0" i="0" u="none" strike="noStrike" cap="none">
                <a:solidFill>
                  <a:srgbClr val="78BE20"/>
                </a:solidFill>
                <a:latin typeface="Raleway"/>
                <a:ea typeface="Raleway"/>
                <a:cs typeface="Raleway"/>
                <a:sym typeface="Raleway"/>
              </a:rPr>
              <a:t>: Factors influencing admissions decisions</a:t>
            </a:r>
            <a:endParaRPr sz="1200" b="0" i="0" u="none" strike="noStrike" cap="none">
              <a:solidFill>
                <a:srgbClr val="78BE20"/>
              </a:solidFill>
              <a:latin typeface="Raleway"/>
              <a:ea typeface="Raleway"/>
              <a:cs typeface="Raleway"/>
              <a:sym typeface="Ralew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1000"/>
                                        <p:tgtEl>
                                          <p:spTgt spid="155"/>
                                        </p:tgtEl>
                                      </p:cBhvr>
                                    </p:animEffect>
                                  </p:childTnLst>
                                </p:cTn>
                              </p:par>
                              <p:par>
                                <p:cTn id="8" presetID="10" presetClass="entr" presetSubtype="0" fill="hold" nodeType="withEffect">
                                  <p:stCondLst>
                                    <p:cond delay="0"/>
                                  </p:stCondLst>
                                  <p:childTnLst>
                                    <p:set>
                                      <p:cBhvr>
                                        <p:cTn id="9" dur="1" fill="hold">
                                          <p:stCondLst>
                                            <p:cond delay="0"/>
                                          </p:stCondLst>
                                        </p:cTn>
                                        <p:tgtEl>
                                          <p:spTgt spid="157"/>
                                        </p:tgtEl>
                                        <p:attrNameLst>
                                          <p:attrName>style.visibility</p:attrName>
                                        </p:attrNameLst>
                                      </p:cBhvr>
                                      <p:to>
                                        <p:strVal val="visible"/>
                                      </p:to>
                                    </p:set>
                                    <p:animEffect transition="in" filter="fade">
                                      <p:cBhvr>
                                        <p:cTn id="10" dur="1000"/>
                                        <p:tgtEl>
                                          <p:spTgt spid="15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6"/>
                                        </p:tgtEl>
                                        <p:attrNameLst>
                                          <p:attrName>style.visibility</p:attrName>
                                        </p:attrNameLst>
                                      </p:cBhvr>
                                      <p:to>
                                        <p:strVal val="visible"/>
                                      </p:to>
                                    </p:set>
                                    <p:animEffect transition="in" filter="fade">
                                      <p:cBhvr>
                                        <p:cTn id="15" dur="10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51"/>
          <p:cNvSpPr txBox="1">
            <a:spLocks noGrp="1"/>
          </p:cNvSpPr>
          <p:nvPr>
            <p:ph type="body" idx="1"/>
          </p:nvPr>
        </p:nvSpPr>
        <p:spPr>
          <a:xfrm>
            <a:off x="2046397" y="2800879"/>
            <a:ext cx="20674200" cy="1171500"/>
          </a:xfrm>
          <a:prstGeom prst="rect">
            <a:avLst/>
          </a:prstGeom>
        </p:spPr>
        <p:txBody>
          <a:bodyPr spcFirstLastPara="1" wrap="square" lIns="71425" tIns="71425" rIns="71425" bIns="71425" anchor="ctr" anchorCtr="0">
            <a:noAutofit/>
          </a:bodyPr>
          <a:lstStyle/>
          <a:p>
            <a:pPr marL="0" lvl="0" indent="0" algn="l" rtl="0">
              <a:spcBef>
                <a:spcPts val="0"/>
              </a:spcBef>
              <a:spcAft>
                <a:spcPts val="0"/>
              </a:spcAft>
              <a:buNone/>
            </a:pPr>
            <a:r>
              <a:rPr lang="en-US"/>
              <a:t>SAT Subject Tests are in a state of decline</a:t>
            </a:r>
            <a:endParaRPr/>
          </a:p>
        </p:txBody>
      </p:sp>
      <p:sp>
        <p:nvSpPr>
          <p:cNvPr id="420" name="Google Shape;420;p51"/>
          <p:cNvSpPr txBox="1"/>
          <p:nvPr/>
        </p:nvSpPr>
        <p:spPr>
          <a:xfrm>
            <a:off x="3132000" y="4504875"/>
            <a:ext cx="14742000" cy="388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b="1">
                <a:solidFill>
                  <a:srgbClr val="DC6B2F"/>
                </a:solidFill>
                <a:latin typeface="Avenir"/>
                <a:ea typeface="Avenir"/>
                <a:cs typeface="Avenir"/>
                <a:sym typeface="Avenir"/>
              </a:rPr>
              <a:t>According to the Washington Post, about 220,000 students in the class of 2017 took SAT Subject Tests - that’s a 30% drop from the SAT Subject Tests’ program peak in 2011.</a:t>
            </a:r>
            <a:endParaRPr sz="4800" b="1">
              <a:solidFill>
                <a:srgbClr val="DC6B2F"/>
              </a:solidFill>
              <a:latin typeface="Avenir"/>
              <a:ea typeface="Avenir"/>
              <a:cs typeface="Avenir"/>
              <a:sym typeface="Avenir"/>
            </a:endParaRPr>
          </a:p>
        </p:txBody>
      </p:sp>
      <p:grpSp>
        <p:nvGrpSpPr>
          <p:cNvPr id="421" name="Google Shape;421;p51"/>
          <p:cNvGrpSpPr/>
          <p:nvPr/>
        </p:nvGrpSpPr>
        <p:grpSpPr>
          <a:xfrm>
            <a:off x="10223400" y="7359375"/>
            <a:ext cx="11629175" cy="3442425"/>
            <a:chOff x="10223400" y="7359375"/>
            <a:chExt cx="11629175" cy="3442425"/>
          </a:xfrm>
        </p:grpSpPr>
        <p:sp>
          <p:nvSpPr>
            <p:cNvPr id="422" name="Google Shape;422;p51"/>
            <p:cNvSpPr txBox="1"/>
            <p:nvPr/>
          </p:nvSpPr>
          <p:spPr>
            <a:xfrm>
              <a:off x="10223400" y="7359375"/>
              <a:ext cx="10350600" cy="155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b="1">
                  <a:solidFill>
                    <a:srgbClr val="C8102E"/>
                  </a:solidFill>
                  <a:latin typeface="Avenir"/>
                  <a:ea typeface="Avenir"/>
                  <a:cs typeface="Avenir"/>
                  <a:sym typeface="Avenir"/>
                </a:rPr>
                <a:t>By comparison, 1.3 million students in the class of 2017 took AP exams.</a:t>
              </a:r>
              <a:endParaRPr sz="4000" b="1">
                <a:solidFill>
                  <a:srgbClr val="C8102E"/>
                </a:solidFill>
                <a:latin typeface="Avenir"/>
                <a:ea typeface="Avenir"/>
                <a:cs typeface="Avenir"/>
                <a:sym typeface="Avenir"/>
              </a:endParaRPr>
            </a:p>
          </p:txBody>
        </p:sp>
        <p:pic>
          <p:nvPicPr>
            <p:cNvPr id="423" name="Google Shape;423;p51"/>
            <p:cNvPicPr preferRelativeResize="0"/>
            <p:nvPr/>
          </p:nvPicPr>
          <p:blipFill>
            <a:blip r:embed="rId3">
              <a:alphaModFix/>
            </a:blip>
            <a:stretch>
              <a:fillRect/>
            </a:stretch>
          </p:blipFill>
          <p:spPr>
            <a:xfrm>
              <a:off x="15966125" y="8925375"/>
              <a:ext cx="5886450" cy="1876425"/>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0"/>
                                        </p:tgtEl>
                                        <p:attrNameLst>
                                          <p:attrName>style.visibility</p:attrName>
                                        </p:attrNameLst>
                                      </p:cBhvr>
                                      <p:to>
                                        <p:strVal val="visible"/>
                                      </p:to>
                                    </p:set>
                                    <p:animEffect transition="in" filter="fade">
                                      <p:cBhvr>
                                        <p:cTn id="7" dur="1000"/>
                                        <p:tgtEl>
                                          <p:spTgt spid="4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1"/>
                                        </p:tgtEl>
                                        <p:attrNameLst>
                                          <p:attrName>style.visibility</p:attrName>
                                        </p:attrNameLst>
                                      </p:cBhvr>
                                      <p:to>
                                        <p:strVal val="visible"/>
                                      </p:to>
                                    </p:set>
                                    <p:animEffect transition="in" filter="fade">
                                      <p:cBhvr>
                                        <p:cTn id="12" dur="1000"/>
                                        <p:tgtEl>
                                          <p:spTgt spid="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2"/>
          <p:cNvSpPr txBox="1">
            <a:spLocks noGrp="1"/>
          </p:cNvSpPr>
          <p:nvPr>
            <p:ph type="sldNum" idx="12"/>
          </p:nvPr>
        </p:nvSpPr>
        <p:spPr>
          <a:xfrm>
            <a:off x="23560430" y="13076328"/>
            <a:ext cx="621615" cy="477672"/>
          </a:xfrm>
          <a:prstGeom prst="rect">
            <a:avLst/>
          </a:prstGeom>
          <a:noFill/>
          <a:ln>
            <a:noFill/>
          </a:ln>
        </p:spPr>
        <p:txBody>
          <a:bodyPr spcFirstLastPara="1" wrap="square" lIns="71425" tIns="71425" rIns="71425" bIns="71425" anchor="t" anchorCtr="0">
            <a:noAutofit/>
          </a:bodyPr>
          <a:lstStyle/>
          <a:p>
            <a:pPr marL="0" lvl="0" indent="0" algn="ctr" rtl="0">
              <a:lnSpc>
                <a:spcPct val="100000"/>
              </a:lnSpc>
              <a:spcBef>
                <a:spcPts val="0"/>
              </a:spcBef>
              <a:spcAft>
                <a:spcPts val="0"/>
              </a:spcAft>
              <a:buClr>
                <a:srgbClr val="FFFFFF"/>
              </a:buClr>
              <a:buSzPts val="2200"/>
              <a:buFont typeface="Helvetica Neue Light"/>
              <a:buNone/>
            </a:pPr>
            <a:fld id="{00000000-1234-1234-1234-123412341234}" type="slidenum">
              <a:rPr lang="en-US" sz="2200" b="0">
                <a:solidFill>
                  <a:srgbClr val="FFFFFF"/>
                </a:solidFill>
                <a:latin typeface="Helvetica Neue Light"/>
                <a:ea typeface="Helvetica Neue Light"/>
                <a:cs typeface="Helvetica Neue Light"/>
                <a:sym typeface="Helvetica Neue Light"/>
              </a:rPr>
              <a:t>21</a:t>
            </a:fld>
            <a:endParaRPr/>
          </a:p>
        </p:txBody>
      </p:sp>
      <p:sp>
        <p:nvSpPr>
          <p:cNvPr id="429" name="Google Shape;429;p52"/>
          <p:cNvSpPr txBox="1">
            <a:spLocks noGrp="1"/>
          </p:cNvSpPr>
          <p:nvPr>
            <p:ph type="body" idx="1"/>
          </p:nvPr>
        </p:nvSpPr>
        <p:spPr>
          <a:xfrm>
            <a:off x="2046397" y="2800879"/>
            <a:ext cx="20674190" cy="1171576"/>
          </a:xfrm>
          <a:prstGeom prst="rect">
            <a:avLst/>
          </a:prstGeom>
          <a:noFill/>
          <a:ln>
            <a:noFill/>
          </a:ln>
        </p:spPr>
        <p:txBody>
          <a:bodyPr spcFirstLastPara="1" wrap="square" lIns="71425" tIns="71425" rIns="71425" bIns="71425" anchor="ctr" anchorCtr="0">
            <a:noAutofit/>
          </a:bodyPr>
          <a:lstStyle/>
          <a:p>
            <a:pPr marL="0" lvl="0" indent="0" algn="l" rtl="0">
              <a:lnSpc>
                <a:spcPct val="100000"/>
              </a:lnSpc>
              <a:spcBef>
                <a:spcPts val="0"/>
              </a:spcBef>
              <a:spcAft>
                <a:spcPts val="0"/>
              </a:spcAft>
              <a:buClr>
                <a:srgbClr val="676767"/>
              </a:buClr>
              <a:buSzPts val="5900"/>
              <a:buFont typeface="Avenir"/>
              <a:buNone/>
            </a:pPr>
            <a:r>
              <a:rPr lang="en-US" sz="5900">
                <a:solidFill>
                  <a:srgbClr val="676767"/>
                </a:solidFill>
                <a:latin typeface="Avenir"/>
                <a:ea typeface="Avenir"/>
                <a:cs typeface="Avenir"/>
                <a:sym typeface="Avenir"/>
              </a:rPr>
              <a:t>The PSAT</a:t>
            </a:r>
            <a:endParaRPr/>
          </a:p>
        </p:txBody>
      </p:sp>
      <p:sp>
        <p:nvSpPr>
          <p:cNvPr id="430" name="Google Shape;430;p52"/>
          <p:cNvSpPr/>
          <p:nvPr/>
        </p:nvSpPr>
        <p:spPr>
          <a:xfrm>
            <a:off x="10841932" y="14750586"/>
            <a:ext cx="2237913" cy="675169"/>
          </a:xfrm>
          <a:custGeom>
            <a:avLst/>
            <a:gdLst/>
            <a:ahLst/>
            <a:cxnLst/>
            <a:rect l="l" t="t" r="r" b="b"/>
            <a:pathLst>
              <a:path w="21600" h="16397" extrusionOk="0">
                <a:moveTo>
                  <a:pt x="21600" y="6408"/>
                </a:moveTo>
                <a:cubicBezTo>
                  <a:pt x="13588" y="21600"/>
                  <a:pt x="6388" y="19464"/>
                  <a:pt x="0" y="0"/>
                </a:cubicBezTo>
              </a:path>
            </a:pathLst>
          </a:custGeom>
          <a:noFill/>
          <a:ln w="50800" cap="flat" cmpd="sng">
            <a:solidFill>
              <a:srgbClr val="40B4FF"/>
            </a:solidFill>
            <a:prstDash val="solid"/>
            <a:miter lim="4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1" i="0" u="none" strike="noStrike" cap="none">
              <a:solidFill>
                <a:srgbClr val="000000"/>
              </a:solidFill>
              <a:latin typeface="Helvetica Neue"/>
              <a:ea typeface="Helvetica Neue"/>
              <a:cs typeface="Helvetica Neue"/>
              <a:sym typeface="Helvetica Neue"/>
            </a:endParaRPr>
          </a:p>
        </p:txBody>
      </p:sp>
      <p:sp>
        <p:nvSpPr>
          <p:cNvPr id="431" name="Google Shape;431;p52"/>
          <p:cNvSpPr txBox="1"/>
          <p:nvPr/>
        </p:nvSpPr>
        <p:spPr>
          <a:xfrm>
            <a:off x="2046400" y="4207725"/>
            <a:ext cx="21052200" cy="663600"/>
          </a:xfrm>
          <a:prstGeom prst="rect">
            <a:avLst/>
          </a:prstGeom>
          <a:noFill/>
          <a:ln>
            <a:noFill/>
          </a:ln>
        </p:spPr>
        <p:txBody>
          <a:bodyPr spcFirstLastPara="1" wrap="square" lIns="71425" tIns="71425" rIns="71425" bIns="71425" anchor="t" anchorCtr="0">
            <a:noAutofit/>
          </a:bodyPr>
          <a:lstStyle/>
          <a:p>
            <a:pPr marL="0" marR="0" lvl="0" indent="0" algn="l" rtl="0">
              <a:lnSpc>
                <a:spcPct val="100000"/>
              </a:lnSpc>
              <a:spcBef>
                <a:spcPts val="0"/>
              </a:spcBef>
              <a:spcAft>
                <a:spcPts val="0"/>
              </a:spcAft>
              <a:buClr>
                <a:srgbClr val="C8102E"/>
              </a:buClr>
              <a:buSzPts val="3000"/>
              <a:buFont typeface="Avenir"/>
              <a:buNone/>
            </a:pPr>
            <a:r>
              <a:rPr lang="en-US" sz="4800" b="0" i="0" u="none" strike="noStrike" cap="none">
                <a:solidFill>
                  <a:srgbClr val="C8102E"/>
                </a:solidFill>
                <a:latin typeface="Avenir"/>
                <a:ea typeface="Avenir"/>
                <a:cs typeface="Avenir"/>
                <a:sym typeface="Avenir"/>
              </a:rPr>
              <a:t>The PSAT is a </a:t>
            </a:r>
            <a:r>
              <a:rPr lang="en-US" sz="4800" b="1" i="0" u="none" strike="noStrike" cap="none">
                <a:solidFill>
                  <a:srgbClr val="C8102E"/>
                </a:solidFill>
                <a:latin typeface="Avenir"/>
                <a:ea typeface="Avenir"/>
                <a:cs typeface="Avenir"/>
                <a:sym typeface="Avenir"/>
              </a:rPr>
              <a:t>slightly easier, scaled-down version of the SAT</a:t>
            </a:r>
            <a:r>
              <a:rPr lang="en-US" sz="4800" b="0" i="0" u="none" strike="noStrike" cap="none">
                <a:solidFill>
                  <a:srgbClr val="C8102E"/>
                </a:solidFill>
                <a:latin typeface="Avenir"/>
                <a:ea typeface="Avenir"/>
                <a:cs typeface="Avenir"/>
                <a:sym typeface="Avenir"/>
              </a:rPr>
              <a:t> that is given in schools to</a:t>
            </a:r>
            <a:r>
              <a:rPr lang="en-US" sz="4800">
                <a:solidFill>
                  <a:srgbClr val="C8102E"/>
                </a:solidFill>
                <a:latin typeface="Avenir"/>
                <a:ea typeface="Avenir"/>
                <a:cs typeface="Avenir"/>
                <a:sym typeface="Avenir"/>
              </a:rPr>
              <a:t> 10th- and 11th-graders</a:t>
            </a:r>
            <a:r>
              <a:rPr lang="en-US" sz="4800" b="0" i="0" u="none" strike="noStrike" cap="none">
                <a:solidFill>
                  <a:srgbClr val="C8102E"/>
                </a:solidFill>
                <a:latin typeface="Avenir"/>
                <a:ea typeface="Avenir"/>
                <a:cs typeface="Avenir"/>
                <a:sym typeface="Avenir"/>
              </a:rPr>
              <a:t>.</a:t>
            </a:r>
            <a:endParaRPr sz="4800"/>
          </a:p>
        </p:txBody>
      </p:sp>
      <p:grpSp>
        <p:nvGrpSpPr>
          <p:cNvPr id="432" name="Google Shape;432;p52"/>
          <p:cNvGrpSpPr/>
          <p:nvPr/>
        </p:nvGrpSpPr>
        <p:grpSpPr>
          <a:xfrm>
            <a:off x="4185875" y="6019436"/>
            <a:ext cx="18096608" cy="2638414"/>
            <a:chOff x="4185875" y="6019436"/>
            <a:chExt cx="18096608" cy="2638414"/>
          </a:xfrm>
        </p:grpSpPr>
        <p:pic>
          <p:nvPicPr>
            <p:cNvPr id="433" name="Google Shape;433;p52" descr="D7DPELaI1yscE1756Zh1iZqa5DqA2p9RYuzMPS-Wk26f1801szFiP6zYfD0Mg5JowG1fcMtG_2GlfEal7QrWmBl6vFLRX4E8_ld1MMPgvXmpp-fomZXKFeEAftElCBn8XoLe2145WG8.png"/>
            <p:cNvPicPr preferRelativeResize="0"/>
            <p:nvPr/>
          </p:nvPicPr>
          <p:blipFill rotWithShape="1">
            <a:blip r:embed="rId3">
              <a:alphaModFix/>
            </a:blip>
            <a:srcRect/>
            <a:stretch/>
          </p:blipFill>
          <p:spPr>
            <a:xfrm>
              <a:off x="16544833" y="6019436"/>
              <a:ext cx="5737650" cy="2487727"/>
            </a:xfrm>
            <a:prstGeom prst="rect">
              <a:avLst/>
            </a:prstGeom>
            <a:noFill/>
            <a:ln>
              <a:noFill/>
            </a:ln>
          </p:spPr>
        </p:pic>
        <p:sp>
          <p:nvSpPr>
            <p:cNvPr id="434" name="Google Shape;434;p52"/>
            <p:cNvSpPr txBox="1"/>
            <p:nvPr/>
          </p:nvSpPr>
          <p:spPr>
            <a:xfrm>
              <a:off x="4185875" y="6170250"/>
              <a:ext cx="12557700" cy="248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b="1">
                  <a:solidFill>
                    <a:srgbClr val="40B4FF"/>
                  </a:solidFill>
                  <a:latin typeface="Avenir"/>
                  <a:ea typeface="Avenir"/>
                  <a:cs typeface="Avenir"/>
                  <a:sym typeface="Avenir"/>
                </a:rPr>
                <a:t>In 11th grade, students who take the PSAT are eligible for National Merit recognition, which can bring in scholarship money and an edge in college admissions.</a:t>
              </a:r>
              <a:endParaRPr sz="4000" b="1">
                <a:solidFill>
                  <a:srgbClr val="40B4FF"/>
                </a:solidFill>
                <a:latin typeface="Avenir"/>
                <a:ea typeface="Avenir"/>
                <a:cs typeface="Avenir"/>
                <a:sym typeface="Avenir"/>
              </a:endParaRPr>
            </a:p>
          </p:txBody>
        </p:sp>
      </p:grpSp>
      <p:sp>
        <p:nvSpPr>
          <p:cNvPr id="435" name="Google Shape;435;p52"/>
          <p:cNvSpPr txBox="1"/>
          <p:nvPr/>
        </p:nvSpPr>
        <p:spPr>
          <a:xfrm>
            <a:off x="1784650" y="9103350"/>
            <a:ext cx="20224200" cy="3000000"/>
          </a:xfrm>
          <a:prstGeom prst="rect">
            <a:avLst/>
          </a:prstGeom>
          <a:noFill/>
          <a:ln>
            <a:noFill/>
          </a:ln>
        </p:spPr>
        <p:txBody>
          <a:bodyPr spcFirstLastPara="1" wrap="square" lIns="91425" tIns="91425" rIns="91425" bIns="91425" anchor="t" anchorCtr="0">
            <a:noAutofit/>
          </a:bodyPr>
          <a:lstStyle/>
          <a:p>
            <a:pPr marL="0" lvl="0" indent="0" algn="l" rtl="0">
              <a:lnSpc>
                <a:spcPct val="189743"/>
              </a:lnSpc>
              <a:spcBef>
                <a:spcPts val="0"/>
              </a:spcBef>
              <a:spcAft>
                <a:spcPts val="0"/>
              </a:spcAft>
              <a:buNone/>
            </a:pPr>
            <a:r>
              <a:rPr lang="en-US" sz="3900" b="1">
                <a:solidFill>
                  <a:srgbClr val="78BE20"/>
                </a:solidFill>
                <a:latin typeface="Raleway"/>
                <a:ea typeface="Raleway"/>
                <a:cs typeface="Raleway"/>
                <a:sym typeface="Raleway"/>
              </a:rPr>
              <a:t>Merit Scholars only make up 0.05% of students taking the NMSQT, but Finalists and Semi-finalists can use their NMSQT status to earn scholarships from private organizations and universities.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1"/>
                                        </p:tgtEl>
                                        <p:attrNameLst>
                                          <p:attrName>style.visibility</p:attrName>
                                        </p:attrNameLst>
                                      </p:cBhvr>
                                      <p:to>
                                        <p:strVal val="visible"/>
                                      </p:to>
                                    </p:set>
                                    <p:animEffect transition="in" filter="fade">
                                      <p:cBhvr>
                                        <p:cTn id="7" dur="1000"/>
                                        <p:tgtEl>
                                          <p:spTgt spid="4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2"/>
                                        </p:tgtEl>
                                        <p:attrNameLst>
                                          <p:attrName>style.visibility</p:attrName>
                                        </p:attrNameLst>
                                      </p:cBhvr>
                                      <p:to>
                                        <p:strVal val="visible"/>
                                      </p:to>
                                    </p:set>
                                    <p:animEffect transition="in" filter="fade">
                                      <p:cBhvr>
                                        <p:cTn id="12" dur="1000"/>
                                        <p:tgtEl>
                                          <p:spTgt spid="4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5"/>
                                        </p:tgtEl>
                                        <p:attrNameLst>
                                          <p:attrName>style.visibility</p:attrName>
                                        </p:attrNameLst>
                                      </p:cBhvr>
                                      <p:to>
                                        <p:strVal val="visible"/>
                                      </p:to>
                                    </p:set>
                                    <p:animEffect transition="in" filter="fade">
                                      <p:cBhvr>
                                        <p:cTn id="17" dur="1000"/>
                                        <p:tgtEl>
                                          <p:spTgt spid="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53"/>
          <p:cNvSpPr txBox="1">
            <a:spLocks noGrp="1"/>
          </p:cNvSpPr>
          <p:nvPr>
            <p:ph type="sldNum" idx="12"/>
          </p:nvPr>
        </p:nvSpPr>
        <p:spPr>
          <a:xfrm>
            <a:off x="23560430" y="13076328"/>
            <a:ext cx="621615" cy="477672"/>
          </a:xfrm>
          <a:prstGeom prst="rect">
            <a:avLst/>
          </a:prstGeom>
          <a:noFill/>
          <a:ln>
            <a:noFill/>
          </a:ln>
        </p:spPr>
        <p:txBody>
          <a:bodyPr spcFirstLastPara="1" wrap="square" lIns="71425" tIns="71425" rIns="71425" bIns="71425" anchor="t" anchorCtr="0">
            <a:noAutofit/>
          </a:bodyPr>
          <a:lstStyle/>
          <a:p>
            <a:pPr marL="0" lvl="0" indent="0" algn="ctr" rtl="0">
              <a:lnSpc>
                <a:spcPct val="100000"/>
              </a:lnSpc>
              <a:spcBef>
                <a:spcPts val="0"/>
              </a:spcBef>
              <a:spcAft>
                <a:spcPts val="0"/>
              </a:spcAft>
              <a:buClr>
                <a:srgbClr val="FFFFFF"/>
              </a:buClr>
              <a:buSzPts val="2200"/>
              <a:buFont typeface="Helvetica Neue Light"/>
              <a:buNone/>
            </a:pPr>
            <a:fld id="{00000000-1234-1234-1234-123412341234}" type="slidenum">
              <a:rPr lang="en-US" sz="2200" b="0">
                <a:solidFill>
                  <a:srgbClr val="FFFFFF"/>
                </a:solidFill>
                <a:latin typeface="Helvetica Neue Light"/>
                <a:ea typeface="Helvetica Neue Light"/>
                <a:cs typeface="Helvetica Neue Light"/>
                <a:sym typeface="Helvetica Neue Light"/>
              </a:rPr>
              <a:t>22</a:t>
            </a:fld>
            <a:endParaRPr/>
          </a:p>
        </p:txBody>
      </p:sp>
      <p:sp>
        <p:nvSpPr>
          <p:cNvPr id="441" name="Google Shape;441;p53"/>
          <p:cNvSpPr txBox="1">
            <a:spLocks noGrp="1"/>
          </p:cNvSpPr>
          <p:nvPr>
            <p:ph type="body" idx="1"/>
          </p:nvPr>
        </p:nvSpPr>
        <p:spPr>
          <a:xfrm>
            <a:off x="2046397" y="2800879"/>
            <a:ext cx="20674190" cy="1171576"/>
          </a:xfrm>
          <a:prstGeom prst="rect">
            <a:avLst/>
          </a:prstGeom>
          <a:noFill/>
          <a:ln>
            <a:noFill/>
          </a:ln>
        </p:spPr>
        <p:txBody>
          <a:bodyPr spcFirstLastPara="1" wrap="square" lIns="71425" tIns="71425" rIns="71425" bIns="71425" anchor="ctr" anchorCtr="0">
            <a:noAutofit/>
          </a:bodyPr>
          <a:lstStyle/>
          <a:p>
            <a:pPr marL="0" lvl="0" indent="0" algn="l" rtl="0">
              <a:lnSpc>
                <a:spcPct val="100000"/>
              </a:lnSpc>
              <a:spcBef>
                <a:spcPts val="0"/>
              </a:spcBef>
              <a:spcAft>
                <a:spcPts val="0"/>
              </a:spcAft>
              <a:buClr>
                <a:srgbClr val="676767"/>
              </a:buClr>
              <a:buSzPts val="5900"/>
              <a:buFont typeface="Avenir"/>
              <a:buNone/>
            </a:pPr>
            <a:r>
              <a:rPr lang="en-US" sz="5900">
                <a:solidFill>
                  <a:srgbClr val="676767"/>
                </a:solidFill>
                <a:latin typeface="Avenir"/>
                <a:ea typeface="Avenir"/>
                <a:cs typeface="Avenir"/>
                <a:sym typeface="Avenir"/>
              </a:rPr>
              <a:t>Should my student prep for the PSAT?</a:t>
            </a:r>
            <a:endParaRPr/>
          </a:p>
        </p:txBody>
      </p:sp>
      <p:sp>
        <p:nvSpPr>
          <p:cNvPr id="442" name="Google Shape;442;p53"/>
          <p:cNvSpPr txBox="1"/>
          <p:nvPr/>
        </p:nvSpPr>
        <p:spPr>
          <a:xfrm>
            <a:off x="2046400" y="4590150"/>
            <a:ext cx="18257700" cy="3618000"/>
          </a:xfrm>
          <a:prstGeom prst="rect">
            <a:avLst/>
          </a:prstGeom>
          <a:noFill/>
          <a:ln>
            <a:noFill/>
          </a:ln>
        </p:spPr>
        <p:txBody>
          <a:bodyPr spcFirstLastPara="1" wrap="square" lIns="71425" tIns="71425" rIns="71425" bIns="71425" anchor="ctr" anchorCtr="0">
            <a:noAutofit/>
          </a:bodyPr>
          <a:lstStyle/>
          <a:p>
            <a:pPr marL="0" marR="0" lvl="0" indent="0" algn="l" rtl="0">
              <a:lnSpc>
                <a:spcPct val="190000"/>
              </a:lnSpc>
              <a:spcBef>
                <a:spcPts val="0"/>
              </a:spcBef>
              <a:spcAft>
                <a:spcPts val="0"/>
              </a:spcAft>
              <a:buClr>
                <a:srgbClr val="78BE20"/>
              </a:buClr>
              <a:buSzPts val="3900"/>
              <a:buFont typeface="Raleway"/>
              <a:buNone/>
            </a:pPr>
            <a:r>
              <a:rPr lang="en-US" sz="5000" b="0" i="0" u="none" strike="noStrike" cap="none">
                <a:solidFill>
                  <a:srgbClr val="78BE20"/>
                </a:solidFill>
                <a:latin typeface="Raleway"/>
                <a:ea typeface="Raleway"/>
                <a:cs typeface="Raleway"/>
                <a:sym typeface="Raleway"/>
              </a:rPr>
              <a:t>You should </a:t>
            </a:r>
            <a:r>
              <a:rPr lang="en-US" sz="5000" b="1" i="0" u="none" strike="noStrike" cap="none">
                <a:solidFill>
                  <a:srgbClr val="78BE20"/>
                </a:solidFill>
                <a:latin typeface="Raleway"/>
                <a:ea typeface="Raleway"/>
                <a:cs typeface="Raleway"/>
                <a:sym typeface="Raleway"/>
              </a:rPr>
              <a:t>only</a:t>
            </a:r>
            <a:r>
              <a:rPr lang="en-US" sz="5000" b="0" i="0" u="none" strike="noStrike" cap="none">
                <a:solidFill>
                  <a:srgbClr val="78BE20"/>
                </a:solidFill>
                <a:latin typeface="Raleway"/>
                <a:ea typeface="Raleway"/>
                <a:cs typeface="Raleway"/>
                <a:sym typeface="Raleway"/>
              </a:rPr>
              <a:t> invest in PSAT prep if your student is on the cusp of National Merit—that is, if they scored at the top of the class when they took the PSAT in 10th grade.</a:t>
            </a:r>
            <a:endParaRPr sz="5000"/>
          </a:p>
        </p:txBody>
      </p:sp>
      <p:sp>
        <p:nvSpPr>
          <p:cNvPr id="443" name="Google Shape;443;p53"/>
          <p:cNvSpPr txBox="1"/>
          <p:nvPr/>
        </p:nvSpPr>
        <p:spPr>
          <a:xfrm>
            <a:off x="4017450" y="8451000"/>
            <a:ext cx="16349100" cy="3618000"/>
          </a:xfrm>
          <a:prstGeom prst="rect">
            <a:avLst/>
          </a:prstGeom>
          <a:noFill/>
          <a:ln>
            <a:noFill/>
          </a:ln>
        </p:spPr>
        <p:txBody>
          <a:bodyPr spcFirstLastPara="1" wrap="square" lIns="71425" tIns="71425" rIns="71425" bIns="71425" anchor="t" anchorCtr="0">
            <a:noAutofit/>
          </a:bodyPr>
          <a:lstStyle/>
          <a:p>
            <a:pPr marL="0" marR="0" lvl="0" indent="0" algn="l" rtl="0">
              <a:lnSpc>
                <a:spcPct val="90000"/>
              </a:lnSpc>
              <a:spcBef>
                <a:spcPts val="0"/>
              </a:spcBef>
              <a:spcAft>
                <a:spcPts val="0"/>
              </a:spcAft>
              <a:buClr>
                <a:srgbClr val="C8102E"/>
              </a:buClr>
              <a:buSzPts val="3000"/>
              <a:buFont typeface="Avenir"/>
              <a:buNone/>
            </a:pPr>
            <a:r>
              <a:rPr lang="en-US" sz="4000" b="0" i="0" u="none" strike="noStrike" cap="none">
                <a:solidFill>
                  <a:srgbClr val="C8102E"/>
                </a:solidFill>
                <a:latin typeface="Avenir"/>
                <a:ea typeface="Avenir"/>
                <a:cs typeface="Avenir"/>
                <a:sym typeface="Avenir"/>
              </a:rPr>
              <a:t>As we discussed, </a:t>
            </a:r>
            <a:r>
              <a:rPr lang="en-US" sz="4000" b="1" i="0" u="none" strike="noStrike" cap="none">
                <a:solidFill>
                  <a:srgbClr val="C8102E"/>
                </a:solidFill>
                <a:latin typeface="Avenir"/>
                <a:ea typeface="Avenir"/>
                <a:cs typeface="Avenir"/>
                <a:sym typeface="Avenir"/>
              </a:rPr>
              <a:t>National Merit can translate into significant scholarship money, but the PSAT does not factor into college admissions</a:t>
            </a:r>
            <a:r>
              <a:rPr lang="en-US" sz="4000" b="0" i="0" u="none" strike="noStrike" cap="none">
                <a:solidFill>
                  <a:srgbClr val="C8102E"/>
                </a:solidFill>
                <a:latin typeface="Avenir"/>
                <a:ea typeface="Avenir"/>
                <a:cs typeface="Avenir"/>
                <a:sym typeface="Avenir"/>
              </a:rPr>
              <a:t>. If your student is not National-Merit-bound, use the PSAT as another way to practice for the SAT and focus your prep on the SAT or ACT!</a:t>
            </a:r>
            <a:endParaRPr sz="4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2"/>
                                        </p:tgtEl>
                                        <p:attrNameLst>
                                          <p:attrName>style.visibility</p:attrName>
                                        </p:attrNameLst>
                                      </p:cBhvr>
                                      <p:to>
                                        <p:strVal val="visible"/>
                                      </p:to>
                                    </p:set>
                                    <p:animEffect transition="in" filter="fade">
                                      <p:cBhvr>
                                        <p:cTn id="7" dur="1000"/>
                                        <p:tgtEl>
                                          <p:spTgt spid="4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3"/>
                                        </p:tgtEl>
                                        <p:attrNameLst>
                                          <p:attrName>style.visibility</p:attrName>
                                        </p:attrNameLst>
                                      </p:cBhvr>
                                      <p:to>
                                        <p:strVal val="visible"/>
                                      </p:to>
                                    </p:set>
                                    <p:animEffect transition="in" filter="fade">
                                      <p:cBhvr>
                                        <p:cTn id="12" dur="1000"/>
                                        <p:tgtEl>
                                          <p:spTgt spid="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54"/>
          <p:cNvSpPr txBox="1">
            <a:spLocks noGrp="1"/>
          </p:cNvSpPr>
          <p:nvPr>
            <p:ph type="sldNum" idx="12"/>
          </p:nvPr>
        </p:nvSpPr>
        <p:spPr>
          <a:xfrm>
            <a:off x="23638103" y="13076328"/>
            <a:ext cx="466200" cy="477600"/>
          </a:xfrm>
          <a:prstGeom prst="rect">
            <a:avLst/>
          </a:prstGeom>
          <a:noFill/>
          <a:ln>
            <a:noFill/>
          </a:ln>
        </p:spPr>
        <p:txBody>
          <a:bodyPr spcFirstLastPara="1" wrap="square" lIns="71425" tIns="71425" rIns="71425" bIns="71425" anchor="t" anchorCtr="0">
            <a:noAutofit/>
          </a:bodyPr>
          <a:lstStyle/>
          <a:p>
            <a:pPr marL="0" lvl="0" indent="0" algn="ctr" rtl="0">
              <a:lnSpc>
                <a:spcPct val="100000"/>
              </a:lnSpc>
              <a:spcBef>
                <a:spcPts val="0"/>
              </a:spcBef>
              <a:spcAft>
                <a:spcPts val="0"/>
              </a:spcAft>
              <a:buClr>
                <a:srgbClr val="FFFFFF"/>
              </a:buClr>
              <a:buSzPts val="2200"/>
              <a:buFont typeface="Helvetica Neue Light"/>
              <a:buNone/>
            </a:pPr>
            <a:fld id="{00000000-1234-1234-1234-123412341234}" type="slidenum">
              <a:rPr lang="en-US" sz="2200" b="0">
                <a:solidFill>
                  <a:srgbClr val="FFFFFF"/>
                </a:solidFill>
                <a:latin typeface="Helvetica Neue Light"/>
                <a:ea typeface="Helvetica Neue Light"/>
                <a:cs typeface="Helvetica Neue Light"/>
                <a:sym typeface="Helvetica Neue Light"/>
              </a:rPr>
              <a:t>23</a:t>
            </a:fld>
            <a:endParaRPr/>
          </a:p>
        </p:txBody>
      </p:sp>
      <p:sp>
        <p:nvSpPr>
          <p:cNvPr id="449" name="Google Shape;449;p54"/>
          <p:cNvSpPr txBox="1">
            <a:spLocks noGrp="1"/>
          </p:cNvSpPr>
          <p:nvPr>
            <p:ph type="body" idx="1"/>
          </p:nvPr>
        </p:nvSpPr>
        <p:spPr>
          <a:xfrm>
            <a:off x="2046397" y="3861329"/>
            <a:ext cx="20674200" cy="1438200"/>
          </a:xfrm>
          <a:prstGeom prst="rect">
            <a:avLst/>
          </a:prstGeom>
          <a:noFill/>
          <a:ln>
            <a:noFill/>
          </a:ln>
        </p:spPr>
        <p:txBody>
          <a:bodyPr spcFirstLastPara="1" wrap="square" lIns="71425" tIns="71425" rIns="71425" bIns="71425" anchor="ctr" anchorCtr="0">
            <a:noAutofit/>
          </a:bodyPr>
          <a:lstStyle/>
          <a:p>
            <a:pPr marL="0" lvl="0" indent="0" algn="l" rtl="0">
              <a:lnSpc>
                <a:spcPct val="100000"/>
              </a:lnSpc>
              <a:spcBef>
                <a:spcPts val="0"/>
              </a:spcBef>
              <a:spcAft>
                <a:spcPts val="0"/>
              </a:spcAft>
              <a:buClr>
                <a:srgbClr val="C8102E"/>
              </a:buClr>
              <a:buSzPts val="7500"/>
              <a:buFont typeface="Avenir"/>
              <a:buNone/>
            </a:pPr>
            <a:r>
              <a:rPr lang="en-US"/>
              <a:t>Crafting a Testing Plan </a:t>
            </a:r>
            <a:endParaRPr/>
          </a:p>
        </p:txBody>
      </p:sp>
      <p:sp>
        <p:nvSpPr>
          <p:cNvPr id="450" name="Google Shape;450;p54"/>
          <p:cNvSpPr txBox="1">
            <a:spLocks noGrp="1"/>
          </p:cNvSpPr>
          <p:nvPr>
            <p:ph type="body" idx="2"/>
          </p:nvPr>
        </p:nvSpPr>
        <p:spPr>
          <a:xfrm>
            <a:off x="2046397" y="5124979"/>
            <a:ext cx="20674200" cy="1171500"/>
          </a:xfrm>
          <a:prstGeom prst="rect">
            <a:avLst/>
          </a:prstGeom>
          <a:noFill/>
          <a:ln>
            <a:noFill/>
          </a:ln>
        </p:spPr>
        <p:txBody>
          <a:bodyPr spcFirstLastPara="1" wrap="square" lIns="71425" tIns="71425" rIns="71425" bIns="71425" anchor="ctr" anchorCtr="0">
            <a:noAutofit/>
          </a:bodyPr>
          <a:lstStyle/>
          <a:p>
            <a:pPr marL="0" lvl="0" indent="0" algn="l" rtl="0">
              <a:lnSpc>
                <a:spcPct val="100000"/>
              </a:lnSpc>
              <a:spcBef>
                <a:spcPts val="0"/>
              </a:spcBef>
              <a:spcAft>
                <a:spcPts val="0"/>
              </a:spcAft>
              <a:buClr>
                <a:srgbClr val="676767"/>
              </a:buClr>
              <a:buSzPts val="5900"/>
              <a:buFont typeface="Avenir"/>
              <a:buNone/>
            </a:pPr>
            <a:r>
              <a:rPr lang="en-US"/>
              <a:t>Scheduling, timelines and more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55"/>
          <p:cNvSpPr txBox="1">
            <a:spLocks noGrp="1"/>
          </p:cNvSpPr>
          <p:nvPr>
            <p:ph type="body" idx="1"/>
          </p:nvPr>
        </p:nvSpPr>
        <p:spPr>
          <a:xfrm>
            <a:off x="2046397" y="2800879"/>
            <a:ext cx="20674200" cy="1171500"/>
          </a:xfrm>
          <a:prstGeom prst="rect">
            <a:avLst/>
          </a:prstGeom>
        </p:spPr>
        <p:txBody>
          <a:bodyPr spcFirstLastPara="1" wrap="square" lIns="71425" tIns="71425" rIns="71425" bIns="71425" anchor="ctr" anchorCtr="0">
            <a:noAutofit/>
          </a:bodyPr>
          <a:lstStyle/>
          <a:p>
            <a:pPr marL="0" lvl="0" indent="0" algn="l" rtl="0">
              <a:spcBef>
                <a:spcPts val="0"/>
              </a:spcBef>
              <a:spcAft>
                <a:spcPts val="0"/>
              </a:spcAft>
              <a:buNone/>
            </a:pPr>
            <a:r>
              <a:rPr lang="en-US"/>
              <a:t>Find your best test first!</a:t>
            </a:r>
            <a:endParaRPr/>
          </a:p>
        </p:txBody>
      </p:sp>
      <p:sp>
        <p:nvSpPr>
          <p:cNvPr id="456" name="Google Shape;456;p55"/>
          <p:cNvSpPr txBox="1"/>
          <p:nvPr/>
        </p:nvSpPr>
        <p:spPr>
          <a:xfrm>
            <a:off x="2889000" y="4293000"/>
            <a:ext cx="19467000" cy="1887000"/>
          </a:xfrm>
          <a:prstGeom prst="rect">
            <a:avLst/>
          </a:prstGeom>
          <a:noFill/>
          <a:ln>
            <a:noFill/>
          </a:ln>
        </p:spPr>
        <p:txBody>
          <a:bodyPr spcFirstLastPara="1" wrap="square" lIns="91425" tIns="91425" rIns="91425" bIns="91425" anchor="t" anchorCtr="0">
            <a:noAutofit/>
          </a:bodyPr>
          <a:lstStyle/>
          <a:p>
            <a:pPr marL="342900" lvl="0" indent="-419100" algn="l" rtl="0">
              <a:lnSpc>
                <a:spcPct val="90000"/>
              </a:lnSpc>
              <a:spcBef>
                <a:spcPts val="0"/>
              </a:spcBef>
              <a:spcAft>
                <a:spcPts val="0"/>
              </a:spcAft>
              <a:buClr>
                <a:srgbClr val="C8102E"/>
              </a:buClr>
              <a:buSzPts val="4000"/>
              <a:buChar char="•"/>
            </a:pPr>
            <a:r>
              <a:rPr lang="en-US" sz="4000" b="1">
                <a:solidFill>
                  <a:srgbClr val="C8102E"/>
                </a:solidFill>
                <a:latin typeface="Avenir"/>
                <a:ea typeface="Avenir"/>
                <a:cs typeface="Avenir"/>
                <a:sym typeface="Avenir"/>
              </a:rPr>
              <a:t>Take a practice ACT and SAT to establish dual baselines. You can also use the sophomore year PSAT scores to get a baseline comparison.</a:t>
            </a:r>
            <a:endParaRPr sz="4000" b="1">
              <a:solidFill>
                <a:srgbClr val="C8102E"/>
              </a:solidFill>
              <a:latin typeface="Avenir"/>
              <a:ea typeface="Avenir"/>
              <a:cs typeface="Avenir"/>
              <a:sym typeface="Avenir"/>
            </a:endParaRPr>
          </a:p>
        </p:txBody>
      </p:sp>
      <p:sp>
        <p:nvSpPr>
          <p:cNvPr id="457" name="Google Shape;457;p55"/>
          <p:cNvSpPr txBox="1"/>
          <p:nvPr/>
        </p:nvSpPr>
        <p:spPr>
          <a:xfrm>
            <a:off x="2889000" y="5690625"/>
            <a:ext cx="18522000" cy="870300"/>
          </a:xfrm>
          <a:prstGeom prst="rect">
            <a:avLst/>
          </a:prstGeom>
          <a:noFill/>
          <a:ln>
            <a:noFill/>
          </a:ln>
        </p:spPr>
        <p:txBody>
          <a:bodyPr spcFirstLastPara="1" wrap="square" lIns="91425" tIns="91425" rIns="91425" bIns="91425" anchor="t" anchorCtr="0">
            <a:noAutofit/>
          </a:bodyPr>
          <a:lstStyle/>
          <a:p>
            <a:pPr marL="342900" lvl="0" indent="-419100" algn="l" rtl="0">
              <a:lnSpc>
                <a:spcPct val="90000"/>
              </a:lnSpc>
              <a:spcBef>
                <a:spcPts val="0"/>
              </a:spcBef>
              <a:spcAft>
                <a:spcPts val="0"/>
              </a:spcAft>
              <a:buClr>
                <a:srgbClr val="70AE21"/>
              </a:buClr>
              <a:buSzPts val="4000"/>
              <a:buChar char="•"/>
            </a:pPr>
            <a:r>
              <a:rPr lang="en-US" sz="4000" b="1">
                <a:solidFill>
                  <a:srgbClr val="70AE21"/>
                </a:solidFill>
                <a:latin typeface="Avenir"/>
                <a:ea typeface="Avenir"/>
                <a:cs typeface="Avenir"/>
                <a:sym typeface="Avenir"/>
              </a:rPr>
              <a:t>By converting ACT scores to the SAT scale, you can compare apples to apples:</a:t>
            </a:r>
            <a:endParaRPr sz="4000" b="1">
              <a:solidFill>
                <a:srgbClr val="70AE21"/>
              </a:solidFill>
              <a:latin typeface="Avenir"/>
              <a:ea typeface="Avenir"/>
              <a:cs typeface="Avenir"/>
              <a:sym typeface="Avenir"/>
            </a:endParaRPr>
          </a:p>
        </p:txBody>
      </p:sp>
      <p:cxnSp>
        <p:nvCxnSpPr>
          <p:cNvPr id="458" name="Google Shape;458;p55"/>
          <p:cNvCxnSpPr/>
          <p:nvPr/>
        </p:nvCxnSpPr>
        <p:spPr>
          <a:xfrm rot="10800000">
            <a:off x="11609947" y="6938906"/>
            <a:ext cx="20700" cy="4579800"/>
          </a:xfrm>
          <a:prstGeom prst="straightConnector1">
            <a:avLst/>
          </a:prstGeom>
          <a:noFill/>
          <a:ln w="25400" cap="rnd" cmpd="sng">
            <a:solidFill>
              <a:srgbClr val="929292"/>
            </a:solidFill>
            <a:prstDash val="dashDot"/>
            <a:round/>
            <a:headEnd type="none" w="sm" len="sm"/>
            <a:tailEnd type="none" w="sm" len="sm"/>
          </a:ln>
        </p:spPr>
      </p:cxnSp>
      <p:grpSp>
        <p:nvGrpSpPr>
          <p:cNvPr id="459" name="Google Shape;459;p55"/>
          <p:cNvGrpSpPr/>
          <p:nvPr/>
        </p:nvGrpSpPr>
        <p:grpSpPr>
          <a:xfrm>
            <a:off x="12950400" y="6938900"/>
            <a:ext cx="9770200" cy="4158000"/>
            <a:chOff x="12950400" y="6938900"/>
            <a:chExt cx="9770200" cy="4158000"/>
          </a:xfrm>
        </p:grpSpPr>
        <p:sp>
          <p:nvSpPr>
            <p:cNvPr id="460" name="Google Shape;460;p55"/>
            <p:cNvSpPr txBox="1"/>
            <p:nvPr/>
          </p:nvSpPr>
          <p:spPr>
            <a:xfrm>
              <a:off x="12950400" y="6938900"/>
              <a:ext cx="6354600" cy="4158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4000" b="1">
                  <a:solidFill>
                    <a:srgbClr val="DC6B2F"/>
                  </a:solidFill>
                  <a:latin typeface="Avenir"/>
                  <a:ea typeface="Avenir"/>
                  <a:cs typeface="Avenir"/>
                  <a:sym typeface="Avenir"/>
                </a:rPr>
                <a:t>If your scores are </a:t>
              </a:r>
              <a:r>
                <a:rPr lang="en-US" sz="4800" b="1">
                  <a:solidFill>
                    <a:srgbClr val="DC6B2F"/>
                  </a:solidFill>
                  <a:latin typeface="Avenir"/>
                  <a:ea typeface="Avenir"/>
                  <a:cs typeface="Avenir"/>
                  <a:sym typeface="Avenir"/>
                </a:rPr>
                <a:t>within 60 SAT points </a:t>
              </a:r>
              <a:r>
                <a:rPr lang="en-US" sz="4000" b="1">
                  <a:solidFill>
                    <a:srgbClr val="DC6B2F"/>
                  </a:solidFill>
                  <a:latin typeface="Avenir"/>
                  <a:ea typeface="Avenir"/>
                  <a:cs typeface="Avenir"/>
                  <a:sym typeface="Avenir"/>
                </a:rPr>
                <a:t>of each other, then you are within the margin of error for each test. Choose the one you’d like to focus on.</a:t>
              </a:r>
              <a:endParaRPr sz="4000" b="1">
                <a:solidFill>
                  <a:srgbClr val="DC6B2F"/>
                </a:solidFill>
                <a:latin typeface="Avenir"/>
                <a:ea typeface="Avenir"/>
                <a:cs typeface="Avenir"/>
                <a:sym typeface="Avenir"/>
              </a:endParaRPr>
            </a:p>
          </p:txBody>
        </p:sp>
        <p:pic>
          <p:nvPicPr>
            <p:cNvPr id="461" name="Google Shape;461;p55"/>
            <p:cNvPicPr preferRelativeResize="0"/>
            <p:nvPr/>
          </p:nvPicPr>
          <p:blipFill>
            <a:blip r:embed="rId3">
              <a:alphaModFix/>
            </a:blip>
            <a:stretch>
              <a:fillRect/>
            </a:stretch>
          </p:blipFill>
          <p:spPr>
            <a:xfrm>
              <a:off x="20230500" y="7126450"/>
              <a:ext cx="2490100" cy="2490100"/>
            </a:xfrm>
            <a:prstGeom prst="rect">
              <a:avLst/>
            </a:prstGeom>
            <a:noFill/>
            <a:ln>
              <a:noFill/>
            </a:ln>
          </p:spPr>
        </p:pic>
      </p:grpSp>
      <p:grpSp>
        <p:nvGrpSpPr>
          <p:cNvPr id="462" name="Google Shape;462;p55"/>
          <p:cNvGrpSpPr/>
          <p:nvPr/>
        </p:nvGrpSpPr>
        <p:grpSpPr>
          <a:xfrm>
            <a:off x="1172200" y="6938900"/>
            <a:ext cx="9411800" cy="3780000"/>
            <a:chOff x="1172200" y="6938900"/>
            <a:chExt cx="9411800" cy="3780000"/>
          </a:xfrm>
        </p:grpSpPr>
        <p:sp>
          <p:nvSpPr>
            <p:cNvPr id="463" name="Google Shape;463;p55"/>
            <p:cNvSpPr txBox="1"/>
            <p:nvPr/>
          </p:nvSpPr>
          <p:spPr>
            <a:xfrm>
              <a:off x="4347000" y="6938900"/>
              <a:ext cx="6237000" cy="378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b="1">
                  <a:solidFill>
                    <a:srgbClr val="40B4FF"/>
                  </a:solidFill>
                  <a:latin typeface="Avenir"/>
                  <a:ea typeface="Avenir"/>
                  <a:cs typeface="Avenir"/>
                  <a:sym typeface="Avenir"/>
                </a:rPr>
                <a:t>If your scores are different by </a:t>
              </a:r>
              <a:r>
                <a:rPr lang="en-US" sz="4800" b="1">
                  <a:solidFill>
                    <a:srgbClr val="40B4FF"/>
                  </a:solidFill>
                  <a:latin typeface="Avenir"/>
                  <a:ea typeface="Avenir"/>
                  <a:cs typeface="Avenir"/>
                  <a:sym typeface="Avenir"/>
                </a:rPr>
                <a:t>70 SAT points or more,</a:t>
              </a:r>
              <a:r>
                <a:rPr lang="en-US" sz="4000" b="1">
                  <a:solidFill>
                    <a:srgbClr val="40B4FF"/>
                  </a:solidFill>
                  <a:latin typeface="Avenir"/>
                  <a:ea typeface="Avenir"/>
                  <a:cs typeface="Avenir"/>
                  <a:sym typeface="Avenir"/>
                </a:rPr>
                <a:t> that means you have a significant strength in one test. Prep for the higher-scoring test.</a:t>
              </a:r>
              <a:endParaRPr sz="4000" b="1">
                <a:solidFill>
                  <a:srgbClr val="40B4FF"/>
                </a:solidFill>
                <a:latin typeface="Avenir"/>
                <a:ea typeface="Avenir"/>
                <a:cs typeface="Avenir"/>
                <a:sym typeface="Avenir"/>
              </a:endParaRPr>
            </a:p>
          </p:txBody>
        </p:sp>
        <p:pic>
          <p:nvPicPr>
            <p:cNvPr id="464" name="Google Shape;464;p55"/>
            <p:cNvPicPr preferRelativeResize="0"/>
            <p:nvPr/>
          </p:nvPicPr>
          <p:blipFill>
            <a:blip r:embed="rId4">
              <a:alphaModFix/>
            </a:blip>
            <a:stretch>
              <a:fillRect/>
            </a:stretch>
          </p:blipFill>
          <p:spPr>
            <a:xfrm>
              <a:off x="1172200" y="7314000"/>
              <a:ext cx="3000000" cy="2115004"/>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6"/>
                                        </p:tgtEl>
                                        <p:attrNameLst>
                                          <p:attrName>style.visibility</p:attrName>
                                        </p:attrNameLst>
                                      </p:cBhvr>
                                      <p:to>
                                        <p:strVal val="visible"/>
                                      </p:to>
                                    </p:set>
                                    <p:animEffect transition="in" filter="fade">
                                      <p:cBhvr>
                                        <p:cTn id="7" dur="1000"/>
                                        <p:tgtEl>
                                          <p:spTgt spid="4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7"/>
                                        </p:tgtEl>
                                        <p:attrNameLst>
                                          <p:attrName>style.visibility</p:attrName>
                                        </p:attrNameLst>
                                      </p:cBhvr>
                                      <p:to>
                                        <p:strVal val="visible"/>
                                      </p:to>
                                    </p:set>
                                    <p:animEffect transition="in" filter="fade">
                                      <p:cBhvr>
                                        <p:cTn id="12" dur="1000"/>
                                        <p:tgtEl>
                                          <p:spTgt spid="4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2"/>
                                        </p:tgtEl>
                                        <p:attrNameLst>
                                          <p:attrName>style.visibility</p:attrName>
                                        </p:attrNameLst>
                                      </p:cBhvr>
                                      <p:to>
                                        <p:strVal val="visible"/>
                                      </p:to>
                                    </p:set>
                                    <p:animEffect transition="in" filter="fade">
                                      <p:cBhvr>
                                        <p:cTn id="17" dur="1000"/>
                                        <p:tgtEl>
                                          <p:spTgt spid="46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58"/>
                                        </p:tgtEl>
                                        <p:attrNameLst>
                                          <p:attrName>style.visibility</p:attrName>
                                        </p:attrNameLst>
                                      </p:cBhvr>
                                      <p:to>
                                        <p:strVal val="visible"/>
                                      </p:to>
                                    </p:set>
                                    <p:animEffect transition="in" filter="fade">
                                      <p:cBhvr>
                                        <p:cTn id="22" dur="1000"/>
                                        <p:tgtEl>
                                          <p:spTgt spid="45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59"/>
                                        </p:tgtEl>
                                        <p:attrNameLst>
                                          <p:attrName>style.visibility</p:attrName>
                                        </p:attrNameLst>
                                      </p:cBhvr>
                                      <p:to>
                                        <p:strVal val="visible"/>
                                      </p:to>
                                    </p:set>
                                    <p:animEffect transition="in" filter="fade">
                                      <p:cBhvr>
                                        <p:cTn id="27" dur="1000"/>
                                        <p:tgtEl>
                                          <p:spTgt spid="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56"/>
          <p:cNvSpPr txBox="1">
            <a:spLocks noGrp="1"/>
          </p:cNvSpPr>
          <p:nvPr>
            <p:ph type="sldNum" idx="12"/>
          </p:nvPr>
        </p:nvSpPr>
        <p:spPr>
          <a:xfrm>
            <a:off x="23560430" y="13076328"/>
            <a:ext cx="621615" cy="477672"/>
          </a:xfrm>
          <a:prstGeom prst="rect">
            <a:avLst/>
          </a:prstGeom>
          <a:noFill/>
          <a:ln>
            <a:noFill/>
          </a:ln>
        </p:spPr>
        <p:txBody>
          <a:bodyPr spcFirstLastPara="1" wrap="square" lIns="71425" tIns="71425" rIns="71425" bIns="71425" anchor="t" anchorCtr="0">
            <a:noAutofit/>
          </a:bodyPr>
          <a:lstStyle/>
          <a:p>
            <a:pPr marL="0" lvl="0" indent="0" algn="ctr" rtl="0">
              <a:lnSpc>
                <a:spcPct val="100000"/>
              </a:lnSpc>
              <a:spcBef>
                <a:spcPts val="0"/>
              </a:spcBef>
              <a:spcAft>
                <a:spcPts val="0"/>
              </a:spcAft>
              <a:buClr>
                <a:srgbClr val="FFFFFF"/>
              </a:buClr>
              <a:buSzPts val="2200"/>
              <a:buFont typeface="Helvetica Neue Light"/>
              <a:buNone/>
            </a:pPr>
            <a:fld id="{00000000-1234-1234-1234-123412341234}" type="slidenum">
              <a:rPr lang="en-US" sz="2200" b="0">
                <a:solidFill>
                  <a:srgbClr val="FFFFFF"/>
                </a:solidFill>
                <a:latin typeface="Helvetica Neue Light"/>
                <a:ea typeface="Helvetica Neue Light"/>
                <a:cs typeface="Helvetica Neue Light"/>
                <a:sym typeface="Helvetica Neue Light"/>
              </a:rPr>
              <a:t>25</a:t>
            </a:fld>
            <a:endParaRPr/>
          </a:p>
        </p:txBody>
      </p:sp>
      <p:sp>
        <p:nvSpPr>
          <p:cNvPr id="470" name="Google Shape;470;p56"/>
          <p:cNvSpPr txBox="1">
            <a:spLocks noGrp="1"/>
          </p:cNvSpPr>
          <p:nvPr>
            <p:ph type="body" idx="1"/>
          </p:nvPr>
        </p:nvSpPr>
        <p:spPr>
          <a:xfrm>
            <a:off x="2046397" y="2800879"/>
            <a:ext cx="20674190" cy="1171576"/>
          </a:xfrm>
          <a:prstGeom prst="rect">
            <a:avLst/>
          </a:prstGeom>
          <a:noFill/>
          <a:ln>
            <a:noFill/>
          </a:ln>
        </p:spPr>
        <p:txBody>
          <a:bodyPr spcFirstLastPara="1" wrap="square" lIns="71425" tIns="71425" rIns="71425" bIns="71425" anchor="ctr" anchorCtr="0">
            <a:noAutofit/>
          </a:bodyPr>
          <a:lstStyle/>
          <a:p>
            <a:pPr marL="0" lvl="0" indent="0" algn="l" rtl="0">
              <a:lnSpc>
                <a:spcPct val="100000"/>
              </a:lnSpc>
              <a:spcBef>
                <a:spcPts val="0"/>
              </a:spcBef>
              <a:spcAft>
                <a:spcPts val="0"/>
              </a:spcAft>
              <a:buClr>
                <a:srgbClr val="676767"/>
              </a:buClr>
              <a:buSzPts val="5900"/>
              <a:buFont typeface="Avenir"/>
              <a:buNone/>
            </a:pPr>
            <a:r>
              <a:rPr lang="en-US"/>
              <a:t>Testing is typically a junior year activity</a:t>
            </a:r>
            <a:endParaRPr/>
          </a:p>
        </p:txBody>
      </p:sp>
      <p:sp>
        <p:nvSpPr>
          <p:cNvPr id="471" name="Google Shape;471;p56"/>
          <p:cNvSpPr txBox="1"/>
          <p:nvPr/>
        </p:nvSpPr>
        <p:spPr>
          <a:xfrm>
            <a:off x="2211075" y="4107725"/>
            <a:ext cx="20509500" cy="1434900"/>
          </a:xfrm>
          <a:prstGeom prst="rect">
            <a:avLst/>
          </a:prstGeom>
          <a:noFill/>
          <a:ln>
            <a:noFill/>
          </a:ln>
        </p:spPr>
        <p:txBody>
          <a:bodyPr spcFirstLastPara="1" wrap="square" lIns="71425" tIns="71425" rIns="71425" bIns="71425" anchor="t" anchorCtr="0">
            <a:noAutofit/>
          </a:bodyPr>
          <a:lstStyle/>
          <a:p>
            <a:pPr marL="0" marR="0" lvl="0" indent="0" algn="l" rtl="0">
              <a:lnSpc>
                <a:spcPct val="100000"/>
              </a:lnSpc>
              <a:spcBef>
                <a:spcPts val="0"/>
              </a:spcBef>
              <a:spcAft>
                <a:spcPts val="0"/>
              </a:spcAft>
              <a:buClr>
                <a:srgbClr val="C8102E"/>
              </a:buClr>
              <a:buSzPts val="3000"/>
              <a:buFont typeface="Avenir"/>
              <a:buNone/>
            </a:pPr>
            <a:r>
              <a:rPr lang="en-US" sz="3600" b="1">
                <a:solidFill>
                  <a:srgbClr val="70AE21"/>
                </a:solidFill>
                <a:latin typeface="Avenir"/>
                <a:ea typeface="Avenir"/>
                <a:cs typeface="Avenir"/>
                <a:sym typeface="Avenir"/>
              </a:rPr>
              <a:t>Some students may need SAT or ACT scores early, while others should wait. Here’s a short guide:</a:t>
            </a:r>
            <a:endParaRPr sz="3600">
              <a:solidFill>
                <a:srgbClr val="70AE21"/>
              </a:solidFill>
            </a:endParaRPr>
          </a:p>
        </p:txBody>
      </p:sp>
      <p:cxnSp>
        <p:nvCxnSpPr>
          <p:cNvPr id="472" name="Google Shape;472;p56"/>
          <p:cNvCxnSpPr/>
          <p:nvPr/>
        </p:nvCxnSpPr>
        <p:spPr>
          <a:xfrm rot="10800000">
            <a:off x="8128972" y="5220106"/>
            <a:ext cx="0" cy="7583100"/>
          </a:xfrm>
          <a:prstGeom prst="straightConnector1">
            <a:avLst/>
          </a:prstGeom>
          <a:noFill/>
          <a:ln w="25400" cap="rnd" cmpd="sng">
            <a:solidFill>
              <a:srgbClr val="929292"/>
            </a:solidFill>
            <a:prstDash val="dashDot"/>
            <a:round/>
            <a:headEnd type="none" w="sm" len="sm"/>
            <a:tailEnd type="none" w="sm" len="sm"/>
          </a:ln>
        </p:spPr>
      </p:cxnSp>
      <p:cxnSp>
        <p:nvCxnSpPr>
          <p:cNvPr id="473" name="Google Shape;473;p56"/>
          <p:cNvCxnSpPr/>
          <p:nvPr/>
        </p:nvCxnSpPr>
        <p:spPr>
          <a:xfrm rot="10800000">
            <a:off x="15503172" y="5058431"/>
            <a:ext cx="0" cy="7583100"/>
          </a:xfrm>
          <a:prstGeom prst="straightConnector1">
            <a:avLst/>
          </a:prstGeom>
          <a:noFill/>
          <a:ln w="25400" cap="rnd" cmpd="sng">
            <a:solidFill>
              <a:srgbClr val="929292"/>
            </a:solidFill>
            <a:prstDash val="dashDot"/>
            <a:round/>
            <a:headEnd type="none" w="sm" len="sm"/>
            <a:tailEnd type="none" w="sm" len="sm"/>
          </a:ln>
        </p:spPr>
      </p:cxnSp>
      <p:sp>
        <p:nvSpPr>
          <p:cNvPr id="474" name="Google Shape;474;p56"/>
          <p:cNvSpPr txBox="1"/>
          <p:nvPr/>
        </p:nvSpPr>
        <p:spPr>
          <a:xfrm>
            <a:off x="1616800" y="5058425"/>
            <a:ext cx="5604900" cy="97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500" b="1">
                <a:solidFill>
                  <a:srgbClr val="DC6B2F"/>
                </a:solidFill>
                <a:latin typeface="Avenir"/>
                <a:ea typeface="Avenir"/>
                <a:cs typeface="Avenir"/>
                <a:sym typeface="Avenir"/>
              </a:rPr>
              <a:t>Sophomores:</a:t>
            </a:r>
            <a:endParaRPr sz="4500" b="1">
              <a:solidFill>
                <a:srgbClr val="DC6B2F"/>
              </a:solidFill>
              <a:latin typeface="Avenir"/>
              <a:ea typeface="Avenir"/>
              <a:cs typeface="Avenir"/>
              <a:sym typeface="Avenir"/>
            </a:endParaRPr>
          </a:p>
        </p:txBody>
      </p:sp>
      <p:sp>
        <p:nvSpPr>
          <p:cNvPr id="475" name="Google Shape;475;p56"/>
          <p:cNvSpPr txBox="1"/>
          <p:nvPr/>
        </p:nvSpPr>
        <p:spPr>
          <a:xfrm>
            <a:off x="2211075" y="6144388"/>
            <a:ext cx="5604900" cy="288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b="1">
                <a:solidFill>
                  <a:srgbClr val="DC6B2F"/>
                </a:solidFill>
                <a:latin typeface="Avenir"/>
                <a:ea typeface="Avenir"/>
                <a:cs typeface="Avenir"/>
                <a:sym typeface="Avenir"/>
              </a:rPr>
              <a:t>You need the scores for AP courses, dual enrollment, or athletic recruitment.</a:t>
            </a:r>
            <a:endParaRPr sz="4000" b="1">
              <a:solidFill>
                <a:srgbClr val="DC6B2F"/>
              </a:solidFill>
              <a:latin typeface="Avenir"/>
              <a:ea typeface="Avenir"/>
              <a:cs typeface="Avenir"/>
              <a:sym typeface="Avenir"/>
            </a:endParaRPr>
          </a:p>
        </p:txBody>
      </p:sp>
      <p:sp>
        <p:nvSpPr>
          <p:cNvPr id="476" name="Google Shape;476;p56"/>
          <p:cNvSpPr txBox="1"/>
          <p:nvPr/>
        </p:nvSpPr>
        <p:spPr>
          <a:xfrm>
            <a:off x="2211075" y="8730825"/>
            <a:ext cx="5440200" cy="341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b="1">
                <a:solidFill>
                  <a:srgbClr val="DC6B2F"/>
                </a:solidFill>
                <a:latin typeface="Avenir"/>
                <a:ea typeface="Avenir"/>
                <a:cs typeface="Avenir"/>
                <a:sym typeface="Avenir"/>
              </a:rPr>
              <a:t>Even if you test sophomore year for these reasons, you can and should still take an SAT/ACT later for college admissions!</a:t>
            </a:r>
            <a:endParaRPr sz="3600" b="1">
              <a:solidFill>
                <a:srgbClr val="DC6B2F"/>
              </a:solidFill>
              <a:latin typeface="Avenir"/>
              <a:ea typeface="Avenir"/>
              <a:cs typeface="Avenir"/>
              <a:sym typeface="Avenir"/>
            </a:endParaRPr>
          </a:p>
        </p:txBody>
      </p:sp>
      <p:sp>
        <p:nvSpPr>
          <p:cNvPr id="477" name="Google Shape;477;p56"/>
          <p:cNvSpPr txBox="1"/>
          <p:nvPr/>
        </p:nvSpPr>
        <p:spPr>
          <a:xfrm>
            <a:off x="8416175" y="5058425"/>
            <a:ext cx="6799800" cy="162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500" b="1">
                <a:solidFill>
                  <a:srgbClr val="CE0F69"/>
                </a:solidFill>
                <a:latin typeface="Avenir"/>
                <a:ea typeface="Avenir"/>
                <a:cs typeface="Avenir"/>
                <a:sym typeface="Avenir"/>
              </a:rPr>
              <a:t>Fall of Junior Year:</a:t>
            </a:r>
            <a:endParaRPr sz="4500" b="1">
              <a:solidFill>
                <a:srgbClr val="CE0F69"/>
              </a:solidFill>
              <a:latin typeface="Avenir"/>
              <a:ea typeface="Avenir"/>
              <a:cs typeface="Avenir"/>
              <a:sym typeface="Avenir"/>
            </a:endParaRPr>
          </a:p>
        </p:txBody>
      </p:sp>
      <p:sp>
        <p:nvSpPr>
          <p:cNvPr id="478" name="Google Shape;478;p56"/>
          <p:cNvSpPr txBox="1"/>
          <p:nvPr/>
        </p:nvSpPr>
        <p:spPr>
          <a:xfrm>
            <a:off x="8606675" y="6086500"/>
            <a:ext cx="48669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b="1">
                <a:solidFill>
                  <a:srgbClr val="CE0F69"/>
                </a:solidFill>
                <a:latin typeface="Avenir"/>
                <a:ea typeface="Avenir"/>
                <a:cs typeface="Avenir"/>
                <a:sym typeface="Avenir"/>
              </a:rPr>
              <a:t>You are in advanced math and English and you have scheduling issues in the spring like sports or theater.</a:t>
            </a:r>
            <a:endParaRPr sz="4000" b="1">
              <a:solidFill>
                <a:srgbClr val="CE0F69"/>
              </a:solidFill>
              <a:latin typeface="Avenir"/>
              <a:ea typeface="Avenir"/>
              <a:cs typeface="Avenir"/>
              <a:sym typeface="Avenir"/>
            </a:endParaRPr>
          </a:p>
        </p:txBody>
      </p:sp>
      <p:sp>
        <p:nvSpPr>
          <p:cNvPr id="479" name="Google Shape;479;p56"/>
          <p:cNvSpPr txBox="1"/>
          <p:nvPr/>
        </p:nvSpPr>
        <p:spPr>
          <a:xfrm>
            <a:off x="15790375" y="5058425"/>
            <a:ext cx="5829900" cy="97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500" b="1">
                <a:solidFill>
                  <a:srgbClr val="40B4FF"/>
                </a:solidFill>
                <a:latin typeface="Avenir"/>
                <a:ea typeface="Avenir"/>
                <a:cs typeface="Avenir"/>
                <a:sym typeface="Avenir"/>
              </a:rPr>
              <a:t>Spring of Junior Year:</a:t>
            </a:r>
            <a:endParaRPr sz="4500" b="1">
              <a:solidFill>
                <a:srgbClr val="40B4FF"/>
              </a:solidFill>
              <a:latin typeface="Avenir"/>
              <a:ea typeface="Avenir"/>
              <a:cs typeface="Avenir"/>
              <a:sym typeface="Avenir"/>
            </a:endParaRPr>
          </a:p>
        </p:txBody>
      </p:sp>
      <p:sp>
        <p:nvSpPr>
          <p:cNvPr id="480" name="Google Shape;480;p56"/>
          <p:cNvSpPr txBox="1"/>
          <p:nvPr/>
        </p:nvSpPr>
        <p:spPr>
          <a:xfrm>
            <a:off x="16051100" y="6028625"/>
            <a:ext cx="5604900" cy="288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b="1">
                <a:solidFill>
                  <a:srgbClr val="40B4FF"/>
                </a:solidFill>
                <a:latin typeface="Avenir"/>
                <a:ea typeface="Avenir"/>
                <a:cs typeface="Avenir"/>
                <a:sym typeface="Avenir"/>
              </a:rPr>
              <a:t>You are in Algebra 2 in Junior year, or you have commitments in the fall.</a:t>
            </a:r>
            <a:endParaRPr sz="4000" b="1">
              <a:solidFill>
                <a:srgbClr val="40B4FF"/>
              </a:solidFill>
              <a:latin typeface="Avenir"/>
              <a:ea typeface="Avenir"/>
              <a:cs typeface="Avenir"/>
              <a:sym typeface="Avenir"/>
            </a:endParaRPr>
          </a:p>
        </p:txBody>
      </p:sp>
      <p:sp>
        <p:nvSpPr>
          <p:cNvPr id="481" name="Google Shape;481;p56"/>
          <p:cNvSpPr txBox="1"/>
          <p:nvPr/>
        </p:nvSpPr>
        <p:spPr>
          <a:xfrm>
            <a:off x="16051100" y="8730825"/>
            <a:ext cx="7236000" cy="213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b="1">
                <a:solidFill>
                  <a:srgbClr val="70AE21"/>
                </a:solidFill>
                <a:latin typeface="Avenir"/>
                <a:ea typeface="Avenir"/>
                <a:cs typeface="Avenir"/>
                <a:sym typeface="Avenir"/>
              </a:rPr>
              <a:t>Students can continue to take the ACT and SAT for college admissions into their senior year (Sept/Oct for early admissions; Nov/Dec for regular admissions), but you shouldn’t wait until senior year to start.</a:t>
            </a:r>
            <a:endParaRPr sz="3600" b="1">
              <a:solidFill>
                <a:srgbClr val="70AE21"/>
              </a:solidFill>
              <a:latin typeface="Avenir"/>
              <a:ea typeface="Avenir"/>
              <a:cs typeface="Avenir"/>
              <a:sym typeface="Aveni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
                                        </p:tgtEl>
                                        <p:attrNameLst>
                                          <p:attrName>style.visibility</p:attrName>
                                        </p:attrNameLst>
                                      </p:cBhvr>
                                      <p:to>
                                        <p:strVal val="visible"/>
                                      </p:to>
                                    </p:set>
                                    <p:animEffect transition="in" filter="fade">
                                      <p:cBhvr>
                                        <p:cTn id="7" dur="1000"/>
                                        <p:tgtEl>
                                          <p:spTgt spid="4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2"/>
                                        </p:tgtEl>
                                        <p:attrNameLst>
                                          <p:attrName>style.visibility</p:attrName>
                                        </p:attrNameLst>
                                      </p:cBhvr>
                                      <p:to>
                                        <p:strVal val="visible"/>
                                      </p:to>
                                    </p:set>
                                    <p:animEffect transition="in" filter="fade">
                                      <p:cBhvr>
                                        <p:cTn id="12" dur="1000"/>
                                        <p:tgtEl>
                                          <p:spTgt spid="4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3"/>
                                        </p:tgtEl>
                                        <p:attrNameLst>
                                          <p:attrName>style.visibility</p:attrName>
                                        </p:attrNameLst>
                                      </p:cBhvr>
                                      <p:to>
                                        <p:strVal val="visible"/>
                                      </p:to>
                                    </p:set>
                                    <p:animEffect transition="in" filter="fade">
                                      <p:cBhvr>
                                        <p:cTn id="17" dur="1000"/>
                                        <p:tgtEl>
                                          <p:spTgt spid="47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74"/>
                                        </p:tgtEl>
                                        <p:attrNameLst>
                                          <p:attrName>style.visibility</p:attrName>
                                        </p:attrNameLst>
                                      </p:cBhvr>
                                      <p:to>
                                        <p:strVal val="visible"/>
                                      </p:to>
                                    </p:set>
                                    <p:animEffect transition="in" filter="fade">
                                      <p:cBhvr>
                                        <p:cTn id="22" dur="1000"/>
                                        <p:tgtEl>
                                          <p:spTgt spid="47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75"/>
                                        </p:tgtEl>
                                        <p:attrNameLst>
                                          <p:attrName>style.visibility</p:attrName>
                                        </p:attrNameLst>
                                      </p:cBhvr>
                                      <p:to>
                                        <p:strVal val="visible"/>
                                      </p:to>
                                    </p:set>
                                    <p:animEffect transition="in" filter="fade">
                                      <p:cBhvr>
                                        <p:cTn id="27" dur="1000"/>
                                        <p:tgtEl>
                                          <p:spTgt spid="47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76"/>
                                        </p:tgtEl>
                                        <p:attrNameLst>
                                          <p:attrName>style.visibility</p:attrName>
                                        </p:attrNameLst>
                                      </p:cBhvr>
                                      <p:to>
                                        <p:strVal val="visible"/>
                                      </p:to>
                                    </p:set>
                                    <p:animEffect transition="in" filter="fade">
                                      <p:cBhvr>
                                        <p:cTn id="32" dur="1000"/>
                                        <p:tgtEl>
                                          <p:spTgt spid="47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77"/>
                                        </p:tgtEl>
                                        <p:attrNameLst>
                                          <p:attrName>style.visibility</p:attrName>
                                        </p:attrNameLst>
                                      </p:cBhvr>
                                      <p:to>
                                        <p:strVal val="visible"/>
                                      </p:to>
                                    </p:set>
                                    <p:animEffect transition="in" filter="fade">
                                      <p:cBhvr>
                                        <p:cTn id="37" dur="1000"/>
                                        <p:tgtEl>
                                          <p:spTgt spid="47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78"/>
                                        </p:tgtEl>
                                        <p:attrNameLst>
                                          <p:attrName>style.visibility</p:attrName>
                                        </p:attrNameLst>
                                      </p:cBhvr>
                                      <p:to>
                                        <p:strVal val="visible"/>
                                      </p:to>
                                    </p:set>
                                    <p:animEffect transition="in" filter="fade">
                                      <p:cBhvr>
                                        <p:cTn id="42" dur="1000"/>
                                        <p:tgtEl>
                                          <p:spTgt spid="47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79"/>
                                        </p:tgtEl>
                                        <p:attrNameLst>
                                          <p:attrName>style.visibility</p:attrName>
                                        </p:attrNameLst>
                                      </p:cBhvr>
                                      <p:to>
                                        <p:strVal val="visible"/>
                                      </p:to>
                                    </p:set>
                                    <p:animEffect transition="in" filter="fade">
                                      <p:cBhvr>
                                        <p:cTn id="47" dur="1000"/>
                                        <p:tgtEl>
                                          <p:spTgt spid="47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80"/>
                                        </p:tgtEl>
                                        <p:attrNameLst>
                                          <p:attrName>style.visibility</p:attrName>
                                        </p:attrNameLst>
                                      </p:cBhvr>
                                      <p:to>
                                        <p:strVal val="visible"/>
                                      </p:to>
                                    </p:set>
                                    <p:animEffect transition="in" filter="fade">
                                      <p:cBhvr>
                                        <p:cTn id="52" dur="1000"/>
                                        <p:tgtEl>
                                          <p:spTgt spid="48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81"/>
                                        </p:tgtEl>
                                        <p:attrNameLst>
                                          <p:attrName>style.visibility</p:attrName>
                                        </p:attrNameLst>
                                      </p:cBhvr>
                                      <p:to>
                                        <p:strVal val="visible"/>
                                      </p:to>
                                    </p:set>
                                    <p:animEffect transition="in" filter="fade">
                                      <p:cBhvr>
                                        <p:cTn id="57" dur="1000"/>
                                        <p:tgtEl>
                                          <p:spTgt spid="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57"/>
          <p:cNvSpPr txBox="1">
            <a:spLocks noGrp="1"/>
          </p:cNvSpPr>
          <p:nvPr>
            <p:ph type="body" idx="1"/>
          </p:nvPr>
        </p:nvSpPr>
        <p:spPr>
          <a:xfrm>
            <a:off x="2046397" y="2800879"/>
            <a:ext cx="20674200" cy="1171500"/>
          </a:xfrm>
          <a:prstGeom prst="rect">
            <a:avLst/>
          </a:prstGeom>
        </p:spPr>
        <p:txBody>
          <a:bodyPr spcFirstLastPara="1" wrap="square" lIns="71425" tIns="71425" rIns="71425" bIns="71425" anchor="ctr" anchorCtr="0">
            <a:noAutofit/>
          </a:bodyPr>
          <a:lstStyle/>
          <a:p>
            <a:pPr marL="0" lvl="0" indent="0" algn="l" rtl="0">
              <a:spcBef>
                <a:spcPts val="0"/>
              </a:spcBef>
              <a:spcAft>
                <a:spcPts val="0"/>
              </a:spcAft>
              <a:buNone/>
            </a:pPr>
            <a:r>
              <a:rPr lang="en-US"/>
              <a:t>The importance of multiple test dates</a:t>
            </a:r>
            <a:endParaRPr/>
          </a:p>
        </p:txBody>
      </p:sp>
      <p:sp>
        <p:nvSpPr>
          <p:cNvPr id="487" name="Google Shape;487;p57"/>
          <p:cNvSpPr txBox="1"/>
          <p:nvPr/>
        </p:nvSpPr>
        <p:spPr>
          <a:xfrm>
            <a:off x="2403000" y="4212000"/>
            <a:ext cx="18252000" cy="151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500" b="1">
                <a:solidFill>
                  <a:srgbClr val="70AE21"/>
                </a:solidFill>
                <a:latin typeface="Avenir"/>
                <a:ea typeface="Avenir"/>
                <a:cs typeface="Avenir"/>
                <a:sym typeface="Avenir"/>
              </a:rPr>
              <a:t>It’s a good idea to plan for multiple test dates; we recommend families plan for three separate testings of the</a:t>
            </a:r>
            <a:r>
              <a:rPr lang="en-US" sz="4800" b="1">
                <a:solidFill>
                  <a:srgbClr val="70AE21"/>
                </a:solidFill>
                <a:latin typeface="Avenir"/>
                <a:ea typeface="Avenir"/>
                <a:cs typeface="Avenir"/>
                <a:sym typeface="Avenir"/>
              </a:rPr>
              <a:t> </a:t>
            </a:r>
            <a:r>
              <a:rPr lang="en-US" sz="5500" b="1">
                <a:solidFill>
                  <a:srgbClr val="70AE21"/>
                </a:solidFill>
                <a:latin typeface="Avenir"/>
                <a:ea typeface="Avenir"/>
                <a:cs typeface="Avenir"/>
                <a:sym typeface="Avenir"/>
              </a:rPr>
              <a:t>same </a:t>
            </a:r>
            <a:r>
              <a:rPr lang="en-US" sz="4500" b="1">
                <a:solidFill>
                  <a:srgbClr val="70AE21"/>
                </a:solidFill>
                <a:latin typeface="Avenir"/>
                <a:ea typeface="Avenir"/>
                <a:cs typeface="Avenir"/>
                <a:sym typeface="Avenir"/>
              </a:rPr>
              <a:t>test. Here’s why:</a:t>
            </a:r>
            <a:endParaRPr sz="4500" b="1">
              <a:solidFill>
                <a:srgbClr val="70AE21"/>
              </a:solidFill>
              <a:latin typeface="Avenir"/>
              <a:ea typeface="Avenir"/>
              <a:cs typeface="Avenir"/>
              <a:sym typeface="Avenir"/>
            </a:endParaRPr>
          </a:p>
        </p:txBody>
      </p:sp>
      <p:sp>
        <p:nvSpPr>
          <p:cNvPr id="488" name="Google Shape;488;p57"/>
          <p:cNvSpPr txBox="1"/>
          <p:nvPr/>
        </p:nvSpPr>
        <p:spPr>
          <a:xfrm>
            <a:off x="2403000" y="6296838"/>
            <a:ext cx="8080200" cy="11715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CE0F69"/>
              </a:buClr>
              <a:buSzPts val="1400"/>
              <a:buFont typeface="Avenir"/>
              <a:buChar char="●"/>
            </a:pPr>
            <a:r>
              <a:rPr lang="en-US" sz="5500" b="1">
                <a:solidFill>
                  <a:srgbClr val="CE0F69"/>
                </a:solidFill>
                <a:latin typeface="Avenir"/>
                <a:ea typeface="Avenir"/>
                <a:cs typeface="Avenir"/>
                <a:sym typeface="Avenir"/>
              </a:rPr>
              <a:t>Superscoring</a:t>
            </a:r>
            <a:r>
              <a:rPr lang="en-US" sz="4500" b="1">
                <a:solidFill>
                  <a:srgbClr val="CE0F69"/>
                </a:solidFill>
                <a:latin typeface="Avenir"/>
                <a:ea typeface="Avenir"/>
                <a:cs typeface="Avenir"/>
                <a:sym typeface="Avenir"/>
              </a:rPr>
              <a:t> potential</a:t>
            </a:r>
            <a:endParaRPr sz="4500" b="1">
              <a:solidFill>
                <a:srgbClr val="CE0F69"/>
              </a:solidFill>
              <a:latin typeface="Avenir"/>
              <a:ea typeface="Avenir"/>
              <a:cs typeface="Avenir"/>
              <a:sym typeface="Avenir"/>
            </a:endParaRPr>
          </a:p>
        </p:txBody>
      </p:sp>
      <p:sp>
        <p:nvSpPr>
          <p:cNvPr id="489" name="Google Shape;489;p57"/>
          <p:cNvSpPr txBox="1"/>
          <p:nvPr/>
        </p:nvSpPr>
        <p:spPr>
          <a:xfrm>
            <a:off x="2403000" y="7468338"/>
            <a:ext cx="9036600" cy="11715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CE0F69"/>
              </a:buClr>
              <a:buSzPts val="1400"/>
              <a:buFont typeface="Avenir"/>
              <a:buChar char="●"/>
            </a:pPr>
            <a:r>
              <a:rPr lang="en-US" sz="4500" b="1">
                <a:solidFill>
                  <a:srgbClr val="CE0F69"/>
                </a:solidFill>
                <a:latin typeface="Avenir"/>
                <a:ea typeface="Avenir"/>
                <a:cs typeface="Avenir"/>
                <a:sym typeface="Avenir"/>
              </a:rPr>
              <a:t>Gains in </a:t>
            </a:r>
            <a:r>
              <a:rPr lang="en-US" sz="5500" b="1">
                <a:solidFill>
                  <a:srgbClr val="CE0F69"/>
                </a:solidFill>
                <a:latin typeface="Avenir"/>
                <a:ea typeface="Avenir"/>
                <a:cs typeface="Avenir"/>
                <a:sym typeface="Avenir"/>
              </a:rPr>
              <a:t>confidence </a:t>
            </a:r>
            <a:r>
              <a:rPr lang="en-US" sz="4500" b="1">
                <a:solidFill>
                  <a:srgbClr val="CE0F69"/>
                </a:solidFill>
                <a:latin typeface="Avenir"/>
                <a:ea typeface="Avenir"/>
                <a:cs typeface="Avenir"/>
                <a:sym typeface="Avenir"/>
              </a:rPr>
              <a:t>over time</a:t>
            </a:r>
            <a:endParaRPr sz="4500" b="1">
              <a:solidFill>
                <a:srgbClr val="CE0F69"/>
              </a:solidFill>
              <a:latin typeface="Avenir"/>
              <a:ea typeface="Avenir"/>
              <a:cs typeface="Avenir"/>
              <a:sym typeface="Avenir"/>
            </a:endParaRPr>
          </a:p>
        </p:txBody>
      </p:sp>
      <p:sp>
        <p:nvSpPr>
          <p:cNvPr id="490" name="Google Shape;490;p57"/>
          <p:cNvSpPr txBox="1"/>
          <p:nvPr/>
        </p:nvSpPr>
        <p:spPr>
          <a:xfrm>
            <a:off x="2403000" y="8639850"/>
            <a:ext cx="14499000" cy="16713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CE0F69"/>
              </a:buClr>
              <a:buSzPts val="1400"/>
              <a:buFont typeface="Avenir"/>
              <a:buChar char="●"/>
            </a:pPr>
            <a:r>
              <a:rPr lang="en-US" sz="4500" b="1">
                <a:solidFill>
                  <a:srgbClr val="CE0F69"/>
                </a:solidFill>
                <a:latin typeface="Avenir"/>
                <a:ea typeface="Avenir"/>
                <a:cs typeface="Avenir"/>
                <a:sym typeface="Avenir"/>
              </a:rPr>
              <a:t>Negates any test difficulty or scoring </a:t>
            </a:r>
            <a:r>
              <a:rPr lang="en-US" sz="5500" b="1">
                <a:solidFill>
                  <a:srgbClr val="CE0F69"/>
                </a:solidFill>
                <a:latin typeface="Avenir"/>
                <a:ea typeface="Avenir"/>
                <a:cs typeface="Avenir"/>
                <a:sym typeface="Avenir"/>
              </a:rPr>
              <a:t>fluctuation</a:t>
            </a:r>
            <a:endParaRPr sz="5500" b="1">
              <a:solidFill>
                <a:srgbClr val="CE0F69"/>
              </a:solidFill>
              <a:latin typeface="Avenir"/>
              <a:ea typeface="Avenir"/>
              <a:cs typeface="Avenir"/>
              <a:sym typeface="Avenir"/>
            </a:endParaRPr>
          </a:p>
        </p:txBody>
      </p:sp>
      <p:sp>
        <p:nvSpPr>
          <p:cNvPr id="491" name="Google Shape;491;p57"/>
          <p:cNvSpPr txBox="1"/>
          <p:nvPr/>
        </p:nvSpPr>
        <p:spPr>
          <a:xfrm>
            <a:off x="2403000" y="9792825"/>
            <a:ext cx="14048700" cy="11715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CE0F69"/>
              </a:buClr>
              <a:buSzPts val="1400"/>
              <a:buFont typeface="Avenir"/>
              <a:buChar char="●"/>
            </a:pPr>
            <a:r>
              <a:rPr lang="en-US" sz="4500" b="1">
                <a:solidFill>
                  <a:srgbClr val="CE0F69"/>
                </a:solidFill>
                <a:latin typeface="Avenir"/>
                <a:ea typeface="Avenir"/>
                <a:cs typeface="Avenir"/>
                <a:sym typeface="Avenir"/>
              </a:rPr>
              <a:t>Allows student and tutor to set </a:t>
            </a:r>
            <a:r>
              <a:rPr lang="en-US" sz="5500" b="1">
                <a:solidFill>
                  <a:srgbClr val="CE0F69"/>
                </a:solidFill>
                <a:latin typeface="Avenir"/>
                <a:ea typeface="Avenir"/>
                <a:cs typeface="Avenir"/>
                <a:sym typeface="Avenir"/>
              </a:rPr>
              <a:t>incremental </a:t>
            </a:r>
            <a:r>
              <a:rPr lang="en-US" sz="4500" b="1">
                <a:solidFill>
                  <a:srgbClr val="CE0F69"/>
                </a:solidFill>
                <a:latin typeface="Avenir"/>
                <a:ea typeface="Avenir"/>
                <a:cs typeface="Avenir"/>
                <a:sym typeface="Avenir"/>
              </a:rPr>
              <a:t>goals</a:t>
            </a:r>
            <a:endParaRPr sz="4500" b="1">
              <a:solidFill>
                <a:srgbClr val="CE0F69"/>
              </a:solidFill>
              <a:latin typeface="Avenir"/>
              <a:ea typeface="Avenir"/>
              <a:cs typeface="Avenir"/>
              <a:sym typeface="Avenir"/>
            </a:endParaRPr>
          </a:p>
        </p:txBody>
      </p:sp>
      <p:grpSp>
        <p:nvGrpSpPr>
          <p:cNvPr id="492" name="Google Shape;492;p57"/>
          <p:cNvGrpSpPr/>
          <p:nvPr/>
        </p:nvGrpSpPr>
        <p:grpSpPr>
          <a:xfrm>
            <a:off x="15943412" y="6173847"/>
            <a:ext cx="7344300" cy="3760500"/>
            <a:chOff x="15538412" y="6365422"/>
            <a:chExt cx="7344300" cy="3760500"/>
          </a:xfrm>
        </p:grpSpPr>
        <p:sp>
          <p:nvSpPr>
            <p:cNvPr id="493" name="Google Shape;493;p57"/>
            <p:cNvSpPr txBox="1"/>
            <p:nvPr/>
          </p:nvSpPr>
          <p:spPr>
            <a:xfrm>
              <a:off x="16451700" y="6848575"/>
              <a:ext cx="6270300" cy="279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5500" b="1">
                  <a:solidFill>
                    <a:srgbClr val="E5731E"/>
                  </a:solidFill>
                  <a:latin typeface="Avenir"/>
                  <a:ea typeface="Avenir"/>
                  <a:cs typeface="Avenir"/>
                  <a:sym typeface="Avenir"/>
                </a:rPr>
                <a:t>Plan for three and stop once you reach your goal!</a:t>
              </a:r>
              <a:endParaRPr sz="5500" b="1">
                <a:solidFill>
                  <a:srgbClr val="E5731E"/>
                </a:solidFill>
                <a:latin typeface="Avenir"/>
                <a:ea typeface="Avenir"/>
                <a:cs typeface="Avenir"/>
                <a:sym typeface="Avenir"/>
              </a:endParaRPr>
            </a:p>
          </p:txBody>
        </p:sp>
        <p:sp>
          <p:nvSpPr>
            <p:cNvPr id="494" name="Google Shape;494;p57"/>
            <p:cNvSpPr/>
            <p:nvPr/>
          </p:nvSpPr>
          <p:spPr>
            <a:xfrm>
              <a:off x="15538412" y="6365422"/>
              <a:ext cx="7344300" cy="3760500"/>
            </a:xfrm>
            <a:prstGeom prst="roundRect">
              <a:avLst>
                <a:gd name="adj" fmla="val 50000"/>
              </a:avLst>
            </a:prstGeom>
            <a:noFill/>
            <a:ln w="38100" cap="flat" cmpd="sng">
              <a:solidFill>
                <a:srgbClr val="40B4FF"/>
              </a:solidFill>
              <a:prstDash val="solid"/>
              <a:miter lim="400000"/>
              <a:headEnd type="none" w="sm" len="sm"/>
              <a:tailEnd type="none" w="sm" len="sm"/>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0" i="0" u="none" strike="noStrike" cap="none">
                <a:solidFill>
                  <a:srgbClr val="FFFFFF"/>
                </a:solidFill>
                <a:latin typeface="Helvetica Neue"/>
                <a:ea typeface="Helvetica Neue"/>
                <a:cs typeface="Helvetica Neue"/>
                <a:sym typeface="Helvetica Neue"/>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7"/>
                                        </p:tgtEl>
                                        <p:attrNameLst>
                                          <p:attrName>style.visibility</p:attrName>
                                        </p:attrNameLst>
                                      </p:cBhvr>
                                      <p:to>
                                        <p:strVal val="visible"/>
                                      </p:to>
                                    </p:set>
                                    <p:animEffect transition="in" filter="fade">
                                      <p:cBhvr>
                                        <p:cTn id="7" dur="1000"/>
                                        <p:tgtEl>
                                          <p:spTgt spid="4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8"/>
                                        </p:tgtEl>
                                        <p:attrNameLst>
                                          <p:attrName>style.visibility</p:attrName>
                                        </p:attrNameLst>
                                      </p:cBhvr>
                                      <p:to>
                                        <p:strVal val="visible"/>
                                      </p:to>
                                    </p:set>
                                    <p:animEffect transition="in" filter="fade">
                                      <p:cBhvr>
                                        <p:cTn id="12" dur="1000"/>
                                        <p:tgtEl>
                                          <p:spTgt spid="48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9"/>
                                        </p:tgtEl>
                                        <p:attrNameLst>
                                          <p:attrName>style.visibility</p:attrName>
                                        </p:attrNameLst>
                                      </p:cBhvr>
                                      <p:to>
                                        <p:strVal val="visible"/>
                                      </p:to>
                                    </p:set>
                                    <p:animEffect transition="in" filter="fade">
                                      <p:cBhvr>
                                        <p:cTn id="17" dur="1000"/>
                                        <p:tgtEl>
                                          <p:spTgt spid="48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90"/>
                                        </p:tgtEl>
                                        <p:attrNameLst>
                                          <p:attrName>style.visibility</p:attrName>
                                        </p:attrNameLst>
                                      </p:cBhvr>
                                      <p:to>
                                        <p:strVal val="visible"/>
                                      </p:to>
                                    </p:set>
                                    <p:animEffect transition="in" filter="fade">
                                      <p:cBhvr>
                                        <p:cTn id="22" dur="1000"/>
                                        <p:tgtEl>
                                          <p:spTgt spid="49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91"/>
                                        </p:tgtEl>
                                        <p:attrNameLst>
                                          <p:attrName>style.visibility</p:attrName>
                                        </p:attrNameLst>
                                      </p:cBhvr>
                                      <p:to>
                                        <p:strVal val="visible"/>
                                      </p:to>
                                    </p:set>
                                    <p:animEffect transition="in" filter="fade">
                                      <p:cBhvr>
                                        <p:cTn id="27" dur="1000"/>
                                        <p:tgtEl>
                                          <p:spTgt spid="49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92"/>
                                        </p:tgtEl>
                                        <p:attrNameLst>
                                          <p:attrName>style.visibility</p:attrName>
                                        </p:attrNameLst>
                                      </p:cBhvr>
                                      <p:to>
                                        <p:strVal val="visible"/>
                                      </p:to>
                                    </p:set>
                                    <p:animEffect transition="in" filter="fade">
                                      <p:cBhvr>
                                        <p:cTn id="32" dur="1000"/>
                                        <p:tgtEl>
                                          <p:spTgt spid="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58"/>
          <p:cNvSpPr txBox="1">
            <a:spLocks noGrp="1"/>
          </p:cNvSpPr>
          <p:nvPr>
            <p:ph type="body" idx="1"/>
          </p:nvPr>
        </p:nvSpPr>
        <p:spPr>
          <a:xfrm>
            <a:off x="2046397" y="2800879"/>
            <a:ext cx="20674200" cy="1171500"/>
          </a:xfrm>
          <a:prstGeom prst="rect">
            <a:avLst/>
          </a:prstGeom>
        </p:spPr>
        <p:txBody>
          <a:bodyPr spcFirstLastPara="1" wrap="square" lIns="71425" tIns="71425" rIns="71425" bIns="71425" anchor="ctr" anchorCtr="0">
            <a:noAutofit/>
          </a:bodyPr>
          <a:lstStyle/>
          <a:p>
            <a:pPr marL="0" lvl="0" indent="0" algn="l" rtl="0">
              <a:spcBef>
                <a:spcPts val="0"/>
              </a:spcBef>
              <a:spcAft>
                <a:spcPts val="0"/>
              </a:spcAft>
              <a:buNone/>
            </a:pPr>
            <a:r>
              <a:rPr lang="en-US"/>
              <a:t>You have lots of opportunities to take either test!</a:t>
            </a:r>
            <a:endParaRPr/>
          </a:p>
        </p:txBody>
      </p:sp>
      <p:grpSp>
        <p:nvGrpSpPr>
          <p:cNvPr id="500" name="Google Shape;500;p58"/>
          <p:cNvGrpSpPr/>
          <p:nvPr/>
        </p:nvGrpSpPr>
        <p:grpSpPr>
          <a:xfrm>
            <a:off x="5807765" y="5126516"/>
            <a:ext cx="13826635" cy="4051336"/>
            <a:chOff x="5807765" y="5126516"/>
            <a:chExt cx="13826635" cy="4051336"/>
          </a:xfrm>
        </p:grpSpPr>
        <p:grpSp>
          <p:nvGrpSpPr>
            <p:cNvPr id="501" name="Google Shape;501;p58"/>
            <p:cNvGrpSpPr/>
            <p:nvPr/>
          </p:nvGrpSpPr>
          <p:grpSpPr>
            <a:xfrm>
              <a:off x="5807765" y="5126516"/>
              <a:ext cx="1398033" cy="4051336"/>
              <a:chOff x="5807765" y="5126516"/>
              <a:chExt cx="1398033" cy="4051336"/>
            </a:xfrm>
          </p:grpSpPr>
          <p:sp>
            <p:nvSpPr>
              <p:cNvPr id="502" name="Google Shape;502;p58"/>
              <p:cNvSpPr/>
              <p:nvPr/>
            </p:nvSpPr>
            <p:spPr>
              <a:xfrm>
                <a:off x="5807765" y="5808669"/>
                <a:ext cx="1296000" cy="1614900"/>
              </a:xfrm>
              <a:prstGeom prst="rect">
                <a:avLst/>
              </a:prstGeom>
              <a:solidFill>
                <a:srgbClr val="CA297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4F4F4"/>
                  </a:buClr>
                  <a:buSzPts val="1800"/>
                  <a:buFont typeface="Calibri"/>
                  <a:buNone/>
                </a:pPr>
                <a:r>
                  <a:rPr lang="en-US" sz="3600" i="0" u="none" strike="noStrike" cap="none">
                    <a:solidFill>
                      <a:srgbClr val="F4F4F4"/>
                    </a:solidFill>
                    <a:latin typeface="Avenir"/>
                    <a:ea typeface="Avenir"/>
                    <a:cs typeface="Avenir"/>
                    <a:sym typeface="Avenir"/>
                  </a:rPr>
                  <a:t>Oct</a:t>
                </a:r>
                <a:endParaRPr sz="3600">
                  <a:latin typeface="Avenir"/>
                  <a:ea typeface="Avenir"/>
                  <a:cs typeface="Avenir"/>
                  <a:sym typeface="Avenir"/>
                </a:endParaRPr>
              </a:p>
            </p:txBody>
          </p:sp>
          <p:sp>
            <p:nvSpPr>
              <p:cNvPr id="503" name="Google Shape;503;p58"/>
              <p:cNvSpPr txBox="1"/>
              <p:nvPr/>
            </p:nvSpPr>
            <p:spPr>
              <a:xfrm>
                <a:off x="5825798" y="8400852"/>
                <a:ext cx="1380000" cy="777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Calibri"/>
                  <a:buNone/>
                </a:pPr>
                <a:r>
                  <a:rPr lang="en-US" sz="3600" i="0" u="none" strike="noStrike" cap="none">
                    <a:solidFill>
                      <a:srgbClr val="5E5E5E"/>
                    </a:solidFill>
                    <a:latin typeface="Avenir"/>
                    <a:ea typeface="Avenir"/>
                    <a:cs typeface="Avenir"/>
                    <a:sym typeface="Avenir"/>
                  </a:rPr>
                  <a:t>PSAT</a:t>
                </a:r>
                <a:endParaRPr sz="3600">
                  <a:solidFill>
                    <a:srgbClr val="5E5E5E"/>
                  </a:solidFill>
                  <a:latin typeface="Avenir"/>
                  <a:ea typeface="Avenir"/>
                  <a:cs typeface="Avenir"/>
                  <a:sym typeface="Avenir"/>
                </a:endParaRPr>
              </a:p>
            </p:txBody>
          </p:sp>
          <p:pic>
            <p:nvPicPr>
              <p:cNvPr id="504" name="Google Shape;504;p58" descr="http://www.ncphoofbeat.org/wp-content/uploads/2016/01/act_logo-1.jpg"/>
              <p:cNvPicPr preferRelativeResize="0"/>
              <p:nvPr/>
            </p:nvPicPr>
            <p:blipFill rotWithShape="1">
              <a:blip r:embed="rId3">
                <a:alphaModFix/>
              </a:blip>
              <a:srcRect/>
              <a:stretch/>
            </p:blipFill>
            <p:spPr>
              <a:xfrm>
                <a:off x="5943282" y="5126516"/>
                <a:ext cx="1107659" cy="486850"/>
              </a:xfrm>
              <a:prstGeom prst="rect">
                <a:avLst/>
              </a:prstGeom>
              <a:noFill/>
              <a:ln w="9525" cap="flat" cmpd="sng">
                <a:solidFill>
                  <a:srgbClr val="FF0000"/>
                </a:solidFill>
                <a:prstDash val="solid"/>
                <a:round/>
                <a:headEnd type="none" w="sm" len="sm"/>
                <a:tailEnd type="none" w="sm" len="sm"/>
              </a:ln>
            </p:spPr>
          </p:pic>
          <p:pic>
            <p:nvPicPr>
              <p:cNvPr id="505" name="Google Shape;505;p58" descr="http://www.wfisd.net/cms/lib/TX01000557/Centricity/Domain/1755/sat_logo.jpg"/>
              <p:cNvPicPr preferRelativeResize="0"/>
              <p:nvPr/>
            </p:nvPicPr>
            <p:blipFill rotWithShape="1">
              <a:blip r:embed="rId4">
                <a:alphaModFix/>
              </a:blip>
              <a:srcRect/>
              <a:stretch/>
            </p:blipFill>
            <p:spPr>
              <a:xfrm>
                <a:off x="5961975" y="7626974"/>
                <a:ext cx="1107658" cy="430629"/>
              </a:xfrm>
              <a:prstGeom prst="rect">
                <a:avLst/>
              </a:prstGeom>
              <a:noFill/>
              <a:ln>
                <a:noFill/>
              </a:ln>
            </p:spPr>
          </p:pic>
        </p:grpSp>
        <p:grpSp>
          <p:nvGrpSpPr>
            <p:cNvPr id="506" name="Google Shape;506;p58"/>
            <p:cNvGrpSpPr/>
            <p:nvPr/>
          </p:nvGrpSpPr>
          <p:grpSpPr>
            <a:xfrm>
              <a:off x="9353529" y="5126516"/>
              <a:ext cx="1333219" cy="2931087"/>
              <a:chOff x="9353529" y="5126516"/>
              <a:chExt cx="1333219" cy="2931087"/>
            </a:xfrm>
          </p:grpSpPr>
          <p:sp>
            <p:nvSpPr>
              <p:cNvPr id="507" name="Google Shape;507;p58"/>
              <p:cNvSpPr/>
              <p:nvPr/>
            </p:nvSpPr>
            <p:spPr>
              <a:xfrm>
                <a:off x="9353529" y="5808669"/>
                <a:ext cx="1296000" cy="1614900"/>
              </a:xfrm>
              <a:prstGeom prst="rect">
                <a:avLst/>
              </a:prstGeom>
              <a:solidFill>
                <a:srgbClr val="CA297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4F4F4"/>
                  </a:buClr>
                  <a:buSzPts val="1800"/>
                  <a:buFont typeface="Calibri"/>
                  <a:buNone/>
                </a:pPr>
                <a:r>
                  <a:rPr lang="en-US" sz="3600" i="0" u="none" strike="noStrike" cap="none">
                    <a:solidFill>
                      <a:srgbClr val="F4F4F4"/>
                    </a:solidFill>
                    <a:latin typeface="Avenir"/>
                    <a:ea typeface="Avenir"/>
                    <a:cs typeface="Avenir"/>
                    <a:sym typeface="Avenir"/>
                  </a:rPr>
                  <a:t>Dec</a:t>
                </a:r>
                <a:endParaRPr sz="3600">
                  <a:latin typeface="Avenir"/>
                  <a:ea typeface="Avenir"/>
                  <a:cs typeface="Avenir"/>
                  <a:sym typeface="Avenir"/>
                </a:endParaRPr>
              </a:p>
            </p:txBody>
          </p:sp>
          <p:pic>
            <p:nvPicPr>
              <p:cNvPr id="508" name="Google Shape;508;p58" descr="http://www.ncphoofbeat.org/wp-content/uploads/2016/01/act_logo-1.jpg"/>
              <p:cNvPicPr preferRelativeResize="0"/>
              <p:nvPr/>
            </p:nvPicPr>
            <p:blipFill rotWithShape="1">
              <a:blip r:embed="rId3">
                <a:alphaModFix/>
              </a:blip>
              <a:srcRect/>
              <a:stretch/>
            </p:blipFill>
            <p:spPr>
              <a:xfrm>
                <a:off x="9485628" y="5126516"/>
                <a:ext cx="1107659" cy="486850"/>
              </a:xfrm>
              <a:prstGeom prst="rect">
                <a:avLst/>
              </a:prstGeom>
              <a:noFill/>
              <a:ln w="9525" cap="flat" cmpd="sng">
                <a:solidFill>
                  <a:srgbClr val="FF0000"/>
                </a:solidFill>
                <a:prstDash val="solid"/>
                <a:round/>
                <a:headEnd type="none" w="sm" len="sm"/>
                <a:tailEnd type="none" w="sm" len="sm"/>
              </a:ln>
            </p:spPr>
          </p:pic>
          <p:pic>
            <p:nvPicPr>
              <p:cNvPr id="509" name="Google Shape;509;p58" descr="http://www.wfisd.net/cms/lib/TX01000557/Centricity/Domain/1755/sat_logo.jpg"/>
              <p:cNvPicPr preferRelativeResize="0"/>
              <p:nvPr/>
            </p:nvPicPr>
            <p:blipFill rotWithShape="1">
              <a:blip r:embed="rId4">
                <a:alphaModFix/>
              </a:blip>
              <a:srcRect/>
              <a:stretch/>
            </p:blipFill>
            <p:spPr>
              <a:xfrm>
                <a:off x="9579090" y="7626974"/>
                <a:ext cx="1107658" cy="430629"/>
              </a:xfrm>
              <a:prstGeom prst="rect">
                <a:avLst/>
              </a:prstGeom>
              <a:noFill/>
              <a:ln>
                <a:noFill/>
              </a:ln>
            </p:spPr>
          </p:pic>
        </p:grpSp>
        <p:grpSp>
          <p:nvGrpSpPr>
            <p:cNvPr id="510" name="Google Shape;510;p58"/>
            <p:cNvGrpSpPr/>
            <p:nvPr/>
          </p:nvGrpSpPr>
          <p:grpSpPr>
            <a:xfrm>
              <a:off x="18275315" y="5126516"/>
              <a:ext cx="1359084" cy="2931087"/>
              <a:chOff x="18275315" y="5126516"/>
              <a:chExt cx="1359084" cy="2931087"/>
            </a:xfrm>
          </p:grpSpPr>
          <p:sp>
            <p:nvSpPr>
              <p:cNvPr id="511" name="Google Shape;511;p58"/>
              <p:cNvSpPr/>
              <p:nvPr/>
            </p:nvSpPr>
            <p:spPr>
              <a:xfrm>
                <a:off x="18275315" y="5791519"/>
                <a:ext cx="1296000" cy="1614900"/>
              </a:xfrm>
              <a:prstGeom prst="rect">
                <a:avLst/>
              </a:prstGeom>
              <a:solidFill>
                <a:srgbClr val="CE0F6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4F4F4"/>
                  </a:buClr>
                  <a:buSzPts val="1800"/>
                  <a:buFont typeface="Calibri"/>
                  <a:buNone/>
                </a:pPr>
                <a:r>
                  <a:rPr lang="en-US" sz="3600" i="0" u="none" strike="noStrike" cap="none">
                    <a:solidFill>
                      <a:srgbClr val="F4F4F4"/>
                    </a:solidFill>
                    <a:latin typeface="Avenir"/>
                    <a:ea typeface="Avenir"/>
                    <a:cs typeface="Avenir"/>
                    <a:sym typeface="Avenir"/>
                  </a:rPr>
                  <a:t>Jun</a:t>
                </a:r>
                <a:endParaRPr sz="3600">
                  <a:latin typeface="Avenir"/>
                  <a:ea typeface="Avenir"/>
                  <a:cs typeface="Avenir"/>
                  <a:sym typeface="Avenir"/>
                </a:endParaRPr>
              </a:p>
            </p:txBody>
          </p:sp>
          <p:pic>
            <p:nvPicPr>
              <p:cNvPr id="512" name="Google Shape;512;p58" descr="http://www.ncphoofbeat.org/wp-content/uploads/2016/01/act_logo-1.jpg"/>
              <p:cNvPicPr preferRelativeResize="0"/>
              <p:nvPr/>
            </p:nvPicPr>
            <p:blipFill rotWithShape="1">
              <a:blip r:embed="rId3">
                <a:alphaModFix/>
              </a:blip>
              <a:srcRect/>
              <a:stretch/>
            </p:blipFill>
            <p:spPr>
              <a:xfrm>
                <a:off x="18395893" y="5126516"/>
                <a:ext cx="1107659" cy="486850"/>
              </a:xfrm>
              <a:prstGeom prst="rect">
                <a:avLst/>
              </a:prstGeom>
              <a:noFill/>
              <a:ln w="9525" cap="flat" cmpd="sng">
                <a:solidFill>
                  <a:srgbClr val="FF0000"/>
                </a:solidFill>
                <a:prstDash val="solid"/>
                <a:round/>
                <a:headEnd type="none" w="sm" len="sm"/>
                <a:tailEnd type="none" w="sm" len="sm"/>
              </a:ln>
            </p:spPr>
          </p:pic>
          <p:pic>
            <p:nvPicPr>
              <p:cNvPr id="513" name="Google Shape;513;p58" descr="http://www.wfisd.net/cms/lib/TX01000557/Centricity/Domain/1755/sat_logo.jpg"/>
              <p:cNvPicPr preferRelativeResize="0"/>
              <p:nvPr/>
            </p:nvPicPr>
            <p:blipFill rotWithShape="1">
              <a:blip r:embed="rId4">
                <a:alphaModFix/>
              </a:blip>
              <a:srcRect/>
              <a:stretch/>
            </p:blipFill>
            <p:spPr>
              <a:xfrm>
                <a:off x="18526741" y="7626974"/>
                <a:ext cx="1107658" cy="430629"/>
              </a:xfrm>
              <a:prstGeom prst="rect">
                <a:avLst/>
              </a:prstGeom>
              <a:noFill/>
              <a:ln>
                <a:noFill/>
              </a:ln>
            </p:spPr>
          </p:pic>
        </p:grpSp>
      </p:grpSp>
      <p:grpSp>
        <p:nvGrpSpPr>
          <p:cNvPr id="514" name="Google Shape;514;p58"/>
          <p:cNvGrpSpPr/>
          <p:nvPr/>
        </p:nvGrpSpPr>
        <p:grpSpPr>
          <a:xfrm>
            <a:off x="2004876" y="5789087"/>
            <a:ext cx="15980033" cy="2270828"/>
            <a:chOff x="2187526" y="9971775"/>
            <a:chExt cx="15980033" cy="2270828"/>
          </a:xfrm>
        </p:grpSpPr>
        <p:grpSp>
          <p:nvGrpSpPr>
            <p:cNvPr id="515" name="Google Shape;515;p58"/>
            <p:cNvGrpSpPr/>
            <p:nvPr/>
          </p:nvGrpSpPr>
          <p:grpSpPr>
            <a:xfrm>
              <a:off x="7777700" y="9971775"/>
              <a:ext cx="1296007" cy="2270828"/>
              <a:chOff x="11125700" y="6191775"/>
              <a:chExt cx="1296007" cy="2270828"/>
            </a:xfrm>
          </p:grpSpPr>
          <p:sp>
            <p:nvSpPr>
              <p:cNvPr id="516" name="Google Shape;516;p58"/>
              <p:cNvSpPr/>
              <p:nvPr/>
            </p:nvSpPr>
            <p:spPr>
              <a:xfrm>
                <a:off x="11125700" y="6191775"/>
                <a:ext cx="1296000" cy="1614900"/>
              </a:xfrm>
              <a:prstGeom prst="rect">
                <a:avLst/>
              </a:prstGeom>
              <a:solidFill>
                <a:schemeClr val="accent1"/>
              </a:solidFill>
              <a:ln w="9525" cap="flat" cmpd="sng">
                <a:solidFill>
                  <a:srgbClr val="4A7DBA"/>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4F4F4"/>
                  </a:buClr>
                  <a:buSzPts val="1800"/>
                  <a:buFont typeface="Calibri"/>
                  <a:buNone/>
                </a:pPr>
                <a:r>
                  <a:rPr lang="en-US" sz="3600" i="0" u="none" strike="noStrike" cap="none">
                    <a:solidFill>
                      <a:srgbClr val="F4F4F4"/>
                    </a:solidFill>
                    <a:latin typeface="Avenir"/>
                    <a:ea typeface="Avenir"/>
                    <a:cs typeface="Avenir"/>
                    <a:sym typeface="Avenir"/>
                  </a:rPr>
                  <a:t>Nov</a:t>
                </a:r>
                <a:endParaRPr sz="3600">
                  <a:latin typeface="Avenir"/>
                  <a:ea typeface="Avenir"/>
                  <a:cs typeface="Avenir"/>
                  <a:sym typeface="Avenir"/>
                </a:endParaRPr>
              </a:p>
            </p:txBody>
          </p:sp>
          <p:pic>
            <p:nvPicPr>
              <p:cNvPr id="517" name="Google Shape;517;p58" descr="http://www.wfisd.net/cms/lib/TX01000557/Centricity/Domain/1755/sat_logo.jpg"/>
              <p:cNvPicPr preferRelativeResize="0"/>
              <p:nvPr/>
            </p:nvPicPr>
            <p:blipFill rotWithShape="1">
              <a:blip r:embed="rId4">
                <a:alphaModFix/>
              </a:blip>
              <a:srcRect/>
              <a:stretch/>
            </p:blipFill>
            <p:spPr>
              <a:xfrm>
                <a:off x="11314048" y="8031974"/>
                <a:ext cx="1107658" cy="430629"/>
              </a:xfrm>
              <a:prstGeom prst="rect">
                <a:avLst/>
              </a:prstGeom>
              <a:noFill/>
              <a:ln>
                <a:noFill/>
              </a:ln>
            </p:spPr>
          </p:pic>
        </p:grpSp>
        <p:grpSp>
          <p:nvGrpSpPr>
            <p:cNvPr id="518" name="Google Shape;518;p58"/>
            <p:cNvGrpSpPr/>
            <p:nvPr/>
          </p:nvGrpSpPr>
          <p:grpSpPr>
            <a:xfrm>
              <a:off x="16813959" y="9971793"/>
              <a:ext cx="1353600" cy="2270811"/>
              <a:chOff x="23465059" y="5940218"/>
              <a:chExt cx="1353600" cy="2270811"/>
            </a:xfrm>
          </p:grpSpPr>
          <p:sp>
            <p:nvSpPr>
              <p:cNvPr id="519" name="Google Shape;519;p58"/>
              <p:cNvSpPr/>
              <p:nvPr/>
            </p:nvSpPr>
            <p:spPr>
              <a:xfrm>
                <a:off x="23465059" y="5940218"/>
                <a:ext cx="1353600" cy="1614900"/>
              </a:xfrm>
              <a:prstGeom prst="rect">
                <a:avLst/>
              </a:prstGeom>
              <a:solidFill>
                <a:schemeClr val="accent1"/>
              </a:solidFill>
              <a:ln w="9525" cap="flat" cmpd="sng">
                <a:solidFill>
                  <a:srgbClr val="4A7DBA"/>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4F4F4"/>
                  </a:buClr>
                  <a:buSzPts val="1800"/>
                  <a:buFont typeface="Calibri"/>
                  <a:buNone/>
                </a:pPr>
                <a:r>
                  <a:rPr lang="en-US" sz="3600" i="0" u="none" strike="noStrike" cap="none">
                    <a:solidFill>
                      <a:srgbClr val="F4F4F4"/>
                    </a:solidFill>
                    <a:latin typeface="Avenir"/>
                    <a:ea typeface="Avenir"/>
                    <a:cs typeface="Avenir"/>
                    <a:sym typeface="Avenir"/>
                  </a:rPr>
                  <a:t>May</a:t>
                </a:r>
                <a:endParaRPr sz="3600">
                  <a:latin typeface="Avenir"/>
                  <a:ea typeface="Avenir"/>
                  <a:cs typeface="Avenir"/>
                  <a:sym typeface="Avenir"/>
                </a:endParaRPr>
              </a:p>
            </p:txBody>
          </p:sp>
          <p:pic>
            <p:nvPicPr>
              <p:cNvPr id="520" name="Google Shape;520;p58" descr="http://www.wfisd.net/cms/lib/TX01000557/Centricity/Domain/1755/sat_logo.jpg"/>
              <p:cNvPicPr preferRelativeResize="0"/>
              <p:nvPr/>
            </p:nvPicPr>
            <p:blipFill rotWithShape="1">
              <a:blip r:embed="rId4">
                <a:alphaModFix/>
              </a:blip>
              <a:srcRect/>
              <a:stretch/>
            </p:blipFill>
            <p:spPr>
              <a:xfrm>
                <a:off x="23588018" y="7780399"/>
                <a:ext cx="1107658" cy="430629"/>
              </a:xfrm>
              <a:prstGeom prst="rect">
                <a:avLst/>
              </a:prstGeom>
              <a:noFill/>
              <a:ln>
                <a:noFill/>
              </a:ln>
            </p:spPr>
          </p:pic>
        </p:grpSp>
        <p:grpSp>
          <p:nvGrpSpPr>
            <p:cNvPr id="521" name="Google Shape;521;p58"/>
            <p:cNvGrpSpPr/>
            <p:nvPr/>
          </p:nvGrpSpPr>
          <p:grpSpPr>
            <a:xfrm>
              <a:off x="13021117" y="10035080"/>
              <a:ext cx="1296000" cy="2207523"/>
              <a:chOff x="18907117" y="6003505"/>
              <a:chExt cx="1296000" cy="2207523"/>
            </a:xfrm>
          </p:grpSpPr>
          <p:sp>
            <p:nvSpPr>
              <p:cNvPr id="522" name="Google Shape;522;p58"/>
              <p:cNvSpPr/>
              <p:nvPr/>
            </p:nvSpPr>
            <p:spPr>
              <a:xfrm>
                <a:off x="18907117" y="6003505"/>
                <a:ext cx="1296000" cy="1614900"/>
              </a:xfrm>
              <a:prstGeom prst="rect">
                <a:avLst/>
              </a:prstGeom>
              <a:solidFill>
                <a:schemeClr val="accent1"/>
              </a:solidFill>
              <a:ln w="9525" cap="flat" cmpd="sng">
                <a:solidFill>
                  <a:srgbClr val="4A7DBA"/>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114300" tIns="45700" rIns="91425" bIns="45700" anchor="ctr" anchorCtr="0">
                <a:noAutofit/>
              </a:bodyPr>
              <a:lstStyle/>
              <a:p>
                <a:pPr marL="0" marR="0" lvl="0" indent="0" algn="ctr" rtl="0">
                  <a:lnSpc>
                    <a:spcPct val="100000"/>
                  </a:lnSpc>
                  <a:spcBef>
                    <a:spcPts val="0"/>
                  </a:spcBef>
                  <a:spcAft>
                    <a:spcPts val="0"/>
                  </a:spcAft>
                  <a:buClr>
                    <a:srgbClr val="F4F4F4"/>
                  </a:buClr>
                  <a:buSzPts val="1800"/>
                  <a:buFont typeface="Calibri"/>
                  <a:buNone/>
                </a:pPr>
                <a:r>
                  <a:rPr lang="en-US" sz="3600" i="0" u="none" strike="noStrike" cap="none">
                    <a:solidFill>
                      <a:srgbClr val="F4F4F4"/>
                    </a:solidFill>
                    <a:latin typeface="Avenir"/>
                    <a:ea typeface="Avenir"/>
                    <a:cs typeface="Avenir"/>
                    <a:sym typeface="Avenir"/>
                  </a:rPr>
                  <a:t>Mar</a:t>
                </a:r>
                <a:endParaRPr sz="3600">
                  <a:latin typeface="Avenir"/>
                  <a:ea typeface="Avenir"/>
                  <a:cs typeface="Avenir"/>
                  <a:sym typeface="Avenir"/>
                </a:endParaRPr>
              </a:p>
            </p:txBody>
          </p:sp>
          <p:pic>
            <p:nvPicPr>
              <p:cNvPr id="523" name="Google Shape;523;p58" descr="http://www.wfisd.net/cms/lib/TX01000557/Centricity/Domain/1755/sat_logo.jpg"/>
              <p:cNvPicPr preferRelativeResize="0"/>
              <p:nvPr/>
            </p:nvPicPr>
            <p:blipFill rotWithShape="1">
              <a:blip r:embed="rId4">
                <a:alphaModFix/>
              </a:blip>
              <a:srcRect/>
              <a:stretch/>
            </p:blipFill>
            <p:spPr>
              <a:xfrm>
                <a:off x="19001291" y="7780399"/>
                <a:ext cx="1107658" cy="430629"/>
              </a:xfrm>
              <a:prstGeom prst="rect">
                <a:avLst/>
              </a:prstGeom>
              <a:noFill/>
              <a:ln>
                <a:noFill/>
              </a:ln>
            </p:spPr>
          </p:pic>
        </p:grpSp>
        <p:grpSp>
          <p:nvGrpSpPr>
            <p:cNvPr id="524" name="Google Shape;524;p58"/>
            <p:cNvGrpSpPr/>
            <p:nvPr/>
          </p:nvGrpSpPr>
          <p:grpSpPr>
            <a:xfrm>
              <a:off x="2187526" y="9971780"/>
              <a:ext cx="1296000" cy="2270824"/>
              <a:chOff x="2220476" y="5948780"/>
              <a:chExt cx="1296000" cy="2270824"/>
            </a:xfrm>
          </p:grpSpPr>
          <p:sp>
            <p:nvSpPr>
              <p:cNvPr id="525" name="Google Shape;525;p58"/>
              <p:cNvSpPr/>
              <p:nvPr/>
            </p:nvSpPr>
            <p:spPr>
              <a:xfrm>
                <a:off x="2220476" y="5948780"/>
                <a:ext cx="1296000" cy="1614900"/>
              </a:xfrm>
              <a:prstGeom prst="rect">
                <a:avLst/>
              </a:prstGeom>
              <a:solidFill>
                <a:schemeClr val="accent1"/>
              </a:solidFill>
              <a:ln w="9525" cap="flat" cmpd="sng">
                <a:solidFill>
                  <a:srgbClr val="4A7DBA"/>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4F4F4"/>
                  </a:buClr>
                  <a:buSzPts val="1800"/>
                  <a:buFont typeface="Calibri"/>
                  <a:buNone/>
                </a:pPr>
                <a:r>
                  <a:rPr lang="en-US" sz="3600" i="0" u="none" strike="noStrike" cap="none">
                    <a:solidFill>
                      <a:srgbClr val="F4F4F4"/>
                    </a:solidFill>
                    <a:latin typeface="Avenir"/>
                    <a:ea typeface="Avenir"/>
                    <a:cs typeface="Avenir"/>
                    <a:sym typeface="Avenir"/>
                  </a:rPr>
                  <a:t>Aug</a:t>
                </a:r>
                <a:endParaRPr sz="3600">
                  <a:latin typeface="Avenir"/>
                  <a:ea typeface="Avenir"/>
                  <a:cs typeface="Avenir"/>
                  <a:sym typeface="Avenir"/>
                </a:endParaRPr>
              </a:p>
            </p:txBody>
          </p:sp>
          <p:pic>
            <p:nvPicPr>
              <p:cNvPr id="526" name="Google Shape;526;p58" descr="http://www.wfisd.net/cms/lib/TX01000557/Centricity/Domain/1755/sat_logo.jpg"/>
              <p:cNvPicPr preferRelativeResize="0"/>
              <p:nvPr/>
            </p:nvPicPr>
            <p:blipFill rotWithShape="1">
              <a:blip r:embed="rId4">
                <a:alphaModFix/>
              </a:blip>
              <a:srcRect/>
              <a:stretch/>
            </p:blipFill>
            <p:spPr>
              <a:xfrm>
                <a:off x="2314638" y="7788974"/>
                <a:ext cx="1107658" cy="430629"/>
              </a:xfrm>
              <a:prstGeom prst="rect">
                <a:avLst/>
              </a:prstGeom>
              <a:noFill/>
              <a:ln>
                <a:noFill/>
              </a:ln>
            </p:spPr>
          </p:pic>
        </p:grpSp>
      </p:grpSp>
      <p:grpSp>
        <p:nvGrpSpPr>
          <p:cNvPr id="527" name="Google Shape;527;p58"/>
          <p:cNvGrpSpPr/>
          <p:nvPr/>
        </p:nvGrpSpPr>
        <p:grpSpPr>
          <a:xfrm>
            <a:off x="3980883" y="5126522"/>
            <a:ext cx="17631244" cy="2297060"/>
            <a:chOff x="15212883" y="9177835"/>
            <a:chExt cx="17631244" cy="2297060"/>
          </a:xfrm>
        </p:grpSpPr>
        <p:grpSp>
          <p:nvGrpSpPr>
            <p:cNvPr id="528" name="Google Shape;528;p58"/>
            <p:cNvGrpSpPr/>
            <p:nvPr/>
          </p:nvGrpSpPr>
          <p:grpSpPr>
            <a:xfrm>
              <a:off x="15212883" y="9177841"/>
              <a:ext cx="1296000" cy="2297053"/>
              <a:chOff x="4034883" y="5126516"/>
              <a:chExt cx="1296000" cy="2297053"/>
            </a:xfrm>
          </p:grpSpPr>
          <p:sp>
            <p:nvSpPr>
              <p:cNvPr id="529" name="Google Shape;529;p58"/>
              <p:cNvSpPr/>
              <p:nvPr/>
            </p:nvSpPr>
            <p:spPr>
              <a:xfrm>
                <a:off x="4034883" y="5808669"/>
                <a:ext cx="1296000" cy="1614900"/>
              </a:xfrm>
              <a:prstGeom prst="rect">
                <a:avLst/>
              </a:prstGeom>
              <a:solidFill>
                <a:srgbClr val="C8102E"/>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4F4F4"/>
                  </a:buClr>
                  <a:buSzPts val="1800"/>
                  <a:buFont typeface="Calibri"/>
                  <a:buNone/>
                </a:pPr>
                <a:r>
                  <a:rPr lang="en-US" sz="3600" i="0" u="none" strike="noStrike" cap="none">
                    <a:solidFill>
                      <a:srgbClr val="F4F4F4"/>
                    </a:solidFill>
                    <a:latin typeface="Avenir"/>
                    <a:ea typeface="Avenir"/>
                    <a:cs typeface="Avenir"/>
                    <a:sym typeface="Avenir"/>
                  </a:rPr>
                  <a:t>Sep</a:t>
                </a:r>
                <a:endParaRPr sz="3600">
                  <a:latin typeface="Avenir"/>
                  <a:ea typeface="Avenir"/>
                  <a:cs typeface="Avenir"/>
                  <a:sym typeface="Avenir"/>
                </a:endParaRPr>
              </a:p>
            </p:txBody>
          </p:sp>
          <p:pic>
            <p:nvPicPr>
              <p:cNvPr id="530" name="Google Shape;530;p58" descr="http://www.ncphoofbeat.org/wp-content/uploads/2016/01/act_logo-1.jpg"/>
              <p:cNvPicPr preferRelativeResize="0"/>
              <p:nvPr/>
            </p:nvPicPr>
            <p:blipFill rotWithShape="1">
              <a:blip r:embed="rId3">
                <a:alphaModFix/>
              </a:blip>
              <a:srcRect/>
              <a:stretch/>
            </p:blipFill>
            <p:spPr>
              <a:xfrm>
                <a:off x="4143012" y="5126516"/>
                <a:ext cx="1107659" cy="486850"/>
              </a:xfrm>
              <a:prstGeom prst="rect">
                <a:avLst/>
              </a:prstGeom>
              <a:noFill/>
              <a:ln w="9525" cap="flat" cmpd="sng">
                <a:solidFill>
                  <a:srgbClr val="FF0000"/>
                </a:solidFill>
                <a:prstDash val="solid"/>
                <a:round/>
                <a:headEnd type="none" w="sm" len="sm"/>
                <a:tailEnd type="none" w="sm" len="sm"/>
              </a:ln>
            </p:spPr>
          </p:pic>
        </p:grpSp>
        <p:grpSp>
          <p:nvGrpSpPr>
            <p:cNvPr id="531" name="Google Shape;531;p58"/>
            <p:cNvGrpSpPr/>
            <p:nvPr/>
          </p:nvGrpSpPr>
          <p:grpSpPr>
            <a:xfrm>
              <a:off x="25931175" y="9177841"/>
              <a:ext cx="1296000" cy="2297054"/>
              <a:chOff x="20234175" y="4708591"/>
              <a:chExt cx="1296000" cy="2297054"/>
            </a:xfrm>
          </p:grpSpPr>
          <p:sp>
            <p:nvSpPr>
              <p:cNvPr id="532" name="Google Shape;532;p58"/>
              <p:cNvSpPr/>
              <p:nvPr/>
            </p:nvSpPr>
            <p:spPr>
              <a:xfrm>
                <a:off x="20234175" y="5390744"/>
                <a:ext cx="1296000" cy="1614900"/>
              </a:xfrm>
              <a:prstGeom prst="rect">
                <a:avLst/>
              </a:prstGeom>
              <a:solidFill>
                <a:srgbClr val="C8102E"/>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4F4F4"/>
                  </a:buClr>
                  <a:buSzPts val="1800"/>
                  <a:buFont typeface="Calibri"/>
                  <a:buNone/>
                </a:pPr>
                <a:r>
                  <a:rPr lang="en-US" sz="3600" i="0" u="none" strike="noStrike" cap="none">
                    <a:solidFill>
                      <a:srgbClr val="F4F4F4"/>
                    </a:solidFill>
                    <a:latin typeface="Avenir"/>
                    <a:ea typeface="Avenir"/>
                    <a:cs typeface="Avenir"/>
                    <a:sym typeface="Avenir"/>
                  </a:rPr>
                  <a:t>Apr</a:t>
                </a:r>
                <a:endParaRPr sz="3600">
                  <a:latin typeface="Avenir"/>
                  <a:ea typeface="Avenir"/>
                  <a:cs typeface="Avenir"/>
                  <a:sym typeface="Avenir"/>
                </a:endParaRPr>
              </a:p>
            </p:txBody>
          </p:sp>
          <p:pic>
            <p:nvPicPr>
              <p:cNvPr id="533" name="Google Shape;533;p58" descr="http://www.ncphoofbeat.org/wp-content/uploads/2016/01/act_logo-1.jpg"/>
              <p:cNvPicPr preferRelativeResize="0"/>
              <p:nvPr/>
            </p:nvPicPr>
            <p:blipFill rotWithShape="1">
              <a:blip r:embed="rId3">
                <a:alphaModFix/>
              </a:blip>
              <a:srcRect/>
              <a:stretch/>
            </p:blipFill>
            <p:spPr>
              <a:xfrm>
                <a:off x="20328338" y="4708591"/>
                <a:ext cx="1107659" cy="486850"/>
              </a:xfrm>
              <a:prstGeom prst="rect">
                <a:avLst/>
              </a:prstGeom>
              <a:noFill/>
              <a:ln w="9525" cap="flat" cmpd="sng">
                <a:solidFill>
                  <a:srgbClr val="FF0000"/>
                </a:solidFill>
                <a:prstDash val="solid"/>
                <a:round/>
                <a:headEnd type="none" w="sm" len="sm"/>
                <a:tailEnd type="none" w="sm" len="sm"/>
              </a:ln>
            </p:spPr>
          </p:pic>
        </p:grpSp>
        <p:grpSp>
          <p:nvGrpSpPr>
            <p:cNvPr id="534" name="Google Shape;534;p58"/>
            <p:cNvGrpSpPr/>
            <p:nvPr/>
          </p:nvGrpSpPr>
          <p:grpSpPr>
            <a:xfrm>
              <a:off x="22277411" y="9177841"/>
              <a:ext cx="1296000" cy="2297054"/>
              <a:chOff x="16202411" y="4708591"/>
              <a:chExt cx="1296000" cy="2297054"/>
            </a:xfrm>
          </p:grpSpPr>
          <p:sp>
            <p:nvSpPr>
              <p:cNvPr id="535" name="Google Shape;535;p58"/>
              <p:cNvSpPr/>
              <p:nvPr/>
            </p:nvSpPr>
            <p:spPr>
              <a:xfrm>
                <a:off x="16202411" y="5390744"/>
                <a:ext cx="1296000" cy="1614900"/>
              </a:xfrm>
              <a:prstGeom prst="rect">
                <a:avLst/>
              </a:prstGeom>
              <a:solidFill>
                <a:srgbClr val="C8102E"/>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4F4F4"/>
                  </a:buClr>
                  <a:buSzPts val="1800"/>
                  <a:buFont typeface="Calibri"/>
                  <a:buNone/>
                </a:pPr>
                <a:r>
                  <a:rPr lang="en-US" sz="3600" i="0" u="none" strike="noStrike" cap="none">
                    <a:solidFill>
                      <a:srgbClr val="F4F4F4"/>
                    </a:solidFill>
                    <a:latin typeface="Avenir"/>
                    <a:ea typeface="Avenir"/>
                    <a:cs typeface="Avenir"/>
                    <a:sym typeface="Avenir"/>
                  </a:rPr>
                  <a:t>Feb</a:t>
                </a:r>
                <a:endParaRPr sz="3600">
                  <a:latin typeface="Avenir"/>
                  <a:ea typeface="Avenir"/>
                  <a:cs typeface="Avenir"/>
                  <a:sym typeface="Avenir"/>
                </a:endParaRPr>
              </a:p>
            </p:txBody>
          </p:sp>
          <p:pic>
            <p:nvPicPr>
              <p:cNvPr id="536" name="Google Shape;536;p58" descr="http://www.ncphoofbeat.org/wp-content/uploads/2016/01/act_logo-1.jpg"/>
              <p:cNvPicPr preferRelativeResize="0"/>
              <p:nvPr/>
            </p:nvPicPr>
            <p:blipFill rotWithShape="1">
              <a:blip r:embed="rId3">
                <a:alphaModFix/>
              </a:blip>
              <a:srcRect/>
              <a:stretch/>
            </p:blipFill>
            <p:spPr>
              <a:xfrm>
                <a:off x="16296567" y="4708591"/>
                <a:ext cx="1107659" cy="486850"/>
              </a:xfrm>
              <a:prstGeom prst="rect">
                <a:avLst/>
              </a:prstGeom>
              <a:noFill/>
              <a:ln w="9525" cap="flat" cmpd="sng">
                <a:solidFill>
                  <a:srgbClr val="FF0000"/>
                </a:solidFill>
                <a:prstDash val="solid"/>
                <a:round/>
                <a:headEnd type="none" w="sm" len="sm"/>
                <a:tailEnd type="none" w="sm" len="sm"/>
              </a:ln>
            </p:spPr>
          </p:pic>
        </p:grpSp>
        <p:grpSp>
          <p:nvGrpSpPr>
            <p:cNvPr id="537" name="Google Shape;537;p58"/>
            <p:cNvGrpSpPr/>
            <p:nvPr/>
          </p:nvGrpSpPr>
          <p:grpSpPr>
            <a:xfrm>
              <a:off x="31548126" y="9177835"/>
              <a:ext cx="1296000" cy="2297044"/>
              <a:chOff x="28929126" y="4617372"/>
              <a:chExt cx="1296000" cy="2297044"/>
            </a:xfrm>
          </p:grpSpPr>
          <p:sp>
            <p:nvSpPr>
              <p:cNvPr id="538" name="Google Shape;538;p58"/>
              <p:cNvSpPr/>
              <p:nvPr/>
            </p:nvSpPr>
            <p:spPr>
              <a:xfrm>
                <a:off x="28929126" y="5299517"/>
                <a:ext cx="1296000" cy="1614900"/>
              </a:xfrm>
              <a:prstGeom prst="rect">
                <a:avLst/>
              </a:prstGeom>
              <a:solidFill>
                <a:srgbClr val="C8102E"/>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4F4F4"/>
                  </a:buClr>
                  <a:buSzPts val="1800"/>
                  <a:buFont typeface="Calibri"/>
                  <a:buNone/>
                </a:pPr>
                <a:r>
                  <a:rPr lang="en-US" sz="3600" i="0" u="none" strike="noStrike" cap="none">
                    <a:solidFill>
                      <a:srgbClr val="F4F4F4"/>
                    </a:solidFill>
                    <a:latin typeface="Avenir"/>
                    <a:ea typeface="Avenir"/>
                    <a:cs typeface="Avenir"/>
                    <a:sym typeface="Avenir"/>
                  </a:rPr>
                  <a:t>Jul</a:t>
                </a:r>
                <a:endParaRPr sz="3600">
                  <a:latin typeface="Avenir"/>
                  <a:ea typeface="Avenir"/>
                  <a:cs typeface="Avenir"/>
                  <a:sym typeface="Avenir"/>
                </a:endParaRPr>
              </a:p>
            </p:txBody>
          </p:sp>
          <p:pic>
            <p:nvPicPr>
              <p:cNvPr id="539" name="Google Shape;539;p58" descr="http://www.ncphoofbeat.org/wp-content/uploads/2016/01/act_logo-1.jpg"/>
              <p:cNvPicPr preferRelativeResize="0"/>
              <p:nvPr/>
            </p:nvPicPr>
            <p:blipFill rotWithShape="1">
              <a:blip r:embed="rId3">
                <a:alphaModFix/>
              </a:blip>
              <a:srcRect/>
              <a:stretch/>
            </p:blipFill>
            <p:spPr>
              <a:xfrm>
                <a:off x="29023299" y="4617372"/>
                <a:ext cx="1107659" cy="486850"/>
              </a:xfrm>
              <a:prstGeom prst="rect">
                <a:avLst/>
              </a:prstGeom>
              <a:noFill/>
              <a:ln w="9525" cap="flat" cmpd="sng">
                <a:solidFill>
                  <a:srgbClr val="FF0000"/>
                </a:solidFill>
                <a:prstDash val="solid"/>
                <a:round/>
                <a:headEnd type="none" w="sm" len="sm"/>
                <a:tailEnd type="none" w="sm" len="sm"/>
              </a:ln>
            </p:spPr>
          </p:pic>
        </p:grpSp>
      </p:grpSp>
      <p:sp>
        <p:nvSpPr>
          <p:cNvPr id="540" name="Google Shape;540;p58"/>
          <p:cNvSpPr txBox="1"/>
          <p:nvPr/>
        </p:nvSpPr>
        <p:spPr>
          <a:xfrm>
            <a:off x="1674000" y="9531000"/>
            <a:ext cx="20169000" cy="224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500" b="1">
                <a:solidFill>
                  <a:srgbClr val="70AE21"/>
                </a:solidFill>
                <a:latin typeface="Avenir"/>
                <a:ea typeface="Avenir"/>
                <a:cs typeface="Avenir"/>
                <a:sym typeface="Avenir"/>
              </a:rPr>
              <a:t>Remember that registration for any given test (except for PSAT) closes about a month before the test date. Registering earlier than that is smart - the earlier you register, the more likely you’ll be able to take the test at your first-choice location.</a:t>
            </a:r>
            <a:endParaRPr sz="4500" b="1">
              <a:solidFill>
                <a:srgbClr val="70AE21"/>
              </a:solidFill>
              <a:latin typeface="Avenir"/>
              <a:ea typeface="Avenir"/>
              <a:cs typeface="Avenir"/>
              <a:sym typeface="Aveni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4"/>
                                        </p:tgtEl>
                                        <p:attrNameLst>
                                          <p:attrName>style.visibility</p:attrName>
                                        </p:attrNameLst>
                                      </p:cBhvr>
                                      <p:to>
                                        <p:strVal val="visible"/>
                                      </p:to>
                                    </p:set>
                                    <p:animEffect transition="in" filter="fade">
                                      <p:cBhvr>
                                        <p:cTn id="7" dur="1000"/>
                                        <p:tgtEl>
                                          <p:spTgt spid="5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7"/>
                                        </p:tgtEl>
                                        <p:attrNameLst>
                                          <p:attrName>style.visibility</p:attrName>
                                        </p:attrNameLst>
                                      </p:cBhvr>
                                      <p:to>
                                        <p:strVal val="visible"/>
                                      </p:to>
                                    </p:set>
                                    <p:animEffect transition="in" filter="fade">
                                      <p:cBhvr>
                                        <p:cTn id="12" dur="1000"/>
                                        <p:tgtEl>
                                          <p:spTgt spid="5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0"/>
                                        </p:tgtEl>
                                        <p:attrNameLst>
                                          <p:attrName>style.visibility</p:attrName>
                                        </p:attrNameLst>
                                      </p:cBhvr>
                                      <p:to>
                                        <p:strVal val="visible"/>
                                      </p:to>
                                    </p:set>
                                    <p:animEffect transition="in" filter="fade">
                                      <p:cBhvr>
                                        <p:cTn id="17" dur="1000"/>
                                        <p:tgtEl>
                                          <p:spTgt spid="50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40"/>
                                        </p:tgtEl>
                                        <p:attrNameLst>
                                          <p:attrName>style.visibility</p:attrName>
                                        </p:attrNameLst>
                                      </p:cBhvr>
                                      <p:to>
                                        <p:strVal val="visible"/>
                                      </p:to>
                                    </p:set>
                                    <p:animEffect transition="in" filter="fade">
                                      <p:cBhvr>
                                        <p:cTn id="22" dur="1000"/>
                                        <p:tgtEl>
                                          <p:spTgt spid="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59"/>
          <p:cNvSpPr txBox="1">
            <a:spLocks noGrp="1"/>
          </p:cNvSpPr>
          <p:nvPr>
            <p:ph type="body" idx="1"/>
          </p:nvPr>
        </p:nvSpPr>
        <p:spPr>
          <a:xfrm>
            <a:off x="2503622" y="2531929"/>
            <a:ext cx="20674200" cy="1171500"/>
          </a:xfrm>
          <a:prstGeom prst="rect">
            <a:avLst/>
          </a:prstGeom>
        </p:spPr>
        <p:txBody>
          <a:bodyPr spcFirstLastPara="1" wrap="square" lIns="71425" tIns="71425" rIns="71425" bIns="71425" anchor="ctr" anchorCtr="0">
            <a:noAutofit/>
          </a:bodyPr>
          <a:lstStyle/>
          <a:p>
            <a:pPr marL="0" lvl="0" indent="0" algn="l" rtl="0">
              <a:spcBef>
                <a:spcPts val="0"/>
              </a:spcBef>
              <a:spcAft>
                <a:spcPts val="0"/>
              </a:spcAft>
              <a:buNone/>
            </a:pPr>
            <a:r>
              <a:rPr lang="en-US"/>
              <a:t>Prep commitment by the numbers</a:t>
            </a:r>
            <a:endParaRPr/>
          </a:p>
        </p:txBody>
      </p:sp>
      <p:grpSp>
        <p:nvGrpSpPr>
          <p:cNvPr id="546" name="Google Shape;546;p59"/>
          <p:cNvGrpSpPr/>
          <p:nvPr/>
        </p:nvGrpSpPr>
        <p:grpSpPr>
          <a:xfrm>
            <a:off x="2278400" y="4231350"/>
            <a:ext cx="4370225" cy="3563747"/>
            <a:chOff x="7065550" y="4661675"/>
            <a:chExt cx="4370225" cy="3563747"/>
          </a:xfrm>
        </p:grpSpPr>
        <p:sp>
          <p:nvSpPr>
            <p:cNvPr id="547" name="Google Shape;547;p59"/>
            <p:cNvSpPr/>
            <p:nvPr/>
          </p:nvSpPr>
          <p:spPr>
            <a:xfrm>
              <a:off x="7641075" y="4854022"/>
              <a:ext cx="3794700" cy="3371400"/>
            </a:xfrm>
            <a:prstGeom prst="roundRect">
              <a:avLst>
                <a:gd name="adj" fmla="val 12684"/>
              </a:avLst>
            </a:prstGeom>
            <a:noFill/>
            <a:ln w="38100" cap="flat" cmpd="sng">
              <a:solidFill>
                <a:srgbClr val="40B4FF"/>
              </a:solidFill>
              <a:prstDash val="solid"/>
              <a:miter lim="400000"/>
              <a:headEnd type="none" w="sm" len="sm"/>
              <a:tailEnd type="none" w="sm" len="sm"/>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r>
                <a:rPr lang="en-US" sz="3600" b="1">
                  <a:solidFill>
                    <a:srgbClr val="FB5C26"/>
                  </a:solidFill>
                  <a:latin typeface="Avenir"/>
                  <a:ea typeface="Avenir"/>
                  <a:cs typeface="Avenir"/>
                  <a:sym typeface="Avenir"/>
                </a:rPr>
                <a:t>Hours instruction to hours homework</a:t>
              </a:r>
              <a:endParaRPr sz="3600" b="1" i="0" u="none" strike="noStrike" cap="none">
                <a:solidFill>
                  <a:srgbClr val="FB5C26"/>
                </a:solidFill>
                <a:latin typeface="Avenir"/>
                <a:ea typeface="Avenir"/>
                <a:cs typeface="Avenir"/>
                <a:sym typeface="Avenir"/>
              </a:endParaRPr>
            </a:p>
          </p:txBody>
        </p:sp>
        <p:sp>
          <p:nvSpPr>
            <p:cNvPr id="548" name="Google Shape;548;p59"/>
            <p:cNvSpPr/>
            <p:nvPr/>
          </p:nvSpPr>
          <p:spPr>
            <a:xfrm>
              <a:off x="7065550" y="4661675"/>
              <a:ext cx="1540576" cy="1171501"/>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70AE21"/>
                  </a:solidFill>
                  <a:latin typeface="Arial"/>
                </a:rPr>
                <a:t>1:1</a:t>
              </a:r>
            </a:p>
          </p:txBody>
        </p:sp>
      </p:grpSp>
      <p:grpSp>
        <p:nvGrpSpPr>
          <p:cNvPr id="549" name="Google Shape;549;p59"/>
          <p:cNvGrpSpPr/>
          <p:nvPr/>
        </p:nvGrpSpPr>
        <p:grpSpPr>
          <a:xfrm>
            <a:off x="7440966" y="6481375"/>
            <a:ext cx="3932084" cy="3756097"/>
            <a:chOff x="9565616" y="4231350"/>
            <a:chExt cx="3932084" cy="3756097"/>
          </a:xfrm>
        </p:grpSpPr>
        <p:sp>
          <p:nvSpPr>
            <p:cNvPr id="550" name="Google Shape;550;p59"/>
            <p:cNvSpPr/>
            <p:nvPr/>
          </p:nvSpPr>
          <p:spPr>
            <a:xfrm>
              <a:off x="9703000" y="4616047"/>
              <a:ext cx="3794700" cy="3371400"/>
            </a:xfrm>
            <a:prstGeom prst="roundRect">
              <a:avLst>
                <a:gd name="adj" fmla="val 12684"/>
              </a:avLst>
            </a:prstGeom>
            <a:noFill/>
            <a:ln w="38100" cap="flat" cmpd="sng">
              <a:solidFill>
                <a:srgbClr val="40B4FF"/>
              </a:solidFill>
              <a:prstDash val="solid"/>
              <a:miter lim="400000"/>
              <a:headEnd type="none" w="sm" len="sm"/>
              <a:tailEnd type="none" w="sm" len="sm"/>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r>
                <a:rPr lang="en-US" sz="3600" b="1">
                  <a:solidFill>
                    <a:srgbClr val="FB5C26"/>
                  </a:solidFill>
                  <a:latin typeface="Avenir"/>
                  <a:ea typeface="Avenir"/>
                  <a:cs typeface="Avenir"/>
                  <a:sym typeface="Avenir"/>
                </a:rPr>
                <a:t>Hours of instruction per timed practice test.</a:t>
              </a:r>
              <a:endParaRPr sz="3600" b="1" i="0" u="none" strike="noStrike" cap="none">
                <a:solidFill>
                  <a:srgbClr val="FB5C26"/>
                </a:solidFill>
                <a:latin typeface="Avenir"/>
                <a:ea typeface="Avenir"/>
                <a:cs typeface="Avenir"/>
                <a:sym typeface="Avenir"/>
              </a:endParaRPr>
            </a:p>
          </p:txBody>
        </p:sp>
        <p:sp>
          <p:nvSpPr>
            <p:cNvPr id="551" name="Google Shape;551;p59"/>
            <p:cNvSpPr/>
            <p:nvPr/>
          </p:nvSpPr>
          <p:spPr>
            <a:xfrm>
              <a:off x="9565616" y="4231350"/>
              <a:ext cx="788940" cy="1219271"/>
            </a:xfrm>
            <a:prstGeom prst="rect">
              <a:avLst/>
            </a:prstGeom>
          </p:spPr>
          <p:txBody>
            <a:bodyPr>
              <a:prstTxWarp prst="textPlain">
                <a:avLst/>
              </a:prstTxWarp>
            </a:bodyPr>
            <a:lstStyle/>
            <a:p>
              <a:pPr lvl="0" algn="ctr"/>
              <a:r>
                <a:rPr b="0" i="0">
                  <a:ln w="9525" cap="flat" cmpd="sng">
                    <a:solidFill>
                      <a:schemeClr val="dk2"/>
                    </a:solidFill>
                    <a:prstDash val="solid"/>
                    <a:miter lim="8000"/>
                    <a:headEnd type="none" w="sm" len="sm"/>
                    <a:tailEnd type="none" w="sm" len="sm"/>
                  </a:ln>
                  <a:solidFill>
                    <a:srgbClr val="70AE21"/>
                  </a:solidFill>
                  <a:latin typeface="Arial"/>
                </a:rPr>
                <a:t>6</a:t>
              </a:r>
            </a:p>
          </p:txBody>
        </p:sp>
      </p:grpSp>
      <p:grpSp>
        <p:nvGrpSpPr>
          <p:cNvPr id="552" name="Google Shape;552;p59"/>
          <p:cNvGrpSpPr/>
          <p:nvPr/>
        </p:nvGrpSpPr>
        <p:grpSpPr>
          <a:xfrm>
            <a:off x="10404866" y="4097063"/>
            <a:ext cx="6470834" cy="3948063"/>
            <a:chOff x="15150616" y="7026263"/>
            <a:chExt cx="6470834" cy="3948063"/>
          </a:xfrm>
        </p:grpSpPr>
        <p:sp>
          <p:nvSpPr>
            <p:cNvPr id="553" name="Google Shape;553;p59"/>
            <p:cNvSpPr/>
            <p:nvPr/>
          </p:nvSpPr>
          <p:spPr>
            <a:xfrm>
              <a:off x="16911150" y="7410625"/>
              <a:ext cx="4710300" cy="3563700"/>
            </a:xfrm>
            <a:prstGeom prst="roundRect">
              <a:avLst>
                <a:gd name="adj" fmla="val 12684"/>
              </a:avLst>
            </a:prstGeom>
            <a:noFill/>
            <a:ln w="38100" cap="flat" cmpd="sng">
              <a:solidFill>
                <a:srgbClr val="40B4FF"/>
              </a:solidFill>
              <a:prstDash val="solid"/>
              <a:miter lim="400000"/>
              <a:headEnd type="none" w="sm" len="sm"/>
              <a:tailEnd type="none" w="sm" len="sm"/>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600" b="1">
                <a:solidFill>
                  <a:srgbClr val="FB5C26"/>
                </a:solidFill>
                <a:latin typeface="Avenir"/>
                <a:ea typeface="Avenir"/>
                <a:cs typeface="Avenir"/>
                <a:sym typeface="Avenir"/>
              </a:endParaRPr>
            </a:p>
            <a:p>
              <a:pPr marL="0" marR="0" lvl="0" indent="0" algn="ctr" rtl="0">
                <a:lnSpc>
                  <a:spcPct val="100000"/>
                </a:lnSpc>
                <a:spcBef>
                  <a:spcPts val="0"/>
                </a:spcBef>
                <a:spcAft>
                  <a:spcPts val="0"/>
                </a:spcAft>
                <a:buClr>
                  <a:srgbClr val="FFFFFF"/>
                </a:buClr>
                <a:buSzPts val="3000"/>
                <a:buFont typeface="Helvetica Neue"/>
                <a:buNone/>
              </a:pPr>
              <a:r>
                <a:rPr lang="en-US" sz="3600" b="1">
                  <a:solidFill>
                    <a:srgbClr val="FB5C26"/>
                  </a:solidFill>
                  <a:latin typeface="Avenir"/>
                  <a:ea typeface="Avenir"/>
                  <a:cs typeface="Avenir"/>
                  <a:sym typeface="Avenir"/>
                </a:rPr>
                <a:t>Average hours total in prep process, including homework and mock tests.</a:t>
              </a:r>
              <a:endParaRPr sz="3600" b="1" i="0" u="none" strike="noStrike" cap="none">
                <a:solidFill>
                  <a:srgbClr val="FB5C26"/>
                </a:solidFill>
                <a:latin typeface="Avenir"/>
                <a:ea typeface="Avenir"/>
                <a:cs typeface="Avenir"/>
                <a:sym typeface="Avenir"/>
              </a:endParaRPr>
            </a:p>
          </p:txBody>
        </p:sp>
        <p:sp>
          <p:nvSpPr>
            <p:cNvPr id="554" name="Google Shape;554;p59"/>
            <p:cNvSpPr/>
            <p:nvPr/>
          </p:nvSpPr>
          <p:spPr>
            <a:xfrm>
              <a:off x="15150616" y="7026263"/>
              <a:ext cx="4116501" cy="1219271"/>
            </a:xfrm>
            <a:prstGeom prst="rect">
              <a:avLst/>
            </a:prstGeom>
          </p:spPr>
          <p:txBody>
            <a:bodyPr>
              <a:prstTxWarp prst="textPlain">
                <a:avLst/>
              </a:prstTxWarp>
            </a:bodyPr>
            <a:lstStyle/>
            <a:p>
              <a:pPr lvl="0" algn="ctr"/>
              <a:r>
                <a:rPr b="0" i="0">
                  <a:ln w="9525" cap="flat" cmpd="sng">
                    <a:solidFill>
                      <a:schemeClr val="dk2"/>
                    </a:solidFill>
                    <a:prstDash val="solid"/>
                    <a:miter lim="8000"/>
                    <a:headEnd type="none" w="sm" len="sm"/>
                    <a:tailEnd type="none" w="sm" len="sm"/>
                  </a:ln>
                  <a:solidFill>
                    <a:srgbClr val="70AE21"/>
                  </a:solidFill>
                  <a:latin typeface="Arial"/>
                </a:rPr>
                <a:t>50-70</a:t>
              </a:r>
            </a:p>
          </p:txBody>
        </p:sp>
      </p:grpSp>
      <p:grpSp>
        <p:nvGrpSpPr>
          <p:cNvPr id="555" name="Google Shape;555;p59"/>
          <p:cNvGrpSpPr/>
          <p:nvPr/>
        </p:nvGrpSpPr>
        <p:grpSpPr>
          <a:xfrm>
            <a:off x="17293216" y="6384462"/>
            <a:ext cx="5438134" cy="3949934"/>
            <a:chOff x="14720341" y="5499763"/>
            <a:chExt cx="5438134" cy="3949934"/>
          </a:xfrm>
        </p:grpSpPr>
        <p:sp>
          <p:nvSpPr>
            <p:cNvPr id="556" name="Google Shape;556;p59"/>
            <p:cNvSpPr/>
            <p:nvPr/>
          </p:nvSpPr>
          <p:spPr>
            <a:xfrm>
              <a:off x="16363775" y="6078297"/>
              <a:ext cx="3794700" cy="3371400"/>
            </a:xfrm>
            <a:prstGeom prst="roundRect">
              <a:avLst>
                <a:gd name="adj" fmla="val 12684"/>
              </a:avLst>
            </a:prstGeom>
            <a:noFill/>
            <a:ln w="38100" cap="flat" cmpd="sng">
              <a:solidFill>
                <a:srgbClr val="40B4FF"/>
              </a:solidFill>
              <a:prstDash val="solid"/>
              <a:miter lim="400000"/>
              <a:headEnd type="none" w="sm" len="sm"/>
              <a:tailEnd type="none" w="sm" len="sm"/>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r>
                <a:rPr lang="en-US" sz="3600" b="1">
                  <a:solidFill>
                    <a:srgbClr val="FB5C26"/>
                  </a:solidFill>
                  <a:latin typeface="Avenir"/>
                  <a:ea typeface="Avenir"/>
                  <a:cs typeface="Avenir"/>
                  <a:sym typeface="Avenir"/>
                </a:rPr>
                <a:t>Weeks to prepare before first test.</a:t>
              </a:r>
              <a:endParaRPr sz="3600" b="1" i="0" u="none" strike="noStrike" cap="none">
                <a:solidFill>
                  <a:srgbClr val="FB5C26"/>
                </a:solidFill>
                <a:latin typeface="Avenir"/>
                <a:ea typeface="Avenir"/>
                <a:cs typeface="Avenir"/>
                <a:sym typeface="Avenir"/>
              </a:endParaRPr>
            </a:p>
          </p:txBody>
        </p:sp>
        <p:sp>
          <p:nvSpPr>
            <p:cNvPr id="557" name="Google Shape;557;p59"/>
            <p:cNvSpPr/>
            <p:nvPr/>
          </p:nvSpPr>
          <p:spPr>
            <a:xfrm>
              <a:off x="14720341" y="5499763"/>
              <a:ext cx="3996408" cy="1219271"/>
            </a:xfrm>
            <a:prstGeom prst="rect">
              <a:avLst/>
            </a:prstGeom>
          </p:spPr>
          <p:txBody>
            <a:bodyPr>
              <a:prstTxWarp prst="textPlain">
                <a:avLst/>
              </a:prstTxWarp>
            </a:bodyPr>
            <a:lstStyle/>
            <a:p>
              <a:pPr lvl="0" algn="ctr"/>
              <a:r>
                <a:rPr b="0" i="0">
                  <a:ln w="9525" cap="flat" cmpd="sng">
                    <a:solidFill>
                      <a:schemeClr val="dk2"/>
                    </a:solidFill>
                    <a:prstDash val="solid"/>
                    <a:miter lim="8000"/>
                    <a:headEnd type="none" w="sm" len="sm"/>
                    <a:tailEnd type="none" w="sm" len="sm"/>
                  </a:ln>
                  <a:solidFill>
                    <a:srgbClr val="70AE21"/>
                  </a:solidFill>
                  <a:latin typeface="Arial"/>
                </a:rPr>
                <a:t>10-12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6"/>
                                        </p:tgtEl>
                                        <p:attrNameLst>
                                          <p:attrName>style.visibility</p:attrName>
                                        </p:attrNameLst>
                                      </p:cBhvr>
                                      <p:to>
                                        <p:strVal val="visible"/>
                                      </p:to>
                                    </p:set>
                                    <p:animEffect transition="in" filter="fade">
                                      <p:cBhvr>
                                        <p:cTn id="7" dur="1000"/>
                                        <p:tgtEl>
                                          <p:spTgt spid="5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9"/>
                                        </p:tgtEl>
                                        <p:attrNameLst>
                                          <p:attrName>style.visibility</p:attrName>
                                        </p:attrNameLst>
                                      </p:cBhvr>
                                      <p:to>
                                        <p:strVal val="visible"/>
                                      </p:to>
                                    </p:set>
                                    <p:animEffect transition="in" filter="fade">
                                      <p:cBhvr>
                                        <p:cTn id="12" dur="1000"/>
                                        <p:tgtEl>
                                          <p:spTgt spid="5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52"/>
                                        </p:tgtEl>
                                        <p:attrNameLst>
                                          <p:attrName>style.visibility</p:attrName>
                                        </p:attrNameLst>
                                      </p:cBhvr>
                                      <p:to>
                                        <p:strVal val="visible"/>
                                      </p:to>
                                    </p:set>
                                    <p:animEffect transition="in" filter="fade">
                                      <p:cBhvr>
                                        <p:cTn id="17" dur="1000"/>
                                        <p:tgtEl>
                                          <p:spTgt spid="5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55"/>
                                        </p:tgtEl>
                                        <p:attrNameLst>
                                          <p:attrName>style.visibility</p:attrName>
                                        </p:attrNameLst>
                                      </p:cBhvr>
                                      <p:to>
                                        <p:strVal val="visible"/>
                                      </p:to>
                                    </p:set>
                                    <p:animEffect transition="in" filter="fade">
                                      <p:cBhvr>
                                        <p:cTn id="22" dur="1000"/>
                                        <p:tgtEl>
                                          <p:spTgt spid="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60"/>
          <p:cNvSpPr txBox="1">
            <a:spLocks noGrp="1"/>
          </p:cNvSpPr>
          <p:nvPr>
            <p:ph type="body" idx="1"/>
          </p:nvPr>
        </p:nvSpPr>
        <p:spPr>
          <a:xfrm>
            <a:off x="2046397" y="2800879"/>
            <a:ext cx="20674200" cy="1171500"/>
          </a:xfrm>
          <a:prstGeom prst="rect">
            <a:avLst/>
          </a:prstGeom>
        </p:spPr>
        <p:txBody>
          <a:bodyPr spcFirstLastPara="1" wrap="square" lIns="71425" tIns="71425" rIns="71425" bIns="71425" anchor="ctr" anchorCtr="0">
            <a:noAutofit/>
          </a:bodyPr>
          <a:lstStyle/>
          <a:p>
            <a:pPr marL="0" lvl="0" indent="0" algn="l" rtl="0">
              <a:spcBef>
                <a:spcPts val="0"/>
              </a:spcBef>
              <a:spcAft>
                <a:spcPts val="0"/>
              </a:spcAft>
              <a:buNone/>
            </a:pPr>
            <a:r>
              <a:rPr lang="en-US"/>
              <a:t>Choose a testing timeline that works for your student</a:t>
            </a:r>
            <a:endParaRPr/>
          </a:p>
        </p:txBody>
      </p:sp>
      <p:grpSp>
        <p:nvGrpSpPr>
          <p:cNvPr id="563" name="Google Shape;563;p60"/>
          <p:cNvGrpSpPr/>
          <p:nvPr/>
        </p:nvGrpSpPr>
        <p:grpSpPr>
          <a:xfrm>
            <a:off x="673675" y="9851755"/>
            <a:ext cx="16449753" cy="1114550"/>
            <a:chOff x="673675" y="9851755"/>
            <a:chExt cx="16449753" cy="1114550"/>
          </a:xfrm>
        </p:grpSpPr>
        <p:pic>
          <p:nvPicPr>
            <p:cNvPr id="564" name="Google Shape;564;p60" descr="Image result for act logo"/>
            <p:cNvPicPr preferRelativeResize="0"/>
            <p:nvPr/>
          </p:nvPicPr>
          <p:blipFill rotWithShape="1">
            <a:blip r:embed="rId3">
              <a:alphaModFix/>
            </a:blip>
            <a:srcRect/>
            <a:stretch/>
          </p:blipFill>
          <p:spPr>
            <a:xfrm>
              <a:off x="13051740" y="10476559"/>
              <a:ext cx="793176" cy="427968"/>
            </a:xfrm>
            <a:prstGeom prst="rect">
              <a:avLst/>
            </a:prstGeom>
            <a:noFill/>
            <a:ln>
              <a:noFill/>
            </a:ln>
          </p:spPr>
        </p:pic>
        <p:pic>
          <p:nvPicPr>
            <p:cNvPr id="565" name="Google Shape;565;p60" descr="Image result for act logo"/>
            <p:cNvPicPr preferRelativeResize="0"/>
            <p:nvPr/>
          </p:nvPicPr>
          <p:blipFill rotWithShape="1">
            <a:blip r:embed="rId3">
              <a:alphaModFix/>
            </a:blip>
            <a:srcRect/>
            <a:stretch/>
          </p:blipFill>
          <p:spPr>
            <a:xfrm>
              <a:off x="14473065" y="10497852"/>
              <a:ext cx="793176" cy="427968"/>
            </a:xfrm>
            <a:prstGeom prst="rect">
              <a:avLst/>
            </a:prstGeom>
            <a:noFill/>
            <a:ln>
              <a:noFill/>
            </a:ln>
          </p:spPr>
        </p:pic>
        <p:pic>
          <p:nvPicPr>
            <p:cNvPr id="566" name="Google Shape;566;p60" descr="Image result for act logo"/>
            <p:cNvPicPr preferRelativeResize="0"/>
            <p:nvPr/>
          </p:nvPicPr>
          <p:blipFill rotWithShape="1">
            <a:blip r:embed="rId3">
              <a:alphaModFix/>
            </a:blip>
            <a:srcRect/>
            <a:stretch/>
          </p:blipFill>
          <p:spPr>
            <a:xfrm>
              <a:off x="11572887" y="10478127"/>
              <a:ext cx="793176" cy="427968"/>
            </a:xfrm>
            <a:prstGeom prst="rect">
              <a:avLst/>
            </a:prstGeom>
            <a:noFill/>
            <a:ln>
              <a:noFill/>
            </a:ln>
          </p:spPr>
        </p:pic>
        <p:sp>
          <p:nvSpPr>
            <p:cNvPr id="567" name="Google Shape;567;p60"/>
            <p:cNvSpPr/>
            <p:nvPr/>
          </p:nvSpPr>
          <p:spPr>
            <a:xfrm>
              <a:off x="12867334" y="9882875"/>
              <a:ext cx="1147694" cy="1074026"/>
            </a:xfrm>
            <a:prstGeom prst="rect">
              <a:avLst/>
            </a:prstGeom>
            <a:solidFill>
              <a:srgbClr val="C8102E"/>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4F4F4"/>
                </a:buClr>
                <a:buSzPts val="1800"/>
                <a:buFont typeface="Calibri"/>
                <a:buNone/>
              </a:pPr>
              <a:r>
                <a:rPr lang="en-US" sz="3000" i="0" u="none" strike="noStrike" cap="none">
                  <a:solidFill>
                    <a:srgbClr val="F4F4F4"/>
                  </a:solidFill>
                  <a:latin typeface="Avenir"/>
                  <a:ea typeface="Avenir"/>
                  <a:cs typeface="Avenir"/>
                  <a:sym typeface="Avenir"/>
                </a:rPr>
                <a:t>Apr</a:t>
              </a:r>
              <a:endParaRPr sz="3000">
                <a:latin typeface="Avenir"/>
                <a:ea typeface="Avenir"/>
                <a:cs typeface="Avenir"/>
                <a:sym typeface="Avenir"/>
              </a:endParaRPr>
            </a:p>
          </p:txBody>
        </p:sp>
        <p:sp>
          <p:nvSpPr>
            <p:cNvPr id="568" name="Google Shape;568;p60"/>
            <p:cNvSpPr/>
            <p:nvPr/>
          </p:nvSpPr>
          <p:spPr>
            <a:xfrm>
              <a:off x="11410636" y="9886565"/>
              <a:ext cx="1147694" cy="1074026"/>
            </a:xfrm>
            <a:prstGeom prst="rect">
              <a:avLst/>
            </a:prstGeom>
            <a:solidFill>
              <a:srgbClr val="C8102E"/>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4F4F4"/>
                </a:buClr>
                <a:buSzPts val="1800"/>
                <a:buFont typeface="Calibri"/>
                <a:buNone/>
              </a:pPr>
              <a:r>
                <a:rPr lang="en-US" sz="3000" i="0" u="none" strike="noStrike" cap="none">
                  <a:solidFill>
                    <a:srgbClr val="F4F4F4"/>
                  </a:solidFill>
                  <a:latin typeface="Avenir"/>
                  <a:ea typeface="Avenir"/>
                  <a:cs typeface="Avenir"/>
                  <a:sym typeface="Avenir"/>
                </a:rPr>
                <a:t>Feb</a:t>
              </a:r>
              <a:endParaRPr sz="3000">
                <a:latin typeface="Avenir"/>
                <a:ea typeface="Avenir"/>
                <a:cs typeface="Avenir"/>
                <a:sym typeface="Avenir"/>
              </a:endParaRPr>
            </a:p>
          </p:txBody>
        </p:sp>
        <p:sp>
          <p:nvSpPr>
            <p:cNvPr id="569" name="Google Shape;569;p60"/>
            <p:cNvSpPr/>
            <p:nvPr/>
          </p:nvSpPr>
          <p:spPr>
            <a:xfrm>
              <a:off x="8675178" y="9851755"/>
              <a:ext cx="2393100" cy="1101461"/>
            </a:xfrm>
            <a:prstGeom prst="rect">
              <a:avLst/>
            </a:prstGeom>
            <a:solidFill>
              <a:srgbClr val="78BE20"/>
            </a:solidFill>
            <a:ln w="9525" cap="flat" cmpd="sng">
              <a:solidFill>
                <a:srgbClr val="00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3000" i="0" u="none" strike="noStrike" cap="none">
                  <a:solidFill>
                    <a:srgbClr val="FFFFFF"/>
                  </a:solidFill>
                  <a:latin typeface="Avenir"/>
                  <a:ea typeface="Avenir"/>
                  <a:cs typeface="Avenir"/>
                  <a:sym typeface="Avenir"/>
                </a:rPr>
                <a:t>Jan-Feb </a:t>
              </a:r>
              <a:endParaRPr sz="3000">
                <a:latin typeface="Avenir"/>
                <a:ea typeface="Avenir"/>
                <a:cs typeface="Avenir"/>
                <a:sym typeface="Avenir"/>
              </a:endParaRPr>
            </a:p>
            <a:p>
              <a:pPr marL="0" marR="0" lvl="0" indent="0" algn="ctr" rtl="0">
                <a:lnSpc>
                  <a:spcPct val="100000"/>
                </a:lnSpc>
                <a:spcBef>
                  <a:spcPts val="0"/>
                </a:spcBef>
                <a:spcAft>
                  <a:spcPts val="0"/>
                </a:spcAft>
                <a:buClr>
                  <a:srgbClr val="FFFFFF"/>
                </a:buClr>
                <a:buSzPts val="1800"/>
                <a:buFont typeface="Calibri"/>
                <a:buNone/>
              </a:pPr>
              <a:r>
                <a:rPr lang="en-US" sz="3000" i="0" u="none" strike="noStrike" cap="none">
                  <a:solidFill>
                    <a:srgbClr val="FFFFFF"/>
                  </a:solidFill>
                  <a:latin typeface="Avenir"/>
                  <a:ea typeface="Avenir"/>
                  <a:cs typeface="Avenir"/>
                  <a:sym typeface="Avenir"/>
                </a:rPr>
                <a:t>Test Prep</a:t>
              </a:r>
              <a:endParaRPr sz="3000">
                <a:latin typeface="Avenir"/>
                <a:ea typeface="Avenir"/>
                <a:cs typeface="Avenir"/>
                <a:sym typeface="Avenir"/>
              </a:endParaRPr>
            </a:p>
          </p:txBody>
        </p:sp>
        <p:sp>
          <p:nvSpPr>
            <p:cNvPr id="570" name="Google Shape;570;p60"/>
            <p:cNvSpPr/>
            <p:nvPr/>
          </p:nvSpPr>
          <p:spPr>
            <a:xfrm>
              <a:off x="14312886" y="9892279"/>
              <a:ext cx="1147694" cy="1074026"/>
            </a:xfrm>
            <a:prstGeom prst="rect">
              <a:avLst/>
            </a:prstGeom>
            <a:solidFill>
              <a:srgbClr val="C8102E"/>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4F4F4"/>
                </a:buClr>
                <a:buSzPts val="1800"/>
                <a:buFont typeface="Calibri"/>
                <a:buNone/>
              </a:pPr>
              <a:r>
                <a:rPr lang="en-US" sz="3000" i="0" u="none" strike="noStrike" cap="none">
                  <a:solidFill>
                    <a:srgbClr val="F4F4F4"/>
                  </a:solidFill>
                  <a:latin typeface="Avenir"/>
                  <a:ea typeface="Avenir"/>
                  <a:cs typeface="Avenir"/>
                  <a:sym typeface="Avenir"/>
                </a:rPr>
                <a:t>Jun</a:t>
              </a:r>
              <a:endParaRPr sz="3000">
                <a:latin typeface="Avenir"/>
                <a:ea typeface="Avenir"/>
                <a:cs typeface="Avenir"/>
                <a:sym typeface="Avenir"/>
              </a:endParaRPr>
            </a:p>
          </p:txBody>
        </p:sp>
        <p:grpSp>
          <p:nvGrpSpPr>
            <p:cNvPr id="571" name="Google Shape;571;p60"/>
            <p:cNvGrpSpPr/>
            <p:nvPr/>
          </p:nvGrpSpPr>
          <p:grpSpPr>
            <a:xfrm>
              <a:off x="15642117" y="9892278"/>
              <a:ext cx="1481311" cy="1037836"/>
              <a:chOff x="6253966" y="2421797"/>
              <a:chExt cx="786801" cy="533400"/>
            </a:xfrm>
          </p:grpSpPr>
          <p:sp>
            <p:nvSpPr>
              <p:cNvPr id="572" name="Google Shape;572;p60"/>
              <p:cNvSpPr/>
              <p:nvPr/>
            </p:nvSpPr>
            <p:spPr>
              <a:xfrm>
                <a:off x="6253966" y="2421797"/>
                <a:ext cx="609600" cy="533400"/>
              </a:xfrm>
              <a:prstGeom prst="rect">
                <a:avLst/>
              </a:prstGeom>
              <a:solidFill>
                <a:schemeClr val="accent1"/>
              </a:solidFill>
              <a:ln w="9525" cap="flat" cmpd="sng">
                <a:solidFill>
                  <a:srgbClr val="00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4F4F4"/>
                  </a:buClr>
                  <a:buSzPts val="1800"/>
                  <a:buFont typeface="Calibri"/>
                  <a:buNone/>
                </a:pPr>
                <a:r>
                  <a:rPr lang="en-US" sz="3000" i="0" u="none" strike="noStrike" cap="none">
                    <a:solidFill>
                      <a:srgbClr val="F4F4F4"/>
                    </a:solidFill>
                    <a:latin typeface="Avenir"/>
                    <a:ea typeface="Avenir"/>
                    <a:cs typeface="Avenir"/>
                    <a:sym typeface="Avenir"/>
                  </a:rPr>
                  <a:t>Jun</a:t>
                </a:r>
                <a:endParaRPr sz="3000">
                  <a:latin typeface="Avenir"/>
                  <a:ea typeface="Avenir"/>
                  <a:cs typeface="Avenir"/>
                  <a:sym typeface="Avenir"/>
                </a:endParaRPr>
              </a:p>
            </p:txBody>
          </p:sp>
          <p:sp>
            <p:nvSpPr>
              <p:cNvPr id="573" name="Google Shape;573;p60"/>
              <p:cNvSpPr txBox="1"/>
              <p:nvPr/>
            </p:nvSpPr>
            <p:spPr>
              <a:xfrm>
                <a:off x="6319568" y="2641832"/>
                <a:ext cx="7212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400"/>
                  <a:buFont typeface="Calibri"/>
                  <a:buNone/>
                </a:pPr>
                <a:r>
                  <a:rPr lang="en-US" sz="1800" i="0" u="none" strike="noStrike" cap="none">
                    <a:solidFill>
                      <a:srgbClr val="FFFFFF"/>
                    </a:solidFill>
                    <a:latin typeface="Avenir"/>
                    <a:ea typeface="Avenir"/>
                    <a:cs typeface="Avenir"/>
                    <a:sym typeface="Avenir"/>
                  </a:rPr>
                  <a:t>Subjects</a:t>
                </a:r>
                <a:endParaRPr sz="1800" i="0" u="none" strike="noStrike" cap="none">
                  <a:solidFill>
                    <a:srgbClr val="FFFFFF"/>
                  </a:solidFill>
                  <a:latin typeface="Avenir"/>
                  <a:ea typeface="Avenir"/>
                  <a:cs typeface="Avenir"/>
                  <a:sym typeface="Avenir"/>
                </a:endParaRPr>
              </a:p>
            </p:txBody>
          </p:sp>
        </p:grpSp>
        <p:sp>
          <p:nvSpPr>
            <p:cNvPr id="574" name="Google Shape;574;p60"/>
            <p:cNvSpPr txBox="1"/>
            <p:nvPr/>
          </p:nvSpPr>
          <p:spPr>
            <a:xfrm>
              <a:off x="673675" y="9940450"/>
              <a:ext cx="3602400" cy="1017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Calibri"/>
                <a:buNone/>
              </a:pPr>
              <a:r>
                <a:rPr lang="en-US" sz="3000" i="0" u="none" strike="noStrike" cap="none">
                  <a:solidFill>
                    <a:srgbClr val="000000"/>
                  </a:solidFill>
                  <a:latin typeface="Avenir"/>
                  <a:ea typeface="Avenir"/>
                  <a:cs typeface="Avenir"/>
                  <a:sym typeface="Avenir"/>
                </a:rPr>
                <a:t>Winter Prep</a:t>
              </a:r>
              <a:endParaRPr sz="3000">
                <a:latin typeface="Avenir"/>
                <a:ea typeface="Avenir"/>
                <a:cs typeface="Avenir"/>
                <a:sym typeface="Avenir"/>
              </a:endParaRPr>
            </a:p>
            <a:p>
              <a:pPr marL="0" marR="0" lvl="0" indent="0" algn="ctr" rtl="0">
                <a:lnSpc>
                  <a:spcPct val="100000"/>
                </a:lnSpc>
                <a:spcBef>
                  <a:spcPts val="0"/>
                </a:spcBef>
                <a:spcAft>
                  <a:spcPts val="0"/>
                </a:spcAft>
                <a:buClr>
                  <a:srgbClr val="000000"/>
                </a:buClr>
                <a:buSzPts val="1400"/>
                <a:buFont typeface="Calibri"/>
                <a:buNone/>
              </a:pPr>
              <a:r>
                <a:rPr lang="en-US" sz="3000" i="0" u="none" strike="noStrike" cap="none">
                  <a:solidFill>
                    <a:srgbClr val="000000"/>
                  </a:solidFill>
                  <a:latin typeface="Avenir"/>
                  <a:ea typeface="Avenir"/>
                  <a:cs typeface="Avenir"/>
                  <a:sym typeface="Avenir"/>
                </a:rPr>
                <a:t>Spring Testing</a:t>
              </a:r>
              <a:endParaRPr sz="3000">
                <a:latin typeface="Avenir"/>
                <a:ea typeface="Avenir"/>
                <a:cs typeface="Avenir"/>
                <a:sym typeface="Avenir"/>
              </a:endParaRPr>
            </a:p>
          </p:txBody>
        </p:sp>
      </p:grpSp>
      <p:grpSp>
        <p:nvGrpSpPr>
          <p:cNvPr id="575" name="Google Shape;575;p60"/>
          <p:cNvGrpSpPr/>
          <p:nvPr/>
        </p:nvGrpSpPr>
        <p:grpSpPr>
          <a:xfrm>
            <a:off x="1616825" y="4259422"/>
            <a:ext cx="14720554" cy="8622000"/>
            <a:chOff x="1616825" y="4259422"/>
            <a:chExt cx="14720554" cy="8622000"/>
          </a:xfrm>
        </p:grpSpPr>
        <p:grpSp>
          <p:nvGrpSpPr>
            <p:cNvPr id="576" name="Google Shape;576;p60"/>
            <p:cNvGrpSpPr/>
            <p:nvPr/>
          </p:nvGrpSpPr>
          <p:grpSpPr>
            <a:xfrm>
              <a:off x="1616825" y="4259422"/>
              <a:ext cx="14720554" cy="8622000"/>
              <a:chOff x="1616825" y="4259422"/>
              <a:chExt cx="14720554" cy="8622000"/>
            </a:xfrm>
          </p:grpSpPr>
          <p:grpSp>
            <p:nvGrpSpPr>
              <p:cNvPr id="577" name="Google Shape;577;p60"/>
              <p:cNvGrpSpPr/>
              <p:nvPr/>
            </p:nvGrpSpPr>
            <p:grpSpPr>
              <a:xfrm>
                <a:off x="1616825" y="4780026"/>
                <a:ext cx="14720554" cy="1190061"/>
                <a:chOff x="1616825" y="4780026"/>
                <a:chExt cx="14720554" cy="1190061"/>
              </a:xfrm>
            </p:grpSpPr>
            <p:sp>
              <p:nvSpPr>
                <p:cNvPr id="578" name="Google Shape;578;p60"/>
                <p:cNvSpPr/>
                <p:nvPr/>
              </p:nvSpPr>
              <p:spPr>
                <a:xfrm>
                  <a:off x="4474753" y="4780026"/>
                  <a:ext cx="1936733" cy="1074026"/>
                </a:xfrm>
                <a:prstGeom prst="rect">
                  <a:avLst/>
                </a:prstGeom>
                <a:solidFill>
                  <a:srgbClr val="78BE20"/>
                </a:solidFill>
                <a:ln w="9525" cap="flat" cmpd="sng">
                  <a:solidFill>
                    <a:srgbClr val="00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3000" i="0" u="none" strike="noStrike" cap="none">
                      <a:solidFill>
                        <a:srgbClr val="FFFFFF"/>
                      </a:solidFill>
                      <a:latin typeface="Avenir"/>
                      <a:ea typeface="Avenir"/>
                      <a:cs typeface="Avenir"/>
                      <a:sym typeface="Avenir"/>
                    </a:rPr>
                    <a:t>July Test</a:t>
                  </a:r>
                  <a:endParaRPr sz="3000">
                    <a:latin typeface="Avenir"/>
                    <a:ea typeface="Avenir"/>
                    <a:cs typeface="Avenir"/>
                    <a:sym typeface="Avenir"/>
                  </a:endParaRPr>
                </a:p>
                <a:p>
                  <a:pPr marL="0" marR="0" lvl="0" indent="0" algn="ctr" rtl="0">
                    <a:lnSpc>
                      <a:spcPct val="100000"/>
                    </a:lnSpc>
                    <a:spcBef>
                      <a:spcPts val="0"/>
                    </a:spcBef>
                    <a:spcAft>
                      <a:spcPts val="0"/>
                    </a:spcAft>
                    <a:buClr>
                      <a:srgbClr val="FFFFFF"/>
                    </a:buClr>
                    <a:buSzPts val="1800"/>
                    <a:buFont typeface="Calibri"/>
                    <a:buNone/>
                  </a:pPr>
                  <a:r>
                    <a:rPr lang="en-US" sz="3000" i="0" u="none" strike="noStrike" cap="none">
                      <a:solidFill>
                        <a:srgbClr val="FFFFFF"/>
                      </a:solidFill>
                      <a:latin typeface="Avenir"/>
                      <a:ea typeface="Avenir"/>
                      <a:cs typeface="Avenir"/>
                      <a:sym typeface="Avenir"/>
                    </a:rPr>
                    <a:t>Prep</a:t>
                  </a:r>
                  <a:endParaRPr sz="3000">
                    <a:latin typeface="Avenir"/>
                    <a:ea typeface="Avenir"/>
                    <a:cs typeface="Avenir"/>
                    <a:sym typeface="Avenir"/>
                  </a:endParaRPr>
                </a:p>
              </p:txBody>
            </p:sp>
            <p:sp>
              <p:nvSpPr>
                <p:cNvPr id="579" name="Google Shape;579;p60"/>
                <p:cNvSpPr/>
                <p:nvPr/>
              </p:nvSpPr>
              <p:spPr>
                <a:xfrm>
                  <a:off x="12442235" y="4852275"/>
                  <a:ext cx="1147694" cy="1037836"/>
                </a:xfrm>
                <a:prstGeom prst="rect">
                  <a:avLst/>
                </a:prstGeom>
                <a:solidFill>
                  <a:schemeClr val="accent1"/>
                </a:solidFill>
                <a:ln w="9525" cap="flat" cmpd="sng">
                  <a:solidFill>
                    <a:srgbClr val="00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4F4F4"/>
                    </a:buClr>
                    <a:buSzPts val="1800"/>
                    <a:buFont typeface="Calibri"/>
                    <a:buNone/>
                  </a:pPr>
                  <a:r>
                    <a:rPr lang="en-US" sz="3000" i="0" u="none" strike="noStrike" cap="none">
                      <a:solidFill>
                        <a:srgbClr val="F4F4F4"/>
                      </a:solidFill>
                      <a:latin typeface="Avenir"/>
                      <a:ea typeface="Avenir"/>
                      <a:cs typeface="Avenir"/>
                      <a:sym typeface="Avenir"/>
                    </a:rPr>
                    <a:t>Mar</a:t>
                  </a:r>
                  <a:endParaRPr sz="3000">
                    <a:latin typeface="Avenir"/>
                    <a:ea typeface="Avenir"/>
                    <a:cs typeface="Avenir"/>
                    <a:sym typeface="Avenir"/>
                  </a:endParaRPr>
                </a:p>
              </p:txBody>
            </p:sp>
            <p:sp>
              <p:nvSpPr>
                <p:cNvPr id="580" name="Google Shape;580;p60"/>
                <p:cNvSpPr/>
                <p:nvPr/>
              </p:nvSpPr>
              <p:spPr>
                <a:xfrm>
                  <a:off x="15189686" y="4835173"/>
                  <a:ext cx="1147694" cy="1037836"/>
                </a:xfrm>
                <a:prstGeom prst="rect">
                  <a:avLst/>
                </a:prstGeom>
                <a:solidFill>
                  <a:schemeClr val="accent1"/>
                </a:solidFill>
                <a:ln w="9525" cap="flat" cmpd="sng">
                  <a:solidFill>
                    <a:srgbClr val="00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4F4F4"/>
                    </a:buClr>
                    <a:buSzPts val="1800"/>
                    <a:buFont typeface="Calibri"/>
                    <a:buNone/>
                  </a:pPr>
                  <a:r>
                    <a:rPr lang="en-US" sz="3000" i="0" u="none" strike="noStrike" cap="none">
                      <a:solidFill>
                        <a:srgbClr val="F4F4F4"/>
                      </a:solidFill>
                      <a:latin typeface="Avenir"/>
                      <a:ea typeface="Avenir"/>
                      <a:cs typeface="Avenir"/>
                      <a:sym typeface="Avenir"/>
                    </a:rPr>
                    <a:t>Jun</a:t>
                  </a:r>
                  <a:endParaRPr sz="3000">
                    <a:latin typeface="Avenir"/>
                    <a:ea typeface="Avenir"/>
                    <a:cs typeface="Avenir"/>
                    <a:sym typeface="Avenir"/>
                  </a:endParaRPr>
                </a:p>
              </p:txBody>
            </p:sp>
            <p:grpSp>
              <p:nvGrpSpPr>
                <p:cNvPr id="581" name="Google Shape;581;p60"/>
                <p:cNvGrpSpPr/>
                <p:nvPr/>
              </p:nvGrpSpPr>
              <p:grpSpPr>
                <a:xfrm>
                  <a:off x="13799212" y="4840872"/>
                  <a:ext cx="1348380" cy="1129215"/>
                  <a:chOff x="6306718" y="2421797"/>
                  <a:chExt cx="716195" cy="580364"/>
                </a:xfrm>
              </p:grpSpPr>
              <p:sp>
                <p:nvSpPr>
                  <p:cNvPr id="582" name="Google Shape;582;p60"/>
                  <p:cNvSpPr/>
                  <p:nvPr/>
                </p:nvSpPr>
                <p:spPr>
                  <a:xfrm>
                    <a:off x="6306718" y="2421797"/>
                    <a:ext cx="609600" cy="533400"/>
                  </a:xfrm>
                  <a:prstGeom prst="rect">
                    <a:avLst/>
                  </a:prstGeom>
                  <a:solidFill>
                    <a:schemeClr val="accent1"/>
                  </a:solidFill>
                  <a:ln w="9525" cap="flat" cmpd="sng">
                    <a:solidFill>
                      <a:srgbClr val="00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t" anchorCtr="0">
                    <a:noAutofit/>
                  </a:bodyPr>
                  <a:lstStyle/>
                  <a:p>
                    <a:pPr marL="0" lvl="0" indent="0" algn="ctr" rtl="0">
                      <a:spcBef>
                        <a:spcPts val="0"/>
                      </a:spcBef>
                      <a:spcAft>
                        <a:spcPts val="0"/>
                      </a:spcAft>
                      <a:buClr>
                        <a:srgbClr val="F4F4F4"/>
                      </a:buClr>
                      <a:buSzPts val="1800"/>
                      <a:buFont typeface="Calibri"/>
                      <a:buNone/>
                    </a:pPr>
                    <a:r>
                      <a:rPr lang="en-US" sz="3000">
                        <a:solidFill>
                          <a:srgbClr val="F4F4F4"/>
                        </a:solidFill>
                        <a:latin typeface="Avenir"/>
                        <a:ea typeface="Avenir"/>
                        <a:cs typeface="Avenir"/>
                        <a:sym typeface="Avenir"/>
                      </a:rPr>
                      <a:t>May</a:t>
                    </a:r>
                    <a:endParaRPr sz="3000">
                      <a:latin typeface="Avenir"/>
                      <a:ea typeface="Avenir"/>
                      <a:cs typeface="Avenir"/>
                      <a:sym typeface="Avenir"/>
                    </a:endParaRPr>
                  </a:p>
                </p:txBody>
              </p:sp>
              <p:sp>
                <p:nvSpPr>
                  <p:cNvPr id="583" name="Google Shape;583;p60"/>
                  <p:cNvSpPr txBox="1"/>
                  <p:nvPr/>
                </p:nvSpPr>
                <p:spPr>
                  <a:xfrm>
                    <a:off x="6337413" y="2694361"/>
                    <a:ext cx="6855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400"/>
                      <a:buFont typeface="Calibri"/>
                      <a:buNone/>
                    </a:pPr>
                    <a:r>
                      <a:rPr lang="en-US" sz="1800" i="0" u="none" strike="noStrike" cap="none">
                        <a:solidFill>
                          <a:srgbClr val="FFFFFF"/>
                        </a:solidFill>
                        <a:latin typeface="Avenir"/>
                        <a:ea typeface="Avenir"/>
                        <a:cs typeface="Avenir"/>
                        <a:sym typeface="Avenir"/>
                      </a:rPr>
                      <a:t>Subjects</a:t>
                    </a:r>
                    <a:endParaRPr sz="1800" i="0" u="none" strike="noStrike" cap="none">
                      <a:solidFill>
                        <a:srgbClr val="FFFFFF"/>
                      </a:solidFill>
                      <a:latin typeface="Avenir"/>
                      <a:ea typeface="Avenir"/>
                      <a:cs typeface="Avenir"/>
                      <a:sym typeface="Avenir"/>
                    </a:endParaRPr>
                  </a:p>
                </p:txBody>
              </p:sp>
            </p:grpSp>
            <p:sp>
              <p:nvSpPr>
                <p:cNvPr id="584" name="Google Shape;584;p60"/>
                <p:cNvSpPr/>
                <p:nvPr/>
              </p:nvSpPr>
              <p:spPr>
                <a:xfrm>
                  <a:off x="10725143" y="4850413"/>
                  <a:ext cx="1357803" cy="1074026"/>
                </a:xfrm>
                <a:prstGeom prst="rect">
                  <a:avLst/>
                </a:prstGeom>
                <a:solidFill>
                  <a:srgbClr val="78BE20"/>
                </a:solidFill>
                <a:ln w="9525" cap="flat" cmpd="sng">
                  <a:solidFill>
                    <a:srgbClr val="00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Calibri"/>
                    <a:buNone/>
                  </a:pPr>
                  <a:r>
                    <a:rPr lang="en-US" sz="2400" i="0" u="none" strike="noStrike" cap="none">
                      <a:solidFill>
                        <a:srgbClr val="FFFFFF"/>
                      </a:solidFill>
                      <a:latin typeface="Avenir"/>
                      <a:ea typeface="Avenir"/>
                      <a:cs typeface="Avenir"/>
                      <a:sym typeface="Avenir"/>
                    </a:rPr>
                    <a:t>Refresh</a:t>
                  </a:r>
                  <a:endParaRPr sz="2400">
                    <a:latin typeface="Avenir"/>
                    <a:ea typeface="Avenir"/>
                    <a:cs typeface="Avenir"/>
                    <a:sym typeface="Avenir"/>
                  </a:endParaRPr>
                </a:p>
                <a:p>
                  <a:pPr marL="0" marR="0" lvl="0" indent="0" algn="ctr" rtl="0">
                    <a:lnSpc>
                      <a:spcPct val="100000"/>
                    </a:lnSpc>
                    <a:spcBef>
                      <a:spcPts val="0"/>
                    </a:spcBef>
                    <a:spcAft>
                      <a:spcPts val="0"/>
                    </a:spcAft>
                    <a:buClr>
                      <a:srgbClr val="FFFFFF"/>
                    </a:buClr>
                    <a:buSzPts val="1200"/>
                    <a:buFont typeface="Calibri"/>
                    <a:buNone/>
                  </a:pPr>
                  <a:r>
                    <a:rPr lang="en-US" sz="2400" i="0" u="none" strike="noStrike" cap="none">
                      <a:solidFill>
                        <a:srgbClr val="FFFFFF"/>
                      </a:solidFill>
                      <a:latin typeface="Avenir"/>
                      <a:ea typeface="Avenir"/>
                      <a:cs typeface="Avenir"/>
                      <a:sym typeface="Avenir"/>
                    </a:rPr>
                    <a:t>content</a:t>
                  </a:r>
                  <a:endParaRPr sz="2400">
                    <a:latin typeface="Avenir"/>
                    <a:ea typeface="Avenir"/>
                    <a:cs typeface="Avenir"/>
                    <a:sym typeface="Avenir"/>
                  </a:endParaRPr>
                </a:p>
              </p:txBody>
            </p:sp>
            <p:sp>
              <p:nvSpPr>
                <p:cNvPr id="585" name="Google Shape;585;p60"/>
                <p:cNvSpPr txBox="1"/>
                <p:nvPr/>
              </p:nvSpPr>
              <p:spPr>
                <a:xfrm>
                  <a:off x="1616825" y="4816150"/>
                  <a:ext cx="2539951" cy="101799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r>
                    <a:rPr lang="en-US" sz="3000" i="0" u="none" strike="noStrike" cap="none">
                      <a:solidFill>
                        <a:srgbClr val="000000"/>
                      </a:solidFill>
                      <a:latin typeface="Avenir"/>
                      <a:ea typeface="Avenir"/>
                      <a:cs typeface="Avenir"/>
                      <a:sym typeface="Avenir"/>
                    </a:rPr>
                    <a:t>Summer Prep</a:t>
                  </a:r>
                  <a:endParaRPr sz="3000">
                    <a:latin typeface="Avenir"/>
                    <a:ea typeface="Avenir"/>
                    <a:cs typeface="Avenir"/>
                    <a:sym typeface="Avenir"/>
                  </a:endParaRPr>
                </a:p>
                <a:p>
                  <a:pPr marL="0" marR="0" lvl="0" indent="0" algn="l" rtl="0">
                    <a:lnSpc>
                      <a:spcPct val="100000"/>
                    </a:lnSpc>
                    <a:spcBef>
                      <a:spcPts val="0"/>
                    </a:spcBef>
                    <a:spcAft>
                      <a:spcPts val="0"/>
                    </a:spcAft>
                    <a:buClr>
                      <a:srgbClr val="000000"/>
                    </a:buClr>
                    <a:buSzPts val="1400"/>
                    <a:buFont typeface="Calibri"/>
                    <a:buNone/>
                  </a:pPr>
                  <a:r>
                    <a:rPr lang="en-US" sz="3000" i="0" u="none" strike="noStrike" cap="none">
                      <a:solidFill>
                        <a:srgbClr val="000000"/>
                      </a:solidFill>
                      <a:latin typeface="Avenir"/>
                      <a:ea typeface="Avenir"/>
                      <a:cs typeface="Avenir"/>
                      <a:sym typeface="Avenir"/>
                    </a:rPr>
                    <a:t>Back in Spring</a:t>
                  </a:r>
                  <a:endParaRPr sz="3000">
                    <a:latin typeface="Avenir"/>
                    <a:ea typeface="Avenir"/>
                    <a:cs typeface="Avenir"/>
                    <a:sym typeface="Avenir"/>
                  </a:endParaRPr>
                </a:p>
              </p:txBody>
            </p:sp>
          </p:grpSp>
          <p:cxnSp>
            <p:nvCxnSpPr>
              <p:cNvPr id="586" name="Google Shape;586;p60"/>
              <p:cNvCxnSpPr/>
              <p:nvPr/>
            </p:nvCxnSpPr>
            <p:spPr>
              <a:xfrm>
                <a:off x="4181922" y="4259422"/>
                <a:ext cx="0" cy="8622000"/>
              </a:xfrm>
              <a:prstGeom prst="straightConnector1">
                <a:avLst/>
              </a:prstGeom>
              <a:noFill/>
              <a:ln w="25400" cap="flat" cmpd="sng">
                <a:solidFill>
                  <a:srgbClr val="000000"/>
                </a:solidFill>
                <a:prstDash val="solid"/>
                <a:round/>
                <a:headEnd type="none" w="sm" len="sm"/>
                <a:tailEnd type="none" w="sm" len="sm"/>
              </a:ln>
            </p:spPr>
          </p:cxnSp>
        </p:grpSp>
        <p:pic>
          <p:nvPicPr>
            <p:cNvPr id="587" name="Google Shape;587;p60" descr="Image result for sat logo"/>
            <p:cNvPicPr preferRelativeResize="0"/>
            <p:nvPr/>
          </p:nvPicPr>
          <p:blipFill rotWithShape="1">
            <a:blip r:embed="rId4">
              <a:alphaModFix/>
            </a:blip>
            <a:srcRect/>
            <a:stretch/>
          </p:blipFill>
          <p:spPr>
            <a:xfrm>
              <a:off x="15322235" y="5457936"/>
              <a:ext cx="838511" cy="337962"/>
            </a:xfrm>
            <a:prstGeom prst="rect">
              <a:avLst/>
            </a:prstGeom>
            <a:noFill/>
            <a:ln>
              <a:noFill/>
            </a:ln>
          </p:spPr>
        </p:pic>
        <p:pic>
          <p:nvPicPr>
            <p:cNvPr id="588" name="Google Shape;588;p60" descr="Image result for sat logo"/>
            <p:cNvPicPr preferRelativeResize="0"/>
            <p:nvPr/>
          </p:nvPicPr>
          <p:blipFill rotWithShape="1">
            <a:blip r:embed="rId4">
              <a:alphaModFix/>
            </a:blip>
            <a:srcRect/>
            <a:stretch/>
          </p:blipFill>
          <p:spPr>
            <a:xfrm>
              <a:off x="12623757" y="5462554"/>
              <a:ext cx="838511" cy="337962"/>
            </a:xfrm>
            <a:prstGeom prst="rect">
              <a:avLst/>
            </a:prstGeom>
            <a:noFill/>
            <a:ln>
              <a:noFill/>
            </a:ln>
          </p:spPr>
        </p:pic>
      </p:grpSp>
      <p:grpSp>
        <p:nvGrpSpPr>
          <p:cNvPr id="589" name="Google Shape;589;p60"/>
          <p:cNvGrpSpPr/>
          <p:nvPr/>
        </p:nvGrpSpPr>
        <p:grpSpPr>
          <a:xfrm>
            <a:off x="1320401" y="8060775"/>
            <a:ext cx="17703789" cy="1437000"/>
            <a:chOff x="1320401" y="8060775"/>
            <a:chExt cx="17703789" cy="1437000"/>
          </a:xfrm>
        </p:grpSpPr>
        <p:pic>
          <p:nvPicPr>
            <p:cNvPr id="590" name="Google Shape;590;p60" descr="Image result for sat logo"/>
            <p:cNvPicPr preferRelativeResize="0"/>
            <p:nvPr/>
          </p:nvPicPr>
          <p:blipFill rotWithShape="1">
            <a:blip r:embed="rId4">
              <a:alphaModFix/>
            </a:blip>
            <a:srcRect/>
            <a:stretch/>
          </p:blipFill>
          <p:spPr>
            <a:xfrm>
              <a:off x="18046736" y="8777433"/>
              <a:ext cx="838511" cy="337962"/>
            </a:xfrm>
            <a:prstGeom prst="rect">
              <a:avLst/>
            </a:prstGeom>
            <a:noFill/>
            <a:ln>
              <a:noFill/>
            </a:ln>
          </p:spPr>
        </p:pic>
        <p:grpSp>
          <p:nvGrpSpPr>
            <p:cNvPr id="591" name="Google Shape;591;p60"/>
            <p:cNvGrpSpPr/>
            <p:nvPr/>
          </p:nvGrpSpPr>
          <p:grpSpPr>
            <a:xfrm>
              <a:off x="1320401" y="8060775"/>
              <a:ext cx="17703789" cy="1437000"/>
              <a:chOff x="1320401" y="8060775"/>
              <a:chExt cx="17703789" cy="1437000"/>
            </a:xfrm>
          </p:grpSpPr>
          <p:grpSp>
            <p:nvGrpSpPr>
              <p:cNvPr id="592" name="Google Shape;592;p60"/>
              <p:cNvGrpSpPr/>
              <p:nvPr/>
            </p:nvGrpSpPr>
            <p:grpSpPr>
              <a:xfrm>
                <a:off x="1320401" y="8060775"/>
                <a:ext cx="17703789" cy="1437000"/>
                <a:chOff x="1320401" y="8060775"/>
                <a:chExt cx="17703789" cy="1437000"/>
              </a:xfrm>
            </p:grpSpPr>
            <p:sp>
              <p:nvSpPr>
                <p:cNvPr id="593" name="Google Shape;593;p60"/>
                <p:cNvSpPr/>
                <p:nvPr/>
              </p:nvSpPr>
              <p:spPr>
                <a:xfrm>
                  <a:off x="17876496" y="8172949"/>
                  <a:ext cx="1147694" cy="1037836"/>
                </a:xfrm>
                <a:prstGeom prst="rect">
                  <a:avLst/>
                </a:prstGeom>
                <a:solidFill>
                  <a:schemeClr val="accent1"/>
                </a:solidFill>
                <a:ln w="9525" cap="flat" cmpd="sng">
                  <a:solidFill>
                    <a:srgbClr val="4A7DBA"/>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t" anchorCtr="0">
                  <a:noAutofit/>
                </a:bodyPr>
                <a:lstStyle/>
                <a:p>
                  <a:pPr marL="0" lvl="0" indent="0" algn="ctr" rtl="0">
                    <a:spcBef>
                      <a:spcPts val="0"/>
                    </a:spcBef>
                    <a:spcAft>
                      <a:spcPts val="0"/>
                    </a:spcAft>
                    <a:buClr>
                      <a:srgbClr val="F4F4F4"/>
                    </a:buClr>
                    <a:buSzPts val="1800"/>
                    <a:buFont typeface="Calibri"/>
                    <a:buNone/>
                  </a:pPr>
                  <a:r>
                    <a:rPr lang="en-US" sz="3000">
                      <a:solidFill>
                        <a:srgbClr val="F4F4F4"/>
                      </a:solidFill>
                      <a:latin typeface="Avenir"/>
                      <a:ea typeface="Avenir"/>
                      <a:cs typeface="Avenir"/>
                      <a:sym typeface="Avenir"/>
                    </a:rPr>
                    <a:t>Oct</a:t>
                  </a:r>
                  <a:endParaRPr sz="3000">
                    <a:latin typeface="Avenir"/>
                    <a:ea typeface="Avenir"/>
                    <a:cs typeface="Avenir"/>
                    <a:sym typeface="Avenir"/>
                  </a:endParaRPr>
                </a:p>
              </p:txBody>
            </p:sp>
            <p:sp>
              <p:nvSpPr>
                <p:cNvPr id="594" name="Google Shape;594;p60"/>
                <p:cNvSpPr/>
                <p:nvPr/>
              </p:nvSpPr>
              <p:spPr>
                <a:xfrm>
                  <a:off x="16579810" y="8180522"/>
                  <a:ext cx="1147694" cy="1037836"/>
                </a:xfrm>
                <a:prstGeom prst="rect">
                  <a:avLst/>
                </a:prstGeom>
                <a:solidFill>
                  <a:schemeClr val="accent1"/>
                </a:solidFill>
                <a:ln w="9525" cap="flat" cmpd="sng">
                  <a:solidFill>
                    <a:srgbClr val="4A7DBA"/>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4F4F4"/>
                    </a:buClr>
                    <a:buSzPts val="1800"/>
                    <a:buFont typeface="Calibri"/>
                    <a:buNone/>
                  </a:pPr>
                  <a:r>
                    <a:rPr lang="en-US" sz="3000" b="0" i="0" u="none" strike="noStrike" cap="none">
                      <a:solidFill>
                        <a:srgbClr val="F4F4F4"/>
                      </a:solidFill>
                      <a:latin typeface="Calibri"/>
                      <a:ea typeface="Calibri"/>
                      <a:cs typeface="Calibri"/>
                      <a:sym typeface="Calibri"/>
                    </a:rPr>
                    <a:t>Aug</a:t>
                  </a:r>
                  <a:endParaRPr sz="3000"/>
                </a:p>
              </p:txBody>
            </p:sp>
            <p:sp>
              <p:nvSpPr>
                <p:cNvPr id="595" name="Google Shape;595;p60"/>
                <p:cNvSpPr/>
                <p:nvPr/>
              </p:nvSpPr>
              <p:spPr>
                <a:xfrm>
                  <a:off x="12537312" y="8178611"/>
                  <a:ext cx="2393100" cy="1074026"/>
                </a:xfrm>
                <a:prstGeom prst="rect">
                  <a:avLst/>
                </a:prstGeom>
                <a:solidFill>
                  <a:srgbClr val="78BE20"/>
                </a:solidFill>
                <a:ln w="9525" cap="flat" cmpd="sng">
                  <a:solidFill>
                    <a:srgbClr val="00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3000" b="0" i="0" u="none" strike="noStrike" cap="none">
                      <a:solidFill>
                        <a:srgbClr val="FFFFFF"/>
                      </a:solidFill>
                      <a:latin typeface="Calibri"/>
                      <a:ea typeface="Calibri"/>
                      <a:cs typeface="Calibri"/>
                      <a:sym typeface="Calibri"/>
                    </a:rPr>
                    <a:t>Mar-May</a:t>
                  </a:r>
                  <a:endParaRPr sz="3000"/>
                </a:p>
                <a:p>
                  <a:pPr marL="0" marR="0" lvl="0" indent="0" algn="ctr" rtl="0">
                    <a:lnSpc>
                      <a:spcPct val="100000"/>
                    </a:lnSpc>
                    <a:spcBef>
                      <a:spcPts val="0"/>
                    </a:spcBef>
                    <a:spcAft>
                      <a:spcPts val="0"/>
                    </a:spcAft>
                    <a:buClr>
                      <a:srgbClr val="FFFFFF"/>
                    </a:buClr>
                    <a:buSzPts val="1800"/>
                    <a:buFont typeface="Calibri"/>
                    <a:buNone/>
                  </a:pPr>
                  <a:r>
                    <a:rPr lang="en-US" sz="3000" b="0" i="0" u="none" strike="noStrike" cap="none">
                      <a:solidFill>
                        <a:srgbClr val="FFFFFF"/>
                      </a:solidFill>
                      <a:latin typeface="Calibri"/>
                      <a:ea typeface="Calibri"/>
                      <a:cs typeface="Calibri"/>
                      <a:sym typeface="Calibri"/>
                    </a:rPr>
                    <a:t> Test Prep</a:t>
                  </a:r>
                  <a:endParaRPr sz="3000"/>
                </a:p>
              </p:txBody>
            </p:sp>
            <p:sp>
              <p:nvSpPr>
                <p:cNvPr id="596" name="Google Shape;596;p60"/>
                <p:cNvSpPr/>
                <p:nvPr/>
              </p:nvSpPr>
              <p:spPr>
                <a:xfrm>
                  <a:off x="15240519" y="8191972"/>
                  <a:ext cx="1147694" cy="1037836"/>
                </a:xfrm>
                <a:prstGeom prst="rect">
                  <a:avLst/>
                </a:prstGeom>
                <a:solidFill>
                  <a:schemeClr val="accent1"/>
                </a:solidFill>
                <a:ln w="9525" cap="flat" cmpd="sng">
                  <a:solidFill>
                    <a:srgbClr val="4A7DBA"/>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4F4F4"/>
                    </a:buClr>
                    <a:buSzPts val="1800"/>
                    <a:buFont typeface="Calibri"/>
                    <a:buNone/>
                  </a:pPr>
                  <a:r>
                    <a:rPr lang="en-US" sz="3000" b="0" i="0" u="none" strike="noStrike" cap="none">
                      <a:solidFill>
                        <a:srgbClr val="F4F4F4"/>
                      </a:solidFill>
                      <a:latin typeface="Calibri"/>
                      <a:ea typeface="Calibri"/>
                      <a:cs typeface="Calibri"/>
                      <a:sym typeface="Calibri"/>
                    </a:rPr>
                    <a:t>Jun</a:t>
                  </a:r>
                  <a:endParaRPr sz="3000"/>
                </a:p>
              </p:txBody>
            </p:sp>
            <p:sp>
              <p:nvSpPr>
                <p:cNvPr id="597" name="Google Shape;597;p60"/>
                <p:cNvSpPr txBox="1"/>
                <p:nvPr/>
              </p:nvSpPr>
              <p:spPr>
                <a:xfrm>
                  <a:off x="1320401" y="8060775"/>
                  <a:ext cx="2853000" cy="1437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Calibri"/>
                    <a:buNone/>
                  </a:pPr>
                  <a:r>
                    <a:rPr lang="en-US" sz="3000" i="0" u="none" strike="noStrike" cap="none">
                      <a:solidFill>
                        <a:srgbClr val="000000"/>
                      </a:solidFill>
                      <a:latin typeface="Avenir"/>
                      <a:ea typeface="Avenir"/>
                      <a:cs typeface="Avenir"/>
                      <a:sym typeface="Avenir"/>
                    </a:rPr>
                    <a:t>Spring Prep</a:t>
                  </a:r>
                  <a:endParaRPr sz="3000">
                    <a:latin typeface="Avenir"/>
                    <a:ea typeface="Avenir"/>
                    <a:cs typeface="Avenir"/>
                    <a:sym typeface="Avenir"/>
                  </a:endParaRPr>
                </a:p>
                <a:p>
                  <a:pPr marL="0" marR="0" lvl="0" indent="0" algn="ctr" rtl="0">
                    <a:lnSpc>
                      <a:spcPct val="100000"/>
                    </a:lnSpc>
                    <a:spcBef>
                      <a:spcPts val="0"/>
                    </a:spcBef>
                    <a:spcAft>
                      <a:spcPts val="0"/>
                    </a:spcAft>
                    <a:buClr>
                      <a:srgbClr val="000000"/>
                    </a:buClr>
                    <a:buSzPts val="1400"/>
                    <a:buFont typeface="Calibri"/>
                    <a:buNone/>
                  </a:pPr>
                  <a:r>
                    <a:rPr lang="en-US" sz="3000" i="0" u="none" strike="noStrike" cap="none">
                      <a:solidFill>
                        <a:srgbClr val="000000"/>
                      </a:solidFill>
                      <a:latin typeface="Avenir"/>
                      <a:ea typeface="Avenir"/>
                      <a:cs typeface="Avenir"/>
                      <a:sym typeface="Avenir"/>
                    </a:rPr>
                    <a:t>Summer-Fall</a:t>
                  </a:r>
                  <a:endParaRPr sz="3000">
                    <a:latin typeface="Avenir"/>
                    <a:ea typeface="Avenir"/>
                    <a:cs typeface="Avenir"/>
                    <a:sym typeface="Avenir"/>
                  </a:endParaRPr>
                </a:p>
                <a:p>
                  <a:pPr marL="0" marR="0" lvl="0" indent="0" algn="ctr" rtl="0">
                    <a:lnSpc>
                      <a:spcPct val="100000"/>
                    </a:lnSpc>
                    <a:spcBef>
                      <a:spcPts val="0"/>
                    </a:spcBef>
                    <a:spcAft>
                      <a:spcPts val="0"/>
                    </a:spcAft>
                    <a:buClr>
                      <a:srgbClr val="000000"/>
                    </a:buClr>
                    <a:buSzPts val="1400"/>
                    <a:buFont typeface="Calibri"/>
                    <a:buNone/>
                  </a:pPr>
                  <a:r>
                    <a:rPr lang="en-US" sz="3000" i="0" u="none" strike="noStrike" cap="none">
                      <a:solidFill>
                        <a:srgbClr val="000000"/>
                      </a:solidFill>
                      <a:latin typeface="Avenir"/>
                      <a:ea typeface="Avenir"/>
                      <a:cs typeface="Avenir"/>
                      <a:sym typeface="Avenir"/>
                    </a:rPr>
                    <a:t>Testing</a:t>
                  </a:r>
                  <a:endParaRPr sz="3000">
                    <a:latin typeface="Avenir"/>
                    <a:ea typeface="Avenir"/>
                    <a:cs typeface="Avenir"/>
                    <a:sym typeface="Avenir"/>
                  </a:endParaRPr>
                </a:p>
              </p:txBody>
            </p:sp>
          </p:grpSp>
          <p:pic>
            <p:nvPicPr>
              <p:cNvPr id="598" name="Google Shape;598;p60" descr="Image result for sat logo"/>
              <p:cNvPicPr preferRelativeResize="0"/>
              <p:nvPr/>
            </p:nvPicPr>
            <p:blipFill rotWithShape="1">
              <a:blip r:embed="rId4">
                <a:alphaModFix/>
              </a:blip>
              <a:srcRect/>
              <a:stretch/>
            </p:blipFill>
            <p:spPr>
              <a:xfrm>
                <a:off x="15375299" y="8777431"/>
                <a:ext cx="838511" cy="337962"/>
              </a:xfrm>
              <a:prstGeom prst="rect">
                <a:avLst/>
              </a:prstGeom>
              <a:noFill/>
              <a:ln>
                <a:noFill/>
              </a:ln>
            </p:spPr>
          </p:pic>
        </p:grpSp>
        <p:pic>
          <p:nvPicPr>
            <p:cNvPr id="599" name="Google Shape;599;p60" descr="Image result for sat logo"/>
            <p:cNvPicPr preferRelativeResize="0"/>
            <p:nvPr/>
          </p:nvPicPr>
          <p:blipFill rotWithShape="1">
            <a:blip r:embed="rId4">
              <a:alphaModFix/>
            </a:blip>
            <a:srcRect/>
            <a:stretch/>
          </p:blipFill>
          <p:spPr>
            <a:xfrm>
              <a:off x="16718581" y="8779395"/>
              <a:ext cx="838511" cy="337962"/>
            </a:xfrm>
            <a:prstGeom prst="rect">
              <a:avLst/>
            </a:prstGeom>
            <a:noFill/>
            <a:ln>
              <a:noFill/>
            </a:ln>
          </p:spPr>
        </p:pic>
      </p:grpSp>
      <p:grpSp>
        <p:nvGrpSpPr>
          <p:cNvPr id="600" name="Google Shape;600;p60"/>
          <p:cNvGrpSpPr/>
          <p:nvPr/>
        </p:nvGrpSpPr>
        <p:grpSpPr>
          <a:xfrm>
            <a:off x="1413850" y="6461357"/>
            <a:ext cx="16399364" cy="1103398"/>
            <a:chOff x="1413850" y="6461357"/>
            <a:chExt cx="16399364" cy="1103398"/>
          </a:xfrm>
        </p:grpSpPr>
        <p:sp>
          <p:nvSpPr>
            <p:cNvPr id="601" name="Google Shape;601;p60"/>
            <p:cNvSpPr/>
            <p:nvPr/>
          </p:nvSpPr>
          <p:spPr>
            <a:xfrm>
              <a:off x="9793240" y="6461357"/>
              <a:ext cx="2289740" cy="1074026"/>
            </a:xfrm>
            <a:prstGeom prst="rect">
              <a:avLst/>
            </a:prstGeom>
            <a:solidFill>
              <a:srgbClr val="78BE20"/>
            </a:solidFill>
            <a:ln w="9525" cap="flat" cmpd="sng">
              <a:solidFill>
                <a:srgbClr val="00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3000" i="0" u="none" strike="noStrike" cap="none">
                  <a:solidFill>
                    <a:srgbClr val="FFFFFF"/>
                  </a:solidFill>
                  <a:latin typeface="Avenir"/>
                  <a:ea typeface="Avenir"/>
                  <a:cs typeface="Avenir"/>
                  <a:sym typeface="Avenir"/>
                </a:rPr>
                <a:t>Jan- Mar</a:t>
              </a:r>
              <a:endParaRPr sz="3000">
                <a:latin typeface="Avenir"/>
                <a:ea typeface="Avenir"/>
                <a:cs typeface="Avenir"/>
                <a:sym typeface="Avenir"/>
              </a:endParaRPr>
            </a:p>
            <a:p>
              <a:pPr marL="0" marR="0" lvl="0" indent="0" algn="ctr" rtl="0">
                <a:lnSpc>
                  <a:spcPct val="100000"/>
                </a:lnSpc>
                <a:spcBef>
                  <a:spcPts val="0"/>
                </a:spcBef>
                <a:spcAft>
                  <a:spcPts val="0"/>
                </a:spcAft>
                <a:buClr>
                  <a:srgbClr val="FFFFFF"/>
                </a:buClr>
                <a:buSzPts val="1800"/>
                <a:buFont typeface="Calibri"/>
                <a:buNone/>
              </a:pPr>
              <a:r>
                <a:rPr lang="en-US" sz="3000" i="0" u="none" strike="noStrike" cap="none">
                  <a:solidFill>
                    <a:srgbClr val="FFFFFF"/>
                  </a:solidFill>
                  <a:latin typeface="Avenir"/>
                  <a:ea typeface="Avenir"/>
                  <a:cs typeface="Avenir"/>
                  <a:sym typeface="Avenir"/>
                </a:rPr>
                <a:t>Test Prep</a:t>
              </a:r>
              <a:endParaRPr sz="3000">
                <a:latin typeface="Avenir"/>
                <a:ea typeface="Avenir"/>
                <a:cs typeface="Avenir"/>
                <a:sym typeface="Avenir"/>
              </a:endParaRPr>
            </a:p>
          </p:txBody>
        </p:sp>
        <p:sp>
          <p:nvSpPr>
            <p:cNvPr id="602" name="Google Shape;602;p60"/>
            <p:cNvSpPr/>
            <p:nvPr/>
          </p:nvSpPr>
          <p:spPr>
            <a:xfrm>
              <a:off x="12508674" y="6526920"/>
              <a:ext cx="1147694" cy="1037836"/>
            </a:xfrm>
            <a:prstGeom prst="rect">
              <a:avLst/>
            </a:prstGeom>
            <a:solidFill>
              <a:schemeClr val="accent1"/>
            </a:solidFill>
            <a:ln w="9525" cap="flat" cmpd="sng">
              <a:solidFill>
                <a:srgbClr val="00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4F4F4"/>
                </a:buClr>
                <a:buSzPts val="1800"/>
                <a:buFont typeface="Calibri"/>
                <a:buNone/>
              </a:pPr>
              <a:r>
                <a:rPr lang="en-US" sz="3000" i="0" u="none" strike="noStrike" cap="none">
                  <a:solidFill>
                    <a:srgbClr val="F4F4F4"/>
                  </a:solidFill>
                  <a:latin typeface="Avenir"/>
                  <a:ea typeface="Avenir"/>
                  <a:cs typeface="Avenir"/>
                  <a:sym typeface="Avenir"/>
                </a:rPr>
                <a:t>Mar</a:t>
              </a:r>
              <a:endParaRPr sz="3000">
                <a:latin typeface="Avenir"/>
                <a:ea typeface="Avenir"/>
                <a:cs typeface="Avenir"/>
                <a:sym typeface="Avenir"/>
              </a:endParaRPr>
            </a:p>
          </p:txBody>
        </p:sp>
        <p:sp>
          <p:nvSpPr>
            <p:cNvPr id="603" name="Google Shape;603;p60"/>
            <p:cNvSpPr txBox="1"/>
            <p:nvPr/>
          </p:nvSpPr>
          <p:spPr>
            <a:xfrm>
              <a:off x="1413850" y="6532575"/>
              <a:ext cx="2852855" cy="101799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r>
                <a:rPr lang="en-US" sz="3000" i="0" u="none" strike="noStrike" cap="none">
                  <a:solidFill>
                    <a:srgbClr val="000000"/>
                  </a:solidFill>
                  <a:latin typeface="Avenir"/>
                  <a:ea typeface="Avenir"/>
                  <a:cs typeface="Avenir"/>
                  <a:sym typeface="Avenir"/>
                </a:rPr>
                <a:t>Summer Prep</a:t>
              </a:r>
              <a:endParaRPr sz="3000">
                <a:latin typeface="Avenir"/>
                <a:ea typeface="Avenir"/>
                <a:cs typeface="Avenir"/>
                <a:sym typeface="Avenir"/>
              </a:endParaRPr>
            </a:p>
            <a:p>
              <a:pPr marL="0" marR="0" lvl="0" indent="0" algn="l" rtl="0">
                <a:lnSpc>
                  <a:spcPct val="100000"/>
                </a:lnSpc>
                <a:spcBef>
                  <a:spcPts val="0"/>
                </a:spcBef>
                <a:spcAft>
                  <a:spcPts val="0"/>
                </a:spcAft>
                <a:buClr>
                  <a:srgbClr val="000000"/>
                </a:buClr>
                <a:buSzPts val="1400"/>
                <a:buFont typeface="Calibri"/>
                <a:buNone/>
              </a:pPr>
              <a:r>
                <a:rPr lang="en-US" sz="3000" i="0" u="none" strike="noStrike" cap="none">
                  <a:solidFill>
                    <a:srgbClr val="000000"/>
                  </a:solidFill>
                  <a:latin typeface="Avenir"/>
                  <a:ea typeface="Avenir"/>
                  <a:cs typeface="Avenir"/>
                  <a:sym typeface="Avenir"/>
                </a:rPr>
                <a:t>Winter Testing</a:t>
              </a:r>
              <a:endParaRPr sz="3000">
                <a:latin typeface="Avenir"/>
                <a:ea typeface="Avenir"/>
                <a:cs typeface="Avenir"/>
                <a:sym typeface="Avenir"/>
              </a:endParaRPr>
            </a:p>
          </p:txBody>
        </p:sp>
        <p:pic>
          <p:nvPicPr>
            <p:cNvPr id="604" name="Google Shape;604;p60" descr="Image result for sat logo"/>
            <p:cNvPicPr preferRelativeResize="0"/>
            <p:nvPr/>
          </p:nvPicPr>
          <p:blipFill rotWithShape="1">
            <a:blip r:embed="rId4">
              <a:alphaModFix/>
            </a:blip>
            <a:srcRect/>
            <a:stretch/>
          </p:blipFill>
          <p:spPr>
            <a:xfrm>
              <a:off x="12650818" y="7142399"/>
              <a:ext cx="838511" cy="337962"/>
            </a:xfrm>
            <a:prstGeom prst="rect">
              <a:avLst/>
            </a:prstGeom>
            <a:noFill/>
            <a:ln>
              <a:noFill/>
            </a:ln>
          </p:spPr>
        </p:pic>
        <p:sp>
          <p:nvSpPr>
            <p:cNvPr id="605" name="Google Shape;605;p60"/>
            <p:cNvSpPr/>
            <p:nvPr/>
          </p:nvSpPr>
          <p:spPr>
            <a:xfrm>
              <a:off x="16665520" y="6513058"/>
              <a:ext cx="1147694" cy="1037836"/>
            </a:xfrm>
            <a:prstGeom prst="rect">
              <a:avLst/>
            </a:prstGeom>
            <a:solidFill>
              <a:schemeClr val="accent1"/>
            </a:solidFill>
            <a:ln w="9525" cap="flat" cmpd="sng">
              <a:solidFill>
                <a:srgbClr val="00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4F4F4"/>
                </a:buClr>
                <a:buSzPts val="1800"/>
                <a:buFont typeface="Calibri"/>
                <a:buNone/>
              </a:pPr>
              <a:r>
                <a:rPr lang="en-US" sz="3000" b="0" i="0" u="none" strike="noStrike" cap="none">
                  <a:solidFill>
                    <a:srgbClr val="F4F4F4"/>
                  </a:solidFill>
                  <a:latin typeface="Calibri"/>
                  <a:ea typeface="Calibri"/>
                  <a:cs typeface="Calibri"/>
                  <a:sym typeface="Calibri"/>
                </a:rPr>
                <a:t>Aug</a:t>
              </a:r>
              <a:endParaRPr sz="3000"/>
            </a:p>
          </p:txBody>
        </p:sp>
        <p:sp>
          <p:nvSpPr>
            <p:cNvPr id="606" name="Google Shape;606;p60"/>
            <p:cNvSpPr/>
            <p:nvPr/>
          </p:nvSpPr>
          <p:spPr>
            <a:xfrm>
              <a:off x="15326229" y="6524509"/>
              <a:ext cx="1147694" cy="1037836"/>
            </a:xfrm>
            <a:prstGeom prst="rect">
              <a:avLst/>
            </a:prstGeom>
            <a:solidFill>
              <a:schemeClr val="accent1"/>
            </a:solidFill>
            <a:ln w="9525" cap="flat" cmpd="sng">
              <a:solidFill>
                <a:srgbClr val="00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4F4F4"/>
                </a:buClr>
                <a:buSzPts val="1800"/>
                <a:buFont typeface="Calibri"/>
                <a:buNone/>
              </a:pPr>
              <a:r>
                <a:rPr lang="en-US" sz="3000" b="0" i="0" u="none" strike="noStrike" cap="none">
                  <a:solidFill>
                    <a:srgbClr val="F4F4F4"/>
                  </a:solidFill>
                  <a:latin typeface="Calibri"/>
                  <a:ea typeface="Calibri"/>
                  <a:cs typeface="Calibri"/>
                  <a:sym typeface="Calibri"/>
                </a:rPr>
                <a:t>Jun</a:t>
              </a:r>
              <a:endParaRPr sz="3000">
                <a:latin typeface="Avenir"/>
                <a:ea typeface="Avenir"/>
                <a:cs typeface="Avenir"/>
                <a:sym typeface="Avenir"/>
              </a:endParaRPr>
            </a:p>
          </p:txBody>
        </p:sp>
        <p:pic>
          <p:nvPicPr>
            <p:cNvPr id="607" name="Google Shape;607;p60" descr="Image result for sat logo"/>
            <p:cNvPicPr preferRelativeResize="0"/>
            <p:nvPr/>
          </p:nvPicPr>
          <p:blipFill rotWithShape="1">
            <a:blip r:embed="rId4">
              <a:alphaModFix/>
            </a:blip>
            <a:srcRect/>
            <a:stretch/>
          </p:blipFill>
          <p:spPr>
            <a:xfrm>
              <a:off x="15461009" y="7109968"/>
              <a:ext cx="838511" cy="337962"/>
            </a:xfrm>
            <a:prstGeom prst="rect">
              <a:avLst/>
            </a:prstGeom>
            <a:noFill/>
            <a:ln>
              <a:noFill/>
            </a:ln>
          </p:spPr>
        </p:pic>
        <p:pic>
          <p:nvPicPr>
            <p:cNvPr id="608" name="Google Shape;608;p60" descr="Image result for sat logo"/>
            <p:cNvPicPr preferRelativeResize="0"/>
            <p:nvPr/>
          </p:nvPicPr>
          <p:blipFill rotWithShape="1">
            <a:blip r:embed="rId4">
              <a:alphaModFix/>
            </a:blip>
            <a:srcRect/>
            <a:stretch/>
          </p:blipFill>
          <p:spPr>
            <a:xfrm>
              <a:off x="16804291" y="7111931"/>
              <a:ext cx="838511" cy="337962"/>
            </a:xfrm>
            <a:prstGeom prst="rect">
              <a:avLst/>
            </a:prstGeom>
            <a:noFill/>
            <a:ln>
              <a:noFill/>
            </a:ln>
          </p:spPr>
        </p:pic>
      </p:grpSp>
      <p:grpSp>
        <p:nvGrpSpPr>
          <p:cNvPr id="609" name="Google Shape;609;p60"/>
          <p:cNvGrpSpPr/>
          <p:nvPr/>
        </p:nvGrpSpPr>
        <p:grpSpPr>
          <a:xfrm>
            <a:off x="808400" y="11528300"/>
            <a:ext cx="17594799" cy="1124246"/>
            <a:chOff x="808400" y="11528300"/>
            <a:chExt cx="17594799" cy="1124246"/>
          </a:xfrm>
        </p:grpSpPr>
        <p:sp>
          <p:nvSpPr>
            <p:cNvPr id="610" name="Google Shape;610;p60"/>
            <p:cNvSpPr/>
            <p:nvPr/>
          </p:nvSpPr>
          <p:spPr>
            <a:xfrm>
              <a:off x="11621747" y="11551085"/>
              <a:ext cx="2393100" cy="1101461"/>
            </a:xfrm>
            <a:prstGeom prst="rect">
              <a:avLst/>
            </a:prstGeom>
            <a:solidFill>
              <a:srgbClr val="78BE20"/>
            </a:solidFill>
            <a:ln w="9525" cap="flat" cmpd="sng">
              <a:solidFill>
                <a:srgbClr val="00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3000" i="0" u="none" strike="noStrike" cap="none">
                  <a:solidFill>
                    <a:srgbClr val="FFFFFF"/>
                  </a:solidFill>
                  <a:latin typeface="Avenir"/>
                  <a:ea typeface="Avenir"/>
                  <a:cs typeface="Avenir"/>
                  <a:sym typeface="Avenir"/>
                </a:rPr>
                <a:t>Apr-Jun </a:t>
              </a:r>
              <a:endParaRPr sz="3000">
                <a:latin typeface="Avenir"/>
                <a:ea typeface="Avenir"/>
                <a:cs typeface="Avenir"/>
                <a:sym typeface="Avenir"/>
              </a:endParaRPr>
            </a:p>
            <a:p>
              <a:pPr marL="0" marR="0" lvl="0" indent="0" algn="ctr" rtl="0">
                <a:lnSpc>
                  <a:spcPct val="100000"/>
                </a:lnSpc>
                <a:spcBef>
                  <a:spcPts val="0"/>
                </a:spcBef>
                <a:spcAft>
                  <a:spcPts val="0"/>
                </a:spcAft>
                <a:buClr>
                  <a:srgbClr val="FFFFFF"/>
                </a:buClr>
                <a:buSzPts val="1800"/>
                <a:buFont typeface="Calibri"/>
                <a:buNone/>
              </a:pPr>
              <a:r>
                <a:rPr lang="en-US" sz="3000" i="0" u="none" strike="noStrike" cap="none">
                  <a:solidFill>
                    <a:srgbClr val="FFFFFF"/>
                  </a:solidFill>
                  <a:latin typeface="Avenir"/>
                  <a:ea typeface="Avenir"/>
                  <a:cs typeface="Avenir"/>
                  <a:sym typeface="Avenir"/>
                </a:rPr>
                <a:t>Test Prep</a:t>
              </a:r>
              <a:endParaRPr sz="3000">
                <a:latin typeface="Avenir"/>
                <a:ea typeface="Avenir"/>
                <a:cs typeface="Avenir"/>
                <a:sym typeface="Avenir"/>
              </a:endParaRPr>
            </a:p>
          </p:txBody>
        </p:sp>
        <p:sp>
          <p:nvSpPr>
            <p:cNvPr id="611" name="Google Shape;611;p60"/>
            <p:cNvSpPr/>
            <p:nvPr/>
          </p:nvSpPr>
          <p:spPr>
            <a:xfrm>
              <a:off x="15809953" y="11546423"/>
              <a:ext cx="1147694" cy="1074026"/>
            </a:xfrm>
            <a:prstGeom prst="rect">
              <a:avLst/>
            </a:prstGeom>
            <a:solidFill>
              <a:srgbClr val="C8102E"/>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4F4F4"/>
                </a:buClr>
                <a:buSzPts val="1800"/>
                <a:buFont typeface="Calibri"/>
                <a:buNone/>
              </a:pPr>
              <a:r>
                <a:rPr lang="en-US" sz="3000" i="0" u="none" strike="noStrike" cap="none">
                  <a:solidFill>
                    <a:srgbClr val="F4F4F4"/>
                  </a:solidFill>
                  <a:latin typeface="Avenir"/>
                  <a:ea typeface="Avenir"/>
                  <a:cs typeface="Avenir"/>
                  <a:sym typeface="Avenir"/>
                </a:rPr>
                <a:t>Jul</a:t>
              </a:r>
              <a:endParaRPr sz="3000">
                <a:latin typeface="Avenir"/>
                <a:ea typeface="Avenir"/>
                <a:cs typeface="Avenir"/>
                <a:sym typeface="Avenir"/>
              </a:endParaRPr>
            </a:p>
          </p:txBody>
        </p:sp>
        <p:sp>
          <p:nvSpPr>
            <p:cNvPr id="612" name="Google Shape;612;p60"/>
            <p:cNvSpPr/>
            <p:nvPr/>
          </p:nvSpPr>
          <p:spPr>
            <a:xfrm>
              <a:off x="14353255" y="11550114"/>
              <a:ext cx="1147694" cy="1074026"/>
            </a:xfrm>
            <a:prstGeom prst="rect">
              <a:avLst/>
            </a:prstGeom>
            <a:solidFill>
              <a:srgbClr val="C8102E"/>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4F4F4"/>
                </a:buClr>
                <a:buSzPts val="1800"/>
                <a:buFont typeface="Calibri"/>
                <a:buNone/>
              </a:pPr>
              <a:r>
                <a:rPr lang="en-US" sz="3000" i="0" u="none" strike="noStrike" cap="none">
                  <a:solidFill>
                    <a:srgbClr val="F4F4F4"/>
                  </a:solidFill>
                  <a:latin typeface="Avenir"/>
                  <a:ea typeface="Avenir"/>
                  <a:cs typeface="Avenir"/>
                  <a:sym typeface="Avenir"/>
                </a:rPr>
                <a:t>Jun</a:t>
              </a:r>
              <a:endParaRPr sz="3000">
                <a:latin typeface="Avenir"/>
                <a:ea typeface="Avenir"/>
                <a:cs typeface="Avenir"/>
                <a:sym typeface="Avenir"/>
              </a:endParaRPr>
            </a:p>
          </p:txBody>
        </p:sp>
        <p:sp>
          <p:nvSpPr>
            <p:cNvPr id="613" name="Google Shape;613;p60"/>
            <p:cNvSpPr/>
            <p:nvPr/>
          </p:nvSpPr>
          <p:spPr>
            <a:xfrm>
              <a:off x="17255505" y="11555826"/>
              <a:ext cx="1147694" cy="1074026"/>
            </a:xfrm>
            <a:prstGeom prst="rect">
              <a:avLst/>
            </a:prstGeom>
            <a:solidFill>
              <a:srgbClr val="C8102E"/>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4F4F4"/>
                </a:buClr>
                <a:buSzPts val="1800"/>
                <a:buFont typeface="Calibri"/>
                <a:buNone/>
              </a:pPr>
              <a:r>
                <a:rPr lang="en-US" sz="3000" i="0" u="none" strike="noStrike" cap="none">
                  <a:solidFill>
                    <a:srgbClr val="F4F4F4"/>
                  </a:solidFill>
                  <a:latin typeface="Avenir"/>
                  <a:ea typeface="Avenir"/>
                  <a:cs typeface="Avenir"/>
                  <a:sym typeface="Avenir"/>
                </a:rPr>
                <a:t>Sep</a:t>
              </a:r>
              <a:endParaRPr sz="3000">
                <a:latin typeface="Avenir"/>
                <a:ea typeface="Avenir"/>
                <a:cs typeface="Avenir"/>
                <a:sym typeface="Avenir"/>
              </a:endParaRPr>
            </a:p>
          </p:txBody>
        </p:sp>
        <p:pic>
          <p:nvPicPr>
            <p:cNvPr id="614" name="Google Shape;614;p60" descr="Image result for act logo"/>
            <p:cNvPicPr preferRelativeResize="0"/>
            <p:nvPr/>
          </p:nvPicPr>
          <p:blipFill rotWithShape="1">
            <a:blip r:embed="rId3">
              <a:alphaModFix/>
            </a:blip>
            <a:srcRect/>
            <a:stretch/>
          </p:blipFill>
          <p:spPr>
            <a:xfrm>
              <a:off x="14503536" y="12124294"/>
              <a:ext cx="793176" cy="427968"/>
            </a:xfrm>
            <a:prstGeom prst="rect">
              <a:avLst/>
            </a:prstGeom>
            <a:noFill/>
            <a:ln>
              <a:noFill/>
            </a:ln>
          </p:spPr>
        </p:pic>
        <p:pic>
          <p:nvPicPr>
            <p:cNvPr id="615" name="Google Shape;615;p60" descr="Image result for act logo"/>
            <p:cNvPicPr preferRelativeResize="0"/>
            <p:nvPr/>
          </p:nvPicPr>
          <p:blipFill rotWithShape="1">
            <a:blip r:embed="rId3">
              <a:alphaModFix/>
            </a:blip>
            <a:srcRect/>
            <a:stretch/>
          </p:blipFill>
          <p:spPr>
            <a:xfrm>
              <a:off x="15981401" y="12124294"/>
              <a:ext cx="793176" cy="427968"/>
            </a:xfrm>
            <a:prstGeom prst="rect">
              <a:avLst/>
            </a:prstGeom>
            <a:noFill/>
            <a:ln>
              <a:noFill/>
            </a:ln>
          </p:spPr>
        </p:pic>
        <p:pic>
          <p:nvPicPr>
            <p:cNvPr id="616" name="Google Shape;616;p60" descr="Image result for act logo"/>
            <p:cNvPicPr preferRelativeResize="0"/>
            <p:nvPr/>
          </p:nvPicPr>
          <p:blipFill rotWithShape="1">
            <a:blip r:embed="rId3">
              <a:alphaModFix/>
            </a:blip>
            <a:srcRect/>
            <a:stretch/>
          </p:blipFill>
          <p:spPr>
            <a:xfrm>
              <a:off x="17407265" y="12139713"/>
              <a:ext cx="793176" cy="427968"/>
            </a:xfrm>
            <a:prstGeom prst="rect">
              <a:avLst/>
            </a:prstGeom>
            <a:noFill/>
            <a:ln>
              <a:noFill/>
            </a:ln>
          </p:spPr>
        </p:pic>
        <p:sp>
          <p:nvSpPr>
            <p:cNvPr id="617" name="Google Shape;617;p60"/>
            <p:cNvSpPr txBox="1"/>
            <p:nvPr/>
          </p:nvSpPr>
          <p:spPr>
            <a:xfrm>
              <a:off x="808400" y="11528300"/>
              <a:ext cx="3233700" cy="110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a:solidFill>
                    <a:schemeClr val="dk1"/>
                  </a:solidFill>
                  <a:latin typeface="Avenir"/>
                  <a:ea typeface="Avenir"/>
                  <a:cs typeface="Avenir"/>
                  <a:sym typeface="Avenir"/>
                </a:rPr>
                <a:t>Spring Prep</a:t>
              </a:r>
              <a:endParaRPr sz="3000">
                <a:solidFill>
                  <a:schemeClr val="dk1"/>
                </a:solidFill>
                <a:latin typeface="Avenir"/>
                <a:ea typeface="Avenir"/>
                <a:cs typeface="Avenir"/>
                <a:sym typeface="Avenir"/>
              </a:endParaRPr>
            </a:p>
            <a:p>
              <a:pPr marL="0" lvl="0" indent="0" algn="ctr" rtl="0">
                <a:spcBef>
                  <a:spcPts val="0"/>
                </a:spcBef>
                <a:spcAft>
                  <a:spcPts val="0"/>
                </a:spcAft>
                <a:buNone/>
              </a:pPr>
              <a:r>
                <a:rPr lang="en-US" sz="3000">
                  <a:solidFill>
                    <a:schemeClr val="dk1"/>
                  </a:solidFill>
                  <a:latin typeface="Avenir"/>
                  <a:ea typeface="Avenir"/>
                  <a:cs typeface="Avenir"/>
                  <a:sym typeface="Avenir"/>
                </a:rPr>
                <a:t>Summer Testing</a:t>
              </a:r>
              <a:endParaRPr sz="3000">
                <a:solidFill>
                  <a:schemeClr val="dk1"/>
                </a:solidFill>
                <a:latin typeface="Avenir"/>
                <a:ea typeface="Avenir"/>
                <a:cs typeface="Avenir"/>
                <a:sym typeface="Aveni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5"/>
                                        </p:tgtEl>
                                        <p:attrNameLst>
                                          <p:attrName>style.visibility</p:attrName>
                                        </p:attrNameLst>
                                      </p:cBhvr>
                                      <p:to>
                                        <p:strVal val="visible"/>
                                      </p:to>
                                    </p:set>
                                    <p:animEffect transition="in" filter="fade">
                                      <p:cBhvr>
                                        <p:cTn id="7" dur="1000"/>
                                        <p:tgtEl>
                                          <p:spTgt spid="5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0"/>
                                        </p:tgtEl>
                                        <p:attrNameLst>
                                          <p:attrName>style.visibility</p:attrName>
                                        </p:attrNameLst>
                                      </p:cBhvr>
                                      <p:to>
                                        <p:strVal val="visible"/>
                                      </p:to>
                                    </p:set>
                                    <p:animEffect transition="in" filter="fade">
                                      <p:cBhvr>
                                        <p:cTn id="12" dur="1000"/>
                                        <p:tgtEl>
                                          <p:spTgt spid="6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89"/>
                                        </p:tgtEl>
                                        <p:attrNameLst>
                                          <p:attrName>style.visibility</p:attrName>
                                        </p:attrNameLst>
                                      </p:cBhvr>
                                      <p:to>
                                        <p:strVal val="visible"/>
                                      </p:to>
                                    </p:set>
                                    <p:animEffect transition="in" filter="fade">
                                      <p:cBhvr>
                                        <p:cTn id="17" dur="1000"/>
                                        <p:tgtEl>
                                          <p:spTgt spid="58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63"/>
                                        </p:tgtEl>
                                        <p:attrNameLst>
                                          <p:attrName>style.visibility</p:attrName>
                                        </p:attrNameLst>
                                      </p:cBhvr>
                                      <p:to>
                                        <p:strVal val="visible"/>
                                      </p:to>
                                    </p:set>
                                    <p:animEffect transition="in" filter="fade">
                                      <p:cBhvr>
                                        <p:cTn id="22" dur="1000"/>
                                        <p:tgtEl>
                                          <p:spTgt spid="56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09"/>
                                        </p:tgtEl>
                                        <p:attrNameLst>
                                          <p:attrName>style.visibility</p:attrName>
                                        </p:attrNameLst>
                                      </p:cBhvr>
                                      <p:to>
                                        <p:strVal val="visible"/>
                                      </p:to>
                                    </p:set>
                                    <p:animEffect transition="in" filter="fade">
                                      <p:cBhvr>
                                        <p:cTn id="27" dur="1000"/>
                                        <p:tgtEl>
                                          <p:spTgt spid="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4"/>
          <p:cNvSpPr txBox="1">
            <a:spLocks noGrp="1"/>
          </p:cNvSpPr>
          <p:nvPr>
            <p:ph type="body" idx="1"/>
          </p:nvPr>
        </p:nvSpPr>
        <p:spPr>
          <a:xfrm>
            <a:off x="2046397" y="2800879"/>
            <a:ext cx="20674200" cy="1171500"/>
          </a:xfrm>
          <a:prstGeom prst="rect">
            <a:avLst/>
          </a:prstGeom>
          <a:noFill/>
          <a:ln>
            <a:noFill/>
          </a:ln>
        </p:spPr>
        <p:txBody>
          <a:bodyPr spcFirstLastPara="1" wrap="square" lIns="71425" tIns="71425" rIns="71425" bIns="71425" anchor="ctr" anchorCtr="0">
            <a:noAutofit/>
          </a:bodyPr>
          <a:lstStyle/>
          <a:p>
            <a:pPr marL="0" lvl="0" indent="0" algn="l" rtl="0">
              <a:lnSpc>
                <a:spcPct val="100000"/>
              </a:lnSpc>
              <a:spcBef>
                <a:spcPts val="0"/>
              </a:spcBef>
              <a:spcAft>
                <a:spcPts val="0"/>
              </a:spcAft>
              <a:buClr>
                <a:srgbClr val="676767"/>
              </a:buClr>
              <a:buSzPts val="5900"/>
              <a:buFont typeface="Avenir"/>
              <a:buNone/>
            </a:pPr>
            <a:r>
              <a:rPr lang="en-US"/>
              <a:t>However, the test-optional movement is growing</a:t>
            </a:r>
            <a:endParaRPr/>
          </a:p>
        </p:txBody>
      </p:sp>
      <p:sp>
        <p:nvSpPr>
          <p:cNvPr id="163" name="Google Shape;163;p34"/>
          <p:cNvSpPr txBox="1">
            <a:spLocks noGrp="1"/>
          </p:cNvSpPr>
          <p:nvPr>
            <p:ph type="sldNum" idx="12"/>
          </p:nvPr>
        </p:nvSpPr>
        <p:spPr>
          <a:xfrm>
            <a:off x="23638103" y="13076328"/>
            <a:ext cx="466200" cy="477600"/>
          </a:xfrm>
          <a:prstGeom prst="rect">
            <a:avLst/>
          </a:prstGeom>
          <a:noFill/>
          <a:ln>
            <a:noFill/>
          </a:ln>
        </p:spPr>
        <p:txBody>
          <a:bodyPr spcFirstLastPara="1" wrap="square" lIns="71425" tIns="71425" rIns="71425" bIns="71425" anchor="t" anchorCtr="0">
            <a:noAutofit/>
          </a:bodyPr>
          <a:lstStyle/>
          <a:p>
            <a:pPr marL="0" lvl="0" indent="0" algn="ctr" rtl="0">
              <a:spcBef>
                <a:spcPts val="0"/>
              </a:spcBef>
              <a:spcAft>
                <a:spcPts val="0"/>
              </a:spcAft>
              <a:buClr>
                <a:srgbClr val="FFFFFF"/>
              </a:buClr>
              <a:buSzPts val="2200"/>
              <a:buFont typeface="Helvetica Neue Light"/>
              <a:buNone/>
            </a:pPr>
            <a:fld id="{00000000-1234-1234-1234-123412341234}" type="slidenum">
              <a:rPr lang="en-US"/>
              <a:t>3</a:t>
            </a:fld>
            <a:endParaRPr/>
          </a:p>
        </p:txBody>
      </p:sp>
      <p:grpSp>
        <p:nvGrpSpPr>
          <p:cNvPr id="164" name="Google Shape;164;p34"/>
          <p:cNvGrpSpPr/>
          <p:nvPr/>
        </p:nvGrpSpPr>
        <p:grpSpPr>
          <a:xfrm>
            <a:off x="2522675" y="4331944"/>
            <a:ext cx="18287211" cy="3203589"/>
            <a:chOff x="2522675" y="4331944"/>
            <a:chExt cx="18287211" cy="3203589"/>
          </a:xfrm>
        </p:grpSpPr>
        <p:pic>
          <p:nvPicPr>
            <p:cNvPr id="165" name="Google Shape;165;p34" descr="kmjwYSvw0fw9z6RhPhADeRk66OuKfoMuspt4M51nfwOatfKStfb-5Hv1c6MLTNDQgglRgo0Vfl1LmmjixOeFTYMldmyNNN9Zgbw6uFoFKxkVEbEI0qXLwl82UMAp0aVnrJoK_Q1ZsZ0.jpg"/>
            <p:cNvPicPr preferRelativeResize="0"/>
            <p:nvPr/>
          </p:nvPicPr>
          <p:blipFill rotWithShape="1">
            <a:blip r:embed="rId3">
              <a:alphaModFix/>
            </a:blip>
            <a:srcRect/>
            <a:stretch/>
          </p:blipFill>
          <p:spPr>
            <a:xfrm>
              <a:off x="2522675" y="4331944"/>
              <a:ext cx="2794000" cy="2475120"/>
            </a:xfrm>
            <a:prstGeom prst="rect">
              <a:avLst/>
            </a:prstGeom>
            <a:noFill/>
            <a:ln>
              <a:noFill/>
            </a:ln>
          </p:spPr>
        </p:pic>
        <p:pic>
          <p:nvPicPr>
            <p:cNvPr id="166" name="Google Shape;166;p34" descr="rgKuzvJkM_f8Y97p48adTfKt6bGKBQRq86QhT0yPP-szjY-2T6XLrjwiwW5fvf3FJFhoumSMl03zV10i4sHaySPiIMKoXJySBsVhAopiqXrofYRqvXOQWnVyIbPxCCJmbbjpcww5vFU.png"/>
            <p:cNvPicPr preferRelativeResize="0"/>
            <p:nvPr/>
          </p:nvPicPr>
          <p:blipFill rotWithShape="1">
            <a:blip r:embed="rId4">
              <a:alphaModFix/>
            </a:blip>
            <a:srcRect/>
            <a:stretch/>
          </p:blipFill>
          <p:spPr>
            <a:xfrm>
              <a:off x="6844600" y="4331956"/>
              <a:ext cx="3203575" cy="3203576"/>
            </a:xfrm>
            <a:prstGeom prst="rect">
              <a:avLst/>
            </a:prstGeom>
            <a:noFill/>
            <a:ln>
              <a:noFill/>
            </a:ln>
          </p:spPr>
        </p:pic>
        <p:pic>
          <p:nvPicPr>
            <p:cNvPr id="167" name="Google Shape;167;p34" descr="YfLw2mL1dfuFLwov_npglai6SxOFiY-58GtGauxH4Z3rPAQHs4KfJK42IZTmyBy7-1v0IFhz8C0j-QMeR9nj6oH6g2dNI9khjkO81KrENP-QmY6H2b74TJm67MD1sH5L62H7iZkmqU0.jpg"/>
            <p:cNvPicPr preferRelativeResize="0"/>
            <p:nvPr/>
          </p:nvPicPr>
          <p:blipFill rotWithShape="1">
            <a:blip r:embed="rId5">
              <a:alphaModFix/>
            </a:blip>
            <a:srcRect/>
            <a:stretch/>
          </p:blipFill>
          <p:spPr>
            <a:xfrm>
              <a:off x="11576100" y="4591616"/>
              <a:ext cx="2794000" cy="1955801"/>
            </a:xfrm>
            <a:prstGeom prst="rect">
              <a:avLst/>
            </a:prstGeom>
            <a:noFill/>
            <a:ln>
              <a:noFill/>
            </a:ln>
          </p:spPr>
        </p:pic>
        <p:pic>
          <p:nvPicPr>
            <p:cNvPr id="168" name="Google Shape;168;p34" descr="bfvHKcRtjOcDOBUWgrlMBIodRV9mK25ISkOm-9LvQ21f8KghTaT0JyHH_PUXnqnMHfnfjQbYh4nJlYYb4yR8P6jbSLdYQRRZa6yqDmw69IDx27ZiLvjHnUQsep62oQSV1d4R4vaga5g.jpg"/>
            <p:cNvPicPr preferRelativeResize="0"/>
            <p:nvPr/>
          </p:nvPicPr>
          <p:blipFill rotWithShape="1">
            <a:blip r:embed="rId6">
              <a:alphaModFix/>
            </a:blip>
            <a:srcRect/>
            <a:stretch/>
          </p:blipFill>
          <p:spPr>
            <a:xfrm>
              <a:off x="16761625" y="4665335"/>
              <a:ext cx="4048261" cy="1808361"/>
            </a:xfrm>
            <a:prstGeom prst="rect">
              <a:avLst/>
            </a:prstGeom>
            <a:noFill/>
            <a:ln>
              <a:noFill/>
            </a:ln>
          </p:spPr>
        </p:pic>
      </p:grpSp>
      <p:grpSp>
        <p:nvGrpSpPr>
          <p:cNvPr id="169" name="Google Shape;169;p34"/>
          <p:cNvGrpSpPr/>
          <p:nvPr/>
        </p:nvGrpSpPr>
        <p:grpSpPr>
          <a:xfrm>
            <a:off x="3891650" y="8030277"/>
            <a:ext cx="17543150" cy="4520150"/>
            <a:chOff x="3891650" y="8030277"/>
            <a:chExt cx="17543150" cy="4520150"/>
          </a:xfrm>
        </p:grpSpPr>
        <p:pic>
          <p:nvPicPr>
            <p:cNvPr id="170" name="Google Shape;170;p34"/>
            <p:cNvPicPr preferRelativeResize="0"/>
            <p:nvPr/>
          </p:nvPicPr>
          <p:blipFill>
            <a:blip r:embed="rId7">
              <a:alphaModFix/>
            </a:blip>
            <a:stretch>
              <a:fillRect/>
            </a:stretch>
          </p:blipFill>
          <p:spPr>
            <a:xfrm>
              <a:off x="3891650" y="8030277"/>
              <a:ext cx="4218800" cy="4520150"/>
            </a:xfrm>
            <a:prstGeom prst="rect">
              <a:avLst/>
            </a:prstGeom>
            <a:noFill/>
            <a:ln>
              <a:noFill/>
            </a:ln>
          </p:spPr>
        </p:pic>
        <p:sp>
          <p:nvSpPr>
            <p:cNvPr id="171" name="Google Shape;171;p34"/>
            <p:cNvSpPr/>
            <p:nvPr/>
          </p:nvSpPr>
          <p:spPr>
            <a:xfrm>
              <a:off x="8618975" y="9144975"/>
              <a:ext cx="1255749" cy="1651375"/>
            </a:xfrm>
            <a:prstGeom prst="rect">
              <a:avLst/>
            </a:prstGeom>
          </p:spPr>
          <p:txBody>
            <a:bodyPr>
              <a:prstTxWarp prst="textPlain">
                <a:avLst/>
              </a:prstTxWarp>
            </a:bodyPr>
            <a:lstStyle/>
            <a:p>
              <a:pPr lvl="0" algn="ctr"/>
              <a:r>
                <a:rPr b="0" i="0">
                  <a:ln>
                    <a:noFill/>
                  </a:ln>
                  <a:solidFill>
                    <a:schemeClr val="accent1"/>
                  </a:solidFill>
                  <a:latin typeface="Arial"/>
                </a:rPr>
                <a:t>?</a:t>
              </a:r>
            </a:p>
          </p:txBody>
        </p:sp>
        <p:sp>
          <p:nvSpPr>
            <p:cNvPr id="172" name="Google Shape;172;p34"/>
            <p:cNvSpPr txBox="1"/>
            <p:nvPr/>
          </p:nvSpPr>
          <p:spPr>
            <a:xfrm>
              <a:off x="10743700" y="8742425"/>
              <a:ext cx="10691100" cy="279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b="1">
                  <a:solidFill>
                    <a:srgbClr val="CE0F69"/>
                  </a:solidFill>
                  <a:latin typeface="Avenir"/>
                  <a:ea typeface="Avenir"/>
                  <a:cs typeface="Avenir"/>
                  <a:sym typeface="Avenir"/>
                </a:rPr>
                <a:t>The University of California system is currently debating whether to go test-optional. This would have seismic implications for testing nationwide.</a:t>
              </a:r>
              <a:endParaRPr sz="4000" b="1">
                <a:solidFill>
                  <a:srgbClr val="CE0F69"/>
                </a:solidFill>
                <a:latin typeface="Avenir"/>
                <a:ea typeface="Avenir"/>
                <a:cs typeface="Avenir"/>
                <a:sym typeface="Aveni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10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9"/>
                                        </p:tgtEl>
                                        <p:attrNameLst>
                                          <p:attrName>style.visibility</p:attrName>
                                        </p:attrNameLst>
                                      </p:cBhvr>
                                      <p:to>
                                        <p:strVal val="visible"/>
                                      </p:to>
                                    </p:set>
                                    <p:animEffect transition="in" filter="fade">
                                      <p:cBhvr>
                                        <p:cTn id="12" dur="10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61"/>
          <p:cNvSpPr txBox="1">
            <a:spLocks noGrp="1"/>
          </p:cNvSpPr>
          <p:nvPr>
            <p:ph type="body" idx="1"/>
          </p:nvPr>
        </p:nvSpPr>
        <p:spPr>
          <a:xfrm>
            <a:off x="2046397" y="2800879"/>
            <a:ext cx="20674190" cy="1171576"/>
          </a:xfrm>
          <a:prstGeom prst="rect">
            <a:avLst/>
          </a:prstGeom>
          <a:noFill/>
          <a:ln>
            <a:noFill/>
          </a:ln>
        </p:spPr>
        <p:txBody>
          <a:bodyPr spcFirstLastPara="1" wrap="square" lIns="71425" tIns="71425" rIns="71425" bIns="71425" anchor="ctr" anchorCtr="0">
            <a:noAutofit/>
          </a:bodyPr>
          <a:lstStyle/>
          <a:p>
            <a:pPr marL="0" lvl="0" indent="0" algn="l" rtl="0">
              <a:lnSpc>
                <a:spcPct val="100000"/>
              </a:lnSpc>
              <a:spcBef>
                <a:spcPts val="0"/>
              </a:spcBef>
              <a:spcAft>
                <a:spcPts val="0"/>
              </a:spcAft>
              <a:buClr>
                <a:srgbClr val="676767"/>
              </a:buClr>
              <a:buSzPts val="5900"/>
              <a:buFont typeface="Avenir"/>
              <a:buNone/>
            </a:pPr>
            <a:r>
              <a:rPr lang="en-US" sz="5900">
                <a:solidFill>
                  <a:srgbClr val="676767"/>
                </a:solidFill>
                <a:latin typeface="Avenir"/>
                <a:ea typeface="Avenir"/>
                <a:cs typeface="Avenir"/>
                <a:sym typeface="Avenir"/>
              </a:rPr>
              <a:t>Our Services</a:t>
            </a:r>
            <a:endParaRPr/>
          </a:p>
        </p:txBody>
      </p:sp>
      <p:sp>
        <p:nvSpPr>
          <p:cNvPr id="623" name="Google Shape;623;p61"/>
          <p:cNvSpPr txBox="1">
            <a:spLocks noGrp="1"/>
          </p:cNvSpPr>
          <p:nvPr>
            <p:ph type="sldNum" idx="12"/>
          </p:nvPr>
        </p:nvSpPr>
        <p:spPr>
          <a:xfrm>
            <a:off x="23560430" y="13076328"/>
            <a:ext cx="621615" cy="477672"/>
          </a:xfrm>
          <a:prstGeom prst="rect">
            <a:avLst/>
          </a:prstGeom>
          <a:noFill/>
          <a:ln>
            <a:noFill/>
          </a:ln>
        </p:spPr>
        <p:txBody>
          <a:bodyPr spcFirstLastPara="1" wrap="square" lIns="71425" tIns="71425" rIns="71425" bIns="71425" anchor="t" anchorCtr="0">
            <a:noAutofit/>
          </a:bodyPr>
          <a:lstStyle/>
          <a:p>
            <a:pPr marL="0" lvl="0" indent="0" algn="ctr" rtl="0">
              <a:lnSpc>
                <a:spcPct val="100000"/>
              </a:lnSpc>
              <a:spcBef>
                <a:spcPts val="0"/>
              </a:spcBef>
              <a:spcAft>
                <a:spcPts val="0"/>
              </a:spcAft>
              <a:buClr>
                <a:srgbClr val="FFFFFF"/>
              </a:buClr>
              <a:buSzPts val="2200"/>
              <a:buFont typeface="Helvetica Neue Light"/>
              <a:buNone/>
            </a:pPr>
            <a:fld id="{00000000-1234-1234-1234-123412341234}" type="slidenum">
              <a:rPr lang="en-US" sz="2200" b="0">
                <a:solidFill>
                  <a:srgbClr val="FFFFFF"/>
                </a:solidFill>
                <a:latin typeface="Helvetica Neue Light"/>
                <a:ea typeface="Helvetica Neue Light"/>
                <a:cs typeface="Helvetica Neue Light"/>
                <a:sym typeface="Helvetica Neue Light"/>
              </a:rPr>
              <a:t>30</a:t>
            </a:fld>
            <a:endParaRPr/>
          </a:p>
        </p:txBody>
      </p:sp>
      <p:sp>
        <p:nvSpPr>
          <p:cNvPr id="624" name="Google Shape;624;p61"/>
          <p:cNvSpPr txBox="1"/>
          <p:nvPr/>
        </p:nvSpPr>
        <p:spPr>
          <a:xfrm>
            <a:off x="3054373" y="4890394"/>
            <a:ext cx="4474813" cy="1260476"/>
          </a:xfrm>
          <a:prstGeom prst="rect">
            <a:avLst/>
          </a:prstGeom>
          <a:no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C8102E"/>
              </a:buClr>
              <a:buSzPts val="3500"/>
              <a:buFont typeface="Avenir"/>
              <a:buNone/>
            </a:pPr>
            <a:r>
              <a:rPr lang="en-US" sz="3500" b="1" i="0" u="none" strike="noStrike" cap="none">
                <a:solidFill>
                  <a:srgbClr val="C8102E"/>
                </a:solidFill>
                <a:latin typeface="Avenir"/>
                <a:ea typeface="Avenir"/>
                <a:cs typeface="Avenir"/>
                <a:sym typeface="Avenir"/>
              </a:rPr>
              <a:t>SAT &amp; ACT prep </a:t>
            </a:r>
            <a:r>
              <a:rPr lang="en-US" sz="2900" b="1" i="0" u="none" strike="noStrike" cap="none">
                <a:solidFill>
                  <a:srgbClr val="C8102E"/>
                </a:solidFill>
                <a:latin typeface="Avenir"/>
                <a:ea typeface="Avenir"/>
                <a:cs typeface="Avenir"/>
                <a:sym typeface="Avenir"/>
              </a:rPr>
              <a:t>(online, private, group)</a:t>
            </a:r>
            <a:endParaRPr/>
          </a:p>
        </p:txBody>
      </p:sp>
      <p:sp>
        <p:nvSpPr>
          <p:cNvPr id="625" name="Google Shape;625;p61"/>
          <p:cNvSpPr/>
          <p:nvPr/>
        </p:nvSpPr>
        <p:spPr>
          <a:xfrm>
            <a:off x="3032187" y="4687194"/>
            <a:ext cx="4519184" cy="1666876"/>
          </a:xfrm>
          <a:prstGeom prst="roundRect">
            <a:avLst>
              <a:gd name="adj" fmla="val 36146"/>
            </a:avLst>
          </a:prstGeom>
          <a:noFill/>
          <a:ln w="38100" cap="flat" cmpd="sng">
            <a:solidFill>
              <a:srgbClr val="40B4FF"/>
            </a:solidFill>
            <a:prstDash val="solid"/>
            <a:miter lim="400000"/>
            <a:headEnd type="none" w="sm" len="sm"/>
            <a:tailEnd type="none" w="sm" len="sm"/>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0" i="0" u="none" strike="noStrike" cap="none">
              <a:solidFill>
                <a:srgbClr val="FFFFFF"/>
              </a:solidFill>
              <a:latin typeface="Helvetica Neue"/>
              <a:ea typeface="Helvetica Neue"/>
              <a:cs typeface="Helvetica Neue"/>
              <a:sym typeface="Helvetica Neue"/>
            </a:endParaRPr>
          </a:p>
        </p:txBody>
      </p:sp>
      <p:sp>
        <p:nvSpPr>
          <p:cNvPr id="626" name="Google Shape;626;p61"/>
          <p:cNvSpPr txBox="1"/>
          <p:nvPr/>
        </p:nvSpPr>
        <p:spPr>
          <a:xfrm>
            <a:off x="8235973" y="4839594"/>
            <a:ext cx="4474813" cy="1362076"/>
          </a:xfrm>
          <a:prstGeom prst="rect">
            <a:avLst/>
          </a:prstGeom>
          <a:no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C8102E"/>
              </a:buClr>
              <a:buSzPts val="3500"/>
              <a:buFont typeface="Avenir"/>
              <a:buNone/>
            </a:pPr>
            <a:r>
              <a:rPr lang="en-US" sz="3500" b="1" i="0" u="none" strike="noStrike" cap="none">
                <a:solidFill>
                  <a:srgbClr val="C8102E"/>
                </a:solidFill>
                <a:latin typeface="Avenir"/>
                <a:ea typeface="Avenir"/>
                <a:cs typeface="Avenir"/>
                <a:sym typeface="Avenir"/>
              </a:rPr>
              <a:t>SAT Subject and </a:t>
            </a:r>
            <a:br>
              <a:rPr lang="en-US" sz="3500" b="1" i="0" u="none" strike="noStrike" cap="none">
                <a:solidFill>
                  <a:srgbClr val="C8102E"/>
                </a:solidFill>
                <a:latin typeface="Avenir"/>
                <a:ea typeface="Avenir"/>
                <a:cs typeface="Avenir"/>
                <a:sym typeface="Avenir"/>
              </a:rPr>
            </a:br>
            <a:r>
              <a:rPr lang="en-US" sz="3500" b="1" i="0" u="none" strike="noStrike" cap="none">
                <a:solidFill>
                  <a:srgbClr val="C8102E"/>
                </a:solidFill>
                <a:latin typeface="Avenir"/>
                <a:ea typeface="Avenir"/>
                <a:cs typeface="Avenir"/>
                <a:sym typeface="Avenir"/>
              </a:rPr>
              <a:t>AP prep</a:t>
            </a:r>
            <a:endParaRPr/>
          </a:p>
        </p:txBody>
      </p:sp>
      <p:sp>
        <p:nvSpPr>
          <p:cNvPr id="627" name="Google Shape;627;p61"/>
          <p:cNvSpPr/>
          <p:nvPr/>
        </p:nvSpPr>
        <p:spPr>
          <a:xfrm>
            <a:off x="8213787" y="4687194"/>
            <a:ext cx="4519184" cy="1666876"/>
          </a:xfrm>
          <a:prstGeom prst="roundRect">
            <a:avLst>
              <a:gd name="adj" fmla="val 36146"/>
            </a:avLst>
          </a:prstGeom>
          <a:noFill/>
          <a:ln w="38100" cap="flat" cmpd="sng">
            <a:solidFill>
              <a:srgbClr val="40B4FF"/>
            </a:solidFill>
            <a:prstDash val="solid"/>
            <a:miter lim="400000"/>
            <a:headEnd type="none" w="sm" len="sm"/>
            <a:tailEnd type="none" w="sm" len="sm"/>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0" i="0" u="none" strike="noStrike" cap="none">
              <a:solidFill>
                <a:srgbClr val="FFFFFF"/>
              </a:solidFill>
              <a:latin typeface="Helvetica Neue"/>
              <a:ea typeface="Helvetica Neue"/>
              <a:cs typeface="Helvetica Neue"/>
              <a:sym typeface="Helvetica Neue"/>
            </a:endParaRPr>
          </a:p>
        </p:txBody>
      </p:sp>
      <p:sp>
        <p:nvSpPr>
          <p:cNvPr id="628" name="Google Shape;628;p61"/>
          <p:cNvSpPr txBox="1"/>
          <p:nvPr/>
        </p:nvSpPr>
        <p:spPr>
          <a:xfrm>
            <a:off x="13417573" y="4839594"/>
            <a:ext cx="4474813" cy="1362076"/>
          </a:xfrm>
          <a:prstGeom prst="rect">
            <a:avLst/>
          </a:prstGeom>
          <a:no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C8102E"/>
              </a:buClr>
              <a:buSzPts val="3500"/>
              <a:buFont typeface="Avenir"/>
              <a:buNone/>
            </a:pPr>
            <a:r>
              <a:rPr lang="en-US" sz="3500" b="1" i="0" u="none" strike="noStrike" cap="none">
                <a:solidFill>
                  <a:srgbClr val="C8102E"/>
                </a:solidFill>
                <a:latin typeface="Avenir"/>
                <a:ea typeface="Avenir"/>
                <a:cs typeface="Avenir"/>
                <a:sym typeface="Avenir"/>
              </a:rPr>
              <a:t>HS subject assistance</a:t>
            </a:r>
            <a:endParaRPr/>
          </a:p>
        </p:txBody>
      </p:sp>
      <p:sp>
        <p:nvSpPr>
          <p:cNvPr id="629" name="Google Shape;629;p61"/>
          <p:cNvSpPr/>
          <p:nvPr/>
        </p:nvSpPr>
        <p:spPr>
          <a:xfrm>
            <a:off x="13395388" y="4687194"/>
            <a:ext cx="4519184" cy="1666876"/>
          </a:xfrm>
          <a:prstGeom prst="roundRect">
            <a:avLst>
              <a:gd name="adj" fmla="val 36146"/>
            </a:avLst>
          </a:prstGeom>
          <a:noFill/>
          <a:ln w="38100" cap="flat" cmpd="sng">
            <a:solidFill>
              <a:srgbClr val="40B4FF"/>
            </a:solidFill>
            <a:prstDash val="solid"/>
            <a:miter lim="400000"/>
            <a:headEnd type="none" w="sm" len="sm"/>
            <a:tailEnd type="none" w="sm" len="sm"/>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0" i="0" u="none" strike="noStrike" cap="none">
              <a:solidFill>
                <a:srgbClr val="FFFFFF"/>
              </a:solidFill>
              <a:latin typeface="Helvetica Neue"/>
              <a:ea typeface="Helvetica Neue"/>
              <a:cs typeface="Helvetica Neue"/>
              <a:sym typeface="Helvetica Neue"/>
            </a:endParaRPr>
          </a:p>
        </p:txBody>
      </p:sp>
      <p:sp>
        <p:nvSpPr>
          <p:cNvPr id="630" name="Google Shape;630;p61"/>
          <p:cNvSpPr txBox="1"/>
          <p:nvPr/>
        </p:nvSpPr>
        <p:spPr>
          <a:xfrm>
            <a:off x="18599173" y="5144394"/>
            <a:ext cx="4474813" cy="752476"/>
          </a:xfrm>
          <a:prstGeom prst="rect">
            <a:avLst/>
          </a:prstGeom>
          <a:no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C8102E"/>
              </a:buClr>
              <a:buSzPts val="3500"/>
              <a:buFont typeface="Avenir"/>
              <a:buNone/>
            </a:pPr>
            <a:r>
              <a:rPr lang="en-US" sz="3500" b="1" i="0" u="none" strike="noStrike" cap="none">
                <a:solidFill>
                  <a:srgbClr val="C8102E"/>
                </a:solidFill>
                <a:latin typeface="Avenir"/>
                <a:ea typeface="Avenir"/>
                <a:cs typeface="Avenir"/>
                <a:sym typeface="Avenir"/>
              </a:rPr>
              <a:t>Study Skills</a:t>
            </a:r>
            <a:endParaRPr/>
          </a:p>
        </p:txBody>
      </p:sp>
      <p:sp>
        <p:nvSpPr>
          <p:cNvPr id="631" name="Google Shape;631;p61"/>
          <p:cNvSpPr/>
          <p:nvPr/>
        </p:nvSpPr>
        <p:spPr>
          <a:xfrm>
            <a:off x="18576988" y="4687194"/>
            <a:ext cx="4519184" cy="1666876"/>
          </a:xfrm>
          <a:prstGeom prst="roundRect">
            <a:avLst>
              <a:gd name="adj" fmla="val 36146"/>
            </a:avLst>
          </a:prstGeom>
          <a:noFill/>
          <a:ln w="38100" cap="flat" cmpd="sng">
            <a:solidFill>
              <a:srgbClr val="40B4FF"/>
            </a:solidFill>
            <a:prstDash val="solid"/>
            <a:miter lim="400000"/>
            <a:headEnd type="none" w="sm" len="sm"/>
            <a:tailEnd type="none" w="sm" len="sm"/>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0" i="0" u="none" strike="noStrike" cap="none">
              <a:solidFill>
                <a:srgbClr val="FFFFFF"/>
              </a:solidFill>
              <a:latin typeface="Helvetica Neue"/>
              <a:ea typeface="Helvetica Neue"/>
              <a:cs typeface="Helvetica Neue"/>
              <a:sym typeface="Helvetica Neue"/>
            </a:endParaRPr>
          </a:p>
        </p:txBody>
      </p:sp>
      <p:pic>
        <p:nvPicPr>
          <p:cNvPr id="632" name="Google Shape;632;p61" descr="Image"/>
          <p:cNvPicPr preferRelativeResize="0"/>
          <p:nvPr/>
        </p:nvPicPr>
        <p:blipFill rotWithShape="1">
          <a:blip r:embed="rId3">
            <a:alphaModFix/>
          </a:blip>
          <a:srcRect/>
          <a:stretch/>
        </p:blipFill>
        <p:spPr>
          <a:xfrm>
            <a:off x="8309287" y="7784823"/>
            <a:ext cx="8445083" cy="2162900"/>
          </a:xfrm>
          <a:prstGeom prst="rect">
            <a:avLst/>
          </a:prstGeom>
          <a:noFill/>
          <a:ln>
            <a:noFill/>
          </a:ln>
        </p:spPr>
      </p:pic>
      <p:sp>
        <p:nvSpPr>
          <p:cNvPr id="633" name="Google Shape;633;p61"/>
          <p:cNvSpPr txBox="1"/>
          <p:nvPr/>
        </p:nvSpPr>
        <p:spPr>
          <a:xfrm>
            <a:off x="4990963" y="10750385"/>
            <a:ext cx="15386531" cy="727076"/>
          </a:xfrm>
          <a:prstGeom prst="rect">
            <a:avLst/>
          </a:prstGeom>
          <a:noFill/>
          <a:ln>
            <a:noFill/>
          </a:ln>
        </p:spPr>
        <p:txBody>
          <a:bodyPr spcFirstLastPara="1" wrap="square" lIns="71425" tIns="71425" rIns="71425" bIns="71425" anchor="ctr" anchorCtr="0">
            <a:noAutofit/>
          </a:bodyPr>
          <a:lstStyle/>
          <a:p>
            <a:pPr marL="0" marR="0" lvl="0" indent="0" algn="ctr" rtl="0">
              <a:lnSpc>
                <a:spcPct val="189743"/>
              </a:lnSpc>
              <a:spcBef>
                <a:spcPts val="0"/>
              </a:spcBef>
              <a:spcAft>
                <a:spcPts val="0"/>
              </a:spcAft>
              <a:buClr>
                <a:srgbClr val="78BE20"/>
              </a:buClr>
              <a:buSzPts val="3900"/>
              <a:buFont typeface="Raleway"/>
              <a:buNone/>
            </a:pPr>
            <a:r>
              <a:rPr lang="en-US" sz="3900" b="0" i="0" u="none" strike="noStrike" cap="none">
                <a:solidFill>
                  <a:srgbClr val="78BE20"/>
                </a:solidFill>
                <a:latin typeface="Raleway"/>
                <a:ea typeface="Raleway"/>
                <a:cs typeface="Raleway"/>
                <a:sym typeface="Raleway"/>
              </a:rPr>
              <a:t>Helping prepare students for higher scores and grades since 2001</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62"/>
          <p:cNvSpPr txBox="1">
            <a:spLocks noGrp="1"/>
          </p:cNvSpPr>
          <p:nvPr>
            <p:ph type="body" idx="1"/>
          </p:nvPr>
        </p:nvSpPr>
        <p:spPr>
          <a:xfrm>
            <a:off x="2046397" y="2800879"/>
            <a:ext cx="20674190" cy="1171576"/>
          </a:xfrm>
          <a:prstGeom prst="rect">
            <a:avLst/>
          </a:prstGeom>
          <a:noFill/>
          <a:ln>
            <a:noFill/>
          </a:ln>
        </p:spPr>
        <p:txBody>
          <a:bodyPr spcFirstLastPara="1" wrap="square" lIns="71425" tIns="71425" rIns="71425" bIns="71425" anchor="ctr" anchorCtr="0">
            <a:noAutofit/>
          </a:bodyPr>
          <a:lstStyle/>
          <a:p>
            <a:pPr marL="0" lvl="0" indent="0" algn="l" rtl="0">
              <a:lnSpc>
                <a:spcPct val="100000"/>
              </a:lnSpc>
              <a:spcBef>
                <a:spcPts val="0"/>
              </a:spcBef>
              <a:spcAft>
                <a:spcPts val="0"/>
              </a:spcAft>
              <a:buClr>
                <a:srgbClr val="676767"/>
              </a:buClr>
              <a:buSzPts val="5900"/>
              <a:buFont typeface="Avenir"/>
              <a:buNone/>
            </a:pPr>
            <a:r>
              <a:rPr lang="en-US" sz="5900">
                <a:solidFill>
                  <a:srgbClr val="676767"/>
                </a:solidFill>
                <a:latin typeface="Avenir"/>
                <a:ea typeface="Avenir"/>
                <a:cs typeface="Avenir"/>
                <a:sym typeface="Avenir"/>
              </a:rPr>
              <a:t>Sources</a:t>
            </a:r>
            <a:endParaRPr/>
          </a:p>
        </p:txBody>
      </p:sp>
      <p:sp>
        <p:nvSpPr>
          <p:cNvPr id="639" name="Google Shape;639;p62"/>
          <p:cNvSpPr txBox="1">
            <a:spLocks noGrp="1"/>
          </p:cNvSpPr>
          <p:nvPr>
            <p:ph type="sldNum" idx="12"/>
          </p:nvPr>
        </p:nvSpPr>
        <p:spPr>
          <a:xfrm>
            <a:off x="23560430" y="13076328"/>
            <a:ext cx="621615" cy="477672"/>
          </a:xfrm>
          <a:prstGeom prst="rect">
            <a:avLst/>
          </a:prstGeom>
          <a:noFill/>
          <a:ln>
            <a:noFill/>
          </a:ln>
        </p:spPr>
        <p:txBody>
          <a:bodyPr spcFirstLastPara="1" wrap="square" lIns="71425" tIns="71425" rIns="71425" bIns="71425" anchor="t" anchorCtr="0">
            <a:noAutofit/>
          </a:bodyPr>
          <a:lstStyle/>
          <a:p>
            <a:pPr marL="0" lvl="0" indent="0" algn="ctr" rtl="0">
              <a:lnSpc>
                <a:spcPct val="100000"/>
              </a:lnSpc>
              <a:spcBef>
                <a:spcPts val="0"/>
              </a:spcBef>
              <a:spcAft>
                <a:spcPts val="0"/>
              </a:spcAft>
              <a:buClr>
                <a:srgbClr val="FFFFFF"/>
              </a:buClr>
              <a:buSzPts val="2200"/>
              <a:buFont typeface="Helvetica Neue Light"/>
              <a:buNone/>
            </a:pPr>
            <a:fld id="{00000000-1234-1234-1234-123412341234}" type="slidenum">
              <a:rPr lang="en-US" sz="2200" b="0">
                <a:solidFill>
                  <a:srgbClr val="FFFFFF"/>
                </a:solidFill>
                <a:latin typeface="Helvetica Neue Light"/>
                <a:ea typeface="Helvetica Neue Light"/>
                <a:cs typeface="Helvetica Neue Light"/>
                <a:sym typeface="Helvetica Neue Light"/>
              </a:rPr>
              <a:t>31</a:t>
            </a:fld>
            <a:endParaRPr/>
          </a:p>
        </p:txBody>
      </p:sp>
      <p:sp>
        <p:nvSpPr>
          <p:cNvPr id="640" name="Google Shape;640;p62"/>
          <p:cNvSpPr txBox="1"/>
          <p:nvPr/>
        </p:nvSpPr>
        <p:spPr>
          <a:xfrm>
            <a:off x="3062225" y="4203750"/>
            <a:ext cx="12918600" cy="4041900"/>
          </a:xfrm>
          <a:prstGeom prst="rect">
            <a:avLst/>
          </a:prstGeom>
          <a:noFill/>
          <a:ln>
            <a:noFill/>
          </a:ln>
        </p:spPr>
        <p:txBody>
          <a:bodyPr spcFirstLastPara="1" wrap="square" lIns="71425" tIns="71425" rIns="71425" bIns="71425" anchor="ctr" anchorCtr="0">
            <a:noAutofit/>
          </a:bodyPr>
          <a:lstStyle/>
          <a:p>
            <a:pPr marL="0" marR="0" lvl="0" indent="0" algn="l" rtl="0">
              <a:lnSpc>
                <a:spcPct val="100000"/>
              </a:lnSpc>
              <a:spcBef>
                <a:spcPts val="0"/>
              </a:spcBef>
              <a:spcAft>
                <a:spcPts val="0"/>
              </a:spcAft>
              <a:buClr>
                <a:srgbClr val="000000"/>
              </a:buClr>
              <a:buSzPts val="1900"/>
              <a:buFont typeface="Avenir"/>
              <a:buNone/>
            </a:pPr>
            <a:r>
              <a:rPr lang="en-US" sz="1900" b="0" i="0" u="none" strike="noStrike" cap="none">
                <a:solidFill>
                  <a:srgbClr val="000000"/>
                </a:solidFill>
                <a:latin typeface="Avenir"/>
                <a:ea typeface="Avenir"/>
                <a:cs typeface="Avenir"/>
                <a:sym typeface="Avenir"/>
              </a:rPr>
              <a:t>ACT, Inc, 201</a:t>
            </a:r>
            <a:r>
              <a:rPr lang="en-US" sz="1900">
                <a:latin typeface="Avenir"/>
                <a:ea typeface="Avenir"/>
                <a:cs typeface="Avenir"/>
                <a:sym typeface="Avenir"/>
              </a:rPr>
              <a:t>9</a:t>
            </a:r>
            <a:r>
              <a:rPr lang="en-US" sz="1900" b="0" i="0" u="none" strike="noStrike" cap="none">
                <a:solidFill>
                  <a:srgbClr val="000000"/>
                </a:solidFill>
                <a:latin typeface="Avenir"/>
                <a:ea typeface="Avenir"/>
                <a:cs typeface="Avenir"/>
                <a:sym typeface="Avenir"/>
              </a:rPr>
              <a:t>.</a:t>
            </a:r>
            <a:endParaRPr sz="1200"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900"/>
              <a:buFont typeface="Avenir"/>
              <a:buNone/>
            </a:pPr>
            <a:r>
              <a:rPr lang="en-US" sz="1900" b="0" i="1" u="none" strike="noStrike" cap="none">
                <a:solidFill>
                  <a:srgbClr val="000000"/>
                </a:solidFill>
                <a:latin typeface="Avenir"/>
                <a:ea typeface="Avenir"/>
                <a:cs typeface="Avenir"/>
                <a:sym typeface="Avenir"/>
              </a:rPr>
              <a:t>Applerouth’s Guide to the ACT, 4th Ed.</a:t>
            </a:r>
            <a:r>
              <a:rPr lang="en-US" sz="1900" b="0" i="0" u="none" strike="noStrike" cap="none">
                <a:solidFill>
                  <a:srgbClr val="000000"/>
                </a:solidFill>
                <a:latin typeface="Avenir"/>
                <a:ea typeface="Avenir"/>
                <a:cs typeface="Avenir"/>
                <a:sym typeface="Avenir"/>
              </a:rPr>
              <a:t> 2018.</a:t>
            </a:r>
            <a:endParaRPr sz="1200"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900"/>
              <a:buFont typeface="Avenir"/>
              <a:buNone/>
            </a:pPr>
            <a:r>
              <a:rPr lang="en-US" sz="1900" b="0" i="1" u="none" strike="noStrike" cap="none">
                <a:solidFill>
                  <a:srgbClr val="000000"/>
                </a:solidFill>
                <a:latin typeface="Avenir"/>
                <a:ea typeface="Avenir"/>
                <a:cs typeface="Avenir"/>
                <a:sym typeface="Avenir"/>
              </a:rPr>
              <a:t>Applerouth’s Guide to the SAT, 2nd Ed.</a:t>
            </a:r>
            <a:r>
              <a:rPr lang="en-US" sz="1900" b="0" i="0" u="none" strike="noStrike" cap="none">
                <a:solidFill>
                  <a:srgbClr val="000000"/>
                </a:solidFill>
                <a:latin typeface="Avenir"/>
                <a:ea typeface="Avenir"/>
                <a:cs typeface="Avenir"/>
                <a:sym typeface="Avenir"/>
              </a:rPr>
              <a:t> 2018.</a:t>
            </a:r>
            <a:endParaRPr sz="1200"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900"/>
              <a:buFont typeface="Avenir"/>
              <a:buNone/>
            </a:pPr>
            <a:r>
              <a:rPr lang="en-US" sz="1900" b="0" i="0" u="none" strike="noStrike" cap="none">
                <a:solidFill>
                  <a:srgbClr val="000000"/>
                </a:solidFill>
                <a:latin typeface="Avenir"/>
                <a:ea typeface="Avenir"/>
                <a:cs typeface="Avenir"/>
                <a:sym typeface="Avenir"/>
              </a:rPr>
              <a:t>Brown University, 2018.</a:t>
            </a:r>
            <a:endParaRPr sz="1200"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900"/>
              <a:buFont typeface="Avenir"/>
              <a:buNone/>
            </a:pPr>
            <a:r>
              <a:rPr lang="en-US" sz="1900" b="0" i="1" u="none" strike="noStrike" cap="none">
                <a:solidFill>
                  <a:srgbClr val="000000"/>
                </a:solidFill>
                <a:latin typeface="Avenir"/>
                <a:ea typeface="Avenir"/>
                <a:cs typeface="Avenir"/>
                <a:sym typeface="Avenir"/>
              </a:rPr>
              <a:t>The Chronicle of Higher Education,</a:t>
            </a:r>
            <a:r>
              <a:rPr lang="en-US" sz="1900" b="0" i="0" u="none" strike="noStrike" cap="none">
                <a:solidFill>
                  <a:srgbClr val="000000"/>
                </a:solidFill>
                <a:latin typeface="Avenir"/>
                <a:ea typeface="Avenir"/>
                <a:cs typeface="Avenir"/>
                <a:sym typeface="Avenir"/>
              </a:rPr>
              <a:t> 2018.</a:t>
            </a:r>
            <a:endParaRPr sz="1200"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900"/>
              <a:buFont typeface="Avenir"/>
              <a:buNone/>
            </a:pPr>
            <a:r>
              <a:rPr lang="en-US" sz="1900" b="0" i="0" u="none" strike="noStrike" cap="none">
                <a:solidFill>
                  <a:srgbClr val="000000"/>
                </a:solidFill>
                <a:latin typeface="Avenir"/>
                <a:ea typeface="Avenir"/>
                <a:cs typeface="Avenir"/>
                <a:sym typeface="Avenir"/>
              </a:rPr>
              <a:t>The College Board, 2018.</a:t>
            </a:r>
            <a:endParaRPr sz="1200"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900"/>
              <a:buFont typeface="Avenir"/>
              <a:buNone/>
            </a:pPr>
            <a:r>
              <a:rPr lang="en-US" sz="1900" b="0" i="0" u="none" strike="noStrike" cap="none">
                <a:solidFill>
                  <a:srgbClr val="000000"/>
                </a:solidFill>
                <a:latin typeface="Avenir"/>
                <a:ea typeface="Avenir"/>
                <a:cs typeface="Avenir"/>
                <a:sym typeface="Avenir"/>
              </a:rPr>
              <a:t>Cornell University, 2018.</a:t>
            </a:r>
            <a:endParaRPr sz="1200"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900"/>
              <a:buFont typeface="Avenir"/>
              <a:buNone/>
            </a:pPr>
            <a:r>
              <a:rPr lang="en-US" sz="1900" b="0" i="1" u="none" strike="noStrike" cap="none">
                <a:solidFill>
                  <a:srgbClr val="000000"/>
                </a:solidFill>
                <a:latin typeface="Avenir"/>
                <a:ea typeface="Avenir"/>
                <a:cs typeface="Avenir"/>
                <a:sym typeface="Avenir"/>
              </a:rPr>
              <a:t>EducationWeek,</a:t>
            </a:r>
            <a:r>
              <a:rPr lang="en-US" sz="1900" b="0" i="0" u="none" strike="noStrike" cap="none">
                <a:solidFill>
                  <a:srgbClr val="000000"/>
                </a:solidFill>
                <a:latin typeface="Avenir"/>
                <a:ea typeface="Avenir"/>
                <a:cs typeface="Avenir"/>
                <a:sym typeface="Avenir"/>
              </a:rPr>
              <a:t> 2018.</a:t>
            </a:r>
            <a:br>
              <a:rPr lang="en-US" sz="1900" b="0" i="0" u="none" strike="noStrike" cap="none">
                <a:solidFill>
                  <a:srgbClr val="000000"/>
                </a:solidFill>
                <a:latin typeface="Avenir"/>
                <a:ea typeface="Avenir"/>
                <a:cs typeface="Avenir"/>
                <a:sym typeface="Avenir"/>
              </a:rPr>
            </a:br>
            <a:r>
              <a:rPr lang="en-US" sz="1900" b="0" i="0" u="none" strike="noStrike" cap="none">
                <a:solidFill>
                  <a:srgbClr val="000000"/>
                </a:solidFill>
                <a:latin typeface="Avenir"/>
                <a:ea typeface="Avenir"/>
                <a:cs typeface="Avenir"/>
                <a:sym typeface="Avenir"/>
              </a:rPr>
              <a:t>Georgia Tech, 2018.</a:t>
            </a:r>
            <a:endParaRPr sz="1200"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900"/>
              <a:buFont typeface="Avenir"/>
              <a:buNone/>
            </a:pPr>
            <a:r>
              <a:rPr lang="en-US" sz="1900" b="0" i="0" u="none" strike="noStrike" cap="none">
                <a:solidFill>
                  <a:srgbClr val="000000"/>
                </a:solidFill>
                <a:latin typeface="Avenir"/>
                <a:ea typeface="Avenir"/>
                <a:cs typeface="Avenir"/>
                <a:sym typeface="Avenir"/>
              </a:rPr>
              <a:t>Harvard University, 2018.</a:t>
            </a:r>
            <a:endParaRPr sz="1900" b="0" i="0" u="none" strike="noStrike" cap="none">
              <a:solidFill>
                <a:srgbClr val="000000"/>
              </a:solidFill>
              <a:latin typeface="Avenir"/>
              <a:ea typeface="Avenir"/>
              <a:cs typeface="Avenir"/>
              <a:sym typeface="Avenir"/>
            </a:endParaRPr>
          </a:p>
          <a:p>
            <a:pPr marL="0" lvl="0" indent="0" algn="l" rtl="0">
              <a:spcBef>
                <a:spcPts val="0"/>
              </a:spcBef>
              <a:spcAft>
                <a:spcPts val="0"/>
              </a:spcAft>
              <a:buClr>
                <a:schemeClr val="dk1"/>
              </a:buClr>
              <a:buSzPts val="1900"/>
              <a:buFont typeface="Avenir"/>
              <a:buNone/>
            </a:pPr>
            <a:r>
              <a:rPr lang="en-US" sz="1900">
                <a:solidFill>
                  <a:schemeClr val="dk1"/>
                </a:solidFill>
                <a:latin typeface="Avenir"/>
                <a:ea typeface="Avenir"/>
                <a:cs typeface="Avenir"/>
                <a:sym typeface="Avenir"/>
              </a:rPr>
              <a:t>IECA, 2018.</a:t>
            </a:r>
            <a:endParaRPr sz="1200" b="1">
              <a:solidFill>
                <a:schemeClr val="dk1"/>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900"/>
              <a:buFont typeface="Avenir"/>
              <a:buNone/>
            </a:pPr>
            <a:r>
              <a:rPr lang="en-US" sz="1900" i="1">
                <a:solidFill>
                  <a:schemeClr val="dk1"/>
                </a:solidFill>
                <a:latin typeface="Avenir"/>
                <a:ea typeface="Avenir"/>
                <a:cs typeface="Avenir"/>
                <a:sym typeface="Avenir"/>
              </a:rPr>
              <a:t>Inside Higher Ed</a:t>
            </a:r>
            <a:r>
              <a:rPr lang="en-US" sz="1900">
                <a:solidFill>
                  <a:schemeClr val="dk1"/>
                </a:solidFill>
                <a:latin typeface="Avenir"/>
                <a:ea typeface="Avenir"/>
                <a:cs typeface="Avenir"/>
                <a:sym typeface="Avenir"/>
              </a:rPr>
              <a:t> 2019</a:t>
            </a:r>
            <a:endParaRPr sz="1900">
              <a:solidFill>
                <a:schemeClr val="dk1"/>
              </a:solidFill>
              <a:latin typeface="Avenir"/>
              <a:ea typeface="Avenir"/>
              <a:cs typeface="Avenir"/>
              <a:sym typeface="Avenir"/>
            </a:endParaRPr>
          </a:p>
          <a:p>
            <a:pPr marL="0" lvl="0" indent="0" algn="l" rtl="0">
              <a:spcBef>
                <a:spcPts val="0"/>
              </a:spcBef>
              <a:spcAft>
                <a:spcPts val="0"/>
              </a:spcAft>
              <a:buClr>
                <a:schemeClr val="dk1"/>
              </a:buClr>
              <a:buSzPts val="1900"/>
              <a:buFont typeface="Avenir"/>
              <a:buNone/>
            </a:pPr>
            <a:endParaRPr sz="1900">
              <a:solidFill>
                <a:schemeClr val="dk1"/>
              </a:solidFill>
              <a:latin typeface="Avenir"/>
              <a:ea typeface="Avenir"/>
              <a:cs typeface="Avenir"/>
              <a:sym typeface="Avenir"/>
            </a:endParaRPr>
          </a:p>
          <a:p>
            <a:pPr marL="0" lvl="0" indent="0" algn="l" rtl="0">
              <a:spcBef>
                <a:spcPts val="0"/>
              </a:spcBef>
              <a:spcAft>
                <a:spcPts val="0"/>
              </a:spcAft>
              <a:buClr>
                <a:schemeClr val="dk1"/>
              </a:buClr>
              <a:buSzPts val="1900"/>
              <a:buFont typeface="Avenir"/>
              <a:buNone/>
            </a:pPr>
            <a:r>
              <a:rPr lang="en-US" sz="1900">
                <a:solidFill>
                  <a:schemeClr val="dk1"/>
                </a:solidFill>
                <a:latin typeface="Avenir"/>
                <a:ea typeface="Avenir"/>
                <a:cs typeface="Avenir"/>
                <a:sym typeface="Avenir"/>
              </a:rPr>
              <a:t> Survey of College and University Admissions Directors</a:t>
            </a:r>
            <a:endParaRPr sz="1200" b="1">
              <a:solidFill>
                <a:schemeClr val="dk1"/>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900"/>
              <a:buFont typeface="Avenir"/>
              <a:buNone/>
            </a:pPr>
            <a:r>
              <a:rPr lang="en-US" sz="1900" i="1">
                <a:solidFill>
                  <a:schemeClr val="dk1"/>
                </a:solidFill>
                <a:latin typeface="Avenir"/>
                <a:ea typeface="Avenir"/>
                <a:cs typeface="Avenir"/>
                <a:sym typeface="Avenir"/>
              </a:rPr>
              <a:t>NACAC State of College Admissions,</a:t>
            </a:r>
            <a:r>
              <a:rPr lang="en-US" sz="1900">
                <a:solidFill>
                  <a:schemeClr val="dk1"/>
                </a:solidFill>
                <a:latin typeface="Avenir"/>
                <a:ea typeface="Avenir"/>
                <a:cs typeface="Avenir"/>
                <a:sym typeface="Avenir"/>
              </a:rPr>
              <a:t> 2017.</a:t>
            </a:r>
            <a:r>
              <a:rPr lang="en-US" sz="1900" b="1">
                <a:solidFill>
                  <a:schemeClr val="dk1"/>
                </a:solidFill>
                <a:latin typeface="Avenir"/>
                <a:ea typeface="Avenir"/>
                <a:cs typeface="Avenir"/>
                <a:sym typeface="Avenir"/>
              </a:rPr>
              <a:t> </a:t>
            </a:r>
            <a:endParaRPr sz="1200" b="1">
              <a:solidFill>
                <a:schemeClr val="dk1"/>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900"/>
              <a:buFont typeface="Avenir"/>
              <a:buNone/>
            </a:pPr>
            <a:r>
              <a:rPr lang="en-US" sz="1900" i="1">
                <a:solidFill>
                  <a:schemeClr val="dk1"/>
                </a:solidFill>
                <a:latin typeface="Avenir"/>
                <a:ea typeface="Avenir"/>
                <a:cs typeface="Avenir"/>
                <a:sym typeface="Avenir"/>
              </a:rPr>
              <a:t>U.S. News &amp; World Report</a:t>
            </a:r>
            <a:r>
              <a:rPr lang="en-US" sz="1900">
                <a:solidFill>
                  <a:schemeClr val="dk1"/>
                </a:solidFill>
                <a:latin typeface="Avenir"/>
                <a:ea typeface="Avenir"/>
                <a:cs typeface="Avenir"/>
                <a:sym typeface="Avenir"/>
              </a:rPr>
              <a:t>, 2018.</a:t>
            </a:r>
            <a:endParaRPr sz="1200" b="1">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900"/>
              <a:buFont typeface="Avenir"/>
              <a:buNone/>
            </a:pPr>
            <a:endParaRPr sz="1900">
              <a:latin typeface="Avenir"/>
              <a:ea typeface="Avenir"/>
              <a:cs typeface="Avenir"/>
              <a:sym typeface="Aveni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5"/>
          <p:cNvSpPr txBox="1">
            <a:spLocks noGrp="1"/>
          </p:cNvSpPr>
          <p:nvPr>
            <p:ph type="sldNum" idx="12"/>
          </p:nvPr>
        </p:nvSpPr>
        <p:spPr>
          <a:xfrm>
            <a:off x="23638103" y="13076328"/>
            <a:ext cx="466269" cy="477672"/>
          </a:xfrm>
          <a:prstGeom prst="rect">
            <a:avLst/>
          </a:prstGeom>
          <a:noFill/>
          <a:ln>
            <a:noFill/>
          </a:ln>
        </p:spPr>
        <p:txBody>
          <a:bodyPr spcFirstLastPara="1" wrap="square" lIns="71425" tIns="71425" rIns="71425" bIns="71425" anchor="t" anchorCtr="0">
            <a:noAutofit/>
          </a:bodyPr>
          <a:lstStyle/>
          <a:p>
            <a:pPr marL="0" lvl="0" indent="0" algn="ctr" rtl="0">
              <a:lnSpc>
                <a:spcPct val="100000"/>
              </a:lnSpc>
              <a:spcBef>
                <a:spcPts val="0"/>
              </a:spcBef>
              <a:spcAft>
                <a:spcPts val="0"/>
              </a:spcAft>
              <a:buClr>
                <a:srgbClr val="FFFFFF"/>
              </a:buClr>
              <a:buSzPts val="2200"/>
              <a:buFont typeface="Helvetica Neue Light"/>
              <a:buNone/>
            </a:pPr>
            <a:fld id="{00000000-1234-1234-1234-123412341234}" type="slidenum">
              <a:rPr lang="en-US" sz="2200" b="0">
                <a:solidFill>
                  <a:srgbClr val="FFFFFF"/>
                </a:solidFill>
                <a:latin typeface="Helvetica Neue Light"/>
                <a:ea typeface="Helvetica Neue Light"/>
                <a:cs typeface="Helvetica Neue Light"/>
                <a:sym typeface="Helvetica Neue Light"/>
              </a:rPr>
              <a:t>4</a:t>
            </a:fld>
            <a:endParaRPr/>
          </a:p>
        </p:txBody>
      </p:sp>
      <p:sp>
        <p:nvSpPr>
          <p:cNvPr id="178" name="Google Shape;178;p35"/>
          <p:cNvSpPr txBox="1">
            <a:spLocks noGrp="1"/>
          </p:cNvSpPr>
          <p:nvPr>
            <p:ph type="body" idx="1"/>
          </p:nvPr>
        </p:nvSpPr>
        <p:spPr>
          <a:xfrm>
            <a:off x="2046397" y="3861329"/>
            <a:ext cx="20674190" cy="1438276"/>
          </a:xfrm>
          <a:prstGeom prst="rect">
            <a:avLst/>
          </a:prstGeom>
          <a:noFill/>
          <a:ln>
            <a:noFill/>
          </a:ln>
        </p:spPr>
        <p:txBody>
          <a:bodyPr spcFirstLastPara="1" wrap="square" lIns="71425" tIns="71425" rIns="71425" bIns="71425" anchor="ctr" anchorCtr="0">
            <a:noAutofit/>
          </a:bodyPr>
          <a:lstStyle/>
          <a:p>
            <a:pPr marL="0" lvl="0" indent="0" algn="l" rtl="0">
              <a:lnSpc>
                <a:spcPct val="100000"/>
              </a:lnSpc>
              <a:spcBef>
                <a:spcPts val="0"/>
              </a:spcBef>
              <a:spcAft>
                <a:spcPts val="0"/>
              </a:spcAft>
              <a:buClr>
                <a:srgbClr val="C8102E"/>
              </a:buClr>
              <a:buSzPts val="7500"/>
              <a:buFont typeface="Avenir"/>
              <a:buNone/>
            </a:pPr>
            <a:r>
              <a:rPr lang="en-US" sz="7500">
                <a:solidFill>
                  <a:srgbClr val="C8102E"/>
                </a:solidFill>
                <a:latin typeface="Avenir"/>
                <a:ea typeface="Avenir"/>
                <a:cs typeface="Avenir"/>
                <a:sym typeface="Avenir"/>
              </a:rPr>
              <a:t>The SAT and the ACT</a:t>
            </a:r>
            <a:endParaRPr/>
          </a:p>
        </p:txBody>
      </p:sp>
      <p:sp>
        <p:nvSpPr>
          <p:cNvPr id="179" name="Google Shape;179;p35"/>
          <p:cNvSpPr txBox="1">
            <a:spLocks noGrp="1"/>
          </p:cNvSpPr>
          <p:nvPr>
            <p:ph type="body" idx="2"/>
          </p:nvPr>
        </p:nvSpPr>
        <p:spPr>
          <a:xfrm>
            <a:off x="2046397" y="5124979"/>
            <a:ext cx="20674190" cy="1171576"/>
          </a:xfrm>
          <a:prstGeom prst="rect">
            <a:avLst/>
          </a:prstGeom>
          <a:noFill/>
          <a:ln>
            <a:noFill/>
          </a:ln>
        </p:spPr>
        <p:txBody>
          <a:bodyPr spcFirstLastPara="1" wrap="square" lIns="71425" tIns="71425" rIns="71425" bIns="71425" anchor="ctr" anchorCtr="0">
            <a:noAutofit/>
          </a:bodyPr>
          <a:lstStyle/>
          <a:p>
            <a:pPr marL="0" lvl="0" indent="0" algn="l" rtl="0">
              <a:lnSpc>
                <a:spcPct val="100000"/>
              </a:lnSpc>
              <a:spcBef>
                <a:spcPts val="0"/>
              </a:spcBef>
              <a:spcAft>
                <a:spcPts val="0"/>
              </a:spcAft>
              <a:buClr>
                <a:srgbClr val="676767"/>
              </a:buClr>
              <a:buSzPts val="5900"/>
              <a:buFont typeface="Avenir"/>
              <a:buNone/>
            </a:pPr>
            <a:r>
              <a:rPr lang="en-US"/>
              <a:t>A quick look at the tests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6"/>
          <p:cNvSpPr txBox="1">
            <a:spLocks noGrp="1"/>
          </p:cNvSpPr>
          <p:nvPr>
            <p:ph type="sldNum" idx="12"/>
          </p:nvPr>
        </p:nvSpPr>
        <p:spPr>
          <a:xfrm>
            <a:off x="23638103" y="13076328"/>
            <a:ext cx="466269" cy="477672"/>
          </a:xfrm>
          <a:prstGeom prst="rect">
            <a:avLst/>
          </a:prstGeom>
          <a:noFill/>
          <a:ln>
            <a:noFill/>
          </a:ln>
        </p:spPr>
        <p:txBody>
          <a:bodyPr spcFirstLastPara="1" wrap="square" lIns="71425" tIns="71425" rIns="71425" bIns="71425" anchor="t" anchorCtr="0">
            <a:noAutofit/>
          </a:bodyPr>
          <a:lstStyle/>
          <a:p>
            <a:pPr marL="0" lvl="0" indent="0" algn="ctr" rtl="0">
              <a:lnSpc>
                <a:spcPct val="100000"/>
              </a:lnSpc>
              <a:spcBef>
                <a:spcPts val="0"/>
              </a:spcBef>
              <a:spcAft>
                <a:spcPts val="0"/>
              </a:spcAft>
              <a:buClr>
                <a:srgbClr val="FFFFFF"/>
              </a:buClr>
              <a:buSzPts val="2200"/>
              <a:buFont typeface="Helvetica Neue Light"/>
              <a:buNone/>
            </a:pPr>
            <a:fld id="{00000000-1234-1234-1234-123412341234}" type="slidenum">
              <a:rPr lang="en-US" sz="2200" b="0">
                <a:solidFill>
                  <a:srgbClr val="FFFFFF"/>
                </a:solidFill>
                <a:latin typeface="Helvetica Neue Light"/>
                <a:ea typeface="Helvetica Neue Light"/>
                <a:cs typeface="Helvetica Neue Light"/>
                <a:sym typeface="Helvetica Neue Light"/>
              </a:rPr>
              <a:t>5</a:t>
            </a:fld>
            <a:endParaRPr/>
          </a:p>
        </p:txBody>
      </p:sp>
      <p:sp>
        <p:nvSpPr>
          <p:cNvPr id="185" name="Google Shape;185;p36"/>
          <p:cNvSpPr txBox="1">
            <a:spLocks noGrp="1"/>
          </p:cNvSpPr>
          <p:nvPr>
            <p:ph type="body" idx="1"/>
          </p:nvPr>
        </p:nvSpPr>
        <p:spPr>
          <a:xfrm>
            <a:off x="2046397" y="2800879"/>
            <a:ext cx="20674190" cy="1171576"/>
          </a:xfrm>
          <a:prstGeom prst="rect">
            <a:avLst/>
          </a:prstGeom>
          <a:noFill/>
          <a:ln>
            <a:noFill/>
          </a:ln>
        </p:spPr>
        <p:txBody>
          <a:bodyPr spcFirstLastPara="1" wrap="square" lIns="71425" tIns="71425" rIns="71425" bIns="71425" anchor="ctr" anchorCtr="0">
            <a:noAutofit/>
          </a:bodyPr>
          <a:lstStyle/>
          <a:p>
            <a:pPr marL="0" lvl="0" indent="0" algn="l" rtl="0">
              <a:lnSpc>
                <a:spcPct val="100000"/>
              </a:lnSpc>
              <a:spcBef>
                <a:spcPts val="0"/>
              </a:spcBef>
              <a:spcAft>
                <a:spcPts val="0"/>
              </a:spcAft>
              <a:buClr>
                <a:srgbClr val="676767"/>
              </a:buClr>
              <a:buSzPts val="5900"/>
              <a:buFont typeface="Avenir"/>
              <a:buNone/>
            </a:pPr>
            <a:r>
              <a:rPr lang="en-US" sz="5900">
                <a:solidFill>
                  <a:srgbClr val="676767"/>
                </a:solidFill>
                <a:latin typeface="Avenir"/>
                <a:ea typeface="Avenir"/>
                <a:cs typeface="Avenir"/>
                <a:sym typeface="Avenir"/>
              </a:rPr>
              <a:t>Today the SAT and ACT are </a:t>
            </a:r>
            <a:r>
              <a:rPr lang="en-US" u="sng"/>
              <a:t>universally</a:t>
            </a:r>
            <a:r>
              <a:rPr lang="en-US" sz="5900">
                <a:solidFill>
                  <a:srgbClr val="676767"/>
                </a:solidFill>
                <a:latin typeface="Avenir"/>
                <a:ea typeface="Avenir"/>
                <a:cs typeface="Avenir"/>
                <a:sym typeface="Avenir"/>
              </a:rPr>
              <a:t> accepted</a:t>
            </a:r>
            <a:endParaRPr/>
          </a:p>
        </p:txBody>
      </p:sp>
      <p:grpSp>
        <p:nvGrpSpPr>
          <p:cNvPr id="186" name="Google Shape;186;p36"/>
          <p:cNvGrpSpPr/>
          <p:nvPr/>
        </p:nvGrpSpPr>
        <p:grpSpPr>
          <a:xfrm>
            <a:off x="4385276" y="4093866"/>
            <a:ext cx="16269600" cy="7311909"/>
            <a:chOff x="4385276" y="4093866"/>
            <a:chExt cx="16269600" cy="7311909"/>
          </a:xfrm>
        </p:grpSpPr>
        <p:sp>
          <p:nvSpPr>
            <p:cNvPr id="187" name="Google Shape;187;p36"/>
            <p:cNvSpPr txBox="1"/>
            <p:nvPr/>
          </p:nvSpPr>
          <p:spPr>
            <a:xfrm>
              <a:off x="4385276" y="10678575"/>
              <a:ext cx="16269600" cy="727200"/>
            </a:xfrm>
            <a:prstGeom prst="rect">
              <a:avLst/>
            </a:prstGeom>
            <a:noFill/>
            <a:ln>
              <a:noFill/>
            </a:ln>
          </p:spPr>
          <p:txBody>
            <a:bodyPr spcFirstLastPara="1" wrap="square" lIns="71425" tIns="71425" rIns="71425" bIns="71425" anchor="ctr" anchorCtr="0">
              <a:noAutofit/>
            </a:bodyPr>
            <a:lstStyle/>
            <a:p>
              <a:pPr marL="0" marR="0" lvl="0" indent="0" algn="ctr" rtl="0">
                <a:lnSpc>
                  <a:spcPct val="189743"/>
                </a:lnSpc>
                <a:spcBef>
                  <a:spcPts val="0"/>
                </a:spcBef>
                <a:spcAft>
                  <a:spcPts val="0"/>
                </a:spcAft>
                <a:buClr>
                  <a:srgbClr val="78BE20"/>
                </a:buClr>
                <a:buSzPts val="3900"/>
                <a:buFont typeface="Raleway"/>
                <a:buNone/>
              </a:pPr>
              <a:r>
                <a:rPr lang="en-US" sz="4800" b="0" i="0" u="none" strike="noStrike" cap="none">
                  <a:solidFill>
                    <a:srgbClr val="78BE20"/>
                  </a:solidFill>
                  <a:latin typeface="Raleway"/>
                  <a:ea typeface="Raleway"/>
                  <a:cs typeface="Raleway"/>
                  <a:sym typeface="Raleway"/>
                </a:rPr>
                <a:t>Colleges will accept either test without prejudice.</a:t>
              </a:r>
              <a:endParaRPr sz="4800"/>
            </a:p>
          </p:txBody>
        </p:sp>
        <p:pic>
          <p:nvPicPr>
            <p:cNvPr id="188" name="Google Shape;188;p36" descr="Image"/>
            <p:cNvPicPr preferRelativeResize="0"/>
            <p:nvPr/>
          </p:nvPicPr>
          <p:blipFill rotWithShape="1">
            <a:blip r:embed="rId3">
              <a:alphaModFix/>
            </a:blip>
            <a:srcRect/>
            <a:stretch/>
          </p:blipFill>
          <p:spPr>
            <a:xfrm>
              <a:off x="6925862" y="4093866"/>
              <a:ext cx="9963959" cy="6164855"/>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10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7"/>
          <p:cNvSpPr txBox="1">
            <a:spLocks noGrp="1"/>
          </p:cNvSpPr>
          <p:nvPr>
            <p:ph type="sldNum" idx="12"/>
          </p:nvPr>
        </p:nvSpPr>
        <p:spPr>
          <a:xfrm>
            <a:off x="23715777" y="13076328"/>
            <a:ext cx="310800" cy="477600"/>
          </a:xfrm>
          <a:prstGeom prst="rect">
            <a:avLst/>
          </a:prstGeom>
          <a:noFill/>
          <a:ln>
            <a:noFill/>
          </a:ln>
        </p:spPr>
        <p:txBody>
          <a:bodyPr spcFirstLastPara="1" wrap="square" lIns="71425" tIns="71425" rIns="71425" bIns="71425" anchor="t" anchorCtr="0">
            <a:noAutofit/>
          </a:bodyPr>
          <a:lstStyle/>
          <a:p>
            <a:pPr marL="0" lvl="0" indent="0" algn="ctr" rtl="0">
              <a:lnSpc>
                <a:spcPct val="100000"/>
              </a:lnSpc>
              <a:spcBef>
                <a:spcPts val="0"/>
              </a:spcBef>
              <a:spcAft>
                <a:spcPts val="0"/>
              </a:spcAft>
              <a:buClr>
                <a:srgbClr val="FFFFFF"/>
              </a:buClr>
              <a:buSzPts val="2200"/>
              <a:buFont typeface="Helvetica Neue Light"/>
              <a:buNone/>
            </a:pPr>
            <a:fld id="{00000000-1234-1234-1234-123412341234}" type="slidenum">
              <a:rPr lang="en-US" sz="2200" b="0">
                <a:solidFill>
                  <a:srgbClr val="FFFFFF"/>
                </a:solidFill>
                <a:latin typeface="Helvetica Neue Light"/>
                <a:ea typeface="Helvetica Neue Light"/>
                <a:cs typeface="Helvetica Neue Light"/>
                <a:sym typeface="Helvetica Neue Light"/>
              </a:rPr>
              <a:t>6</a:t>
            </a:fld>
            <a:endParaRPr/>
          </a:p>
        </p:txBody>
      </p:sp>
      <p:sp>
        <p:nvSpPr>
          <p:cNvPr id="194" name="Google Shape;194;p37"/>
          <p:cNvSpPr txBox="1">
            <a:spLocks noGrp="1"/>
          </p:cNvSpPr>
          <p:nvPr>
            <p:ph type="body" idx="1"/>
          </p:nvPr>
        </p:nvSpPr>
        <p:spPr>
          <a:xfrm>
            <a:off x="2046397" y="2800879"/>
            <a:ext cx="21973800" cy="1171500"/>
          </a:xfrm>
          <a:prstGeom prst="rect">
            <a:avLst/>
          </a:prstGeom>
          <a:noFill/>
          <a:ln>
            <a:noFill/>
          </a:ln>
        </p:spPr>
        <p:txBody>
          <a:bodyPr spcFirstLastPara="1" wrap="square" lIns="71425" tIns="71425" rIns="71425" bIns="71425" anchor="ctr" anchorCtr="0">
            <a:noAutofit/>
          </a:bodyPr>
          <a:lstStyle/>
          <a:p>
            <a:pPr marL="0" lvl="0" indent="0" algn="l" rtl="0">
              <a:lnSpc>
                <a:spcPct val="100000"/>
              </a:lnSpc>
              <a:spcBef>
                <a:spcPts val="0"/>
              </a:spcBef>
              <a:spcAft>
                <a:spcPts val="0"/>
              </a:spcAft>
              <a:buClr>
                <a:srgbClr val="676767"/>
              </a:buClr>
              <a:buSzPts val="5900"/>
              <a:buFont typeface="Avenir"/>
              <a:buNone/>
            </a:pPr>
            <a:r>
              <a:rPr lang="en-US" sz="5900">
                <a:solidFill>
                  <a:srgbClr val="676767"/>
                </a:solidFill>
                <a:latin typeface="Avenir"/>
                <a:ea typeface="Avenir"/>
                <a:cs typeface="Avenir"/>
                <a:sym typeface="Avenir"/>
              </a:rPr>
              <a:t>For the first time in 7 years, the SAT leads the testing landscape</a:t>
            </a:r>
            <a:endParaRPr/>
          </a:p>
        </p:txBody>
      </p:sp>
      <p:graphicFrame>
        <p:nvGraphicFramePr>
          <p:cNvPr id="195" name="Google Shape;195;p37"/>
          <p:cNvGraphicFramePr/>
          <p:nvPr/>
        </p:nvGraphicFramePr>
        <p:xfrm>
          <a:off x="3087786" y="3947844"/>
          <a:ext cx="6972975" cy="7149592"/>
        </p:xfrm>
        <a:graphic>
          <a:graphicData uri="http://schemas.openxmlformats.org/drawingml/2006/table">
            <a:tbl>
              <a:tblPr>
                <a:noFill/>
                <a:tableStyleId>{C14263B0-5F33-46E7-A9E9-86DC4CDFA93D}</a:tableStyleId>
              </a:tblPr>
              <a:tblGrid>
                <a:gridCol w="1432925">
                  <a:extLst>
                    <a:ext uri="{9D8B030D-6E8A-4147-A177-3AD203B41FA5}">
                      <a16:colId xmlns:a16="http://schemas.microsoft.com/office/drawing/2014/main" val="20000"/>
                    </a:ext>
                  </a:extLst>
                </a:gridCol>
                <a:gridCol w="1773350">
                  <a:extLst>
                    <a:ext uri="{9D8B030D-6E8A-4147-A177-3AD203B41FA5}">
                      <a16:colId xmlns:a16="http://schemas.microsoft.com/office/drawing/2014/main" val="20001"/>
                    </a:ext>
                  </a:extLst>
                </a:gridCol>
                <a:gridCol w="1814000">
                  <a:extLst>
                    <a:ext uri="{9D8B030D-6E8A-4147-A177-3AD203B41FA5}">
                      <a16:colId xmlns:a16="http://schemas.microsoft.com/office/drawing/2014/main" val="20002"/>
                    </a:ext>
                  </a:extLst>
                </a:gridCol>
                <a:gridCol w="1952700">
                  <a:extLst>
                    <a:ext uri="{9D8B030D-6E8A-4147-A177-3AD203B41FA5}">
                      <a16:colId xmlns:a16="http://schemas.microsoft.com/office/drawing/2014/main" val="20003"/>
                    </a:ext>
                  </a:extLst>
                </a:gridCol>
              </a:tblGrid>
              <a:tr h="527975">
                <a:tc>
                  <a:txBody>
                    <a:bodyPr/>
                    <a:lstStyle/>
                    <a:p>
                      <a:pPr marL="0" marR="0" lvl="0" indent="0" algn="ctr" rtl="0">
                        <a:lnSpc>
                          <a:spcPct val="100000"/>
                        </a:lnSpc>
                        <a:spcBef>
                          <a:spcPts val="0"/>
                        </a:spcBef>
                        <a:spcAft>
                          <a:spcPts val="0"/>
                        </a:spcAft>
                        <a:buClr>
                          <a:srgbClr val="CE0F69"/>
                        </a:buClr>
                        <a:buSzPts val="3500"/>
                        <a:buFont typeface="Avenir"/>
                        <a:buNone/>
                      </a:pPr>
                      <a:endParaRPr sz="3500" b="1" u="none" strike="noStrike" cap="none">
                        <a:solidFill>
                          <a:srgbClr val="CE0F69"/>
                        </a:solidFill>
                        <a:latin typeface="Avenir"/>
                        <a:ea typeface="Avenir"/>
                        <a:cs typeface="Avenir"/>
                        <a:sym typeface="Avenir"/>
                      </a:endParaRPr>
                    </a:p>
                  </a:txBody>
                  <a:tcPr marL="50800" marR="50800" marT="50800" marB="50800" anchor="ctr">
                    <a:lnL w="9525" cap="flat" cmpd="sng">
                      <a:solidFill>
                        <a:srgbClr val="000000"/>
                      </a:solidFill>
                      <a:prstDash val="solid"/>
                      <a:round/>
                      <a:headEnd type="none" w="sm" len="sm"/>
                      <a:tailEnd type="none" w="sm" len="sm"/>
                    </a:lnL>
                    <a:lnT w="9525" cap="flat" cmpd="sng">
                      <a:solidFill>
                        <a:srgbClr val="000000"/>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CE0F69"/>
                        </a:buClr>
                        <a:buSzPts val="3500"/>
                        <a:buFont typeface="Avenir"/>
                        <a:buNone/>
                      </a:pPr>
                      <a:r>
                        <a:rPr lang="en-US" sz="3500" b="1" u="none" strike="noStrike" cap="none">
                          <a:solidFill>
                            <a:srgbClr val="CE0F69"/>
                          </a:solidFill>
                          <a:latin typeface="Avenir"/>
                          <a:ea typeface="Avenir"/>
                          <a:cs typeface="Avenir"/>
                          <a:sym typeface="Avenir"/>
                        </a:rPr>
                        <a:t>SAT</a:t>
                      </a:r>
                      <a:endParaRPr sz="1400" u="none" strike="noStrike" cap="none"/>
                    </a:p>
                  </a:txBody>
                  <a:tcPr marL="50800" marR="50800" marT="50800" marB="50800" anchor="ctr">
                    <a:lnT w="9525" cap="flat" cmpd="sng">
                      <a:solidFill>
                        <a:srgbClr val="000000"/>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DC6B2F"/>
                        </a:buClr>
                        <a:buSzPts val="3500"/>
                        <a:buFont typeface="Avenir"/>
                        <a:buNone/>
                      </a:pPr>
                      <a:r>
                        <a:rPr lang="en-US" sz="3500" b="1" u="none" strike="noStrike" cap="none">
                          <a:solidFill>
                            <a:srgbClr val="DC6B2F"/>
                          </a:solidFill>
                          <a:latin typeface="Avenir"/>
                          <a:ea typeface="Avenir"/>
                          <a:cs typeface="Avenir"/>
                          <a:sym typeface="Avenir"/>
                        </a:rPr>
                        <a:t>ACT</a:t>
                      </a:r>
                      <a:endParaRPr sz="1400" u="none" strike="noStrike" cap="none"/>
                    </a:p>
                  </a:txBody>
                  <a:tcPr marL="50800" marR="50800" marT="50800" marB="50800" anchor="ctr">
                    <a:lnT w="9525" cap="flat" cmpd="sng">
                      <a:solidFill>
                        <a:srgbClr val="000000"/>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746661"/>
                        </a:buClr>
                        <a:buSzPts val="3500"/>
                        <a:buFont typeface="Avenir"/>
                        <a:buNone/>
                      </a:pPr>
                      <a:r>
                        <a:rPr lang="en-US" sz="3500" b="1" u="none" strike="noStrike" cap="none">
                          <a:solidFill>
                            <a:srgbClr val="746661"/>
                          </a:solidFill>
                          <a:latin typeface="Avenir"/>
                          <a:ea typeface="Avenir"/>
                          <a:cs typeface="Avenir"/>
                          <a:sym typeface="Avenir"/>
                        </a:rPr>
                        <a:t>Gap</a:t>
                      </a:r>
                      <a:endParaRPr sz="1400" u="none" strike="noStrike" cap="none"/>
                    </a:p>
                  </a:txBody>
                  <a:tcPr marL="50800" marR="50800" marT="50800" marB="50800" anchor="ctr">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tcPr>
                </a:tc>
                <a:extLst>
                  <a:ext uri="{0D108BD9-81ED-4DB2-BD59-A6C34878D82A}">
                    <a16:rowId xmlns:a16="http://schemas.microsoft.com/office/drawing/2014/main" val="10000"/>
                  </a:ext>
                </a:extLst>
              </a:tr>
              <a:tr h="461700">
                <a:tc>
                  <a:txBody>
                    <a:bodyPr/>
                    <a:lstStyle/>
                    <a:p>
                      <a:pPr marL="0" marR="0" lvl="0" indent="0" algn="l" rtl="0">
                        <a:lnSpc>
                          <a:spcPct val="263584"/>
                        </a:lnSpc>
                        <a:spcBef>
                          <a:spcPts val="0"/>
                        </a:spcBef>
                        <a:spcAft>
                          <a:spcPts val="0"/>
                        </a:spcAft>
                        <a:buClr>
                          <a:srgbClr val="746661"/>
                        </a:buClr>
                        <a:buSzPts val="2466"/>
                        <a:buFont typeface="Avenir"/>
                        <a:buNone/>
                      </a:pPr>
                      <a:r>
                        <a:rPr lang="en-US" sz="2466" b="1" u="none" strike="noStrike" cap="none">
                          <a:solidFill>
                            <a:srgbClr val="746661"/>
                          </a:solidFill>
                          <a:latin typeface="Avenir"/>
                          <a:ea typeface="Avenir"/>
                          <a:cs typeface="Avenir"/>
                          <a:sym typeface="Avenir"/>
                        </a:rPr>
                        <a:t>2012</a:t>
                      </a:r>
                      <a:endParaRPr sz="1400" u="none" strike="noStrike" cap="none"/>
                    </a:p>
                  </a:txBody>
                  <a:tcPr marL="50800" marR="50800" marT="50800" marB="50800" anchor="ctr">
                    <a:lnL w="9525" cap="flat" cmpd="sng">
                      <a:solidFill>
                        <a:srgbClr val="000000"/>
                      </a:solidFill>
                      <a:prstDash val="solid"/>
                      <a:round/>
                      <a:headEnd type="none" w="sm" len="sm"/>
                      <a:tailEnd type="none" w="sm" len="sm"/>
                    </a:lnL>
                  </a:tcPr>
                </a:tc>
                <a:tc>
                  <a:txBody>
                    <a:bodyPr/>
                    <a:lstStyle/>
                    <a:p>
                      <a:pPr marL="0" marR="0" lvl="0" indent="0" algn="ctr" rtl="0">
                        <a:lnSpc>
                          <a:spcPct val="263584"/>
                        </a:lnSpc>
                        <a:spcBef>
                          <a:spcPts val="0"/>
                        </a:spcBef>
                        <a:spcAft>
                          <a:spcPts val="0"/>
                        </a:spcAft>
                        <a:buClr>
                          <a:srgbClr val="746661"/>
                        </a:buClr>
                        <a:buSzPts val="2466"/>
                        <a:buFont typeface="Avenir"/>
                        <a:buNone/>
                      </a:pPr>
                      <a:r>
                        <a:rPr lang="en-US" sz="2466" u="none" strike="noStrike" cap="none">
                          <a:solidFill>
                            <a:srgbClr val="746661"/>
                          </a:solidFill>
                          <a:latin typeface="Avenir"/>
                          <a:ea typeface="Avenir"/>
                          <a:cs typeface="Avenir"/>
                          <a:sym typeface="Avenir"/>
                        </a:rPr>
                        <a:t>1,664,479</a:t>
                      </a:r>
                      <a:endParaRPr sz="1400" u="none" strike="noStrike" cap="none"/>
                    </a:p>
                  </a:txBody>
                  <a:tcPr marL="50800" marR="50800" marT="50800" marB="50800" anchor="ctr"/>
                </a:tc>
                <a:tc>
                  <a:txBody>
                    <a:bodyPr/>
                    <a:lstStyle/>
                    <a:p>
                      <a:pPr marL="0" marR="0" lvl="0" indent="0" algn="ctr" rtl="0">
                        <a:lnSpc>
                          <a:spcPct val="263584"/>
                        </a:lnSpc>
                        <a:spcBef>
                          <a:spcPts val="0"/>
                        </a:spcBef>
                        <a:spcAft>
                          <a:spcPts val="0"/>
                        </a:spcAft>
                        <a:buClr>
                          <a:srgbClr val="746661"/>
                        </a:buClr>
                        <a:buSzPts val="2466"/>
                        <a:buFont typeface="Avenir"/>
                        <a:buNone/>
                      </a:pPr>
                      <a:r>
                        <a:rPr lang="en-US" sz="2466" u="none" strike="noStrike" cap="none">
                          <a:solidFill>
                            <a:srgbClr val="746661"/>
                          </a:solidFill>
                          <a:latin typeface="Avenir"/>
                          <a:ea typeface="Avenir"/>
                          <a:cs typeface="Avenir"/>
                          <a:sym typeface="Avenir"/>
                        </a:rPr>
                        <a:t>1,666,209</a:t>
                      </a:r>
                      <a:endParaRPr sz="1400" u="none" strike="noStrike" cap="none"/>
                    </a:p>
                  </a:txBody>
                  <a:tcPr marL="50800" marR="50800" marT="50800" marB="50800" anchor="ctr"/>
                </a:tc>
                <a:tc>
                  <a:txBody>
                    <a:bodyPr/>
                    <a:lstStyle/>
                    <a:p>
                      <a:pPr marL="0" marR="0" lvl="0" indent="0" algn="ctr" rtl="0">
                        <a:lnSpc>
                          <a:spcPct val="263584"/>
                        </a:lnSpc>
                        <a:spcBef>
                          <a:spcPts val="0"/>
                        </a:spcBef>
                        <a:spcAft>
                          <a:spcPts val="0"/>
                        </a:spcAft>
                        <a:buClr>
                          <a:srgbClr val="C8102E"/>
                        </a:buClr>
                        <a:buSzPts val="2466"/>
                        <a:buFont typeface="Avenir"/>
                        <a:buNone/>
                      </a:pPr>
                      <a:r>
                        <a:rPr lang="en-US" sz="2466" b="1" u="none" strike="noStrike" cap="none">
                          <a:solidFill>
                            <a:srgbClr val="C8102E"/>
                          </a:solidFill>
                          <a:latin typeface="Avenir"/>
                          <a:ea typeface="Avenir"/>
                          <a:cs typeface="Avenir"/>
                          <a:sym typeface="Avenir"/>
                        </a:rPr>
                        <a:t>-1,730</a:t>
                      </a:r>
                      <a:endParaRPr sz="1400" u="none" strike="noStrike" cap="none"/>
                    </a:p>
                  </a:txBody>
                  <a:tcPr marL="50800" marR="50800" marT="50800" marB="50800" anchor="ctr">
                    <a:lnR w="9525" cap="flat" cmpd="sng">
                      <a:solidFill>
                        <a:srgbClr val="000000"/>
                      </a:solidFill>
                      <a:prstDash val="solid"/>
                      <a:round/>
                      <a:headEnd type="none" w="sm" len="sm"/>
                      <a:tailEnd type="none" w="sm" len="sm"/>
                    </a:lnR>
                  </a:tcPr>
                </a:tc>
                <a:extLst>
                  <a:ext uri="{0D108BD9-81ED-4DB2-BD59-A6C34878D82A}">
                    <a16:rowId xmlns:a16="http://schemas.microsoft.com/office/drawing/2014/main" val="10001"/>
                  </a:ext>
                </a:extLst>
              </a:tr>
              <a:tr h="461700">
                <a:tc>
                  <a:txBody>
                    <a:bodyPr/>
                    <a:lstStyle/>
                    <a:p>
                      <a:pPr marL="0" marR="0" lvl="0" indent="0" algn="l" rtl="0">
                        <a:lnSpc>
                          <a:spcPct val="263584"/>
                        </a:lnSpc>
                        <a:spcBef>
                          <a:spcPts val="0"/>
                        </a:spcBef>
                        <a:spcAft>
                          <a:spcPts val="0"/>
                        </a:spcAft>
                        <a:buClr>
                          <a:srgbClr val="746661"/>
                        </a:buClr>
                        <a:buSzPts val="2466"/>
                        <a:buFont typeface="Avenir"/>
                        <a:buNone/>
                      </a:pPr>
                      <a:r>
                        <a:rPr lang="en-US" sz="2466" b="1" u="none" strike="noStrike" cap="none">
                          <a:solidFill>
                            <a:srgbClr val="746661"/>
                          </a:solidFill>
                          <a:latin typeface="Avenir"/>
                          <a:ea typeface="Avenir"/>
                          <a:cs typeface="Avenir"/>
                          <a:sym typeface="Avenir"/>
                        </a:rPr>
                        <a:t>2013</a:t>
                      </a:r>
                      <a:endParaRPr sz="1400" u="none" strike="noStrike" cap="none"/>
                    </a:p>
                  </a:txBody>
                  <a:tcPr marL="50800" marR="50800" marT="50800" marB="50800" anchor="ctr">
                    <a:lnL w="9525" cap="flat" cmpd="sng">
                      <a:solidFill>
                        <a:srgbClr val="000000"/>
                      </a:solidFill>
                      <a:prstDash val="solid"/>
                      <a:round/>
                      <a:headEnd type="none" w="sm" len="sm"/>
                      <a:tailEnd type="none" w="sm" len="sm"/>
                    </a:lnL>
                  </a:tcPr>
                </a:tc>
                <a:tc>
                  <a:txBody>
                    <a:bodyPr/>
                    <a:lstStyle/>
                    <a:p>
                      <a:pPr marL="0" marR="0" lvl="0" indent="0" algn="ctr" rtl="0">
                        <a:lnSpc>
                          <a:spcPct val="263584"/>
                        </a:lnSpc>
                        <a:spcBef>
                          <a:spcPts val="0"/>
                        </a:spcBef>
                        <a:spcAft>
                          <a:spcPts val="0"/>
                        </a:spcAft>
                        <a:buClr>
                          <a:srgbClr val="746661"/>
                        </a:buClr>
                        <a:buSzPts val="2466"/>
                        <a:buFont typeface="Avenir"/>
                        <a:buNone/>
                      </a:pPr>
                      <a:r>
                        <a:rPr lang="en-US" sz="2466" u="none" strike="noStrike" cap="none">
                          <a:solidFill>
                            <a:srgbClr val="746661"/>
                          </a:solidFill>
                          <a:latin typeface="Avenir"/>
                          <a:ea typeface="Avenir"/>
                          <a:cs typeface="Avenir"/>
                          <a:sym typeface="Avenir"/>
                        </a:rPr>
                        <a:t>1,660,047</a:t>
                      </a:r>
                      <a:endParaRPr sz="1400" u="none" strike="noStrike" cap="none"/>
                    </a:p>
                  </a:txBody>
                  <a:tcPr marL="50800" marR="50800" marT="50800" marB="50800" anchor="ctr"/>
                </a:tc>
                <a:tc>
                  <a:txBody>
                    <a:bodyPr/>
                    <a:lstStyle/>
                    <a:p>
                      <a:pPr marL="0" marR="0" lvl="0" indent="0" algn="ctr" rtl="0">
                        <a:lnSpc>
                          <a:spcPct val="263584"/>
                        </a:lnSpc>
                        <a:spcBef>
                          <a:spcPts val="0"/>
                        </a:spcBef>
                        <a:spcAft>
                          <a:spcPts val="0"/>
                        </a:spcAft>
                        <a:buClr>
                          <a:srgbClr val="746661"/>
                        </a:buClr>
                        <a:buSzPts val="2466"/>
                        <a:buFont typeface="Avenir"/>
                        <a:buNone/>
                      </a:pPr>
                      <a:r>
                        <a:rPr lang="en-US" sz="2466" u="none" strike="noStrike" cap="none">
                          <a:solidFill>
                            <a:srgbClr val="746661"/>
                          </a:solidFill>
                          <a:latin typeface="Avenir"/>
                          <a:ea typeface="Avenir"/>
                          <a:cs typeface="Avenir"/>
                          <a:sym typeface="Avenir"/>
                        </a:rPr>
                        <a:t>1,799,243</a:t>
                      </a:r>
                      <a:endParaRPr sz="1400" u="none" strike="noStrike" cap="none"/>
                    </a:p>
                  </a:txBody>
                  <a:tcPr marL="50800" marR="50800" marT="50800" marB="50800" anchor="ctr"/>
                </a:tc>
                <a:tc>
                  <a:txBody>
                    <a:bodyPr/>
                    <a:lstStyle/>
                    <a:p>
                      <a:pPr marL="0" marR="0" lvl="0" indent="0" algn="ctr" rtl="0">
                        <a:lnSpc>
                          <a:spcPct val="263584"/>
                        </a:lnSpc>
                        <a:spcBef>
                          <a:spcPts val="0"/>
                        </a:spcBef>
                        <a:spcAft>
                          <a:spcPts val="0"/>
                        </a:spcAft>
                        <a:buClr>
                          <a:srgbClr val="C8102E"/>
                        </a:buClr>
                        <a:buSzPts val="2466"/>
                        <a:buFont typeface="Avenir"/>
                        <a:buNone/>
                      </a:pPr>
                      <a:r>
                        <a:rPr lang="en-US" sz="2466" b="1" u="none" strike="noStrike" cap="none">
                          <a:solidFill>
                            <a:srgbClr val="C8102E"/>
                          </a:solidFill>
                          <a:latin typeface="Avenir"/>
                          <a:ea typeface="Avenir"/>
                          <a:cs typeface="Avenir"/>
                          <a:sym typeface="Avenir"/>
                        </a:rPr>
                        <a:t>-139,196</a:t>
                      </a:r>
                      <a:endParaRPr sz="1400" u="none" strike="noStrike" cap="none"/>
                    </a:p>
                  </a:txBody>
                  <a:tcPr marL="50800" marR="50800" marT="50800" marB="50800" anchor="ctr">
                    <a:lnR w="9525" cap="flat" cmpd="sng">
                      <a:solidFill>
                        <a:srgbClr val="000000"/>
                      </a:solidFill>
                      <a:prstDash val="solid"/>
                      <a:round/>
                      <a:headEnd type="none" w="sm" len="sm"/>
                      <a:tailEnd type="none" w="sm" len="sm"/>
                    </a:lnR>
                  </a:tcPr>
                </a:tc>
                <a:extLst>
                  <a:ext uri="{0D108BD9-81ED-4DB2-BD59-A6C34878D82A}">
                    <a16:rowId xmlns:a16="http://schemas.microsoft.com/office/drawing/2014/main" val="10002"/>
                  </a:ext>
                </a:extLst>
              </a:tr>
              <a:tr h="461700">
                <a:tc>
                  <a:txBody>
                    <a:bodyPr/>
                    <a:lstStyle/>
                    <a:p>
                      <a:pPr marL="0" marR="0" lvl="0" indent="0" algn="l" rtl="0">
                        <a:lnSpc>
                          <a:spcPct val="263584"/>
                        </a:lnSpc>
                        <a:spcBef>
                          <a:spcPts val="0"/>
                        </a:spcBef>
                        <a:spcAft>
                          <a:spcPts val="0"/>
                        </a:spcAft>
                        <a:buClr>
                          <a:srgbClr val="746661"/>
                        </a:buClr>
                        <a:buSzPts val="2466"/>
                        <a:buFont typeface="Avenir"/>
                        <a:buNone/>
                      </a:pPr>
                      <a:r>
                        <a:rPr lang="en-US" sz="2466" b="1" u="none" strike="noStrike" cap="none">
                          <a:solidFill>
                            <a:srgbClr val="746661"/>
                          </a:solidFill>
                          <a:latin typeface="Avenir"/>
                          <a:ea typeface="Avenir"/>
                          <a:cs typeface="Avenir"/>
                          <a:sym typeface="Avenir"/>
                        </a:rPr>
                        <a:t>2014</a:t>
                      </a:r>
                      <a:endParaRPr sz="1400" u="none" strike="noStrike" cap="none"/>
                    </a:p>
                  </a:txBody>
                  <a:tcPr marL="50800" marR="50800" marT="50800" marB="50800" anchor="ctr">
                    <a:lnL w="9525" cap="flat" cmpd="sng">
                      <a:solidFill>
                        <a:srgbClr val="000000"/>
                      </a:solidFill>
                      <a:prstDash val="solid"/>
                      <a:round/>
                      <a:headEnd type="none" w="sm" len="sm"/>
                      <a:tailEnd type="none" w="sm" len="sm"/>
                    </a:lnL>
                  </a:tcPr>
                </a:tc>
                <a:tc>
                  <a:txBody>
                    <a:bodyPr/>
                    <a:lstStyle/>
                    <a:p>
                      <a:pPr marL="0" marR="0" lvl="0" indent="0" algn="ctr" rtl="0">
                        <a:lnSpc>
                          <a:spcPct val="263584"/>
                        </a:lnSpc>
                        <a:spcBef>
                          <a:spcPts val="0"/>
                        </a:spcBef>
                        <a:spcAft>
                          <a:spcPts val="0"/>
                        </a:spcAft>
                        <a:buClr>
                          <a:srgbClr val="746661"/>
                        </a:buClr>
                        <a:buSzPts val="2466"/>
                        <a:buFont typeface="Avenir"/>
                        <a:buNone/>
                      </a:pPr>
                      <a:r>
                        <a:rPr lang="en-US" sz="2466" u="none" strike="noStrike" cap="none">
                          <a:solidFill>
                            <a:srgbClr val="746661"/>
                          </a:solidFill>
                          <a:latin typeface="Avenir"/>
                          <a:ea typeface="Avenir"/>
                          <a:cs typeface="Avenir"/>
                          <a:sym typeface="Avenir"/>
                        </a:rPr>
                        <a:t>1,672,395</a:t>
                      </a:r>
                      <a:endParaRPr sz="1400" u="none" strike="noStrike" cap="none"/>
                    </a:p>
                  </a:txBody>
                  <a:tcPr marL="50800" marR="50800" marT="50800" marB="50800" anchor="ctr"/>
                </a:tc>
                <a:tc>
                  <a:txBody>
                    <a:bodyPr/>
                    <a:lstStyle/>
                    <a:p>
                      <a:pPr marL="0" marR="0" lvl="0" indent="0" algn="ctr" rtl="0">
                        <a:lnSpc>
                          <a:spcPct val="263584"/>
                        </a:lnSpc>
                        <a:spcBef>
                          <a:spcPts val="0"/>
                        </a:spcBef>
                        <a:spcAft>
                          <a:spcPts val="0"/>
                        </a:spcAft>
                        <a:buClr>
                          <a:srgbClr val="746661"/>
                        </a:buClr>
                        <a:buSzPts val="2466"/>
                        <a:buFont typeface="Avenir"/>
                        <a:buNone/>
                      </a:pPr>
                      <a:r>
                        <a:rPr lang="en-US" sz="2466" u="none" strike="noStrike" cap="none">
                          <a:solidFill>
                            <a:srgbClr val="746661"/>
                          </a:solidFill>
                          <a:latin typeface="Avenir"/>
                          <a:ea typeface="Avenir"/>
                          <a:cs typeface="Avenir"/>
                          <a:sym typeface="Avenir"/>
                        </a:rPr>
                        <a:t>1,845,787</a:t>
                      </a:r>
                      <a:endParaRPr sz="1400" u="none" strike="noStrike" cap="none"/>
                    </a:p>
                  </a:txBody>
                  <a:tcPr marL="50800" marR="50800" marT="50800" marB="50800" anchor="ctr"/>
                </a:tc>
                <a:tc>
                  <a:txBody>
                    <a:bodyPr/>
                    <a:lstStyle/>
                    <a:p>
                      <a:pPr marL="0" marR="0" lvl="0" indent="0" algn="ctr" rtl="0">
                        <a:lnSpc>
                          <a:spcPct val="263584"/>
                        </a:lnSpc>
                        <a:spcBef>
                          <a:spcPts val="0"/>
                        </a:spcBef>
                        <a:spcAft>
                          <a:spcPts val="0"/>
                        </a:spcAft>
                        <a:buClr>
                          <a:srgbClr val="C8102E"/>
                        </a:buClr>
                        <a:buSzPts val="2466"/>
                        <a:buFont typeface="Avenir"/>
                        <a:buNone/>
                      </a:pPr>
                      <a:r>
                        <a:rPr lang="en-US" sz="2466" b="1" u="none" strike="noStrike" cap="none">
                          <a:solidFill>
                            <a:srgbClr val="C8102E"/>
                          </a:solidFill>
                          <a:latin typeface="Avenir"/>
                          <a:ea typeface="Avenir"/>
                          <a:cs typeface="Avenir"/>
                          <a:sym typeface="Avenir"/>
                        </a:rPr>
                        <a:t>-173,392</a:t>
                      </a:r>
                      <a:endParaRPr sz="1400" u="none" strike="noStrike" cap="none"/>
                    </a:p>
                  </a:txBody>
                  <a:tcPr marL="50800" marR="50800" marT="50800" marB="50800" anchor="ctr">
                    <a:lnR w="9525" cap="flat" cmpd="sng">
                      <a:solidFill>
                        <a:srgbClr val="000000"/>
                      </a:solidFill>
                      <a:prstDash val="solid"/>
                      <a:round/>
                      <a:headEnd type="none" w="sm" len="sm"/>
                      <a:tailEnd type="none" w="sm" len="sm"/>
                    </a:lnR>
                  </a:tcPr>
                </a:tc>
                <a:extLst>
                  <a:ext uri="{0D108BD9-81ED-4DB2-BD59-A6C34878D82A}">
                    <a16:rowId xmlns:a16="http://schemas.microsoft.com/office/drawing/2014/main" val="10003"/>
                  </a:ext>
                </a:extLst>
              </a:tr>
              <a:tr h="461700">
                <a:tc>
                  <a:txBody>
                    <a:bodyPr/>
                    <a:lstStyle/>
                    <a:p>
                      <a:pPr marL="0" marR="0" lvl="0" indent="0" algn="l" rtl="0">
                        <a:lnSpc>
                          <a:spcPct val="263584"/>
                        </a:lnSpc>
                        <a:spcBef>
                          <a:spcPts val="0"/>
                        </a:spcBef>
                        <a:spcAft>
                          <a:spcPts val="0"/>
                        </a:spcAft>
                        <a:buClr>
                          <a:srgbClr val="746661"/>
                        </a:buClr>
                        <a:buSzPts val="2466"/>
                        <a:buFont typeface="Avenir"/>
                        <a:buNone/>
                      </a:pPr>
                      <a:r>
                        <a:rPr lang="en-US" sz="2466" b="1" u="none" strike="noStrike" cap="none">
                          <a:solidFill>
                            <a:srgbClr val="746661"/>
                          </a:solidFill>
                          <a:latin typeface="Avenir"/>
                          <a:ea typeface="Avenir"/>
                          <a:cs typeface="Avenir"/>
                          <a:sym typeface="Avenir"/>
                        </a:rPr>
                        <a:t>2015</a:t>
                      </a:r>
                      <a:endParaRPr sz="1400" u="none" strike="noStrike" cap="none"/>
                    </a:p>
                  </a:txBody>
                  <a:tcPr marL="50800" marR="50800" marT="50800" marB="50800" anchor="ctr">
                    <a:lnL w="9525" cap="flat" cmpd="sng">
                      <a:solidFill>
                        <a:srgbClr val="000000"/>
                      </a:solidFill>
                      <a:prstDash val="solid"/>
                      <a:round/>
                      <a:headEnd type="none" w="sm" len="sm"/>
                      <a:tailEnd type="none" w="sm" len="sm"/>
                    </a:lnL>
                  </a:tcPr>
                </a:tc>
                <a:tc>
                  <a:txBody>
                    <a:bodyPr/>
                    <a:lstStyle/>
                    <a:p>
                      <a:pPr marL="0" marR="0" lvl="0" indent="0" algn="ctr" rtl="0">
                        <a:lnSpc>
                          <a:spcPct val="263584"/>
                        </a:lnSpc>
                        <a:spcBef>
                          <a:spcPts val="0"/>
                        </a:spcBef>
                        <a:spcAft>
                          <a:spcPts val="0"/>
                        </a:spcAft>
                        <a:buClr>
                          <a:srgbClr val="746661"/>
                        </a:buClr>
                        <a:buSzPts val="2466"/>
                        <a:buFont typeface="Avenir"/>
                        <a:buNone/>
                      </a:pPr>
                      <a:r>
                        <a:rPr lang="en-US" sz="2466" u="none" strike="noStrike" cap="none">
                          <a:solidFill>
                            <a:srgbClr val="746661"/>
                          </a:solidFill>
                          <a:latin typeface="Avenir"/>
                          <a:ea typeface="Avenir"/>
                          <a:cs typeface="Avenir"/>
                          <a:sym typeface="Avenir"/>
                        </a:rPr>
                        <a:t>1,655,557</a:t>
                      </a:r>
                      <a:endParaRPr sz="1400" u="none" strike="noStrike" cap="none"/>
                    </a:p>
                  </a:txBody>
                  <a:tcPr marL="50800" marR="50800" marT="50800" marB="50800" anchor="ctr"/>
                </a:tc>
                <a:tc>
                  <a:txBody>
                    <a:bodyPr/>
                    <a:lstStyle/>
                    <a:p>
                      <a:pPr marL="0" marR="0" lvl="0" indent="0" algn="ctr" rtl="0">
                        <a:lnSpc>
                          <a:spcPct val="263584"/>
                        </a:lnSpc>
                        <a:spcBef>
                          <a:spcPts val="0"/>
                        </a:spcBef>
                        <a:spcAft>
                          <a:spcPts val="0"/>
                        </a:spcAft>
                        <a:buClr>
                          <a:srgbClr val="746661"/>
                        </a:buClr>
                        <a:buSzPts val="2466"/>
                        <a:buFont typeface="Avenir"/>
                        <a:buNone/>
                      </a:pPr>
                      <a:r>
                        <a:rPr lang="en-US" sz="2466" u="none" strike="noStrike" cap="none">
                          <a:solidFill>
                            <a:srgbClr val="746661"/>
                          </a:solidFill>
                          <a:latin typeface="Avenir"/>
                          <a:ea typeface="Avenir"/>
                          <a:cs typeface="Avenir"/>
                          <a:sym typeface="Avenir"/>
                        </a:rPr>
                        <a:t>1,924,436</a:t>
                      </a:r>
                      <a:endParaRPr sz="1400" u="none" strike="noStrike" cap="none"/>
                    </a:p>
                  </a:txBody>
                  <a:tcPr marL="50800" marR="50800" marT="50800" marB="50800" anchor="ctr"/>
                </a:tc>
                <a:tc>
                  <a:txBody>
                    <a:bodyPr/>
                    <a:lstStyle/>
                    <a:p>
                      <a:pPr marL="0" marR="0" lvl="0" indent="0" algn="ctr" rtl="0">
                        <a:lnSpc>
                          <a:spcPct val="263584"/>
                        </a:lnSpc>
                        <a:spcBef>
                          <a:spcPts val="0"/>
                        </a:spcBef>
                        <a:spcAft>
                          <a:spcPts val="0"/>
                        </a:spcAft>
                        <a:buClr>
                          <a:srgbClr val="C8102E"/>
                        </a:buClr>
                        <a:buSzPts val="2466"/>
                        <a:buFont typeface="Avenir"/>
                        <a:buNone/>
                      </a:pPr>
                      <a:r>
                        <a:rPr lang="en-US" sz="2466" b="1" u="none" strike="noStrike" cap="none">
                          <a:solidFill>
                            <a:srgbClr val="C8102E"/>
                          </a:solidFill>
                          <a:latin typeface="Avenir"/>
                          <a:ea typeface="Avenir"/>
                          <a:cs typeface="Avenir"/>
                          <a:sym typeface="Avenir"/>
                        </a:rPr>
                        <a:t>-224,436</a:t>
                      </a:r>
                      <a:endParaRPr sz="1400" u="none" strike="noStrike" cap="none"/>
                    </a:p>
                  </a:txBody>
                  <a:tcPr marL="50800" marR="50800" marT="50800" marB="50800" anchor="ctr">
                    <a:lnR w="9525" cap="flat" cmpd="sng">
                      <a:solidFill>
                        <a:srgbClr val="000000"/>
                      </a:solidFill>
                      <a:prstDash val="solid"/>
                      <a:round/>
                      <a:headEnd type="none" w="sm" len="sm"/>
                      <a:tailEnd type="none" w="sm" len="sm"/>
                    </a:lnR>
                  </a:tcPr>
                </a:tc>
                <a:extLst>
                  <a:ext uri="{0D108BD9-81ED-4DB2-BD59-A6C34878D82A}">
                    <a16:rowId xmlns:a16="http://schemas.microsoft.com/office/drawing/2014/main" val="10004"/>
                  </a:ext>
                </a:extLst>
              </a:tr>
              <a:tr h="461700">
                <a:tc>
                  <a:txBody>
                    <a:bodyPr/>
                    <a:lstStyle/>
                    <a:p>
                      <a:pPr marL="0" marR="0" lvl="0" indent="0" algn="l" rtl="0">
                        <a:lnSpc>
                          <a:spcPct val="263584"/>
                        </a:lnSpc>
                        <a:spcBef>
                          <a:spcPts val="0"/>
                        </a:spcBef>
                        <a:spcAft>
                          <a:spcPts val="0"/>
                        </a:spcAft>
                        <a:buClr>
                          <a:srgbClr val="746661"/>
                        </a:buClr>
                        <a:buSzPts val="2466"/>
                        <a:buFont typeface="Avenir"/>
                        <a:buNone/>
                      </a:pPr>
                      <a:r>
                        <a:rPr lang="en-US" sz="2466" b="1" u="none" strike="noStrike" cap="none">
                          <a:solidFill>
                            <a:srgbClr val="746661"/>
                          </a:solidFill>
                          <a:latin typeface="Avenir"/>
                          <a:ea typeface="Avenir"/>
                          <a:cs typeface="Avenir"/>
                          <a:sym typeface="Avenir"/>
                        </a:rPr>
                        <a:t>2016</a:t>
                      </a:r>
                      <a:endParaRPr sz="1400" u="none" strike="noStrike" cap="none"/>
                    </a:p>
                  </a:txBody>
                  <a:tcPr marL="50800" marR="50800" marT="50800" marB="50800" anchor="ctr">
                    <a:lnL w="9525" cap="flat" cmpd="sng">
                      <a:solidFill>
                        <a:srgbClr val="000000"/>
                      </a:solidFill>
                      <a:prstDash val="solid"/>
                      <a:round/>
                      <a:headEnd type="none" w="sm" len="sm"/>
                      <a:tailEnd type="none" w="sm" len="sm"/>
                    </a:lnL>
                  </a:tcPr>
                </a:tc>
                <a:tc>
                  <a:txBody>
                    <a:bodyPr/>
                    <a:lstStyle/>
                    <a:p>
                      <a:pPr marL="0" marR="0" lvl="0" indent="0" algn="ctr" rtl="0">
                        <a:lnSpc>
                          <a:spcPct val="263584"/>
                        </a:lnSpc>
                        <a:spcBef>
                          <a:spcPts val="0"/>
                        </a:spcBef>
                        <a:spcAft>
                          <a:spcPts val="0"/>
                        </a:spcAft>
                        <a:buClr>
                          <a:srgbClr val="746661"/>
                        </a:buClr>
                        <a:buSzPts val="2466"/>
                        <a:buFont typeface="Avenir"/>
                        <a:buNone/>
                      </a:pPr>
                      <a:r>
                        <a:rPr lang="en-US" sz="2466" u="none" strike="noStrike" cap="none">
                          <a:solidFill>
                            <a:srgbClr val="746661"/>
                          </a:solidFill>
                          <a:latin typeface="Avenir"/>
                          <a:ea typeface="Avenir"/>
                          <a:cs typeface="Avenir"/>
                          <a:sym typeface="Avenir"/>
                        </a:rPr>
                        <a:t>1,681,134</a:t>
                      </a:r>
                      <a:endParaRPr sz="1400" u="none" strike="noStrike" cap="none"/>
                    </a:p>
                  </a:txBody>
                  <a:tcPr marL="50800" marR="50800" marT="50800" marB="50800" anchor="ctr"/>
                </a:tc>
                <a:tc>
                  <a:txBody>
                    <a:bodyPr/>
                    <a:lstStyle/>
                    <a:p>
                      <a:pPr marL="0" marR="0" lvl="0" indent="0" algn="ctr" rtl="0">
                        <a:lnSpc>
                          <a:spcPct val="263584"/>
                        </a:lnSpc>
                        <a:spcBef>
                          <a:spcPts val="0"/>
                        </a:spcBef>
                        <a:spcAft>
                          <a:spcPts val="0"/>
                        </a:spcAft>
                        <a:buClr>
                          <a:srgbClr val="746661"/>
                        </a:buClr>
                        <a:buSzPts val="2466"/>
                        <a:buFont typeface="Avenir"/>
                        <a:buNone/>
                      </a:pPr>
                      <a:r>
                        <a:rPr lang="en-US" sz="2466" u="none" strike="noStrike" cap="none">
                          <a:solidFill>
                            <a:srgbClr val="746661"/>
                          </a:solidFill>
                          <a:latin typeface="Avenir"/>
                          <a:ea typeface="Avenir"/>
                          <a:cs typeface="Avenir"/>
                          <a:sym typeface="Avenir"/>
                        </a:rPr>
                        <a:t>2,090,342</a:t>
                      </a:r>
                      <a:endParaRPr sz="1400" u="none" strike="noStrike" cap="none"/>
                    </a:p>
                  </a:txBody>
                  <a:tcPr marL="50800" marR="50800" marT="50800" marB="50800" anchor="ctr"/>
                </a:tc>
                <a:tc>
                  <a:txBody>
                    <a:bodyPr/>
                    <a:lstStyle/>
                    <a:p>
                      <a:pPr marL="0" marR="0" lvl="0" indent="0" algn="ctr" rtl="0">
                        <a:lnSpc>
                          <a:spcPct val="263584"/>
                        </a:lnSpc>
                        <a:spcBef>
                          <a:spcPts val="0"/>
                        </a:spcBef>
                        <a:spcAft>
                          <a:spcPts val="0"/>
                        </a:spcAft>
                        <a:buClr>
                          <a:srgbClr val="C8102E"/>
                        </a:buClr>
                        <a:buSzPts val="2466"/>
                        <a:buFont typeface="Avenir"/>
                        <a:buNone/>
                      </a:pPr>
                      <a:r>
                        <a:rPr lang="en-US" sz="2466" b="1" u="none" strike="noStrike" cap="none">
                          <a:solidFill>
                            <a:srgbClr val="C8102E"/>
                          </a:solidFill>
                          <a:latin typeface="Avenir"/>
                          <a:ea typeface="Avenir"/>
                          <a:cs typeface="Avenir"/>
                          <a:sym typeface="Avenir"/>
                        </a:rPr>
                        <a:t>-409,208</a:t>
                      </a:r>
                      <a:endParaRPr sz="1400" u="none" strike="noStrike" cap="none"/>
                    </a:p>
                  </a:txBody>
                  <a:tcPr marL="50800" marR="50800" marT="50800" marB="50800" anchor="ctr">
                    <a:lnR w="9525" cap="flat" cmpd="sng">
                      <a:solidFill>
                        <a:srgbClr val="000000"/>
                      </a:solidFill>
                      <a:prstDash val="solid"/>
                      <a:round/>
                      <a:headEnd type="none" w="sm" len="sm"/>
                      <a:tailEnd type="none" w="sm" len="sm"/>
                    </a:lnR>
                  </a:tcPr>
                </a:tc>
                <a:extLst>
                  <a:ext uri="{0D108BD9-81ED-4DB2-BD59-A6C34878D82A}">
                    <a16:rowId xmlns:a16="http://schemas.microsoft.com/office/drawing/2014/main" val="10005"/>
                  </a:ext>
                </a:extLst>
              </a:tr>
              <a:tr h="461700">
                <a:tc>
                  <a:txBody>
                    <a:bodyPr/>
                    <a:lstStyle/>
                    <a:p>
                      <a:pPr marL="0" marR="0" lvl="0" indent="0" algn="l" rtl="0">
                        <a:lnSpc>
                          <a:spcPct val="263584"/>
                        </a:lnSpc>
                        <a:spcBef>
                          <a:spcPts val="0"/>
                        </a:spcBef>
                        <a:spcAft>
                          <a:spcPts val="0"/>
                        </a:spcAft>
                        <a:buClr>
                          <a:srgbClr val="746661"/>
                        </a:buClr>
                        <a:buSzPts val="2466"/>
                        <a:buFont typeface="Avenir"/>
                        <a:buNone/>
                      </a:pPr>
                      <a:r>
                        <a:rPr lang="en-US" sz="2466" b="1" u="none" strike="noStrike" cap="none">
                          <a:solidFill>
                            <a:srgbClr val="746661"/>
                          </a:solidFill>
                          <a:latin typeface="Avenir"/>
                          <a:ea typeface="Avenir"/>
                          <a:cs typeface="Avenir"/>
                          <a:sym typeface="Avenir"/>
                        </a:rPr>
                        <a:t>2017</a:t>
                      </a:r>
                      <a:endParaRPr sz="1400" u="none" strike="noStrike" cap="none"/>
                    </a:p>
                  </a:txBody>
                  <a:tcPr marL="50800" marR="50800" marT="50800" marB="50800" anchor="ctr">
                    <a:lnL w="9525" cap="flat" cmpd="sng">
                      <a:solidFill>
                        <a:srgbClr val="000000"/>
                      </a:solidFill>
                      <a:prstDash val="solid"/>
                      <a:round/>
                      <a:headEnd type="none" w="sm" len="sm"/>
                      <a:tailEnd type="none" w="sm" len="sm"/>
                    </a:lnL>
                  </a:tcPr>
                </a:tc>
                <a:tc>
                  <a:txBody>
                    <a:bodyPr/>
                    <a:lstStyle/>
                    <a:p>
                      <a:pPr marL="0" marR="0" lvl="0" indent="0" algn="ctr" rtl="0">
                        <a:lnSpc>
                          <a:spcPct val="263584"/>
                        </a:lnSpc>
                        <a:spcBef>
                          <a:spcPts val="0"/>
                        </a:spcBef>
                        <a:spcAft>
                          <a:spcPts val="0"/>
                        </a:spcAft>
                        <a:buClr>
                          <a:srgbClr val="746661"/>
                        </a:buClr>
                        <a:buSzPts val="2466"/>
                        <a:buFont typeface="Avenir"/>
                        <a:buNone/>
                      </a:pPr>
                      <a:r>
                        <a:rPr lang="en-US" sz="2466" u="none" strike="noStrike" cap="none">
                          <a:solidFill>
                            <a:srgbClr val="746661"/>
                          </a:solidFill>
                          <a:latin typeface="Avenir"/>
                          <a:ea typeface="Avenir"/>
                          <a:cs typeface="Avenir"/>
                          <a:sym typeface="Avenir"/>
                        </a:rPr>
                        <a:t>1,715,481</a:t>
                      </a:r>
                      <a:endParaRPr sz="1400" u="none" strike="noStrike" cap="none"/>
                    </a:p>
                  </a:txBody>
                  <a:tcPr marL="50800" marR="50800" marT="50800" marB="50800" anchor="ctr"/>
                </a:tc>
                <a:tc>
                  <a:txBody>
                    <a:bodyPr/>
                    <a:lstStyle/>
                    <a:p>
                      <a:pPr marL="0" marR="0" lvl="0" indent="0" algn="ctr" rtl="0">
                        <a:lnSpc>
                          <a:spcPct val="263584"/>
                        </a:lnSpc>
                        <a:spcBef>
                          <a:spcPts val="0"/>
                        </a:spcBef>
                        <a:spcAft>
                          <a:spcPts val="0"/>
                        </a:spcAft>
                        <a:buClr>
                          <a:srgbClr val="746661"/>
                        </a:buClr>
                        <a:buSzPts val="2466"/>
                        <a:buFont typeface="Avenir"/>
                        <a:buNone/>
                      </a:pPr>
                      <a:r>
                        <a:rPr lang="en-US" sz="2466" u="none" strike="noStrike" cap="none">
                          <a:solidFill>
                            <a:srgbClr val="746661"/>
                          </a:solidFill>
                          <a:latin typeface="Avenir"/>
                          <a:ea typeface="Avenir"/>
                          <a:cs typeface="Avenir"/>
                          <a:sym typeface="Avenir"/>
                        </a:rPr>
                        <a:t>2,030,038</a:t>
                      </a:r>
                      <a:endParaRPr sz="1400" u="none" strike="noStrike" cap="none"/>
                    </a:p>
                  </a:txBody>
                  <a:tcPr marL="50800" marR="50800" marT="50800" marB="50800" anchor="ctr"/>
                </a:tc>
                <a:tc>
                  <a:txBody>
                    <a:bodyPr/>
                    <a:lstStyle/>
                    <a:p>
                      <a:pPr marL="0" marR="0" lvl="0" indent="0" algn="ctr" rtl="0">
                        <a:lnSpc>
                          <a:spcPct val="263584"/>
                        </a:lnSpc>
                        <a:spcBef>
                          <a:spcPts val="0"/>
                        </a:spcBef>
                        <a:spcAft>
                          <a:spcPts val="0"/>
                        </a:spcAft>
                        <a:buClr>
                          <a:srgbClr val="C8102E"/>
                        </a:buClr>
                        <a:buSzPts val="2466"/>
                        <a:buFont typeface="Avenir"/>
                        <a:buNone/>
                      </a:pPr>
                      <a:r>
                        <a:rPr lang="en-US" sz="2466" b="1" u="none" strike="noStrike" cap="none">
                          <a:solidFill>
                            <a:srgbClr val="C8102E"/>
                          </a:solidFill>
                          <a:latin typeface="Avenir"/>
                          <a:ea typeface="Avenir"/>
                          <a:cs typeface="Avenir"/>
                          <a:sym typeface="Avenir"/>
                        </a:rPr>
                        <a:t>-314,557</a:t>
                      </a:r>
                      <a:endParaRPr sz="1400" u="none" strike="noStrike" cap="none"/>
                    </a:p>
                  </a:txBody>
                  <a:tcPr marL="50800" marR="50800" marT="50800" marB="50800" anchor="ctr">
                    <a:lnR w="9525" cap="flat" cmpd="sng">
                      <a:solidFill>
                        <a:srgbClr val="000000"/>
                      </a:solidFill>
                      <a:prstDash val="solid"/>
                      <a:round/>
                      <a:headEnd type="none" w="sm" len="sm"/>
                      <a:tailEnd type="none" w="sm" len="sm"/>
                    </a:lnR>
                  </a:tcPr>
                </a:tc>
                <a:extLst>
                  <a:ext uri="{0D108BD9-81ED-4DB2-BD59-A6C34878D82A}">
                    <a16:rowId xmlns:a16="http://schemas.microsoft.com/office/drawing/2014/main" val="10006"/>
                  </a:ext>
                </a:extLst>
              </a:tr>
              <a:tr h="461700">
                <a:tc>
                  <a:txBody>
                    <a:bodyPr/>
                    <a:lstStyle/>
                    <a:p>
                      <a:pPr marL="0" marR="0" lvl="0" indent="0" algn="l" rtl="0">
                        <a:lnSpc>
                          <a:spcPct val="263584"/>
                        </a:lnSpc>
                        <a:spcBef>
                          <a:spcPts val="0"/>
                        </a:spcBef>
                        <a:spcAft>
                          <a:spcPts val="0"/>
                        </a:spcAft>
                        <a:buClr>
                          <a:srgbClr val="746661"/>
                        </a:buClr>
                        <a:buSzPts val="2466"/>
                        <a:buFont typeface="Avenir"/>
                        <a:buNone/>
                      </a:pPr>
                      <a:r>
                        <a:rPr lang="en-US" sz="2466" b="1" u="none" strike="noStrike" cap="none">
                          <a:solidFill>
                            <a:srgbClr val="746661"/>
                          </a:solidFill>
                          <a:latin typeface="Avenir"/>
                          <a:ea typeface="Avenir"/>
                          <a:cs typeface="Avenir"/>
                          <a:sym typeface="Avenir"/>
                        </a:rPr>
                        <a:t>2018</a:t>
                      </a:r>
                      <a:endParaRPr sz="1400" u="none" strike="noStrike" cap="none"/>
                    </a:p>
                  </a:txBody>
                  <a:tcPr marL="50800" marR="50800" marT="50800" marB="50800" anchor="ctr">
                    <a:lnL w="9525" cap="flat" cmpd="sng">
                      <a:solidFill>
                        <a:srgbClr val="000000"/>
                      </a:solidFill>
                      <a:prstDash val="solid"/>
                      <a:round/>
                      <a:headEnd type="none" w="sm" len="sm"/>
                      <a:tailEnd type="none" w="sm" len="sm"/>
                    </a:lnL>
                    <a:lnB w="9525" cap="flat" cmpd="sng">
                      <a:solidFill>
                        <a:srgbClr val="000000"/>
                      </a:solidFill>
                      <a:prstDash val="solid"/>
                      <a:round/>
                      <a:headEnd type="none" w="sm" len="sm"/>
                      <a:tailEnd type="none" w="sm" len="sm"/>
                    </a:lnB>
                  </a:tcPr>
                </a:tc>
                <a:tc>
                  <a:txBody>
                    <a:bodyPr/>
                    <a:lstStyle/>
                    <a:p>
                      <a:pPr marL="0" marR="0" lvl="0" indent="0" algn="ctr" rtl="0">
                        <a:lnSpc>
                          <a:spcPct val="263584"/>
                        </a:lnSpc>
                        <a:spcBef>
                          <a:spcPts val="0"/>
                        </a:spcBef>
                        <a:spcAft>
                          <a:spcPts val="0"/>
                        </a:spcAft>
                        <a:buClr>
                          <a:srgbClr val="746661"/>
                        </a:buClr>
                        <a:buSzPts val="2466"/>
                        <a:buFont typeface="Avenir"/>
                        <a:buNone/>
                      </a:pPr>
                      <a:r>
                        <a:rPr lang="en-US" sz="2466" u="none" strike="noStrike" cap="none">
                          <a:solidFill>
                            <a:srgbClr val="746661"/>
                          </a:solidFill>
                          <a:latin typeface="Avenir"/>
                          <a:ea typeface="Avenir"/>
                          <a:cs typeface="Avenir"/>
                          <a:sym typeface="Avenir"/>
                        </a:rPr>
                        <a:t>2,136,539</a:t>
                      </a:r>
                      <a:endParaRPr sz="1400" u="none" strike="noStrike" cap="none"/>
                    </a:p>
                  </a:txBody>
                  <a:tcPr marL="50800" marR="50800" marT="50800" marB="50800" anchor="ctr">
                    <a:lnB w="9525" cap="flat" cmpd="sng">
                      <a:solidFill>
                        <a:srgbClr val="000000"/>
                      </a:solidFill>
                      <a:prstDash val="solid"/>
                      <a:round/>
                      <a:headEnd type="none" w="sm" len="sm"/>
                      <a:tailEnd type="none" w="sm" len="sm"/>
                    </a:lnB>
                  </a:tcPr>
                </a:tc>
                <a:tc>
                  <a:txBody>
                    <a:bodyPr/>
                    <a:lstStyle/>
                    <a:p>
                      <a:pPr marL="0" marR="0" lvl="0" indent="0" algn="ctr" rtl="0">
                        <a:lnSpc>
                          <a:spcPct val="263584"/>
                        </a:lnSpc>
                        <a:spcBef>
                          <a:spcPts val="0"/>
                        </a:spcBef>
                        <a:spcAft>
                          <a:spcPts val="0"/>
                        </a:spcAft>
                        <a:buClr>
                          <a:srgbClr val="746661"/>
                        </a:buClr>
                        <a:buSzPts val="2466"/>
                        <a:buFont typeface="Avenir"/>
                        <a:buNone/>
                      </a:pPr>
                      <a:r>
                        <a:rPr lang="en-US" sz="2466" u="none" strike="noStrike" cap="none">
                          <a:solidFill>
                            <a:srgbClr val="746661"/>
                          </a:solidFill>
                          <a:latin typeface="Avenir"/>
                          <a:ea typeface="Avenir"/>
                          <a:cs typeface="Avenir"/>
                          <a:sym typeface="Avenir"/>
                        </a:rPr>
                        <a:t>1,914,817</a:t>
                      </a:r>
                      <a:endParaRPr sz="1400" u="none" strike="noStrike" cap="none"/>
                    </a:p>
                  </a:txBody>
                  <a:tcPr marL="50800" marR="50800" marT="50800" marB="50800" anchor="ctr">
                    <a:lnB w="9525" cap="flat" cmpd="sng">
                      <a:solidFill>
                        <a:srgbClr val="000000"/>
                      </a:solidFill>
                      <a:prstDash val="solid"/>
                      <a:round/>
                      <a:headEnd type="none" w="sm" len="sm"/>
                      <a:tailEnd type="none" w="sm" len="sm"/>
                    </a:lnB>
                  </a:tcPr>
                </a:tc>
                <a:tc>
                  <a:txBody>
                    <a:bodyPr/>
                    <a:lstStyle/>
                    <a:p>
                      <a:pPr marL="0" marR="0" lvl="0" indent="0" algn="ctr" rtl="0">
                        <a:lnSpc>
                          <a:spcPct val="263584"/>
                        </a:lnSpc>
                        <a:spcBef>
                          <a:spcPts val="0"/>
                        </a:spcBef>
                        <a:spcAft>
                          <a:spcPts val="0"/>
                        </a:spcAft>
                        <a:buClr>
                          <a:srgbClr val="8E837F"/>
                        </a:buClr>
                        <a:buSzPts val="2466"/>
                        <a:buFont typeface="Avenir"/>
                        <a:buNone/>
                      </a:pPr>
                      <a:r>
                        <a:rPr lang="en-US" sz="2466" u="none" strike="noStrike" cap="none">
                          <a:latin typeface="Avenir"/>
                          <a:ea typeface="Avenir"/>
                          <a:cs typeface="Avenir"/>
                          <a:sym typeface="Avenir"/>
                        </a:rPr>
                        <a:t>221,722</a:t>
                      </a:r>
                      <a:endParaRPr sz="1400" u="none" strike="noStrike" cap="none"/>
                    </a:p>
                  </a:txBody>
                  <a:tcPr marL="50800" marR="50800" marT="50800" marB="50800" anchor="ctr">
                    <a:lnR w="9525" cap="flat" cmpd="sng">
                      <a:solidFill>
                        <a:srgbClr val="000000"/>
                      </a:solidFill>
                      <a:prstDash val="solid"/>
                      <a:round/>
                      <a:headEnd type="none" w="sm" len="sm"/>
                      <a:tailEnd type="none" w="sm" len="sm"/>
                    </a:lnR>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pic>
        <p:nvPicPr>
          <p:cNvPr id="196" name="Google Shape;196;p37"/>
          <p:cNvPicPr preferRelativeResize="0"/>
          <p:nvPr/>
        </p:nvPicPr>
        <p:blipFill rotWithShape="1">
          <a:blip r:embed="rId3">
            <a:alphaModFix/>
          </a:blip>
          <a:srcRect/>
          <a:stretch/>
        </p:blipFill>
        <p:spPr>
          <a:xfrm>
            <a:off x="12239944" y="4131835"/>
            <a:ext cx="8961000" cy="7912500"/>
          </a:xfrm>
          <a:prstGeom prst="rect">
            <a:avLst/>
          </a:prstGeom>
          <a:noFill/>
          <a:ln>
            <a:noFill/>
          </a:ln>
        </p:spPr>
      </p:pic>
      <p:sp>
        <p:nvSpPr>
          <p:cNvPr id="197" name="Google Shape;197;p37"/>
          <p:cNvSpPr txBox="1"/>
          <p:nvPr/>
        </p:nvSpPr>
        <p:spPr>
          <a:xfrm>
            <a:off x="-9" y="12532412"/>
            <a:ext cx="5055000" cy="473100"/>
          </a:xfrm>
          <a:prstGeom prst="rect">
            <a:avLst/>
          </a:prstGeom>
          <a:noFill/>
          <a:ln>
            <a:noFill/>
          </a:ln>
        </p:spPr>
        <p:txBody>
          <a:bodyPr spcFirstLastPara="1" wrap="square" lIns="71425" tIns="71425" rIns="71425" bIns="71425" anchor="ctr" anchorCtr="0">
            <a:noAutofit/>
          </a:bodyPr>
          <a:lstStyle/>
          <a:p>
            <a:pPr marL="0" marR="0" lvl="0" indent="0" algn="l" rtl="0">
              <a:lnSpc>
                <a:spcPct val="215789"/>
              </a:lnSpc>
              <a:spcBef>
                <a:spcPts val="0"/>
              </a:spcBef>
              <a:spcAft>
                <a:spcPts val="0"/>
              </a:spcAft>
              <a:buClr>
                <a:srgbClr val="000000"/>
              </a:buClr>
              <a:buSzPts val="1900"/>
              <a:buFont typeface="Avenir"/>
              <a:buNone/>
            </a:pPr>
            <a:r>
              <a:rPr lang="en-US" sz="1900" b="0" i="1" u="none" strike="noStrike" cap="none">
                <a:solidFill>
                  <a:srgbClr val="000000"/>
                </a:solidFill>
                <a:latin typeface="Avenir"/>
                <a:ea typeface="Avenir"/>
                <a:cs typeface="Avenir"/>
                <a:sym typeface="Avenir"/>
              </a:rPr>
              <a:t>Sources: ACT, CollegeBoard, EducationWeek</a:t>
            </a:r>
            <a:endParaRPr sz="1400" b="0" i="0" u="none" strike="noStrike" cap="none">
              <a:solidFill>
                <a:srgbClr val="000000"/>
              </a:solidFill>
              <a:latin typeface="Arial"/>
              <a:ea typeface="Arial"/>
              <a:cs typeface="Arial"/>
              <a:sym typeface="Arial"/>
            </a:endParaRPr>
          </a:p>
        </p:txBody>
      </p:sp>
      <p:sp>
        <p:nvSpPr>
          <p:cNvPr id="198" name="Google Shape;198;p37"/>
          <p:cNvSpPr/>
          <p:nvPr/>
        </p:nvSpPr>
        <p:spPr>
          <a:xfrm>
            <a:off x="8103861" y="10306511"/>
            <a:ext cx="1956900" cy="1171500"/>
          </a:xfrm>
          <a:prstGeom prst="roundRect">
            <a:avLst>
              <a:gd name="adj" fmla="val 30787"/>
            </a:avLst>
          </a:prstGeom>
          <a:noFill/>
          <a:ln w="38100" cap="flat" cmpd="sng">
            <a:solidFill>
              <a:srgbClr val="40B4FF"/>
            </a:solidFill>
            <a:prstDash val="solid"/>
            <a:miter lim="400000"/>
            <a:headEnd type="none" w="sm" len="sm"/>
            <a:tailEnd type="none" w="sm" len="sm"/>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0" i="0" u="none" strike="noStrike" cap="none">
              <a:solidFill>
                <a:srgbClr val="FFFFFF"/>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1000"/>
                                        <p:tgtEl>
                                          <p:spTgt spid="1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8"/>
                                        </p:tgtEl>
                                        <p:attrNameLst>
                                          <p:attrName>style.visibility</p:attrName>
                                        </p:attrNameLst>
                                      </p:cBhvr>
                                      <p:to>
                                        <p:strVal val="visible"/>
                                      </p:to>
                                    </p:set>
                                    <p:animEffect transition="in" filter="fade">
                                      <p:cBhvr>
                                        <p:cTn id="12" dur="1000"/>
                                        <p:tgtEl>
                                          <p:spTgt spid="1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6"/>
                                        </p:tgtEl>
                                        <p:attrNameLst>
                                          <p:attrName>style.visibility</p:attrName>
                                        </p:attrNameLst>
                                      </p:cBhvr>
                                      <p:to>
                                        <p:strVal val="visible"/>
                                      </p:to>
                                    </p:set>
                                    <p:animEffect transition="in" filter="fade">
                                      <p:cBhvr>
                                        <p:cTn id="17" dur="10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8"/>
          <p:cNvSpPr txBox="1">
            <a:spLocks noGrp="1"/>
          </p:cNvSpPr>
          <p:nvPr>
            <p:ph type="body" idx="1"/>
          </p:nvPr>
        </p:nvSpPr>
        <p:spPr>
          <a:xfrm>
            <a:off x="2046397" y="2800879"/>
            <a:ext cx="20674200" cy="1171500"/>
          </a:xfrm>
          <a:prstGeom prst="rect">
            <a:avLst/>
          </a:prstGeom>
        </p:spPr>
        <p:txBody>
          <a:bodyPr spcFirstLastPara="1" wrap="square" lIns="71425" tIns="71425" rIns="71425" bIns="71425" anchor="ctr" anchorCtr="0">
            <a:noAutofit/>
          </a:bodyPr>
          <a:lstStyle/>
          <a:p>
            <a:pPr marL="0" lvl="0" indent="0" algn="l" rtl="0">
              <a:spcBef>
                <a:spcPts val="0"/>
              </a:spcBef>
              <a:spcAft>
                <a:spcPts val="0"/>
              </a:spcAft>
              <a:buNone/>
            </a:pPr>
            <a:r>
              <a:rPr lang="en-US"/>
              <a:t>Drastic ACT changes scheduled for September 2020</a:t>
            </a:r>
            <a:endParaRPr/>
          </a:p>
        </p:txBody>
      </p:sp>
      <p:sp>
        <p:nvSpPr>
          <p:cNvPr id="204" name="Google Shape;204;p38"/>
          <p:cNvSpPr txBox="1"/>
          <p:nvPr/>
        </p:nvSpPr>
        <p:spPr>
          <a:xfrm>
            <a:off x="1408000" y="4185000"/>
            <a:ext cx="21951000" cy="1345800"/>
          </a:xfrm>
          <a:prstGeom prst="rect">
            <a:avLst/>
          </a:prstGeom>
          <a:noFill/>
          <a:ln>
            <a:noFill/>
          </a:ln>
        </p:spPr>
        <p:txBody>
          <a:bodyPr spcFirstLastPara="1" wrap="square" lIns="91425" tIns="91425" rIns="91425" bIns="91425" anchor="t" anchorCtr="0">
            <a:noAutofit/>
          </a:bodyPr>
          <a:lstStyle/>
          <a:p>
            <a:pPr marL="0" lvl="0" indent="0" algn="ctr" rtl="0">
              <a:lnSpc>
                <a:spcPct val="190000"/>
              </a:lnSpc>
              <a:spcBef>
                <a:spcPts val="0"/>
              </a:spcBef>
              <a:spcAft>
                <a:spcPts val="0"/>
              </a:spcAft>
              <a:buNone/>
            </a:pPr>
            <a:r>
              <a:rPr lang="en-US" sz="4200">
                <a:solidFill>
                  <a:srgbClr val="C8102E"/>
                </a:solidFill>
                <a:latin typeface="Raleway"/>
                <a:ea typeface="Raleway"/>
                <a:cs typeface="Raleway"/>
                <a:sym typeface="Raleway"/>
              </a:rPr>
              <a:t>Last month, ACT, Inc announced major changes coming to the ACT in September 2020:</a:t>
            </a:r>
            <a:endParaRPr sz="4200">
              <a:solidFill>
                <a:srgbClr val="C8102E"/>
              </a:solidFill>
            </a:endParaRPr>
          </a:p>
        </p:txBody>
      </p:sp>
      <p:sp>
        <p:nvSpPr>
          <p:cNvPr id="205" name="Google Shape;205;p38"/>
          <p:cNvSpPr txBox="1"/>
          <p:nvPr/>
        </p:nvSpPr>
        <p:spPr>
          <a:xfrm>
            <a:off x="5760375" y="6412700"/>
            <a:ext cx="17380500" cy="160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500" b="1">
                <a:solidFill>
                  <a:srgbClr val="DC6B2F"/>
                </a:solidFill>
                <a:latin typeface="Avenir"/>
                <a:ea typeface="Avenir"/>
                <a:cs typeface="Avenir"/>
                <a:sym typeface="Avenir"/>
              </a:rPr>
              <a:t>Students will have the option of taking a computer-based test (CBT) on national ACT dates.</a:t>
            </a:r>
            <a:endParaRPr sz="4500" b="1">
              <a:solidFill>
                <a:srgbClr val="DC6B2F"/>
              </a:solidFill>
              <a:latin typeface="Avenir"/>
              <a:ea typeface="Avenir"/>
              <a:cs typeface="Avenir"/>
              <a:sym typeface="Avenir"/>
            </a:endParaRPr>
          </a:p>
        </p:txBody>
      </p:sp>
      <p:sp>
        <p:nvSpPr>
          <p:cNvPr id="206" name="Google Shape;206;p38"/>
          <p:cNvSpPr txBox="1"/>
          <p:nvPr/>
        </p:nvSpPr>
        <p:spPr>
          <a:xfrm>
            <a:off x="4601550" y="5241200"/>
            <a:ext cx="6087000" cy="11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6000" b="1">
                <a:solidFill>
                  <a:srgbClr val="70AE21"/>
                </a:solidFill>
                <a:latin typeface="Avenir"/>
                <a:ea typeface="Avenir"/>
                <a:cs typeface="Avenir"/>
                <a:sym typeface="Avenir"/>
              </a:rPr>
              <a:t>CBT option</a:t>
            </a:r>
            <a:endParaRPr sz="6000" b="1">
              <a:solidFill>
                <a:srgbClr val="70AE21"/>
              </a:solidFill>
              <a:latin typeface="Avenir"/>
              <a:ea typeface="Avenir"/>
              <a:cs typeface="Avenir"/>
              <a:sym typeface="Avenir"/>
            </a:endParaRPr>
          </a:p>
        </p:txBody>
      </p:sp>
      <p:sp>
        <p:nvSpPr>
          <p:cNvPr id="207" name="Google Shape;207;p38"/>
          <p:cNvSpPr txBox="1"/>
          <p:nvPr/>
        </p:nvSpPr>
        <p:spPr>
          <a:xfrm>
            <a:off x="5760375" y="8020700"/>
            <a:ext cx="17801700" cy="22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500" b="1">
                <a:solidFill>
                  <a:srgbClr val="40B4FF"/>
                </a:solidFill>
                <a:latin typeface="Avenir"/>
                <a:ea typeface="Avenir"/>
                <a:cs typeface="Avenir"/>
                <a:sym typeface="Avenir"/>
              </a:rPr>
              <a:t>They will need to register and choose a CBT-enabled testing site. It is currently unclear how many CBT-enabled testing sites the ACT will have, or how many students can be served by each.</a:t>
            </a:r>
            <a:endParaRPr sz="4500" b="1">
              <a:solidFill>
                <a:srgbClr val="40B4FF"/>
              </a:solidFill>
              <a:latin typeface="Avenir"/>
              <a:ea typeface="Avenir"/>
              <a:cs typeface="Avenir"/>
              <a:sym typeface="Avenir"/>
            </a:endParaRPr>
          </a:p>
        </p:txBody>
      </p:sp>
      <p:sp>
        <p:nvSpPr>
          <p:cNvPr id="208" name="Google Shape;208;p38"/>
          <p:cNvSpPr txBox="1"/>
          <p:nvPr/>
        </p:nvSpPr>
        <p:spPr>
          <a:xfrm>
            <a:off x="5760375" y="10252400"/>
            <a:ext cx="179391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500" b="1">
                <a:solidFill>
                  <a:srgbClr val="CE0F69"/>
                </a:solidFill>
                <a:latin typeface="Avenir"/>
                <a:ea typeface="Avenir"/>
                <a:cs typeface="Avenir"/>
                <a:sym typeface="Avenir"/>
              </a:rPr>
              <a:t>Benefit of CBT test: students will have their multiple-choice scores in 2 business days.</a:t>
            </a:r>
            <a:endParaRPr sz="4500" b="1">
              <a:solidFill>
                <a:srgbClr val="CE0F69"/>
              </a:solidFill>
              <a:latin typeface="Avenir"/>
              <a:ea typeface="Avenir"/>
              <a:cs typeface="Avenir"/>
              <a:sym typeface="Aveni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1000"/>
                                        <p:tgtEl>
                                          <p:spTgt spid="2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6"/>
                                        </p:tgtEl>
                                        <p:attrNameLst>
                                          <p:attrName>style.visibility</p:attrName>
                                        </p:attrNameLst>
                                      </p:cBhvr>
                                      <p:to>
                                        <p:strVal val="visible"/>
                                      </p:to>
                                    </p:set>
                                    <p:animEffect transition="in" filter="fade">
                                      <p:cBhvr>
                                        <p:cTn id="12" dur="1000"/>
                                        <p:tgtEl>
                                          <p:spTgt spid="20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
                                        </p:tgtEl>
                                        <p:attrNameLst>
                                          <p:attrName>style.visibility</p:attrName>
                                        </p:attrNameLst>
                                      </p:cBhvr>
                                      <p:to>
                                        <p:strVal val="visible"/>
                                      </p:to>
                                    </p:set>
                                    <p:animEffect transition="in" filter="fade">
                                      <p:cBhvr>
                                        <p:cTn id="17" dur="1000"/>
                                        <p:tgtEl>
                                          <p:spTgt spid="20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7"/>
                                        </p:tgtEl>
                                        <p:attrNameLst>
                                          <p:attrName>style.visibility</p:attrName>
                                        </p:attrNameLst>
                                      </p:cBhvr>
                                      <p:to>
                                        <p:strVal val="visible"/>
                                      </p:to>
                                    </p:set>
                                    <p:animEffect transition="in" filter="fade">
                                      <p:cBhvr>
                                        <p:cTn id="22" dur="1000"/>
                                        <p:tgtEl>
                                          <p:spTgt spid="20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8"/>
                                        </p:tgtEl>
                                        <p:attrNameLst>
                                          <p:attrName>style.visibility</p:attrName>
                                        </p:attrNameLst>
                                      </p:cBhvr>
                                      <p:to>
                                        <p:strVal val="visible"/>
                                      </p:to>
                                    </p:set>
                                    <p:animEffect transition="in" filter="fade">
                                      <p:cBhvr>
                                        <p:cTn id="27" dur="10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9"/>
          <p:cNvSpPr txBox="1">
            <a:spLocks noGrp="1"/>
          </p:cNvSpPr>
          <p:nvPr>
            <p:ph type="body" idx="1"/>
          </p:nvPr>
        </p:nvSpPr>
        <p:spPr>
          <a:xfrm>
            <a:off x="2046397" y="2800879"/>
            <a:ext cx="20674200" cy="1171500"/>
          </a:xfrm>
          <a:prstGeom prst="rect">
            <a:avLst/>
          </a:prstGeom>
        </p:spPr>
        <p:txBody>
          <a:bodyPr spcFirstLastPara="1" wrap="square" lIns="71425" tIns="71425" rIns="71425" bIns="71425" anchor="ctr" anchorCtr="0">
            <a:noAutofit/>
          </a:bodyPr>
          <a:lstStyle/>
          <a:p>
            <a:pPr marL="0" lvl="0" indent="0" algn="l" rtl="0">
              <a:spcBef>
                <a:spcPts val="0"/>
              </a:spcBef>
              <a:spcAft>
                <a:spcPts val="0"/>
              </a:spcAft>
              <a:buNone/>
            </a:pPr>
            <a:r>
              <a:rPr lang="en-US"/>
              <a:t>ACT changes: Superscore reports</a:t>
            </a:r>
            <a:endParaRPr/>
          </a:p>
        </p:txBody>
      </p:sp>
      <p:sp>
        <p:nvSpPr>
          <p:cNvPr id="214" name="Google Shape;214;p39"/>
          <p:cNvSpPr txBox="1"/>
          <p:nvPr/>
        </p:nvSpPr>
        <p:spPr>
          <a:xfrm>
            <a:off x="5340100" y="5622725"/>
            <a:ext cx="17380500" cy="160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500" b="1">
                <a:solidFill>
                  <a:srgbClr val="DC6B2F"/>
                </a:solidFill>
                <a:latin typeface="Avenir"/>
                <a:ea typeface="Avenir"/>
                <a:cs typeface="Avenir"/>
                <a:sym typeface="Avenir"/>
              </a:rPr>
              <a:t>The ACT had not previously given superscored reports.</a:t>
            </a:r>
            <a:endParaRPr sz="4500" b="1">
              <a:solidFill>
                <a:srgbClr val="DC6B2F"/>
              </a:solidFill>
              <a:latin typeface="Avenir"/>
              <a:ea typeface="Avenir"/>
              <a:cs typeface="Avenir"/>
              <a:sym typeface="Avenir"/>
            </a:endParaRPr>
          </a:p>
        </p:txBody>
      </p:sp>
      <p:sp>
        <p:nvSpPr>
          <p:cNvPr id="215" name="Google Shape;215;p39"/>
          <p:cNvSpPr txBox="1"/>
          <p:nvPr/>
        </p:nvSpPr>
        <p:spPr>
          <a:xfrm>
            <a:off x="4443550" y="4293225"/>
            <a:ext cx="8117100" cy="11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6000" b="1">
                <a:solidFill>
                  <a:srgbClr val="70AE21"/>
                </a:solidFill>
                <a:latin typeface="Avenir"/>
                <a:ea typeface="Avenir"/>
                <a:cs typeface="Avenir"/>
                <a:sym typeface="Avenir"/>
              </a:rPr>
              <a:t>Superscore reports</a:t>
            </a:r>
            <a:endParaRPr sz="6000" b="1">
              <a:solidFill>
                <a:srgbClr val="70AE21"/>
              </a:solidFill>
              <a:latin typeface="Avenir"/>
              <a:ea typeface="Avenir"/>
              <a:cs typeface="Avenir"/>
              <a:sym typeface="Avenir"/>
            </a:endParaRPr>
          </a:p>
        </p:txBody>
      </p:sp>
      <p:sp>
        <p:nvSpPr>
          <p:cNvPr id="216" name="Google Shape;216;p39"/>
          <p:cNvSpPr txBox="1"/>
          <p:nvPr/>
        </p:nvSpPr>
        <p:spPr>
          <a:xfrm>
            <a:off x="5340100" y="6742713"/>
            <a:ext cx="17801700" cy="22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500" b="1">
                <a:solidFill>
                  <a:srgbClr val="40B4FF"/>
                </a:solidFill>
                <a:latin typeface="Avenir"/>
                <a:ea typeface="Avenir"/>
                <a:cs typeface="Avenir"/>
                <a:sym typeface="Avenir"/>
              </a:rPr>
              <a:t>Starting in September 2020, colleges will receive a superscored report (which will include any tests the student took dating back to September 2016).</a:t>
            </a:r>
            <a:endParaRPr sz="4500" b="1">
              <a:solidFill>
                <a:srgbClr val="40B4FF"/>
              </a:solidFill>
              <a:latin typeface="Avenir"/>
              <a:ea typeface="Avenir"/>
              <a:cs typeface="Avenir"/>
              <a:sym typeface="Avenir"/>
            </a:endParaRPr>
          </a:p>
        </p:txBody>
      </p:sp>
      <p:sp>
        <p:nvSpPr>
          <p:cNvPr id="217" name="Google Shape;217;p39"/>
          <p:cNvSpPr txBox="1"/>
          <p:nvPr/>
        </p:nvSpPr>
        <p:spPr>
          <a:xfrm>
            <a:off x="5340100" y="9093750"/>
            <a:ext cx="179391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500" b="1">
                <a:solidFill>
                  <a:srgbClr val="CE0F69"/>
                </a:solidFill>
                <a:latin typeface="Avenir"/>
                <a:ea typeface="Avenir"/>
                <a:cs typeface="Avenir"/>
                <a:sym typeface="Avenir"/>
              </a:rPr>
              <a:t>The ACT hopes this will encourage more colleges to accept superscored ACTs.</a:t>
            </a:r>
            <a:endParaRPr sz="4500" b="1">
              <a:solidFill>
                <a:srgbClr val="CE0F69"/>
              </a:solidFill>
              <a:latin typeface="Avenir"/>
              <a:ea typeface="Avenir"/>
              <a:cs typeface="Avenir"/>
              <a:sym typeface="Aveni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fade">
                                      <p:cBhvr>
                                        <p:cTn id="7" dur="1000"/>
                                        <p:tgtEl>
                                          <p:spTgt spid="2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4"/>
                                        </p:tgtEl>
                                        <p:attrNameLst>
                                          <p:attrName>style.visibility</p:attrName>
                                        </p:attrNameLst>
                                      </p:cBhvr>
                                      <p:to>
                                        <p:strVal val="visible"/>
                                      </p:to>
                                    </p:set>
                                    <p:animEffect transition="in" filter="fade">
                                      <p:cBhvr>
                                        <p:cTn id="12" dur="1000"/>
                                        <p:tgtEl>
                                          <p:spTgt spid="2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6"/>
                                        </p:tgtEl>
                                        <p:attrNameLst>
                                          <p:attrName>style.visibility</p:attrName>
                                        </p:attrNameLst>
                                      </p:cBhvr>
                                      <p:to>
                                        <p:strVal val="visible"/>
                                      </p:to>
                                    </p:set>
                                    <p:animEffect transition="in" filter="fade">
                                      <p:cBhvr>
                                        <p:cTn id="17" dur="1000"/>
                                        <p:tgtEl>
                                          <p:spTgt spid="2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7"/>
                                        </p:tgtEl>
                                        <p:attrNameLst>
                                          <p:attrName>style.visibility</p:attrName>
                                        </p:attrNameLst>
                                      </p:cBhvr>
                                      <p:to>
                                        <p:strVal val="visible"/>
                                      </p:to>
                                    </p:set>
                                    <p:animEffect transition="in" filter="fade">
                                      <p:cBhvr>
                                        <p:cTn id="22" dur="10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0"/>
          <p:cNvSpPr txBox="1">
            <a:spLocks noGrp="1"/>
          </p:cNvSpPr>
          <p:nvPr>
            <p:ph type="body" idx="1"/>
          </p:nvPr>
        </p:nvSpPr>
        <p:spPr>
          <a:xfrm>
            <a:off x="2046397" y="2800879"/>
            <a:ext cx="20674200" cy="1171500"/>
          </a:xfrm>
          <a:prstGeom prst="rect">
            <a:avLst/>
          </a:prstGeom>
        </p:spPr>
        <p:txBody>
          <a:bodyPr spcFirstLastPara="1" wrap="square" lIns="71425" tIns="71425" rIns="71425" bIns="71425" anchor="ctr" anchorCtr="0">
            <a:noAutofit/>
          </a:bodyPr>
          <a:lstStyle/>
          <a:p>
            <a:pPr marL="0" lvl="0" indent="0" algn="l" rtl="0">
              <a:spcBef>
                <a:spcPts val="0"/>
              </a:spcBef>
              <a:spcAft>
                <a:spcPts val="0"/>
              </a:spcAft>
              <a:buNone/>
            </a:pPr>
            <a:r>
              <a:rPr lang="en-US"/>
              <a:t>ACT changes: section re-testing</a:t>
            </a:r>
            <a:endParaRPr/>
          </a:p>
        </p:txBody>
      </p:sp>
      <p:sp>
        <p:nvSpPr>
          <p:cNvPr id="223" name="Google Shape;223;p40"/>
          <p:cNvSpPr txBox="1"/>
          <p:nvPr/>
        </p:nvSpPr>
        <p:spPr>
          <a:xfrm>
            <a:off x="5340100" y="5622725"/>
            <a:ext cx="17380500" cy="160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500" b="1">
                <a:solidFill>
                  <a:srgbClr val="DC6B2F"/>
                </a:solidFill>
                <a:latin typeface="Avenir"/>
                <a:ea typeface="Avenir"/>
                <a:cs typeface="Avenir"/>
                <a:sym typeface="Avenir"/>
              </a:rPr>
              <a:t>Students will be able to register and retake individual sections on national test dates.</a:t>
            </a:r>
            <a:endParaRPr sz="4500" b="1">
              <a:solidFill>
                <a:srgbClr val="DC6B2F"/>
              </a:solidFill>
              <a:latin typeface="Avenir"/>
              <a:ea typeface="Avenir"/>
              <a:cs typeface="Avenir"/>
              <a:sym typeface="Avenir"/>
            </a:endParaRPr>
          </a:p>
        </p:txBody>
      </p:sp>
      <p:sp>
        <p:nvSpPr>
          <p:cNvPr id="224" name="Google Shape;224;p40"/>
          <p:cNvSpPr txBox="1"/>
          <p:nvPr/>
        </p:nvSpPr>
        <p:spPr>
          <a:xfrm>
            <a:off x="4443550" y="4293225"/>
            <a:ext cx="8117100" cy="11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6000" b="1">
                <a:solidFill>
                  <a:srgbClr val="70AE21"/>
                </a:solidFill>
                <a:latin typeface="Avenir"/>
                <a:ea typeface="Avenir"/>
                <a:cs typeface="Avenir"/>
                <a:sym typeface="Avenir"/>
              </a:rPr>
              <a:t>Section retesting</a:t>
            </a:r>
            <a:endParaRPr sz="6000" b="1">
              <a:solidFill>
                <a:srgbClr val="70AE21"/>
              </a:solidFill>
              <a:latin typeface="Avenir"/>
              <a:ea typeface="Avenir"/>
              <a:cs typeface="Avenir"/>
              <a:sym typeface="Avenir"/>
            </a:endParaRPr>
          </a:p>
        </p:txBody>
      </p:sp>
      <p:sp>
        <p:nvSpPr>
          <p:cNvPr id="225" name="Google Shape;225;p40"/>
          <p:cNvSpPr txBox="1"/>
          <p:nvPr/>
        </p:nvSpPr>
        <p:spPr>
          <a:xfrm>
            <a:off x="5340100" y="7230726"/>
            <a:ext cx="17801700" cy="263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500" b="1">
                <a:solidFill>
                  <a:srgbClr val="40B4FF"/>
                </a:solidFill>
                <a:latin typeface="Avenir"/>
                <a:ea typeface="Avenir"/>
                <a:cs typeface="Avenir"/>
                <a:sym typeface="Avenir"/>
              </a:rPr>
              <a:t>They will need to have first taken at least one full ACT to qualify for retesting.  However, they won’t have to take the essay first to take that section individually, just the full ACT.</a:t>
            </a:r>
            <a:endParaRPr sz="4500" b="1">
              <a:solidFill>
                <a:srgbClr val="40B4FF"/>
              </a:solidFill>
              <a:latin typeface="Avenir"/>
              <a:ea typeface="Avenir"/>
              <a:cs typeface="Avenir"/>
              <a:sym typeface="Avenir"/>
            </a:endParaRPr>
          </a:p>
        </p:txBody>
      </p:sp>
      <p:sp>
        <p:nvSpPr>
          <p:cNvPr id="226" name="Google Shape;226;p40"/>
          <p:cNvSpPr txBox="1"/>
          <p:nvPr/>
        </p:nvSpPr>
        <p:spPr>
          <a:xfrm>
            <a:off x="5340100" y="9862050"/>
            <a:ext cx="17939100" cy="22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500" b="1">
                <a:solidFill>
                  <a:srgbClr val="CE0F69"/>
                </a:solidFill>
                <a:latin typeface="Avenir"/>
                <a:ea typeface="Avenir"/>
                <a:cs typeface="Avenir"/>
                <a:sym typeface="Avenir"/>
              </a:rPr>
              <a:t>The ACT has said that accommodations will carry over into retesting.</a:t>
            </a:r>
            <a:endParaRPr sz="4500" b="1">
              <a:solidFill>
                <a:srgbClr val="CE0F69"/>
              </a:solidFill>
              <a:latin typeface="Avenir"/>
              <a:ea typeface="Avenir"/>
              <a:cs typeface="Avenir"/>
              <a:sym typeface="Aveni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fade">
                                      <p:cBhvr>
                                        <p:cTn id="7" dur="1000"/>
                                        <p:tgtEl>
                                          <p:spTgt spid="2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3"/>
                                        </p:tgtEl>
                                        <p:attrNameLst>
                                          <p:attrName>style.visibility</p:attrName>
                                        </p:attrNameLst>
                                      </p:cBhvr>
                                      <p:to>
                                        <p:strVal val="visible"/>
                                      </p:to>
                                    </p:set>
                                    <p:animEffect transition="in" filter="fade">
                                      <p:cBhvr>
                                        <p:cTn id="12" dur="1000"/>
                                        <p:tgtEl>
                                          <p:spTgt spid="2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
                                        </p:tgtEl>
                                        <p:attrNameLst>
                                          <p:attrName>style.visibility</p:attrName>
                                        </p:attrNameLst>
                                      </p:cBhvr>
                                      <p:to>
                                        <p:strVal val="visible"/>
                                      </p:to>
                                    </p:set>
                                    <p:animEffect transition="in" filter="fade">
                                      <p:cBhvr>
                                        <p:cTn id="17" dur="1000"/>
                                        <p:tgtEl>
                                          <p:spTgt spid="2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6"/>
                                        </p:tgtEl>
                                        <p:attrNameLst>
                                          <p:attrName>style.visibility</p:attrName>
                                        </p:attrNameLst>
                                      </p:cBhvr>
                                      <p:to>
                                        <p:strVal val="visible"/>
                                      </p:to>
                                    </p:set>
                                    <p:animEffect transition="in" filter="fade">
                                      <p:cBhvr>
                                        <p:cTn id="22" dur="10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34407243AC5344B749E41C1A69C691" ma:contentTypeVersion="17" ma:contentTypeDescription="Create a new document." ma:contentTypeScope="" ma:versionID="3eca443ffd40b9e29102b9adc30435d0">
  <xsd:schema xmlns:xsd="http://www.w3.org/2001/XMLSchema" xmlns:xs="http://www.w3.org/2001/XMLSchema" xmlns:p="http://schemas.microsoft.com/office/2006/metadata/properties" xmlns:ns1="http://schemas.microsoft.com/sharepoint/v3" xmlns:ns3="0299a425-f852-4329-945e-eed099fa226f" xmlns:ns4="2a6aba3b-3a20-4a7a-bf13-407a35109409" targetNamespace="http://schemas.microsoft.com/office/2006/metadata/properties" ma:root="true" ma:fieldsID="0bdc59dd20d1dd21b9c6fe76a0f8580c" ns1:_="" ns3:_="" ns4:_="">
    <xsd:import namespace="http://schemas.microsoft.com/sharepoint/v3"/>
    <xsd:import namespace="0299a425-f852-4329-945e-eed099fa226f"/>
    <xsd:import namespace="2a6aba3b-3a20-4a7a-bf13-407a35109409"/>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1:_ip_UnifiedCompliancePolicyProperties" minOccurs="0"/>
                <xsd:element ref="ns1:_ip_UnifiedCompliancePolicyUIAction"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description="" ma:hidden="true" ma:internalName="_ip_UnifiedCompliancePolicyProperties">
      <xsd:simpleType>
        <xsd:restriction base="dms:Note"/>
      </xsd:simpleType>
    </xsd:element>
    <xsd:element name="_ip_UnifiedCompliancePolicyUIAction" ma:index="14"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99a425-f852-4329-945e-eed099fa226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a6aba3b-3a20-4a7a-bf13-407a35109409"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Location" ma:index="20" nillable="true" ma:displayName="MediaServiceLocation" ma:internalName="MediaServiceLocation"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6AFFF91-B7D1-467F-BB1A-927917BEED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299a425-f852-4329-945e-eed099fa226f"/>
    <ds:schemaRef ds:uri="2a6aba3b-3a20-4a7a-bf13-407a351094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65AB36-9762-476A-9984-CF1B218F4458}">
  <ds:schemaRefs>
    <ds:schemaRef ds:uri="http://schemas.microsoft.com/sharepoint/v3/contenttype/forms"/>
  </ds:schemaRefs>
</ds:datastoreItem>
</file>

<file path=customXml/itemProps3.xml><?xml version="1.0" encoding="utf-8"?>
<ds:datastoreItem xmlns:ds="http://schemas.openxmlformats.org/officeDocument/2006/customXml" ds:itemID="{DF34384E-F042-4C40-9B70-747BF5F10053}">
  <ds:schemaRefs>
    <ds:schemaRef ds:uri="http://schemas.microsoft.com/office/2006/metadata/properties"/>
    <ds:schemaRef ds:uri="http://schemas.microsoft.com/sharepoint/v3"/>
    <ds:schemaRef ds:uri="0299a425-f852-4329-945e-eed099fa226f"/>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2a6aba3b-3a20-4a7a-bf13-407a3510940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198</TotalTime>
  <Words>1899</Words>
  <Application>Microsoft Office PowerPoint</Application>
  <PresentationFormat>Custom</PresentationFormat>
  <Paragraphs>360</Paragraphs>
  <Slides>31</Slides>
  <Notes>31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Raleway</vt:lpstr>
      <vt:lpstr>Avenir</vt:lpstr>
      <vt:lpstr>Arial</vt:lpstr>
      <vt:lpstr>Helvetica Neue</vt:lpstr>
      <vt:lpstr>Helvetica Neue Light</vt:lpstr>
      <vt:lpstr>Calibri</vt:lpstr>
      <vt:lpstr>White</vt:lpstr>
      <vt:lpstr>White</vt:lpstr>
      <vt:lpstr>College Admissions Testing for 10th and 11th Grades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Admissions Testing for 10th and 11th Grades</dc:title>
  <dc:creator>Ruppe, Heidi</dc:creator>
  <cp:lastModifiedBy>Graver, Heidi</cp:lastModifiedBy>
  <cp:revision>4</cp:revision>
  <dcterms:modified xsi:type="dcterms:W3CDTF">2019-11-12T18:29:54Z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ee3c538-ec52-435f-ae58-017644bd9513_Enabled">
    <vt:lpwstr>True</vt:lpwstr>
  </property>
  <property fmtid="{D5CDD505-2E9C-101B-9397-08002B2CF9AE}" pid="3" name="MSIP_Label_0ee3c538-ec52-435f-ae58-017644bd9513_SiteId">
    <vt:lpwstr>0cdcb198-8169-4b70-ba9f-da7e3ba700c2</vt:lpwstr>
  </property>
  <property fmtid="{D5CDD505-2E9C-101B-9397-08002B2CF9AE}" pid="4" name="MSIP_Label_0ee3c538-ec52-435f-ae58-017644bd9513_Owner">
    <vt:lpwstr>Ruppe@fultonschools.org</vt:lpwstr>
  </property>
  <property fmtid="{D5CDD505-2E9C-101B-9397-08002B2CF9AE}" pid="5" name="MSIP_Label_0ee3c538-ec52-435f-ae58-017644bd9513_SetDate">
    <vt:lpwstr>2019-11-12T15:11:33.7410791Z</vt:lpwstr>
  </property>
  <property fmtid="{D5CDD505-2E9C-101B-9397-08002B2CF9AE}" pid="6" name="MSIP_Label_0ee3c538-ec52-435f-ae58-017644bd9513_Name">
    <vt:lpwstr>General</vt:lpwstr>
  </property>
  <property fmtid="{D5CDD505-2E9C-101B-9397-08002B2CF9AE}" pid="7" name="MSIP_Label_0ee3c538-ec52-435f-ae58-017644bd9513_Application">
    <vt:lpwstr>Microsoft Azure Information Protection</vt:lpwstr>
  </property>
  <property fmtid="{D5CDD505-2E9C-101B-9397-08002B2CF9AE}" pid="8" name="MSIP_Label_0ee3c538-ec52-435f-ae58-017644bd9513_Extended_MSFT_Method">
    <vt:lpwstr>Automatic</vt:lpwstr>
  </property>
  <property fmtid="{D5CDD505-2E9C-101B-9397-08002B2CF9AE}" pid="9" name="Sensitivity">
    <vt:lpwstr>General</vt:lpwstr>
  </property>
  <property fmtid="{D5CDD505-2E9C-101B-9397-08002B2CF9AE}" pid="10" name="ContentTypeId">
    <vt:lpwstr>0x0101009034407243AC5344B749E41C1A69C691</vt:lpwstr>
  </property>
</Properties>
</file>