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4"/>
  </p:sldMasterIdLst>
  <p:notesMasterIdLst>
    <p:notesMasterId r:id="rId28"/>
  </p:notesMasterIdLst>
  <p:handoutMasterIdLst>
    <p:handoutMasterId r:id="rId29"/>
  </p:handoutMasterIdLst>
  <p:sldIdLst>
    <p:sldId id="257" r:id="rId5"/>
    <p:sldId id="288" r:id="rId6"/>
    <p:sldId id="289" r:id="rId7"/>
    <p:sldId id="259" r:id="rId8"/>
    <p:sldId id="284" r:id="rId9"/>
    <p:sldId id="295" r:id="rId10"/>
    <p:sldId id="296" r:id="rId11"/>
    <p:sldId id="262" r:id="rId12"/>
    <p:sldId id="265" r:id="rId13"/>
    <p:sldId id="294" r:id="rId14"/>
    <p:sldId id="293" r:id="rId15"/>
    <p:sldId id="267" r:id="rId16"/>
    <p:sldId id="269" r:id="rId17"/>
    <p:sldId id="291" r:id="rId18"/>
    <p:sldId id="282" r:id="rId19"/>
    <p:sldId id="280" r:id="rId20"/>
    <p:sldId id="271" r:id="rId21"/>
    <p:sldId id="278" r:id="rId22"/>
    <p:sldId id="301" r:id="rId23"/>
    <p:sldId id="303" r:id="rId24"/>
    <p:sldId id="300" r:id="rId25"/>
    <p:sldId id="277" r:id="rId26"/>
    <p:sldId id="27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E184D0-0113-495A-BC28-4B51126F1D53}" v="5" dt="2020-02-10T14:46:45.080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97" d="100"/>
          <a:sy n="97" d="100"/>
        </p:scale>
        <p:origin x="3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1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>
        <a:xfrm rot="10800000">
          <a:off x="248247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rgbClr val="90AC97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sz="3600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Will Jones</a:t>
          </a:r>
        </a:p>
        <a:p>
          <a:pPr>
            <a:buNone/>
          </a:pPr>
          <a:r>
            <a:rPr lang="en-US" sz="3600" b="1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A – Cas, AVID</a:t>
          </a: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>
        <a:xfrm rot="10800000">
          <a:off x="2858355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rgbClr val="90AC97">
            <a:hueOff val="-2900276"/>
            <a:satOff val="42783"/>
            <a:lumOff val="-3235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sz="3600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Nsikan Ekpo</a:t>
          </a:r>
        </a:p>
        <a:p>
          <a:pPr>
            <a:buNone/>
          </a:pPr>
          <a:r>
            <a:rPr lang="en-US" sz="3600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 </a:t>
          </a:r>
          <a:r>
            <a:rPr lang="en-US" sz="3600" b="1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Cat - Harp</a:t>
          </a: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354E4551-BED9-409F-961B-562346C5BD51}">
      <dgm:prSet phldrT="[Text]" custT="1"/>
      <dgm:spPr>
        <a:xfrm rot="10800000">
          <a:off x="5464222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rgbClr val="90AC97">
            <a:hueOff val="-5800551"/>
            <a:satOff val="85567"/>
            <a:lumOff val="-6470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US" sz="3600" dirty="0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Heidi Ruppe</a:t>
          </a:r>
        </a:p>
        <a:p>
          <a:pPr>
            <a:buNone/>
          </a:pPr>
          <a:r>
            <a:rPr lang="en-US" sz="3600" b="1" dirty="0" err="1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Harq</a:t>
          </a:r>
          <a:r>
            <a:rPr lang="en-US" sz="3600" b="1" dirty="0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 - </a:t>
          </a:r>
          <a:r>
            <a:rPr lang="en-US" sz="3600" b="1" dirty="0" err="1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Mep</a:t>
          </a:r>
          <a:endParaRPr lang="en-US" sz="3600" b="1" dirty="0">
            <a:solidFill>
              <a:sysClr val="windowText" lastClr="000000"/>
            </a:solidFill>
            <a:latin typeface="Tw Cen MT"/>
            <a:ea typeface="+mn-ea"/>
            <a:cs typeface="+mn-cs"/>
          </a:endParaRPr>
        </a:p>
      </dgm:t>
    </dgm:pt>
    <dgm:pt modelId="{3C7BED1B-945B-4DF7-9661-D71DA4FDEA2B}" type="parTrans" cxnId="{3F91B836-2755-4975-BFBB-8AC2C245DE73}">
      <dgm:prSet/>
      <dgm:spPr/>
      <dgm:t>
        <a:bodyPr/>
        <a:lstStyle/>
        <a:p>
          <a:endParaRPr lang="en-US"/>
        </a:p>
      </dgm:t>
    </dgm:pt>
    <dgm:pt modelId="{5CACDDEE-1581-42AF-8FAC-979662B66630}" type="sibTrans" cxnId="{3F91B836-2755-4975-BFBB-8AC2C245DE73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>
        <a:xfrm>
          <a:off x="0" y="0"/>
          <a:ext cx="8077200" cy="2194560"/>
        </a:xfrm>
        <a:prstGeom prst="roundRect">
          <a:avLst>
            <a:gd name="adj" fmla="val 10000"/>
          </a:avLst>
        </a:prstGeom>
        <a:solidFill>
          <a:srgbClr val="90AC97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 custScaleX="100358"/>
      <dgm:spPr>
        <a:xfrm>
          <a:off x="244007" y="292608"/>
          <a:ext cx="2377451" cy="16093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6000" b="-26000"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>
        <a:xfrm>
          <a:off x="2858355" y="292608"/>
          <a:ext cx="2368970" cy="1609344"/>
        </a:xfrm>
        <a:prstGeom prst="roundRect">
          <a:avLst>
            <a:gd name="adj" fmla="val 10000"/>
          </a:avLst>
        </a:prstGeom>
        <a:solidFill>
          <a:srgbClr val="90AC97">
            <a:tint val="50000"/>
            <a:hueOff val="-3193086"/>
            <a:satOff val="44245"/>
            <a:lumOff val="1520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9B55581F-77CE-4084-A677-71F5F46CEF4A}" type="pres">
      <dgm:prSet presAssocID="{37FB47C0-D115-4899-B104-9CE91BFC0DC3}" presName="sibTrans" presStyleLbl="sibTrans2D1" presStyleIdx="0" presStyleCnt="0"/>
      <dgm:spPr/>
    </dgm:pt>
    <dgm:pt modelId="{E7EA3D36-06E9-4FF1-B42A-C0E3E6DEF961}" type="pres">
      <dgm:prSet presAssocID="{354E4551-BED9-409F-961B-562346C5BD51}" presName="compNode" presStyleCnt="0"/>
      <dgm:spPr/>
    </dgm:pt>
    <dgm:pt modelId="{FB6C9765-2238-4103-A880-956356A2A43E}" type="pres">
      <dgm:prSet presAssocID="{354E4551-BED9-409F-961B-562346C5BD51}" presName="node" presStyleLbl="node1" presStyleIdx="2" presStyleCnt="3">
        <dgm:presLayoutVars>
          <dgm:bulletEnabled val="1"/>
        </dgm:presLayoutVars>
      </dgm:prSet>
      <dgm:spPr/>
    </dgm:pt>
    <dgm:pt modelId="{34EC577D-37A1-4B17-AB80-8B6747248636}" type="pres">
      <dgm:prSet presAssocID="{354E4551-BED9-409F-961B-562346C5BD51}" presName="invisiNode" presStyleLbl="node1" presStyleIdx="2" presStyleCnt="3"/>
      <dgm:spPr/>
    </dgm:pt>
    <dgm:pt modelId="{2EDDA36D-E964-47F2-84F0-1C2302A6F9D2}" type="pres">
      <dgm:prSet presAssocID="{354E4551-BED9-409F-961B-562346C5BD51}" presName="imagNode" presStyleLbl="fgImgPlace1" presStyleIdx="2" presStyleCnt="3"/>
      <dgm:spPr>
        <a:xfrm>
          <a:off x="5464222" y="292608"/>
          <a:ext cx="2368970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</dgm:ptLst>
  <dgm:cxnLst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3F91B836-2755-4975-BFBB-8AC2C245DE73}" srcId="{4EDF4B39-2374-4717-8C4F-69CD894B0451}" destId="{354E4551-BED9-409F-961B-562346C5BD51}" srcOrd="2" destOrd="0" parTransId="{3C7BED1B-945B-4DF7-9661-D71DA4FDEA2B}" sibTransId="{5CACDDEE-1581-42AF-8FAC-979662B66630}"/>
    <dgm:cxn modelId="{FB96CB3D-7225-4CC4-96A3-E843E4491446}" type="presOf" srcId="{C65B83F8-5269-43D7-9DE2-14903EB181D2}" destId="{C35339A9-930D-40DF-A826-BDF26CD7935D}" srcOrd="0" destOrd="0" presId="urn:microsoft.com/office/officeart/2005/8/layout/pList2#1"/>
    <dgm:cxn modelId="{B5A00F73-6E72-4618-9983-D257D85AA860}" type="presOf" srcId="{4EDF4B39-2374-4717-8C4F-69CD894B0451}" destId="{76299192-AA24-4884-84EC-5DB5AA0E8674}" srcOrd="0" destOrd="0" presId="urn:microsoft.com/office/officeart/2005/8/layout/pList2#1"/>
    <dgm:cxn modelId="{12EF6F97-C1F2-4DC3-A985-8C2A3E4BADCA}" type="presOf" srcId="{218E3A60-A7C2-4986-A00A-54F8424818D7}" destId="{A7E7CFBF-BD33-4A9A-A824-C7341299A25E}" srcOrd="0" destOrd="0" presId="urn:microsoft.com/office/officeart/2005/8/layout/pList2#1"/>
    <dgm:cxn modelId="{40350B9E-3EF5-4D8B-9AB4-C1B997049CE4}" type="presOf" srcId="{37FB47C0-D115-4899-B104-9CE91BFC0DC3}" destId="{9B55581F-77CE-4084-A677-71F5F46CEF4A}" srcOrd="0" destOrd="0" presId="urn:microsoft.com/office/officeart/2005/8/layout/pList2#1"/>
    <dgm:cxn modelId="{4840DDC2-F0EC-415D-BCB9-32331C36BDAE}" type="presOf" srcId="{354E4551-BED9-409F-961B-562346C5BD51}" destId="{FB6C9765-2238-4103-A880-956356A2A43E}" srcOrd="0" destOrd="0" presId="urn:microsoft.com/office/officeart/2005/8/layout/pList2#1"/>
    <dgm:cxn modelId="{11978AD0-196D-443C-9548-03C94EEAF5B3}" type="presOf" srcId="{0BABDD9F-3A70-4152-A666-AF136CCAD0EB}" destId="{C8C3318F-FD1C-4F29-920F-457E53A864CF}" srcOrd="0" destOrd="0" presId="urn:microsoft.com/office/officeart/2005/8/layout/pList2#1"/>
    <dgm:cxn modelId="{89FB2C85-00B9-4FF2-AE60-B2AAACD81B2E}" type="presParOf" srcId="{76299192-AA24-4884-84EC-5DB5AA0E8674}" destId="{3B4428F8-A920-493F-A25C-BDEA33C3EC3D}" srcOrd="0" destOrd="0" presId="urn:microsoft.com/office/officeart/2005/8/layout/pList2#1"/>
    <dgm:cxn modelId="{3C0D2A35-BBD9-4E20-BA9C-4D5E4B4E26E8}" type="presParOf" srcId="{76299192-AA24-4884-84EC-5DB5AA0E8674}" destId="{EE53BCAF-1645-4809-A1C7-14B27CCA51C9}" srcOrd="1" destOrd="0" presId="urn:microsoft.com/office/officeart/2005/8/layout/pList2#1"/>
    <dgm:cxn modelId="{8BE9FC95-43C4-46F0-842D-CF12E063160B}" type="presParOf" srcId="{EE53BCAF-1645-4809-A1C7-14B27CCA51C9}" destId="{4E1CA906-35E7-4FAB-9285-7766A1B4A6D9}" srcOrd="0" destOrd="0" presId="urn:microsoft.com/office/officeart/2005/8/layout/pList2#1"/>
    <dgm:cxn modelId="{008CA6C2-443E-4A59-B6BA-78733A86F92C}" type="presParOf" srcId="{4E1CA906-35E7-4FAB-9285-7766A1B4A6D9}" destId="{C8C3318F-FD1C-4F29-920F-457E53A864CF}" srcOrd="0" destOrd="0" presId="urn:microsoft.com/office/officeart/2005/8/layout/pList2#1"/>
    <dgm:cxn modelId="{6499E239-BDED-462B-A84F-A0A2A20AB610}" type="presParOf" srcId="{4E1CA906-35E7-4FAB-9285-7766A1B4A6D9}" destId="{E83E8ED7-ECAF-4819-B0A7-9AA46C6E3B79}" srcOrd="1" destOrd="0" presId="urn:microsoft.com/office/officeart/2005/8/layout/pList2#1"/>
    <dgm:cxn modelId="{D0E2452D-05B6-48C7-A4A8-F7E64177C18A}" type="presParOf" srcId="{4E1CA906-35E7-4FAB-9285-7766A1B4A6D9}" destId="{99D065D9-2CE4-47E7-8F04-CE627B8E0E58}" srcOrd="2" destOrd="0" presId="urn:microsoft.com/office/officeart/2005/8/layout/pList2#1"/>
    <dgm:cxn modelId="{AFCF70B0-7A5C-4043-9591-6E15D0AD5C04}" type="presParOf" srcId="{EE53BCAF-1645-4809-A1C7-14B27CCA51C9}" destId="{C35339A9-930D-40DF-A826-BDF26CD7935D}" srcOrd="1" destOrd="0" presId="urn:microsoft.com/office/officeart/2005/8/layout/pList2#1"/>
    <dgm:cxn modelId="{7E4B924A-C54E-411B-932E-F66924E63A5B}" type="presParOf" srcId="{EE53BCAF-1645-4809-A1C7-14B27CCA51C9}" destId="{C705C852-A292-4254-9AA5-DD4D6DF6CBA7}" srcOrd="2" destOrd="0" presId="urn:microsoft.com/office/officeart/2005/8/layout/pList2#1"/>
    <dgm:cxn modelId="{027D890B-8A3A-49A0-A939-D6BC52A53EEA}" type="presParOf" srcId="{C705C852-A292-4254-9AA5-DD4D6DF6CBA7}" destId="{A7E7CFBF-BD33-4A9A-A824-C7341299A25E}" srcOrd="0" destOrd="0" presId="urn:microsoft.com/office/officeart/2005/8/layout/pList2#1"/>
    <dgm:cxn modelId="{A5208261-6B2E-4460-9F7D-D7EAF7EF9A07}" type="presParOf" srcId="{C705C852-A292-4254-9AA5-DD4D6DF6CBA7}" destId="{DE89B356-416B-492B-AE92-109E3C933675}" srcOrd="1" destOrd="0" presId="urn:microsoft.com/office/officeart/2005/8/layout/pList2#1"/>
    <dgm:cxn modelId="{9EB80F10-21F9-4919-88B6-13946336FE9D}" type="presParOf" srcId="{C705C852-A292-4254-9AA5-DD4D6DF6CBA7}" destId="{D0D601E9-C7AF-40BB-ADA2-8923EA1ACF48}" srcOrd="2" destOrd="0" presId="urn:microsoft.com/office/officeart/2005/8/layout/pList2#1"/>
    <dgm:cxn modelId="{10344CF0-329B-4024-968B-456DE83DDC41}" type="presParOf" srcId="{EE53BCAF-1645-4809-A1C7-14B27CCA51C9}" destId="{9B55581F-77CE-4084-A677-71F5F46CEF4A}" srcOrd="3" destOrd="0" presId="urn:microsoft.com/office/officeart/2005/8/layout/pList2#1"/>
    <dgm:cxn modelId="{2F344507-DAA1-4403-8064-7373FA8CBE1F}" type="presParOf" srcId="{EE53BCAF-1645-4809-A1C7-14B27CCA51C9}" destId="{E7EA3D36-06E9-4FF1-B42A-C0E3E6DEF961}" srcOrd="4" destOrd="0" presId="urn:microsoft.com/office/officeart/2005/8/layout/pList2#1"/>
    <dgm:cxn modelId="{5AAD5E60-4EF1-49EB-9F02-139FDCCAB5FF}" type="presParOf" srcId="{E7EA3D36-06E9-4FF1-B42A-C0E3E6DEF961}" destId="{FB6C9765-2238-4103-A880-956356A2A43E}" srcOrd="0" destOrd="0" presId="urn:microsoft.com/office/officeart/2005/8/layout/pList2#1"/>
    <dgm:cxn modelId="{4DF214E4-810D-4007-B9B6-D37F057E1230}" type="presParOf" srcId="{E7EA3D36-06E9-4FF1-B42A-C0E3E6DEF961}" destId="{34EC577D-37A1-4B17-AB80-8B6747248636}" srcOrd="1" destOrd="0" presId="urn:microsoft.com/office/officeart/2005/8/layout/pList2#1"/>
    <dgm:cxn modelId="{7BF06B81-CD0E-4D3C-B81C-E36EBBB06621}" type="presParOf" srcId="{E7EA3D36-06E9-4FF1-B42A-C0E3E6DEF961}" destId="{2EDDA36D-E964-47F2-84F0-1C2302A6F9D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F5673C-A23F-43A0-9708-28E4415364F4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96A49A4-3E65-4887-BC06-0F2B4618C658}">
      <dgm:prSet/>
      <dgm:spPr/>
      <dgm:t>
        <a:bodyPr/>
        <a:lstStyle/>
        <a:p>
          <a:pPr rtl="0"/>
          <a:r>
            <a:rPr lang="en-US" b="1"/>
            <a:t>Art</a:t>
          </a:r>
        </a:p>
      </dgm:t>
    </dgm:pt>
    <dgm:pt modelId="{5196B800-4D58-43C4-862F-BC9CC12F1B41}" type="parTrans" cxnId="{7BCF1E5B-AC90-44ED-8526-1E6704DE2069}">
      <dgm:prSet/>
      <dgm:spPr/>
      <dgm:t>
        <a:bodyPr/>
        <a:lstStyle/>
        <a:p>
          <a:endParaRPr lang="en-US"/>
        </a:p>
      </dgm:t>
    </dgm:pt>
    <dgm:pt modelId="{EC41A72F-0911-4B74-AE98-7CF353B6D098}" type="sibTrans" cxnId="{7BCF1E5B-AC90-44ED-8526-1E6704DE2069}">
      <dgm:prSet/>
      <dgm:spPr/>
      <dgm:t>
        <a:bodyPr/>
        <a:lstStyle/>
        <a:p>
          <a:endParaRPr lang="en-US"/>
        </a:p>
      </dgm:t>
    </dgm:pt>
    <dgm:pt modelId="{4B9F9065-BEA7-403B-BB62-3503126DC0F8}">
      <dgm:prSet/>
      <dgm:spPr/>
      <dgm:t>
        <a:bodyPr/>
        <a:lstStyle/>
        <a:p>
          <a:pPr rtl="0"/>
          <a:r>
            <a:rPr lang="en-US" b="1"/>
            <a:t>Chorus</a:t>
          </a:r>
        </a:p>
      </dgm:t>
    </dgm:pt>
    <dgm:pt modelId="{E32BBC25-78AB-445F-A641-6BB050244DCF}" type="parTrans" cxnId="{234F74B6-0F81-4A5A-8C19-6E1CB7BB0238}">
      <dgm:prSet/>
      <dgm:spPr/>
      <dgm:t>
        <a:bodyPr/>
        <a:lstStyle/>
        <a:p>
          <a:endParaRPr lang="en-US"/>
        </a:p>
      </dgm:t>
    </dgm:pt>
    <dgm:pt modelId="{B95C0539-3ECC-4DB0-BE4A-811671DF78B2}" type="sibTrans" cxnId="{234F74B6-0F81-4A5A-8C19-6E1CB7BB0238}">
      <dgm:prSet/>
      <dgm:spPr/>
      <dgm:t>
        <a:bodyPr/>
        <a:lstStyle/>
        <a:p>
          <a:endParaRPr lang="en-US"/>
        </a:p>
      </dgm:t>
    </dgm:pt>
    <dgm:pt modelId="{2D88A5CB-02E1-4E7D-83C7-CC36397DB82D}">
      <dgm:prSet/>
      <dgm:spPr/>
      <dgm:t>
        <a:bodyPr/>
        <a:lstStyle/>
        <a:p>
          <a:pPr rtl="0"/>
          <a:r>
            <a:rPr lang="en-US" b="1"/>
            <a:t>Drama </a:t>
          </a:r>
        </a:p>
      </dgm:t>
    </dgm:pt>
    <dgm:pt modelId="{17AD26B9-175C-478F-A632-8DAAC8CA1CA4}" type="parTrans" cxnId="{F36E0B69-5FFA-41B2-85F5-ECAFF7225F29}">
      <dgm:prSet/>
      <dgm:spPr/>
      <dgm:t>
        <a:bodyPr/>
        <a:lstStyle/>
        <a:p>
          <a:endParaRPr lang="en-US"/>
        </a:p>
      </dgm:t>
    </dgm:pt>
    <dgm:pt modelId="{6243E4F3-19FF-4824-87DD-9C2385F85E64}" type="sibTrans" cxnId="{F36E0B69-5FFA-41B2-85F5-ECAFF7225F29}">
      <dgm:prSet/>
      <dgm:spPr/>
      <dgm:t>
        <a:bodyPr/>
        <a:lstStyle/>
        <a:p>
          <a:endParaRPr lang="en-US"/>
        </a:p>
      </dgm:t>
    </dgm:pt>
    <dgm:pt modelId="{CB14B60D-8811-4AE2-A3B1-655622E644CC}">
      <dgm:prSet/>
      <dgm:spPr/>
      <dgm:t>
        <a:bodyPr/>
        <a:lstStyle/>
        <a:p>
          <a:pPr rtl="0"/>
          <a:r>
            <a:rPr lang="en-US" b="1"/>
            <a:t>Band</a:t>
          </a:r>
        </a:p>
      </dgm:t>
    </dgm:pt>
    <dgm:pt modelId="{8D8BB89B-51D2-4269-BBE2-AE85E3E3266A}" type="parTrans" cxnId="{FA4D1D71-5512-4FA7-94C3-E6840685E09D}">
      <dgm:prSet/>
      <dgm:spPr/>
      <dgm:t>
        <a:bodyPr/>
        <a:lstStyle/>
        <a:p>
          <a:endParaRPr lang="en-US"/>
        </a:p>
      </dgm:t>
    </dgm:pt>
    <dgm:pt modelId="{1DB6412F-1326-4598-9BBC-EBC325CDBD0D}" type="sibTrans" cxnId="{FA4D1D71-5512-4FA7-94C3-E6840685E09D}">
      <dgm:prSet/>
      <dgm:spPr/>
      <dgm:t>
        <a:bodyPr/>
        <a:lstStyle/>
        <a:p>
          <a:endParaRPr lang="en-US"/>
        </a:p>
      </dgm:t>
    </dgm:pt>
    <dgm:pt modelId="{52462043-2F76-4729-AD4B-179CEE88B4CC}">
      <dgm:prSet/>
      <dgm:spPr/>
      <dgm:t>
        <a:bodyPr/>
        <a:lstStyle/>
        <a:p>
          <a:pPr rtl="0"/>
          <a:r>
            <a:rPr lang="en-US" b="1"/>
            <a:t>Orchestra</a:t>
          </a:r>
        </a:p>
      </dgm:t>
    </dgm:pt>
    <dgm:pt modelId="{74D734CB-ABB1-4340-AD0B-CC1D159E5BFF}" type="parTrans" cxnId="{E7E82414-6023-4A78-920C-0E82157E4961}">
      <dgm:prSet/>
      <dgm:spPr/>
      <dgm:t>
        <a:bodyPr/>
        <a:lstStyle/>
        <a:p>
          <a:endParaRPr lang="en-US"/>
        </a:p>
      </dgm:t>
    </dgm:pt>
    <dgm:pt modelId="{E3A58AB3-9DCE-431A-9A86-7ED88C98EFDB}" type="sibTrans" cxnId="{E7E82414-6023-4A78-920C-0E82157E4961}">
      <dgm:prSet/>
      <dgm:spPr/>
      <dgm:t>
        <a:bodyPr/>
        <a:lstStyle/>
        <a:p>
          <a:endParaRPr lang="en-US"/>
        </a:p>
      </dgm:t>
    </dgm:pt>
    <dgm:pt modelId="{AA491C2E-B1BA-491F-A168-E742D2D4E134}" type="pres">
      <dgm:prSet presAssocID="{2FF5673C-A23F-43A0-9708-28E4415364F4}" presName="linearFlow" presStyleCnt="0">
        <dgm:presLayoutVars>
          <dgm:dir/>
          <dgm:resizeHandles val="exact"/>
        </dgm:presLayoutVars>
      </dgm:prSet>
      <dgm:spPr/>
    </dgm:pt>
    <dgm:pt modelId="{5CE93F3E-1BF3-473A-B24E-DDCBF0113583}" type="pres">
      <dgm:prSet presAssocID="{C96A49A4-3E65-4887-BC06-0F2B4618C658}" presName="composite" presStyleCnt="0"/>
      <dgm:spPr/>
    </dgm:pt>
    <dgm:pt modelId="{BEA15CC9-1788-4E9D-9555-23633EA28AF7}" type="pres">
      <dgm:prSet presAssocID="{C96A49A4-3E65-4887-BC06-0F2B4618C658}" presName="imgShp" presStyleLbl="fgImgPlace1" presStyleIdx="0" presStyleCnt="5"/>
      <dgm:spPr/>
    </dgm:pt>
    <dgm:pt modelId="{75CE1B43-C68F-44A3-91D5-7117527CE6E9}" type="pres">
      <dgm:prSet presAssocID="{C96A49A4-3E65-4887-BC06-0F2B4618C658}" presName="txShp" presStyleLbl="node1" presStyleIdx="0" presStyleCnt="5">
        <dgm:presLayoutVars>
          <dgm:bulletEnabled val="1"/>
        </dgm:presLayoutVars>
      </dgm:prSet>
      <dgm:spPr/>
    </dgm:pt>
    <dgm:pt modelId="{3BAA1BE5-7343-4C71-B657-DCEF088E32A7}" type="pres">
      <dgm:prSet presAssocID="{EC41A72F-0911-4B74-AE98-7CF353B6D098}" presName="spacing" presStyleCnt="0"/>
      <dgm:spPr/>
    </dgm:pt>
    <dgm:pt modelId="{71CF6D62-6DA8-4AE4-A2AE-83C3E31591F0}" type="pres">
      <dgm:prSet presAssocID="{CB14B60D-8811-4AE2-A3B1-655622E644CC}" presName="composite" presStyleCnt="0"/>
      <dgm:spPr/>
    </dgm:pt>
    <dgm:pt modelId="{7C112057-87E3-47DA-8E76-6D7FEA7D3996}" type="pres">
      <dgm:prSet presAssocID="{CB14B60D-8811-4AE2-A3B1-655622E644CC}" presName="imgShp" presStyleLbl="fgImgPlace1" presStyleIdx="1" presStyleCnt="5"/>
      <dgm:spPr/>
    </dgm:pt>
    <dgm:pt modelId="{3E669607-4C69-45A3-A498-7B5B3BE62EF7}" type="pres">
      <dgm:prSet presAssocID="{CB14B60D-8811-4AE2-A3B1-655622E644CC}" presName="txShp" presStyleLbl="node1" presStyleIdx="1" presStyleCnt="5">
        <dgm:presLayoutVars>
          <dgm:bulletEnabled val="1"/>
        </dgm:presLayoutVars>
      </dgm:prSet>
      <dgm:spPr/>
    </dgm:pt>
    <dgm:pt modelId="{6E7746BB-B7DA-40F2-9B49-0C5CE8D1DBE6}" type="pres">
      <dgm:prSet presAssocID="{1DB6412F-1326-4598-9BBC-EBC325CDBD0D}" presName="spacing" presStyleCnt="0"/>
      <dgm:spPr/>
    </dgm:pt>
    <dgm:pt modelId="{8FCEFA9F-165F-4EBB-8D58-BAC305ABF7E7}" type="pres">
      <dgm:prSet presAssocID="{4B9F9065-BEA7-403B-BB62-3503126DC0F8}" presName="composite" presStyleCnt="0"/>
      <dgm:spPr/>
    </dgm:pt>
    <dgm:pt modelId="{4B713001-AE89-433A-925D-06C247B894AE}" type="pres">
      <dgm:prSet presAssocID="{4B9F9065-BEA7-403B-BB62-3503126DC0F8}" presName="imgShp" presStyleLbl="fgImgPlace1" presStyleIdx="2" presStyleCnt="5"/>
      <dgm:spPr/>
    </dgm:pt>
    <dgm:pt modelId="{3803BB72-8A58-4EF5-823C-F7064A07EC9B}" type="pres">
      <dgm:prSet presAssocID="{4B9F9065-BEA7-403B-BB62-3503126DC0F8}" presName="txShp" presStyleLbl="node1" presStyleIdx="2" presStyleCnt="5">
        <dgm:presLayoutVars>
          <dgm:bulletEnabled val="1"/>
        </dgm:presLayoutVars>
      </dgm:prSet>
      <dgm:spPr/>
    </dgm:pt>
    <dgm:pt modelId="{9DD55399-8FA8-46BA-901C-ECAD7D829415}" type="pres">
      <dgm:prSet presAssocID="{B95C0539-3ECC-4DB0-BE4A-811671DF78B2}" presName="spacing" presStyleCnt="0"/>
      <dgm:spPr/>
    </dgm:pt>
    <dgm:pt modelId="{13A7A18B-1232-4C15-B77F-6DA8E3008437}" type="pres">
      <dgm:prSet presAssocID="{2D88A5CB-02E1-4E7D-83C7-CC36397DB82D}" presName="composite" presStyleCnt="0"/>
      <dgm:spPr/>
    </dgm:pt>
    <dgm:pt modelId="{C7FAFA96-13D0-4F78-B4BE-6B9101FBE156}" type="pres">
      <dgm:prSet presAssocID="{2D88A5CB-02E1-4E7D-83C7-CC36397DB82D}" presName="imgShp" presStyleLbl="fgImgPlace1" presStyleIdx="3" presStyleCnt="5"/>
      <dgm:spPr/>
    </dgm:pt>
    <dgm:pt modelId="{A7EF50DE-621F-4EDE-AD64-017AD1E0C261}" type="pres">
      <dgm:prSet presAssocID="{2D88A5CB-02E1-4E7D-83C7-CC36397DB82D}" presName="txShp" presStyleLbl="node1" presStyleIdx="3" presStyleCnt="5">
        <dgm:presLayoutVars>
          <dgm:bulletEnabled val="1"/>
        </dgm:presLayoutVars>
      </dgm:prSet>
      <dgm:spPr/>
    </dgm:pt>
    <dgm:pt modelId="{6EF2153A-056E-4DDA-BBFA-4352587022AE}" type="pres">
      <dgm:prSet presAssocID="{6243E4F3-19FF-4824-87DD-9C2385F85E64}" presName="spacing" presStyleCnt="0"/>
      <dgm:spPr/>
    </dgm:pt>
    <dgm:pt modelId="{1F54756E-DDA2-4F4F-8F1F-3EDF83E12290}" type="pres">
      <dgm:prSet presAssocID="{52462043-2F76-4729-AD4B-179CEE88B4CC}" presName="composite" presStyleCnt="0"/>
      <dgm:spPr/>
    </dgm:pt>
    <dgm:pt modelId="{8FD003CF-2877-481A-B462-1256BDA6E396}" type="pres">
      <dgm:prSet presAssocID="{52462043-2F76-4729-AD4B-179CEE88B4CC}" presName="imgShp" presStyleLbl="fgImgPlace1" presStyleIdx="4" presStyleCnt="5"/>
      <dgm:spPr/>
    </dgm:pt>
    <dgm:pt modelId="{90C8BFD4-7914-435B-8614-6AC507A4796C}" type="pres">
      <dgm:prSet presAssocID="{52462043-2F76-4729-AD4B-179CEE88B4CC}" presName="txShp" presStyleLbl="node1" presStyleIdx="4" presStyleCnt="5">
        <dgm:presLayoutVars>
          <dgm:bulletEnabled val="1"/>
        </dgm:presLayoutVars>
      </dgm:prSet>
      <dgm:spPr/>
    </dgm:pt>
  </dgm:ptLst>
  <dgm:cxnLst>
    <dgm:cxn modelId="{F3AA3711-28E5-4AF6-982E-1A2B0E46C39A}" type="presOf" srcId="{4B9F9065-BEA7-403B-BB62-3503126DC0F8}" destId="{3803BB72-8A58-4EF5-823C-F7064A07EC9B}" srcOrd="0" destOrd="0" presId="urn:microsoft.com/office/officeart/2005/8/layout/vList3#1"/>
    <dgm:cxn modelId="{E7E82414-6023-4A78-920C-0E82157E4961}" srcId="{2FF5673C-A23F-43A0-9708-28E4415364F4}" destId="{52462043-2F76-4729-AD4B-179CEE88B4CC}" srcOrd="4" destOrd="0" parTransId="{74D734CB-ABB1-4340-AD0B-CC1D159E5BFF}" sibTransId="{E3A58AB3-9DCE-431A-9A86-7ED88C98EFDB}"/>
    <dgm:cxn modelId="{52D1075B-B46C-4CD7-9760-0048016DF306}" type="presOf" srcId="{52462043-2F76-4729-AD4B-179CEE88B4CC}" destId="{90C8BFD4-7914-435B-8614-6AC507A4796C}" srcOrd="0" destOrd="0" presId="urn:microsoft.com/office/officeart/2005/8/layout/vList3#1"/>
    <dgm:cxn modelId="{7BCF1E5B-AC90-44ED-8526-1E6704DE2069}" srcId="{2FF5673C-A23F-43A0-9708-28E4415364F4}" destId="{C96A49A4-3E65-4887-BC06-0F2B4618C658}" srcOrd="0" destOrd="0" parTransId="{5196B800-4D58-43C4-862F-BC9CC12F1B41}" sibTransId="{EC41A72F-0911-4B74-AE98-7CF353B6D098}"/>
    <dgm:cxn modelId="{F36E0B69-5FFA-41B2-85F5-ECAFF7225F29}" srcId="{2FF5673C-A23F-43A0-9708-28E4415364F4}" destId="{2D88A5CB-02E1-4E7D-83C7-CC36397DB82D}" srcOrd="3" destOrd="0" parTransId="{17AD26B9-175C-478F-A632-8DAAC8CA1CA4}" sibTransId="{6243E4F3-19FF-4824-87DD-9C2385F85E64}"/>
    <dgm:cxn modelId="{AB9BB34A-9D91-4B66-8BC6-3417B74BB796}" type="presOf" srcId="{C96A49A4-3E65-4887-BC06-0F2B4618C658}" destId="{75CE1B43-C68F-44A3-91D5-7117527CE6E9}" srcOrd="0" destOrd="0" presId="urn:microsoft.com/office/officeart/2005/8/layout/vList3#1"/>
    <dgm:cxn modelId="{FA4D1D71-5512-4FA7-94C3-E6840685E09D}" srcId="{2FF5673C-A23F-43A0-9708-28E4415364F4}" destId="{CB14B60D-8811-4AE2-A3B1-655622E644CC}" srcOrd="1" destOrd="0" parTransId="{8D8BB89B-51D2-4269-BBE2-AE85E3E3266A}" sibTransId="{1DB6412F-1326-4598-9BBC-EBC325CDBD0D}"/>
    <dgm:cxn modelId="{578F4873-A180-480C-BA54-0DECA64BA1ED}" type="presOf" srcId="{CB14B60D-8811-4AE2-A3B1-655622E644CC}" destId="{3E669607-4C69-45A3-A498-7B5B3BE62EF7}" srcOrd="0" destOrd="0" presId="urn:microsoft.com/office/officeart/2005/8/layout/vList3#1"/>
    <dgm:cxn modelId="{7CE83E80-E5ED-411C-9966-B8F2C9E3A124}" type="presOf" srcId="{2FF5673C-A23F-43A0-9708-28E4415364F4}" destId="{AA491C2E-B1BA-491F-A168-E742D2D4E134}" srcOrd="0" destOrd="0" presId="urn:microsoft.com/office/officeart/2005/8/layout/vList3#1"/>
    <dgm:cxn modelId="{234F74B6-0F81-4A5A-8C19-6E1CB7BB0238}" srcId="{2FF5673C-A23F-43A0-9708-28E4415364F4}" destId="{4B9F9065-BEA7-403B-BB62-3503126DC0F8}" srcOrd="2" destOrd="0" parTransId="{E32BBC25-78AB-445F-A641-6BB050244DCF}" sibTransId="{B95C0539-3ECC-4DB0-BE4A-811671DF78B2}"/>
    <dgm:cxn modelId="{ACEE13DA-3A5D-4A49-BA53-C4B9E8C52E4C}" type="presOf" srcId="{2D88A5CB-02E1-4E7D-83C7-CC36397DB82D}" destId="{A7EF50DE-621F-4EDE-AD64-017AD1E0C261}" srcOrd="0" destOrd="0" presId="urn:microsoft.com/office/officeart/2005/8/layout/vList3#1"/>
    <dgm:cxn modelId="{22F69BEA-D309-4837-9B21-B833F800B605}" type="presParOf" srcId="{AA491C2E-B1BA-491F-A168-E742D2D4E134}" destId="{5CE93F3E-1BF3-473A-B24E-DDCBF0113583}" srcOrd="0" destOrd="0" presId="urn:microsoft.com/office/officeart/2005/8/layout/vList3#1"/>
    <dgm:cxn modelId="{1546ACFC-4BC1-4315-8FA4-5CD29F7EEA6C}" type="presParOf" srcId="{5CE93F3E-1BF3-473A-B24E-DDCBF0113583}" destId="{BEA15CC9-1788-4E9D-9555-23633EA28AF7}" srcOrd="0" destOrd="0" presId="urn:microsoft.com/office/officeart/2005/8/layout/vList3#1"/>
    <dgm:cxn modelId="{973917AA-619E-43C5-B0AD-F857D02ED533}" type="presParOf" srcId="{5CE93F3E-1BF3-473A-B24E-DDCBF0113583}" destId="{75CE1B43-C68F-44A3-91D5-7117527CE6E9}" srcOrd="1" destOrd="0" presId="urn:microsoft.com/office/officeart/2005/8/layout/vList3#1"/>
    <dgm:cxn modelId="{329FA9C1-49C1-4A7D-847E-DC6BED6364DB}" type="presParOf" srcId="{AA491C2E-B1BA-491F-A168-E742D2D4E134}" destId="{3BAA1BE5-7343-4C71-B657-DCEF088E32A7}" srcOrd="1" destOrd="0" presId="urn:microsoft.com/office/officeart/2005/8/layout/vList3#1"/>
    <dgm:cxn modelId="{30FE9F17-3DDD-4BFD-9833-A675ED821D87}" type="presParOf" srcId="{AA491C2E-B1BA-491F-A168-E742D2D4E134}" destId="{71CF6D62-6DA8-4AE4-A2AE-83C3E31591F0}" srcOrd="2" destOrd="0" presId="urn:microsoft.com/office/officeart/2005/8/layout/vList3#1"/>
    <dgm:cxn modelId="{56D82D69-3231-4C07-AFDC-386ABF3B42CF}" type="presParOf" srcId="{71CF6D62-6DA8-4AE4-A2AE-83C3E31591F0}" destId="{7C112057-87E3-47DA-8E76-6D7FEA7D3996}" srcOrd="0" destOrd="0" presId="urn:microsoft.com/office/officeart/2005/8/layout/vList3#1"/>
    <dgm:cxn modelId="{E8BC9048-181C-43E8-8637-A1ABBBB4A6F6}" type="presParOf" srcId="{71CF6D62-6DA8-4AE4-A2AE-83C3E31591F0}" destId="{3E669607-4C69-45A3-A498-7B5B3BE62EF7}" srcOrd="1" destOrd="0" presId="urn:microsoft.com/office/officeart/2005/8/layout/vList3#1"/>
    <dgm:cxn modelId="{090C8567-70C3-4D0D-AE47-758AACF7A030}" type="presParOf" srcId="{AA491C2E-B1BA-491F-A168-E742D2D4E134}" destId="{6E7746BB-B7DA-40F2-9B49-0C5CE8D1DBE6}" srcOrd="3" destOrd="0" presId="urn:microsoft.com/office/officeart/2005/8/layout/vList3#1"/>
    <dgm:cxn modelId="{BC31B274-6C99-4DF8-A843-5E5C07AFA30D}" type="presParOf" srcId="{AA491C2E-B1BA-491F-A168-E742D2D4E134}" destId="{8FCEFA9F-165F-4EBB-8D58-BAC305ABF7E7}" srcOrd="4" destOrd="0" presId="urn:microsoft.com/office/officeart/2005/8/layout/vList3#1"/>
    <dgm:cxn modelId="{0AE8BA8C-0426-4044-92BD-BB74272B8DF6}" type="presParOf" srcId="{8FCEFA9F-165F-4EBB-8D58-BAC305ABF7E7}" destId="{4B713001-AE89-433A-925D-06C247B894AE}" srcOrd="0" destOrd="0" presId="urn:microsoft.com/office/officeart/2005/8/layout/vList3#1"/>
    <dgm:cxn modelId="{BF76D583-EB2C-4640-BFE7-99767EB2BB47}" type="presParOf" srcId="{8FCEFA9F-165F-4EBB-8D58-BAC305ABF7E7}" destId="{3803BB72-8A58-4EF5-823C-F7064A07EC9B}" srcOrd="1" destOrd="0" presId="urn:microsoft.com/office/officeart/2005/8/layout/vList3#1"/>
    <dgm:cxn modelId="{67EB53A5-59C4-46C0-B406-7AD34B05FE84}" type="presParOf" srcId="{AA491C2E-B1BA-491F-A168-E742D2D4E134}" destId="{9DD55399-8FA8-46BA-901C-ECAD7D829415}" srcOrd="5" destOrd="0" presId="urn:microsoft.com/office/officeart/2005/8/layout/vList3#1"/>
    <dgm:cxn modelId="{CF0351BD-511B-45C1-8A7F-ECDDCDD4E4AE}" type="presParOf" srcId="{AA491C2E-B1BA-491F-A168-E742D2D4E134}" destId="{13A7A18B-1232-4C15-B77F-6DA8E3008437}" srcOrd="6" destOrd="0" presId="urn:microsoft.com/office/officeart/2005/8/layout/vList3#1"/>
    <dgm:cxn modelId="{A65B30DA-59DC-4C3E-B6F9-98B925C0C136}" type="presParOf" srcId="{13A7A18B-1232-4C15-B77F-6DA8E3008437}" destId="{C7FAFA96-13D0-4F78-B4BE-6B9101FBE156}" srcOrd="0" destOrd="0" presId="urn:microsoft.com/office/officeart/2005/8/layout/vList3#1"/>
    <dgm:cxn modelId="{F92331A9-9FE2-4DED-9F7B-CA69C2A84BF9}" type="presParOf" srcId="{13A7A18B-1232-4C15-B77F-6DA8E3008437}" destId="{A7EF50DE-621F-4EDE-AD64-017AD1E0C261}" srcOrd="1" destOrd="0" presId="urn:microsoft.com/office/officeart/2005/8/layout/vList3#1"/>
    <dgm:cxn modelId="{E7229633-F1CC-4741-97C3-7A47E2C5E2DB}" type="presParOf" srcId="{AA491C2E-B1BA-491F-A168-E742D2D4E134}" destId="{6EF2153A-056E-4DDA-BBFA-4352587022AE}" srcOrd="7" destOrd="0" presId="urn:microsoft.com/office/officeart/2005/8/layout/vList3#1"/>
    <dgm:cxn modelId="{D89977CD-3E72-48A7-A6AE-5F9BAD9AB869}" type="presParOf" srcId="{AA491C2E-B1BA-491F-A168-E742D2D4E134}" destId="{1F54756E-DDA2-4F4F-8F1F-3EDF83E12290}" srcOrd="8" destOrd="0" presId="urn:microsoft.com/office/officeart/2005/8/layout/vList3#1"/>
    <dgm:cxn modelId="{8BF35678-C752-455F-BF19-8F9D9E59FC8D}" type="presParOf" srcId="{1F54756E-DDA2-4F4F-8F1F-3EDF83E12290}" destId="{8FD003CF-2877-481A-B462-1256BDA6E396}" srcOrd="0" destOrd="0" presId="urn:microsoft.com/office/officeart/2005/8/layout/vList3#1"/>
    <dgm:cxn modelId="{BAE7F412-7D81-42BD-91A1-2427AEA79B3F}" type="presParOf" srcId="{1F54756E-DDA2-4F4F-8F1F-3EDF83E12290}" destId="{90C8BFD4-7914-435B-8614-6AC507A4796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7F1900-187A-4C35-A636-364FD94DAB0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8D43498-1DC0-43F4-875F-58E5CC54B270}">
      <dgm:prSet custT="1"/>
      <dgm:spPr/>
      <dgm:t>
        <a:bodyPr/>
        <a:lstStyle/>
        <a:p>
          <a:pPr rtl="0"/>
          <a:r>
            <a:rPr lang="en-US" sz="4800" b="1"/>
            <a:t>French:</a:t>
          </a:r>
          <a:r>
            <a:rPr lang="en-US" sz="4800"/>
            <a:t> 1, 2, 3, 4, 5, AP</a:t>
          </a:r>
        </a:p>
      </dgm:t>
    </dgm:pt>
    <dgm:pt modelId="{D3475514-7209-4407-865E-05B6783B5D22}" type="parTrans" cxnId="{C0F421F7-5858-43F6-800A-94D46315E5CE}">
      <dgm:prSet/>
      <dgm:spPr/>
      <dgm:t>
        <a:bodyPr/>
        <a:lstStyle/>
        <a:p>
          <a:endParaRPr lang="en-US"/>
        </a:p>
      </dgm:t>
    </dgm:pt>
    <dgm:pt modelId="{588A708E-E54A-497D-A4BA-DDCD2F668EEE}" type="sibTrans" cxnId="{C0F421F7-5858-43F6-800A-94D46315E5CE}">
      <dgm:prSet/>
      <dgm:spPr/>
      <dgm:t>
        <a:bodyPr/>
        <a:lstStyle/>
        <a:p>
          <a:endParaRPr lang="en-US"/>
        </a:p>
      </dgm:t>
    </dgm:pt>
    <dgm:pt modelId="{E153968C-B699-4325-87C7-0AAC25B460C4}">
      <dgm:prSet custT="1"/>
      <dgm:spPr/>
      <dgm:t>
        <a:bodyPr/>
        <a:lstStyle/>
        <a:p>
          <a:pPr rtl="0"/>
          <a:r>
            <a:rPr lang="en-US" sz="4800" b="1"/>
            <a:t>Spanish</a:t>
          </a:r>
          <a:r>
            <a:rPr lang="en-US" sz="4800"/>
            <a:t> 1, 2, 3, 4, 5, AP</a:t>
          </a:r>
        </a:p>
      </dgm:t>
    </dgm:pt>
    <dgm:pt modelId="{6F500F3A-E72F-488D-87AB-BFEF1D0911D6}" type="parTrans" cxnId="{55DF646B-EE8E-47C9-B31E-B20B17C0C9F7}">
      <dgm:prSet/>
      <dgm:spPr/>
      <dgm:t>
        <a:bodyPr/>
        <a:lstStyle/>
        <a:p>
          <a:endParaRPr lang="en-US"/>
        </a:p>
      </dgm:t>
    </dgm:pt>
    <dgm:pt modelId="{C34CB312-E977-4011-8003-C3A1E099AD1B}" type="sibTrans" cxnId="{55DF646B-EE8E-47C9-B31E-B20B17C0C9F7}">
      <dgm:prSet/>
      <dgm:spPr/>
      <dgm:t>
        <a:bodyPr/>
        <a:lstStyle/>
        <a:p>
          <a:endParaRPr lang="en-US"/>
        </a:p>
      </dgm:t>
    </dgm:pt>
    <dgm:pt modelId="{16D271FB-3D65-45B8-ACB6-A0F641439E6A}">
      <dgm:prSet custT="1"/>
      <dgm:spPr/>
      <dgm:t>
        <a:bodyPr/>
        <a:lstStyle/>
        <a:p>
          <a:pPr rtl="0"/>
          <a:r>
            <a:rPr lang="en-US" sz="4800" b="1"/>
            <a:t>German</a:t>
          </a:r>
          <a:r>
            <a:rPr lang="en-US" sz="4800"/>
            <a:t> 1, 2, 3, 4, AP</a:t>
          </a:r>
        </a:p>
      </dgm:t>
    </dgm:pt>
    <dgm:pt modelId="{B2B7DBA2-2246-4424-BD44-7FDEF9B857F8}" type="parTrans" cxnId="{AD1F6DFE-2671-4F00-A80E-9693BDE46FDD}">
      <dgm:prSet/>
      <dgm:spPr/>
      <dgm:t>
        <a:bodyPr/>
        <a:lstStyle/>
        <a:p>
          <a:endParaRPr lang="en-US"/>
        </a:p>
      </dgm:t>
    </dgm:pt>
    <dgm:pt modelId="{D6B823E3-D3B0-417E-BA57-4A9D6BE21733}" type="sibTrans" cxnId="{AD1F6DFE-2671-4F00-A80E-9693BDE46FDD}">
      <dgm:prSet/>
      <dgm:spPr/>
      <dgm:t>
        <a:bodyPr/>
        <a:lstStyle/>
        <a:p>
          <a:endParaRPr lang="en-US"/>
        </a:p>
      </dgm:t>
    </dgm:pt>
    <dgm:pt modelId="{FED3A0C7-D8A3-410F-8F46-575730AC14D9}" type="pres">
      <dgm:prSet presAssocID="{597F1900-187A-4C35-A636-364FD94DAB0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B11BDE7-1A68-4B8C-BB04-F8B848E4E75B}" type="pres">
      <dgm:prSet presAssocID="{38D43498-1DC0-43F4-875F-58E5CC54B270}" presName="circle1" presStyleLbl="node1" presStyleIdx="0" presStyleCnt="3"/>
      <dgm:spPr/>
    </dgm:pt>
    <dgm:pt modelId="{7337B91D-099F-423C-BB14-1FA5F4EE8E30}" type="pres">
      <dgm:prSet presAssocID="{38D43498-1DC0-43F4-875F-58E5CC54B270}" presName="space" presStyleCnt="0"/>
      <dgm:spPr/>
    </dgm:pt>
    <dgm:pt modelId="{8A867E4F-19B7-4D41-A0D6-05D3CFC3D3B6}" type="pres">
      <dgm:prSet presAssocID="{38D43498-1DC0-43F4-875F-58E5CC54B270}" presName="rect1" presStyleLbl="alignAcc1" presStyleIdx="0" presStyleCnt="3"/>
      <dgm:spPr/>
    </dgm:pt>
    <dgm:pt modelId="{22174B3A-5397-40C4-94AB-2177F559C36C}" type="pres">
      <dgm:prSet presAssocID="{E153968C-B699-4325-87C7-0AAC25B460C4}" presName="vertSpace2" presStyleLbl="node1" presStyleIdx="0" presStyleCnt="3"/>
      <dgm:spPr/>
    </dgm:pt>
    <dgm:pt modelId="{A696151D-6FE9-4FCE-99F6-010F0766B9D0}" type="pres">
      <dgm:prSet presAssocID="{E153968C-B699-4325-87C7-0AAC25B460C4}" presName="circle2" presStyleLbl="node1" presStyleIdx="1" presStyleCnt="3"/>
      <dgm:spPr/>
    </dgm:pt>
    <dgm:pt modelId="{A6BC76CD-7503-4B7D-8259-20E12128D7AF}" type="pres">
      <dgm:prSet presAssocID="{E153968C-B699-4325-87C7-0AAC25B460C4}" presName="rect2" presStyleLbl="alignAcc1" presStyleIdx="1" presStyleCnt="3"/>
      <dgm:spPr/>
    </dgm:pt>
    <dgm:pt modelId="{0DAA1A2A-40DA-4794-A110-9AAB972F6504}" type="pres">
      <dgm:prSet presAssocID="{16D271FB-3D65-45B8-ACB6-A0F641439E6A}" presName="vertSpace3" presStyleLbl="node1" presStyleIdx="1" presStyleCnt="3"/>
      <dgm:spPr/>
    </dgm:pt>
    <dgm:pt modelId="{6F9B7AD8-0F5D-44A4-860A-664974482925}" type="pres">
      <dgm:prSet presAssocID="{16D271FB-3D65-45B8-ACB6-A0F641439E6A}" presName="circle3" presStyleLbl="node1" presStyleIdx="2" presStyleCnt="3"/>
      <dgm:spPr/>
    </dgm:pt>
    <dgm:pt modelId="{C17C7363-09FA-441F-8379-320FB3FE07E3}" type="pres">
      <dgm:prSet presAssocID="{16D271FB-3D65-45B8-ACB6-A0F641439E6A}" presName="rect3" presStyleLbl="alignAcc1" presStyleIdx="2" presStyleCnt="3" custLinFactNeighborX="1695" custLinFactNeighborY="-3922"/>
      <dgm:spPr/>
    </dgm:pt>
    <dgm:pt modelId="{D1147E52-A98F-41EF-B4E6-E844058FE8A9}" type="pres">
      <dgm:prSet presAssocID="{38D43498-1DC0-43F4-875F-58E5CC54B27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11D2462C-137E-4CE5-AF2F-F626820DC600}" type="pres">
      <dgm:prSet presAssocID="{E153968C-B699-4325-87C7-0AAC25B460C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352D642-460C-402A-B9CF-38F68E56E75C}" type="pres">
      <dgm:prSet presAssocID="{16D271FB-3D65-45B8-ACB6-A0F641439E6A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3B78D704-7DCF-472D-B555-34AE4EE3A2E3}" type="presOf" srcId="{E153968C-B699-4325-87C7-0AAC25B460C4}" destId="{A6BC76CD-7503-4B7D-8259-20E12128D7AF}" srcOrd="0" destOrd="0" presId="urn:microsoft.com/office/officeart/2005/8/layout/target3"/>
    <dgm:cxn modelId="{6067EF39-6F91-49E0-A974-E1DCB190F181}" type="presOf" srcId="{E153968C-B699-4325-87C7-0AAC25B460C4}" destId="{11D2462C-137E-4CE5-AF2F-F626820DC600}" srcOrd="1" destOrd="0" presId="urn:microsoft.com/office/officeart/2005/8/layout/target3"/>
    <dgm:cxn modelId="{432B165D-70D0-4414-8F10-0B8F42FC2C11}" type="presOf" srcId="{16D271FB-3D65-45B8-ACB6-A0F641439E6A}" destId="{C17C7363-09FA-441F-8379-320FB3FE07E3}" srcOrd="0" destOrd="0" presId="urn:microsoft.com/office/officeart/2005/8/layout/target3"/>
    <dgm:cxn modelId="{37026248-6E4E-48ED-B9BF-E0011FDCC2B2}" type="presOf" srcId="{38D43498-1DC0-43F4-875F-58E5CC54B270}" destId="{D1147E52-A98F-41EF-B4E6-E844058FE8A9}" srcOrd="1" destOrd="0" presId="urn:microsoft.com/office/officeart/2005/8/layout/target3"/>
    <dgm:cxn modelId="{55DF646B-EE8E-47C9-B31E-B20B17C0C9F7}" srcId="{597F1900-187A-4C35-A636-364FD94DAB0F}" destId="{E153968C-B699-4325-87C7-0AAC25B460C4}" srcOrd="1" destOrd="0" parTransId="{6F500F3A-E72F-488D-87AB-BFEF1D0911D6}" sibTransId="{C34CB312-E977-4011-8003-C3A1E099AD1B}"/>
    <dgm:cxn modelId="{F85C0CBA-3D33-44FA-A139-0B7DA9802E21}" type="presOf" srcId="{597F1900-187A-4C35-A636-364FD94DAB0F}" destId="{FED3A0C7-D8A3-410F-8F46-575730AC14D9}" srcOrd="0" destOrd="0" presId="urn:microsoft.com/office/officeart/2005/8/layout/target3"/>
    <dgm:cxn modelId="{B2DF95C6-B4E9-48D2-9F61-2704873792BD}" type="presOf" srcId="{16D271FB-3D65-45B8-ACB6-A0F641439E6A}" destId="{6352D642-460C-402A-B9CF-38F68E56E75C}" srcOrd="1" destOrd="0" presId="urn:microsoft.com/office/officeart/2005/8/layout/target3"/>
    <dgm:cxn modelId="{63C575E3-3FC4-4CB6-B61B-D51D65B261DD}" type="presOf" srcId="{38D43498-1DC0-43F4-875F-58E5CC54B270}" destId="{8A867E4F-19B7-4D41-A0D6-05D3CFC3D3B6}" srcOrd="0" destOrd="0" presId="urn:microsoft.com/office/officeart/2005/8/layout/target3"/>
    <dgm:cxn modelId="{C0F421F7-5858-43F6-800A-94D46315E5CE}" srcId="{597F1900-187A-4C35-A636-364FD94DAB0F}" destId="{38D43498-1DC0-43F4-875F-58E5CC54B270}" srcOrd="0" destOrd="0" parTransId="{D3475514-7209-4407-865E-05B6783B5D22}" sibTransId="{588A708E-E54A-497D-A4BA-DDCD2F668EEE}"/>
    <dgm:cxn modelId="{AD1F6DFE-2671-4F00-A80E-9693BDE46FDD}" srcId="{597F1900-187A-4C35-A636-364FD94DAB0F}" destId="{16D271FB-3D65-45B8-ACB6-A0F641439E6A}" srcOrd="2" destOrd="0" parTransId="{B2B7DBA2-2246-4424-BD44-7FDEF9B857F8}" sibTransId="{D6B823E3-D3B0-417E-BA57-4A9D6BE21733}"/>
    <dgm:cxn modelId="{95AAFF58-F818-4280-9391-E38559935833}" type="presParOf" srcId="{FED3A0C7-D8A3-410F-8F46-575730AC14D9}" destId="{5B11BDE7-1A68-4B8C-BB04-F8B848E4E75B}" srcOrd="0" destOrd="0" presId="urn:microsoft.com/office/officeart/2005/8/layout/target3"/>
    <dgm:cxn modelId="{A59298EB-9797-46C6-97F3-CE854440852D}" type="presParOf" srcId="{FED3A0C7-D8A3-410F-8F46-575730AC14D9}" destId="{7337B91D-099F-423C-BB14-1FA5F4EE8E30}" srcOrd="1" destOrd="0" presId="urn:microsoft.com/office/officeart/2005/8/layout/target3"/>
    <dgm:cxn modelId="{57E1A631-F4A9-4781-918E-62CC2FBFAD3F}" type="presParOf" srcId="{FED3A0C7-D8A3-410F-8F46-575730AC14D9}" destId="{8A867E4F-19B7-4D41-A0D6-05D3CFC3D3B6}" srcOrd="2" destOrd="0" presId="urn:microsoft.com/office/officeart/2005/8/layout/target3"/>
    <dgm:cxn modelId="{4BDD4589-FA3D-4136-85DD-8B8C184284D8}" type="presParOf" srcId="{FED3A0C7-D8A3-410F-8F46-575730AC14D9}" destId="{22174B3A-5397-40C4-94AB-2177F559C36C}" srcOrd="3" destOrd="0" presId="urn:microsoft.com/office/officeart/2005/8/layout/target3"/>
    <dgm:cxn modelId="{B3122E7A-57A6-4FA2-B170-3D7C67554590}" type="presParOf" srcId="{FED3A0C7-D8A3-410F-8F46-575730AC14D9}" destId="{A696151D-6FE9-4FCE-99F6-010F0766B9D0}" srcOrd="4" destOrd="0" presId="urn:microsoft.com/office/officeart/2005/8/layout/target3"/>
    <dgm:cxn modelId="{8361A4A6-AA98-4A57-BD65-836FCF2549C9}" type="presParOf" srcId="{FED3A0C7-D8A3-410F-8F46-575730AC14D9}" destId="{A6BC76CD-7503-4B7D-8259-20E12128D7AF}" srcOrd="5" destOrd="0" presId="urn:microsoft.com/office/officeart/2005/8/layout/target3"/>
    <dgm:cxn modelId="{EEF68572-E70E-4437-8E73-31F6470FA1DF}" type="presParOf" srcId="{FED3A0C7-D8A3-410F-8F46-575730AC14D9}" destId="{0DAA1A2A-40DA-4794-A110-9AAB972F6504}" srcOrd="6" destOrd="0" presId="urn:microsoft.com/office/officeart/2005/8/layout/target3"/>
    <dgm:cxn modelId="{B5E0C9ED-CAF7-4BC2-9D42-02C4C5AA1244}" type="presParOf" srcId="{FED3A0C7-D8A3-410F-8F46-575730AC14D9}" destId="{6F9B7AD8-0F5D-44A4-860A-664974482925}" srcOrd="7" destOrd="0" presId="urn:microsoft.com/office/officeart/2005/8/layout/target3"/>
    <dgm:cxn modelId="{22AAB7D8-29B1-4411-8AA7-7EDDD1D21C69}" type="presParOf" srcId="{FED3A0C7-D8A3-410F-8F46-575730AC14D9}" destId="{C17C7363-09FA-441F-8379-320FB3FE07E3}" srcOrd="8" destOrd="0" presId="urn:microsoft.com/office/officeart/2005/8/layout/target3"/>
    <dgm:cxn modelId="{100DA1A2-C436-4B42-8110-BE95F1AC11CE}" type="presParOf" srcId="{FED3A0C7-D8A3-410F-8F46-575730AC14D9}" destId="{D1147E52-A98F-41EF-B4E6-E844058FE8A9}" srcOrd="9" destOrd="0" presId="urn:microsoft.com/office/officeart/2005/8/layout/target3"/>
    <dgm:cxn modelId="{3FE56449-58E8-4D28-9F22-68A4217FB4F8}" type="presParOf" srcId="{FED3A0C7-D8A3-410F-8F46-575730AC14D9}" destId="{11D2462C-137E-4CE5-AF2F-F626820DC600}" srcOrd="10" destOrd="0" presId="urn:microsoft.com/office/officeart/2005/8/layout/target3"/>
    <dgm:cxn modelId="{98409108-C0AA-4093-8350-F090DD634307}" type="presParOf" srcId="{FED3A0C7-D8A3-410F-8F46-575730AC14D9}" destId="{6352D642-460C-402A-B9CF-38F68E56E75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0D6D63F-990A-4407-9E5C-D9B2156D6F8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59D34-9FF6-41F5-B3F0-A77DB3673A02}">
      <dgm:prSet custT="1"/>
      <dgm:spPr>
        <a:solidFill>
          <a:srgbClr val="00B050"/>
        </a:solidFill>
      </dgm:spPr>
      <dgm:t>
        <a:bodyPr/>
        <a:lstStyle/>
        <a:p>
          <a:endParaRPr lang="en-US" sz="3000" dirty="0"/>
        </a:p>
        <a:p>
          <a:r>
            <a:rPr lang="en-US" sz="3000" dirty="0"/>
            <a:t>International Baccalaureate (IB)</a:t>
          </a:r>
        </a:p>
        <a:p>
          <a:endParaRPr lang="en-US" sz="3000" dirty="0"/>
        </a:p>
      </dgm:t>
    </dgm:pt>
    <dgm:pt modelId="{1BCFBFBE-337A-4FD6-B313-9B4B8EDE416F}" type="parTrans" cxnId="{958D7914-7550-450B-B0E3-20873FC4012E}">
      <dgm:prSet/>
      <dgm:spPr/>
      <dgm:t>
        <a:bodyPr/>
        <a:lstStyle/>
        <a:p>
          <a:endParaRPr lang="en-US"/>
        </a:p>
      </dgm:t>
    </dgm:pt>
    <dgm:pt modelId="{82661C2F-4B4F-4F8E-87A0-437B567B8031}" type="sibTrans" cxnId="{958D7914-7550-450B-B0E3-20873FC4012E}">
      <dgm:prSet/>
      <dgm:spPr/>
      <dgm:t>
        <a:bodyPr/>
        <a:lstStyle/>
        <a:p>
          <a:endParaRPr lang="en-US"/>
        </a:p>
      </dgm:t>
    </dgm:pt>
    <dgm:pt modelId="{72F67D36-51AB-4E59-9AFC-AF9512217973}" type="pres">
      <dgm:prSet presAssocID="{90D6D63F-990A-4407-9E5C-D9B2156D6F8C}" presName="Name0" presStyleCnt="0">
        <dgm:presLayoutVars>
          <dgm:dir/>
          <dgm:resizeHandles val="exact"/>
        </dgm:presLayoutVars>
      </dgm:prSet>
      <dgm:spPr/>
    </dgm:pt>
    <dgm:pt modelId="{5195C314-5E77-40E6-B7D3-C3E8E8C49260}" type="pres">
      <dgm:prSet presAssocID="{3FC59D34-9FF6-41F5-B3F0-A77DB3673A02}" presName="node" presStyleLbl="node1" presStyleIdx="0" presStyleCnt="1" custLinFactNeighborY="-2211">
        <dgm:presLayoutVars>
          <dgm:bulletEnabled val="1"/>
        </dgm:presLayoutVars>
      </dgm:prSet>
      <dgm:spPr/>
    </dgm:pt>
  </dgm:ptLst>
  <dgm:cxnLst>
    <dgm:cxn modelId="{38AB4901-BADA-498C-BBF4-89DC858C71AB}" type="presOf" srcId="{90D6D63F-990A-4407-9E5C-D9B2156D6F8C}" destId="{72F67D36-51AB-4E59-9AFC-AF9512217973}" srcOrd="0" destOrd="0" presId="urn:microsoft.com/office/officeart/2005/8/layout/process1"/>
    <dgm:cxn modelId="{958D7914-7550-450B-B0E3-20873FC4012E}" srcId="{90D6D63F-990A-4407-9E5C-D9B2156D6F8C}" destId="{3FC59D34-9FF6-41F5-B3F0-A77DB3673A02}" srcOrd="0" destOrd="0" parTransId="{1BCFBFBE-337A-4FD6-B313-9B4B8EDE416F}" sibTransId="{82661C2F-4B4F-4F8E-87A0-437B567B8031}"/>
    <dgm:cxn modelId="{6E44F4C6-3615-42BC-BFDB-3663397A4AEE}" type="presOf" srcId="{3FC59D34-9FF6-41F5-B3F0-A77DB3673A02}" destId="{5195C314-5E77-40E6-B7D3-C3E8E8C49260}" srcOrd="0" destOrd="0" presId="urn:microsoft.com/office/officeart/2005/8/layout/process1"/>
    <dgm:cxn modelId="{33B22B68-B667-48C1-8561-4ABD9591FCD5}" type="presParOf" srcId="{72F67D36-51AB-4E59-9AFC-AF9512217973}" destId="{5195C314-5E77-40E6-B7D3-C3E8E8C4926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7839E1C-DE72-4C8F-B532-45694FA977A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A50216-9B20-48F4-A9F2-205F2BF39DE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Two Options: IB Diploma Candidate (“full program”)</a:t>
          </a:r>
        </a:p>
        <a:p>
          <a:r>
            <a:rPr lang="en-US" dirty="0">
              <a:solidFill>
                <a:schemeClr val="bg1"/>
              </a:solidFill>
            </a:rPr>
            <a:t>IB Course Candidate (students take individual courses). </a:t>
          </a:r>
        </a:p>
      </dgm:t>
    </dgm:pt>
    <dgm:pt modelId="{DCFC5058-298D-484C-9B60-4FA87BB0A26C}" type="parTrans" cxnId="{2B2A4CCF-DCFB-4F02-96C8-63029DCEFAF5}">
      <dgm:prSet/>
      <dgm:spPr/>
      <dgm:t>
        <a:bodyPr/>
        <a:lstStyle/>
        <a:p>
          <a:endParaRPr lang="en-US"/>
        </a:p>
      </dgm:t>
    </dgm:pt>
    <dgm:pt modelId="{62D1B850-AA48-4A84-BB4A-905FFE9BFE1D}" type="sibTrans" cxnId="{2B2A4CCF-DCFB-4F02-96C8-63029DCEFAF5}">
      <dgm:prSet/>
      <dgm:spPr/>
      <dgm:t>
        <a:bodyPr/>
        <a:lstStyle/>
        <a:p>
          <a:endParaRPr lang="en-US"/>
        </a:p>
      </dgm:t>
    </dgm:pt>
    <dgm:pt modelId="{36BD7E1B-65E4-4031-A326-0ADFF2E95D52}">
      <dgm:prSet/>
      <dgm:spPr/>
      <dgm:t>
        <a:bodyPr/>
        <a:lstStyle/>
        <a:p>
          <a:r>
            <a:rPr lang="en-US" dirty="0"/>
            <a:t>IB courses typically start in 11</a:t>
          </a:r>
          <a:r>
            <a:rPr lang="en-US" baseline="30000" dirty="0"/>
            <a:t>th</a:t>
          </a:r>
          <a:r>
            <a:rPr lang="en-US" dirty="0"/>
            <a:t> grade. </a:t>
          </a:r>
        </a:p>
      </dgm:t>
    </dgm:pt>
    <dgm:pt modelId="{08DB9ABD-EEAC-40A2-97F5-C765DAC5F658}" type="parTrans" cxnId="{0D5A8CDC-EE06-430F-86A4-8C4B664F3329}">
      <dgm:prSet/>
      <dgm:spPr/>
      <dgm:t>
        <a:bodyPr/>
        <a:lstStyle/>
        <a:p>
          <a:endParaRPr lang="en-US"/>
        </a:p>
      </dgm:t>
    </dgm:pt>
    <dgm:pt modelId="{174216D3-5DC2-4B52-814B-1315B432FDE9}" type="sibTrans" cxnId="{0D5A8CDC-EE06-430F-86A4-8C4B664F3329}">
      <dgm:prSet/>
      <dgm:spPr/>
      <dgm:t>
        <a:bodyPr/>
        <a:lstStyle/>
        <a:p>
          <a:endParaRPr lang="en-US"/>
        </a:p>
      </dgm:t>
    </dgm:pt>
    <dgm:pt modelId="{62625080-A9ED-40F3-BA2E-B509C2076DA0}">
      <dgm:prSet/>
      <dgm:spPr/>
      <dgm:t>
        <a:bodyPr/>
        <a:lstStyle/>
        <a:p>
          <a:r>
            <a:rPr lang="en-US" dirty="0"/>
            <a:t> Most students who take IB courses are in honors courses in 9</a:t>
          </a:r>
          <a:r>
            <a:rPr lang="en-US" baseline="30000" dirty="0"/>
            <a:t>th</a:t>
          </a:r>
          <a:r>
            <a:rPr lang="en-US" dirty="0"/>
            <a:t> and 10</a:t>
          </a:r>
          <a:r>
            <a:rPr lang="en-US" baseline="30000" dirty="0"/>
            <a:t>th</a:t>
          </a:r>
          <a:r>
            <a:rPr lang="en-US" dirty="0"/>
            <a:t> grade. </a:t>
          </a:r>
        </a:p>
      </dgm:t>
    </dgm:pt>
    <dgm:pt modelId="{E4A80554-682A-4A18-8F56-FE6120486BE6}" type="parTrans" cxnId="{4C632354-4A5A-4D02-BA5F-15FA3DA234E2}">
      <dgm:prSet/>
      <dgm:spPr/>
      <dgm:t>
        <a:bodyPr/>
        <a:lstStyle/>
        <a:p>
          <a:endParaRPr lang="en-US"/>
        </a:p>
      </dgm:t>
    </dgm:pt>
    <dgm:pt modelId="{CE7C1985-0DE5-4C65-BD40-965FE87BF629}" type="sibTrans" cxnId="{4C632354-4A5A-4D02-BA5F-15FA3DA234E2}">
      <dgm:prSet/>
      <dgm:spPr/>
      <dgm:t>
        <a:bodyPr/>
        <a:lstStyle/>
        <a:p>
          <a:endParaRPr lang="en-US"/>
        </a:p>
      </dgm:t>
    </dgm:pt>
    <dgm:pt modelId="{19AE2F51-89AC-4140-8460-0BB02C1CC2AE}">
      <dgm:prSet/>
      <dgm:spPr/>
      <dgm:t>
        <a:bodyPr/>
        <a:lstStyle/>
        <a:p>
          <a:r>
            <a:rPr lang="en-US" dirty="0"/>
            <a:t>Colleges typically view AP and IB courses as equally rigorous. </a:t>
          </a:r>
        </a:p>
      </dgm:t>
    </dgm:pt>
    <dgm:pt modelId="{393C0E6A-B26D-480C-98DA-88552D82C9D9}" type="parTrans" cxnId="{EEA32309-FECA-478A-8612-D03BFF29D7D1}">
      <dgm:prSet/>
      <dgm:spPr/>
      <dgm:t>
        <a:bodyPr/>
        <a:lstStyle/>
        <a:p>
          <a:endParaRPr lang="en-US"/>
        </a:p>
      </dgm:t>
    </dgm:pt>
    <dgm:pt modelId="{13E564D9-9B03-4235-87C1-9C025D8D9BBE}" type="sibTrans" cxnId="{EEA32309-FECA-478A-8612-D03BFF29D7D1}">
      <dgm:prSet/>
      <dgm:spPr/>
      <dgm:t>
        <a:bodyPr/>
        <a:lstStyle/>
        <a:p>
          <a:endParaRPr lang="en-US"/>
        </a:p>
      </dgm:t>
    </dgm:pt>
    <dgm:pt modelId="{2091266C-AF1B-4D6B-BFF8-A3E2251CABC2}" type="pres">
      <dgm:prSet presAssocID="{97839E1C-DE72-4C8F-B532-45694FA977A4}" presName="linearFlow" presStyleCnt="0">
        <dgm:presLayoutVars>
          <dgm:dir/>
          <dgm:resizeHandles val="exact"/>
        </dgm:presLayoutVars>
      </dgm:prSet>
      <dgm:spPr/>
    </dgm:pt>
    <dgm:pt modelId="{5F0487EE-779F-48D3-9C81-FB0565A09FC2}" type="pres">
      <dgm:prSet presAssocID="{6DA50216-9B20-48F4-A9F2-205F2BF39DE1}" presName="composite" presStyleCnt="0"/>
      <dgm:spPr/>
    </dgm:pt>
    <dgm:pt modelId="{75E3BD34-3010-45A8-8339-F32E2CFF08DC}" type="pres">
      <dgm:prSet presAssocID="{6DA50216-9B20-48F4-A9F2-205F2BF39DE1}" presName="imgShp" presStyleLbl="fgImgPlace1" presStyleIdx="0" presStyleCnt="4" custLinFactNeighborX="-24357" custLinFactNeighborY="7190"/>
      <dgm:spPr>
        <a:pattFill prst="pct90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</dgm:spPr>
    </dgm:pt>
    <dgm:pt modelId="{27B121C6-E453-465E-86CD-E58B5E65BABF}" type="pres">
      <dgm:prSet presAssocID="{6DA50216-9B20-48F4-A9F2-205F2BF39DE1}" presName="txShp" presStyleLbl="node1" presStyleIdx="0" presStyleCnt="4" custScaleX="111804" custLinFactNeighborX="-201" custLinFactNeighborY="-4400">
        <dgm:presLayoutVars>
          <dgm:bulletEnabled val="1"/>
        </dgm:presLayoutVars>
      </dgm:prSet>
      <dgm:spPr/>
    </dgm:pt>
    <dgm:pt modelId="{6B3E92B2-389A-47A2-BA09-E8F2B086EAD8}" type="pres">
      <dgm:prSet presAssocID="{62D1B850-AA48-4A84-BB4A-905FFE9BFE1D}" presName="spacing" presStyleCnt="0"/>
      <dgm:spPr/>
    </dgm:pt>
    <dgm:pt modelId="{F5A48534-DE78-4BD4-9769-29E5AEA10027}" type="pres">
      <dgm:prSet presAssocID="{36BD7E1B-65E4-4031-A326-0ADFF2E95D52}" presName="composite" presStyleCnt="0"/>
      <dgm:spPr/>
    </dgm:pt>
    <dgm:pt modelId="{903855B6-0821-4D3E-9EBB-5ED2BE4B312E}" type="pres">
      <dgm:prSet presAssocID="{36BD7E1B-65E4-4031-A326-0ADFF2E95D52}" presName="imgShp" presStyleLbl="fgImgPlace1" presStyleIdx="1" presStyleCnt="4" custLinFactNeighborX="-26997" custLinFactNeighborY="75"/>
      <dgm:spPr>
        <a:pattFill prst="pct90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D2A5C29C-78F6-4233-844E-C2A4D9C6EE89}" type="pres">
      <dgm:prSet presAssocID="{36BD7E1B-65E4-4031-A326-0ADFF2E95D52}" presName="txShp" presStyleLbl="node1" presStyleIdx="1" presStyleCnt="4" custScaleX="109590">
        <dgm:presLayoutVars>
          <dgm:bulletEnabled val="1"/>
        </dgm:presLayoutVars>
      </dgm:prSet>
      <dgm:spPr/>
    </dgm:pt>
    <dgm:pt modelId="{9062B51B-55FE-4452-B585-335CC52C7B05}" type="pres">
      <dgm:prSet presAssocID="{174216D3-5DC2-4B52-814B-1315B432FDE9}" presName="spacing" presStyleCnt="0"/>
      <dgm:spPr/>
    </dgm:pt>
    <dgm:pt modelId="{0190DF04-5921-4CDB-BBC3-DFED88F904FF}" type="pres">
      <dgm:prSet presAssocID="{62625080-A9ED-40F3-BA2E-B509C2076DA0}" presName="composite" presStyleCnt="0"/>
      <dgm:spPr/>
    </dgm:pt>
    <dgm:pt modelId="{26C60071-289B-4CF4-B827-3761674F43E8}" type="pres">
      <dgm:prSet presAssocID="{62625080-A9ED-40F3-BA2E-B509C2076DA0}" presName="imgShp" presStyleLbl="fgImgPlace1" presStyleIdx="2" presStyleCnt="4" custLinFactNeighborX="-34749" custLinFactNeighborY="5110"/>
      <dgm:spPr>
        <a:pattFill prst="pct90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0E0B0C69-72FF-4788-9EC2-19EBBA1002B5}" type="pres">
      <dgm:prSet presAssocID="{62625080-A9ED-40F3-BA2E-B509C2076DA0}" presName="txShp" presStyleLbl="node1" presStyleIdx="2" presStyleCnt="4" custScaleX="107376">
        <dgm:presLayoutVars>
          <dgm:bulletEnabled val="1"/>
        </dgm:presLayoutVars>
      </dgm:prSet>
      <dgm:spPr/>
    </dgm:pt>
    <dgm:pt modelId="{4509F706-0B2B-45B8-B286-5254A3DA3D3B}" type="pres">
      <dgm:prSet presAssocID="{CE7C1985-0DE5-4C65-BD40-965FE87BF629}" presName="spacing" presStyleCnt="0"/>
      <dgm:spPr/>
    </dgm:pt>
    <dgm:pt modelId="{576EDC31-29B6-4ED2-9E39-231121DB17D0}" type="pres">
      <dgm:prSet presAssocID="{19AE2F51-89AC-4140-8460-0BB02C1CC2AE}" presName="composite" presStyleCnt="0"/>
      <dgm:spPr/>
    </dgm:pt>
    <dgm:pt modelId="{2AA6E370-BF7C-4805-A7A9-57622C1718BE}" type="pres">
      <dgm:prSet presAssocID="{19AE2F51-89AC-4140-8460-0BB02C1CC2AE}" presName="imgShp" presStyleLbl="fgImgPlace1" presStyleIdx="3" presStyleCnt="4" custAng="20946273" custLinFactNeighborX="-27559" custLinFactNeighborY="-3595"/>
      <dgm:spPr>
        <a:pattFill prst="pct90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CB41AF64-D38F-4ED3-BB9E-82315C9D89F8}" type="pres">
      <dgm:prSet presAssocID="{19AE2F51-89AC-4140-8460-0BB02C1CC2AE}" presName="txShp" presStyleLbl="node1" presStyleIdx="3" presStyleCnt="4" custScaleX="107376">
        <dgm:presLayoutVars>
          <dgm:bulletEnabled val="1"/>
        </dgm:presLayoutVars>
      </dgm:prSet>
      <dgm:spPr/>
    </dgm:pt>
  </dgm:ptLst>
  <dgm:cxnLst>
    <dgm:cxn modelId="{EEA32309-FECA-478A-8612-D03BFF29D7D1}" srcId="{97839E1C-DE72-4C8F-B532-45694FA977A4}" destId="{19AE2F51-89AC-4140-8460-0BB02C1CC2AE}" srcOrd="3" destOrd="0" parTransId="{393C0E6A-B26D-480C-98DA-88552D82C9D9}" sibTransId="{13E564D9-9B03-4235-87C1-9C025D8D9BBE}"/>
    <dgm:cxn modelId="{4C632354-4A5A-4D02-BA5F-15FA3DA234E2}" srcId="{97839E1C-DE72-4C8F-B532-45694FA977A4}" destId="{62625080-A9ED-40F3-BA2E-B509C2076DA0}" srcOrd="2" destOrd="0" parTransId="{E4A80554-682A-4A18-8F56-FE6120486BE6}" sibTransId="{CE7C1985-0DE5-4C65-BD40-965FE87BF629}"/>
    <dgm:cxn modelId="{F816618F-FD30-4EE9-9C2C-6DF734E10F24}" type="presOf" srcId="{97839E1C-DE72-4C8F-B532-45694FA977A4}" destId="{2091266C-AF1B-4D6B-BFF8-A3E2251CABC2}" srcOrd="0" destOrd="0" presId="urn:microsoft.com/office/officeart/2005/8/layout/vList3"/>
    <dgm:cxn modelId="{2B593CA9-10BE-47A9-9D48-8758F609426F}" type="presOf" srcId="{19AE2F51-89AC-4140-8460-0BB02C1CC2AE}" destId="{CB41AF64-D38F-4ED3-BB9E-82315C9D89F8}" srcOrd="0" destOrd="0" presId="urn:microsoft.com/office/officeart/2005/8/layout/vList3"/>
    <dgm:cxn modelId="{348474B5-F625-4C08-A7FB-097661C89877}" type="presOf" srcId="{6DA50216-9B20-48F4-A9F2-205F2BF39DE1}" destId="{27B121C6-E453-465E-86CD-E58B5E65BABF}" srcOrd="0" destOrd="0" presId="urn:microsoft.com/office/officeart/2005/8/layout/vList3"/>
    <dgm:cxn modelId="{2B2A4CCF-DCFB-4F02-96C8-63029DCEFAF5}" srcId="{97839E1C-DE72-4C8F-B532-45694FA977A4}" destId="{6DA50216-9B20-48F4-A9F2-205F2BF39DE1}" srcOrd="0" destOrd="0" parTransId="{DCFC5058-298D-484C-9B60-4FA87BB0A26C}" sibTransId="{62D1B850-AA48-4A84-BB4A-905FFE9BFE1D}"/>
    <dgm:cxn modelId="{CAF70FD6-9253-4949-888F-DD3C2832B321}" type="presOf" srcId="{36BD7E1B-65E4-4031-A326-0ADFF2E95D52}" destId="{D2A5C29C-78F6-4233-844E-C2A4D9C6EE89}" srcOrd="0" destOrd="0" presId="urn:microsoft.com/office/officeart/2005/8/layout/vList3"/>
    <dgm:cxn modelId="{0D5A8CDC-EE06-430F-86A4-8C4B664F3329}" srcId="{97839E1C-DE72-4C8F-B532-45694FA977A4}" destId="{36BD7E1B-65E4-4031-A326-0ADFF2E95D52}" srcOrd="1" destOrd="0" parTransId="{08DB9ABD-EEAC-40A2-97F5-C765DAC5F658}" sibTransId="{174216D3-5DC2-4B52-814B-1315B432FDE9}"/>
    <dgm:cxn modelId="{0B0071F7-C090-44D1-9ACF-318B2C087D46}" type="presOf" srcId="{62625080-A9ED-40F3-BA2E-B509C2076DA0}" destId="{0E0B0C69-72FF-4788-9EC2-19EBBA1002B5}" srcOrd="0" destOrd="0" presId="urn:microsoft.com/office/officeart/2005/8/layout/vList3"/>
    <dgm:cxn modelId="{C970DA17-90FD-405B-A7C1-D2E57769390B}" type="presParOf" srcId="{2091266C-AF1B-4D6B-BFF8-A3E2251CABC2}" destId="{5F0487EE-779F-48D3-9C81-FB0565A09FC2}" srcOrd="0" destOrd="0" presId="urn:microsoft.com/office/officeart/2005/8/layout/vList3"/>
    <dgm:cxn modelId="{1C2A50FB-94CF-4331-8F65-920D0181403C}" type="presParOf" srcId="{5F0487EE-779F-48D3-9C81-FB0565A09FC2}" destId="{75E3BD34-3010-45A8-8339-F32E2CFF08DC}" srcOrd="0" destOrd="0" presId="urn:microsoft.com/office/officeart/2005/8/layout/vList3"/>
    <dgm:cxn modelId="{933045B3-4D4B-4CA6-9C05-52F7FACA0447}" type="presParOf" srcId="{5F0487EE-779F-48D3-9C81-FB0565A09FC2}" destId="{27B121C6-E453-465E-86CD-E58B5E65BABF}" srcOrd="1" destOrd="0" presId="urn:microsoft.com/office/officeart/2005/8/layout/vList3"/>
    <dgm:cxn modelId="{13D7DC09-03CA-4356-837A-4684D099F19A}" type="presParOf" srcId="{2091266C-AF1B-4D6B-BFF8-A3E2251CABC2}" destId="{6B3E92B2-389A-47A2-BA09-E8F2B086EAD8}" srcOrd="1" destOrd="0" presId="urn:microsoft.com/office/officeart/2005/8/layout/vList3"/>
    <dgm:cxn modelId="{CADC35E8-DDB3-49FA-B571-543570505743}" type="presParOf" srcId="{2091266C-AF1B-4D6B-BFF8-A3E2251CABC2}" destId="{F5A48534-DE78-4BD4-9769-29E5AEA10027}" srcOrd="2" destOrd="0" presId="urn:microsoft.com/office/officeart/2005/8/layout/vList3"/>
    <dgm:cxn modelId="{0CF44788-0E4B-450A-8338-897D168F1E28}" type="presParOf" srcId="{F5A48534-DE78-4BD4-9769-29E5AEA10027}" destId="{903855B6-0821-4D3E-9EBB-5ED2BE4B312E}" srcOrd="0" destOrd="0" presId="urn:microsoft.com/office/officeart/2005/8/layout/vList3"/>
    <dgm:cxn modelId="{F8CFB184-7CCA-4E2E-B69E-ED5ACAFB6F56}" type="presParOf" srcId="{F5A48534-DE78-4BD4-9769-29E5AEA10027}" destId="{D2A5C29C-78F6-4233-844E-C2A4D9C6EE89}" srcOrd="1" destOrd="0" presId="urn:microsoft.com/office/officeart/2005/8/layout/vList3"/>
    <dgm:cxn modelId="{43F24F2A-30EB-459E-987C-B21B89C41BE7}" type="presParOf" srcId="{2091266C-AF1B-4D6B-BFF8-A3E2251CABC2}" destId="{9062B51B-55FE-4452-B585-335CC52C7B05}" srcOrd="3" destOrd="0" presId="urn:microsoft.com/office/officeart/2005/8/layout/vList3"/>
    <dgm:cxn modelId="{FCBF1261-94BA-4A0E-8AEB-9CAD7DAA0492}" type="presParOf" srcId="{2091266C-AF1B-4D6B-BFF8-A3E2251CABC2}" destId="{0190DF04-5921-4CDB-BBC3-DFED88F904FF}" srcOrd="4" destOrd="0" presId="urn:microsoft.com/office/officeart/2005/8/layout/vList3"/>
    <dgm:cxn modelId="{59BF42A5-E3F1-4CB2-9E3A-E79E89A609AE}" type="presParOf" srcId="{0190DF04-5921-4CDB-BBC3-DFED88F904FF}" destId="{26C60071-289B-4CF4-B827-3761674F43E8}" srcOrd="0" destOrd="0" presId="urn:microsoft.com/office/officeart/2005/8/layout/vList3"/>
    <dgm:cxn modelId="{4CF6B973-97AF-4B08-AC50-C22951893BEC}" type="presParOf" srcId="{0190DF04-5921-4CDB-BBC3-DFED88F904FF}" destId="{0E0B0C69-72FF-4788-9EC2-19EBBA1002B5}" srcOrd="1" destOrd="0" presId="urn:microsoft.com/office/officeart/2005/8/layout/vList3"/>
    <dgm:cxn modelId="{C0C325C9-5A00-4C2E-856B-2ED340EFFA4F}" type="presParOf" srcId="{2091266C-AF1B-4D6B-BFF8-A3E2251CABC2}" destId="{4509F706-0B2B-45B8-B286-5254A3DA3D3B}" srcOrd="5" destOrd="0" presId="urn:microsoft.com/office/officeart/2005/8/layout/vList3"/>
    <dgm:cxn modelId="{B6C1E8F9-8CAF-4578-9573-5A61480B12E8}" type="presParOf" srcId="{2091266C-AF1B-4D6B-BFF8-A3E2251CABC2}" destId="{576EDC31-29B6-4ED2-9E39-231121DB17D0}" srcOrd="6" destOrd="0" presId="urn:microsoft.com/office/officeart/2005/8/layout/vList3"/>
    <dgm:cxn modelId="{C8AB0A68-905B-4769-82D3-23C1F84DA42A}" type="presParOf" srcId="{576EDC31-29B6-4ED2-9E39-231121DB17D0}" destId="{2AA6E370-BF7C-4805-A7A9-57622C1718BE}" srcOrd="0" destOrd="0" presId="urn:microsoft.com/office/officeart/2005/8/layout/vList3"/>
    <dgm:cxn modelId="{5E2193F6-E6B4-405E-89FB-B1B24CFE47B1}" type="presParOf" srcId="{576EDC31-29B6-4ED2-9E39-231121DB17D0}" destId="{CB41AF64-D38F-4ED3-BB9E-82315C9D89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D6D63F-990A-4407-9E5C-D9B2156D6F8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59D34-9FF6-41F5-B3F0-A77DB3673A02}">
      <dgm:prSet custT="1"/>
      <dgm:spPr>
        <a:solidFill>
          <a:srgbClr val="0070C0"/>
        </a:solidFill>
      </dgm:spPr>
      <dgm:t>
        <a:bodyPr/>
        <a:lstStyle/>
        <a:p>
          <a:endParaRPr lang="en-US" sz="3000" dirty="0"/>
        </a:p>
        <a:p>
          <a:r>
            <a:rPr lang="en-US" sz="3000" dirty="0"/>
            <a:t>Course Registration for 2020-2021 </a:t>
          </a:r>
        </a:p>
        <a:p>
          <a:endParaRPr lang="en-US" sz="3000" dirty="0"/>
        </a:p>
      </dgm:t>
    </dgm:pt>
    <dgm:pt modelId="{1BCFBFBE-337A-4FD6-B313-9B4B8EDE416F}" type="parTrans" cxnId="{958D7914-7550-450B-B0E3-20873FC4012E}">
      <dgm:prSet/>
      <dgm:spPr/>
      <dgm:t>
        <a:bodyPr/>
        <a:lstStyle/>
        <a:p>
          <a:endParaRPr lang="en-US"/>
        </a:p>
      </dgm:t>
    </dgm:pt>
    <dgm:pt modelId="{82661C2F-4B4F-4F8E-87A0-437B567B8031}" type="sibTrans" cxnId="{958D7914-7550-450B-B0E3-20873FC4012E}">
      <dgm:prSet/>
      <dgm:spPr/>
      <dgm:t>
        <a:bodyPr/>
        <a:lstStyle/>
        <a:p>
          <a:endParaRPr lang="en-US"/>
        </a:p>
      </dgm:t>
    </dgm:pt>
    <dgm:pt modelId="{72F67D36-51AB-4E59-9AFC-AF9512217973}" type="pres">
      <dgm:prSet presAssocID="{90D6D63F-990A-4407-9E5C-D9B2156D6F8C}" presName="Name0" presStyleCnt="0">
        <dgm:presLayoutVars>
          <dgm:dir/>
          <dgm:resizeHandles val="exact"/>
        </dgm:presLayoutVars>
      </dgm:prSet>
      <dgm:spPr/>
    </dgm:pt>
    <dgm:pt modelId="{5195C314-5E77-40E6-B7D3-C3E8E8C49260}" type="pres">
      <dgm:prSet presAssocID="{3FC59D34-9FF6-41F5-B3F0-A77DB3673A02}" presName="node" presStyleLbl="node1" presStyleIdx="0" presStyleCnt="1">
        <dgm:presLayoutVars>
          <dgm:bulletEnabled val="1"/>
        </dgm:presLayoutVars>
      </dgm:prSet>
      <dgm:spPr/>
    </dgm:pt>
  </dgm:ptLst>
  <dgm:cxnLst>
    <dgm:cxn modelId="{38AB4901-BADA-498C-BBF4-89DC858C71AB}" type="presOf" srcId="{90D6D63F-990A-4407-9E5C-D9B2156D6F8C}" destId="{72F67D36-51AB-4E59-9AFC-AF9512217973}" srcOrd="0" destOrd="0" presId="urn:microsoft.com/office/officeart/2005/8/layout/process1"/>
    <dgm:cxn modelId="{958D7914-7550-450B-B0E3-20873FC4012E}" srcId="{90D6D63F-990A-4407-9E5C-D9B2156D6F8C}" destId="{3FC59D34-9FF6-41F5-B3F0-A77DB3673A02}" srcOrd="0" destOrd="0" parTransId="{1BCFBFBE-337A-4FD6-B313-9B4B8EDE416F}" sibTransId="{82661C2F-4B4F-4F8E-87A0-437B567B8031}"/>
    <dgm:cxn modelId="{6E44F4C6-3615-42BC-BFDB-3663397A4AEE}" type="presOf" srcId="{3FC59D34-9FF6-41F5-B3F0-A77DB3673A02}" destId="{5195C314-5E77-40E6-B7D3-C3E8E8C49260}" srcOrd="0" destOrd="0" presId="urn:microsoft.com/office/officeart/2005/8/layout/process1"/>
    <dgm:cxn modelId="{33B22B68-B667-48C1-8561-4ABD9591FCD5}" type="presParOf" srcId="{72F67D36-51AB-4E59-9AFC-AF9512217973}" destId="{5195C314-5E77-40E6-B7D3-C3E8E8C4926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7839E1C-DE72-4C8F-B532-45694FA977A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A50216-9B20-48F4-A9F2-205F2BF39DE1}">
      <dgm:prSet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February 2020 – Teacher course placement recommendations.</a:t>
          </a:r>
        </a:p>
      </dgm:t>
    </dgm:pt>
    <dgm:pt modelId="{DCFC5058-298D-484C-9B60-4FA87BB0A26C}" type="parTrans" cxnId="{2B2A4CCF-DCFB-4F02-96C8-63029DCEFAF5}">
      <dgm:prSet/>
      <dgm:spPr/>
      <dgm:t>
        <a:bodyPr/>
        <a:lstStyle/>
        <a:p>
          <a:endParaRPr lang="en-US"/>
        </a:p>
      </dgm:t>
    </dgm:pt>
    <dgm:pt modelId="{62D1B850-AA48-4A84-BB4A-905FFE9BFE1D}" type="sibTrans" cxnId="{2B2A4CCF-DCFB-4F02-96C8-63029DCEFAF5}">
      <dgm:prSet/>
      <dgm:spPr/>
      <dgm:t>
        <a:bodyPr/>
        <a:lstStyle/>
        <a:p>
          <a:endParaRPr lang="en-US"/>
        </a:p>
      </dgm:t>
    </dgm:pt>
    <dgm:pt modelId="{36BD7E1B-65E4-4031-A326-0ADFF2E95D52}">
      <dgm:prSet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Mid-Late February 2020 – Student will make elective choices and will have multiple opportunities to make changes to course requests.</a:t>
          </a:r>
        </a:p>
      </dgm:t>
    </dgm:pt>
    <dgm:pt modelId="{08DB9ABD-EEAC-40A2-97F5-C765DAC5F658}" type="parTrans" cxnId="{0D5A8CDC-EE06-430F-86A4-8C4B664F3329}">
      <dgm:prSet/>
      <dgm:spPr/>
      <dgm:t>
        <a:bodyPr/>
        <a:lstStyle/>
        <a:p>
          <a:endParaRPr lang="en-US"/>
        </a:p>
      </dgm:t>
    </dgm:pt>
    <dgm:pt modelId="{174216D3-5DC2-4B52-814B-1315B432FDE9}" type="sibTrans" cxnId="{0D5A8CDC-EE06-430F-86A4-8C4B664F3329}">
      <dgm:prSet/>
      <dgm:spPr/>
      <dgm:t>
        <a:bodyPr/>
        <a:lstStyle/>
        <a:p>
          <a:endParaRPr lang="en-US"/>
        </a:p>
      </dgm:t>
    </dgm:pt>
    <dgm:pt modelId="{62625080-A9ED-40F3-BA2E-B509C2076DA0}">
      <dgm:prSet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Early March 2020 – Student portal view will open for student/parent </a:t>
          </a:r>
          <a:r>
            <a:rPr lang="en-US" b="1" dirty="0">
              <a:solidFill>
                <a:schemeClr val="tx1"/>
              </a:solidFill>
            </a:rPr>
            <a:t>final review </a:t>
          </a:r>
          <a:r>
            <a:rPr lang="en-US" dirty="0">
              <a:solidFill>
                <a:schemeClr val="tx1"/>
              </a:solidFill>
            </a:rPr>
            <a:t>and sign-off on courses for 2020-21 school year.</a:t>
          </a:r>
        </a:p>
      </dgm:t>
    </dgm:pt>
    <dgm:pt modelId="{E4A80554-682A-4A18-8F56-FE6120486BE6}" type="parTrans" cxnId="{4C632354-4A5A-4D02-BA5F-15FA3DA234E2}">
      <dgm:prSet/>
      <dgm:spPr/>
      <dgm:t>
        <a:bodyPr/>
        <a:lstStyle/>
        <a:p>
          <a:endParaRPr lang="en-US"/>
        </a:p>
      </dgm:t>
    </dgm:pt>
    <dgm:pt modelId="{CE7C1985-0DE5-4C65-BD40-965FE87BF629}" type="sibTrans" cxnId="{4C632354-4A5A-4D02-BA5F-15FA3DA234E2}">
      <dgm:prSet/>
      <dgm:spPr/>
      <dgm:t>
        <a:bodyPr/>
        <a:lstStyle/>
        <a:p>
          <a:endParaRPr lang="en-US"/>
        </a:p>
      </dgm:t>
    </dgm:pt>
    <dgm:pt modelId="{2091266C-AF1B-4D6B-BFF8-A3E2251CABC2}" type="pres">
      <dgm:prSet presAssocID="{97839E1C-DE72-4C8F-B532-45694FA977A4}" presName="linearFlow" presStyleCnt="0">
        <dgm:presLayoutVars>
          <dgm:dir/>
          <dgm:resizeHandles val="exact"/>
        </dgm:presLayoutVars>
      </dgm:prSet>
      <dgm:spPr/>
    </dgm:pt>
    <dgm:pt modelId="{5F0487EE-779F-48D3-9C81-FB0565A09FC2}" type="pres">
      <dgm:prSet presAssocID="{6DA50216-9B20-48F4-A9F2-205F2BF39DE1}" presName="composite" presStyleCnt="0"/>
      <dgm:spPr/>
    </dgm:pt>
    <dgm:pt modelId="{75E3BD34-3010-45A8-8339-F32E2CFF08DC}" type="pres">
      <dgm:prSet presAssocID="{6DA50216-9B20-48F4-A9F2-205F2BF39DE1}" presName="imgShp" presStyleLbl="fgImgPlace1" presStyleIdx="0" presStyleCnt="3" custLinFactNeighborX="4400"/>
      <dgm:spPr>
        <a:pattFill prst="pct90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</dgm:spPr>
    </dgm:pt>
    <dgm:pt modelId="{27B121C6-E453-465E-86CD-E58B5E65BABF}" type="pres">
      <dgm:prSet presAssocID="{6DA50216-9B20-48F4-A9F2-205F2BF39DE1}" presName="txShp" presStyleLbl="node1" presStyleIdx="0" presStyleCnt="3" custScaleX="111804" custLinFactNeighborX="-201" custLinFactNeighborY="-4400">
        <dgm:presLayoutVars>
          <dgm:bulletEnabled val="1"/>
        </dgm:presLayoutVars>
      </dgm:prSet>
      <dgm:spPr/>
    </dgm:pt>
    <dgm:pt modelId="{6B3E92B2-389A-47A2-BA09-E8F2B086EAD8}" type="pres">
      <dgm:prSet presAssocID="{62D1B850-AA48-4A84-BB4A-905FFE9BFE1D}" presName="spacing" presStyleCnt="0"/>
      <dgm:spPr/>
    </dgm:pt>
    <dgm:pt modelId="{F5A48534-DE78-4BD4-9769-29E5AEA10027}" type="pres">
      <dgm:prSet presAssocID="{36BD7E1B-65E4-4031-A326-0ADFF2E95D52}" presName="composite" presStyleCnt="0"/>
      <dgm:spPr/>
    </dgm:pt>
    <dgm:pt modelId="{903855B6-0821-4D3E-9EBB-5ED2BE4B312E}" type="pres">
      <dgm:prSet presAssocID="{36BD7E1B-65E4-4031-A326-0ADFF2E95D52}" presName="imgShp" presStyleLbl="fgImgPlace1" presStyleIdx="1" presStyleCnt="3" custLinFactNeighborX="1760" custLinFactNeighborY="-3520"/>
      <dgm:spPr>
        <a:pattFill prst="pct90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D2A5C29C-78F6-4233-844E-C2A4D9C6EE89}" type="pres">
      <dgm:prSet presAssocID="{36BD7E1B-65E4-4031-A326-0ADFF2E95D52}" presName="txShp" presStyleLbl="node1" presStyleIdx="1" presStyleCnt="3" custScaleX="109590">
        <dgm:presLayoutVars>
          <dgm:bulletEnabled val="1"/>
        </dgm:presLayoutVars>
      </dgm:prSet>
      <dgm:spPr/>
    </dgm:pt>
    <dgm:pt modelId="{9062B51B-55FE-4452-B585-335CC52C7B05}" type="pres">
      <dgm:prSet presAssocID="{174216D3-5DC2-4B52-814B-1315B432FDE9}" presName="spacing" presStyleCnt="0"/>
      <dgm:spPr/>
    </dgm:pt>
    <dgm:pt modelId="{0190DF04-5921-4CDB-BBC3-DFED88F904FF}" type="pres">
      <dgm:prSet presAssocID="{62625080-A9ED-40F3-BA2E-B509C2076DA0}" presName="composite" presStyleCnt="0"/>
      <dgm:spPr/>
    </dgm:pt>
    <dgm:pt modelId="{26C60071-289B-4CF4-B827-3761674F43E8}" type="pres">
      <dgm:prSet presAssocID="{62625080-A9ED-40F3-BA2E-B509C2076DA0}" presName="imgShp" presStyleLbl="fgImgPlace1" presStyleIdx="2" presStyleCnt="3"/>
      <dgm:spPr>
        <a:pattFill prst="pct90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0E0B0C69-72FF-4788-9EC2-19EBBA1002B5}" type="pres">
      <dgm:prSet presAssocID="{62625080-A9ED-40F3-BA2E-B509C2076DA0}" presName="txShp" presStyleLbl="node1" presStyleIdx="2" presStyleCnt="3" custScaleX="107376">
        <dgm:presLayoutVars>
          <dgm:bulletEnabled val="1"/>
        </dgm:presLayoutVars>
      </dgm:prSet>
      <dgm:spPr/>
    </dgm:pt>
  </dgm:ptLst>
  <dgm:cxnLst>
    <dgm:cxn modelId="{4C632354-4A5A-4D02-BA5F-15FA3DA234E2}" srcId="{97839E1C-DE72-4C8F-B532-45694FA977A4}" destId="{62625080-A9ED-40F3-BA2E-B509C2076DA0}" srcOrd="2" destOrd="0" parTransId="{E4A80554-682A-4A18-8F56-FE6120486BE6}" sibTransId="{CE7C1985-0DE5-4C65-BD40-965FE87BF629}"/>
    <dgm:cxn modelId="{F816618F-FD30-4EE9-9C2C-6DF734E10F24}" type="presOf" srcId="{97839E1C-DE72-4C8F-B532-45694FA977A4}" destId="{2091266C-AF1B-4D6B-BFF8-A3E2251CABC2}" srcOrd="0" destOrd="0" presId="urn:microsoft.com/office/officeart/2005/8/layout/vList3"/>
    <dgm:cxn modelId="{348474B5-F625-4C08-A7FB-097661C89877}" type="presOf" srcId="{6DA50216-9B20-48F4-A9F2-205F2BF39DE1}" destId="{27B121C6-E453-465E-86CD-E58B5E65BABF}" srcOrd="0" destOrd="0" presId="urn:microsoft.com/office/officeart/2005/8/layout/vList3"/>
    <dgm:cxn modelId="{2B2A4CCF-DCFB-4F02-96C8-63029DCEFAF5}" srcId="{97839E1C-DE72-4C8F-B532-45694FA977A4}" destId="{6DA50216-9B20-48F4-A9F2-205F2BF39DE1}" srcOrd="0" destOrd="0" parTransId="{DCFC5058-298D-484C-9B60-4FA87BB0A26C}" sibTransId="{62D1B850-AA48-4A84-BB4A-905FFE9BFE1D}"/>
    <dgm:cxn modelId="{CAF70FD6-9253-4949-888F-DD3C2832B321}" type="presOf" srcId="{36BD7E1B-65E4-4031-A326-0ADFF2E95D52}" destId="{D2A5C29C-78F6-4233-844E-C2A4D9C6EE89}" srcOrd="0" destOrd="0" presId="urn:microsoft.com/office/officeart/2005/8/layout/vList3"/>
    <dgm:cxn modelId="{0D5A8CDC-EE06-430F-86A4-8C4B664F3329}" srcId="{97839E1C-DE72-4C8F-B532-45694FA977A4}" destId="{36BD7E1B-65E4-4031-A326-0ADFF2E95D52}" srcOrd="1" destOrd="0" parTransId="{08DB9ABD-EEAC-40A2-97F5-C765DAC5F658}" sibTransId="{174216D3-5DC2-4B52-814B-1315B432FDE9}"/>
    <dgm:cxn modelId="{0B0071F7-C090-44D1-9ACF-318B2C087D46}" type="presOf" srcId="{62625080-A9ED-40F3-BA2E-B509C2076DA0}" destId="{0E0B0C69-72FF-4788-9EC2-19EBBA1002B5}" srcOrd="0" destOrd="0" presId="urn:microsoft.com/office/officeart/2005/8/layout/vList3"/>
    <dgm:cxn modelId="{C970DA17-90FD-405B-A7C1-D2E57769390B}" type="presParOf" srcId="{2091266C-AF1B-4D6B-BFF8-A3E2251CABC2}" destId="{5F0487EE-779F-48D3-9C81-FB0565A09FC2}" srcOrd="0" destOrd="0" presId="urn:microsoft.com/office/officeart/2005/8/layout/vList3"/>
    <dgm:cxn modelId="{1C2A50FB-94CF-4331-8F65-920D0181403C}" type="presParOf" srcId="{5F0487EE-779F-48D3-9C81-FB0565A09FC2}" destId="{75E3BD34-3010-45A8-8339-F32E2CFF08DC}" srcOrd="0" destOrd="0" presId="urn:microsoft.com/office/officeart/2005/8/layout/vList3"/>
    <dgm:cxn modelId="{933045B3-4D4B-4CA6-9C05-52F7FACA0447}" type="presParOf" srcId="{5F0487EE-779F-48D3-9C81-FB0565A09FC2}" destId="{27B121C6-E453-465E-86CD-E58B5E65BABF}" srcOrd="1" destOrd="0" presId="urn:microsoft.com/office/officeart/2005/8/layout/vList3"/>
    <dgm:cxn modelId="{13D7DC09-03CA-4356-837A-4684D099F19A}" type="presParOf" srcId="{2091266C-AF1B-4D6B-BFF8-A3E2251CABC2}" destId="{6B3E92B2-389A-47A2-BA09-E8F2B086EAD8}" srcOrd="1" destOrd="0" presId="urn:microsoft.com/office/officeart/2005/8/layout/vList3"/>
    <dgm:cxn modelId="{CADC35E8-DDB3-49FA-B571-543570505743}" type="presParOf" srcId="{2091266C-AF1B-4D6B-BFF8-A3E2251CABC2}" destId="{F5A48534-DE78-4BD4-9769-29E5AEA10027}" srcOrd="2" destOrd="0" presId="urn:microsoft.com/office/officeart/2005/8/layout/vList3"/>
    <dgm:cxn modelId="{0CF44788-0E4B-450A-8338-897D168F1E28}" type="presParOf" srcId="{F5A48534-DE78-4BD4-9769-29E5AEA10027}" destId="{903855B6-0821-4D3E-9EBB-5ED2BE4B312E}" srcOrd="0" destOrd="0" presId="urn:microsoft.com/office/officeart/2005/8/layout/vList3"/>
    <dgm:cxn modelId="{F8CFB184-7CCA-4E2E-B69E-ED5ACAFB6F56}" type="presParOf" srcId="{F5A48534-DE78-4BD4-9769-29E5AEA10027}" destId="{D2A5C29C-78F6-4233-844E-C2A4D9C6EE89}" srcOrd="1" destOrd="0" presId="urn:microsoft.com/office/officeart/2005/8/layout/vList3"/>
    <dgm:cxn modelId="{43F24F2A-30EB-459E-987C-B21B89C41BE7}" type="presParOf" srcId="{2091266C-AF1B-4D6B-BFF8-A3E2251CABC2}" destId="{9062B51B-55FE-4452-B585-335CC52C7B05}" srcOrd="3" destOrd="0" presId="urn:microsoft.com/office/officeart/2005/8/layout/vList3"/>
    <dgm:cxn modelId="{FCBF1261-94BA-4A0E-8AEB-9CAD7DAA0492}" type="presParOf" srcId="{2091266C-AF1B-4D6B-BFF8-A3E2251CABC2}" destId="{0190DF04-5921-4CDB-BBC3-DFED88F904FF}" srcOrd="4" destOrd="0" presId="urn:microsoft.com/office/officeart/2005/8/layout/vList3"/>
    <dgm:cxn modelId="{59BF42A5-E3F1-4CB2-9E3A-E79E89A609AE}" type="presParOf" srcId="{0190DF04-5921-4CDB-BBC3-DFED88F904FF}" destId="{26C60071-289B-4CF4-B827-3761674F43E8}" srcOrd="0" destOrd="0" presId="urn:microsoft.com/office/officeart/2005/8/layout/vList3"/>
    <dgm:cxn modelId="{4CF6B973-97AF-4B08-AC50-C22951893BEC}" type="presParOf" srcId="{0190DF04-5921-4CDB-BBC3-DFED88F904FF}" destId="{0E0B0C69-72FF-4788-9EC2-19EBBA1002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4393C8F-81C8-45C0-955A-17A6BBAC03DC}" type="doc">
      <dgm:prSet loTypeId="urn:microsoft.com/office/officeart/2005/8/layout/vList3#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1353235-5997-46D2-A0BE-C51F8A2817B3}">
      <dgm:prSet custT="1"/>
      <dgm:spPr/>
      <dgm:t>
        <a:bodyPr/>
        <a:lstStyle/>
        <a:p>
          <a:pPr algn="l" rtl="0"/>
          <a:r>
            <a:rPr lang="en-US" sz="2200" b="1" dirty="0"/>
            <a:t>Review list of </a:t>
          </a:r>
          <a:r>
            <a:rPr lang="en-US" sz="2200" b="1" dirty="0">
              <a:latin typeface="Calibri Light" panose="020F0302020204030204"/>
            </a:rPr>
            <a:t>available elective</a:t>
          </a:r>
          <a:r>
            <a:rPr lang="en-US" sz="2200" b="1" dirty="0"/>
            <a:t> options</a:t>
          </a:r>
          <a:endParaRPr lang="en-US" sz="2200" b="1" i="0" u="none" strike="noStrike" cap="none" baseline="0" noProof="0" dirty="0">
            <a:solidFill>
              <a:srgbClr val="010000"/>
            </a:solidFill>
            <a:latin typeface="Calibri Light"/>
            <a:cs typeface="Calibri Light"/>
          </a:endParaRPr>
        </a:p>
      </dgm:t>
    </dgm:pt>
    <dgm:pt modelId="{FA7E30EC-D33F-4568-8322-5D19260B9B3B}" type="parTrans" cxnId="{3CD3BF1E-474A-4E2A-AD03-08245635E230}">
      <dgm:prSet/>
      <dgm:spPr/>
      <dgm:t>
        <a:bodyPr/>
        <a:lstStyle/>
        <a:p>
          <a:endParaRPr lang="en-US"/>
        </a:p>
      </dgm:t>
    </dgm:pt>
    <dgm:pt modelId="{F702C3FE-8530-41DF-9404-A8E31ED793E9}" type="sibTrans" cxnId="{3CD3BF1E-474A-4E2A-AD03-08245635E230}">
      <dgm:prSet/>
      <dgm:spPr/>
      <dgm:t>
        <a:bodyPr/>
        <a:lstStyle/>
        <a:p>
          <a:endParaRPr lang="en-US"/>
        </a:p>
      </dgm:t>
    </dgm:pt>
    <dgm:pt modelId="{FC6114D4-DE0F-463C-AB9A-DE0629AB61EC}">
      <dgm:prSet custT="1"/>
      <dgm:spPr/>
      <dgm:t>
        <a:bodyPr/>
        <a:lstStyle/>
        <a:p>
          <a:pPr algn="l" rtl="0"/>
          <a:r>
            <a:rPr lang="en-US" sz="2200" b="1" dirty="0"/>
            <a:t>Use CHS Course Catalog (online) to read the course description of the classes of interest</a:t>
          </a:r>
        </a:p>
      </dgm:t>
    </dgm:pt>
    <dgm:pt modelId="{37D14321-7177-4671-B754-568258D15BCD}" type="parTrans" cxnId="{E9F3873C-7A26-4494-BCDB-B00FA85B9C31}">
      <dgm:prSet/>
      <dgm:spPr/>
      <dgm:t>
        <a:bodyPr/>
        <a:lstStyle/>
        <a:p>
          <a:endParaRPr lang="en-US"/>
        </a:p>
      </dgm:t>
    </dgm:pt>
    <dgm:pt modelId="{A9348B69-EC7A-41D6-AF11-B183CE5B5709}" type="sibTrans" cxnId="{E9F3873C-7A26-4494-BCDB-B00FA85B9C31}">
      <dgm:prSet/>
      <dgm:spPr/>
      <dgm:t>
        <a:bodyPr/>
        <a:lstStyle/>
        <a:p>
          <a:endParaRPr lang="en-US"/>
        </a:p>
      </dgm:t>
    </dgm:pt>
    <dgm:pt modelId="{A68B44D5-92E8-45E4-87AC-01E61FD87F22}">
      <dgm:prSet custT="1"/>
      <dgm:spPr/>
      <dgm:t>
        <a:bodyPr/>
        <a:lstStyle/>
        <a:p>
          <a:pPr algn="l" rtl="0"/>
          <a:r>
            <a:rPr lang="en-US" sz="2200" b="1" u="sng" dirty="0">
              <a:latin typeface="+mn-lt"/>
            </a:rPr>
            <a:t>Choose at least 5 elective courses </a:t>
          </a:r>
          <a:r>
            <a:rPr lang="en-US" sz="2200" b="0" u="sng" dirty="0">
              <a:latin typeface="+mn-lt"/>
            </a:rPr>
            <a:t>– 2 will be in your schedule</a:t>
          </a:r>
        </a:p>
      </dgm:t>
    </dgm:pt>
    <dgm:pt modelId="{475CCE19-1413-4CA5-98E0-A63C50AA3128}" type="parTrans" cxnId="{31DFDEC0-599E-4D21-95FA-3481F35B228E}">
      <dgm:prSet/>
      <dgm:spPr/>
      <dgm:t>
        <a:bodyPr/>
        <a:lstStyle/>
        <a:p>
          <a:endParaRPr lang="en-US"/>
        </a:p>
      </dgm:t>
    </dgm:pt>
    <dgm:pt modelId="{287B7738-9FA9-4012-8D4B-87DCBDB0276F}" type="sibTrans" cxnId="{31DFDEC0-599E-4D21-95FA-3481F35B228E}">
      <dgm:prSet/>
      <dgm:spPr/>
      <dgm:t>
        <a:bodyPr/>
        <a:lstStyle/>
        <a:p>
          <a:endParaRPr lang="en-US"/>
        </a:p>
      </dgm:t>
    </dgm:pt>
    <dgm:pt modelId="{5515D338-7DF1-4878-8333-5D93EF0A6CC5}">
      <dgm:prSet custT="1"/>
      <dgm:spPr/>
      <dgm:t>
        <a:bodyPr/>
        <a:lstStyle/>
        <a:p>
          <a:pPr algn="l" rtl="0"/>
          <a:r>
            <a:rPr lang="en-US" sz="2200" b="1" u="none" dirty="0"/>
            <a:t>Changes may be made within the designated registration period (Feb-March 2020)</a:t>
          </a:r>
        </a:p>
      </dgm:t>
    </dgm:pt>
    <dgm:pt modelId="{8C5BD97A-08AC-40F3-A47C-AE8113D00522}" type="sibTrans" cxnId="{B2B245B6-E539-403D-98F6-E2F047548CDC}">
      <dgm:prSet/>
      <dgm:spPr/>
      <dgm:t>
        <a:bodyPr/>
        <a:lstStyle/>
        <a:p>
          <a:endParaRPr lang="en-US"/>
        </a:p>
      </dgm:t>
    </dgm:pt>
    <dgm:pt modelId="{094C6A77-A025-43B8-8FF2-091E567F5C8B}" type="parTrans" cxnId="{B2B245B6-E539-403D-98F6-E2F047548CDC}">
      <dgm:prSet/>
      <dgm:spPr/>
      <dgm:t>
        <a:bodyPr/>
        <a:lstStyle/>
        <a:p>
          <a:endParaRPr lang="en-US"/>
        </a:p>
      </dgm:t>
    </dgm:pt>
    <dgm:pt modelId="{AE277E68-7E41-4E6E-BDC9-240E700223D6}" type="pres">
      <dgm:prSet presAssocID="{24393C8F-81C8-45C0-955A-17A6BBAC03DC}" presName="linearFlow" presStyleCnt="0">
        <dgm:presLayoutVars>
          <dgm:dir/>
          <dgm:resizeHandles val="exact"/>
        </dgm:presLayoutVars>
      </dgm:prSet>
      <dgm:spPr/>
    </dgm:pt>
    <dgm:pt modelId="{AB10015B-5223-45E8-9DB9-A7E2D9602309}" type="pres">
      <dgm:prSet presAssocID="{51353235-5997-46D2-A0BE-C51F8A2817B3}" presName="composite" presStyleCnt="0"/>
      <dgm:spPr/>
    </dgm:pt>
    <dgm:pt modelId="{382EB48C-74AB-4200-BBD7-18F9375CC961}" type="pres">
      <dgm:prSet presAssocID="{51353235-5997-46D2-A0BE-C51F8A2817B3}" presName="imgShp" presStyleLbl="fgImgPlace1" presStyleIdx="0" presStyleCnt="4" custScaleX="21776" custScaleY="14419" custLinFactNeighborX="-91636" custLinFactNeighborY="2178"/>
      <dgm:spPr/>
    </dgm:pt>
    <dgm:pt modelId="{B5DD5D51-5EEC-44CA-B018-383885F18355}" type="pres">
      <dgm:prSet presAssocID="{51353235-5997-46D2-A0BE-C51F8A2817B3}" presName="txShp" presStyleLbl="node1" presStyleIdx="0" presStyleCnt="4" custScaleX="130784">
        <dgm:presLayoutVars>
          <dgm:bulletEnabled val="1"/>
        </dgm:presLayoutVars>
      </dgm:prSet>
      <dgm:spPr/>
    </dgm:pt>
    <dgm:pt modelId="{DCB4849C-3A09-4BCB-A057-03BED793BA52}" type="pres">
      <dgm:prSet presAssocID="{F702C3FE-8530-41DF-9404-A8E31ED793E9}" presName="spacing" presStyleCnt="0"/>
      <dgm:spPr/>
    </dgm:pt>
    <dgm:pt modelId="{63DCCFE2-AAD2-4DB7-895C-300BE7708624}" type="pres">
      <dgm:prSet presAssocID="{FC6114D4-DE0F-463C-AB9A-DE0629AB61EC}" presName="composite" presStyleCnt="0"/>
      <dgm:spPr/>
    </dgm:pt>
    <dgm:pt modelId="{61909194-46B7-4BAB-A6A2-8D5E51F52EBB}" type="pres">
      <dgm:prSet presAssocID="{FC6114D4-DE0F-463C-AB9A-DE0629AB61EC}" presName="imgShp" presStyleLbl="fgImgPlace1" presStyleIdx="1" presStyleCnt="4" custScaleX="21776" custScaleY="14420" custLinFactNeighborX="-92099" custLinFactNeighborY="3454"/>
      <dgm:spPr/>
    </dgm:pt>
    <dgm:pt modelId="{39E8DDD1-F6DD-4E36-8076-081982293CE5}" type="pres">
      <dgm:prSet presAssocID="{FC6114D4-DE0F-463C-AB9A-DE0629AB61EC}" presName="txShp" presStyleLbl="node1" presStyleIdx="1" presStyleCnt="4" custScaleX="130784">
        <dgm:presLayoutVars>
          <dgm:bulletEnabled val="1"/>
        </dgm:presLayoutVars>
      </dgm:prSet>
      <dgm:spPr/>
    </dgm:pt>
    <dgm:pt modelId="{CD0AEDEA-33E9-4F09-959D-249A334D6C1C}" type="pres">
      <dgm:prSet presAssocID="{A9348B69-EC7A-41D6-AF11-B183CE5B5709}" presName="spacing" presStyleCnt="0"/>
      <dgm:spPr/>
    </dgm:pt>
    <dgm:pt modelId="{2B7A8827-8CE1-46D2-B11D-E5EF62F17EB2}" type="pres">
      <dgm:prSet presAssocID="{A68B44D5-92E8-45E4-87AC-01E61FD87F22}" presName="composite" presStyleCnt="0"/>
      <dgm:spPr/>
    </dgm:pt>
    <dgm:pt modelId="{8DBA2FAF-749C-4DE1-963D-53F7B3C924C8}" type="pres">
      <dgm:prSet presAssocID="{A68B44D5-92E8-45E4-87AC-01E61FD87F22}" presName="imgShp" presStyleLbl="fgImgPlace1" presStyleIdx="2" presStyleCnt="4" custScaleX="38141" custScaleY="53858" custLinFactX="-10582" custLinFactNeighborX="-100000" custLinFactNeighborY="-1382"/>
      <dgm:spPr/>
    </dgm:pt>
    <dgm:pt modelId="{7F0C7027-EDFC-4E94-8B1E-494F23A35E5B}" type="pres">
      <dgm:prSet presAssocID="{A68B44D5-92E8-45E4-87AC-01E61FD87F22}" presName="txShp" presStyleLbl="node1" presStyleIdx="2" presStyleCnt="4" custScaleX="129812">
        <dgm:presLayoutVars>
          <dgm:bulletEnabled val="1"/>
        </dgm:presLayoutVars>
      </dgm:prSet>
      <dgm:spPr/>
    </dgm:pt>
    <dgm:pt modelId="{70425527-C44F-42DF-AF1A-571C571CD72F}" type="pres">
      <dgm:prSet presAssocID="{287B7738-9FA9-4012-8D4B-87DCBDB0276F}" presName="spacing" presStyleCnt="0"/>
      <dgm:spPr/>
    </dgm:pt>
    <dgm:pt modelId="{0C0732D5-007B-4916-A592-47D4DAEF8C6B}" type="pres">
      <dgm:prSet presAssocID="{5515D338-7DF1-4878-8333-5D93EF0A6CC5}" presName="composite" presStyleCnt="0"/>
      <dgm:spPr/>
    </dgm:pt>
    <dgm:pt modelId="{B8B6CCA2-B9F7-4038-90F2-EEDFD97756E1}" type="pres">
      <dgm:prSet presAssocID="{5515D338-7DF1-4878-8333-5D93EF0A6CC5}" presName="imgShp" presStyleLbl="fgImgPlace1" presStyleIdx="3" presStyleCnt="4" custScaleX="21777" custScaleY="14419" custLinFactX="-6715" custLinFactNeighborX="-100000" custLinFactNeighborY="-2839"/>
      <dgm:spPr/>
    </dgm:pt>
    <dgm:pt modelId="{9929E962-6EB1-4DA0-ADBD-E111B6F754CC}" type="pres">
      <dgm:prSet presAssocID="{5515D338-7DF1-4878-8333-5D93EF0A6CC5}" presName="txShp" presStyleLbl="node1" presStyleIdx="3" presStyleCnt="4" custScaleX="130784">
        <dgm:presLayoutVars>
          <dgm:bulletEnabled val="1"/>
        </dgm:presLayoutVars>
      </dgm:prSet>
      <dgm:spPr/>
    </dgm:pt>
  </dgm:ptLst>
  <dgm:cxnLst>
    <dgm:cxn modelId="{3CD3BF1E-474A-4E2A-AD03-08245635E230}" srcId="{24393C8F-81C8-45C0-955A-17A6BBAC03DC}" destId="{51353235-5997-46D2-A0BE-C51F8A2817B3}" srcOrd="0" destOrd="0" parTransId="{FA7E30EC-D33F-4568-8322-5D19260B9B3B}" sibTransId="{F702C3FE-8530-41DF-9404-A8E31ED793E9}"/>
    <dgm:cxn modelId="{0DFE0239-5ED2-4C0A-BAA7-E605C389E17D}" type="presOf" srcId="{24393C8F-81C8-45C0-955A-17A6BBAC03DC}" destId="{AE277E68-7E41-4E6E-BDC9-240E700223D6}" srcOrd="0" destOrd="0" presId="urn:microsoft.com/office/officeart/2005/8/layout/vList3#2"/>
    <dgm:cxn modelId="{E9F3873C-7A26-4494-BCDB-B00FA85B9C31}" srcId="{24393C8F-81C8-45C0-955A-17A6BBAC03DC}" destId="{FC6114D4-DE0F-463C-AB9A-DE0629AB61EC}" srcOrd="1" destOrd="0" parTransId="{37D14321-7177-4671-B754-568258D15BCD}" sibTransId="{A9348B69-EC7A-41D6-AF11-B183CE5B5709}"/>
    <dgm:cxn modelId="{0201D781-896D-46C3-90DC-4D26D615D7A6}" type="presOf" srcId="{51353235-5997-46D2-A0BE-C51F8A2817B3}" destId="{B5DD5D51-5EEC-44CA-B018-383885F18355}" srcOrd="0" destOrd="0" presId="urn:microsoft.com/office/officeart/2005/8/layout/vList3#2"/>
    <dgm:cxn modelId="{528ADB9D-2156-4595-A975-9220223D3D26}" type="presOf" srcId="{5515D338-7DF1-4878-8333-5D93EF0A6CC5}" destId="{9929E962-6EB1-4DA0-ADBD-E111B6F754CC}" srcOrd="0" destOrd="0" presId="urn:microsoft.com/office/officeart/2005/8/layout/vList3#2"/>
    <dgm:cxn modelId="{B2B245B6-E539-403D-98F6-E2F047548CDC}" srcId="{24393C8F-81C8-45C0-955A-17A6BBAC03DC}" destId="{5515D338-7DF1-4878-8333-5D93EF0A6CC5}" srcOrd="3" destOrd="0" parTransId="{094C6A77-A025-43B8-8FF2-091E567F5C8B}" sibTransId="{8C5BD97A-08AC-40F3-A47C-AE8113D00522}"/>
    <dgm:cxn modelId="{31DFDEC0-599E-4D21-95FA-3481F35B228E}" srcId="{24393C8F-81C8-45C0-955A-17A6BBAC03DC}" destId="{A68B44D5-92E8-45E4-87AC-01E61FD87F22}" srcOrd="2" destOrd="0" parTransId="{475CCE19-1413-4CA5-98E0-A63C50AA3128}" sibTransId="{287B7738-9FA9-4012-8D4B-87DCBDB0276F}"/>
    <dgm:cxn modelId="{CBD3FBC8-74DD-4881-B7BC-55B411331606}" type="presOf" srcId="{FC6114D4-DE0F-463C-AB9A-DE0629AB61EC}" destId="{39E8DDD1-F6DD-4E36-8076-081982293CE5}" srcOrd="0" destOrd="0" presId="urn:microsoft.com/office/officeart/2005/8/layout/vList3#2"/>
    <dgm:cxn modelId="{CAD83AEA-7354-4055-9C84-5680551AB169}" type="presOf" srcId="{A68B44D5-92E8-45E4-87AC-01E61FD87F22}" destId="{7F0C7027-EDFC-4E94-8B1E-494F23A35E5B}" srcOrd="0" destOrd="0" presId="urn:microsoft.com/office/officeart/2005/8/layout/vList3#2"/>
    <dgm:cxn modelId="{52285F91-806C-426D-BD5E-D44E829F64C8}" type="presParOf" srcId="{AE277E68-7E41-4E6E-BDC9-240E700223D6}" destId="{AB10015B-5223-45E8-9DB9-A7E2D9602309}" srcOrd="0" destOrd="0" presId="urn:microsoft.com/office/officeart/2005/8/layout/vList3#2"/>
    <dgm:cxn modelId="{A929F5F0-532A-4BEB-A3E3-9EC5548BEAAE}" type="presParOf" srcId="{AB10015B-5223-45E8-9DB9-A7E2D9602309}" destId="{382EB48C-74AB-4200-BBD7-18F9375CC961}" srcOrd="0" destOrd="0" presId="urn:microsoft.com/office/officeart/2005/8/layout/vList3#2"/>
    <dgm:cxn modelId="{3797EA2A-6AFD-470F-B5B1-DF6E546A2054}" type="presParOf" srcId="{AB10015B-5223-45E8-9DB9-A7E2D9602309}" destId="{B5DD5D51-5EEC-44CA-B018-383885F18355}" srcOrd="1" destOrd="0" presId="urn:microsoft.com/office/officeart/2005/8/layout/vList3#2"/>
    <dgm:cxn modelId="{DD9F168E-8B80-4D90-AC61-A8CEFBE3A6AB}" type="presParOf" srcId="{AE277E68-7E41-4E6E-BDC9-240E700223D6}" destId="{DCB4849C-3A09-4BCB-A057-03BED793BA52}" srcOrd="1" destOrd="0" presId="urn:microsoft.com/office/officeart/2005/8/layout/vList3#2"/>
    <dgm:cxn modelId="{3DBE3E99-2677-4EEA-8EDD-D20315AA6CC9}" type="presParOf" srcId="{AE277E68-7E41-4E6E-BDC9-240E700223D6}" destId="{63DCCFE2-AAD2-4DB7-895C-300BE7708624}" srcOrd="2" destOrd="0" presId="urn:microsoft.com/office/officeart/2005/8/layout/vList3#2"/>
    <dgm:cxn modelId="{376E68EF-EF9C-448E-A540-39CFEF8706F0}" type="presParOf" srcId="{63DCCFE2-AAD2-4DB7-895C-300BE7708624}" destId="{61909194-46B7-4BAB-A6A2-8D5E51F52EBB}" srcOrd="0" destOrd="0" presId="urn:microsoft.com/office/officeart/2005/8/layout/vList3#2"/>
    <dgm:cxn modelId="{1749A54C-C92E-41B6-B543-6F1A137E82AA}" type="presParOf" srcId="{63DCCFE2-AAD2-4DB7-895C-300BE7708624}" destId="{39E8DDD1-F6DD-4E36-8076-081982293CE5}" srcOrd="1" destOrd="0" presId="urn:microsoft.com/office/officeart/2005/8/layout/vList3#2"/>
    <dgm:cxn modelId="{E62753E3-ACEF-45BA-B5EF-1A37C0AD06AC}" type="presParOf" srcId="{AE277E68-7E41-4E6E-BDC9-240E700223D6}" destId="{CD0AEDEA-33E9-4F09-959D-249A334D6C1C}" srcOrd="3" destOrd="0" presId="urn:microsoft.com/office/officeart/2005/8/layout/vList3#2"/>
    <dgm:cxn modelId="{7C7E0C34-392E-4158-B32E-23D6CAAD8CB0}" type="presParOf" srcId="{AE277E68-7E41-4E6E-BDC9-240E700223D6}" destId="{2B7A8827-8CE1-46D2-B11D-E5EF62F17EB2}" srcOrd="4" destOrd="0" presId="urn:microsoft.com/office/officeart/2005/8/layout/vList3#2"/>
    <dgm:cxn modelId="{58BC12B7-CFE1-49C4-A11F-56E9A249A12B}" type="presParOf" srcId="{2B7A8827-8CE1-46D2-B11D-E5EF62F17EB2}" destId="{8DBA2FAF-749C-4DE1-963D-53F7B3C924C8}" srcOrd="0" destOrd="0" presId="urn:microsoft.com/office/officeart/2005/8/layout/vList3#2"/>
    <dgm:cxn modelId="{70A1E2BF-9236-452A-B015-333108F92F4C}" type="presParOf" srcId="{2B7A8827-8CE1-46D2-B11D-E5EF62F17EB2}" destId="{7F0C7027-EDFC-4E94-8B1E-494F23A35E5B}" srcOrd="1" destOrd="0" presId="urn:microsoft.com/office/officeart/2005/8/layout/vList3#2"/>
    <dgm:cxn modelId="{32DCBF97-23AB-415F-9DA6-9E737A7C9631}" type="presParOf" srcId="{AE277E68-7E41-4E6E-BDC9-240E700223D6}" destId="{70425527-C44F-42DF-AF1A-571C571CD72F}" srcOrd="5" destOrd="0" presId="urn:microsoft.com/office/officeart/2005/8/layout/vList3#2"/>
    <dgm:cxn modelId="{F3405291-7307-4CD7-9E0E-E397239C7742}" type="presParOf" srcId="{AE277E68-7E41-4E6E-BDC9-240E700223D6}" destId="{0C0732D5-007B-4916-A592-47D4DAEF8C6B}" srcOrd="6" destOrd="0" presId="urn:microsoft.com/office/officeart/2005/8/layout/vList3#2"/>
    <dgm:cxn modelId="{6EA09056-145B-4A68-8165-644898AB6801}" type="presParOf" srcId="{0C0732D5-007B-4916-A592-47D4DAEF8C6B}" destId="{B8B6CCA2-B9F7-4038-90F2-EEDFD97756E1}" srcOrd="0" destOrd="0" presId="urn:microsoft.com/office/officeart/2005/8/layout/vList3#2"/>
    <dgm:cxn modelId="{757A9DD8-7A65-4A12-BF92-FD781AA979EE}" type="presParOf" srcId="{0C0732D5-007B-4916-A592-47D4DAEF8C6B}" destId="{9929E962-6EB1-4DA0-ADBD-E111B6F754C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F042855-9601-49E0-859F-0BE571012293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ABD7BE-B467-4D4F-B9C3-546C4C479FFC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effectLst/>
            </a:rPr>
            <a:t>This is a PLAN… it is subject to change</a:t>
          </a:r>
        </a:p>
      </dgm:t>
    </dgm:pt>
    <dgm:pt modelId="{D6E9A6D5-242D-4E03-B6D8-BE35C4D3AB5B}" type="parTrans" cxnId="{84B2CE6B-4BB3-493A-9A6A-0650BC70EFA2}">
      <dgm:prSet/>
      <dgm:spPr/>
      <dgm:t>
        <a:bodyPr/>
        <a:lstStyle/>
        <a:p>
          <a:endParaRPr lang="en-US"/>
        </a:p>
      </dgm:t>
    </dgm:pt>
    <dgm:pt modelId="{FA63A746-E9C3-401F-9337-1C4F32B0887B}" type="sibTrans" cxnId="{84B2CE6B-4BB3-493A-9A6A-0650BC70EFA2}">
      <dgm:prSet/>
      <dgm:spPr/>
      <dgm:t>
        <a:bodyPr/>
        <a:lstStyle/>
        <a:p>
          <a:endParaRPr lang="en-US"/>
        </a:p>
      </dgm:t>
    </dgm:pt>
    <dgm:pt modelId="{561B2D30-0953-4BED-9A68-1BAB0F73445F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effectLst/>
            </a:rPr>
            <a:t>Course Registration on Infinite Campus</a:t>
          </a:r>
        </a:p>
      </dgm:t>
    </dgm:pt>
    <dgm:pt modelId="{A8474EC0-DBDA-4610-99B8-A46E7EBD080A}" type="parTrans" cxnId="{2D754A51-1608-4E7B-BC38-C292F995263E}">
      <dgm:prSet/>
      <dgm:spPr/>
      <dgm:t>
        <a:bodyPr/>
        <a:lstStyle/>
        <a:p>
          <a:endParaRPr lang="en-US"/>
        </a:p>
      </dgm:t>
    </dgm:pt>
    <dgm:pt modelId="{59A759B4-50DB-411B-A703-98606F8AE86F}" type="sibTrans" cxnId="{2D754A51-1608-4E7B-BC38-C292F995263E}">
      <dgm:prSet/>
      <dgm:spPr/>
      <dgm:t>
        <a:bodyPr/>
        <a:lstStyle/>
        <a:p>
          <a:endParaRPr lang="en-US"/>
        </a:p>
      </dgm:t>
    </dgm:pt>
    <dgm:pt modelId="{59EA6C3A-B5A3-4706-B580-21B7673B43C6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effectLst/>
            </a:rPr>
            <a:t>Transcript Issues? </a:t>
          </a:r>
          <a:r>
            <a:rPr lang="en-US" sz="2400" b="1" dirty="0">
              <a:solidFill>
                <a:schemeClr val="tx1"/>
              </a:solidFill>
              <a:effectLst/>
            </a:rPr>
            <a:t>Turn in your transcript today</a:t>
          </a:r>
          <a:endParaRPr lang="en-US" sz="4000" b="1" dirty="0">
            <a:solidFill>
              <a:schemeClr val="tx1"/>
            </a:solidFill>
            <a:effectLst/>
          </a:endParaRPr>
        </a:p>
      </dgm:t>
    </dgm:pt>
    <dgm:pt modelId="{25C8CA5F-1271-411A-8CCD-28605CAED480}" type="parTrans" cxnId="{FF8A3C7D-4C19-4D28-BD6E-90B638C5A588}">
      <dgm:prSet/>
      <dgm:spPr/>
      <dgm:t>
        <a:bodyPr/>
        <a:lstStyle/>
        <a:p>
          <a:endParaRPr lang="en-US"/>
        </a:p>
      </dgm:t>
    </dgm:pt>
    <dgm:pt modelId="{F7FF5A37-9AD0-4437-A075-0FC0891FA872}" type="sibTrans" cxnId="{FF8A3C7D-4C19-4D28-BD6E-90B638C5A588}">
      <dgm:prSet/>
      <dgm:spPr/>
      <dgm:t>
        <a:bodyPr/>
        <a:lstStyle/>
        <a:p>
          <a:endParaRPr lang="en-US"/>
        </a:p>
      </dgm:t>
    </dgm:pt>
    <dgm:pt modelId="{EEC92AC1-C0DD-4CDD-8F64-05A2AFF905F7}" type="pres">
      <dgm:prSet presAssocID="{8F042855-9601-49E0-859F-0BE571012293}" presName="Name0" presStyleCnt="0">
        <dgm:presLayoutVars>
          <dgm:dir/>
          <dgm:animLvl val="lvl"/>
          <dgm:resizeHandles val="exact"/>
        </dgm:presLayoutVars>
      </dgm:prSet>
      <dgm:spPr/>
    </dgm:pt>
    <dgm:pt modelId="{B3B0B3E9-03C5-4DB5-986C-557D001E53F2}" type="pres">
      <dgm:prSet presAssocID="{59EA6C3A-B5A3-4706-B580-21B7673B43C6}" presName="boxAndChildren" presStyleCnt="0"/>
      <dgm:spPr/>
    </dgm:pt>
    <dgm:pt modelId="{956F6B54-8A26-4044-9158-75C7E0B7484B}" type="pres">
      <dgm:prSet presAssocID="{59EA6C3A-B5A3-4706-B580-21B7673B43C6}" presName="parentTextBox" presStyleLbl="node1" presStyleIdx="0" presStyleCnt="3" custLinFactNeighborX="435" custLinFactNeighborY="-3678"/>
      <dgm:spPr/>
    </dgm:pt>
    <dgm:pt modelId="{618ECCA9-D952-4446-A246-B73E39E1750C}" type="pres">
      <dgm:prSet presAssocID="{59A759B4-50DB-411B-A703-98606F8AE86F}" presName="sp" presStyleCnt="0"/>
      <dgm:spPr/>
    </dgm:pt>
    <dgm:pt modelId="{1DEF34A5-FFB2-4170-B0EE-49746FA7D54E}" type="pres">
      <dgm:prSet presAssocID="{561B2D30-0953-4BED-9A68-1BAB0F73445F}" presName="arrowAndChildren" presStyleCnt="0"/>
      <dgm:spPr/>
    </dgm:pt>
    <dgm:pt modelId="{4CABF5D8-0B99-4FC3-A63F-EC56F11F86A5}" type="pres">
      <dgm:prSet presAssocID="{561B2D30-0953-4BED-9A68-1BAB0F73445F}" presName="parentTextArrow" presStyleLbl="node1" presStyleIdx="1" presStyleCnt="3"/>
      <dgm:spPr/>
    </dgm:pt>
    <dgm:pt modelId="{C702B42F-4781-4733-8B97-70D55772FBD1}" type="pres">
      <dgm:prSet presAssocID="{FA63A746-E9C3-401F-9337-1C4F32B0887B}" presName="sp" presStyleCnt="0"/>
      <dgm:spPr/>
    </dgm:pt>
    <dgm:pt modelId="{92899C5C-D095-4FF8-92FC-DED32A2817F9}" type="pres">
      <dgm:prSet presAssocID="{19ABD7BE-B467-4D4F-B9C3-546C4C479FFC}" presName="arrowAndChildren" presStyleCnt="0"/>
      <dgm:spPr/>
    </dgm:pt>
    <dgm:pt modelId="{CC4C72E8-66A0-4170-B8D8-B9DBA2B70B12}" type="pres">
      <dgm:prSet presAssocID="{19ABD7BE-B467-4D4F-B9C3-546C4C479FFC}" presName="parentTextArrow" presStyleLbl="node1" presStyleIdx="2" presStyleCnt="3"/>
      <dgm:spPr/>
    </dgm:pt>
  </dgm:ptLst>
  <dgm:cxnLst>
    <dgm:cxn modelId="{E93C8A04-3B62-4765-8A84-8342926F87A4}" type="presOf" srcId="{19ABD7BE-B467-4D4F-B9C3-546C4C479FFC}" destId="{CC4C72E8-66A0-4170-B8D8-B9DBA2B70B12}" srcOrd="0" destOrd="0" presId="urn:microsoft.com/office/officeart/2005/8/layout/process4"/>
    <dgm:cxn modelId="{5376C62A-15AE-4F9C-8309-C16D6399A081}" type="presOf" srcId="{561B2D30-0953-4BED-9A68-1BAB0F73445F}" destId="{4CABF5D8-0B99-4FC3-A63F-EC56F11F86A5}" srcOrd="0" destOrd="0" presId="urn:microsoft.com/office/officeart/2005/8/layout/process4"/>
    <dgm:cxn modelId="{84B2CE6B-4BB3-493A-9A6A-0650BC70EFA2}" srcId="{8F042855-9601-49E0-859F-0BE571012293}" destId="{19ABD7BE-B467-4D4F-B9C3-546C4C479FFC}" srcOrd="0" destOrd="0" parTransId="{D6E9A6D5-242D-4E03-B6D8-BE35C4D3AB5B}" sibTransId="{FA63A746-E9C3-401F-9337-1C4F32B0887B}"/>
    <dgm:cxn modelId="{2D754A51-1608-4E7B-BC38-C292F995263E}" srcId="{8F042855-9601-49E0-859F-0BE571012293}" destId="{561B2D30-0953-4BED-9A68-1BAB0F73445F}" srcOrd="1" destOrd="0" parTransId="{A8474EC0-DBDA-4610-99B8-A46E7EBD080A}" sibTransId="{59A759B4-50DB-411B-A703-98606F8AE86F}"/>
    <dgm:cxn modelId="{FF8A3C7D-4C19-4D28-BD6E-90B638C5A588}" srcId="{8F042855-9601-49E0-859F-0BE571012293}" destId="{59EA6C3A-B5A3-4706-B580-21B7673B43C6}" srcOrd="2" destOrd="0" parTransId="{25C8CA5F-1271-411A-8CCD-28605CAED480}" sibTransId="{F7FF5A37-9AD0-4437-A075-0FC0891FA872}"/>
    <dgm:cxn modelId="{CD428593-4C34-408E-B108-DF225EED12FA}" type="presOf" srcId="{8F042855-9601-49E0-859F-0BE571012293}" destId="{EEC92AC1-C0DD-4CDD-8F64-05A2AFF905F7}" srcOrd="0" destOrd="0" presId="urn:microsoft.com/office/officeart/2005/8/layout/process4"/>
    <dgm:cxn modelId="{1DDE4894-282A-47E1-84E5-F08C38B7DD53}" type="presOf" srcId="{59EA6C3A-B5A3-4706-B580-21B7673B43C6}" destId="{956F6B54-8A26-4044-9158-75C7E0B7484B}" srcOrd="0" destOrd="0" presId="urn:microsoft.com/office/officeart/2005/8/layout/process4"/>
    <dgm:cxn modelId="{7E382F6D-8F89-4172-99A4-588C7BCCD581}" type="presParOf" srcId="{EEC92AC1-C0DD-4CDD-8F64-05A2AFF905F7}" destId="{B3B0B3E9-03C5-4DB5-986C-557D001E53F2}" srcOrd="0" destOrd="0" presId="urn:microsoft.com/office/officeart/2005/8/layout/process4"/>
    <dgm:cxn modelId="{A1123F93-85B3-40FC-9167-8D1EC682C49D}" type="presParOf" srcId="{B3B0B3E9-03C5-4DB5-986C-557D001E53F2}" destId="{956F6B54-8A26-4044-9158-75C7E0B7484B}" srcOrd="0" destOrd="0" presId="urn:microsoft.com/office/officeart/2005/8/layout/process4"/>
    <dgm:cxn modelId="{B119E4F5-C4CB-4C10-A3F8-1D7AB58A5842}" type="presParOf" srcId="{EEC92AC1-C0DD-4CDD-8F64-05A2AFF905F7}" destId="{618ECCA9-D952-4446-A246-B73E39E1750C}" srcOrd="1" destOrd="0" presId="urn:microsoft.com/office/officeart/2005/8/layout/process4"/>
    <dgm:cxn modelId="{C8B8870B-F568-442B-A602-C34789365C3B}" type="presParOf" srcId="{EEC92AC1-C0DD-4CDD-8F64-05A2AFF905F7}" destId="{1DEF34A5-FFB2-4170-B0EE-49746FA7D54E}" srcOrd="2" destOrd="0" presId="urn:microsoft.com/office/officeart/2005/8/layout/process4"/>
    <dgm:cxn modelId="{2EEDE924-A7A3-4F66-B3F2-124554E779FC}" type="presParOf" srcId="{1DEF34A5-FFB2-4170-B0EE-49746FA7D54E}" destId="{4CABF5D8-0B99-4FC3-A63F-EC56F11F86A5}" srcOrd="0" destOrd="0" presId="urn:microsoft.com/office/officeart/2005/8/layout/process4"/>
    <dgm:cxn modelId="{69C88744-7A42-459E-B53F-2A6297E46B24}" type="presParOf" srcId="{EEC92AC1-C0DD-4CDD-8F64-05A2AFF905F7}" destId="{C702B42F-4781-4733-8B97-70D55772FBD1}" srcOrd="3" destOrd="0" presId="urn:microsoft.com/office/officeart/2005/8/layout/process4"/>
    <dgm:cxn modelId="{83966820-83CD-4F86-B3C0-524641483689}" type="presParOf" srcId="{EEC92AC1-C0DD-4CDD-8F64-05A2AFF905F7}" destId="{92899C5C-D095-4FF8-92FC-DED32A2817F9}" srcOrd="4" destOrd="0" presId="urn:microsoft.com/office/officeart/2005/8/layout/process4"/>
    <dgm:cxn modelId="{10B44B3D-6799-4245-A8C6-C04424468D11}" type="presParOf" srcId="{92899C5C-D095-4FF8-92FC-DED32A2817F9}" destId="{CC4C72E8-66A0-4170-B8D8-B9DBA2B70B1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2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tx1"/>
              </a:solidFill>
            </a:rPr>
            <a:t>Melissa Freeman </a:t>
          </a:r>
        </a:p>
        <a:p>
          <a:r>
            <a:rPr lang="en-US" sz="3600" b="1" dirty="0" err="1">
              <a:solidFill>
                <a:schemeClr val="tx1"/>
              </a:solidFill>
            </a:rPr>
            <a:t>Meq</a:t>
          </a:r>
          <a:r>
            <a:rPr lang="en-US" sz="3600" b="1" dirty="0">
              <a:solidFill>
                <a:schemeClr val="tx1"/>
              </a:solidFill>
            </a:rPr>
            <a:t> - Sal</a:t>
          </a: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tx1"/>
              </a:solidFill>
            </a:rPr>
            <a:t>Hella Peart </a:t>
          </a:r>
        </a:p>
        <a:p>
          <a:r>
            <a:rPr lang="en-US" sz="3600" b="1" dirty="0">
              <a:solidFill>
                <a:schemeClr val="tx1"/>
              </a:solidFill>
            </a:rPr>
            <a:t> Sam - Z</a:t>
          </a: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678F1D30-38A9-4E21-94B7-CBF7C8D26C54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tx1"/>
              </a:solidFill>
            </a:rPr>
            <a:t>Anne Rigsbey</a:t>
          </a:r>
        </a:p>
        <a:p>
          <a:r>
            <a:rPr lang="en-US" sz="3100" b="1" dirty="0">
              <a:solidFill>
                <a:schemeClr val="tx1"/>
              </a:solidFill>
            </a:rPr>
            <a:t>Graduation Coach</a:t>
          </a:r>
          <a:endParaRPr lang="en-US" sz="3600" b="1" dirty="0">
            <a:solidFill>
              <a:schemeClr val="tx1"/>
            </a:solidFill>
          </a:endParaRPr>
        </a:p>
      </dgm:t>
    </dgm:pt>
    <dgm:pt modelId="{414361E6-7483-4FA7-AAFE-439396E5E026}" type="parTrans" cxnId="{319DD95E-D89A-4D03-8F49-4580CC43A959}">
      <dgm:prSet/>
      <dgm:spPr/>
      <dgm:t>
        <a:bodyPr/>
        <a:lstStyle/>
        <a:p>
          <a:endParaRPr lang="en-US"/>
        </a:p>
      </dgm:t>
    </dgm:pt>
    <dgm:pt modelId="{BD527FE2-752C-4AE8-9167-218DC33B13A7}" type="sibTrans" cxnId="{319DD95E-D89A-4D03-8F49-4580CC43A959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effectLst>
          <a:softEdge rad="0"/>
        </a:effectLst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</dgm:pt>
    <dgm:pt modelId="{29C4AFF0-700C-4CC7-BD34-C588B38C4FA1}" type="pres">
      <dgm:prSet presAssocID="{678F1D30-38A9-4E21-94B7-CBF7C8D26C54}" presName="compNode" presStyleCnt="0"/>
      <dgm:spPr/>
    </dgm:pt>
    <dgm:pt modelId="{0200BD5E-D1C9-498F-A6E6-92CC11FEF761}" type="pres">
      <dgm:prSet presAssocID="{678F1D30-38A9-4E21-94B7-CBF7C8D26C54}" presName="node" presStyleLbl="node1" presStyleIdx="2" presStyleCnt="3">
        <dgm:presLayoutVars>
          <dgm:bulletEnabled val="1"/>
        </dgm:presLayoutVars>
      </dgm:prSet>
      <dgm:spPr/>
    </dgm:pt>
    <dgm:pt modelId="{B4DAA99A-0780-44C4-8D73-BB931F033ACB}" type="pres">
      <dgm:prSet presAssocID="{678F1D30-38A9-4E21-94B7-CBF7C8D26C54}" presName="invisiNode" presStyleLbl="node1" presStyleIdx="2" presStyleCnt="3"/>
      <dgm:spPr/>
    </dgm:pt>
    <dgm:pt modelId="{42E635E0-7599-41DF-B257-E76751DAC7D5}" type="pres">
      <dgm:prSet presAssocID="{678F1D30-38A9-4E21-94B7-CBF7C8D26C54}" presName="imagNode" presStyleLbl="fgImgPlace1" presStyleIdx="2" presStyleCnt="3"/>
      <dgm:spPr/>
    </dgm:pt>
  </dgm:ptLst>
  <dgm:cxnLst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38A2F92A-7B56-4B19-A27A-B28C4E433295}" type="presOf" srcId="{0BABDD9F-3A70-4152-A666-AF136CCAD0EB}" destId="{C8C3318F-FD1C-4F29-920F-457E53A864CF}" srcOrd="0" destOrd="0" presId="urn:microsoft.com/office/officeart/2005/8/layout/pList2#2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53BB2535-4371-41E6-9757-BB56A1A9CC16}" type="presOf" srcId="{4EDF4B39-2374-4717-8C4F-69CD894B0451}" destId="{76299192-AA24-4884-84EC-5DB5AA0E8674}" srcOrd="0" destOrd="0" presId="urn:microsoft.com/office/officeart/2005/8/layout/pList2#2"/>
    <dgm:cxn modelId="{319DD95E-D89A-4D03-8F49-4580CC43A959}" srcId="{4EDF4B39-2374-4717-8C4F-69CD894B0451}" destId="{678F1D30-38A9-4E21-94B7-CBF7C8D26C54}" srcOrd="2" destOrd="0" parTransId="{414361E6-7483-4FA7-AAFE-439396E5E026}" sibTransId="{BD527FE2-752C-4AE8-9167-218DC33B13A7}"/>
    <dgm:cxn modelId="{13AE9B78-D095-4CBA-BDAD-84A6295DE4DD}" type="presOf" srcId="{678F1D30-38A9-4E21-94B7-CBF7C8D26C54}" destId="{0200BD5E-D1C9-498F-A6E6-92CC11FEF761}" srcOrd="0" destOrd="0" presId="urn:microsoft.com/office/officeart/2005/8/layout/pList2#2"/>
    <dgm:cxn modelId="{C5130B7E-754D-4BF4-B965-98B802F526BD}" type="presOf" srcId="{37FB47C0-D115-4899-B104-9CE91BFC0DC3}" destId="{9B55581F-77CE-4084-A677-71F5F46CEF4A}" srcOrd="0" destOrd="0" presId="urn:microsoft.com/office/officeart/2005/8/layout/pList2#2"/>
    <dgm:cxn modelId="{96E59F99-8875-431B-BC1F-65D207E9DAD8}" type="presOf" srcId="{C65B83F8-5269-43D7-9DE2-14903EB181D2}" destId="{C35339A9-930D-40DF-A826-BDF26CD7935D}" srcOrd="0" destOrd="0" presId="urn:microsoft.com/office/officeart/2005/8/layout/pList2#2"/>
    <dgm:cxn modelId="{91EDE1E7-31B8-41C4-BC49-A1021BCB12B2}" type="presOf" srcId="{218E3A60-A7C2-4986-A00A-54F8424818D7}" destId="{A7E7CFBF-BD33-4A9A-A824-C7341299A25E}" srcOrd="0" destOrd="0" presId="urn:microsoft.com/office/officeart/2005/8/layout/pList2#2"/>
    <dgm:cxn modelId="{BEDE4F24-C952-470C-AD0E-9215EEF0EA41}" type="presParOf" srcId="{76299192-AA24-4884-84EC-5DB5AA0E8674}" destId="{3B4428F8-A920-493F-A25C-BDEA33C3EC3D}" srcOrd="0" destOrd="0" presId="urn:microsoft.com/office/officeart/2005/8/layout/pList2#2"/>
    <dgm:cxn modelId="{48E65492-0B32-42B1-BAD8-147E4FC42A21}" type="presParOf" srcId="{76299192-AA24-4884-84EC-5DB5AA0E8674}" destId="{EE53BCAF-1645-4809-A1C7-14B27CCA51C9}" srcOrd="1" destOrd="0" presId="urn:microsoft.com/office/officeart/2005/8/layout/pList2#2"/>
    <dgm:cxn modelId="{3F7014FB-ECDC-407C-BE4E-96298CAF2030}" type="presParOf" srcId="{EE53BCAF-1645-4809-A1C7-14B27CCA51C9}" destId="{4E1CA906-35E7-4FAB-9285-7766A1B4A6D9}" srcOrd="0" destOrd="0" presId="urn:microsoft.com/office/officeart/2005/8/layout/pList2#2"/>
    <dgm:cxn modelId="{F100633E-F984-478C-B26A-14B7048463E2}" type="presParOf" srcId="{4E1CA906-35E7-4FAB-9285-7766A1B4A6D9}" destId="{C8C3318F-FD1C-4F29-920F-457E53A864CF}" srcOrd="0" destOrd="0" presId="urn:microsoft.com/office/officeart/2005/8/layout/pList2#2"/>
    <dgm:cxn modelId="{2A140946-3F47-40C1-98D8-E00DAE39D05C}" type="presParOf" srcId="{4E1CA906-35E7-4FAB-9285-7766A1B4A6D9}" destId="{E83E8ED7-ECAF-4819-B0A7-9AA46C6E3B79}" srcOrd="1" destOrd="0" presId="urn:microsoft.com/office/officeart/2005/8/layout/pList2#2"/>
    <dgm:cxn modelId="{4F5CBD0C-A0F2-4E78-9F60-CBDED81E47E2}" type="presParOf" srcId="{4E1CA906-35E7-4FAB-9285-7766A1B4A6D9}" destId="{99D065D9-2CE4-47E7-8F04-CE627B8E0E58}" srcOrd="2" destOrd="0" presId="urn:microsoft.com/office/officeart/2005/8/layout/pList2#2"/>
    <dgm:cxn modelId="{5B893CC0-3CD4-4672-BE4D-BBF2263549DA}" type="presParOf" srcId="{EE53BCAF-1645-4809-A1C7-14B27CCA51C9}" destId="{C35339A9-930D-40DF-A826-BDF26CD7935D}" srcOrd="1" destOrd="0" presId="urn:microsoft.com/office/officeart/2005/8/layout/pList2#2"/>
    <dgm:cxn modelId="{3B1ADF00-54BA-41EB-957B-C2B65EAFF30E}" type="presParOf" srcId="{EE53BCAF-1645-4809-A1C7-14B27CCA51C9}" destId="{C705C852-A292-4254-9AA5-DD4D6DF6CBA7}" srcOrd="2" destOrd="0" presId="urn:microsoft.com/office/officeart/2005/8/layout/pList2#2"/>
    <dgm:cxn modelId="{35E0753B-6BCB-46A0-97AC-73CDFC75F6D3}" type="presParOf" srcId="{C705C852-A292-4254-9AA5-DD4D6DF6CBA7}" destId="{A7E7CFBF-BD33-4A9A-A824-C7341299A25E}" srcOrd="0" destOrd="0" presId="urn:microsoft.com/office/officeart/2005/8/layout/pList2#2"/>
    <dgm:cxn modelId="{D9A4A919-432F-4A86-98F0-C3ABE94C9E88}" type="presParOf" srcId="{C705C852-A292-4254-9AA5-DD4D6DF6CBA7}" destId="{DE89B356-416B-492B-AE92-109E3C933675}" srcOrd="1" destOrd="0" presId="urn:microsoft.com/office/officeart/2005/8/layout/pList2#2"/>
    <dgm:cxn modelId="{63A5A342-C9F0-4B39-A3DA-88C794BE702B}" type="presParOf" srcId="{C705C852-A292-4254-9AA5-DD4D6DF6CBA7}" destId="{D0D601E9-C7AF-40BB-ADA2-8923EA1ACF48}" srcOrd="2" destOrd="0" presId="urn:microsoft.com/office/officeart/2005/8/layout/pList2#2"/>
    <dgm:cxn modelId="{3047AFB2-DFF9-48FD-AB1B-2AD357937DEF}" type="presParOf" srcId="{EE53BCAF-1645-4809-A1C7-14B27CCA51C9}" destId="{9B55581F-77CE-4084-A677-71F5F46CEF4A}" srcOrd="3" destOrd="0" presId="urn:microsoft.com/office/officeart/2005/8/layout/pList2#2"/>
    <dgm:cxn modelId="{45B59858-BC0A-44A0-8414-8B1B0837B946}" type="presParOf" srcId="{EE53BCAF-1645-4809-A1C7-14B27CCA51C9}" destId="{29C4AFF0-700C-4CC7-BD34-C588B38C4FA1}" srcOrd="4" destOrd="0" presId="urn:microsoft.com/office/officeart/2005/8/layout/pList2#2"/>
    <dgm:cxn modelId="{FF235D12-D230-4FCC-901F-27B9AF565E64}" type="presParOf" srcId="{29C4AFF0-700C-4CC7-BD34-C588B38C4FA1}" destId="{0200BD5E-D1C9-498F-A6E6-92CC11FEF761}" srcOrd="0" destOrd="0" presId="urn:microsoft.com/office/officeart/2005/8/layout/pList2#2"/>
    <dgm:cxn modelId="{001CC554-2C4E-43E8-A40D-97757B934115}" type="presParOf" srcId="{29C4AFF0-700C-4CC7-BD34-C588B38C4FA1}" destId="{B4DAA99A-0780-44C4-8D73-BB931F033ACB}" srcOrd="1" destOrd="0" presId="urn:microsoft.com/office/officeart/2005/8/layout/pList2#2"/>
    <dgm:cxn modelId="{3C8C836E-96B9-4DFF-9654-FA1CF8C7940B}" type="presParOf" srcId="{29C4AFF0-700C-4CC7-BD34-C588B38C4FA1}" destId="{42E635E0-7599-41DF-B257-E76751DAC7D5}" srcOrd="2" destOrd="0" presId="urn:microsoft.com/office/officeart/2005/8/layout/pList2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8C616E-CDB1-4D98-899C-160A3074A03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10A8D2-5148-49F1-9B39-FE9618BC19CA}">
      <dgm:prSet/>
      <dgm:spPr/>
      <dgm:t>
        <a:bodyPr/>
        <a:lstStyle/>
        <a:p>
          <a:pPr rtl="0"/>
          <a:r>
            <a:rPr lang="en-US"/>
            <a:t>Graduation Requirements</a:t>
          </a:r>
        </a:p>
      </dgm:t>
    </dgm:pt>
    <dgm:pt modelId="{072660A6-E56F-464B-9BF4-A3F05A313FBA}" type="parTrans" cxnId="{4029CB0D-C88D-476B-952C-5CE9B361A9ED}">
      <dgm:prSet/>
      <dgm:spPr/>
      <dgm:t>
        <a:bodyPr/>
        <a:lstStyle/>
        <a:p>
          <a:endParaRPr lang="en-US"/>
        </a:p>
      </dgm:t>
    </dgm:pt>
    <dgm:pt modelId="{00CE6B89-6308-4F3F-B909-94028F132881}" type="sibTrans" cxnId="{4029CB0D-C88D-476B-952C-5CE9B361A9ED}">
      <dgm:prSet/>
      <dgm:spPr/>
      <dgm:t>
        <a:bodyPr/>
        <a:lstStyle/>
        <a:p>
          <a:endParaRPr lang="en-US"/>
        </a:p>
      </dgm:t>
    </dgm:pt>
    <dgm:pt modelId="{2DD8D294-4463-44D5-A3CB-ED7B6EF35EEA}" type="pres">
      <dgm:prSet presAssocID="{648C616E-CDB1-4D98-899C-160A3074A03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25E280-A52A-4C2A-8990-00668380B19C}" type="pres">
      <dgm:prSet presAssocID="{0910A8D2-5148-49F1-9B39-FE9618BC19CA}" presName="circle1" presStyleLbl="node1" presStyleIdx="0" presStyleCnt="1"/>
      <dgm:spPr/>
    </dgm:pt>
    <dgm:pt modelId="{D7E3EC2E-57A7-4B5E-A978-BC7B8D2E4BD0}" type="pres">
      <dgm:prSet presAssocID="{0910A8D2-5148-49F1-9B39-FE9618BC19CA}" presName="space" presStyleCnt="0"/>
      <dgm:spPr/>
    </dgm:pt>
    <dgm:pt modelId="{2EA95EE9-AF2C-4AF1-AD8D-B6ED964AC5CA}" type="pres">
      <dgm:prSet presAssocID="{0910A8D2-5148-49F1-9B39-FE9618BC19CA}" presName="rect1" presStyleLbl="alignAcc1" presStyleIdx="0" presStyleCnt="1"/>
      <dgm:spPr/>
    </dgm:pt>
    <dgm:pt modelId="{F9E7FB63-A2F1-4AA7-8E57-F85939485B2D}" type="pres">
      <dgm:prSet presAssocID="{0910A8D2-5148-49F1-9B39-FE9618BC19C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AD0570D-4BEB-4F66-9343-65D9A740C019}" type="presOf" srcId="{648C616E-CDB1-4D98-899C-160A3074A03A}" destId="{2DD8D294-4463-44D5-A3CB-ED7B6EF35EEA}" srcOrd="0" destOrd="0" presId="urn:microsoft.com/office/officeart/2005/8/layout/target3"/>
    <dgm:cxn modelId="{4029CB0D-C88D-476B-952C-5CE9B361A9ED}" srcId="{648C616E-CDB1-4D98-899C-160A3074A03A}" destId="{0910A8D2-5148-49F1-9B39-FE9618BC19CA}" srcOrd="0" destOrd="0" parTransId="{072660A6-E56F-464B-9BF4-A3F05A313FBA}" sibTransId="{00CE6B89-6308-4F3F-B909-94028F132881}"/>
    <dgm:cxn modelId="{2BE73651-0C26-42E1-9BFB-A88C4D241AB1}" type="presOf" srcId="{0910A8D2-5148-49F1-9B39-FE9618BC19CA}" destId="{2EA95EE9-AF2C-4AF1-AD8D-B6ED964AC5CA}" srcOrd="0" destOrd="0" presId="urn:microsoft.com/office/officeart/2005/8/layout/target3"/>
    <dgm:cxn modelId="{4FA3BFE2-950B-458E-95C7-1326069AB878}" type="presOf" srcId="{0910A8D2-5148-49F1-9B39-FE9618BC19CA}" destId="{F9E7FB63-A2F1-4AA7-8E57-F85939485B2D}" srcOrd="1" destOrd="0" presId="urn:microsoft.com/office/officeart/2005/8/layout/target3"/>
    <dgm:cxn modelId="{DAAEBE06-8B80-453E-B76D-FCCB81C9B176}" type="presParOf" srcId="{2DD8D294-4463-44D5-A3CB-ED7B6EF35EEA}" destId="{FC25E280-A52A-4C2A-8990-00668380B19C}" srcOrd="0" destOrd="0" presId="urn:microsoft.com/office/officeart/2005/8/layout/target3"/>
    <dgm:cxn modelId="{207CDF9F-A040-45AA-889B-5557914FF707}" type="presParOf" srcId="{2DD8D294-4463-44D5-A3CB-ED7B6EF35EEA}" destId="{D7E3EC2E-57A7-4B5E-A978-BC7B8D2E4BD0}" srcOrd="1" destOrd="0" presId="urn:microsoft.com/office/officeart/2005/8/layout/target3"/>
    <dgm:cxn modelId="{0884F25C-C127-4B8A-A0F0-0CAF9A146E3D}" type="presParOf" srcId="{2DD8D294-4463-44D5-A3CB-ED7B6EF35EEA}" destId="{2EA95EE9-AF2C-4AF1-AD8D-B6ED964AC5CA}" srcOrd="2" destOrd="0" presId="urn:microsoft.com/office/officeart/2005/8/layout/target3"/>
    <dgm:cxn modelId="{F4E61527-4EE0-421A-924B-3F6CF4940CC1}" type="presParOf" srcId="{2DD8D294-4463-44D5-A3CB-ED7B6EF35EEA}" destId="{F9E7FB63-A2F1-4AA7-8E57-F85939485B2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CB003-2863-45D6-9FCE-D1100C6E77BE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92582B-788B-4DF1-A4D3-7927DDBBC06A}">
      <dgm:prSet custT="1"/>
      <dgm:spPr/>
      <dgm:t>
        <a:bodyPr/>
        <a:lstStyle/>
        <a:p>
          <a:pPr rtl="0"/>
          <a:r>
            <a:rPr lang="en-US" sz="900" b="1" u="sng"/>
            <a:t>Carnegie Units</a:t>
          </a:r>
          <a:endParaRPr lang="en-US" sz="900"/>
        </a:p>
      </dgm:t>
    </dgm:pt>
    <dgm:pt modelId="{70FB7AF5-0EB6-4708-B3ED-6F2819F5BCFE}" type="parTrans" cxnId="{3396AA1C-9659-4DBF-94E9-DC43C49576D4}">
      <dgm:prSet/>
      <dgm:spPr/>
      <dgm:t>
        <a:bodyPr/>
        <a:lstStyle/>
        <a:p>
          <a:endParaRPr lang="en-US"/>
        </a:p>
      </dgm:t>
    </dgm:pt>
    <dgm:pt modelId="{51FF1C29-F9C2-4FF6-A5C3-6D2CF211F80C}" type="sibTrans" cxnId="{3396AA1C-9659-4DBF-94E9-DC43C49576D4}">
      <dgm:prSet/>
      <dgm:spPr/>
      <dgm:t>
        <a:bodyPr/>
        <a:lstStyle/>
        <a:p>
          <a:endParaRPr lang="en-US"/>
        </a:p>
      </dgm:t>
    </dgm:pt>
    <dgm:pt modelId="{56FBE8D8-F33C-4CBE-AE18-6C7A6CA0185D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300"/>
            <a:t>1 Semester class = .5 credit</a:t>
          </a:r>
        </a:p>
      </dgm:t>
    </dgm:pt>
    <dgm:pt modelId="{661674A5-7014-4103-80CC-C182A2C16EDA}" type="parTrans" cxnId="{22DFF98F-03B5-44A4-BF01-66352610F8B5}">
      <dgm:prSet/>
      <dgm:spPr/>
      <dgm:t>
        <a:bodyPr/>
        <a:lstStyle/>
        <a:p>
          <a:endParaRPr lang="en-US"/>
        </a:p>
      </dgm:t>
    </dgm:pt>
    <dgm:pt modelId="{9886B64D-1402-48F7-8F46-0DA1AFCBF050}" type="sibTrans" cxnId="{22DFF98F-03B5-44A4-BF01-66352610F8B5}">
      <dgm:prSet/>
      <dgm:spPr/>
      <dgm:t>
        <a:bodyPr/>
        <a:lstStyle/>
        <a:p>
          <a:endParaRPr lang="en-US"/>
        </a:p>
      </dgm:t>
    </dgm:pt>
    <dgm:pt modelId="{E9C60742-4AA5-4B96-9D47-1BE10E958739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300" dirty="0"/>
            <a:t>1 Yearlong class = 1 credit (.5 earned per semester)</a:t>
          </a:r>
          <a:endParaRPr lang="en-US" sz="2300" dirty="0">
            <a:latin typeface="Calibri"/>
          </a:endParaRPr>
        </a:p>
      </dgm:t>
    </dgm:pt>
    <dgm:pt modelId="{24706F50-0751-4245-8976-941939140465}" type="parTrans" cxnId="{E9EDFB52-1F58-4FE9-A56E-43EB6C89E888}">
      <dgm:prSet/>
      <dgm:spPr/>
      <dgm:t>
        <a:bodyPr/>
        <a:lstStyle/>
        <a:p>
          <a:endParaRPr lang="en-US"/>
        </a:p>
      </dgm:t>
    </dgm:pt>
    <dgm:pt modelId="{9F0F6913-2ACA-45AD-BA52-1715104CB3F3}" type="sibTrans" cxnId="{E9EDFB52-1F58-4FE9-A56E-43EB6C89E888}">
      <dgm:prSet/>
      <dgm:spPr/>
      <dgm:t>
        <a:bodyPr/>
        <a:lstStyle/>
        <a:p>
          <a:endParaRPr lang="en-US"/>
        </a:p>
      </dgm:t>
    </dgm:pt>
    <dgm:pt modelId="{7385CA7F-E6B8-4130-A3DD-5C991B2FCC6F}">
      <dgm:prSet custT="1"/>
      <dgm:spPr/>
      <dgm:t>
        <a:bodyPr/>
        <a:lstStyle/>
        <a:p>
          <a:pPr rtl="0"/>
          <a:r>
            <a:rPr lang="en-US" sz="900" b="1" u="sng"/>
            <a:t>HS credits earned in Middle School</a:t>
          </a:r>
          <a:endParaRPr lang="en-US" sz="900"/>
        </a:p>
      </dgm:t>
    </dgm:pt>
    <dgm:pt modelId="{154FE88B-570E-487B-AE9C-897768516D30}" type="parTrans" cxnId="{FFE3EA88-B421-47D7-B732-DCE43F0D35DE}">
      <dgm:prSet/>
      <dgm:spPr/>
      <dgm:t>
        <a:bodyPr/>
        <a:lstStyle/>
        <a:p>
          <a:endParaRPr lang="en-US"/>
        </a:p>
      </dgm:t>
    </dgm:pt>
    <dgm:pt modelId="{CF0723D5-DBF8-4039-81AC-A729E3CB4A38}" type="sibTrans" cxnId="{FFE3EA88-B421-47D7-B732-DCE43F0D35DE}">
      <dgm:prSet/>
      <dgm:spPr/>
      <dgm:t>
        <a:bodyPr/>
        <a:lstStyle/>
        <a:p>
          <a:endParaRPr lang="en-US"/>
        </a:p>
      </dgm:t>
    </dgm:pt>
    <dgm:pt modelId="{0A68F896-5D4D-42AA-B4BE-742FAD2D4B95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/>
            <a:t>Students can earn HS credit for English, Math, Physical Science, World Language, Art, </a:t>
          </a:r>
          <a:r>
            <a:rPr lang="en-US" sz="2200">
              <a:latin typeface="Calibri"/>
            </a:rPr>
            <a:t>IDT</a:t>
          </a:r>
          <a:r>
            <a:rPr lang="en-US" sz="2200"/>
            <a:t>, </a:t>
          </a:r>
          <a:r>
            <a:rPr lang="en-US" sz="2200">
              <a:latin typeface="Calibri"/>
            </a:rPr>
            <a:t>HCS, and/or Engineering</a:t>
          </a:r>
          <a:r>
            <a:rPr lang="en-US" sz="2200"/>
            <a:t>. </a:t>
          </a:r>
          <a:endParaRPr lang="en-US" sz="2200" b="0" i="0">
            <a:latin typeface="Calibri"/>
          </a:endParaRPr>
        </a:p>
      </dgm:t>
    </dgm:pt>
    <dgm:pt modelId="{6857CA04-610E-4D81-90AD-A58547B7CD87}" type="parTrans" cxnId="{1F8E856F-3D2B-4F3E-9466-4CDA931E9F15}">
      <dgm:prSet/>
      <dgm:spPr/>
      <dgm:t>
        <a:bodyPr/>
        <a:lstStyle/>
        <a:p>
          <a:endParaRPr lang="en-US"/>
        </a:p>
      </dgm:t>
    </dgm:pt>
    <dgm:pt modelId="{FA83BABD-F41D-43BB-88EF-401BE6C89A7D}" type="sibTrans" cxnId="{1F8E856F-3D2B-4F3E-9466-4CDA931E9F15}">
      <dgm:prSet/>
      <dgm:spPr/>
      <dgm:t>
        <a:bodyPr/>
        <a:lstStyle/>
        <a:p>
          <a:endParaRPr lang="en-US"/>
        </a:p>
      </dgm:t>
    </dgm:pt>
    <dgm:pt modelId="{0986FE40-A737-4691-A407-4159B4194E9F}">
      <dgm:prSet custT="1"/>
      <dgm:spPr/>
      <dgm:t>
        <a:bodyPr/>
        <a:lstStyle/>
        <a:p>
          <a:pPr rtl="0"/>
          <a:r>
            <a:rPr lang="en-US" sz="900" b="1" u="sng"/>
            <a:t>Promotion</a:t>
          </a:r>
          <a:endParaRPr lang="en-US" sz="900"/>
        </a:p>
      </dgm:t>
    </dgm:pt>
    <dgm:pt modelId="{AEA7247C-4ECD-4723-B00F-08AE1A346FC9}" type="parTrans" cxnId="{966069B6-4690-484E-9E61-2F64337258D0}">
      <dgm:prSet/>
      <dgm:spPr/>
      <dgm:t>
        <a:bodyPr/>
        <a:lstStyle/>
        <a:p>
          <a:endParaRPr lang="en-US"/>
        </a:p>
      </dgm:t>
    </dgm:pt>
    <dgm:pt modelId="{F8B44DBA-C0EE-4867-A324-781E3C14B131}" type="sibTrans" cxnId="{966069B6-4690-484E-9E61-2F64337258D0}">
      <dgm:prSet/>
      <dgm:spPr/>
      <dgm:t>
        <a:bodyPr/>
        <a:lstStyle/>
        <a:p>
          <a:endParaRPr lang="en-US"/>
        </a:p>
      </dgm:t>
    </dgm:pt>
    <dgm:pt modelId="{E20B2FB2-DD2B-489D-82EF-D3E9C3A75D8A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>
              <a:latin typeface="Calibri"/>
              <a:cs typeface="Aharoni"/>
            </a:rPr>
            <a:t>Freshmen</a:t>
          </a:r>
          <a:r>
            <a:rPr lang="en-US" sz="2200" b="0">
              <a:latin typeface="Calibri"/>
              <a:cs typeface="Aharoni"/>
            </a:rPr>
            <a:t>:              0 – 4.5 </a:t>
          </a:r>
          <a:r>
            <a:rPr lang="en-US" sz="2200" b="0" u="none">
              <a:latin typeface="Calibri"/>
              <a:cs typeface="Aharoni"/>
            </a:rPr>
            <a:t>credits</a:t>
          </a:r>
        </a:p>
      </dgm:t>
    </dgm:pt>
    <dgm:pt modelId="{F95346E8-8856-44CB-94A3-BC1406D158E2}" type="parTrans" cxnId="{78B57E8E-7A8F-417B-B082-556E538BE0B7}">
      <dgm:prSet/>
      <dgm:spPr/>
      <dgm:t>
        <a:bodyPr/>
        <a:lstStyle/>
        <a:p>
          <a:endParaRPr lang="en-US"/>
        </a:p>
      </dgm:t>
    </dgm:pt>
    <dgm:pt modelId="{589B4864-BE10-40A3-9A3F-B9CE5FB77B2B}" type="sibTrans" cxnId="{78B57E8E-7A8F-417B-B082-556E538BE0B7}">
      <dgm:prSet/>
      <dgm:spPr/>
      <dgm:t>
        <a:bodyPr/>
        <a:lstStyle/>
        <a:p>
          <a:endParaRPr lang="en-US"/>
        </a:p>
      </dgm:t>
    </dgm:pt>
    <dgm:pt modelId="{80271E7B-2670-454E-AFDD-0B9C12E65C35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>
              <a:latin typeface="Calibri"/>
              <a:cs typeface="Aharoni"/>
            </a:rPr>
            <a:t>Juniors</a:t>
          </a:r>
          <a:r>
            <a:rPr lang="en-US" sz="2200" b="0">
              <a:latin typeface="Calibri"/>
              <a:cs typeface="Aharoni"/>
            </a:rPr>
            <a:t>:                   11.0 – 16.5 credits</a:t>
          </a:r>
        </a:p>
      </dgm:t>
    </dgm:pt>
    <dgm:pt modelId="{B3777C03-8A69-482F-9C86-9712F4102CDF}" type="parTrans" cxnId="{60A95211-9BCB-40FB-97E0-70C154BE19AA}">
      <dgm:prSet/>
      <dgm:spPr/>
      <dgm:t>
        <a:bodyPr/>
        <a:lstStyle/>
        <a:p>
          <a:endParaRPr lang="en-US"/>
        </a:p>
      </dgm:t>
    </dgm:pt>
    <dgm:pt modelId="{7FB98123-26C6-4D4F-822E-4D7EF2CDC89A}" type="sibTrans" cxnId="{60A95211-9BCB-40FB-97E0-70C154BE19AA}">
      <dgm:prSet/>
      <dgm:spPr/>
      <dgm:t>
        <a:bodyPr/>
        <a:lstStyle/>
        <a:p>
          <a:endParaRPr lang="en-US"/>
        </a:p>
      </dgm:t>
    </dgm:pt>
    <dgm:pt modelId="{03E71F25-0B6F-400A-A6D5-F981E4F9EE71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>
              <a:latin typeface="Calibri"/>
              <a:cs typeface="Aharoni"/>
            </a:rPr>
            <a:t>Seniors</a:t>
          </a:r>
          <a:r>
            <a:rPr lang="en-US" sz="2200" b="0">
              <a:latin typeface="Calibri"/>
              <a:cs typeface="Aharoni"/>
            </a:rPr>
            <a:t>:                    </a:t>
          </a:r>
          <a:r>
            <a:rPr lang="en-US" sz="2200" b="0" i="0">
              <a:latin typeface="Calibri"/>
              <a:cs typeface="Aharoni"/>
            </a:rPr>
            <a:t>≥ </a:t>
          </a:r>
          <a:r>
            <a:rPr lang="en-US" sz="2200" b="0">
              <a:latin typeface="Calibri"/>
              <a:cs typeface="Aharoni"/>
            </a:rPr>
            <a:t>17.0 credits</a:t>
          </a:r>
        </a:p>
      </dgm:t>
    </dgm:pt>
    <dgm:pt modelId="{FAE71844-1223-4292-BD6B-63770B0D65E7}" type="parTrans" cxnId="{6E52612C-E8F9-45BC-93EF-54825BB9FFEB}">
      <dgm:prSet/>
      <dgm:spPr/>
      <dgm:t>
        <a:bodyPr/>
        <a:lstStyle/>
        <a:p>
          <a:endParaRPr lang="en-US"/>
        </a:p>
      </dgm:t>
    </dgm:pt>
    <dgm:pt modelId="{890044C4-C88F-4F05-908E-7392DB91CAA0}" type="sibTrans" cxnId="{6E52612C-E8F9-45BC-93EF-54825BB9FFEB}">
      <dgm:prSet/>
      <dgm:spPr/>
      <dgm:t>
        <a:bodyPr/>
        <a:lstStyle/>
        <a:p>
          <a:endParaRPr lang="en-US"/>
        </a:p>
      </dgm:t>
    </dgm:pt>
    <dgm:pt modelId="{2D2D83B2-B268-4737-9F8E-3FD840ECA089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1700" b="0" i="1"/>
            <a:t>Per county policy, students will remain with their graduating class, regardless of credits (unless credit-deficient</a:t>
          </a:r>
          <a:r>
            <a:rPr lang="en-US" sz="1700" b="0"/>
            <a:t>).</a:t>
          </a:r>
          <a:endParaRPr lang="en-US" sz="2200" b="0"/>
        </a:p>
      </dgm:t>
    </dgm:pt>
    <dgm:pt modelId="{78B35036-B691-473F-945B-0D29FE756D9E}" type="parTrans" cxnId="{4F9002BA-553E-4ACA-B519-20F5F2799542}">
      <dgm:prSet/>
      <dgm:spPr/>
      <dgm:t>
        <a:bodyPr/>
        <a:lstStyle/>
        <a:p>
          <a:endParaRPr lang="en-US"/>
        </a:p>
      </dgm:t>
    </dgm:pt>
    <dgm:pt modelId="{C6E6B9D1-55EE-4A97-82B5-0F2BF8A3A535}" type="sibTrans" cxnId="{4F9002BA-553E-4ACA-B519-20F5F2799542}">
      <dgm:prSet/>
      <dgm:spPr/>
      <dgm:t>
        <a:bodyPr/>
        <a:lstStyle/>
        <a:p>
          <a:endParaRPr lang="en-US"/>
        </a:p>
      </dgm:t>
    </dgm:pt>
    <dgm:pt modelId="{A271DDB7-C30A-43FC-A75E-060154373212}">
      <dgm:prSet phldr="0"/>
      <dgm:spPr/>
      <dgm:t>
        <a:bodyPr/>
        <a:lstStyle/>
        <a:p>
          <a:pPr rtl="0"/>
          <a:r>
            <a:rPr lang="en-US" sz="2300"/>
            <a:t>Grade of 70 or higher</a:t>
          </a:r>
          <a:r>
            <a:rPr lang="en-US" sz="2300">
              <a:latin typeface="Calibri"/>
            </a:rPr>
            <a:t> </a:t>
          </a:r>
          <a:r>
            <a:rPr lang="en-US" sz="2300"/>
            <a:t>required to pass a course (grades are not averaged across semesters)</a:t>
          </a:r>
          <a:endParaRPr lang="en-US">
            <a:latin typeface="Calibri"/>
          </a:endParaRPr>
        </a:p>
      </dgm:t>
    </dgm:pt>
    <dgm:pt modelId="{543CFA6D-7F0D-407C-A9B3-14016C5A6D55}" type="parTrans" cxnId="{51852909-4D4B-4328-8414-6ADC3F82E448}">
      <dgm:prSet/>
      <dgm:spPr/>
    </dgm:pt>
    <dgm:pt modelId="{B1FF7DF9-2D3E-4E0E-8B2F-E17402585AE0}" type="sibTrans" cxnId="{51852909-4D4B-4328-8414-6ADC3F82E448}">
      <dgm:prSet/>
      <dgm:spPr/>
    </dgm:pt>
    <dgm:pt modelId="{AF4B9385-465F-4187-AF10-1315CFCD9B5C}">
      <dgm:prSet phldr="0"/>
      <dgm:spPr/>
      <dgm:t>
        <a:bodyPr/>
        <a:lstStyle/>
        <a:p>
          <a:pPr rtl="0"/>
          <a:r>
            <a:rPr lang="en-US" sz="2200" b="1" i="1">
              <a:latin typeface="Calibri"/>
            </a:rPr>
            <a:t> </a:t>
          </a:r>
          <a:r>
            <a:rPr lang="en-US" sz="2200" b="1" i="1"/>
            <a:t>Count towards overall GPA but not HOPE</a:t>
          </a:r>
          <a:r>
            <a:rPr lang="en-US" b="1" i="1">
              <a:latin typeface="Calibri"/>
            </a:rPr>
            <a:t>/Zell</a:t>
          </a:r>
          <a:endParaRPr lang="en-US" b="0" i="0">
            <a:latin typeface="Calibri"/>
          </a:endParaRPr>
        </a:p>
      </dgm:t>
    </dgm:pt>
    <dgm:pt modelId="{8888302B-6838-46A4-BB65-6CBA43FF7EBE}" type="parTrans" cxnId="{C66134D1-9EAC-42B7-BDA7-F60FB7C67A30}">
      <dgm:prSet/>
      <dgm:spPr/>
    </dgm:pt>
    <dgm:pt modelId="{D340833F-F8B3-46E8-B0EC-19AE146B3542}" type="sibTrans" cxnId="{C66134D1-9EAC-42B7-BDA7-F60FB7C67A30}">
      <dgm:prSet/>
      <dgm:spPr/>
    </dgm:pt>
    <dgm:pt modelId="{D56A8B9D-38A0-4A6C-95B8-880E4F37DBDC}">
      <dgm:prSet phldr="0"/>
      <dgm:spPr/>
      <dgm:t>
        <a:bodyPr/>
        <a:lstStyle/>
        <a:p>
          <a:pPr rtl="0"/>
          <a:r>
            <a:rPr lang="en-US" sz="2200" b="0" i="0">
              <a:latin typeface="Calibri"/>
            </a:rPr>
            <a:t>7th</a:t>
          </a:r>
          <a:r>
            <a:rPr lang="en-US" sz="2200"/>
            <a:t> and 8</a:t>
          </a:r>
          <a:r>
            <a:rPr lang="en-US" sz="2200" baseline="30000"/>
            <a:t>th</a:t>
          </a:r>
          <a:r>
            <a:rPr lang="en-US" sz="2200"/>
            <a:t> grade </a:t>
          </a:r>
          <a:r>
            <a:rPr lang="en-US" sz="2200">
              <a:latin typeface="Calibri"/>
            </a:rPr>
            <a:t>World</a:t>
          </a:r>
          <a:r>
            <a:rPr lang="en-US" sz="2200"/>
            <a:t> Language equals 1.0 HS credit.</a:t>
          </a:r>
          <a:endParaRPr lang="en-US"/>
        </a:p>
      </dgm:t>
    </dgm:pt>
    <dgm:pt modelId="{98FEC792-3CB3-42A4-94CC-5AC7D250F34C}" type="parTrans" cxnId="{FC1479A8-3E09-4898-901D-B01D5D8F21F9}">
      <dgm:prSet/>
      <dgm:spPr/>
    </dgm:pt>
    <dgm:pt modelId="{9D8A2E7D-2841-49B5-8C21-5243169C0ECF}" type="sibTrans" cxnId="{FC1479A8-3E09-4898-901D-B01D5D8F21F9}">
      <dgm:prSet/>
      <dgm:spPr/>
    </dgm:pt>
    <dgm:pt modelId="{3A99D75D-49D9-4C18-8548-728950ABBA3C}">
      <dgm:prSet phldr="0"/>
      <dgm:spPr/>
      <dgm:t>
        <a:bodyPr/>
        <a:lstStyle/>
        <a:p>
          <a:r>
            <a:rPr lang="en-US" sz="2200" b="0" u="sng">
              <a:latin typeface="Calibri"/>
              <a:cs typeface="Aharoni"/>
            </a:rPr>
            <a:t>Sophomores</a:t>
          </a:r>
          <a:r>
            <a:rPr lang="en-US" sz="2200" b="0">
              <a:latin typeface="Calibri"/>
              <a:cs typeface="Aharoni"/>
            </a:rPr>
            <a:t>:         5.0 – 10.5 credits</a:t>
          </a:r>
          <a:endParaRPr lang="en-US">
            <a:latin typeface="Calibri"/>
            <a:cs typeface="Aharoni"/>
          </a:endParaRPr>
        </a:p>
      </dgm:t>
    </dgm:pt>
    <dgm:pt modelId="{15B28174-2937-4C22-A099-0186B47CE864}" type="parTrans" cxnId="{FD72D393-0959-4570-A76B-B9C1C0E59A80}">
      <dgm:prSet/>
      <dgm:spPr/>
    </dgm:pt>
    <dgm:pt modelId="{D6082BD7-E2D0-44FA-949A-B07939D27149}" type="sibTrans" cxnId="{FD72D393-0959-4570-A76B-B9C1C0E59A80}">
      <dgm:prSet/>
      <dgm:spPr/>
    </dgm:pt>
    <dgm:pt modelId="{87D3263D-86D4-4BDC-809E-CE0BFAF8B079}" type="pres">
      <dgm:prSet presAssocID="{E46CB003-2863-45D6-9FCE-D1100C6E77BE}" presName="Name0" presStyleCnt="0">
        <dgm:presLayoutVars>
          <dgm:dir/>
          <dgm:animLvl val="lvl"/>
          <dgm:resizeHandles val="exact"/>
        </dgm:presLayoutVars>
      </dgm:prSet>
      <dgm:spPr/>
    </dgm:pt>
    <dgm:pt modelId="{72DFB035-D5EC-404E-84B6-CAC553A99739}" type="pres">
      <dgm:prSet presAssocID="{4C92582B-788B-4DF1-A4D3-7927DDBBC06A}" presName="composite" presStyleCnt="0"/>
      <dgm:spPr/>
    </dgm:pt>
    <dgm:pt modelId="{FBDE5F58-ADF8-4B77-93D3-D44C764621DC}" type="pres">
      <dgm:prSet presAssocID="{4C92582B-788B-4DF1-A4D3-7927DDBBC0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6715B56-7B4C-4823-9292-5402A264B11D}" type="pres">
      <dgm:prSet presAssocID="{4C92582B-788B-4DF1-A4D3-7927DDBBC06A}" presName="desTx" presStyleLbl="alignAccFollowNode1" presStyleIdx="0" presStyleCnt="3">
        <dgm:presLayoutVars>
          <dgm:bulletEnabled val="1"/>
        </dgm:presLayoutVars>
      </dgm:prSet>
      <dgm:spPr/>
    </dgm:pt>
    <dgm:pt modelId="{DD6D8B98-5D25-4268-89AD-FC6270A6C1C9}" type="pres">
      <dgm:prSet presAssocID="{51FF1C29-F9C2-4FF6-A5C3-6D2CF211F80C}" presName="space" presStyleCnt="0"/>
      <dgm:spPr/>
    </dgm:pt>
    <dgm:pt modelId="{A8B204E5-F86F-49C0-AC5E-F8E36339D974}" type="pres">
      <dgm:prSet presAssocID="{7385CA7F-E6B8-4130-A3DD-5C991B2FCC6F}" presName="composite" presStyleCnt="0"/>
      <dgm:spPr/>
    </dgm:pt>
    <dgm:pt modelId="{51627E20-29B3-4173-A93F-535FB301E406}" type="pres">
      <dgm:prSet presAssocID="{7385CA7F-E6B8-4130-A3DD-5C991B2FCC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65CB46D-AA31-4163-B01C-45C51CD64C5B}" type="pres">
      <dgm:prSet presAssocID="{7385CA7F-E6B8-4130-A3DD-5C991B2FCC6F}" presName="desTx" presStyleLbl="alignAccFollowNode1" presStyleIdx="1" presStyleCnt="3">
        <dgm:presLayoutVars>
          <dgm:bulletEnabled val="1"/>
        </dgm:presLayoutVars>
      </dgm:prSet>
      <dgm:spPr/>
    </dgm:pt>
    <dgm:pt modelId="{7E1A64F9-4E10-4AEF-A7A8-54FEF98CD360}" type="pres">
      <dgm:prSet presAssocID="{CF0723D5-DBF8-4039-81AC-A729E3CB4A38}" presName="space" presStyleCnt="0"/>
      <dgm:spPr/>
    </dgm:pt>
    <dgm:pt modelId="{832A1116-B7E7-4C03-9B6A-C2448315ACB1}" type="pres">
      <dgm:prSet presAssocID="{0986FE40-A737-4691-A407-4159B4194E9F}" presName="composite" presStyleCnt="0"/>
      <dgm:spPr/>
    </dgm:pt>
    <dgm:pt modelId="{63E138D9-7A12-4D36-B9B2-D1176574D9DD}" type="pres">
      <dgm:prSet presAssocID="{0986FE40-A737-4691-A407-4159B4194E9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FF94F24-1D5B-460F-9835-625DEB5BBEFC}" type="pres">
      <dgm:prSet presAssocID="{0986FE40-A737-4691-A407-4159B4194E9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3DD5706-C003-453E-B291-1F5F91B80C8F}" type="presOf" srcId="{0A68F896-5D4D-42AA-B4BE-742FAD2D4B95}" destId="{D65CB46D-AA31-4163-B01C-45C51CD64C5B}" srcOrd="0" destOrd="0" presId="urn:microsoft.com/office/officeart/2005/8/layout/hList1"/>
    <dgm:cxn modelId="{4E9FDA07-1D6A-4F7A-888D-01F624C37444}" type="presOf" srcId="{2D2D83B2-B268-4737-9F8E-3FD840ECA089}" destId="{AFF94F24-1D5B-460F-9835-625DEB5BBEFC}" srcOrd="0" destOrd="4" presId="urn:microsoft.com/office/officeart/2005/8/layout/hList1"/>
    <dgm:cxn modelId="{51852909-4D4B-4328-8414-6ADC3F82E448}" srcId="{4C92582B-788B-4DF1-A4D3-7927DDBBC06A}" destId="{A271DDB7-C30A-43FC-A75E-060154373212}" srcOrd="2" destOrd="0" parTransId="{543CFA6D-7F0D-407C-A9B3-14016C5A6D55}" sibTransId="{B1FF7DF9-2D3E-4E0E-8B2F-E17402585AE0}"/>
    <dgm:cxn modelId="{E7D9270C-EE11-46FE-886C-32D0691F509B}" type="presOf" srcId="{AF4B9385-465F-4187-AF10-1315CFCD9B5C}" destId="{D65CB46D-AA31-4163-B01C-45C51CD64C5B}" srcOrd="0" destOrd="1" presId="urn:microsoft.com/office/officeart/2005/8/layout/hList1"/>
    <dgm:cxn modelId="{60A95211-9BCB-40FB-97E0-70C154BE19AA}" srcId="{0986FE40-A737-4691-A407-4159B4194E9F}" destId="{80271E7B-2670-454E-AFDD-0B9C12E65C35}" srcOrd="2" destOrd="0" parTransId="{B3777C03-8A69-482F-9C86-9712F4102CDF}" sibTransId="{7FB98123-26C6-4D4F-822E-4D7EF2CDC89A}"/>
    <dgm:cxn modelId="{CECABC13-B324-4EC0-8538-15C3321D4E9E}" type="presOf" srcId="{0986FE40-A737-4691-A407-4159B4194E9F}" destId="{63E138D9-7A12-4D36-B9B2-D1176574D9DD}" srcOrd="0" destOrd="0" presId="urn:microsoft.com/office/officeart/2005/8/layout/hList1"/>
    <dgm:cxn modelId="{3396AA1C-9659-4DBF-94E9-DC43C49576D4}" srcId="{E46CB003-2863-45D6-9FCE-D1100C6E77BE}" destId="{4C92582B-788B-4DF1-A4D3-7927DDBBC06A}" srcOrd="0" destOrd="0" parTransId="{70FB7AF5-0EB6-4708-B3ED-6F2819F5BCFE}" sibTransId="{51FF1C29-F9C2-4FF6-A5C3-6D2CF211F80C}"/>
    <dgm:cxn modelId="{A8E9562A-2B38-4D36-ADCE-FB3E75465AF6}" type="presOf" srcId="{A271DDB7-C30A-43FC-A75E-060154373212}" destId="{16715B56-7B4C-4823-9292-5402A264B11D}" srcOrd="0" destOrd="2" presId="urn:microsoft.com/office/officeart/2005/8/layout/hList1"/>
    <dgm:cxn modelId="{6E52612C-E8F9-45BC-93EF-54825BB9FFEB}" srcId="{0986FE40-A737-4691-A407-4159B4194E9F}" destId="{03E71F25-0B6F-400A-A6D5-F981E4F9EE71}" srcOrd="3" destOrd="0" parTransId="{FAE71844-1223-4292-BD6B-63770B0D65E7}" sibTransId="{890044C4-C88F-4F05-908E-7392DB91CAA0}"/>
    <dgm:cxn modelId="{A617A630-A95D-49D4-89B4-91D42EBF96F7}" type="presOf" srcId="{D56A8B9D-38A0-4A6C-95B8-880E4F37DBDC}" destId="{D65CB46D-AA31-4163-B01C-45C51CD64C5B}" srcOrd="0" destOrd="2" presId="urn:microsoft.com/office/officeart/2005/8/layout/hList1"/>
    <dgm:cxn modelId="{1860F95E-0886-41FC-B730-108FFAE24ABF}" type="presOf" srcId="{56FBE8D8-F33C-4CBE-AE18-6C7A6CA0185D}" destId="{16715B56-7B4C-4823-9292-5402A264B11D}" srcOrd="0" destOrd="0" presId="urn:microsoft.com/office/officeart/2005/8/layout/hList1"/>
    <dgm:cxn modelId="{1F8E856F-3D2B-4F3E-9466-4CDA931E9F15}" srcId="{7385CA7F-E6B8-4130-A3DD-5C991B2FCC6F}" destId="{0A68F896-5D4D-42AA-B4BE-742FAD2D4B95}" srcOrd="0" destOrd="0" parTransId="{6857CA04-610E-4D81-90AD-A58547B7CD87}" sibTransId="{FA83BABD-F41D-43BB-88EF-401BE6C89A7D}"/>
    <dgm:cxn modelId="{E9EDFB52-1F58-4FE9-A56E-43EB6C89E888}" srcId="{4C92582B-788B-4DF1-A4D3-7927DDBBC06A}" destId="{E9C60742-4AA5-4B96-9D47-1BE10E958739}" srcOrd="1" destOrd="0" parTransId="{24706F50-0751-4245-8976-941939140465}" sibTransId="{9F0F6913-2ACA-45AD-BA52-1715104CB3F3}"/>
    <dgm:cxn modelId="{C7884275-DFB9-4F6D-8004-251618C55BA2}" type="presOf" srcId="{E20B2FB2-DD2B-489D-82EF-D3E9C3A75D8A}" destId="{AFF94F24-1D5B-460F-9835-625DEB5BBEFC}" srcOrd="0" destOrd="0" presId="urn:microsoft.com/office/officeart/2005/8/layout/hList1"/>
    <dgm:cxn modelId="{FFE3EA88-B421-47D7-B732-DCE43F0D35DE}" srcId="{E46CB003-2863-45D6-9FCE-D1100C6E77BE}" destId="{7385CA7F-E6B8-4130-A3DD-5C991B2FCC6F}" srcOrd="1" destOrd="0" parTransId="{154FE88B-570E-487B-AE9C-897768516D30}" sibTransId="{CF0723D5-DBF8-4039-81AC-A729E3CB4A38}"/>
    <dgm:cxn modelId="{78B57E8E-7A8F-417B-B082-556E538BE0B7}" srcId="{0986FE40-A737-4691-A407-4159B4194E9F}" destId="{E20B2FB2-DD2B-489D-82EF-D3E9C3A75D8A}" srcOrd="0" destOrd="0" parTransId="{F95346E8-8856-44CB-94A3-BC1406D158E2}" sibTransId="{589B4864-BE10-40A3-9A3F-B9CE5FB77B2B}"/>
    <dgm:cxn modelId="{22DFF98F-03B5-44A4-BF01-66352610F8B5}" srcId="{4C92582B-788B-4DF1-A4D3-7927DDBBC06A}" destId="{56FBE8D8-F33C-4CBE-AE18-6C7A6CA0185D}" srcOrd="0" destOrd="0" parTransId="{661674A5-7014-4103-80CC-C182A2C16EDA}" sibTransId="{9886B64D-1402-48F7-8F46-0DA1AFCBF050}"/>
    <dgm:cxn modelId="{FD72D393-0959-4570-A76B-B9C1C0E59A80}" srcId="{0986FE40-A737-4691-A407-4159B4194E9F}" destId="{3A99D75D-49D9-4C18-8548-728950ABBA3C}" srcOrd="1" destOrd="0" parTransId="{15B28174-2937-4C22-A099-0186B47CE864}" sibTransId="{D6082BD7-E2D0-44FA-949A-B07939D27149}"/>
    <dgm:cxn modelId="{489DB9A7-0AE5-43B2-9266-B5421FF1C4AB}" type="presOf" srcId="{3A99D75D-49D9-4C18-8548-728950ABBA3C}" destId="{AFF94F24-1D5B-460F-9835-625DEB5BBEFC}" srcOrd="0" destOrd="1" presId="urn:microsoft.com/office/officeart/2005/8/layout/hList1"/>
    <dgm:cxn modelId="{C4B0E3A7-624B-4719-88F0-FFB90499D368}" type="presOf" srcId="{7385CA7F-E6B8-4130-A3DD-5C991B2FCC6F}" destId="{51627E20-29B3-4173-A93F-535FB301E406}" srcOrd="0" destOrd="0" presId="urn:microsoft.com/office/officeart/2005/8/layout/hList1"/>
    <dgm:cxn modelId="{FC1479A8-3E09-4898-901D-B01D5D8F21F9}" srcId="{7385CA7F-E6B8-4130-A3DD-5C991B2FCC6F}" destId="{D56A8B9D-38A0-4A6C-95B8-880E4F37DBDC}" srcOrd="2" destOrd="0" parTransId="{98FEC792-3CB3-42A4-94CC-5AC7D250F34C}" sibTransId="{9D8A2E7D-2841-49B5-8C21-5243169C0ECF}"/>
    <dgm:cxn modelId="{42E7A4B3-DEF5-4A3E-B227-D6596CA61CB8}" type="presOf" srcId="{80271E7B-2670-454E-AFDD-0B9C12E65C35}" destId="{AFF94F24-1D5B-460F-9835-625DEB5BBEFC}" srcOrd="0" destOrd="2" presId="urn:microsoft.com/office/officeart/2005/8/layout/hList1"/>
    <dgm:cxn modelId="{966069B6-4690-484E-9E61-2F64337258D0}" srcId="{E46CB003-2863-45D6-9FCE-D1100C6E77BE}" destId="{0986FE40-A737-4691-A407-4159B4194E9F}" srcOrd="2" destOrd="0" parTransId="{AEA7247C-4ECD-4723-B00F-08AE1A346FC9}" sibTransId="{F8B44DBA-C0EE-4867-A324-781E3C14B131}"/>
    <dgm:cxn modelId="{4F9002BA-553E-4ACA-B519-20F5F2799542}" srcId="{0986FE40-A737-4691-A407-4159B4194E9F}" destId="{2D2D83B2-B268-4737-9F8E-3FD840ECA089}" srcOrd="4" destOrd="0" parTransId="{78B35036-B691-473F-945B-0D29FE756D9E}" sibTransId="{C6E6B9D1-55EE-4A97-82B5-0F2BF8A3A535}"/>
    <dgm:cxn modelId="{1C0D96C5-9EEC-4D63-9B05-B833BD915039}" type="presOf" srcId="{E46CB003-2863-45D6-9FCE-D1100C6E77BE}" destId="{87D3263D-86D4-4BDC-809E-CE0BFAF8B079}" srcOrd="0" destOrd="0" presId="urn:microsoft.com/office/officeart/2005/8/layout/hList1"/>
    <dgm:cxn modelId="{E839CAD0-6E43-48A6-9368-E56B74832D45}" type="presOf" srcId="{4C92582B-788B-4DF1-A4D3-7927DDBBC06A}" destId="{FBDE5F58-ADF8-4B77-93D3-D44C764621DC}" srcOrd="0" destOrd="0" presId="urn:microsoft.com/office/officeart/2005/8/layout/hList1"/>
    <dgm:cxn modelId="{C66134D1-9EAC-42B7-BDA7-F60FB7C67A30}" srcId="{7385CA7F-E6B8-4130-A3DD-5C991B2FCC6F}" destId="{AF4B9385-465F-4187-AF10-1315CFCD9B5C}" srcOrd="1" destOrd="0" parTransId="{8888302B-6838-46A4-BB65-6CBA43FF7EBE}" sibTransId="{D340833F-F8B3-46E8-B0EC-19AE146B3542}"/>
    <dgm:cxn modelId="{E9242FD2-56F3-437A-B301-2F1430572465}" type="presOf" srcId="{E9C60742-4AA5-4B96-9D47-1BE10E958739}" destId="{16715B56-7B4C-4823-9292-5402A264B11D}" srcOrd="0" destOrd="1" presId="urn:microsoft.com/office/officeart/2005/8/layout/hList1"/>
    <dgm:cxn modelId="{7A0BB0E0-CA58-4D92-8328-1CCFA3FFBF45}" type="presOf" srcId="{03E71F25-0B6F-400A-A6D5-F981E4F9EE71}" destId="{AFF94F24-1D5B-460F-9835-625DEB5BBEFC}" srcOrd="0" destOrd="3" presId="urn:microsoft.com/office/officeart/2005/8/layout/hList1"/>
    <dgm:cxn modelId="{81EDA8D8-8F44-48FF-BAAA-9A69800143D3}" type="presParOf" srcId="{87D3263D-86D4-4BDC-809E-CE0BFAF8B079}" destId="{72DFB035-D5EC-404E-84B6-CAC553A99739}" srcOrd="0" destOrd="0" presId="urn:microsoft.com/office/officeart/2005/8/layout/hList1"/>
    <dgm:cxn modelId="{9ECA115B-1CBB-4B88-A391-15A5B85BC706}" type="presParOf" srcId="{72DFB035-D5EC-404E-84B6-CAC553A99739}" destId="{FBDE5F58-ADF8-4B77-93D3-D44C764621DC}" srcOrd="0" destOrd="0" presId="urn:microsoft.com/office/officeart/2005/8/layout/hList1"/>
    <dgm:cxn modelId="{08461C03-6B5A-4C0D-80DF-5D74830D5136}" type="presParOf" srcId="{72DFB035-D5EC-404E-84B6-CAC553A99739}" destId="{16715B56-7B4C-4823-9292-5402A264B11D}" srcOrd="1" destOrd="0" presId="urn:microsoft.com/office/officeart/2005/8/layout/hList1"/>
    <dgm:cxn modelId="{10E582C9-94EE-475D-A466-70B036D20D46}" type="presParOf" srcId="{87D3263D-86D4-4BDC-809E-CE0BFAF8B079}" destId="{DD6D8B98-5D25-4268-89AD-FC6270A6C1C9}" srcOrd="1" destOrd="0" presId="urn:microsoft.com/office/officeart/2005/8/layout/hList1"/>
    <dgm:cxn modelId="{18EBE8C7-608D-4D75-BF02-828631C1A3DD}" type="presParOf" srcId="{87D3263D-86D4-4BDC-809E-CE0BFAF8B079}" destId="{A8B204E5-F86F-49C0-AC5E-F8E36339D974}" srcOrd="2" destOrd="0" presId="urn:microsoft.com/office/officeart/2005/8/layout/hList1"/>
    <dgm:cxn modelId="{DFBA7C8A-4416-4862-B069-45C3B3A32BE9}" type="presParOf" srcId="{A8B204E5-F86F-49C0-AC5E-F8E36339D974}" destId="{51627E20-29B3-4173-A93F-535FB301E406}" srcOrd="0" destOrd="0" presId="urn:microsoft.com/office/officeart/2005/8/layout/hList1"/>
    <dgm:cxn modelId="{00BBF678-0280-43AF-89E9-5DF442921E70}" type="presParOf" srcId="{A8B204E5-F86F-49C0-AC5E-F8E36339D974}" destId="{D65CB46D-AA31-4163-B01C-45C51CD64C5B}" srcOrd="1" destOrd="0" presId="urn:microsoft.com/office/officeart/2005/8/layout/hList1"/>
    <dgm:cxn modelId="{4E40D7F6-8729-456F-8789-36264089B1BD}" type="presParOf" srcId="{87D3263D-86D4-4BDC-809E-CE0BFAF8B079}" destId="{7E1A64F9-4E10-4AEF-A7A8-54FEF98CD360}" srcOrd="3" destOrd="0" presId="urn:microsoft.com/office/officeart/2005/8/layout/hList1"/>
    <dgm:cxn modelId="{0DDB9448-375B-45FD-BA87-67F9ECD3A5B7}" type="presParOf" srcId="{87D3263D-86D4-4BDC-809E-CE0BFAF8B079}" destId="{832A1116-B7E7-4C03-9B6A-C2448315ACB1}" srcOrd="4" destOrd="0" presId="urn:microsoft.com/office/officeart/2005/8/layout/hList1"/>
    <dgm:cxn modelId="{83A7D146-410F-42F6-AF92-9848610FB63F}" type="presParOf" srcId="{832A1116-B7E7-4C03-9B6A-C2448315ACB1}" destId="{63E138D9-7A12-4D36-B9B2-D1176574D9DD}" srcOrd="0" destOrd="0" presId="urn:microsoft.com/office/officeart/2005/8/layout/hList1"/>
    <dgm:cxn modelId="{F2369417-982B-40FE-8D22-A985C162E052}" type="presParOf" srcId="{832A1116-B7E7-4C03-9B6A-C2448315ACB1}" destId="{AFF94F24-1D5B-460F-9835-625DEB5BBE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B1B5AD-69FC-456A-BE25-BA981422FC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1EC7F9-B885-48F2-A4C7-4274BCBF3FC7}">
      <dgm:prSet/>
      <dgm:spPr/>
      <dgm:t>
        <a:bodyPr/>
        <a:lstStyle/>
        <a:p>
          <a:pPr algn="ctr" rtl="0"/>
          <a:r>
            <a:rPr lang="en-US"/>
            <a:t>Factors in Course Selection</a:t>
          </a:r>
        </a:p>
      </dgm:t>
    </dgm:pt>
    <dgm:pt modelId="{33DBB4DA-D123-4B0E-B786-D43AA0DBDCBA}" type="parTrans" cxnId="{66A916C7-6AE2-4E69-AEE7-F047E7DB2BE4}">
      <dgm:prSet/>
      <dgm:spPr/>
      <dgm:t>
        <a:bodyPr/>
        <a:lstStyle/>
        <a:p>
          <a:endParaRPr lang="en-US"/>
        </a:p>
      </dgm:t>
    </dgm:pt>
    <dgm:pt modelId="{5B5AE039-6D6F-4786-9BA2-A51072D5C3C7}" type="sibTrans" cxnId="{66A916C7-6AE2-4E69-AEE7-F047E7DB2BE4}">
      <dgm:prSet/>
      <dgm:spPr/>
      <dgm:t>
        <a:bodyPr/>
        <a:lstStyle/>
        <a:p>
          <a:endParaRPr lang="en-US"/>
        </a:p>
      </dgm:t>
    </dgm:pt>
    <dgm:pt modelId="{4872E14C-9B68-48AB-BD11-FB88877E63BC}" type="pres">
      <dgm:prSet presAssocID="{ECB1B5AD-69FC-456A-BE25-BA981422FCC2}" presName="linear" presStyleCnt="0">
        <dgm:presLayoutVars>
          <dgm:animLvl val="lvl"/>
          <dgm:resizeHandles val="exact"/>
        </dgm:presLayoutVars>
      </dgm:prSet>
      <dgm:spPr/>
    </dgm:pt>
    <dgm:pt modelId="{FA94BB97-0080-4FC3-AAEF-96C9FF8625C1}" type="pres">
      <dgm:prSet presAssocID="{391EC7F9-B885-48F2-A4C7-4274BCBF3FC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92EA51-5BC7-4759-A901-EC50A6A7FA2F}" type="presOf" srcId="{391EC7F9-B885-48F2-A4C7-4274BCBF3FC7}" destId="{FA94BB97-0080-4FC3-AAEF-96C9FF8625C1}" srcOrd="0" destOrd="0" presId="urn:microsoft.com/office/officeart/2005/8/layout/vList2"/>
    <dgm:cxn modelId="{7C9C9056-B23D-4BA6-AFCB-93D63169B574}" type="presOf" srcId="{ECB1B5AD-69FC-456A-BE25-BA981422FCC2}" destId="{4872E14C-9B68-48AB-BD11-FB88877E63BC}" srcOrd="0" destOrd="0" presId="urn:microsoft.com/office/officeart/2005/8/layout/vList2"/>
    <dgm:cxn modelId="{66A916C7-6AE2-4E69-AEE7-F047E7DB2BE4}" srcId="{ECB1B5AD-69FC-456A-BE25-BA981422FCC2}" destId="{391EC7F9-B885-48F2-A4C7-4274BCBF3FC7}" srcOrd="0" destOrd="0" parTransId="{33DBB4DA-D123-4B0E-B786-D43AA0DBDCBA}" sibTransId="{5B5AE039-6D6F-4786-9BA2-A51072D5C3C7}"/>
    <dgm:cxn modelId="{8242E467-5013-4B7E-87E2-16AD8896ECA2}" type="presParOf" srcId="{4872E14C-9B68-48AB-BD11-FB88877E63BC}" destId="{FA94BB97-0080-4FC3-AAEF-96C9FF8625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75F130-E551-4BF1-826A-9DE04A705086}" type="doc">
      <dgm:prSet loTypeId="urn:microsoft.com/office/officeart/2005/8/layout/hierarchy3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B3412B-FEAB-4991-A3AC-2DD96C2BF9E0}">
      <dgm:prSet custT="1"/>
      <dgm:spPr/>
      <dgm:t>
        <a:bodyPr/>
        <a:lstStyle/>
        <a:p>
          <a:pPr rtl="0"/>
          <a:r>
            <a:rPr lang="en-US" sz="2400" b="1"/>
            <a:t>On-Level</a:t>
          </a:r>
        </a:p>
      </dgm:t>
    </dgm:pt>
    <dgm:pt modelId="{2F11FC32-95FB-484A-8C80-86DF819900D5}" type="parTrans" cxnId="{6A54481D-C4D9-4B66-8893-220E3F254A5D}">
      <dgm:prSet/>
      <dgm:spPr/>
      <dgm:t>
        <a:bodyPr/>
        <a:lstStyle/>
        <a:p>
          <a:endParaRPr lang="en-US"/>
        </a:p>
      </dgm:t>
    </dgm:pt>
    <dgm:pt modelId="{98DED5FC-0ADE-4977-AB2C-62A423EAC08D}" type="sibTrans" cxnId="{6A54481D-C4D9-4B66-8893-220E3F254A5D}">
      <dgm:prSet/>
      <dgm:spPr/>
      <dgm:t>
        <a:bodyPr/>
        <a:lstStyle/>
        <a:p>
          <a:endParaRPr lang="en-US"/>
        </a:p>
      </dgm:t>
    </dgm:pt>
    <dgm:pt modelId="{24C78063-7BF8-4E91-8E5E-9DCD2E07FE78}">
      <dgm:prSet custT="1"/>
      <dgm:spPr/>
      <dgm:t>
        <a:bodyPr/>
        <a:lstStyle/>
        <a:p>
          <a:pPr rtl="0"/>
          <a:r>
            <a:rPr lang="en-US" sz="1600" b="1"/>
            <a:t>Accel </a:t>
          </a:r>
          <a:r>
            <a:rPr lang="en-US" sz="1600" b="1" err="1"/>
            <a:t>Geom</a:t>
          </a:r>
          <a:r>
            <a:rPr lang="en-US" sz="1600" b="1"/>
            <a:t> B/</a:t>
          </a:r>
          <a:r>
            <a:rPr lang="en-US" sz="1600" b="1" err="1"/>
            <a:t>Alg</a:t>
          </a:r>
          <a:r>
            <a:rPr lang="en-US" sz="1600" b="1"/>
            <a:t> II Honors (10)</a:t>
          </a:r>
        </a:p>
      </dgm:t>
    </dgm:pt>
    <dgm:pt modelId="{AB05F3AF-04FA-4A9B-BFD4-E58E75119525}" type="parTrans" cxnId="{D9E746A7-7FB8-4485-848A-D82414D7777D}">
      <dgm:prSet/>
      <dgm:spPr/>
      <dgm:t>
        <a:bodyPr/>
        <a:lstStyle/>
        <a:p>
          <a:endParaRPr lang="en-US"/>
        </a:p>
      </dgm:t>
    </dgm:pt>
    <dgm:pt modelId="{96E80A35-84FC-4E43-AA02-9D238BF61E84}" type="sibTrans" cxnId="{D9E746A7-7FB8-4485-848A-D82414D7777D}">
      <dgm:prSet/>
      <dgm:spPr/>
      <dgm:t>
        <a:bodyPr/>
        <a:lstStyle/>
        <a:p>
          <a:endParaRPr lang="en-US"/>
        </a:p>
      </dgm:t>
    </dgm:pt>
    <dgm:pt modelId="{2724E459-78E6-4802-83E3-A7445AD21FBC}">
      <dgm:prSet custT="1"/>
      <dgm:spPr/>
      <dgm:t>
        <a:bodyPr/>
        <a:lstStyle/>
        <a:p>
          <a:pPr rtl="0"/>
          <a:r>
            <a:rPr lang="en-US" sz="1600" b="1"/>
            <a:t>Accel Pre-Calculus Honors (11)</a:t>
          </a:r>
        </a:p>
      </dgm:t>
    </dgm:pt>
    <dgm:pt modelId="{FBE97E2B-6CF4-4EC4-BE63-560F343B99DC}" type="parTrans" cxnId="{9791D68A-DFCA-4E17-9AE6-AC2EE38B7728}">
      <dgm:prSet/>
      <dgm:spPr/>
      <dgm:t>
        <a:bodyPr/>
        <a:lstStyle/>
        <a:p>
          <a:endParaRPr lang="en-US"/>
        </a:p>
      </dgm:t>
    </dgm:pt>
    <dgm:pt modelId="{8FB91894-4827-4F12-990B-F494B3CB649B}" type="sibTrans" cxnId="{9791D68A-DFCA-4E17-9AE6-AC2EE38B7728}">
      <dgm:prSet/>
      <dgm:spPr/>
      <dgm:t>
        <a:bodyPr/>
        <a:lstStyle/>
        <a:p>
          <a:endParaRPr lang="en-US"/>
        </a:p>
      </dgm:t>
    </dgm:pt>
    <dgm:pt modelId="{05CD7DB6-826D-4B1E-99A7-A710FB9D76EF}">
      <dgm:prSet custT="1"/>
      <dgm:spPr/>
      <dgm:t>
        <a:bodyPr/>
        <a:lstStyle/>
        <a:p>
          <a:pPr rtl="0"/>
          <a:r>
            <a:rPr lang="en-US" sz="2400" b="1"/>
            <a:t>Accelerated</a:t>
          </a:r>
        </a:p>
      </dgm:t>
    </dgm:pt>
    <dgm:pt modelId="{FCC9A3F3-8DAC-45E2-8A8F-579A507909C9}" type="parTrans" cxnId="{6E5530F7-A6AA-4F3F-8540-AC41748948AF}">
      <dgm:prSet/>
      <dgm:spPr/>
      <dgm:t>
        <a:bodyPr/>
        <a:lstStyle/>
        <a:p>
          <a:endParaRPr lang="en-US"/>
        </a:p>
      </dgm:t>
    </dgm:pt>
    <dgm:pt modelId="{4C144FEC-7918-47D1-AE00-8085F91700CF}" type="sibTrans" cxnId="{6E5530F7-A6AA-4F3F-8540-AC41748948AF}">
      <dgm:prSet/>
      <dgm:spPr/>
      <dgm:t>
        <a:bodyPr/>
        <a:lstStyle/>
        <a:p>
          <a:endParaRPr lang="en-US"/>
        </a:p>
      </dgm:t>
    </dgm:pt>
    <dgm:pt modelId="{ACC88FBC-9A8E-47A1-996A-6F20319319B1}">
      <dgm:prSet custT="1"/>
      <dgm:spPr/>
      <dgm:t>
        <a:bodyPr/>
        <a:lstStyle/>
        <a:p>
          <a:pPr rtl="0"/>
          <a:r>
            <a:rPr lang="en-US" sz="2400" b="1"/>
            <a:t>Honors</a:t>
          </a:r>
        </a:p>
      </dgm:t>
    </dgm:pt>
    <dgm:pt modelId="{EC2F7EB1-2E75-4885-AEE1-B33863D7902C}" type="parTrans" cxnId="{D5B2CA09-DEA3-409B-9923-2C92F49EF8C7}">
      <dgm:prSet/>
      <dgm:spPr/>
      <dgm:t>
        <a:bodyPr/>
        <a:lstStyle/>
        <a:p>
          <a:endParaRPr lang="en-US"/>
        </a:p>
      </dgm:t>
    </dgm:pt>
    <dgm:pt modelId="{5FFC187D-FEB9-455A-8868-5E63815201CE}" type="sibTrans" cxnId="{D5B2CA09-DEA3-409B-9923-2C92F49EF8C7}">
      <dgm:prSet/>
      <dgm:spPr/>
      <dgm:t>
        <a:bodyPr/>
        <a:lstStyle/>
        <a:p>
          <a:endParaRPr lang="en-US"/>
        </a:p>
      </dgm:t>
    </dgm:pt>
    <dgm:pt modelId="{702D8FD7-B945-4CA8-9153-D942129E1EBC}">
      <dgm:prSet custT="1"/>
      <dgm:spPr/>
      <dgm:t>
        <a:bodyPr/>
        <a:lstStyle/>
        <a:p>
          <a:pPr rtl="0"/>
          <a:r>
            <a:rPr lang="en-US" sz="1600" b="1"/>
            <a:t>Geometry (10)</a:t>
          </a:r>
        </a:p>
      </dgm:t>
    </dgm:pt>
    <dgm:pt modelId="{A65E2E99-BF23-4428-AAEC-FB27A89B8375}" type="parTrans" cxnId="{86DD66C2-E301-46B0-8CE1-777D4233BF3B}">
      <dgm:prSet/>
      <dgm:spPr/>
      <dgm:t>
        <a:bodyPr/>
        <a:lstStyle/>
        <a:p>
          <a:endParaRPr lang="en-US"/>
        </a:p>
      </dgm:t>
    </dgm:pt>
    <dgm:pt modelId="{D939BF0F-3345-45D2-BCE8-76A3DDD4A5C4}" type="sibTrans" cxnId="{86DD66C2-E301-46B0-8CE1-777D4233BF3B}">
      <dgm:prSet/>
      <dgm:spPr/>
      <dgm:t>
        <a:bodyPr/>
        <a:lstStyle/>
        <a:p>
          <a:endParaRPr lang="en-US"/>
        </a:p>
      </dgm:t>
    </dgm:pt>
    <dgm:pt modelId="{CB12EA24-6C51-43FB-9B97-5835329D20DC}">
      <dgm:prSet custT="1"/>
      <dgm:spPr/>
      <dgm:t>
        <a:bodyPr/>
        <a:lstStyle/>
        <a:p>
          <a:pPr rtl="0"/>
          <a:r>
            <a:rPr lang="en-US" sz="1600" b="1"/>
            <a:t>Algebra 2 (11)</a:t>
          </a:r>
        </a:p>
      </dgm:t>
    </dgm:pt>
    <dgm:pt modelId="{7DBD9764-3B0F-4B52-8133-A6C4D5C489CF}" type="parTrans" cxnId="{3CC84719-C0B9-4DF7-9863-44447105D3F3}">
      <dgm:prSet/>
      <dgm:spPr/>
      <dgm:t>
        <a:bodyPr/>
        <a:lstStyle/>
        <a:p>
          <a:endParaRPr lang="en-US"/>
        </a:p>
      </dgm:t>
    </dgm:pt>
    <dgm:pt modelId="{26F01A68-DB1B-4B0D-B985-BBEE430ED4F3}" type="sibTrans" cxnId="{3CC84719-C0B9-4DF7-9863-44447105D3F3}">
      <dgm:prSet/>
      <dgm:spPr/>
      <dgm:t>
        <a:bodyPr/>
        <a:lstStyle/>
        <a:p>
          <a:endParaRPr lang="en-US"/>
        </a:p>
      </dgm:t>
    </dgm:pt>
    <dgm:pt modelId="{7D3DC6AD-7BD6-4799-930C-E32DE719CF57}">
      <dgm:prSet custT="1"/>
      <dgm:spPr/>
      <dgm:t>
        <a:bodyPr/>
        <a:lstStyle/>
        <a:p>
          <a:pPr rtl="0"/>
          <a:r>
            <a:rPr lang="en-US" sz="1600" b="1"/>
            <a:t>Approved 4</a:t>
          </a:r>
          <a:r>
            <a:rPr lang="en-US" sz="1600" b="1" baseline="30000"/>
            <a:t>th</a:t>
          </a:r>
          <a:r>
            <a:rPr lang="en-US" sz="1600" b="1"/>
            <a:t> Math Course  (12)</a:t>
          </a:r>
        </a:p>
      </dgm:t>
    </dgm:pt>
    <dgm:pt modelId="{A3BEF451-57CC-4DF0-A9C8-2FF74C749FB3}" type="parTrans" cxnId="{DAEF5547-C678-4A20-AE4A-F47B67275A83}">
      <dgm:prSet/>
      <dgm:spPr/>
      <dgm:t>
        <a:bodyPr/>
        <a:lstStyle/>
        <a:p>
          <a:endParaRPr lang="en-US"/>
        </a:p>
      </dgm:t>
    </dgm:pt>
    <dgm:pt modelId="{417591C5-CE36-49CB-B810-291E91E7ADA5}" type="sibTrans" cxnId="{DAEF5547-C678-4A20-AE4A-F47B67275A83}">
      <dgm:prSet/>
      <dgm:spPr/>
      <dgm:t>
        <a:bodyPr/>
        <a:lstStyle/>
        <a:p>
          <a:endParaRPr lang="en-US"/>
        </a:p>
      </dgm:t>
    </dgm:pt>
    <dgm:pt modelId="{546DEC76-921C-4D1A-A740-F0D4EBFBC34C}">
      <dgm:prSet custT="1"/>
      <dgm:spPr/>
      <dgm:t>
        <a:bodyPr/>
        <a:lstStyle/>
        <a:p>
          <a:pPr rtl="0"/>
          <a:r>
            <a:rPr lang="en-US" sz="1600" b="1" dirty="0"/>
            <a:t>Algebra 2 Honors (10)</a:t>
          </a:r>
        </a:p>
      </dgm:t>
    </dgm:pt>
    <dgm:pt modelId="{4E97677D-A33A-448B-AB17-3BFF9BAD64EA}" type="parTrans" cxnId="{3454B2A3-EBB6-4DFA-9152-A0ABB5AB788D}">
      <dgm:prSet/>
      <dgm:spPr/>
      <dgm:t>
        <a:bodyPr/>
        <a:lstStyle/>
        <a:p>
          <a:endParaRPr lang="en-US"/>
        </a:p>
      </dgm:t>
    </dgm:pt>
    <dgm:pt modelId="{37AC65B7-1EB0-4E75-A832-DBA042E478EE}" type="sibTrans" cxnId="{3454B2A3-EBB6-4DFA-9152-A0ABB5AB788D}">
      <dgm:prSet/>
      <dgm:spPr/>
      <dgm:t>
        <a:bodyPr/>
        <a:lstStyle/>
        <a:p>
          <a:endParaRPr lang="en-US"/>
        </a:p>
      </dgm:t>
    </dgm:pt>
    <dgm:pt modelId="{47B5B46A-CB6F-4357-86DA-02415013EE10}">
      <dgm:prSet custT="1"/>
      <dgm:spPr/>
      <dgm:t>
        <a:bodyPr/>
        <a:lstStyle/>
        <a:p>
          <a:pPr rtl="0"/>
          <a:r>
            <a:rPr lang="en-US" sz="1600" b="1"/>
            <a:t>PreCalculus Honors (11)</a:t>
          </a:r>
        </a:p>
      </dgm:t>
    </dgm:pt>
    <dgm:pt modelId="{8C8930FD-52B4-489E-A45E-57438FA7CFCF}" type="parTrans" cxnId="{C032B39D-9BD8-4CCB-B7E1-2F85D94A91B9}">
      <dgm:prSet/>
      <dgm:spPr/>
      <dgm:t>
        <a:bodyPr/>
        <a:lstStyle/>
        <a:p>
          <a:endParaRPr lang="en-US"/>
        </a:p>
      </dgm:t>
    </dgm:pt>
    <dgm:pt modelId="{E0149E2E-8D40-4911-AD14-6A3E89D5AAAA}" type="sibTrans" cxnId="{C032B39D-9BD8-4CCB-B7E1-2F85D94A91B9}">
      <dgm:prSet/>
      <dgm:spPr/>
      <dgm:t>
        <a:bodyPr/>
        <a:lstStyle/>
        <a:p>
          <a:endParaRPr lang="en-US"/>
        </a:p>
      </dgm:t>
    </dgm:pt>
    <dgm:pt modelId="{89F05342-4320-43C0-8603-5482AF56CDD5}">
      <dgm:prSet custT="1"/>
      <dgm:spPr/>
      <dgm:t>
        <a:bodyPr/>
        <a:lstStyle/>
        <a:p>
          <a:pPr rtl="0"/>
          <a:r>
            <a:rPr lang="en-US" sz="1600" b="1" dirty="0"/>
            <a:t>AP Math or Dual Enrollment Math</a:t>
          </a:r>
        </a:p>
      </dgm:t>
    </dgm:pt>
    <dgm:pt modelId="{5C2765F5-EFD7-4803-AD37-74B62413FDCF}" type="parTrans" cxnId="{59790989-A760-4AA9-B089-916603FA0CB9}">
      <dgm:prSet/>
      <dgm:spPr/>
      <dgm:t>
        <a:bodyPr/>
        <a:lstStyle/>
        <a:p>
          <a:endParaRPr lang="en-US"/>
        </a:p>
      </dgm:t>
    </dgm:pt>
    <dgm:pt modelId="{FBCA90A3-7FE1-4149-A5E7-09EB5F63D015}" type="sibTrans" cxnId="{59790989-A760-4AA9-B089-916603FA0CB9}">
      <dgm:prSet/>
      <dgm:spPr/>
      <dgm:t>
        <a:bodyPr/>
        <a:lstStyle/>
        <a:p>
          <a:endParaRPr lang="en-US"/>
        </a:p>
      </dgm:t>
    </dgm:pt>
    <dgm:pt modelId="{86CBC33E-5465-4EE1-8B87-A749C1485F39}">
      <dgm:prSet custT="1"/>
      <dgm:spPr/>
      <dgm:t>
        <a:bodyPr/>
        <a:lstStyle/>
        <a:p>
          <a:pPr rtl="0"/>
          <a:r>
            <a:rPr lang="en-US" sz="1600" b="1"/>
            <a:t>Algebra (9)</a:t>
          </a:r>
        </a:p>
      </dgm:t>
    </dgm:pt>
    <dgm:pt modelId="{48465AE7-5350-433B-BE6E-CFC222BA47BC}" type="parTrans" cxnId="{EE8EBFB3-E08B-40E9-B443-4342989BFEA6}">
      <dgm:prSet/>
      <dgm:spPr/>
      <dgm:t>
        <a:bodyPr/>
        <a:lstStyle/>
        <a:p>
          <a:endParaRPr lang="en-US"/>
        </a:p>
      </dgm:t>
    </dgm:pt>
    <dgm:pt modelId="{DB31AA2D-F5B5-44F5-A695-B057E960E12A}" type="sibTrans" cxnId="{EE8EBFB3-E08B-40E9-B443-4342989BFEA6}">
      <dgm:prSet/>
      <dgm:spPr/>
      <dgm:t>
        <a:bodyPr/>
        <a:lstStyle/>
        <a:p>
          <a:endParaRPr lang="en-US"/>
        </a:p>
      </dgm:t>
    </dgm:pt>
    <dgm:pt modelId="{A7A58B2A-7255-463F-9289-97AC1DF2FDC7}">
      <dgm:prSet custT="1"/>
      <dgm:spPr/>
      <dgm:t>
        <a:bodyPr/>
        <a:lstStyle/>
        <a:p>
          <a:pPr rtl="0"/>
          <a:r>
            <a:rPr lang="en-US" sz="1600" b="1"/>
            <a:t>Algebra Honors (8)</a:t>
          </a:r>
        </a:p>
      </dgm:t>
    </dgm:pt>
    <dgm:pt modelId="{EA77FCE6-CE8E-48AD-B7A8-1DC54B9B01A5}" type="parTrans" cxnId="{C8DFEC62-227C-4FD9-9AF9-BF3A0336F743}">
      <dgm:prSet/>
      <dgm:spPr/>
      <dgm:t>
        <a:bodyPr/>
        <a:lstStyle/>
        <a:p>
          <a:endParaRPr lang="en-US"/>
        </a:p>
      </dgm:t>
    </dgm:pt>
    <dgm:pt modelId="{B50F3D67-2F51-43A6-88A2-C94B473D45C9}" type="sibTrans" cxnId="{C8DFEC62-227C-4FD9-9AF9-BF3A0336F743}">
      <dgm:prSet/>
      <dgm:spPr/>
      <dgm:t>
        <a:bodyPr/>
        <a:lstStyle/>
        <a:p>
          <a:endParaRPr lang="en-US"/>
        </a:p>
      </dgm:t>
    </dgm:pt>
    <dgm:pt modelId="{BAA20B80-8E26-45C7-9007-0DC326FDA06B}">
      <dgm:prSet custT="1"/>
      <dgm:spPr/>
      <dgm:t>
        <a:bodyPr/>
        <a:lstStyle/>
        <a:p>
          <a:pPr rtl="0"/>
          <a:r>
            <a:rPr lang="en-US" sz="1600" b="1"/>
            <a:t>Geometry Honors (9)</a:t>
          </a:r>
        </a:p>
      </dgm:t>
    </dgm:pt>
    <dgm:pt modelId="{D337F80B-7717-4445-99CE-737A16998F27}" type="parTrans" cxnId="{A7796F41-1374-415F-B750-2910514DD732}">
      <dgm:prSet/>
      <dgm:spPr/>
      <dgm:t>
        <a:bodyPr/>
        <a:lstStyle/>
        <a:p>
          <a:endParaRPr lang="en-US"/>
        </a:p>
      </dgm:t>
    </dgm:pt>
    <dgm:pt modelId="{6A1F2662-1E52-4079-9EC1-7779BB974BAC}" type="sibTrans" cxnId="{A7796F41-1374-415F-B750-2910514DD732}">
      <dgm:prSet/>
      <dgm:spPr/>
      <dgm:t>
        <a:bodyPr/>
        <a:lstStyle/>
        <a:p>
          <a:endParaRPr lang="en-US"/>
        </a:p>
      </dgm:t>
    </dgm:pt>
    <dgm:pt modelId="{7E58CC06-2FFC-4900-945A-75A947126A1E}">
      <dgm:prSet custT="1"/>
      <dgm:spPr/>
      <dgm:t>
        <a:bodyPr/>
        <a:lstStyle/>
        <a:p>
          <a:pPr rtl="0"/>
          <a:r>
            <a:rPr lang="en-US" sz="1600" b="1"/>
            <a:t>Accel Algebra/</a:t>
          </a:r>
          <a:r>
            <a:rPr lang="en-US" sz="1600" b="1" err="1"/>
            <a:t>Geom</a:t>
          </a:r>
          <a:r>
            <a:rPr lang="en-US" sz="1600" b="1"/>
            <a:t> A Honors (9)</a:t>
          </a:r>
        </a:p>
      </dgm:t>
    </dgm:pt>
    <dgm:pt modelId="{AA17A570-CAF8-4D86-AF6C-FF4C4952ADD1}" type="parTrans" cxnId="{A68A3542-4487-4950-A5A1-6594860EF6DE}">
      <dgm:prSet/>
      <dgm:spPr/>
      <dgm:t>
        <a:bodyPr/>
        <a:lstStyle/>
        <a:p>
          <a:endParaRPr lang="en-US"/>
        </a:p>
      </dgm:t>
    </dgm:pt>
    <dgm:pt modelId="{398F14AC-491A-48BF-94D9-9E5B153301B8}" type="sibTrans" cxnId="{A68A3542-4487-4950-A5A1-6594860EF6DE}">
      <dgm:prSet/>
      <dgm:spPr/>
      <dgm:t>
        <a:bodyPr/>
        <a:lstStyle/>
        <a:p>
          <a:endParaRPr lang="en-US"/>
        </a:p>
      </dgm:t>
    </dgm:pt>
    <dgm:pt modelId="{7552E5C8-0C0F-45FD-B331-C923FFE1C73B}" type="pres">
      <dgm:prSet presAssocID="{7F75F130-E551-4BF1-826A-9DE04A7050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AE3E05-F4F6-4845-BADE-735D0714D1EC}" type="pres">
      <dgm:prSet presAssocID="{E2B3412B-FEAB-4991-A3AC-2DD96C2BF9E0}" presName="root" presStyleCnt="0"/>
      <dgm:spPr/>
    </dgm:pt>
    <dgm:pt modelId="{2F8F8B02-78B1-413E-BCF5-B1A9A4C4F724}" type="pres">
      <dgm:prSet presAssocID="{E2B3412B-FEAB-4991-A3AC-2DD96C2BF9E0}" presName="rootComposite" presStyleCnt="0"/>
      <dgm:spPr/>
    </dgm:pt>
    <dgm:pt modelId="{6D735043-CC08-447D-8207-7F12E2B215DC}" type="pres">
      <dgm:prSet presAssocID="{E2B3412B-FEAB-4991-A3AC-2DD96C2BF9E0}" presName="rootText" presStyleLbl="node1" presStyleIdx="0" presStyleCnt="3" custScaleX="220488"/>
      <dgm:spPr/>
    </dgm:pt>
    <dgm:pt modelId="{7012A2A0-87D9-47A7-8CAF-85432D2F9B24}" type="pres">
      <dgm:prSet presAssocID="{E2B3412B-FEAB-4991-A3AC-2DD96C2BF9E0}" presName="rootConnector" presStyleLbl="node1" presStyleIdx="0" presStyleCnt="3"/>
      <dgm:spPr/>
    </dgm:pt>
    <dgm:pt modelId="{8D62F27F-158F-4E63-A257-09911B63E5E7}" type="pres">
      <dgm:prSet presAssocID="{E2B3412B-FEAB-4991-A3AC-2DD96C2BF9E0}" presName="childShape" presStyleCnt="0"/>
      <dgm:spPr/>
    </dgm:pt>
    <dgm:pt modelId="{B08D65B3-3D15-45FA-867A-C042D907E120}" type="pres">
      <dgm:prSet presAssocID="{48465AE7-5350-433B-BE6E-CFC222BA47BC}" presName="Name13" presStyleLbl="parChTrans1D2" presStyleIdx="0" presStyleCnt="12"/>
      <dgm:spPr/>
    </dgm:pt>
    <dgm:pt modelId="{9794179E-8B11-49FA-BA59-9AB52A9A14E7}" type="pres">
      <dgm:prSet presAssocID="{86CBC33E-5465-4EE1-8B87-A749C1485F39}" presName="childText" presStyleLbl="bgAcc1" presStyleIdx="0" presStyleCnt="12" custScaleX="232483">
        <dgm:presLayoutVars>
          <dgm:bulletEnabled val="1"/>
        </dgm:presLayoutVars>
      </dgm:prSet>
      <dgm:spPr/>
    </dgm:pt>
    <dgm:pt modelId="{9B64C727-CBF6-4D6A-8B24-0DB302E3478F}" type="pres">
      <dgm:prSet presAssocID="{A65E2E99-BF23-4428-AAEC-FB27A89B8375}" presName="Name13" presStyleLbl="parChTrans1D2" presStyleIdx="1" presStyleCnt="12"/>
      <dgm:spPr/>
    </dgm:pt>
    <dgm:pt modelId="{A7175B96-7A25-4C59-846A-1EEA101129D7}" type="pres">
      <dgm:prSet presAssocID="{702D8FD7-B945-4CA8-9153-D942129E1EBC}" presName="childText" presStyleLbl="bgAcc1" presStyleIdx="1" presStyleCnt="12" custScaleX="232483">
        <dgm:presLayoutVars>
          <dgm:bulletEnabled val="1"/>
        </dgm:presLayoutVars>
      </dgm:prSet>
      <dgm:spPr/>
    </dgm:pt>
    <dgm:pt modelId="{5C3B9264-FE0E-4D66-9DE1-B204D9FDDF9E}" type="pres">
      <dgm:prSet presAssocID="{7DBD9764-3B0F-4B52-8133-A6C4D5C489CF}" presName="Name13" presStyleLbl="parChTrans1D2" presStyleIdx="2" presStyleCnt="12"/>
      <dgm:spPr/>
    </dgm:pt>
    <dgm:pt modelId="{AEDB4E9E-079D-4E50-BBE5-CF91900A9D02}" type="pres">
      <dgm:prSet presAssocID="{CB12EA24-6C51-43FB-9B97-5835329D20DC}" presName="childText" presStyleLbl="bgAcc1" presStyleIdx="2" presStyleCnt="12" custScaleX="235579">
        <dgm:presLayoutVars>
          <dgm:bulletEnabled val="1"/>
        </dgm:presLayoutVars>
      </dgm:prSet>
      <dgm:spPr/>
    </dgm:pt>
    <dgm:pt modelId="{F176029F-D205-4069-A29F-FBD577543DA3}" type="pres">
      <dgm:prSet presAssocID="{A3BEF451-57CC-4DF0-A9C8-2FF74C749FB3}" presName="Name13" presStyleLbl="parChTrans1D2" presStyleIdx="3" presStyleCnt="12"/>
      <dgm:spPr/>
    </dgm:pt>
    <dgm:pt modelId="{B030CCAE-7F55-4226-9591-93209B9B293D}" type="pres">
      <dgm:prSet presAssocID="{7D3DC6AD-7BD6-4799-930C-E32DE719CF57}" presName="childText" presStyleLbl="bgAcc1" presStyleIdx="3" presStyleCnt="12" custScaleX="233910">
        <dgm:presLayoutVars>
          <dgm:bulletEnabled val="1"/>
        </dgm:presLayoutVars>
      </dgm:prSet>
      <dgm:spPr/>
    </dgm:pt>
    <dgm:pt modelId="{CABFF137-79D2-440A-B461-4686836D9F67}" type="pres">
      <dgm:prSet presAssocID="{ACC88FBC-9A8E-47A1-996A-6F20319319B1}" presName="root" presStyleCnt="0"/>
      <dgm:spPr/>
    </dgm:pt>
    <dgm:pt modelId="{D8067CEE-C892-47D9-B994-A8CCD3545E62}" type="pres">
      <dgm:prSet presAssocID="{ACC88FBC-9A8E-47A1-996A-6F20319319B1}" presName="rootComposite" presStyleCnt="0"/>
      <dgm:spPr/>
    </dgm:pt>
    <dgm:pt modelId="{EBA8549B-A53A-4A31-8C36-758C1D193D6F}" type="pres">
      <dgm:prSet presAssocID="{ACC88FBC-9A8E-47A1-996A-6F20319319B1}" presName="rootText" presStyleLbl="node1" presStyleIdx="1" presStyleCnt="3" custScaleX="220488"/>
      <dgm:spPr/>
    </dgm:pt>
    <dgm:pt modelId="{331AD8B5-D31B-4F21-8970-50E539846EE7}" type="pres">
      <dgm:prSet presAssocID="{ACC88FBC-9A8E-47A1-996A-6F20319319B1}" presName="rootConnector" presStyleLbl="node1" presStyleIdx="1" presStyleCnt="3"/>
      <dgm:spPr/>
    </dgm:pt>
    <dgm:pt modelId="{8342F55C-D501-4B79-8A78-1B668CAFC496}" type="pres">
      <dgm:prSet presAssocID="{ACC88FBC-9A8E-47A1-996A-6F20319319B1}" presName="childShape" presStyleCnt="0"/>
      <dgm:spPr/>
    </dgm:pt>
    <dgm:pt modelId="{B487F1AD-85A1-4DBA-BFA3-423E55AEDB01}" type="pres">
      <dgm:prSet presAssocID="{EA77FCE6-CE8E-48AD-B7A8-1DC54B9B01A5}" presName="Name13" presStyleLbl="parChTrans1D2" presStyleIdx="4" presStyleCnt="12"/>
      <dgm:spPr/>
    </dgm:pt>
    <dgm:pt modelId="{D6FE60A5-4E9F-42B8-A431-0D75283B2DF9}" type="pres">
      <dgm:prSet presAssocID="{A7A58B2A-7255-463F-9289-97AC1DF2FDC7}" presName="childText" presStyleLbl="bgAcc1" presStyleIdx="4" presStyleCnt="12" custScaleX="232483">
        <dgm:presLayoutVars>
          <dgm:bulletEnabled val="1"/>
        </dgm:presLayoutVars>
      </dgm:prSet>
      <dgm:spPr/>
    </dgm:pt>
    <dgm:pt modelId="{C44D384B-C56A-4B18-8F00-C378B75C0CA1}" type="pres">
      <dgm:prSet presAssocID="{D337F80B-7717-4445-99CE-737A16998F27}" presName="Name13" presStyleLbl="parChTrans1D2" presStyleIdx="5" presStyleCnt="12"/>
      <dgm:spPr/>
    </dgm:pt>
    <dgm:pt modelId="{A6E31CD9-4EA3-4E6E-9F16-FFD6B81C4497}" type="pres">
      <dgm:prSet presAssocID="{BAA20B80-8E26-45C7-9007-0DC326FDA06B}" presName="childText" presStyleLbl="bgAcc1" presStyleIdx="5" presStyleCnt="12" custScaleX="232483">
        <dgm:presLayoutVars>
          <dgm:bulletEnabled val="1"/>
        </dgm:presLayoutVars>
      </dgm:prSet>
      <dgm:spPr/>
    </dgm:pt>
    <dgm:pt modelId="{DA1F7AD4-7C80-421E-BBC3-9FA988F9CC85}" type="pres">
      <dgm:prSet presAssocID="{4E97677D-A33A-448B-AB17-3BFF9BAD64EA}" presName="Name13" presStyleLbl="parChTrans1D2" presStyleIdx="6" presStyleCnt="12"/>
      <dgm:spPr/>
    </dgm:pt>
    <dgm:pt modelId="{80E6C03D-8343-448E-9A6F-4D084D93D607}" type="pres">
      <dgm:prSet presAssocID="{546DEC76-921C-4D1A-A740-F0D4EBFBC34C}" presName="childText" presStyleLbl="bgAcc1" presStyleIdx="6" presStyleCnt="12" custScaleX="235579">
        <dgm:presLayoutVars>
          <dgm:bulletEnabled val="1"/>
        </dgm:presLayoutVars>
      </dgm:prSet>
      <dgm:spPr/>
    </dgm:pt>
    <dgm:pt modelId="{62B20E05-6320-42FF-B7DC-57173DE5F04B}" type="pres">
      <dgm:prSet presAssocID="{8C8930FD-52B4-489E-A45E-57438FA7CFCF}" presName="Name13" presStyleLbl="parChTrans1D2" presStyleIdx="7" presStyleCnt="12"/>
      <dgm:spPr/>
    </dgm:pt>
    <dgm:pt modelId="{509E77BD-8EE2-4CA8-AC1A-E80B1DBF25D8}" type="pres">
      <dgm:prSet presAssocID="{47B5B46A-CB6F-4357-86DA-02415013EE10}" presName="childText" presStyleLbl="bgAcc1" presStyleIdx="7" presStyleCnt="12" custScaleX="233910">
        <dgm:presLayoutVars>
          <dgm:bulletEnabled val="1"/>
        </dgm:presLayoutVars>
      </dgm:prSet>
      <dgm:spPr/>
    </dgm:pt>
    <dgm:pt modelId="{D0DE5B27-8323-4A4E-9825-A5354203C393}" type="pres">
      <dgm:prSet presAssocID="{05CD7DB6-826D-4B1E-99A7-A710FB9D76EF}" presName="root" presStyleCnt="0"/>
      <dgm:spPr/>
    </dgm:pt>
    <dgm:pt modelId="{7781378E-6DE5-4D6E-9711-39D889FD1A2E}" type="pres">
      <dgm:prSet presAssocID="{05CD7DB6-826D-4B1E-99A7-A710FB9D76EF}" presName="rootComposite" presStyleCnt="0"/>
      <dgm:spPr/>
    </dgm:pt>
    <dgm:pt modelId="{59B93E00-69E8-4A76-BFDE-026C1C63FDE3}" type="pres">
      <dgm:prSet presAssocID="{05CD7DB6-826D-4B1E-99A7-A710FB9D76EF}" presName="rootText" presStyleLbl="node1" presStyleIdx="2" presStyleCnt="3" custScaleX="220488"/>
      <dgm:spPr/>
    </dgm:pt>
    <dgm:pt modelId="{7BF96016-9C2D-47F4-B166-D5AE85E7EA50}" type="pres">
      <dgm:prSet presAssocID="{05CD7DB6-826D-4B1E-99A7-A710FB9D76EF}" presName="rootConnector" presStyleLbl="node1" presStyleIdx="2" presStyleCnt="3"/>
      <dgm:spPr/>
    </dgm:pt>
    <dgm:pt modelId="{9C21658C-9166-4911-AD9D-149932182CB0}" type="pres">
      <dgm:prSet presAssocID="{05CD7DB6-826D-4B1E-99A7-A710FB9D76EF}" presName="childShape" presStyleCnt="0"/>
      <dgm:spPr/>
    </dgm:pt>
    <dgm:pt modelId="{E88A2F06-7772-4534-A935-D4941FCAAF6D}" type="pres">
      <dgm:prSet presAssocID="{AA17A570-CAF8-4D86-AF6C-FF4C4952ADD1}" presName="Name13" presStyleLbl="parChTrans1D2" presStyleIdx="8" presStyleCnt="12"/>
      <dgm:spPr/>
    </dgm:pt>
    <dgm:pt modelId="{527A360A-C3A6-4639-8394-5784EA859F91}" type="pres">
      <dgm:prSet presAssocID="{7E58CC06-2FFC-4900-945A-75A947126A1E}" presName="childText" presStyleLbl="bgAcc1" presStyleIdx="8" presStyleCnt="12" custScaleX="232483">
        <dgm:presLayoutVars>
          <dgm:bulletEnabled val="1"/>
        </dgm:presLayoutVars>
      </dgm:prSet>
      <dgm:spPr/>
    </dgm:pt>
    <dgm:pt modelId="{99E27C18-E4F5-4F06-AF09-C723DB6D4924}" type="pres">
      <dgm:prSet presAssocID="{AB05F3AF-04FA-4A9B-BFD4-E58E75119525}" presName="Name13" presStyleLbl="parChTrans1D2" presStyleIdx="9" presStyleCnt="12"/>
      <dgm:spPr/>
    </dgm:pt>
    <dgm:pt modelId="{844BF10C-040A-48C5-9F8C-6B9A6226A4D4}" type="pres">
      <dgm:prSet presAssocID="{24C78063-7BF8-4E91-8E5E-9DCD2E07FE78}" presName="childText" presStyleLbl="bgAcc1" presStyleIdx="9" presStyleCnt="12" custScaleX="232483">
        <dgm:presLayoutVars>
          <dgm:bulletEnabled val="1"/>
        </dgm:presLayoutVars>
      </dgm:prSet>
      <dgm:spPr/>
    </dgm:pt>
    <dgm:pt modelId="{66E2DA74-7074-4ED5-BF79-D07CE8B0BF50}" type="pres">
      <dgm:prSet presAssocID="{FBE97E2B-6CF4-4EC4-BE63-560F343B99DC}" presName="Name13" presStyleLbl="parChTrans1D2" presStyleIdx="10" presStyleCnt="12"/>
      <dgm:spPr/>
    </dgm:pt>
    <dgm:pt modelId="{942DEEFE-5A10-4188-B58D-E79390788C55}" type="pres">
      <dgm:prSet presAssocID="{2724E459-78E6-4802-83E3-A7445AD21FBC}" presName="childText" presStyleLbl="bgAcc1" presStyleIdx="10" presStyleCnt="12" custScaleX="235579">
        <dgm:presLayoutVars>
          <dgm:bulletEnabled val="1"/>
        </dgm:presLayoutVars>
      </dgm:prSet>
      <dgm:spPr/>
    </dgm:pt>
    <dgm:pt modelId="{F0E325E8-9301-42F7-ACA3-3DD15E840D39}" type="pres">
      <dgm:prSet presAssocID="{5C2765F5-EFD7-4803-AD37-74B62413FDCF}" presName="Name13" presStyleLbl="parChTrans1D2" presStyleIdx="11" presStyleCnt="12"/>
      <dgm:spPr/>
    </dgm:pt>
    <dgm:pt modelId="{A0DA042F-F5AA-43B1-8B26-5E126D80BEBA}" type="pres">
      <dgm:prSet presAssocID="{89F05342-4320-43C0-8603-5482AF56CDD5}" presName="childText" presStyleLbl="bgAcc1" presStyleIdx="11" presStyleCnt="12" custScaleX="233910">
        <dgm:presLayoutVars>
          <dgm:bulletEnabled val="1"/>
        </dgm:presLayoutVars>
      </dgm:prSet>
      <dgm:spPr/>
    </dgm:pt>
  </dgm:ptLst>
  <dgm:cxnLst>
    <dgm:cxn modelId="{D5B2CA09-DEA3-409B-9923-2C92F49EF8C7}" srcId="{7F75F130-E551-4BF1-826A-9DE04A705086}" destId="{ACC88FBC-9A8E-47A1-996A-6F20319319B1}" srcOrd="1" destOrd="0" parTransId="{EC2F7EB1-2E75-4885-AEE1-B33863D7902C}" sibTransId="{5FFC187D-FEB9-455A-8868-5E63815201CE}"/>
    <dgm:cxn modelId="{CF75500D-E5E3-4BC5-92E8-6E52522E9759}" type="presOf" srcId="{D337F80B-7717-4445-99CE-737A16998F27}" destId="{C44D384B-C56A-4B18-8F00-C378B75C0CA1}" srcOrd="0" destOrd="0" presId="urn:microsoft.com/office/officeart/2005/8/layout/hierarchy3"/>
    <dgm:cxn modelId="{EB3C1B18-A4E0-42E8-BD95-D8F7C00DAA69}" type="presOf" srcId="{E2B3412B-FEAB-4991-A3AC-2DD96C2BF9E0}" destId="{7012A2A0-87D9-47A7-8CAF-85432D2F9B24}" srcOrd="1" destOrd="0" presId="urn:microsoft.com/office/officeart/2005/8/layout/hierarchy3"/>
    <dgm:cxn modelId="{3CC84719-C0B9-4DF7-9863-44447105D3F3}" srcId="{E2B3412B-FEAB-4991-A3AC-2DD96C2BF9E0}" destId="{CB12EA24-6C51-43FB-9B97-5835329D20DC}" srcOrd="2" destOrd="0" parTransId="{7DBD9764-3B0F-4B52-8133-A6C4D5C489CF}" sibTransId="{26F01A68-DB1B-4B0D-B985-BBEE430ED4F3}"/>
    <dgm:cxn modelId="{6A54481D-C4D9-4B66-8893-220E3F254A5D}" srcId="{7F75F130-E551-4BF1-826A-9DE04A705086}" destId="{E2B3412B-FEAB-4991-A3AC-2DD96C2BF9E0}" srcOrd="0" destOrd="0" parTransId="{2F11FC32-95FB-484A-8C80-86DF819900D5}" sibTransId="{98DED5FC-0ADE-4977-AB2C-62A423EAC08D}"/>
    <dgm:cxn modelId="{447F5222-CF68-4F8B-B776-A0714EBC0E0B}" type="presOf" srcId="{7DBD9764-3B0F-4B52-8133-A6C4D5C489CF}" destId="{5C3B9264-FE0E-4D66-9DE1-B204D9FDDF9E}" srcOrd="0" destOrd="0" presId="urn:microsoft.com/office/officeart/2005/8/layout/hierarchy3"/>
    <dgm:cxn modelId="{70E75E29-1245-48B2-93A0-D14F52465E41}" type="presOf" srcId="{AB05F3AF-04FA-4A9B-BFD4-E58E75119525}" destId="{99E27C18-E4F5-4F06-AF09-C723DB6D4924}" srcOrd="0" destOrd="0" presId="urn:microsoft.com/office/officeart/2005/8/layout/hierarchy3"/>
    <dgm:cxn modelId="{9848A73A-2BD7-4F62-8874-900D2CD535DA}" type="presOf" srcId="{7D3DC6AD-7BD6-4799-930C-E32DE719CF57}" destId="{B030CCAE-7F55-4226-9591-93209B9B293D}" srcOrd="0" destOrd="0" presId="urn:microsoft.com/office/officeart/2005/8/layout/hierarchy3"/>
    <dgm:cxn modelId="{4C6C275F-E22C-4F34-8DD5-4686D49E8B30}" type="presOf" srcId="{702D8FD7-B945-4CA8-9153-D942129E1EBC}" destId="{A7175B96-7A25-4C59-846A-1EEA101129D7}" srcOrd="0" destOrd="0" presId="urn:microsoft.com/office/officeart/2005/8/layout/hierarchy3"/>
    <dgm:cxn modelId="{36DC7E5F-5C4B-4F5A-B4EE-0DDE752F6220}" type="presOf" srcId="{7F75F130-E551-4BF1-826A-9DE04A705086}" destId="{7552E5C8-0C0F-45FD-B331-C923FFE1C73B}" srcOrd="0" destOrd="0" presId="urn:microsoft.com/office/officeart/2005/8/layout/hierarchy3"/>
    <dgm:cxn modelId="{A7796F41-1374-415F-B750-2910514DD732}" srcId="{ACC88FBC-9A8E-47A1-996A-6F20319319B1}" destId="{BAA20B80-8E26-45C7-9007-0DC326FDA06B}" srcOrd="1" destOrd="0" parTransId="{D337F80B-7717-4445-99CE-737A16998F27}" sibTransId="{6A1F2662-1E52-4079-9EC1-7779BB974BAC}"/>
    <dgm:cxn modelId="{A68A3542-4487-4950-A5A1-6594860EF6DE}" srcId="{05CD7DB6-826D-4B1E-99A7-A710FB9D76EF}" destId="{7E58CC06-2FFC-4900-945A-75A947126A1E}" srcOrd="0" destOrd="0" parTransId="{AA17A570-CAF8-4D86-AF6C-FF4C4952ADD1}" sibTransId="{398F14AC-491A-48BF-94D9-9E5B153301B8}"/>
    <dgm:cxn modelId="{B4A49E42-F330-4D42-8B89-DBB0C577AD67}" type="presOf" srcId="{ACC88FBC-9A8E-47A1-996A-6F20319319B1}" destId="{EBA8549B-A53A-4A31-8C36-758C1D193D6F}" srcOrd="0" destOrd="0" presId="urn:microsoft.com/office/officeart/2005/8/layout/hierarchy3"/>
    <dgm:cxn modelId="{C8DFEC62-227C-4FD9-9AF9-BF3A0336F743}" srcId="{ACC88FBC-9A8E-47A1-996A-6F20319319B1}" destId="{A7A58B2A-7255-463F-9289-97AC1DF2FDC7}" srcOrd="0" destOrd="0" parTransId="{EA77FCE6-CE8E-48AD-B7A8-1DC54B9B01A5}" sibTransId="{B50F3D67-2F51-43A6-88A2-C94B473D45C9}"/>
    <dgm:cxn modelId="{F0294A43-A1BD-4A15-9B50-32BA0107A328}" type="presOf" srcId="{4E97677D-A33A-448B-AB17-3BFF9BAD64EA}" destId="{DA1F7AD4-7C80-421E-BBC3-9FA988F9CC85}" srcOrd="0" destOrd="0" presId="urn:microsoft.com/office/officeart/2005/8/layout/hierarchy3"/>
    <dgm:cxn modelId="{DAEF5547-C678-4A20-AE4A-F47B67275A83}" srcId="{E2B3412B-FEAB-4991-A3AC-2DD96C2BF9E0}" destId="{7D3DC6AD-7BD6-4799-930C-E32DE719CF57}" srcOrd="3" destOrd="0" parTransId="{A3BEF451-57CC-4DF0-A9C8-2FF74C749FB3}" sibTransId="{417591C5-CE36-49CB-B810-291E91E7ADA5}"/>
    <dgm:cxn modelId="{2B3B8668-07D0-4C5C-9210-7B9E717FD431}" type="presOf" srcId="{EA77FCE6-CE8E-48AD-B7A8-1DC54B9B01A5}" destId="{B487F1AD-85A1-4DBA-BFA3-423E55AEDB01}" srcOrd="0" destOrd="0" presId="urn:microsoft.com/office/officeart/2005/8/layout/hierarchy3"/>
    <dgm:cxn modelId="{2D47BB48-EE35-4441-B83A-949E92D7F3E7}" type="presOf" srcId="{A65E2E99-BF23-4428-AAEC-FB27A89B8375}" destId="{9B64C727-CBF6-4D6A-8B24-0DB302E3478F}" srcOrd="0" destOrd="0" presId="urn:microsoft.com/office/officeart/2005/8/layout/hierarchy3"/>
    <dgm:cxn modelId="{D536CB48-C297-44C7-BF83-E1B9C6297996}" type="presOf" srcId="{ACC88FBC-9A8E-47A1-996A-6F20319319B1}" destId="{331AD8B5-D31B-4F21-8970-50E539846EE7}" srcOrd="1" destOrd="0" presId="urn:microsoft.com/office/officeart/2005/8/layout/hierarchy3"/>
    <dgm:cxn modelId="{77A0D249-B6C2-4A8D-AF05-160DCC7031AC}" type="presOf" srcId="{05CD7DB6-826D-4B1E-99A7-A710FB9D76EF}" destId="{59B93E00-69E8-4A76-BFDE-026C1C63FDE3}" srcOrd="0" destOrd="0" presId="urn:microsoft.com/office/officeart/2005/8/layout/hierarchy3"/>
    <dgm:cxn modelId="{C0650E6B-873C-45AA-B038-D03A57A5EADD}" type="presOf" srcId="{A7A58B2A-7255-463F-9289-97AC1DF2FDC7}" destId="{D6FE60A5-4E9F-42B8-A431-0D75283B2DF9}" srcOrd="0" destOrd="0" presId="urn:microsoft.com/office/officeart/2005/8/layout/hierarchy3"/>
    <dgm:cxn modelId="{1A648F53-1AA6-47AC-B5D4-F5D37843A65D}" type="presOf" srcId="{89F05342-4320-43C0-8603-5482AF56CDD5}" destId="{A0DA042F-F5AA-43B1-8B26-5E126D80BEBA}" srcOrd="0" destOrd="0" presId="urn:microsoft.com/office/officeart/2005/8/layout/hierarchy3"/>
    <dgm:cxn modelId="{98B5AC76-76E8-4432-94AD-7CEFB337E09C}" type="presOf" srcId="{7E58CC06-2FFC-4900-945A-75A947126A1E}" destId="{527A360A-C3A6-4639-8394-5784EA859F91}" srcOrd="0" destOrd="0" presId="urn:microsoft.com/office/officeart/2005/8/layout/hierarchy3"/>
    <dgm:cxn modelId="{85030977-E895-4AD2-9CAA-7A559AFA05ED}" type="presOf" srcId="{24C78063-7BF8-4E91-8E5E-9DCD2E07FE78}" destId="{844BF10C-040A-48C5-9F8C-6B9A6226A4D4}" srcOrd="0" destOrd="0" presId="urn:microsoft.com/office/officeart/2005/8/layout/hierarchy3"/>
    <dgm:cxn modelId="{9E398A7B-F08A-44C6-992A-3A26B2EA8F18}" type="presOf" srcId="{47B5B46A-CB6F-4357-86DA-02415013EE10}" destId="{509E77BD-8EE2-4CA8-AC1A-E80B1DBF25D8}" srcOrd="0" destOrd="0" presId="urn:microsoft.com/office/officeart/2005/8/layout/hierarchy3"/>
    <dgm:cxn modelId="{23E62888-9100-4DF2-B6D5-27E09A5A7E35}" type="presOf" srcId="{A3BEF451-57CC-4DF0-A9C8-2FF74C749FB3}" destId="{F176029F-D205-4069-A29F-FBD577543DA3}" srcOrd="0" destOrd="0" presId="urn:microsoft.com/office/officeart/2005/8/layout/hierarchy3"/>
    <dgm:cxn modelId="{59790989-A760-4AA9-B089-916603FA0CB9}" srcId="{05CD7DB6-826D-4B1E-99A7-A710FB9D76EF}" destId="{89F05342-4320-43C0-8603-5482AF56CDD5}" srcOrd="3" destOrd="0" parTransId="{5C2765F5-EFD7-4803-AD37-74B62413FDCF}" sibTransId="{FBCA90A3-7FE1-4149-A5E7-09EB5F63D015}"/>
    <dgm:cxn modelId="{9791D68A-DFCA-4E17-9AE6-AC2EE38B7728}" srcId="{05CD7DB6-826D-4B1E-99A7-A710FB9D76EF}" destId="{2724E459-78E6-4802-83E3-A7445AD21FBC}" srcOrd="2" destOrd="0" parTransId="{FBE97E2B-6CF4-4EC4-BE63-560F343B99DC}" sibTransId="{8FB91894-4827-4F12-990B-F494B3CB649B}"/>
    <dgm:cxn modelId="{3B7BA391-F348-41C4-A23E-013BA6A36C92}" type="presOf" srcId="{AA17A570-CAF8-4D86-AF6C-FF4C4952ADD1}" destId="{E88A2F06-7772-4534-A935-D4941FCAAF6D}" srcOrd="0" destOrd="0" presId="urn:microsoft.com/office/officeart/2005/8/layout/hierarchy3"/>
    <dgm:cxn modelId="{0BADA093-1B4B-42B4-AD6E-853476CC120A}" type="presOf" srcId="{BAA20B80-8E26-45C7-9007-0DC326FDA06B}" destId="{A6E31CD9-4EA3-4E6E-9F16-FFD6B81C4497}" srcOrd="0" destOrd="0" presId="urn:microsoft.com/office/officeart/2005/8/layout/hierarchy3"/>
    <dgm:cxn modelId="{C032B39D-9BD8-4CCB-B7E1-2F85D94A91B9}" srcId="{ACC88FBC-9A8E-47A1-996A-6F20319319B1}" destId="{47B5B46A-CB6F-4357-86DA-02415013EE10}" srcOrd="3" destOrd="0" parTransId="{8C8930FD-52B4-489E-A45E-57438FA7CFCF}" sibTransId="{E0149E2E-8D40-4911-AD14-6A3E89D5AAAA}"/>
    <dgm:cxn modelId="{99BC069F-A122-4752-A9E6-151FF8249476}" type="presOf" srcId="{E2B3412B-FEAB-4991-A3AC-2DD96C2BF9E0}" destId="{6D735043-CC08-447D-8207-7F12E2B215DC}" srcOrd="0" destOrd="0" presId="urn:microsoft.com/office/officeart/2005/8/layout/hierarchy3"/>
    <dgm:cxn modelId="{3454B2A3-EBB6-4DFA-9152-A0ABB5AB788D}" srcId="{ACC88FBC-9A8E-47A1-996A-6F20319319B1}" destId="{546DEC76-921C-4D1A-A740-F0D4EBFBC34C}" srcOrd="2" destOrd="0" parTransId="{4E97677D-A33A-448B-AB17-3BFF9BAD64EA}" sibTransId="{37AC65B7-1EB0-4E75-A832-DBA042E478EE}"/>
    <dgm:cxn modelId="{D9E746A7-7FB8-4485-848A-D82414D7777D}" srcId="{05CD7DB6-826D-4B1E-99A7-A710FB9D76EF}" destId="{24C78063-7BF8-4E91-8E5E-9DCD2E07FE78}" srcOrd="1" destOrd="0" parTransId="{AB05F3AF-04FA-4A9B-BFD4-E58E75119525}" sibTransId="{96E80A35-84FC-4E43-AA02-9D238BF61E84}"/>
    <dgm:cxn modelId="{D3A7FDAD-B2C4-439F-8427-A4ABCC4CF42C}" type="presOf" srcId="{05CD7DB6-826D-4B1E-99A7-A710FB9D76EF}" destId="{7BF96016-9C2D-47F4-B166-D5AE85E7EA50}" srcOrd="1" destOrd="0" presId="urn:microsoft.com/office/officeart/2005/8/layout/hierarchy3"/>
    <dgm:cxn modelId="{208C78B3-A963-4B84-8CE1-3FFC3E1D64EC}" type="presOf" srcId="{48465AE7-5350-433B-BE6E-CFC222BA47BC}" destId="{B08D65B3-3D15-45FA-867A-C042D907E120}" srcOrd="0" destOrd="0" presId="urn:microsoft.com/office/officeart/2005/8/layout/hierarchy3"/>
    <dgm:cxn modelId="{EE8EBFB3-E08B-40E9-B443-4342989BFEA6}" srcId="{E2B3412B-FEAB-4991-A3AC-2DD96C2BF9E0}" destId="{86CBC33E-5465-4EE1-8B87-A749C1485F39}" srcOrd="0" destOrd="0" parTransId="{48465AE7-5350-433B-BE6E-CFC222BA47BC}" sibTransId="{DB31AA2D-F5B5-44F5-A695-B057E960E12A}"/>
    <dgm:cxn modelId="{4F5885B8-BA2C-417B-B1BB-C956BDFC27A7}" type="presOf" srcId="{546DEC76-921C-4D1A-A740-F0D4EBFBC34C}" destId="{80E6C03D-8343-448E-9A6F-4D084D93D607}" srcOrd="0" destOrd="0" presId="urn:microsoft.com/office/officeart/2005/8/layout/hierarchy3"/>
    <dgm:cxn modelId="{73CE03BA-6E36-4341-8B6A-AB17262B23F9}" type="presOf" srcId="{86CBC33E-5465-4EE1-8B87-A749C1485F39}" destId="{9794179E-8B11-49FA-BA59-9AB52A9A14E7}" srcOrd="0" destOrd="0" presId="urn:microsoft.com/office/officeart/2005/8/layout/hierarchy3"/>
    <dgm:cxn modelId="{86DD66C2-E301-46B0-8CE1-777D4233BF3B}" srcId="{E2B3412B-FEAB-4991-A3AC-2DD96C2BF9E0}" destId="{702D8FD7-B945-4CA8-9153-D942129E1EBC}" srcOrd="1" destOrd="0" parTransId="{A65E2E99-BF23-4428-AAEC-FB27A89B8375}" sibTransId="{D939BF0F-3345-45D2-BCE8-76A3DDD4A5C4}"/>
    <dgm:cxn modelId="{5A854EC4-B077-49E8-B650-F40E4EDCA158}" type="presOf" srcId="{2724E459-78E6-4802-83E3-A7445AD21FBC}" destId="{942DEEFE-5A10-4188-B58D-E79390788C55}" srcOrd="0" destOrd="0" presId="urn:microsoft.com/office/officeart/2005/8/layout/hierarchy3"/>
    <dgm:cxn modelId="{9D456BCC-8173-4822-984F-637A7F8DE25A}" type="presOf" srcId="{CB12EA24-6C51-43FB-9B97-5835329D20DC}" destId="{AEDB4E9E-079D-4E50-BBE5-CF91900A9D02}" srcOrd="0" destOrd="0" presId="urn:microsoft.com/office/officeart/2005/8/layout/hierarchy3"/>
    <dgm:cxn modelId="{9EB7B0CC-793E-4E02-9447-FCD4E34A56C3}" type="presOf" srcId="{8C8930FD-52B4-489E-A45E-57438FA7CFCF}" destId="{62B20E05-6320-42FF-B7DC-57173DE5F04B}" srcOrd="0" destOrd="0" presId="urn:microsoft.com/office/officeart/2005/8/layout/hierarchy3"/>
    <dgm:cxn modelId="{63FE4AEA-2F4B-4CE2-8438-491986F22EF8}" type="presOf" srcId="{5C2765F5-EFD7-4803-AD37-74B62413FDCF}" destId="{F0E325E8-9301-42F7-ACA3-3DD15E840D39}" srcOrd="0" destOrd="0" presId="urn:microsoft.com/office/officeart/2005/8/layout/hierarchy3"/>
    <dgm:cxn modelId="{2A0197ED-3C66-4BB4-B361-3982622DA857}" type="presOf" srcId="{FBE97E2B-6CF4-4EC4-BE63-560F343B99DC}" destId="{66E2DA74-7074-4ED5-BF79-D07CE8B0BF50}" srcOrd="0" destOrd="0" presId="urn:microsoft.com/office/officeart/2005/8/layout/hierarchy3"/>
    <dgm:cxn modelId="{6E5530F7-A6AA-4F3F-8540-AC41748948AF}" srcId="{7F75F130-E551-4BF1-826A-9DE04A705086}" destId="{05CD7DB6-826D-4B1E-99A7-A710FB9D76EF}" srcOrd="2" destOrd="0" parTransId="{FCC9A3F3-8DAC-45E2-8A8F-579A507909C9}" sibTransId="{4C144FEC-7918-47D1-AE00-8085F91700CF}"/>
    <dgm:cxn modelId="{CC582090-7FBE-458C-BB35-98EF397C5259}" type="presParOf" srcId="{7552E5C8-0C0F-45FD-B331-C923FFE1C73B}" destId="{99AE3E05-F4F6-4845-BADE-735D0714D1EC}" srcOrd="0" destOrd="0" presId="urn:microsoft.com/office/officeart/2005/8/layout/hierarchy3"/>
    <dgm:cxn modelId="{EE56D376-F997-43DA-8813-730E5FBEA49B}" type="presParOf" srcId="{99AE3E05-F4F6-4845-BADE-735D0714D1EC}" destId="{2F8F8B02-78B1-413E-BCF5-B1A9A4C4F724}" srcOrd="0" destOrd="0" presId="urn:microsoft.com/office/officeart/2005/8/layout/hierarchy3"/>
    <dgm:cxn modelId="{8E70CD82-67C0-4937-9510-B565FAE69645}" type="presParOf" srcId="{2F8F8B02-78B1-413E-BCF5-B1A9A4C4F724}" destId="{6D735043-CC08-447D-8207-7F12E2B215DC}" srcOrd="0" destOrd="0" presId="urn:microsoft.com/office/officeart/2005/8/layout/hierarchy3"/>
    <dgm:cxn modelId="{90845BA1-82D9-417A-93D1-C889F3969FC9}" type="presParOf" srcId="{2F8F8B02-78B1-413E-BCF5-B1A9A4C4F724}" destId="{7012A2A0-87D9-47A7-8CAF-85432D2F9B24}" srcOrd="1" destOrd="0" presId="urn:microsoft.com/office/officeart/2005/8/layout/hierarchy3"/>
    <dgm:cxn modelId="{36C163BB-F210-4955-A5BA-0D1125664355}" type="presParOf" srcId="{99AE3E05-F4F6-4845-BADE-735D0714D1EC}" destId="{8D62F27F-158F-4E63-A257-09911B63E5E7}" srcOrd="1" destOrd="0" presId="urn:microsoft.com/office/officeart/2005/8/layout/hierarchy3"/>
    <dgm:cxn modelId="{6B9110CE-E57A-4CD1-832D-6F7A37B5FBAB}" type="presParOf" srcId="{8D62F27F-158F-4E63-A257-09911B63E5E7}" destId="{B08D65B3-3D15-45FA-867A-C042D907E120}" srcOrd="0" destOrd="0" presId="urn:microsoft.com/office/officeart/2005/8/layout/hierarchy3"/>
    <dgm:cxn modelId="{F526189F-DDF7-4E00-B029-1D469C115DB7}" type="presParOf" srcId="{8D62F27F-158F-4E63-A257-09911B63E5E7}" destId="{9794179E-8B11-49FA-BA59-9AB52A9A14E7}" srcOrd="1" destOrd="0" presId="urn:microsoft.com/office/officeart/2005/8/layout/hierarchy3"/>
    <dgm:cxn modelId="{FF8834D8-B888-4E05-A5C2-AA3C0D2180BD}" type="presParOf" srcId="{8D62F27F-158F-4E63-A257-09911B63E5E7}" destId="{9B64C727-CBF6-4D6A-8B24-0DB302E3478F}" srcOrd="2" destOrd="0" presId="urn:microsoft.com/office/officeart/2005/8/layout/hierarchy3"/>
    <dgm:cxn modelId="{9D34DC47-2B04-4AE5-BF35-F47617F99B05}" type="presParOf" srcId="{8D62F27F-158F-4E63-A257-09911B63E5E7}" destId="{A7175B96-7A25-4C59-846A-1EEA101129D7}" srcOrd="3" destOrd="0" presId="urn:microsoft.com/office/officeart/2005/8/layout/hierarchy3"/>
    <dgm:cxn modelId="{40FA9933-3143-4846-8612-1BEB4560D93E}" type="presParOf" srcId="{8D62F27F-158F-4E63-A257-09911B63E5E7}" destId="{5C3B9264-FE0E-4D66-9DE1-B204D9FDDF9E}" srcOrd="4" destOrd="0" presId="urn:microsoft.com/office/officeart/2005/8/layout/hierarchy3"/>
    <dgm:cxn modelId="{AED3795E-B7E2-467A-B949-E4BAAF16543B}" type="presParOf" srcId="{8D62F27F-158F-4E63-A257-09911B63E5E7}" destId="{AEDB4E9E-079D-4E50-BBE5-CF91900A9D02}" srcOrd="5" destOrd="0" presId="urn:microsoft.com/office/officeart/2005/8/layout/hierarchy3"/>
    <dgm:cxn modelId="{6F8390D5-D920-474F-95B7-F7AB15975D1C}" type="presParOf" srcId="{8D62F27F-158F-4E63-A257-09911B63E5E7}" destId="{F176029F-D205-4069-A29F-FBD577543DA3}" srcOrd="6" destOrd="0" presId="urn:microsoft.com/office/officeart/2005/8/layout/hierarchy3"/>
    <dgm:cxn modelId="{7E37E523-0967-4B04-8EE0-350335ECA296}" type="presParOf" srcId="{8D62F27F-158F-4E63-A257-09911B63E5E7}" destId="{B030CCAE-7F55-4226-9591-93209B9B293D}" srcOrd="7" destOrd="0" presId="urn:microsoft.com/office/officeart/2005/8/layout/hierarchy3"/>
    <dgm:cxn modelId="{0739EA84-FDD1-451D-9378-01ED08DB5CC8}" type="presParOf" srcId="{7552E5C8-0C0F-45FD-B331-C923FFE1C73B}" destId="{CABFF137-79D2-440A-B461-4686836D9F67}" srcOrd="1" destOrd="0" presId="urn:microsoft.com/office/officeart/2005/8/layout/hierarchy3"/>
    <dgm:cxn modelId="{A4A4F096-E592-4372-BF10-520F96CE01B7}" type="presParOf" srcId="{CABFF137-79D2-440A-B461-4686836D9F67}" destId="{D8067CEE-C892-47D9-B994-A8CCD3545E62}" srcOrd="0" destOrd="0" presId="urn:microsoft.com/office/officeart/2005/8/layout/hierarchy3"/>
    <dgm:cxn modelId="{1397CF97-2DFB-49C0-BE77-E40F7BD9E1BB}" type="presParOf" srcId="{D8067CEE-C892-47D9-B994-A8CCD3545E62}" destId="{EBA8549B-A53A-4A31-8C36-758C1D193D6F}" srcOrd="0" destOrd="0" presId="urn:microsoft.com/office/officeart/2005/8/layout/hierarchy3"/>
    <dgm:cxn modelId="{A5FBD99B-5E33-4584-A7F5-B971E8F45C0F}" type="presParOf" srcId="{D8067CEE-C892-47D9-B994-A8CCD3545E62}" destId="{331AD8B5-D31B-4F21-8970-50E539846EE7}" srcOrd="1" destOrd="0" presId="urn:microsoft.com/office/officeart/2005/8/layout/hierarchy3"/>
    <dgm:cxn modelId="{2D443F32-5395-4FA7-AAA4-DFB00101C9E7}" type="presParOf" srcId="{CABFF137-79D2-440A-B461-4686836D9F67}" destId="{8342F55C-D501-4B79-8A78-1B668CAFC496}" srcOrd="1" destOrd="0" presId="urn:microsoft.com/office/officeart/2005/8/layout/hierarchy3"/>
    <dgm:cxn modelId="{2289AFAB-F795-4C15-AB90-516C1ED7CB21}" type="presParOf" srcId="{8342F55C-D501-4B79-8A78-1B668CAFC496}" destId="{B487F1AD-85A1-4DBA-BFA3-423E55AEDB01}" srcOrd="0" destOrd="0" presId="urn:microsoft.com/office/officeart/2005/8/layout/hierarchy3"/>
    <dgm:cxn modelId="{FD44D6ED-7444-4D58-BE97-7E7C5F1E0E8E}" type="presParOf" srcId="{8342F55C-D501-4B79-8A78-1B668CAFC496}" destId="{D6FE60A5-4E9F-42B8-A431-0D75283B2DF9}" srcOrd="1" destOrd="0" presId="urn:microsoft.com/office/officeart/2005/8/layout/hierarchy3"/>
    <dgm:cxn modelId="{3A6E8CA7-D536-405F-80E5-571049911C7A}" type="presParOf" srcId="{8342F55C-D501-4B79-8A78-1B668CAFC496}" destId="{C44D384B-C56A-4B18-8F00-C378B75C0CA1}" srcOrd="2" destOrd="0" presId="urn:microsoft.com/office/officeart/2005/8/layout/hierarchy3"/>
    <dgm:cxn modelId="{F0F7A64E-A6AE-4076-862A-F7FB0A803A2B}" type="presParOf" srcId="{8342F55C-D501-4B79-8A78-1B668CAFC496}" destId="{A6E31CD9-4EA3-4E6E-9F16-FFD6B81C4497}" srcOrd="3" destOrd="0" presId="urn:microsoft.com/office/officeart/2005/8/layout/hierarchy3"/>
    <dgm:cxn modelId="{B4C39C86-46EF-4C52-8377-86F843B864AD}" type="presParOf" srcId="{8342F55C-D501-4B79-8A78-1B668CAFC496}" destId="{DA1F7AD4-7C80-421E-BBC3-9FA988F9CC85}" srcOrd="4" destOrd="0" presId="urn:microsoft.com/office/officeart/2005/8/layout/hierarchy3"/>
    <dgm:cxn modelId="{E9AF8E71-63AB-4781-9B12-860B6F61952E}" type="presParOf" srcId="{8342F55C-D501-4B79-8A78-1B668CAFC496}" destId="{80E6C03D-8343-448E-9A6F-4D084D93D607}" srcOrd="5" destOrd="0" presId="urn:microsoft.com/office/officeart/2005/8/layout/hierarchy3"/>
    <dgm:cxn modelId="{E447E3C6-E07E-4D87-B1A2-DE0DB9131B43}" type="presParOf" srcId="{8342F55C-D501-4B79-8A78-1B668CAFC496}" destId="{62B20E05-6320-42FF-B7DC-57173DE5F04B}" srcOrd="6" destOrd="0" presId="urn:microsoft.com/office/officeart/2005/8/layout/hierarchy3"/>
    <dgm:cxn modelId="{3115958E-DDCB-4B82-A9EA-2C90E395B166}" type="presParOf" srcId="{8342F55C-D501-4B79-8A78-1B668CAFC496}" destId="{509E77BD-8EE2-4CA8-AC1A-E80B1DBF25D8}" srcOrd="7" destOrd="0" presId="urn:microsoft.com/office/officeart/2005/8/layout/hierarchy3"/>
    <dgm:cxn modelId="{CCE8836A-6792-43AB-8B41-DB91A419F6B1}" type="presParOf" srcId="{7552E5C8-0C0F-45FD-B331-C923FFE1C73B}" destId="{D0DE5B27-8323-4A4E-9825-A5354203C393}" srcOrd="2" destOrd="0" presId="urn:microsoft.com/office/officeart/2005/8/layout/hierarchy3"/>
    <dgm:cxn modelId="{147621E4-9D61-4240-9FD1-E2778B6665D9}" type="presParOf" srcId="{D0DE5B27-8323-4A4E-9825-A5354203C393}" destId="{7781378E-6DE5-4D6E-9711-39D889FD1A2E}" srcOrd="0" destOrd="0" presId="urn:microsoft.com/office/officeart/2005/8/layout/hierarchy3"/>
    <dgm:cxn modelId="{43299700-2100-4BC2-8DD5-C8A757414BA4}" type="presParOf" srcId="{7781378E-6DE5-4D6E-9711-39D889FD1A2E}" destId="{59B93E00-69E8-4A76-BFDE-026C1C63FDE3}" srcOrd="0" destOrd="0" presId="urn:microsoft.com/office/officeart/2005/8/layout/hierarchy3"/>
    <dgm:cxn modelId="{A25FBA1F-EC98-44F0-B6D8-946904801970}" type="presParOf" srcId="{7781378E-6DE5-4D6E-9711-39D889FD1A2E}" destId="{7BF96016-9C2D-47F4-B166-D5AE85E7EA50}" srcOrd="1" destOrd="0" presId="urn:microsoft.com/office/officeart/2005/8/layout/hierarchy3"/>
    <dgm:cxn modelId="{E60DE8D7-083B-4A33-AEA8-A6E4D94F237F}" type="presParOf" srcId="{D0DE5B27-8323-4A4E-9825-A5354203C393}" destId="{9C21658C-9166-4911-AD9D-149932182CB0}" srcOrd="1" destOrd="0" presId="urn:microsoft.com/office/officeart/2005/8/layout/hierarchy3"/>
    <dgm:cxn modelId="{DAA484EF-6D67-42AD-A401-80AB51F22658}" type="presParOf" srcId="{9C21658C-9166-4911-AD9D-149932182CB0}" destId="{E88A2F06-7772-4534-A935-D4941FCAAF6D}" srcOrd="0" destOrd="0" presId="urn:microsoft.com/office/officeart/2005/8/layout/hierarchy3"/>
    <dgm:cxn modelId="{52074BDD-825A-4595-8408-4E0E7B3A864B}" type="presParOf" srcId="{9C21658C-9166-4911-AD9D-149932182CB0}" destId="{527A360A-C3A6-4639-8394-5784EA859F91}" srcOrd="1" destOrd="0" presId="urn:microsoft.com/office/officeart/2005/8/layout/hierarchy3"/>
    <dgm:cxn modelId="{9EB4AB1B-AE33-42B4-B3A8-3E7FF74A894D}" type="presParOf" srcId="{9C21658C-9166-4911-AD9D-149932182CB0}" destId="{99E27C18-E4F5-4F06-AF09-C723DB6D4924}" srcOrd="2" destOrd="0" presId="urn:microsoft.com/office/officeart/2005/8/layout/hierarchy3"/>
    <dgm:cxn modelId="{9BAF624A-09D8-410C-9BAE-5A036DFEF5F8}" type="presParOf" srcId="{9C21658C-9166-4911-AD9D-149932182CB0}" destId="{844BF10C-040A-48C5-9F8C-6B9A6226A4D4}" srcOrd="3" destOrd="0" presId="urn:microsoft.com/office/officeart/2005/8/layout/hierarchy3"/>
    <dgm:cxn modelId="{332AA0F5-631E-468D-9064-9B008D9BF25D}" type="presParOf" srcId="{9C21658C-9166-4911-AD9D-149932182CB0}" destId="{66E2DA74-7074-4ED5-BF79-D07CE8B0BF50}" srcOrd="4" destOrd="0" presId="urn:microsoft.com/office/officeart/2005/8/layout/hierarchy3"/>
    <dgm:cxn modelId="{EFFCA69D-E29C-4DCD-BB54-0D43D33C92CD}" type="presParOf" srcId="{9C21658C-9166-4911-AD9D-149932182CB0}" destId="{942DEEFE-5A10-4188-B58D-E79390788C55}" srcOrd="5" destOrd="0" presId="urn:microsoft.com/office/officeart/2005/8/layout/hierarchy3"/>
    <dgm:cxn modelId="{827FAC80-2286-48CD-ADD0-08CF100FC543}" type="presParOf" srcId="{9C21658C-9166-4911-AD9D-149932182CB0}" destId="{F0E325E8-9301-42F7-ACA3-3DD15E840D39}" srcOrd="6" destOrd="0" presId="urn:microsoft.com/office/officeart/2005/8/layout/hierarchy3"/>
    <dgm:cxn modelId="{B1FA5CE9-AFB7-4F3A-9E01-E77FE9B205A5}" type="presParOf" srcId="{9C21658C-9166-4911-AD9D-149932182CB0}" destId="{A0DA042F-F5AA-43B1-8B26-5E126D80BEBA}" srcOrd="7" destOrd="0" presId="urn:microsoft.com/office/officeart/2005/8/layout/hierarchy3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1D1CAE-235D-4D81-AD99-3BC51213753C}" type="doc">
      <dgm:prSet loTypeId="urn:microsoft.com/office/officeart/2005/8/layout/vList4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D7B9262-75AF-459F-A452-333C02FBCB16}">
      <dgm:prSet custT="1"/>
      <dgm:spPr/>
      <dgm:t>
        <a:bodyPr/>
        <a:lstStyle/>
        <a:p>
          <a:pPr algn="l" rtl="0">
            <a:spcAft>
              <a:spcPts val="1200"/>
            </a:spcAft>
          </a:pPr>
          <a:r>
            <a:rPr lang="en-US" sz="1700" b="1"/>
            <a:t>Exempt Personal Fitness through participation in 1 of 3 possible CHS activities:</a:t>
          </a:r>
        </a:p>
        <a:p>
          <a:pPr algn="l" rtl="0">
            <a:spcAft>
              <a:spcPct val="15000"/>
            </a:spcAft>
          </a:pPr>
          <a:r>
            <a:rPr lang="en-US" sz="1700" b="1">
              <a:sym typeface="Wingdings"/>
            </a:rPr>
            <a:t> </a:t>
          </a:r>
          <a:r>
            <a:rPr lang="en-US" sz="1700"/>
            <a:t>Athletics	</a:t>
          </a:r>
          <a:r>
            <a:rPr lang="en-US" sz="1700" b="1">
              <a:sym typeface="Wingdings"/>
            </a:rPr>
            <a:t>  </a:t>
          </a:r>
          <a:r>
            <a:rPr lang="en-US" sz="1700"/>
            <a:t>Marching Band	</a:t>
          </a:r>
          <a:r>
            <a:rPr lang="en-US" sz="1700" b="1">
              <a:sym typeface="Wingdings"/>
            </a:rPr>
            <a:t> </a:t>
          </a:r>
          <a:r>
            <a:rPr lang="en-US" sz="1700"/>
            <a:t>JROTC</a:t>
          </a:r>
          <a:endParaRPr lang="en-US" sz="1700" b="1"/>
        </a:p>
      </dgm:t>
    </dgm:pt>
    <dgm:pt modelId="{8275A713-1074-4D68-A49F-AA5E3BD2A21F}" type="parTrans" cxnId="{AC783767-6DFF-4C3D-9573-EDC7A6BDB6AE}">
      <dgm:prSet/>
      <dgm:spPr/>
      <dgm:t>
        <a:bodyPr/>
        <a:lstStyle/>
        <a:p>
          <a:endParaRPr lang="en-US"/>
        </a:p>
      </dgm:t>
    </dgm:pt>
    <dgm:pt modelId="{53A3594B-690D-4B53-AA25-9C784DD82031}" type="sibTrans" cxnId="{AC783767-6DFF-4C3D-9573-EDC7A6BDB6AE}">
      <dgm:prSet/>
      <dgm:spPr/>
      <dgm:t>
        <a:bodyPr/>
        <a:lstStyle/>
        <a:p>
          <a:endParaRPr lang="en-US"/>
        </a:p>
      </dgm:t>
    </dgm:pt>
    <dgm:pt modelId="{E2EF5D3B-CA6C-4479-84BD-7FDE96892470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0"/>
            <a:t>Once criteria has been met, student will pick up a Personal Fitness Exemption form outside of room H-75.</a:t>
          </a:r>
        </a:p>
      </dgm:t>
    </dgm:pt>
    <dgm:pt modelId="{F3D8DE03-855E-4733-819A-175FE81935E4}" type="parTrans" cxnId="{B9D2AC46-A9D7-442D-8856-BCE0731DE854}">
      <dgm:prSet/>
      <dgm:spPr/>
      <dgm:t>
        <a:bodyPr/>
        <a:lstStyle/>
        <a:p>
          <a:endParaRPr lang="en-US"/>
        </a:p>
      </dgm:t>
    </dgm:pt>
    <dgm:pt modelId="{656B2DF1-4A22-423B-9D78-2F3EE6F03EF0}" type="sibTrans" cxnId="{B9D2AC46-A9D7-442D-8856-BCE0731DE854}">
      <dgm:prSet/>
      <dgm:spPr/>
      <dgm:t>
        <a:bodyPr/>
        <a:lstStyle/>
        <a:p>
          <a:endParaRPr lang="en-US"/>
        </a:p>
      </dgm:t>
    </dgm:pt>
    <dgm:pt modelId="{8DD47F9C-C970-4C46-98D4-28DE711874B0}">
      <dgm:prSet custT="1"/>
      <dgm:spPr/>
      <dgm:t>
        <a:bodyPr/>
        <a:lstStyle/>
        <a:p>
          <a:r>
            <a:rPr lang="en-US" sz="1700" b="0"/>
            <a:t>The Personal Fitness Exemption form requires a signature from the designated school staff for their activity verifying the student completed the participation criteria. </a:t>
          </a:r>
        </a:p>
      </dgm:t>
    </dgm:pt>
    <dgm:pt modelId="{2CD44E42-E0C3-429E-9856-79755EC99C85}" type="parTrans" cxnId="{95389847-DB1B-415A-AAB8-6713628429B5}">
      <dgm:prSet/>
      <dgm:spPr/>
      <dgm:t>
        <a:bodyPr/>
        <a:lstStyle/>
        <a:p>
          <a:endParaRPr lang="en-US"/>
        </a:p>
      </dgm:t>
    </dgm:pt>
    <dgm:pt modelId="{C4036A15-B036-4F31-8B13-FED427EA067B}" type="sibTrans" cxnId="{95389847-DB1B-415A-AAB8-6713628429B5}">
      <dgm:prSet/>
      <dgm:spPr/>
      <dgm:t>
        <a:bodyPr/>
        <a:lstStyle/>
        <a:p>
          <a:endParaRPr lang="en-US"/>
        </a:p>
      </dgm:t>
    </dgm:pt>
    <dgm:pt modelId="{76650CC7-B81A-4054-99D6-E32C0F392D02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1" u="sng"/>
            <a:t>Intent to Exempt Contract:</a:t>
          </a:r>
          <a:r>
            <a:rPr lang="en-US" sz="1700" b="0"/>
            <a:t> In 8</a:t>
          </a:r>
          <a:r>
            <a:rPr lang="en-US" sz="1700" b="0" baseline="30000"/>
            <a:t>th</a:t>
          </a:r>
          <a:r>
            <a:rPr lang="en-US" sz="1700" b="0"/>
            <a:t> Grade, students indicated their intent to exempt Personal Fitness. Those students will not be scheduled for a Personal Fitness course in grades 9-11. </a:t>
          </a:r>
        </a:p>
      </dgm:t>
    </dgm:pt>
    <dgm:pt modelId="{A04DB857-3EF3-49B3-925C-9AEFDFA802F3}" type="parTrans" cxnId="{D1C5738D-0B15-4503-872B-40CA9B89D266}">
      <dgm:prSet/>
      <dgm:spPr/>
      <dgm:t>
        <a:bodyPr/>
        <a:lstStyle/>
        <a:p>
          <a:endParaRPr lang="en-US"/>
        </a:p>
      </dgm:t>
    </dgm:pt>
    <dgm:pt modelId="{2B03A110-6299-4ADD-9681-7F651C8FC147}" type="sibTrans" cxnId="{D1C5738D-0B15-4503-872B-40CA9B89D266}">
      <dgm:prSet/>
      <dgm:spPr/>
      <dgm:t>
        <a:bodyPr/>
        <a:lstStyle/>
        <a:p>
          <a:endParaRPr lang="en-US"/>
        </a:p>
      </dgm:t>
    </dgm:pt>
    <dgm:pt modelId="{EB1D318D-5AE9-4772-A1F2-1EDF75FAA5DA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Deadline </a:t>
          </a:r>
          <a:r>
            <a:rPr lang="en-US" sz="1800" b="0" dirty="0">
              <a:solidFill>
                <a:schemeClr val="tx1"/>
              </a:solidFill>
            </a:rPr>
            <a:t>to meet criteria </a:t>
          </a:r>
          <a:r>
            <a:rPr lang="en-US" sz="1800" b="0" u="sng" dirty="0">
              <a:solidFill>
                <a:schemeClr val="tx1"/>
              </a:solidFill>
            </a:rPr>
            <a:t>and submit completed Exemption </a:t>
          </a:r>
          <a:r>
            <a:rPr lang="en-US" sz="1800" b="0" u="sng">
              <a:solidFill>
                <a:schemeClr val="tx1"/>
              </a:solidFill>
            </a:rPr>
            <a:t>Form Coach Burch: </a:t>
          </a:r>
          <a:r>
            <a:rPr lang="en-US" sz="1800" b="1" i="1" u="none">
              <a:solidFill>
                <a:schemeClr val="tx1"/>
              </a:solidFill>
            </a:rPr>
            <a:t>Last </a:t>
          </a:r>
          <a:r>
            <a:rPr lang="en-US" sz="1800" b="1" i="1" u="none" dirty="0">
              <a:solidFill>
                <a:schemeClr val="tx1"/>
              </a:solidFill>
            </a:rPr>
            <a:t>Day of School Junior Year</a:t>
          </a:r>
          <a:endParaRPr lang="en-US" sz="1800" b="0" dirty="0">
            <a:solidFill>
              <a:schemeClr val="tx1"/>
            </a:solidFill>
          </a:endParaRPr>
        </a:p>
      </dgm:t>
    </dgm:pt>
    <dgm:pt modelId="{89DF2069-DB78-49C6-9A8B-FA6CC7BA2B44}" type="sibTrans" cxnId="{722DE8AD-93CB-4C8F-BBDF-2A5E5F38C753}">
      <dgm:prSet/>
      <dgm:spPr/>
      <dgm:t>
        <a:bodyPr/>
        <a:lstStyle/>
        <a:p>
          <a:endParaRPr lang="en-US"/>
        </a:p>
      </dgm:t>
    </dgm:pt>
    <dgm:pt modelId="{F376E322-6A61-4EE6-B153-B7ACBB73F867}" type="parTrans" cxnId="{722DE8AD-93CB-4C8F-BBDF-2A5E5F38C753}">
      <dgm:prSet/>
      <dgm:spPr/>
      <dgm:t>
        <a:bodyPr/>
        <a:lstStyle/>
        <a:p>
          <a:endParaRPr lang="en-US"/>
        </a:p>
      </dgm:t>
    </dgm:pt>
    <dgm:pt modelId="{CE9A460A-7DC7-418E-9BBE-B04864D09D7C}" type="pres">
      <dgm:prSet presAssocID="{F71D1CAE-235D-4D81-AD99-3BC51213753C}" presName="linear" presStyleCnt="0">
        <dgm:presLayoutVars>
          <dgm:dir/>
          <dgm:resizeHandles val="exact"/>
        </dgm:presLayoutVars>
      </dgm:prSet>
      <dgm:spPr/>
    </dgm:pt>
    <dgm:pt modelId="{A357F43A-0DFD-4709-90F7-E25509E170DF}" type="pres">
      <dgm:prSet presAssocID="{ED7B9262-75AF-459F-A452-333C02FBCB16}" presName="comp" presStyleCnt="0"/>
      <dgm:spPr/>
    </dgm:pt>
    <dgm:pt modelId="{3C614F2D-D3D7-4973-87F8-1201BA912E53}" type="pres">
      <dgm:prSet presAssocID="{ED7B9262-75AF-459F-A452-333C02FBCB16}" presName="box" presStyleLbl="node1" presStyleIdx="0" presStyleCnt="5"/>
      <dgm:spPr/>
    </dgm:pt>
    <dgm:pt modelId="{5040A9AB-D74E-485A-A4F2-ECFDD662A676}" type="pres">
      <dgm:prSet presAssocID="{ED7B9262-75AF-459F-A452-333C02FBCB16}" presName="img" presStyleLbl="fgImgPlace1" presStyleIdx="0" presStyleCnt="5" custScaleX="89218"/>
      <dgm:spPr/>
    </dgm:pt>
    <dgm:pt modelId="{3EBAC42A-8407-4CFD-B9E3-EE0DEDBD2D9C}" type="pres">
      <dgm:prSet presAssocID="{ED7B9262-75AF-459F-A452-333C02FBCB16}" presName="text" presStyleLbl="node1" presStyleIdx="0" presStyleCnt="5">
        <dgm:presLayoutVars>
          <dgm:bulletEnabled val="1"/>
        </dgm:presLayoutVars>
      </dgm:prSet>
      <dgm:spPr/>
    </dgm:pt>
    <dgm:pt modelId="{96D95BDB-2298-47D0-BAD3-167899A12550}" type="pres">
      <dgm:prSet presAssocID="{53A3594B-690D-4B53-AA25-9C784DD82031}" presName="spacer" presStyleCnt="0"/>
      <dgm:spPr/>
    </dgm:pt>
    <dgm:pt modelId="{9A23EFBA-D1B6-4801-A9AB-8E1BB7AE22E2}" type="pres">
      <dgm:prSet presAssocID="{76650CC7-B81A-4054-99D6-E32C0F392D02}" presName="comp" presStyleCnt="0"/>
      <dgm:spPr/>
    </dgm:pt>
    <dgm:pt modelId="{51ED3E24-A35C-4653-92A6-AA18A177A4BC}" type="pres">
      <dgm:prSet presAssocID="{76650CC7-B81A-4054-99D6-E32C0F392D02}" presName="box" presStyleLbl="node1" presStyleIdx="1" presStyleCnt="5"/>
      <dgm:spPr/>
    </dgm:pt>
    <dgm:pt modelId="{12F06DF6-E0C1-4E4C-AB2F-19B4D084DCBC}" type="pres">
      <dgm:prSet presAssocID="{76650CC7-B81A-4054-99D6-E32C0F392D02}" presName="img" presStyleLbl="fgImgPlace1" presStyleIdx="1" presStyleCnt="5" custScaleX="89218"/>
      <dgm:spPr/>
    </dgm:pt>
    <dgm:pt modelId="{99D5A3C2-EB4C-46E4-BCD8-87A33F339FF9}" type="pres">
      <dgm:prSet presAssocID="{76650CC7-B81A-4054-99D6-E32C0F392D02}" presName="text" presStyleLbl="node1" presStyleIdx="1" presStyleCnt="5">
        <dgm:presLayoutVars>
          <dgm:bulletEnabled val="1"/>
        </dgm:presLayoutVars>
      </dgm:prSet>
      <dgm:spPr/>
    </dgm:pt>
    <dgm:pt modelId="{2AE27194-0BA3-4DF7-9980-05735D539E38}" type="pres">
      <dgm:prSet presAssocID="{2B03A110-6299-4ADD-9681-7F651C8FC147}" presName="spacer" presStyleCnt="0"/>
      <dgm:spPr/>
    </dgm:pt>
    <dgm:pt modelId="{5A36FBF8-41A2-4F2F-83B7-75EF010149D5}" type="pres">
      <dgm:prSet presAssocID="{E2EF5D3B-CA6C-4479-84BD-7FDE96892470}" presName="comp" presStyleCnt="0"/>
      <dgm:spPr/>
    </dgm:pt>
    <dgm:pt modelId="{2DECB024-16F5-4A6F-BC5F-278BB30B94CB}" type="pres">
      <dgm:prSet presAssocID="{E2EF5D3B-CA6C-4479-84BD-7FDE96892470}" presName="box" presStyleLbl="node1" presStyleIdx="2" presStyleCnt="5"/>
      <dgm:spPr/>
    </dgm:pt>
    <dgm:pt modelId="{996D9FFF-9CBD-4389-95DE-B2D1F78D24EB}" type="pres">
      <dgm:prSet presAssocID="{E2EF5D3B-CA6C-4479-84BD-7FDE96892470}" presName="img" presStyleLbl="fgImgPlace1" presStyleIdx="2" presStyleCnt="5" custScaleX="89218"/>
      <dgm:spPr/>
    </dgm:pt>
    <dgm:pt modelId="{1825B939-511F-4B1C-B699-21A873F595CA}" type="pres">
      <dgm:prSet presAssocID="{E2EF5D3B-CA6C-4479-84BD-7FDE96892470}" presName="text" presStyleLbl="node1" presStyleIdx="2" presStyleCnt="5">
        <dgm:presLayoutVars>
          <dgm:bulletEnabled val="1"/>
        </dgm:presLayoutVars>
      </dgm:prSet>
      <dgm:spPr/>
    </dgm:pt>
    <dgm:pt modelId="{22AEBD2E-458C-4C06-BFD1-1E617FD3DEBD}" type="pres">
      <dgm:prSet presAssocID="{656B2DF1-4A22-423B-9D78-2F3EE6F03EF0}" presName="spacer" presStyleCnt="0"/>
      <dgm:spPr/>
    </dgm:pt>
    <dgm:pt modelId="{93F56382-73F6-41CB-BF38-0C8F407BF18C}" type="pres">
      <dgm:prSet presAssocID="{8DD47F9C-C970-4C46-98D4-28DE711874B0}" presName="comp" presStyleCnt="0"/>
      <dgm:spPr/>
    </dgm:pt>
    <dgm:pt modelId="{75236225-9788-45F8-B7FC-47F6C5AEFC83}" type="pres">
      <dgm:prSet presAssocID="{8DD47F9C-C970-4C46-98D4-28DE711874B0}" presName="box" presStyleLbl="node1" presStyleIdx="3" presStyleCnt="5"/>
      <dgm:spPr/>
    </dgm:pt>
    <dgm:pt modelId="{1073FB59-838D-49DC-907A-06C818CE315A}" type="pres">
      <dgm:prSet presAssocID="{8DD47F9C-C970-4C46-98D4-28DE711874B0}" presName="img" presStyleLbl="fgImgPlace1" presStyleIdx="3" presStyleCnt="5" custScaleX="89218"/>
      <dgm:spPr/>
    </dgm:pt>
    <dgm:pt modelId="{63D38E08-C6FF-4EEE-B38B-E7298A8B722E}" type="pres">
      <dgm:prSet presAssocID="{8DD47F9C-C970-4C46-98D4-28DE711874B0}" presName="text" presStyleLbl="node1" presStyleIdx="3" presStyleCnt="5">
        <dgm:presLayoutVars>
          <dgm:bulletEnabled val="1"/>
        </dgm:presLayoutVars>
      </dgm:prSet>
      <dgm:spPr/>
    </dgm:pt>
    <dgm:pt modelId="{1761A5E6-E403-4EDD-9D3B-98944A051303}" type="pres">
      <dgm:prSet presAssocID="{C4036A15-B036-4F31-8B13-FED427EA067B}" presName="spacer" presStyleCnt="0"/>
      <dgm:spPr/>
    </dgm:pt>
    <dgm:pt modelId="{CD405661-2B09-4EAA-AC1E-AEB8E6CA489B}" type="pres">
      <dgm:prSet presAssocID="{EB1D318D-5AE9-4772-A1F2-1EDF75FAA5DA}" presName="comp" presStyleCnt="0"/>
      <dgm:spPr/>
    </dgm:pt>
    <dgm:pt modelId="{F5A9A0B6-372B-4266-846C-689644129918}" type="pres">
      <dgm:prSet presAssocID="{EB1D318D-5AE9-4772-A1F2-1EDF75FAA5DA}" presName="box" presStyleLbl="node1" presStyleIdx="4" presStyleCnt="5"/>
      <dgm:spPr/>
    </dgm:pt>
    <dgm:pt modelId="{CCB4C0E1-491E-420B-A0C4-6EEA4B8B705E}" type="pres">
      <dgm:prSet presAssocID="{EB1D318D-5AE9-4772-A1F2-1EDF75FAA5DA}" presName="img" presStyleLbl="fgImgPlace1" presStyleIdx="4" presStyleCnt="5" custScaleX="89218"/>
      <dgm:spPr/>
    </dgm:pt>
    <dgm:pt modelId="{2482B6D9-4F3C-4591-8C36-AA44182C16F1}" type="pres">
      <dgm:prSet presAssocID="{EB1D318D-5AE9-4772-A1F2-1EDF75FAA5DA}" presName="text" presStyleLbl="node1" presStyleIdx="4" presStyleCnt="5">
        <dgm:presLayoutVars>
          <dgm:bulletEnabled val="1"/>
        </dgm:presLayoutVars>
      </dgm:prSet>
      <dgm:spPr/>
    </dgm:pt>
  </dgm:ptLst>
  <dgm:cxnLst>
    <dgm:cxn modelId="{E6DC7127-3C4E-446B-95C3-C5FA7ADD14C5}" type="presOf" srcId="{76650CC7-B81A-4054-99D6-E32C0F392D02}" destId="{51ED3E24-A35C-4653-92A6-AA18A177A4BC}" srcOrd="0" destOrd="0" presId="urn:microsoft.com/office/officeart/2005/8/layout/vList4"/>
    <dgm:cxn modelId="{B9D2AC46-A9D7-442D-8856-BCE0731DE854}" srcId="{F71D1CAE-235D-4D81-AD99-3BC51213753C}" destId="{E2EF5D3B-CA6C-4479-84BD-7FDE96892470}" srcOrd="2" destOrd="0" parTransId="{F3D8DE03-855E-4733-819A-175FE81935E4}" sibTransId="{656B2DF1-4A22-423B-9D78-2F3EE6F03EF0}"/>
    <dgm:cxn modelId="{AC783767-6DFF-4C3D-9573-EDC7A6BDB6AE}" srcId="{F71D1CAE-235D-4D81-AD99-3BC51213753C}" destId="{ED7B9262-75AF-459F-A452-333C02FBCB16}" srcOrd="0" destOrd="0" parTransId="{8275A713-1074-4D68-A49F-AA5E3BD2A21F}" sibTransId="{53A3594B-690D-4B53-AA25-9C784DD82031}"/>
    <dgm:cxn modelId="{ADD17047-8980-4E1B-AF1A-D9C026CBCC5E}" type="presOf" srcId="{E2EF5D3B-CA6C-4479-84BD-7FDE96892470}" destId="{2DECB024-16F5-4A6F-BC5F-278BB30B94CB}" srcOrd="0" destOrd="0" presId="urn:microsoft.com/office/officeart/2005/8/layout/vList4"/>
    <dgm:cxn modelId="{95389847-DB1B-415A-AAB8-6713628429B5}" srcId="{F71D1CAE-235D-4D81-AD99-3BC51213753C}" destId="{8DD47F9C-C970-4C46-98D4-28DE711874B0}" srcOrd="3" destOrd="0" parTransId="{2CD44E42-E0C3-429E-9856-79755EC99C85}" sibTransId="{C4036A15-B036-4F31-8B13-FED427EA067B}"/>
    <dgm:cxn modelId="{914C6B70-3B49-46CD-A80B-46FDA3D5C340}" type="presOf" srcId="{EB1D318D-5AE9-4772-A1F2-1EDF75FAA5DA}" destId="{F5A9A0B6-372B-4266-846C-689644129918}" srcOrd="0" destOrd="0" presId="urn:microsoft.com/office/officeart/2005/8/layout/vList4"/>
    <dgm:cxn modelId="{D1C5738D-0B15-4503-872B-40CA9B89D266}" srcId="{F71D1CAE-235D-4D81-AD99-3BC51213753C}" destId="{76650CC7-B81A-4054-99D6-E32C0F392D02}" srcOrd="1" destOrd="0" parTransId="{A04DB857-3EF3-49B3-925C-9AEFDFA802F3}" sibTransId="{2B03A110-6299-4ADD-9681-7F651C8FC147}"/>
    <dgm:cxn modelId="{C2E4A693-C65C-4CB0-AFB5-36ABD34AC517}" type="presOf" srcId="{ED7B9262-75AF-459F-A452-333C02FBCB16}" destId="{3C614F2D-D3D7-4973-87F8-1201BA912E53}" srcOrd="0" destOrd="0" presId="urn:microsoft.com/office/officeart/2005/8/layout/vList4"/>
    <dgm:cxn modelId="{722DE8AD-93CB-4C8F-BBDF-2A5E5F38C753}" srcId="{F71D1CAE-235D-4D81-AD99-3BC51213753C}" destId="{EB1D318D-5AE9-4772-A1F2-1EDF75FAA5DA}" srcOrd="4" destOrd="0" parTransId="{F376E322-6A61-4EE6-B153-B7ACBB73F867}" sibTransId="{89DF2069-DB78-49C6-9A8B-FA6CC7BA2B44}"/>
    <dgm:cxn modelId="{7FB04CB9-E9A3-4A4B-99CC-EEB5B002BD64}" type="presOf" srcId="{8DD47F9C-C970-4C46-98D4-28DE711874B0}" destId="{75236225-9788-45F8-B7FC-47F6C5AEFC83}" srcOrd="0" destOrd="0" presId="urn:microsoft.com/office/officeart/2005/8/layout/vList4"/>
    <dgm:cxn modelId="{97A147BE-ED0A-4BD0-A076-2BF8E35256FC}" type="presOf" srcId="{F71D1CAE-235D-4D81-AD99-3BC51213753C}" destId="{CE9A460A-7DC7-418E-9BBE-B04864D09D7C}" srcOrd="0" destOrd="0" presId="urn:microsoft.com/office/officeart/2005/8/layout/vList4"/>
    <dgm:cxn modelId="{EA1265C8-1AEB-4F67-8A8C-D2255FD285B7}" type="presOf" srcId="{EB1D318D-5AE9-4772-A1F2-1EDF75FAA5DA}" destId="{2482B6D9-4F3C-4591-8C36-AA44182C16F1}" srcOrd="1" destOrd="0" presId="urn:microsoft.com/office/officeart/2005/8/layout/vList4"/>
    <dgm:cxn modelId="{D64C17D4-2EBF-4648-9EC5-6881C67ECA51}" type="presOf" srcId="{76650CC7-B81A-4054-99D6-E32C0F392D02}" destId="{99D5A3C2-EB4C-46E4-BCD8-87A33F339FF9}" srcOrd="1" destOrd="0" presId="urn:microsoft.com/office/officeart/2005/8/layout/vList4"/>
    <dgm:cxn modelId="{804812D6-487A-428B-A317-658C9BBBB16B}" type="presOf" srcId="{8DD47F9C-C970-4C46-98D4-28DE711874B0}" destId="{63D38E08-C6FF-4EEE-B38B-E7298A8B722E}" srcOrd="1" destOrd="0" presId="urn:microsoft.com/office/officeart/2005/8/layout/vList4"/>
    <dgm:cxn modelId="{1AA5C4EC-DAF4-4DE0-8D5A-7A425049EFA8}" type="presOf" srcId="{ED7B9262-75AF-459F-A452-333C02FBCB16}" destId="{3EBAC42A-8407-4CFD-B9E3-EE0DEDBD2D9C}" srcOrd="1" destOrd="0" presId="urn:microsoft.com/office/officeart/2005/8/layout/vList4"/>
    <dgm:cxn modelId="{F3034DFB-5B3D-46B0-A45C-72C47100DA6D}" type="presOf" srcId="{E2EF5D3B-CA6C-4479-84BD-7FDE96892470}" destId="{1825B939-511F-4B1C-B699-21A873F595CA}" srcOrd="1" destOrd="0" presId="urn:microsoft.com/office/officeart/2005/8/layout/vList4"/>
    <dgm:cxn modelId="{D534B273-B6ED-4068-A273-D6CE2911CBB7}" type="presParOf" srcId="{CE9A460A-7DC7-418E-9BBE-B04864D09D7C}" destId="{A357F43A-0DFD-4709-90F7-E25509E170DF}" srcOrd="0" destOrd="0" presId="urn:microsoft.com/office/officeart/2005/8/layout/vList4"/>
    <dgm:cxn modelId="{14BEA29E-09BA-4DAA-B536-51A0D6AA081E}" type="presParOf" srcId="{A357F43A-0DFD-4709-90F7-E25509E170DF}" destId="{3C614F2D-D3D7-4973-87F8-1201BA912E53}" srcOrd="0" destOrd="0" presId="urn:microsoft.com/office/officeart/2005/8/layout/vList4"/>
    <dgm:cxn modelId="{0E16E36F-EA2B-4E7C-AAE8-3B9C85A52F7E}" type="presParOf" srcId="{A357F43A-0DFD-4709-90F7-E25509E170DF}" destId="{5040A9AB-D74E-485A-A4F2-ECFDD662A676}" srcOrd="1" destOrd="0" presId="urn:microsoft.com/office/officeart/2005/8/layout/vList4"/>
    <dgm:cxn modelId="{0781BA56-CD11-45D7-ADB5-EB0486110835}" type="presParOf" srcId="{A357F43A-0DFD-4709-90F7-E25509E170DF}" destId="{3EBAC42A-8407-4CFD-B9E3-EE0DEDBD2D9C}" srcOrd="2" destOrd="0" presId="urn:microsoft.com/office/officeart/2005/8/layout/vList4"/>
    <dgm:cxn modelId="{B70C9003-6596-41A1-8F26-17FD03055289}" type="presParOf" srcId="{CE9A460A-7DC7-418E-9BBE-B04864D09D7C}" destId="{96D95BDB-2298-47D0-BAD3-167899A12550}" srcOrd="1" destOrd="0" presId="urn:microsoft.com/office/officeart/2005/8/layout/vList4"/>
    <dgm:cxn modelId="{B4038FB6-F7A9-492E-95A6-9CF47270AF29}" type="presParOf" srcId="{CE9A460A-7DC7-418E-9BBE-B04864D09D7C}" destId="{9A23EFBA-D1B6-4801-A9AB-8E1BB7AE22E2}" srcOrd="2" destOrd="0" presId="urn:microsoft.com/office/officeart/2005/8/layout/vList4"/>
    <dgm:cxn modelId="{E7EF9CE2-3634-4513-A9A0-2D11280D7AD2}" type="presParOf" srcId="{9A23EFBA-D1B6-4801-A9AB-8E1BB7AE22E2}" destId="{51ED3E24-A35C-4653-92A6-AA18A177A4BC}" srcOrd="0" destOrd="0" presId="urn:microsoft.com/office/officeart/2005/8/layout/vList4"/>
    <dgm:cxn modelId="{7EEF1730-B868-400F-9210-FC88785117FD}" type="presParOf" srcId="{9A23EFBA-D1B6-4801-A9AB-8E1BB7AE22E2}" destId="{12F06DF6-E0C1-4E4C-AB2F-19B4D084DCBC}" srcOrd="1" destOrd="0" presId="urn:microsoft.com/office/officeart/2005/8/layout/vList4"/>
    <dgm:cxn modelId="{A8F5D448-270D-4259-ADDC-3519E3B5F321}" type="presParOf" srcId="{9A23EFBA-D1B6-4801-A9AB-8E1BB7AE22E2}" destId="{99D5A3C2-EB4C-46E4-BCD8-87A33F339FF9}" srcOrd="2" destOrd="0" presId="urn:microsoft.com/office/officeart/2005/8/layout/vList4"/>
    <dgm:cxn modelId="{185B53C0-08AA-48A9-A423-15EC801C6298}" type="presParOf" srcId="{CE9A460A-7DC7-418E-9BBE-B04864D09D7C}" destId="{2AE27194-0BA3-4DF7-9980-05735D539E38}" srcOrd="3" destOrd="0" presId="urn:microsoft.com/office/officeart/2005/8/layout/vList4"/>
    <dgm:cxn modelId="{59998747-1DDB-462A-9FAD-CE59DA7EA7EA}" type="presParOf" srcId="{CE9A460A-7DC7-418E-9BBE-B04864D09D7C}" destId="{5A36FBF8-41A2-4F2F-83B7-75EF010149D5}" srcOrd="4" destOrd="0" presId="urn:microsoft.com/office/officeart/2005/8/layout/vList4"/>
    <dgm:cxn modelId="{75C8842E-11DE-42F1-A5AB-BE3F59591AF9}" type="presParOf" srcId="{5A36FBF8-41A2-4F2F-83B7-75EF010149D5}" destId="{2DECB024-16F5-4A6F-BC5F-278BB30B94CB}" srcOrd="0" destOrd="0" presId="urn:microsoft.com/office/officeart/2005/8/layout/vList4"/>
    <dgm:cxn modelId="{917918AF-5C26-49A0-AFE3-74DA6A8824E2}" type="presParOf" srcId="{5A36FBF8-41A2-4F2F-83B7-75EF010149D5}" destId="{996D9FFF-9CBD-4389-95DE-B2D1F78D24EB}" srcOrd="1" destOrd="0" presId="urn:microsoft.com/office/officeart/2005/8/layout/vList4"/>
    <dgm:cxn modelId="{96BB358C-D5AB-4B6C-9AD8-06114991A7D1}" type="presParOf" srcId="{5A36FBF8-41A2-4F2F-83B7-75EF010149D5}" destId="{1825B939-511F-4B1C-B699-21A873F595CA}" srcOrd="2" destOrd="0" presId="urn:microsoft.com/office/officeart/2005/8/layout/vList4"/>
    <dgm:cxn modelId="{6A894474-61AC-4E02-BD07-5817223C429A}" type="presParOf" srcId="{CE9A460A-7DC7-418E-9BBE-B04864D09D7C}" destId="{22AEBD2E-458C-4C06-BFD1-1E617FD3DEBD}" srcOrd="5" destOrd="0" presId="urn:microsoft.com/office/officeart/2005/8/layout/vList4"/>
    <dgm:cxn modelId="{516D2893-AF2F-4B36-A3FF-C4CD2ABD920A}" type="presParOf" srcId="{CE9A460A-7DC7-418E-9BBE-B04864D09D7C}" destId="{93F56382-73F6-41CB-BF38-0C8F407BF18C}" srcOrd="6" destOrd="0" presId="urn:microsoft.com/office/officeart/2005/8/layout/vList4"/>
    <dgm:cxn modelId="{44D6FAEA-0576-4D10-A9BD-DDE17FEB695C}" type="presParOf" srcId="{93F56382-73F6-41CB-BF38-0C8F407BF18C}" destId="{75236225-9788-45F8-B7FC-47F6C5AEFC83}" srcOrd="0" destOrd="0" presId="urn:microsoft.com/office/officeart/2005/8/layout/vList4"/>
    <dgm:cxn modelId="{4771EBE5-14B1-40B6-A994-1D6970CDD30C}" type="presParOf" srcId="{93F56382-73F6-41CB-BF38-0C8F407BF18C}" destId="{1073FB59-838D-49DC-907A-06C818CE315A}" srcOrd="1" destOrd="0" presId="urn:microsoft.com/office/officeart/2005/8/layout/vList4"/>
    <dgm:cxn modelId="{5A27147E-A8B2-4419-B602-37F98E9C44DA}" type="presParOf" srcId="{93F56382-73F6-41CB-BF38-0C8F407BF18C}" destId="{63D38E08-C6FF-4EEE-B38B-E7298A8B722E}" srcOrd="2" destOrd="0" presId="urn:microsoft.com/office/officeart/2005/8/layout/vList4"/>
    <dgm:cxn modelId="{CFC6DBE8-E910-4B49-A314-2681AFF09A8A}" type="presParOf" srcId="{CE9A460A-7DC7-418E-9BBE-B04864D09D7C}" destId="{1761A5E6-E403-4EDD-9D3B-98944A051303}" srcOrd="7" destOrd="0" presId="urn:microsoft.com/office/officeart/2005/8/layout/vList4"/>
    <dgm:cxn modelId="{D49E525C-694B-405C-A819-33A160DB3258}" type="presParOf" srcId="{CE9A460A-7DC7-418E-9BBE-B04864D09D7C}" destId="{CD405661-2B09-4EAA-AC1E-AEB8E6CA489B}" srcOrd="8" destOrd="0" presId="urn:microsoft.com/office/officeart/2005/8/layout/vList4"/>
    <dgm:cxn modelId="{83A7191F-5155-4D48-914B-7AEF80FC3C43}" type="presParOf" srcId="{CD405661-2B09-4EAA-AC1E-AEB8E6CA489B}" destId="{F5A9A0B6-372B-4266-846C-689644129918}" srcOrd="0" destOrd="0" presId="urn:microsoft.com/office/officeart/2005/8/layout/vList4"/>
    <dgm:cxn modelId="{5E3B46E6-15F9-4C46-BCBF-DD507C009640}" type="presParOf" srcId="{CD405661-2B09-4EAA-AC1E-AEB8E6CA489B}" destId="{CCB4C0E1-491E-420B-A0C4-6EEA4B8B705E}" srcOrd="1" destOrd="0" presId="urn:microsoft.com/office/officeart/2005/8/layout/vList4"/>
    <dgm:cxn modelId="{586CC04B-4129-47FC-97F9-B5F7C50700CE}" type="presParOf" srcId="{CD405661-2B09-4EAA-AC1E-AEB8E6CA489B}" destId="{2482B6D9-4F3C-4591-8C36-AA44182C16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4253D9-2A38-4062-AA3D-CD95E3C94B18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51E1D06-0106-4B87-BA38-FD0F92E965F8}">
      <dgm:prSet custT="1"/>
      <dgm:spPr>
        <a:solidFill>
          <a:schemeClr val="accent3"/>
        </a:solidFill>
      </dgm:spPr>
      <dgm:t>
        <a:bodyPr/>
        <a:lstStyle/>
        <a:p>
          <a:pPr algn="ctr">
            <a:spcAft>
              <a:spcPts val="2400"/>
            </a:spcAft>
          </a:pPr>
          <a:r>
            <a:rPr lang="en-US" sz="4000" b="1"/>
            <a:t>3 Credits of courses                            in any the following areas:                               </a:t>
          </a:r>
          <a:r>
            <a:rPr lang="en-US" sz="2800" b="0" i="1" u="sng"/>
            <a:t>Credits can all be in the same area or mix &amp; matched</a:t>
          </a:r>
          <a:r>
            <a:rPr lang="en-US" sz="2800" u="sng"/>
            <a:t> </a:t>
          </a:r>
        </a:p>
      </dgm:t>
    </dgm:pt>
    <dgm:pt modelId="{7E09ED4B-518C-4B66-9029-93ACD39EA532}" type="parTrans" cxnId="{7C2C0E6E-82DA-4AD8-ABE5-1A9C161BB55C}">
      <dgm:prSet/>
      <dgm:spPr/>
      <dgm:t>
        <a:bodyPr/>
        <a:lstStyle/>
        <a:p>
          <a:endParaRPr lang="en-US"/>
        </a:p>
      </dgm:t>
    </dgm:pt>
    <dgm:pt modelId="{5F6ECE64-E48B-4DB3-B0BA-B299DC576528}" type="sibTrans" cxnId="{7C2C0E6E-82DA-4AD8-ABE5-1A9C161BB55C}">
      <dgm:prSet/>
      <dgm:spPr/>
      <dgm:t>
        <a:bodyPr/>
        <a:lstStyle/>
        <a:p>
          <a:endParaRPr lang="en-US"/>
        </a:p>
      </dgm:t>
    </dgm:pt>
    <dgm:pt modelId="{D9C8EDDD-9133-4BE6-8CA6-32F1D77FDF35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Career Tech (CTAE) Courses</a:t>
          </a:r>
        </a:p>
      </dgm:t>
    </dgm:pt>
    <dgm:pt modelId="{10810501-44F1-41A1-94AB-D3277F85D06A}" type="parTrans" cxnId="{0420373B-7B66-49F6-B57F-0CBED329DDAF}">
      <dgm:prSet/>
      <dgm:spPr/>
      <dgm:t>
        <a:bodyPr/>
        <a:lstStyle/>
        <a:p>
          <a:endParaRPr lang="en-US"/>
        </a:p>
      </dgm:t>
    </dgm:pt>
    <dgm:pt modelId="{BCDACB43-D596-4793-B260-A3291D7F4B86}" type="sibTrans" cxnId="{0420373B-7B66-49F6-B57F-0CBED329DDAF}">
      <dgm:prSet/>
      <dgm:spPr/>
      <dgm:t>
        <a:bodyPr/>
        <a:lstStyle/>
        <a:p>
          <a:endParaRPr lang="en-US"/>
        </a:p>
      </dgm:t>
    </dgm:pt>
    <dgm:pt modelId="{4537B0C6-6CA4-43CD-9836-1CED92D0F425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Fine Arts </a:t>
          </a:r>
        </a:p>
      </dgm:t>
    </dgm:pt>
    <dgm:pt modelId="{921A35BA-C441-46BD-A573-35A4CD50E5B0}" type="parTrans" cxnId="{D5F925D9-F5A3-44E8-9C25-E292A4D823CA}">
      <dgm:prSet/>
      <dgm:spPr/>
      <dgm:t>
        <a:bodyPr/>
        <a:lstStyle/>
        <a:p>
          <a:endParaRPr lang="en-US"/>
        </a:p>
      </dgm:t>
    </dgm:pt>
    <dgm:pt modelId="{F9AD7F75-9D22-4397-88EC-4F1FFADCBC62}" type="sibTrans" cxnId="{D5F925D9-F5A3-44E8-9C25-E292A4D823CA}">
      <dgm:prSet/>
      <dgm:spPr/>
      <dgm:t>
        <a:bodyPr/>
        <a:lstStyle/>
        <a:p>
          <a:endParaRPr lang="en-US"/>
        </a:p>
      </dgm:t>
    </dgm:pt>
    <dgm:pt modelId="{B1E5EB21-054D-4B69-B227-9DBFD855DA0C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World Languages</a:t>
          </a:r>
        </a:p>
      </dgm:t>
    </dgm:pt>
    <dgm:pt modelId="{C0959B9A-9A8E-4AD1-8E0A-FE7788F87B10}" type="parTrans" cxnId="{7D0CB7C8-A9C5-4393-8418-6D136130043D}">
      <dgm:prSet/>
      <dgm:spPr/>
    </dgm:pt>
    <dgm:pt modelId="{E25A2244-38AC-4FCF-9AA6-FD5925CB17B8}" type="sibTrans" cxnId="{7D0CB7C8-A9C5-4393-8418-6D136130043D}">
      <dgm:prSet/>
      <dgm:spPr/>
    </dgm:pt>
    <dgm:pt modelId="{25DF50D5-5ECD-48A8-A39E-3C09C2AC569B}" type="pres">
      <dgm:prSet presAssocID="{7D4253D9-2A38-4062-AA3D-CD95E3C94B18}" presName="linear" presStyleCnt="0">
        <dgm:presLayoutVars>
          <dgm:dir/>
          <dgm:animLvl val="lvl"/>
          <dgm:resizeHandles val="exact"/>
        </dgm:presLayoutVars>
      </dgm:prSet>
      <dgm:spPr/>
    </dgm:pt>
    <dgm:pt modelId="{B5C9117D-57CB-4713-8B5C-1EF00D6D2BF6}" type="pres">
      <dgm:prSet presAssocID="{251E1D06-0106-4B87-BA38-FD0F92E965F8}" presName="parentLin" presStyleCnt="0"/>
      <dgm:spPr/>
    </dgm:pt>
    <dgm:pt modelId="{B69796D4-C73A-4517-B45B-1C6FF70144BF}" type="pres">
      <dgm:prSet presAssocID="{251E1D06-0106-4B87-BA38-FD0F92E965F8}" presName="parentLeftMargin" presStyleLbl="node1" presStyleIdx="0" presStyleCnt="1"/>
      <dgm:spPr/>
    </dgm:pt>
    <dgm:pt modelId="{87FFC258-82B7-4E66-AF04-C3645A29EE7D}" type="pres">
      <dgm:prSet presAssocID="{251E1D06-0106-4B87-BA38-FD0F92E965F8}" presName="parentText" presStyleLbl="node1" presStyleIdx="0" presStyleCnt="1" custScaleX="138158" custScaleY="187243" custLinFactNeighborX="-46893" custLinFactNeighborY="3073">
        <dgm:presLayoutVars>
          <dgm:chMax val="0"/>
          <dgm:bulletEnabled val="1"/>
        </dgm:presLayoutVars>
      </dgm:prSet>
      <dgm:spPr/>
    </dgm:pt>
    <dgm:pt modelId="{B967C285-F029-40EE-994A-4397FCAB5AA5}" type="pres">
      <dgm:prSet presAssocID="{251E1D06-0106-4B87-BA38-FD0F92E965F8}" presName="negativeSpace" presStyleCnt="0"/>
      <dgm:spPr/>
    </dgm:pt>
    <dgm:pt modelId="{FF3D1979-8A17-46E3-8923-AC171C5275D3}" type="pres">
      <dgm:prSet presAssocID="{251E1D06-0106-4B87-BA38-FD0F92E965F8}" presName="childText" presStyleLbl="conFgAcc1" presStyleIdx="0" presStyleCnt="1" custLinFactNeighborX="-435">
        <dgm:presLayoutVars>
          <dgm:bulletEnabled val="1"/>
        </dgm:presLayoutVars>
      </dgm:prSet>
      <dgm:spPr/>
    </dgm:pt>
  </dgm:ptLst>
  <dgm:cxnLst>
    <dgm:cxn modelId="{D059EB12-39CD-4ACD-B694-9F1D7B5823A7}" type="presOf" srcId="{251E1D06-0106-4B87-BA38-FD0F92E965F8}" destId="{87FFC258-82B7-4E66-AF04-C3645A29EE7D}" srcOrd="1" destOrd="0" presId="urn:microsoft.com/office/officeart/2005/8/layout/list1"/>
    <dgm:cxn modelId="{9969882E-1D2C-49F1-9266-BAE52B489042}" type="presOf" srcId="{7D4253D9-2A38-4062-AA3D-CD95E3C94B18}" destId="{25DF50D5-5ECD-48A8-A39E-3C09C2AC569B}" srcOrd="0" destOrd="0" presId="urn:microsoft.com/office/officeart/2005/8/layout/list1"/>
    <dgm:cxn modelId="{0420373B-7B66-49F6-B57F-0CBED329DDAF}" srcId="{251E1D06-0106-4B87-BA38-FD0F92E965F8}" destId="{D9C8EDDD-9133-4BE6-8CA6-32F1D77FDF35}" srcOrd="0" destOrd="0" parTransId="{10810501-44F1-41A1-94AB-D3277F85D06A}" sibTransId="{BCDACB43-D596-4793-B260-A3291D7F4B86}"/>
    <dgm:cxn modelId="{B2BA444A-5460-41ED-A6E8-F3564FF5A35A}" type="presOf" srcId="{B1E5EB21-054D-4B69-B227-9DBFD855DA0C}" destId="{FF3D1979-8A17-46E3-8923-AC171C5275D3}" srcOrd="0" destOrd="2" presId="urn:microsoft.com/office/officeart/2005/8/layout/list1"/>
    <dgm:cxn modelId="{7C2C0E6E-82DA-4AD8-ABE5-1A9C161BB55C}" srcId="{7D4253D9-2A38-4062-AA3D-CD95E3C94B18}" destId="{251E1D06-0106-4B87-BA38-FD0F92E965F8}" srcOrd="0" destOrd="0" parTransId="{7E09ED4B-518C-4B66-9029-93ACD39EA532}" sibTransId="{5F6ECE64-E48B-4DB3-B0BA-B299DC576528}"/>
    <dgm:cxn modelId="{E57CA176-5D9E-453F-A6DE-1939F39DE418}" type="presOf" srcId="{4537B0C6-6CA4-43CD-9836-1CED92D0F425}" destId="{FF3D1979-8A17-46E3-8923-AC171C5275D3}" srcOrd="0" destOrd="1" presId="urn:microsoft.com/office/officeart/2005/8/layout/list1"/>
    <dgm:cxn modelId="{187E6D88-774B-41BE-B6A0-C60442CE710D}" type="presOf" srcId="{D9C8EDDD-9133-4BE6-8CA6-32F1D77FDF35}" destId="{FF3D1979-8A17-46E3-8923-AC171C5275D3}" srcOrd="0" destOrd="0" presId="urn:microsoft.com/office/officeart/2005/8/layout/list1"/>
    <dgm:cxn modelId="{7D0CB7C8-A9C5-4393-8418-6D136130043D}" srcId="{251E1D06-0106-4B87-BA38-FD0F92E965F8}" destId="{B1E5EB21-054D-4B69-B227-9DBFD855DA0C}" srcOrd="2" destOrd="0" parTransId="{C0959B9A-9A8E-4AD1-8E0A-FE7788F87B10}" sibTransId="{E25A2244-38AC-4FCF-9AA6-FD5925CB17B8}"/>
    <dgm:cxn modelId="{42CE71D5-CC62-4DDA-AD51-C29302D2CA1D}" type="presOf" srcId="{251E1D06-0106-4B87-BA38-FD0F92E965F8}" destId="{B69796D4-C73A-4517-B45B-1C6FF70144BF}" srcOrd="0" destOrd="0" presId="urn:microsoft.com/office/officeart/2005/8/layout/list1"/>
    <dgm:cxn modelId="{D5F925D9-F5A3-44E8-9C25-E292A4D823CA}" srcId="{251E1D06-0106-4B87-BA38-FD0F92E965F8}" destId="{4537B0C6-6CA4-43CD-9836-1CED92D0F425}" srcOrd="1" destOrd="0" parTransId="{921A35BA-C441-46BD-A573-35A4CD50E5B0}" sibTransId="{F9AD7F75-9D22-4397-88EC-4F1FFADCBC62}"/>
    <dgm:cxn modelId="{C9A1CC1A-DB77-4276-BA85-FCAED6082DE8}" type="presParOf" srcId="{25DF50D5-5ECD-48A8-A39E-3C09C2AC569B}" destId="{B5C9117D-57CB-4713-8B5C-1EF00D6D2BF6}" srcOrd="0" destOrd="0" presId="urn:microsoft.com/office/officeart/2005/8/layout/list1"/>
    <dgm:cxn modelId="{98836354-4CDB-4BCD-86F9-E290686F92FD}" type="presParOf" srcId="{B5C9117D-57CB-4713-8B5C-1EF00D6D2BF6}" destId="{B69796D4-C73A-4517-B45B-1C6FF70144BF}" srcOrd="0" destOrd="0" presId="urn:microsoft.com/office/officeart/2005/8/layout/list1"/>
    <dgm:cxn modelId="{84716C1A-BF3D-4952-B6FE-46D122B29EAE}" type="presParOf" srcId="{B5C9117D-57CB-4713-8B5C-1EF00D6D2BF6}" destId="{87FFC258-82B7-4E66-AF04-C3645A29EE7D}" srcOrd="1" destOrd="0" presId="urn:microsoft.com/office/officeart/2005/8/layout/list1"/>
    <dgm:cxn modelId="{BD57DB31-B68F-4952-AA12-F3B9DFAC971A}" type="presParOf" srcId="{25DF50D5-5ECD-48A8-A39E-3C09C2AC569B}" destId="{B967C285-F029-40EE-994A-4397FCAB5AA5}" srcOrd="1" destOrd="0" presId="urn:microsoft.com/office/officeart/2005/8/layout/list1"/>
    <dgm:cxn modelId="{0063E09F-CB83-410C-950B-D83FC8701C9E}" type="presParOf" srcId="{25DF50D5-5ECD-48A8-A39E-3C09C2AC569B}" destId="{FF3D1979-8A17-46E3-8923-AC171C5275D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CDF9E7-7EED-412A-A6CA-6526CD6B8540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76B0E4E-BF98-4381-BA70-72EC5E9AF87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b="1">
              <a:solidFill>
                <a:schemeClr val="tx1"/>
              </a:solidFill>
            </a:rPr>
            <a:t>Allied Health Services</a:t>
          </a:r>
          <a:r>
            <a:rPr lang="en-US" sz="2000" b="1">
              <a:solidFill>
                <a:schemeClr val="tx1"/>
              </a:solidFill>
              <a:latin typeface="Calibri"/>
            </a:rPr>
            <a:t> </a:t>
          </a:r>
          <a:r>
            <a:rPr lang="en-US" sz="2000" b="1">
              <a:solidFill>
                <a:schemeClr val="tx1"/>
              </a:solidFill>
            </a:rPr>
            <a:t>(Health Science)</a:t>
          </a:r>
        </a:p>
      </dgm:t>
    </dgm:pt>
    <dgm:pt modelId="{03F50624-D579-452C-9928-77F5D6F290D7}" type="parTrans" cxnId="{80C4F36D-CC95-4DB9-91A0-59BA596DFE7D}">
      <dgm:prSet/>
      <dgm:spPr/>
      <dgm:t>
        <a:bodyPr/>
        <a:lstStyle/>
        <a:p>
          <a:endParaRPr lang="en-US"/>
        </a:p>
      </dgm:t>
    </dgm:pt>
    <dgm:pt modelId="{C91F94B6-DD77-4B8E-84D6-78F432267D86}" type="sibTrans" cxnId="{80C4F36D-CC95-4DB9-91A0-59BA596DFE7D}">
      <dgm:prSet/>
      <dgm:spPr/>
      <dgm:t>
        <a:bodyPr/>
        <a:lstStyle/>
        <a:p>
          <a:endParaRPr lang="en-US"/>
        </a:p>
      </dgm:t>
    </dgm:pt>
    <dgm:pt modelId="{208E1BFB-4BDC-409E-84DF-77D291DC3D8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Audio/Video Tech &amp; Film</a:t>
          </a:r>
        </a:p>
      </dgm:t>
    </dgm:pt>
    <dgm:pt modelId="{D6D67F37-3274-47DF-B119-95DBFAF4FFBB}" type="parTrans" cxnId="{0FB10CA9-B959-4769-9D1F-5355D94CA47C}">
      <dgm:prSet/>
      <dgm:spPr/>
      <dgm:t>
        <a:bodyPr/>
        <a:lstStyle/>
        <a:p>
          <a:endParaRPr lang="en-US"/>
        </a:p>
      </dgm:t>
    </dgm:pt>
    <dgm:pt modelId="{C5D7EF1C-ADA7-4591-9769-0F0CFAC06DAD}" type="sibTrans" cxnId="{0FB10CA9-B959-4769-9D1F-5355D94CA47C}">
      <dgm:prSet/>
      <dgm:spPr/>
      <dgm:t>
        <a:bodyPr/>
        <a:lstStyle/>
        <a:p>
          <a:endParaRPr lang="en-US"/>
        </a:p>
      </dgm:t>
    </dgm:pt>
    <dgm:pt modelId="{1B475518-6B8F-46F3-AC88-9567477A9CA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</a:rPr>
            <a:t>Financial Services and Business Accounting</a:t>
          </a:r>
          <a:r>
            <a:rPr lang="en-US" b="1" dirty="0">
              <a:solidFill>
                <a:schemeClr val="tx1"/>
              </a:solidFill>
              <a:latin typeface="Calibri"/>
            </a:rPr>
            <a:t> </a:t>
          </a:r>
          <a:endParaRPr lang="en-US" sz="2000" b="1" dirty="0">
            <a:solidFill>
              <a:schemeClr val="tx1"/>
            </a:solidFill>
            <a:latin typeface="Calibri"/>
          </a:endParaRPr>
        </a:p>
      </dgm:t>
    </dgm:pt>
    <dgm:pt modelId="{D533B2A3-BBA7-4B79-9932-3DFCCC312A71}" type="parTrans" cxnId="{4672547F-CE6C-4B84-9FA0-7D9F7CD78926}">
      <dgm:prSet/>
      <dgm:spPr/>
      <dgm:t>
        <a:bodyPr/>
        <a:lstStyle/>
        <a:p>
          <a:endParaRPr lang="en-US"/>
        </a:p>
      </dgm:t>
    </dgm:pt>
    <dgm:pt modelId="{02464EC5-A72B-477E-878E-F747CC477C05}" type="sibTrans" cxnId="{4672547F-CE6C-4B84-9FA0-7D9F7CD78926}">
      <dgm:prSet/>
      <dgm:spPr/>
      <dgm:t>
        <a:bodyPr/>
        <a:lstStyle/>
        <a:p>
          <a:endParaRPr lang="en-US"/>
        </a:p>
      </dgm:t>
    </dgm:pt>
    <dgm:pt modelId="{3D5C0C77-1C79-420D-8E47-4FEFE06F2A7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Engineering and Technology</a:t>
          </a:r>
        </a:p>
      </dgm:t>
    </dgm:pt>
    <dgm:pt modelId="{B4EA86F0-83C6-45DE-BF13-A13F971BB279}" type="parTrans" cxnId="{A296337A-C4BB-45F0-B55D-68EFC135CBFE}">
      <dgm:prSet/>
      <dgm:spPr/>
      <dgm:t>
        <a:bodyPr/>
        <a:lstStyle/>
        <a:p>
          <a:endParaRPr lang="en-US"/>
        </a:p>
      </dgm:t>
    </dgm:pt>
    <dgm:pt modelId="{701B3E31-E28B-487F-B828-9E4E83BEFFC2}" type="sibTrans" cxnId="{A296337A-C4BB-45F0-B55D-68EFC135CBFE}">
      <dgm:prSet/>
      <dgm:spPr/>
      <dgm:t>
        <a:bodyPr/>
        <a:lstStyle/>
        <a:p>
          <a:endParaRPr lang="en-US"/>
        </a:p>
      </dgm:t>
    </dgm:pt>
    <dgm:pt modelId="{DBCD51B2-F889-43F7-B7FD-1C5EE728F7B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Food &amp; Nutrition</a:t>
          </a:r>
        </a:p>
      </dgm:t>
    </dgm:pt>
    <dgm:pt modelId="{B9A445AE-D8C3-4A76-9653-D9AC4754EDD7}" type="parTrans" cxnId="{01D4E03E-BDF1-454E-A020-9781C2461393}">
      <dgm:prSet/>
      <dgm:spPr/>
      <dgm:t>
        <a:bodyPr/>
        <a:lstStyle/>
        <a:p>
          <a:endParaRPr lang="en-US"/>
        </a:p>
      </dgm:t>
    </dgm:pt>
    <dgm:pt modelId="{3854D889-20A6-4680-8DBE-F92F5500A98A}" type="sibTrans" cxnId="{01D4E03E-BDF1-454E-A020-9781C2461393}">
      <dgm:prSet/>
      <dgm:spPr/>
      <dgm:t>
        <a:bodyPr/>
        <a:lstStyle/>
        <a:p>
          <a:endParaRPr lang="en-US"/>
        </a:p>
      </dgm:t>
    </dgm:pt>
    <dgm:pt modelId="{6D0A4038-3EDA-40D2-A883-A490D34BAF8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b="1">
              <a:solidFill>
                <a:schemeClr val="tx1"/>
              </a:solidFill>
            </a:rPr>
            <a:t>JROTC</a:t>
          </a:r>
          <a:r>
            <a:rPr lang="en-US" sz="2000" b="1">
              <a:solidFill>
                <a:schemeClr val="tx1"/>
              </a:solidFill>
              <a:latin typeface="Calibri"/>
            </a:rPr>
            <a:t> </a:t>
          </a:r>
          <a:r>
            <a:rPr lang="en-US" sz="2000" b="1">
              <a:solidFill>
                <a:schemeClr val="tx1"/>
              </a:solidFill>
            </a:rPr>
            <a:t>(ARMY)</a:t>
          </a:r>
        </a:p>
      </dgm:t>
    </dgm:pt>
    <dgm:pt modelId="{90959833-E30A-4E74-805B-D70F27E9BAD3}" type="parTrans" cxnId="{34946D2F-B5B6-4362-9FE9-FC0F0A6E9080}">
      <dgm:prSet/>
      <dgm:spPr/>
      <dgm:t>
        <a:bodyPr/>
        <a:lstStyle/>
        <a:p>
          <a:endParaRPr lang="en-US"/>
        </a:p>
      </dgm:t>
    </dgm:pt>
    <dgm:pt modelId="{872B23C4-E0B3-443F-B029-325EA0EB09A7}" type="sibTrans" cxnId="{34946D2F-B5B6-4362-9FE9-FC0F0A6E9080}">
      <dgm:prSet/>
      <dgm:spPr/>
      <dgm:t>
        <a:bodyPr/>
        <a:lstStyle/>
        <a:p>
          <a:endParaRPr lang="en-US"/>
        </a:p>
      </dgm:t>
    </dgm:pt>
    <dgm:pt modelId="{3A418928-9DCE-4FDC-9DDC-D04A999BD64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Computer Science</a:t>
          </a:r>
        </a:p>
      </dgm:t>
    </dgm:pt>
    <dgm:pt modelId="{B234BC59-6B8B-49AC-828F-00C22B4B4C11}" type="parTrans" cxnId="{B33F6F63-1582-4A73-9AB4-E938F2FCA83C}">
      <dgm:prSet/>
      <dgm:spPr/>
      <dgm:t>
        <a:bodyPr/>
        <a:lstStyle/>
        <a:p>
          <a:endParaRPr lang="en-US"/>
        </a:p>
      </dgm:t>
    </dgm:pt>
    <dgm:pt modelId="{5EEC32CF-764C-4D44-9750-6EFB1A2655F7}" type="sibTrans" cxnId="{B33F6F63-1582-4A73-9AB4-E938F2FCA83C}">
      <dgm:prSet/>
      <dgm:spPr/>
      <dgm:t>
        <a:bodyPr/>
        <a:lstStyle/>
        <a:p>
          <a:endParaRPr lang="en-US"/>
        </a:p>
      </dgm:t>
    </dgm:pt>
    <dgm:pt modelId="{467478CE-D621-45B6-9C60-433EB7B8317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Programming</a:t>
          </a:r>
        </a:p>
      </dgm:t>
    </dgm:pt>
    <dgm:pt modelId="{4442A8A2-A8E2-4B6A-BE10-68CEC3D0D65E}" type="parTrans" cxnId="{33C354BD-AA08-497F-9846-63362D9BD96F}">
      <dgm:prSet/>
      <dgm:spPr/>
      <dgm:t>
        <a:bodyPr/>
        <a:lstStyle/>
        <a:p>
          <a:endParaRPr lang="en-US"/>
        </a:p>
      </dgm:t>
    </dgm:pt>
    <dgm:pt modelId="{EA3F8A0C-610E-4312-BCA6-4EDB187D3BD7}" type="sibTrans" cxnId="{33C354BD-AA08-497F-9846-63362D9BD96F}">
      <dgm:prSet/>
      <dgm:spPr/>
      <dgm:t>
        <a:bodyPr/>
        <a:lstStyle/>
        <a:p>
          <a:endParaRPr lang="en-US"/>
        </a:p>
      </dgm:t>
    </dgm:pt>
    <dgm:pt modelId="{01417BDC-E8BC-4D71-BD84-1B028D81108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Game Design</a:t>
          </a:r>
        </a:p>
      </dgm:t>
    </dgm:pt>
    <dgm:pt modelId="{AD0A3319-FD8B-4065-B0E3-F9CB60C04FD0}" type="parTrans" cxnId="{945460D0-673B-483E-AF9E-6F0197CEA51B}">
      <dgm:prSet/>
      <dgm:spPr/>
      <dgm:t>
        <a:bodyPr/>
        <a:lstStyle/>
        <a:p>
          <a:endParaRPr lang="en-US"/>
        </a:p>
      </dgm:t>
    </dgm:pt>
    <dgm:pt modelId="{B25FDC70-A827-4848-9ABA-AEB32510A80A}" type="sibTrans" cxnId="{945460D0-673B-483E-AF9E-6F0197CEA51B}">
      <dgm:prSet/>
      <dgm:spPr/>
      <dgm:t>
        <a:bodyPr/>
        <a:lstStyle/>
        <a:p>
          <a:endParaRPr lang="en-US"/>
        </a:p>
      </dgm:t>
    </dgm:pt>
    <dgm:pt modelId="{64345AD9-8DD9-4B53-95E1-B929161ECCE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Law Enforcement Services</a:t>
          </a:r>
        </a:p>
      </dgm:t>
    </dgm:pt>
    <dgm:pt modelId="{0DEDFB77-C6B1-4C09-8D48-A430DD40B8A3}" type="sibTrans" cxnId="{4D3F0FA0-E9FE-4B36-ACE5-0100ACBB5D23}">
      <dgm:prSet/>
      <dgm:spPr/>
      <dgm:t>
        <a:bodyPr/>
        <a:lstStyle/>
        <a:p>
          <a:endParaRPr lang="en-US"/>
        </a:p>
      </dgm:t>
    </dgm:pt>
    <dgm:pt modelId="{CAFF5D70-7A63-40ED-A877-A65FBC01030F}" type="parTrans" cxnId="{4D3F0FA0-E9FE-4B36-ACE5-0100ACBB5D23}">
      <dgm:prSet/>
      <dgm:spPr/>
      <dgm:t>
        <a:bodyPr/>
        <a:lstStyle/>
        <a:p>
          <a:endParaRPr lang="en-US"/>
        </a:p>
      </dgm:t>
    </dgm:pt>
    <dgm:pt modelId="{BEA74D8B-01BB-499C-8773-99EF57928BF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b="1">
              <a:solidFill>
                <a:schemeClr val="tx1"/>
              </a:solidFill>
            </a:rPr>
            <a:t>Emergency Responder Services</a:t>
          </a:r>
          <a:r>
            <a:rPr lang="en-US" sz="2000" b="1">
              <a:solidFill>
                <a:schemeClr val="tx1"/>
              </a:solidFill>
              <a:latin typeface="Calibri"/>
            </a:rPr>
            <a:t> </a:t>
          </a:r>
          <a:r>
            <a:rPr lang="en-US" sz="2000" b="1">
              <a:solidFill>
                <a:schemeClr val="tx1"/>
              </a:solidFill>
            </a:rPr>
            <a:t>(Health Science)</a:t>
          </a:r>
        </a:p>
      </dgm:t>
    </dgm:pt>
    <dgm:pt modelId="{4071026F-2009-47D5-AABC-427241A0AC7D}" type="sibTrans" cxnId="{7D78C861-5380-404A-AB11-8BEB1835C8A2}">
      <dgm:prSet/>
      <dgm:spPr/>
      <dgm:t>
        <a:bodyPr/>
        <a:lstStyle/>
        <a:p>
          <a:endParaRPr lang="en-US"/>
        </a:p>
      </dgm:t>
    </dgm:pt>
    <dgm:pt modelId="{4EEB6209-EBC6-418A-A0BD-3999A682F66F}" type="parTrans" cxnId="{7D78C861-5380-404A-AB11-8BEB1835C8A2}">
      <dgm:prSet/>
      <dgm:spPr/>
      <dgm:t>
        <a:bodyPr/>
        <a:lstStyle/>
        <a:p>
          <a:endParaRPr lang="en-US"/>
        </a:p>
      </dgm:t>
    </dgm:pt>
    <dgm:pt modelId="{EFF07213-8D6D-449F-8F65-E787E7757FE9}">
      <dgm:prSet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600" b="1">
              <a:solidFill>
                <a:schemeClr val="tx1"/>
              </a:solidFill>
              <a:latin typeface="Calibri"/>
            </a:rPr>
            <a:t> </a:t>
          </a:r>
          <a:r>
            <a:rPr lang="en-US" sz="2000" b="1">
              <a:solidFill>
                <a:schemeClr val="tx1"/>
              </a:solidFill>
              <a:latin typeface="Calibri"/>
            </a:rPr>
            <a:t>Business and Accounting</a:t>
          </a:r>
          <a:endParaRPr lang="en-US" sz="2000">
            <a:solidFill>
              <a:schemeClr val="tx1"/>
            </a:solidFill>
          </a:endParaRPr>
        </a:p>
      </dgm:t>
    </dgm:pt>
    <dgm:pt modelId="{8A4218A9-A6FC-40F1-877B-D19DC1D1B6B7}" type="parTrans" cxnId="{10DF8EDC-55CE-4BFD-B668-AFD50B2653FB}">
      <dgm:prSet/>
      <dgm:spPr/>
      <dgm:t>
        <a:bodyPr/>
        <a:lstStyle/>
        <a:p>
          <a:endParaRPr lang="en-US"/>
        </a:p>
      </dgm:t>
    </dgm:pt>
    <dgm:pt modelId="{EF9FA641-ADA0-4A98-B8D7-52B2D461B3C2}" type="sibTrans" cxnId="{10DF8EDC-55CE-4BFD-B668-AFD50B2653FB}">
      <dgm:prSet/>
      <dgm:spPr/>
      <dgm:t>
        <a:bodyPr/>
        <a:lstStyle/>
        <a:p>
          <a:endParaRPr lang="en-US"/>
        </a:p>
      </dgm:t>
    </dgm:pt>
    <dgm:pt modelId="{366CC587-FFAF-487D-94D9-1E0D8B844936}" type="pres">
      <dgm:prSet presAssocID="{15CDF9E7-7EED-412A-A6CA-6526CD6B8540}" presName="diagram" presStyleCnt="0">
        <dgm:presLayoutVars>
          <dgm:dir/>
          <dgm:resizeHandles val="exact"/>
        </dgm:presLayoutVars>
      </dgm:prSet>
      <dgm:spPr/>
    </dgm:pt>
    <dgm:pt modelId="{D66E8E36-B5DD-479B-BDCC-652E710161D7}" type="pres">
      <dgm:prSet presAssocID="{B76B0E4E-BF98-4381-BA70-72EC5E9AF875}" presName="node" presStyleLbl="node1" presStyleIdx="0" presStyleCnt="12" custScaleX="158862">
        <dgm:presLayoutVars>
          <dgm:bulletEnabled val="1"/>
        </dgm:presLayoutVars>
      </dgm:prSet>
      <dgm:spPr/>
    </dgm:pt>
    <dgm:pt modelId="{B59FB6FB-1DA5-41FF-B0E6-8A5E1C4DAF67}" type="pres">
      <dgm:prSet presAssocID="{C91F94B6-DD77-4B8E-84D6-78F432267D86}" presName="sibTrans" presStyleCnt="0"/>
      <dgm:spPr/>
    </dgm:pt>
    <dgm:pt modelId="{E55DB89B-B517-4DBE-9BC8-7D84ED85A7B5}" type="pres">
      <dgm:prSet presAssocID="{208E1BFB-4BDC-409E-84DF-77D291DC3D8D}" presName="node" presStyleLbl="node1" presStyleIdx="1" presStyleCnt="12" custScaleX="158862">
        <dgm:presLayoutVars>
          <dgm:bulletEnabled val="1"/>
        </dgm:presLayoutVars>
      </dgm:prSet>
      <dgm:spPr/>
    </dgm:pt>
    <dgm:pt modelId="{F68A61DF-7811-4EF3-A583-3E0ADA614C41}" type="pres">
      <dgm:prSet presAssocID="{C5D7EF1C-ADA7-4591-9769-0F0CFAC06DAD}" presName="sibTrans" presStyleCnt="0"/>
      <dgm:spPr/>
    </dgm:pt>
    <dgm:pt modelId="{A3D04356-A551-439F-A614-7AE2EEE93DC9}" type="pres">
      <dgm:prSet presAssocID="{64345AD9-8DD9-4B53-95E1-B929161ECCEC}" presName="node" presStyleLbl="node1" presStyleIdx="2" presStyleCnt="12" custScaleX="158862">
        <dgm:presLayoutVars>
          <dgm:bulletEnabled val="1"/>
        </dgm:presLayoutVars>
      </dgm:prSet>
      <dgm:spPr/>
    </dgm:pt>
    <dgm:pt modelId="{F8994AD8-8866-4109-86E9-A690EC43C8C9}" type="pres">
      <dgm:prSet presAssocID="{0DEDFB77-C6B1-4C09-8D48-A430DD40B8A3}" presName="sibTrans" presStyleCnt="0"/>
      <dgm:spPr/>
    </dgm:pt>
    <dgm:pt modelId="{16E1464E-8832-4AEA-9455-BABD007E434A}" type="pres">
      <dgm:prSet presAssocID="{1B475518-6B8F-46F3-AC88-9567477A9CAA}" presName="node" presStyleLbl="node1" presStyleIdx="3" presStyleCnt="12" custScaleX="158862">
        <dgm:presLayoutVars>
          <dgm:bulletEnabled val="1"/>
        </dgm:presLayoutVars>
      </dgm:prSet>
      <dgm:spPr/>
    </dgm:pt>
    <dgm:pt modelId="{54BF3424-D005-4E8C-9DF5-E9DF392784E7}" type="pres">
      <dgm:prSet presAssocID="{02464EC5-A72B-477E-878E-F747CC477C05}" presName="sibTrans" presStyleCnt="0"/>
      <dgm:spPr/>
    </dgm:pt>
    <dgm:pt modelId="{0EAD6291-BD98-450A-969A-4AC8FDDD8FC4}" type="pres">
      <dgm:prSet presAssocID="{EFF07213-8D6D-449F-8F65-E787E7757FE9}" presName="node" presStyleLbl="node1" presStyleIdx="4" presStyleCnt="12" custScaleX="153572">
        <dgm:presLayoutVars>
          <dgm:bulletEnabled val="1"/>
        </dgm:presLayoutVars>
      </dgm:prSet>
      <dgm:spPr/>
    </dgm:pt>
    <dgm:pt modelId="{95095470-D7F1-4E2C-8049-CD0E3D449E79}" type="pres">
      <dgm:prSet presAssocID="{EF9FA641-ADA0-4A98-B8D7-52B2D461B3C2}" presName="sibTrans" presStyleCnt="0"/>
      <dgm:spPr/>
    </dgm:pt>
    <dgm:pt modelId="{8F944576-97ED-4B65-AAE2-D2F5A03B851C}" type="pres">
      <dgm:prSet presAssocID="{BEA74D8B-01BB-499C-8773-99EF57928BF9}" presName="node" presStyleLbl="node1" presStyleIdx="5" presStyleCnt="12" custScaleX="159363" custLinFactNeighborX="4403" custLinFactNeighborY="-2315">
        <dgm:presLayoutVars>
          <dgm:bulletEnabled val="1"/>
        </dgm:presLayoutVars>
      </dgm:prSet>
      <dgm:spPr/>
    </dgm:pt>
    <dgm:pt modelId="{69B00B4A-5461-422C-9958-D37A1A99BAE3}" type="pres">
      <dgm:prSet presAssocID="{4071026F-2009-47D5-AABC-427241A0AC7D}" presName="sibTrans" presStyleCnt="0"/>
      <dgm:spPr/>
    </dgm:pt>
    <dgm:pt modelId="{9FBD88C1-9EE8-46BA-B5D6-16C00748B36B}" type="pres">
      <dgm:prSet presAssocID="{3D5C0C77-1C79-420D-8E47-4FEFE06F2A74}" presName="node" presStyleLbl="node1" presStyleIdx="6" presStyleCnt="12" custScaleX="158862">
        <dgm:presLayoutVars>
          <dgm:bulletEnabled val="1"/>
        </dgm:presLayoutVars>
      </dgm:prSet>
      <dgm:spPr/>
    </dgm:pt>
    <dgm:pt modelId="{A6437CB1-0280-47FC-949D-8BE5E16FEFEB}" type="pres">
      <dgm:prSet presAssocID="{701B3E31-E28B-487F-B828-9E4E83BEFFC2}" presName="sibTrans" presStyleCnt="0"/>
      <dgm:spPr/>
    </dgm:pt>
    <dgm:pt modelId="{AD88AD8A-450E-4C1E-A2AF-D8F589DD25AA}" type="pres">
      <dgm:prSet presAssocID="{DBCD51B2-F889-43F7-B7FD-1C5EE728F7B9}" presName="node" presStyleLbl="node1" presStyleIdx="7" presStyleCnt="12" custScaleX="158862">
        <dgm:presLayoutVars>
          <dgm:bulletEnabled val="1"/>
        </dgm:presLayoutVars>
      </dgm:prSet>
      <dgm:spPr/>
    </dgm:pt>
    <dgm:pt modelId="{C61A733E-CE11-4963-BA9A-3EEF414E0AC4}" type="pres">
      <dgm:prSet presAssocID="{3854D889-20A6-4680-8DBE-F92F5500A98A}" presName="sibTrans" presStyleCnt="0"/>
      <dgm:spPr/>
    </dgm:pt>
    <dgm:pt modelId="{2807FF71-7F5E-47F8-9FD2-B5AFD20C53C8}" type="pres">
      <dgm:prSet presAssocID="{6D0A4038-3EDA-40D2-A883-A490D34BAF83}" presName="node" presStyleLbl="node1" presStyleIdx="8" presStyleCnt="12" custScaleX="158862">
        <dgm:presLayoutVars>
          <dgm:bulletEnabled val="1"/>
        </dgm:presLayoutVars>
      </dgm:prSet>
      <dgm:spPr/>
    </dgm:pt>
    <dgm:pt modelId="{9B4D60D5-9D97-4421-BEEF-FA2C3A97EEB4}" type="pres">
      <dgm:prSet presAssocID="{872B23C4-E0B3-443F-B029-325EA0EB09A7}" presName="sibTrans" presStyleCnt="0"/>
      <dgm:spPr/>
    </dgm:pt>
    <dgm:pt modelId="{D81AB149-5ADA-4535-ABC6-0878332CC0F0}" type="pres">
      <dgm:prSet presAssocID="{3A418928-9DCE-4FDC-9DDC-D04A999BD64D}" presName="node" presStyleLbl="node1" presStyleIdx="9" presStyleCnt="12" custScaleX="158862">
        <dgm:presLayoutVars>
          <dgm:bulletEnabled val="1"/>
        </dgm:presLayoutVars>
      </dgm:prSet>
      <dgm:spPr/>
    </dgm:pt>
    <dgm:pt modelId="{714F9055-E947-460C-8F4D-DEB3944B3C32}" type="pres">
      <dgm:prSet presAssocID="{5EEC32CF-764C-4D44-9750-6EFB1A2655F7}" presName="sibTrans" presStyleCnt="0"/>
      <dgm:spPr/>
    </dgm:pt>
    <dgm:pt modelId="{38B4A0D5-6B1A-46AD-9EBD-50D5C455A829}" type="pres">
      <dgm:prSet presAssocID="{467478CE-D621-45B6-9C60-433EB7B83177}" presName="node" presStyleLbl="node1" presStyleIdx="10" presStyleCnt="12" custScaleX="158862">
        <dgm:presLayoutVars>
          <dgm:bulletEnabled val="1"/>
        </dgm:presLayoutVars>
      </dgm:prSet>
      <dgm:spPr/>
    </dgm:pt>
    <dgm:pt modelId="{E9B6FA91-5144-47E4-8AB2-5600E3265C8B}" type="pres">
      <dgm:prSet presAssocID="{EA3F8A0C-610E-4312-BCA6-4EDB187D3BD7}" presName="sibTrans" presStyleCnt="0"/>
      <dgm:spPr/>
    </dgm:pt>
    <dgm:pt modelId="{93A0B593-60B7-43C7-AA50-985B9E325A78}" type="pres">
      <dgm:prSet presAssocID="{01417BDC-E8BC-4D71-BD84-1B028D81108A}" presName="node" presStyleLbl="node1" presStyleIdx="11" presStyleCnt="12" custScaleX="158862">
        <dgm:presLayoutVars>
          <dgm:bulletEnabled val="1"/>
        </dgm:presLayoutVars>
      </dgm:prSet>
      <dgm:spPr/>
    </dgm:pt>
  </dgm:ptLst>
  <dgm:cxnLst>
    <dgm:cxn modelId="{2A069D14-0917-4F8A-99FC-F4E7C922A30E}" type="presOf" srcId="{3A418928-9DCE-4FDC-9DDC-D04A999BD64D}" destId="{D81AB149-5ADA-4535-ABC6-0878332CC0F0}" srcOrd="0" destOrd="0" presId="urn:microsoft.com/office/officeart/2005/8/layout/default"/>
    <dgm:cxn modelId="{E2937118-9269-4857-82BE-2D8C1ABF3BAD}" type="presOf" srcId="{EFF07213-8D6D-449F-8F65-E787E7757FE9}" destId="{0EAD6291-BD98-450A-969A-4AC8FDDD8FC4}" srcOrd="0" destOrd="0" presId="urn:microsoft.com/office/officeart/2005/8/layout/default"/>
    <dgm:cxn modelId="{44385526-9FF5-4009-8828-5C7F1FE65222}" type="presOf" srcId="{15CDF9E7-7EED-412A-A6CA-6526CD6B8540}" destId="{366CC587-FFAF-487D-94D9-1E0D8B844936}" srcOrd="0" destOrd="0" presId="urn:microsoft.com/office/officeart/2005/8/layout/default"/>
    <dgm:cxn modelId="{34946D2F-B5B6-4362-9FE9-FC0F0A6E9080}" srcId="{15CDF9E7-7EED-412A-A6CA-6526CD6B8540}" destId="{6D0A4038-3EDA-40D2-A883-A490D34BAF83}" srcOrd="8" destOrd="0" parTransId="{90959833-E30A-4E74-805B-D70F27E9BAD3}" sibTransId="{872B23C4-E0B3-443F-B029-325EA0EB09A7}"/>
    <dgm:cxn modelId="{8AB51B3E-CF97-410C-A32B-DBFA9B5DB095}" type="presOf" srcId="{B76B0E4E-BF98-4381-BA70-72EC5E9AF875}" destId="{D66E8E36-B5DD-479B-BDCC-652E710161D7}" srcOrd="0" destOrd="0" presId="urn:microsoft.com/office/officeart/2005/8/layout/default"/>
    <dgm:cxn modelId="{01D4E03E-BDF1-454E-A020-9781C2461393}" srcId="{15CDF9E7-7EED-412A-A6CA-6526CD6B8540}" destId="{DBCD51B2-F889-43F7-B7FD-1C5EE728F7B9}" srcOrd="7" destOrd="0" parTransId="{B9A445AE-D8C3-4A76-9653-D9AC4754EDD7}" sibTransId="{3854D889-20A6-4680-8DBE-F92F5500A98A}"/>
    <dgm:cxn modelId="{7D78C861-5380-404A-AB11-8BEB1835C8A2}" srcId="{15CDF9E7-7EED-412A-A6CA-6526CD6B8540}" destId="{BEA74D8B-01BB-499C-8773-99EF57928BF9}" srcOrd="5" destOrd="0" parTransId="{4EEB6209-EBC6-418A-A0BD-3999A682F66F}" sibTransId="{4071026F-2009-47D5-AABC-427241A0AC7D}"/>
    <dgm:cxn modelId="{B33F6F63-1582-4A73-9AB4-E938F2FCA83C}" srcId="{15CDF9E7-7EED-412A-A6CA-6526CD6B8540}" destId="{3A418928-9DCE-4FDC-9DDC-D04A999BD64D}" srcOrd="9" destOrd="0" parTransId="{B234BC59-6B8B-49AC-828F-00C22B4B4C11}" sibTransId="{5EEC32CF-764C-4D44-9750-6EFB1A2655F7}"/>
    <dgm:cxn modelId="{68FC0A4C-7038-4D18-8EE8-5F18F0797902}" type="presOf" srcId="{01417BDC-E8BC-4D71-BD84-1B028D81108A}" destId="{93A0B593-60B7-43C7-AA50-985B9E325A78}" srcOrd="0" destOrd="0" presId="urn:microsoft.com/office/officeart/2005/8/layout/default"/>
    <dgm:cxn modelId="{DD44AD4C-50AB-4705-AE37-9CBAD7AE2BD3}" type="presOf" srcId="{DBCD51B2-F889-43F7-B7FD-1C5EE728F7B9}" destId="{AD88AD8A-450E-4C1E-A2AF-D8F589DD25AA}" srcOrd="0" destOrd="0" presId="urn:microsoft.com/office/officeart/2005/8/layout/default"/>
    <dgm:cxn modelId="{80C4F36D-CC95-4DB9-91A0-59BA596DFE7D}" srcId="{15CDF9E7-7EED-412A-A6CA-6526CD6B8540}" destId="{B76B0E4E-BF98-4381-BA70-72EC5E9AF875}" srcOrd="0" destOrd="0" parTransId="{03F50624-D579-452C-9928-77F5D6F290D7}" sibTransId="{C91F94B6-DD77-4B8E-84D6-78F432267D86}"/>
    <dgm:cxn modelId="{F0C0305A-52AE-494C-A61D-ECE27AF30D36}" type="presOf" srcId="{6D0A4038-3EDA-40D2-A883-A490D34BAF83}" destId="{2807FF71-7F5E-47F8-9FD2-B5AFD20C53C8}" srcOrd="0" destOrd="0" presId="urn:microsoft.com/office/officeart/2005/8/layout/default"/>
    <dgm:cxn modelId="{A296337A-C4BB-45F0-B55D-68EFC135CBFE}" srcId="{15CDF9E7-7EED-412A-A6CA-6526CD6B8540}" destId="{3D5C0C77-1C79-420D-8E47-4FEFE06F2A74}" srcOrd="6" destOrd="0" parTransId="{B4EA86F0-83C6-45DE-BF13-A13F971BB279}" sibTransId="{701B3E31-E28B-487F-B828-9E4E83BEFFC2}"/>
    <dgm:cxn modelId="{4672547F-CE6C-4B84-9FA0-7D9F7CD78926}" srcId="{15CDF9E7-7EED-412A-A6CA-6526CD6B8540}" destId="{1B475518-6B8F-46F3-AC88-9567477A9CAA}" srcOrd="3" destOrd="0" parTransId="{D533B2A3-BBA7-4B79-9932-3DFCCC312A71}" sibTransId="{02464EC5-A72B-477E-878E-F747CC477C05}"/>
    <dgm:cxn modelId="{86886F84-1D91-45A9-B04F-A986F08F23CD}" type="presOf" srcId="{467478CE-D621-45B6-9C60-433EB7B83177}" destId="{38B4A0D5-6B1A-46AD-9EBD-50D5C455A829}" srcOrd="0" destOrd="0" presId="urn:microsoft.com/office/officeart/2005/8/layout/default"/>
    <dgm:cxn modelId="{38867C87-DD84-475F-B32C-FF8E53F46849}" type="presOf" srcId="{1B475518-6B8F-46F3-AC88-9567477A9CAA}" destId="{16E1464E-8832-4AEA-9455-BABD007E434A}" srcOrd="0" destOrd="0" presId="urn:microsoft.com/office/officeart/2005/8/layout/default"/>
    <dgm:cxn modelId="{9291AC9D-F133-43F7-AA3A-9AB68427C8B2}" type="presOf" srcId="{BEA74D8B-01BB-499C-8773-99EF57928BF9}" destId="{8F944576-97ED-4B65-AAE2-D2F5A03B851C}" srcOrd="0" destOrd="0" presId="urn:microsoft.com/office/officeart/2005/8/layout/default"/>
    <dgm:cxn modelId="{4D3F0FA0-E9FE-4B36-ACE5-0100ACBB5D23}" srcId="{15CDF9E7-7EED-412A-A6CA-6526CD6B8540}" destId="{64345AD9-8DD9-4B53-95E1-B929161ECCEC}" srcOrd="2" destOrd="0" parTransId="{CAFF5D70-7A63-40ED-A877-A65FBC01030F}" sibTransId="{0DEDFB77-C6B1-4C09-8D48-A430DD40B8A3}"/>
    <dgm:cxn modelId="{A92A71A1-B8FC-421E-8314-CD6D35E3B4FB}" type="presOf" srcId="{208E1BFB-4BDC-409E-84DF-77D291DC3D8D}" destId="{E55DB89B-B517-4DBE-9BC8-7D84ED85A7B5}" srcOrd="0" destOrd="0" presId="urn:microsoft.com/office/officeart/2005/8/layout/default"/>
    <dgm:cxn modelId="{92448CA5-FC6B-4060-ACFD-282E428C0D63}" type="presOf" srcId="{64345AD9-8DD9-4B53-95E1-B929161ECCEC}" destId="{A3D04356-A551-439F-A614-7AE2EEE93DC9}" srcOrd="0" destOrd="0" presId="urn:microsoft.com/office/officeart/2005/8/layout/default"/>
    <dgm:cxn modelId="{0FB10CA9-B959-4769-9D1F-5355D94CA47C}" srcId="{15CDF9E7-7EED-412A-A6CA-6526CD6B8540}" destId="{208E1BFB-4BDC-409E-84DF-77D291DC3D8D}" srcOrd="1" destOrd="0" parTransId="{D6D67F37-3274-47DF-B119-95DBFAF4FFBB}" sibTransId="{C5D7EF1C-ADA7-4591-9769-0F0CFAC06DAD}"/>
    <dgm:cxn modelId="{33C354BD-AA08-497F-9846-63362D9BD96F}" srcId="{15CDF9E7-7EED-412A-A6CA-6526CD6B8540}" destId="{467478CE-D621-45B6-9C60-433EB7B83177}" srcOrd="10" destOrd="0" parTransId="{4442A8A2-A8E2-4B6A-BE10-68CEC3D0D65E}" sibTransId="{EA3F8A0C-610E-4312-BCA6-4EDB187D3BD7}"/>
    <dgm:cxn modelId="{945460D0-673B-483E-AF9E-6F0197CEA51B}" srcId="{15CDF9E7-7EED-412A-A6CA-6526CD6B8540}" destId="{01417BDC-E8BC-4D71-BD84-1B028D81108A}" srcOrd="11" destOrd="0" parTransId="{AD0A3319-FD8B-4065-B0E3-F9CB60C04FD0}" sibTransId="{B25FDC70-A827-4848-9ABA-AEB32510A80A}"/>
    <dgm:cxn modelId="{10DF8EDC-55CE-4BFD-B668-AFD50B2653FB}" srcId="{15CDF9E7-7EED-412A-A6CA-6526CD6B8540}" destId="{EFF07213-8D6D-449F-8F65-E787E7757FE9}" srcOrd="4" destOrd="0" parTransId="{8A4218A9-A6FC-40F1-877B-D19DC1D1B6B7}" sibTransId="{EF9FA641-ADA0-4A98-B8D7-52B2D461B3C2}"/>
    <dgm:cxn modelId="{EA5328F3-1D00-430F-BBCF-DF9A3795B478}" type="presOf" srcId="{3D5C0C77-1C79-420D-8E47-4FEFE06F2A74}" destId="{9FBD88C1-9EE8-46BA-B5D6-16C00748B36B}" srcOrd="0" destOrd="0" presId="urn:microsoft.com/office/officeart/2005/8/layout/default"/>
    <dgm:cxn modelId="{EA4B4558-88D2-4208-A8DB-6F03309F7FB9}" type="presParOf" srcId="{366CC587-FFAF-487D-94D9-1E0D8B844936}" destId="{D66E8E36-B5DD-479B-BDCC-652E710161D7}" srcOrd="0" destOrd="0" presId="urn:microsoft.com/office/officeart/2005/8/layout/default"/>
    <dgm:cxn modelId="{CA0F01EC-6453-49A5-8BE4-2C2AD7C32A5B}" type="presParOf" srcId="{366CC587-FFAF-487D-94D9-1E0D8B844936}" destId="{B59FB6FB-1DA5-41FF-B0E6-8A5E1C4DAF67}" srcOrd="1" destOrd="0" presId="urn:microsoft.com/office/officeart/2005/8/layout/default"/>
    <dgm:cxn modelId="{2DC88EAF-0C33-4754-B64F-13B43223FF5E}" type="presParOf" srcId="{366CC587-FFAF-487D-94D9-1E0D8B844936}" destId="{E55DB89B-B517-4DBE-9BC8-7D84ED85A7B5}" srcOrd="2" destOrd="0" presId="urn:microsoft.com/office/officeart/2005/8/layout/default"/>
    <dgm:cxn modelId="{359FBBCE-0160-4029-98BB-7C2528B63B7C}" type="presParOf" srcId="{366CC587-FFAF-487D-94D9-1E0D8B844936}" destId="{F68A61DF-7811-4EF3-A583-3E0ADA614C41}" srcOrd="3" destOrd="0" presId="urn:microsoft.com/office/officeart/2005/8/layout/default"/>
    <dgm:cxn modelId="{EC40F5EF-4B42-42AA-9A9C-E7463A54AE10}" type="presParOf" srcId="{366CC587-FFAF-487D-94D9-1E0D8B844936}" destId="{A3D04356-A551-439F-A614-7AE2EEE93DC9}" srcOrd="4" destOrd="0" presId="urn:microsoft.com/office/officeart/2005/8/layout/default"/>
    <dgm:cxn modelId="{CEEDBCDE-73B1-44D4-B403-BF46CA07B042}" type="presParOf" srcId="{366CC587-FFAF-487D-94D9-1E0D8B844936}" destId="{F8994AD8-8866-4109-86E9-A690EC43C8C9}" srcOrd="5" destOrd="0" presId="urn:microsoft.com/office/officeart/2005/8/layout/default"/>
    <dgm:cxn modelId="{B8A0F75B-8CE6-465F-85DB-327D028A7277}" type="presParOf" srcId="{366CC587-FFAF-487D-94D9-1E0D8B844936}" destId="{16E1464E-8832-4AEA-9455-BABD007E434A}" srcOrd="6" destOrd="0" presId="urn:microsoft.com/office/officeart/2005/8/layout/default"/>
    <dgm:cxn modelId="{34DAE71C-BDD2-423E-BCED-2FC06C56DA32}" type="presParOf" srcId="{366CC587-FFAF-487D-94D9-1E0D8B844936}" destId="{54BF3424-D005-4E8C-9DF5-E9DF392784E7}" srcOrd="7" destOrd="0" presId="urn:microsoft.com/office/officeart/2005/8/layout/default"/>
    <dgm:cxn modelId="{026D5B81-ED76-4E3C-A837-005E0A5C1E62}" type="presParOf" srcId="{366CC587-FFAF-487D-94D9-1E0D8B844936}" destId="{0EAD6291-BD98-450A-969A-4AC8FDDD8FC4}" srcOrd="8" destOrd="0" presId="urn:microsoft.com/office/officeart/2005/8/layout/default"/>
    <dgm:cxn modelId="{893B5EF5-2E6D-4BA9-89A0-B9184354198C}" type="presParOf" srcId="{366CC587-FFAF-487D-94D9-1E0D8B844936}" destId="{95095470-D7F1-4E2C-8049-CD0E3D449E79}" srcOrd="9" destOrd="0" presId="urn:microsoft.com/office/officeart/2005/8/layout/default"/>
    <dgm:cxn modelId="{AA7AFAC8-2886-4E52-96C4-34B67DC7051E}" type="presParOf" srcId="{366CC587-FFAF-487D-94D9-1E0D8B844936}" destId="{8F944576-97ED-4B65-AAE2-D2F5A03B851C}" srcOrd="10" destOrd="0" presId="urn:microsoft.com/office/officeart/2005/8/layout/default"/>
    <dgm:cxn modelId="{A31F3236-7E64-4618-9364-B912D06F17DB}" type="presParOf" srcId="{366CC587-FFAF-487D-94D9-1E0D8B844936}" destId="{69B00B4A-5461-422C-9958-D37A1A99BAE3}" srcOrd="11" destOrd="0" presId="urn:microsoft.com/office/officeart/2005/8/layout/default"/>
    <dgm:cxn modelId="{705B2C01-A55E-4797-BFDD-FC40ECEBA760}" type="presParOf" srcId="{366CC587-FFAF-487D-94D9-1E0D8B844936}" destId="{9FBD88C1-9EE8-46BA-B5D6-16C00748B36B}" srcOrd="12" destOrd="0" presId="urn:microsoft.com/office/officeart/2005/8/layout/default"/>
    <dgm:cxn modelId="{D0C74D78-A716-4CE4-957C-9F8915EA5E29}" type="presParOf" srcId="{366CC587-FFAF-487D-94D9-1E0D8B844936}" destId="{A6437CB1-0280-47FC-949D-8BE5E16FEFEB}" srcOrd="13" destOrd="0" presId="urn:microsoft.com/office/officeart/2005/8/layout/default"/>
    <dgm:cxn modelId="{20B47E91-40AD-4F42-BD20-079A1C36E728}" type="presParOf" srcId="{366CC587-FFAF-487D-94D9-1E0D8B844936}" destId="{AD88AD8A-450E-4C1E-A2AF-D8F589DD25AA}" srcOrd="14" destOrd="0" presId="urn:microsoft.com/office/officeart/2005/8/layout/default"/>
    <dgm:cxn modelId="{177FB0B8-E6EB-4EC0-A64C-614695F2519F}" type="presParOf" srcId="{366CC587-FFAF-487D-94D9-1E0D8B844936}" destId="{C61A733E-CE11-4963-BA9A-3EEF414E0AC4}" srcOrd="15" destOrd="0" presId="urn:microsoft.com/office/officeart/2005/8/layout/default"/>
    <dgm:cxn modelId="{F9599C28-C4B7-44D9-9D43-85A6875DA5E7}" type="presParOf" srcId="{366CC587-FFAF-487D-94D9-1E0D8B844936}" destId="{2807FF71-7F5E-47F8-9FD2-B5AFD20C53C8}" srcOrd="16" destOrd="0" presId="urn:microsoft.com/office/officeart/2005/8/layout/default"/>
    <dgm:cxn modelId="{0378D7FB-4F99-41EC-9D2D-1C48939DA141}" type="presParOf" srcId="{366CC587-FFAF-487D-94D9-1E0D8B844936}" destId="{9B4D60D5-9D97-4421-BEEF-FA2C3A97EEB4}" srcOrd="17" destOrd="0" presId="urn:microsoft.com/office/officeart/2005/8/layout/default"/>
    <dgm:cxn modelId="{92F11FAB-E488-44BF-914C-45F95C9EAAE3}" type="presParOf" srcId="{366CC587-FFAF-487D-94D9-1E0D8B844936}" destId="{D81AB149-5ADA-4535-ABC6-0878332CC0F0}" srcOrd="18" destOrd="0" presId="urn:microsoft.com/office/officeart/2005/8/layout/default"/>
    <dgm:cxn modelId="{EA7F0DF7-C73B-45F2-8CBF-487EF053EC1B}" type="presParOf" srcId="{366CC587-FFAF-487D-94D9-1E0D8B844936}" destId="{714F9055-E947-460C-8F4D-DEB3944B3C32}" srcOrd="19" destOrd="0" presId="urn:microsoft.com/office/officeart/2005/8/layout/default"/>
    <dgm:cxn modelId="{D649BFE4-4477-456E-A2AD-40CD4BB6BC3A}" type="presParOf" srcId="{366CC587-FFAF-487D-94D9-1E0D8B844936}" destId="{38B4A0D5-6B1A-46AD-9EBD-50D5C455A829}" srcOrd="20" destOrd="0" presId="urn:microsoft.com/office/officeart/2005/8/layout/default"/>
    <dgm:cxn modelId="{1DD2E8C1-0E4D-452F-B8A4-0A92DFD000C5}" type="presParOf" srcId="{366CC587-FFAF-487D-94D9-1E0D8B844936}" destId="{E9B6FA91-5144-47E4-8AB2-5600E3265C8B}" srcOrd="21" destOrd="0" presId="urn:microsoft.com/office/officeart/2005/8/layout/default"/>
    <dgm:cxn modelId="{167D119C-F474-43F1-98B2-4EFA3DBE8D69}" type="presParOf" srcId="{366CC587-FFAF-487D-94D9-1E0D8B844936}" destId="{93A0B593-60B7-43C7-AA50-985B9E325A7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077200" cy="2194560"/>
        </a:xfrm>
        <a:prstGeom prst="roundRect">
          <a:avLst>
            <a:gd name="adj" fmla="val 10000"/>
          </a:avLst>
        </a:prstGeom>
        <a:solidFill>
          <a:srgbClr val="90AC97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44007" y="292607"/>
          <a:ext cx="2377451" cy="16093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6000" b="-26000"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48247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rgbClr val="90AC97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Will Jones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A – Cas, AVID</a:t>
          </a:r>
        </a:p>
      </dsp:txBody>
      <dsp:txXfrm rot="10800000">
        <a:off x="321101" y="2194559"/>
        <a:ext cx="2223262" cy="2609386"/>
      </dsp:txXfrm>
    </dsp:sp>
    <dsp:sp modelId="{D0D601E9-C7AF-40BB-ADA2-8923EA1ACF48}">
      <dsp:nvSpPr>
        <dsp:cNvPr id="0" name=""/>
        <dsp:cNvSpPr/>
      </dsp:nvSpPr>
      <dsp:spPr>
        <a:xfrm>
          <a:off x="2858355" y="292608"/>
          <a:ext cx="2368970" cy="1609344"/>
        </a:xfrm>
        <a:prstGeom prst="roundRect">
          <a:avLst>
            <a:gd name="adj" fmla="val 10000"/>
          </a:avLst>
        </a:prstGeom>
        <a:solidFill>
          <a:srgbClr val="90AC97">
            <a:tint val="50000"/>
            <a:hueOff val="-3193086"/>
            <a:satOff val="44245"/>
            <a:lumOff val="1520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2858355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rgbClr val="90AC97">
            <a:hueOff val="-2900276"/>
            <a:satOff val="42783"/>
            <a:lumOff val="-3235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Nsikan Ekpo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 </a:t>
          </a:r>
          <a:r>
            <a:rPr lang="en-US" sz="3600" b="1" kern="1200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Cat - Harp</a:t>
          </a:r>
        </a:p>
      </dsp:txBody>
      <dsp:txXfrm rot="10800000">
        <a:off x="2931209" y="2194559"/>
        <a:ext cx="2223262" cy="2609386"/>
      </dsp:txXfrm>
    </dsp:sp>
    <dsp:sp modelId="{2EDDA36D-E964-47F2-84F0-1C2302A6F9D2}">
      <dsp:nvSpPr>
        <dsp:cNvPr id="0" name=""/>
        <dsp:cNvSpPr/>
      </dsp:nvSpPr>
      <dsp:spPr>
        <a:xfrm>
          <a:off x="5464222" y="292608"/>
          <a:ext cx="2368970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6C9765-2238-4103-A880-956356A2A43E}">
      <dsp:nvSpPr>
        <dsp:cNvPr id="0" name=""/>
        <dsp:cNvSpPr/>
      </dsp:nvSpPr>
      <dsp:spPr>
        <a:xfrm rot="10800000">
          <a:off x="5464222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rgbClr val="90AC97">
            <a:hueOff val="-5800551"/>
            <a:satOff val="85567"/>
            <a:lumOff val="-6470"/>
            <a:alphaOff val="0"/>
          </a:srgb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Heidi Ruppe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Harq</a:t>
          </a:r>
          <a:r>
            <a:rPr lang="en-US" sz="3600" b="1" kern="1200" dirty="0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 - </a:t>
          </a:r>
          <a:r>
            <a:rPr lang="en-US" sz="3600" b="1" kern="1200" dirty="0" err="1">
              <a:solidFill>
                <a:sysClr val="windowText" lastClr="000000"/>
              </a:solidFill>
              <a:latin typeface="Tw Cen MT"/>
              <a:ea typeface="+mn-ea"/>
              <a:cs typeface="+mn-cs"/>
            </a:rPr>
            <a:t>Mep</a:t>
          </a:r>
          <a:endParaRPr lang="en-US" sz="3600" b="1" kern="1200" dirty="0">
            <a:solidFill>
              <a:sysClr val="windowText" lastClr="000000"/>
            </a:solidFill>
            <a:latin typeface="Tw Cen MT"/>
            <a:ea typeface="+mn-ea"/>
            <a:cs typeface="+mn-cs"/>
          </a:endParaRPr>
        </a:p>
      </dsp:txBody>
      <dsp:txXfrm rot="10800000">
        <a:off x="5537076" y="2194559"/>
        <a:ext cx="2223262" cy="26093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1B43-C68F-44A3-91D5-7117527CE6E9}">
      <dsp:nvSpPr>
        <dsp:cNvPr id="0" name=""/>
        <dsp:cNvSpPr/>
      </dsp:nvSpPr>
      <dsp:spPr>
        <a:xfrm rot="10800000">
          <a:off x="1698891" y="469"/>
          <a:ext cx="5878068" cy="87330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Art</a:t>
          </a:r>
        </a:p>
      </dsp:txBody>
      <dsp:txXfrm rot="10800000">
        <a:off x="1917216" y="469"/>
        <a:ext cx="5659743" cy="873302"/>
      </dsp:txXfrm>
    </dsp:sp>
    <dsp:sp modelId="{BEA15CC9-1788-4E9D-9555-23633EA28AF7}">
      <dsp:nvSpPr>
        <dsp:cNvPr id="0" name=""/>
        <dsp:cNvSpPr/>
      </dsp:nvSpPr>
      <dsp:spPr>
        <a:xfrm>
          <a:off x="1262240" y="469"/>
          <a:ext cx="873302" cy="87330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69607-4C69-45A3-A498-7B5B3BE62EF7}">
      <dsp:nvSpPr>
        <dsp:cNvPr id="0" name=""/>
        <dsp:cNvSpPr/>
      </dsp:nvSpPr>
      <dsp:spPr>
        <a:xfrm rot="10800000">
          <a:off x="1698891" y="1134459"/>
          <a:ext cx="5878068" cy="873302"/>
        </a:xfrm>
        <a:prstGeom prst="homePlat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Band</a:t>
          </a:r>
        </a:p>
      </dsp:txBody>
      <dsp:txXfrm rot="10800000">
        <a:off x="1917216" y="1134459"/>
        <a:ext cx="5659743" cy="873302"/>
      </dsp:txXfrm>
    </dsp:sp>
    <dsp:sp modelId="{7C112057-87E3-47DA-8E76-6D7FEA7D3996}">
      <dsp:nvSpPr>
        <dsp:cNvPr id="0" name=""/>
        <dsp:cNvSpPr/>
      </dsp:nvSpPr>
      <dsp:spPr>
        <a:xfrm>
          <a:off x="1262240" y="1134459"/>
          <a:ext cx="873302" cy="873302"/>
        </a:xfrm>
        <a:prstGeom prst="ellipse">
          <a:avLst/>
        </a:prstGeom>
        <a:solidFill>
          <a:schemeClr val="accent3">
            <a:tint val="50000"/>
            <a:hueOff val="518559"/>
            <a:satOff val="25000"/>
            <a:lumOff val="4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BB72-8A58-4EF5-823C-F7064A07EC9B}">
      <dsp:nvSpPr>
        <dsp:cNvPr id="0" name=""/>
        <dsp:cNvSpPr/>
      </dsp:nvSpPr>
      <dsp:spPr>
        <a:xfrm rot="10800000">
          <a:off x="1698891" y="2268449"/>
          <a:ext cx="5878068" cy="873302"/>
        </a:xfrm>
        <a:prstGeom prst="homePlat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Chorus</a:t>
          </a:r>
        </a:p>
      </dsp:txBody>
      <dsp:txXfrm rot="10800000">
        <a:off x="1917216" y="2268449"/>
        <a:ext cx="5659743" cy="873302"/>
      </dsp:txXfrm>
    </dsp:sp>
    <dsp:sp modelId="{4B713001-AE89-433A-925D-06C247B894AE}">
      <dsp:nvSpPr>
        <dsp:cNvPr id="0" name=""/>
        <dsp:cNvSpPr/>
      </dsp:nvSpPr>
      <dsp:spPr>
        <a:xfrm>
          <a:off x="1262240" y="2268449"/>
          <a:ext cx="873302" cy="873302"/>
        </a:xfrm>
        <a:prstGeom prst="ellipse">
          <a:avLst/>
        </a:prstGeom>
        <a:solidFill>
          <a:schemeClr val="accent3">
            <a:tint val="50000"/>
            <a:hueOff val="1037118"/>
            <a:satOff val="50000"/>
            <a:lumOff val="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50DE-621F-4EDE-AD64-017AD1E0C261}">
      <dsp:nvSpPr>
        <dsp:cNvPr id="0" name=""/>
        <dsp:cNvSpPr/>
      </dsp:nvSpPr>
      <dsp:spPr>
        <a:xfrm rot="10800000">
          <a:off x="1698891" y="3402439"/>
          <a:ext cx="5878068" cy="873302"/>
        </a:xfrm>
        <a:prstGeom prst="homePlat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Drama </a:t>
          </a:r>
        </a:p>
      </dsp:txBody>
      <dsp:txXfrm rot="10800000">
        <a:off x="1917216" y="3402439"/>
        <a:ext cx="5659743" cy="873302"/>
      </dsp:txXfrm>
    </dsp:sp>
    <dsp:sp modelId="{C7FAFA96-13D0-4F78-B4BE-6B9101FBE156}">
      <dsp:nvSpPr>
        <dsp:cNvPr id="0" name=""/>
        <dsp:cNvSpPr/>
      </dsp:nvSpPr>
      <dsp:spPr>
        <a:xfrm>
          <a:off x="1262240" y="3402439"/>
          <a:ext cx="873302" cy="873302"/>
        </a:xfrm>
        <a:prstGeom prst="ellipse">
          <a:avLst/>
        </a:prstGeom>
        <a:solidFill>
          <a:schemeClr val="accent3">
            <a:tint val="50000"/>
            <a:hueOff val="1555677"/>
            <a:satOff val="75000"/>
            <a:lumOff val="1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8BFD4-7914-435B-8614-6AC507A4796C}">
      <dsp:nvSpPr>
        <dsp:cNvPr id="0" name=""/>
        <dsp:cNvSpPr/>
      </dsp:nvSpPr>
      <dsp:spPr>
        <a:xfrm rot="10800000">
          <a:off x="1698891" y="4536429"/>
          <a:ext cx="5878068" cy="873302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Orchestra</a:t>
          </a:r>
        </a:p>
      </dsp:txBody>
      <dsp:txXfrm rot="10800000">
        <a:off x="1917216" y="4536429"/>
        <a:ext cx="5659743" cy="873302"/>
      </dsp:txXfrm>
    </dsp:sp>
    <dsp:sp modelId="{8FD003CF-2877-481A-B462-1256BDA6E396}">
      <dsp:nvSpPr>
        <dsp:cNvPr id="0" name=""/>
        <dsp:cNvSpPr/>
      </dsp:nvSpPr>
      <dsp:spPr>
        <a:xfrm>
          <a:off x="1262240" y="4536429"/>
          <a:ext cx="873302" cy="873302"/>
        </a:xfrm>
        <a:prstGeom prst="ellipse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BDE7-1A68-4B8C-BB04-F8B848E4E75B}">
      <dsp:nvSpPr>
        <dsp:cNvPr id="0" name=""/>
        <dsp:cNvSpPr/>
      </dsp:nvSpPr>
      <dsp:spPr>
        <a:xfrm>
          <a:off x="0" y="0"/>
          <a:ext cx="3886200" cy="38862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67E4F-19B7-4D41-A0D6-05D3CFC3D3B6}">
      <dsp:nvSpPr>
        <dsp:cNvPr id="0" name=""/>
        <dsp:cNvSpPr/>
      </dsp:nvSpPr>
      <dsp:spPr>
        <a:xfrm>
          <a:off x="1943100" y="0"/>
          <a:ext cx="6743700" cy="388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/>
            <a:t>French:</a:t>
          </a:r>
          <a:r>
            <a:rPr lang="en-US" sz="4800" kern="1200"/>
            <a:t> 1, 2, 3, 4, 5, AP</a:t>
          </a:r>
        </a:p>
      </dsp:txBody>
      <dsp:txXfrm>
        <a:off x="1943100" y="0"/>
        <a:ext cx="6743700" cy="1165862"/>
      </dsp:txXfrm>
    </dsp:sp>
    <dsp:sp modelId="{A696151D-6FE9-4FCE-99F6-010F0766B9D0}">
      <dsp:nvSpPr>
        <dsp:cNvPr id="0" name=""/>
        <dsp:cNvSpPr/>
      </dsp:nvSpPr>
      <dsp:spPr>
        <a:xfrm>
          <a:off x="680086" y="1165862"/>
          <a:ext cx="2526027" cy="252602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C76CD-7503-4B7D-8259-20E12128D7AF}">
      <dsp:nvSpPr>
        <dsp:cNvPr id="0" name=""/>
        <dsp:cNvSpPr/>
      </dsp:nvSpPr>
      <dsp:spPr>
        <a:xfrm>
          <a:off x="1943100" y="1165862"/>
          <a:ext cx="6743700" cy="252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/>
            <a:t>Spanish</a:t>
          </a:r>
          <a:r>
            <a:rPr lang="en-US" sz="4800" kern="1200"/>
            <a:t> 1, 2, 3, 4, 5, AP</a:t>
          </a:r>
        </a:p>
      </dsp:txBody>
      <dsp:txXfrm>
        <a:off x="1943100" y="1165862"/>
        <a:ext cx="6743700" cy="1165858"/>
      </dsp:txXfrm>
    </dsp:sp>
    <dsp:sp modelId="{6F9B7AD8-0F5D-44A4-860A-664974482925}">
      <dsp:nvSpPr>
        <dsp:cNvPr id="0" name=""/>
        <dsp:cNvSpPr/>
      </dsp:nvSpPr>
      <dsp:spPr>
        <a:xfrm>
          <a:off x="1360170" y="2331721"/>
          <a:ext cx="1165858" cy="11658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C7363-09FA-441F-8379-320FB3FE07E3}">
      <dsp:nvSpPr>
        <dsp:cNvPr id="0" name=""/>
        <dsp:cNvSpPr/>
      </dsp:nvSpPr>
      <dsp:spPr>
        <a:xfrm>
          <a:off x="1943100" y="2285996"/>
          <a:ext cx="6743700" cy="1165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/>
            <a:t>German</a:t>
          </a:r>
          <a:r>
            <a:rPr lang="en-US" sz="4800" kern="1200"/>
            <a:t> 1, 2, 3, 4, AP</a:t>
          </a:r>
        </a:p>
      </dsp:txBody>
      <dsp:txXfrm>
        <a:off x="1943100" y="2285996"/>
        <a:ext cx="6743700" cy="11658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5C314-5E77-40E6-B7D3-C3E8E8C49260}">
      <dsp:nvSpPr>
        <dsp:cNvPr id="0" name=""/>
        <dsp:cNvSpPr/>
      </dsp:nvSpPr>
      <dsp:spPr>
        <a:xfrm>
          <a:off x="8032" y="0"/>
          <a:ext cx="8213534" cy="149466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International Baccalaureate (IB)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51809" y="43777"/>
        <a:ext cx="8125980" cy="14071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121C6-E453-465E-86CD-E58B5E65BABF}">
      <dsp:nvSpPr>
        <dsp:cNvPr id="0" name=""/>
        <dsp:cNvSpPr/>
      </dsp:nvSpPr>
      <dsp:spPr>
        <a:xfrm rot="10800000">
          <a:off x="1112816" y="0"/>
          <a:ext cx="6118679" cy="9194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43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Two Options: IB Diploma Candidate (“full program”)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IB Course Candidate (students take individual courses). </a:t>
          </a:r>
        </a:p>
      </dsp:txBody>
      <dsp:txXfrm rot="10800000">
        <a:off x="1342671" y="0"/>
        <a:ext cx="5888824" cy="919420"/>
      </dsp:txXfrm>
    </dsp:sp>
    <dsp:sp modelId="{75E3BD34-3010-45A8-8339-F32E2CFF08DC}">
      <dsp:nvSpPr>
        <dsp:cNvPr id="0" name=""/>
        <dsp:cNvSpPr/>
      </dsp:nvSpPr>
      <dsp:spPr>
        <a:xfrm>
          <a:off x="763160" y="68533"/>
          <a:ext cx="919420" cy="919420"/>
        </a:xfrm>
        <a:prstGeom prst="ellipse">
          <a:avLst/>
        </a:prstGeom>
        <a:pattFill prst="pct90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5C29C-78F6-4233-844E-C2A4D9C6EE89}">
      <dsp:nvSpPr>
        <dsp:cNvPr id="0" name=""/>
        <dsp:cNvSpPr/>
      </dsp:nvSpPr>
      <dsp:spPr>
        <a:xfrm rot="10800000">
          <a:off x="1214690" y="1196301"/>
          <a:ext cx="5997514" cy="9194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43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IB courses typically start in 11</a:t>
          </a:r>
          <a:r>
            <a:rPr lang="en-US" sz="1800" kern="1200" baseline="30000" dirty="0"/>
            <a:t>th</a:t>
          </a:r>
          <a:r>
            <a:rPr lang="en-US" sz="1800" kern="1200" dirty="0"/>
            <a:t> grade. </a:t>
          </a:r>
        </a:p>
      </dsp:txBody>
      <dsp:txXfrm rot="10800000">
        <a:off x="1444545" y="1196301"/>
        <a:ext cx="5767659" cy="919420"/>
      </dsp:txXfrm>
    </dsp:sp>
    <dsp:sp modelId="{903855B6-0821-4D3E-9EBB-5ED2BE4B312E}">
      <dsp:nvSpPr>
        <dsp:cNvPr id="0" name=""/>
        <dsp:cNvSpPr/>
      </dsp:nvSpPr>
      <dsp:spPr>
        <a:xfrm>
          <a:off x="769179" y="1196991"/>
          <a:ext cx="919420" cy="919420"/>
        </a:xfrm>
        <a:prstGeom prst="ellipse">
          <a:avLst/>
        </a:prstGeom>
        <a:pattFill prst="pct90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B0C69-72FF-4788-9EC2-19EBBA1002B5}">
      <dsp:nvSpPr>
        <dsp:cNvPr id="0" name=""/>
        <dsp:cNvSpPr/>
      </dsp:nvSpPr>
      <dsp:spPr>
        <a:xfrm rot="10800000">
          <a:off x="1305564" y="2390176"/>
          <a:ext cx="5876349" cy="9194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43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Most students who take IB courses are in honors courses in 9</a:t>
          </a:r>
          <a:r>
            <a:rPr lang="en-US" sz="1800" kern="1200" baseline="30000" dirty="0"/>
            <a:t>th</a:t>
          </a:r>
          <a:r>
            <a:rPr lang="en-US" sz="1800" kern="1200" dirty="0"/>
            <a:t> and 10</a:t>
          </a:r>
          <a:r>
            <a:rPr lang="en-US" sz="1800" kern="1200" baseline="30000" dirty="0"/>
            <a:t>th</a:t>
          </a:r>
          <a:r>
            <a:rPr lang="en-US" sz="1800" kern="1200" dirty="0"/>
            <a:t> grade. </a:t>
          </a:r>
        </a:p>
      </dsp:txBody>
      <dsp:txXfrm rot="10800000">
        <a:off x="1535419" y="2390176"/>
        <a:ext cx="5646494" cy="919420"/>
      </dsp:txXfrm>
    </dsp:sp>
    <dsp:sp modelId="{26C60071-289B-4CF4-B827-3761674F43E8}">
      <dsp:nvSpPr>
        <dsp:cNvPr id="0" name=""/>
        <dsp:cNvSpPr/>
      </dsp:nvSpPr>
      <dsp:spPr>
        <a:xfrm>
          <a:off x="728197" y="2437158"/>
          <a:ext cx="919420" cy="919420"/>
        </a:xfrm>
        <a:prstGeom prst="ellipse">
          <a:avLst/>
        </a:prstGeom>
        <a:pattFill prst="pct90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1AF64-D38F-4ED3-BB9E-82315C9D89F8}">
      <dsp:nvSpPr>
        <dsp:cNvPr id="0" name=""/>
        <dsp:cNvSpPr/>
      </dsp:nvSpPr>
      <dsp:spPr>
        <a:xfrm rot="10800000">
          <a:off x="1305564" y="3584051"/>
          <a:ext cx="5876349" cy="9194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43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Colleges typically view AP and IB courses as equally rigorous. </a:t>
          </a:r>
        </a:p>
      </dsp:txBody>
      <dsp:txXfrm rot="10800000">
        <a:off x="1535419" y="3584051"/>
        <a:ext cx="5646494" cy="919420"/>
      </dsp:txXfrm>
    </dsp:sp>
    <dsp:sp modelId="{2AA6E370-BF7C-4805-A7A9-57622C1718BE}">
      <dsp:nvSpPr>
        <dsp:cNvPr id="0" name=""/>
        <dsp:cNvSpPr/>
      </dsp:nvSpPr>
      <dsp:spPr>
        <a:xfrm rot="20946273">
          <a:off x="794303" y="3550997"/>
          <a:ext cx="919420" cy="919420"/>
        </a:xfrm>
        <a:prstGeom prst="ellipse">
          <a:avLst/>
        </a:prstGeom>
        <a:pattFill prst="pct90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5C314-5E77-40E6-B7D3-C3E8E8C49260}">
      <dsp:nvSpPr>
        <dsp:cNvPr id="0" name=""/>
        <dsp:cNvSpPr/>
      </dsp:nvSpPr>
      <dsp:spPr>
        <a:xfrm>
          <a:off x="8032" y="0"/>
          <a:ext cx="8213534" cy="149466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Course Registration for 2020-2021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51809" y="43777"/>
        <a:ext cx="8125980" cy="14071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121C6-E453-465E-86CD-E58B5E65BABF}">
      <dsp:nvSpPr>
        <dsp:cNvPr id="0" name=""/>
        <dsp:cNvSpPr/>
      </dsp:nvSpPr>
      <dsp:spPr>
        <a:xfrm rot="10800000">
          <a:off x="1195941" y="0"/>
          <a:ext cx="6118679" cy="1251919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06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February 2020 – Teacher course placement recommendations.</a:t>
          </a:r>
        </a:p>
      </dsp:txBody>
      <dsp:txXfrm rot="10800000">
        <a:off x="1508921" y="0"/>
        <a:ext cx="5805699" cy="1251919"/>
      </dsp:txXfrm>
    </dsp:sp>
    <dsp:sp modelId="{75E3BD34-3010-45A8-8339-F32E2CFF08DC}">
      <dsp:nvSpPr>
        <dsp:cNvPr id="0" name=""/>
        <dsp:cNvSpPr/>
      </dsp:nvSpPr>
      <dsp:spPr>
        <a:xfrm>
          <a:off x="959063" y="1362"/>
          <a:ext cx="1251919" cy="1251919"/>
        </a:xfrm>
        <a:prstGeom prst="ellipse">
          <a:avLst/>
        </a:prstGeom>
        <a:pattFill prst="pct90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5C29C-78F6-4233-844E-C2A4D9C6EE89}">
      <dsp:nvSpPr>
        <dsp:cNvPr id="0" name=""/>
        <dsp:cNvSpPr/>
      </dsp:nvSpPr>
      <dsp:spPr>
        <a:xfrm rot="10800000">
          <a:off x="1297815" y="1626989"/>
          <a:ext cx="5997514" cy="1251919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06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Mid-Late February 2020 – Student will make elective choices and will have multiple opportunities to make changes to course requests.</a:t>
          </a:r>
        </a:p>
      </dsp:txBody>
      <dsp:txXfrm rot="10800000">
        <a:off x="1610795" y="1626989"/>
        <a:ext cx="5684534" cy="1251919"/>
      </dsp:txXfrm>
    </dsp:sp>
    <dsp:sp modelId="{903855B6-0821-4D3E-9EBB-5ED2BE4B312E}">
      <dsp:nvSpPr>
        <dsp:cNvPr id="0" name=""/>
        <dsp:cNvSpPr/>
      </dsp:nvSpPr>
      <dsp:spPr>
        <a:xfrm>
          <a:off x="956304" y="1582921"/>
          <a:ext cx="1251919" cy="1251919"/>
        </a:xfrm>
        <a:prstGeom prst="ellipse">
          <a:avLst/>
        </a:prstGeom>
        <a:pattFill prst="pct90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B0C69-72FF-4788-9EC2-19EBBA1002B5}">
      <dsp:nvSpPr>
        <dsp:cNvPr id="0" name=""/>
        <dsp:cNvSpPr/>
      </dsp:nvSpPr>
      <dsp:spPr>
        <a:xfrm rot="10800000">
          <a:off x="1388689" y="3252616"/>
          <a:ext cx="5876349" cy="1251919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06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Early March 2020 – Student portal view will open for student/parent </a:t>
          </a:r>
          <a:r>
            <a:rPr lang="en-US" sz="1900" b="1" kern="1200" dirty="0">
              <a:solidFill>
                <a:schemeClr val="tx1"/>
              </a:solidFill>
            </a:rPr>
            <a:t>final review </a:t>
          </a:r>
          <a:r>
            <a:rPr lang="en-US" sz="1900" kern="1200" dirty="0">
              <a:solidFill>
                <a:schemeClr val="tx1"/>
              </a:solidFill>
            </a:rPr>
            <a:t>and sign-off on courses for 2020-21 school year.</a:t>
          </a:r>
        </a:p>
      </dsp:txBody>
      <dsp:txXfrm rot="10800000">
        <a:off x="1701669" y="3252616"/>
        <a:ext cx="5563369" cy="1251919"/>
      </dsp:txXfrm>
    </dsp:sp>
    <dsp:sp modelId="{26C60071-289B-4CF4-B827-3761674F43E8}">
      <dsp:nvSpPr>
        <dsp:cNvPr id="0" name=""/>
        <dsp:cNvSpPr/>
      </dsp:nvSpPr>
      <dsp:spPr>
        <a:xfrm>
          <a:off x="964561" y="3252616"/>
          <a:ext cx="1251919" cy="1251919"/>
        </a:xfrm>
        <a:prstGeom prst="ellipse">
          <a:avLst/>
        </a:prstGeom>
        <a:pattFill prst="pct90">
          <a:fgClr>
            <a:schemeClr val="accent1">
              <a:tint val="50000"/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D5D51-5EEC-44CA-B018-383885F18355}">
      <dsp:nvSpPr>
        <dsp:cNvPr id="0" name=""/>
        <dsp:cNvSpPr/>
      </dsp:nvSpPr>
      <dsp:spPr>
        <a:xfrm rot="10800000">
          <a:off x="580777" y="2737"/>
          <a:ext cx="7753844" cy="101062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656" tIns="83820" rIns="156464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Review list of </a:t>
          </a:r>
          <a:r>
            <a:rPr lang="en-US" sz="2200" b="1" kern="1200" dirty="0">
              <a:latin typeface="Calibri Light" panose="020F0302020204030204"/>
            </a:rPr>
            <a:t>available elective</a:t>
          </a:r>
          <a:r>
            <a:rPr lang="en-US" sz="2200" b="1" kern="1200" dirty="0"/>
            <a:t> options</a:t>
          </a:r>
          <a:endParaRPr lang="en-US" sz="2200" b="1" i="0" u="none" strike="noStrike" kern="1200" cap="none" baseline="0" noProof="0" dirty="0">
            <a:solidFill>
              <a:srgbClr val="010000"/>
            </a:solidFill>
            <a:latin typeface="Calibri Light"/>
            <a:cs typeface="Calibri Light"/>
          </a:endParaRPr>
        </a:p>
      </dsp:txBody>
      <dsp:txXfrm rot="10800000">
        <a:off x="833432" y="2737"/>
        <a:ext cx="7501189" cy="1010622"/>
      </dsp:txXfrm>
    </dsp:sp>
    <dsp:sp modelId="{382EB48C-74AB-4200-BBD7-18F9375CC961}">
      <dsp:nvSpPr>
        <dsp:cNvPr id="0" name=""/>
        <dsp:cNvSpPr/>
      </dsp:nvSpPr>
      <dsp:spPr>
        <a:xfrm>
          <a:off x="457198" y="457198"/>
          <a:ext cx="220073" cy="14572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E8DDD1-F6DD-4E36-8076-081982293CE5}">
      <dsp:nvSpPr>
        <dsp:cNvPr id="0" name=""/>
        <dsp:cNvSpPr/>
      </dsp:nvSpPr>
      <dsp:spPr>
        <a:xfrm rot="10800000">
          <a:off x="580777" y="1315037"/>
          <a:ext cx="7753844" cy="101062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656" tIns="83820" rIns="156464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Use CHS Course Catalog (online) to read the course description of the classes of interest</a:t>
          </a:r>
        </a:p>
      </dsp:txBody>
      <dsp:txXfrm rot="10800000">
        <a:off x="833432" y="1315037"/>
        <a:ext cx="7501189" cy="1010622"/>
      </dsp:txXfrm>
    </dsp:sp>
    <dsp:sp modelId="{61909194-46B7-4BAB-A6A2-8D5E51F52EBB}">
      <dsp:nvSpPr>
        <dsp:cNvPr id="0" name=""/>
        <dsp:cNvSpPr/>
      </dsp:nvSpPr>
      <dsp:spPr>
        <a:xfrm>
          <a:off x="452519" y="1782390"/>
          <a:ext cx="220073" cy="14573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0C7027-EDFC-4E94-8B1E-494F23A35E5B}">
      <dsp:nvSpPr>
        <dsp:cNvPr id="0" name=""/>
        <dsp:cNvSpPr/>
      </dsp:nvSpPr>
      <dsp:spPr>
        <a:xfrm rot="10800000">
          <a:off x="609591" y="2627338"/>
          <a:ext cx="7696217" cy="101062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656" tIns="83820" rIns="156464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>
              <a:latin typeface="+mn-lt"/>
            </a:rPr>
            <a:t>Choose at least 5 elective courses </a:t>
          </a:r>
          <a:r>
            <a:rPr lang="en-US" sz="2200" b="0" u="sng" kern="1200" dirty="0">
              <a:latin typeface="+mn-lt"/>
            </a:rPr>
            <a:t>– 2 will be in your schedule</a:t>
          </a:r>
        </a:p>
      </dsp:txBody>
      <dsp:txXfrm rot="10800000">
        <a:off x="862246" y="2627338"/>
        <a:ext cx="7443562" cy="1010622"/>
      </dsp:txXfrm>
    </dsp:sp>
    <dsp:sp modelId="{8DBA2FAF-749C-4DE1-963D-53F7B3C924C8}">
      <dsp:nvSpPr>
        <dsp:cNvPr id="0" name=""/>
        <dsp:cNvSpPr/>
      </dsp:nvSpPr>
      <dsp:spPr>
        <a:xfrm>
          <a:off x="183032" y="2846532"/>
          <a:ext cx="385461" cy="54430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29E962-6EB1-4DA0-ADBD-E111B6F754CC}">
      <dsp:nvSpPr>
        <dsp:cNvPr id="0" name=""/>
        <dsp:cNvSpPr/>
      </dsp:nvSpPr>
      <dsp:spPr>
        <a:xfrm rot="10800000">
          <a:off x="580777" y="3939639"/>
          <a:ext cx="7753844" cy="101062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5656" tIns="83820" rIns="156464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none" kern="1200" dirty="0"/>
            <a:t>Changes may be made within the designated registration period (Feb-March 2020)</a:t>
          </a:r>
        </a:p>
      </dsp:txBody>
      <dsp:txXfrm rot="10800000">
        <a:off x="833432" y="3939639"/>
        <a:ext cx="7501189" cy="1010622"/>
      </dsp:txXfrm>
    </dsp:sp>
    <dsp:sp modelId="{B8B6CCA2-B9F7-4038-90F2-EEDFD97756E1}">
      <dsp:nvSpPr>
        <dsp:cNvPr id="0" name=""/>
        <dsp:cNvSpPr/>
      </dsp:nvSpPr>
      <dsp:spPr>
        <a:xfrm>
          <a:off x="304802" y="4343398"/>
          <a:ext cx="220083" cy="14572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F6B54-8A26-4044-9158-75C7E0B7484B}">
      <dsp:nvSpPr>
        <dsp:cNvPr id="0" name=""/>
        <dsp:cNvSpPr/>
      </dsp:nvSpPr>
      <dsp:spPr>
        <a:xfrm>
          <a:off x="0" y="4023380"/>
          <a:ext cx="8763000" cy="1336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effectLst/>
            </a:rPr>
            <a:t>Transcript Issues? </a:t>
          </a:r>
          <a:r>
            <a:rPr lang="en-US" sz="2400" b="1" kern="1200" dirty="0">
              <a:solidFill>
                <a:schemeClr val="tx1"/>
              </a:solidFill>
              <a:effectLst/>
            </a:rPr>
            <a:t>Turn in your transcript today</a:t>
          </a:r>
          <a:endParaRPr lang="en-US" sz="4000" b="1" kern="1200" dirty="0">
            <a:solidFill>
              <a:schemeClr val="tx1"/>
            </a:solidFill>
            <a:effectLst/>
          </a:endParaRPr>
        </a:p>
      </dsp:txBody>
      <dsp:txXfrm>
        <a:off x="0" y="4023380"/>
        <a:ext cx="8763000" cy="1336700"/>
      </dsp:txXfrm>
    </dsp:sp>
    <dsp:sp modelId="{4CABF5D8-0B99-4FC3-A63F-EC56F11F86A5}">
      <dsp:nvSpPr>
        <dsp:cNvPr id="0" name=""/>
        <dsp:cNvSpPr/>
      </dsp:nvSpPr>
      <dsp:spPr>
        <a:xfrm rot="10800000">
          <a:off x="0" y="2036750"/>
          <a:ext cx="8763000" cy="205584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effectLst/>
            </a:rPr>
            <a:t>Course Registration on Infinite Campus</a:t>
          </a:r>
        </a:p>
      </dsp:txBody>
      <dsp:txXfrm rot="10800000">
        <a:off x="0" y="2036750"/>
        <a:ext cx="8763000" cy="1335826"/>
      </dsp:txXfrm>
    </dsp:sp>
    <dsp:sp modelId="{CC4C72E8-66A0-4170-B8D8-B9DBA2B70B12}">
      <dsp:nvSpPr>
        <dsp:cNvPr id="0" name=""/>
        <dsp:cNvSpPr/>
      </dsp:nvSpPr>
      <dsp:spPr>
        <a:xfrm rot="10800000">
          <a:off x="0" y="956"/>
          <a:ext cx="8763000" cy="205584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effectLst/>
            </a:rPr>
            <a:t>This is a PLAN… it is subject to change</a:t>
          </a:r>
        </a:p>
      </dsp:txBody>
      <dsp:txXfrm rot="10800000">
        <a:off x="0" y="956"/>
        <a:ext cx="8763000" cy="1335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614954" cy="24688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58448" y="329184"/>
          <a:ext cx="2530642" cy="181051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ln>
          <a:noFill/>
        </a:ln>
        <a:effectLst>
          <a:softEdge rad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58448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Melissa Freeman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/>
              </a:solidFill>
            </a:rPr>
            <a:t>Meq</a:t>
          </a:r>
          <a:r>
            <a:rPr lang="en-US" sz="3600" b="1" kern="1200" dirty="0">
              <a:solidFill>
                <a:schemeClr val="tx1"/>
              </a:solidFill>
            </a:rPr>
            <a:t> - Sal</a:t>
          </a:r>
        </a:p>
      </dsp:txBody>
      <dsp:txXfrm rot="10800000">
        <a:off x="336274" y="2468880"/>
        <a:ext cx="2374990" cy="2939694"/>
      </dsp:txXfrm>
    </dsp:sp>
    <dsp:sp modelId="{D0D601E9-C7AF-40BB-ADA2-8923EA1ACF48}">
      <dsp:nvSpPr>
        <dsp:cNvPr id="0" name=""/>
        <dsp:cNvSpPr/>
      </dsp:nvSpPr>
      <dsp:spPr>
        <a:xfrm>
          <a:off x="3042155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394097"/>
            <a:satOff val="-25103"/>
            <a:lumOff val="-11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3042155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Hella Peart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 Sam - Z</a:t>
          </a:r>
        </a:p>
      </dsp:txBody>
      <dsp:txXfrm rot="10800000">
        <a:off x="3119981" y="2468880"/>
        <a:ext cx="2374990" cy="2939694"/>
      </dsp:txXfrm>
    </dsp:sp>
    <dsp:sp modelId="{42E635E0-7599-41DF-B257-E76751DAC7D5}">
      <dsp:nvSpPr>
        <dsp:cNvPr id="0" name=""/>
        <dsp:cNvSpPr/>
      </dsp:nvSpPr>
      <dsp:spPr>
        <a:xfrm>
          <a:off x="5825862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00BD5E-D1C9-498F-A6E6-92CC11FEF761}">
      <dsp:nvSpPr>
        <dsp:cNvPr id="0" name=""/>
        <dsp:cNvSpPr/>
      </dsp:nvSpPr>
      <dsp:spPr>
        <a:xfrm rot="10800000">
          <a:off x="5825862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Anne Rigsbey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1"/>
              </a:solidFill>
            </a:rPr>
            <a:t>Graduation Coach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5903688" y="2468880"/>
        <a:ext cx="2374990" cy="2939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5E280-A52A-4C2A-8990-00668380B19C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95EE9-AF2C-4AF1-AD8D-B6ED964AC5CA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Graduation Requirements</a:t>
          </a:r>
        </a:p>
      </dsp:txBody>
      <dsp:txXfrm>
        <a:off x="571500" y="0"/>
        <a:ext cx="7658100" cy="1143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E5F58-ADF8-4B77-93D3-D44C764621DC}">
      <dsp:nvSpPr>
        <dsp:cNvPr id="0" name=""/>
        <dsp:cNvSpPr/>
      </dsp:nvSpPr>
      <dsp:spPr>
        <a:xfrm>
          <a:off x="11384" y="23613"/>
          <a:ext cx="2687936" cy="2023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sng" kern="1200"/>
            <a:t>Carnegie Units</a:t>
          </a:r>
          <a:endParaRPr lang="en-US" sz="900" kern="1200"/>
        </a:p>
      </dsp:txBody>
      <dsp:txXfrm>
        <a:off x="11384" y="23613"/>
        <a:ext cx="2687936" cy="202329"/>
      </dsp:txXfrm>
    </dsp:sp>
    <dsp:sp modelId="{16715B56-7B4C-4823-9292-5402A264B11D}">
      <dsp:nvSpPr>
        <dsp:cNvPr id="0" name=""/>
        <dsp:cNvSpPr/>
      </dsp:nvSpPr>
      <dsp:spPr>
        <a:xfrm>
          <a:off x="11384" y="225943"/>
          <a:ext cx="2687936" cy="53115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300" kern="1200"/>
            <a:t>1 Semester class = .5 credit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300" kern="1200" dirty="0"/>
            <a:t>1 Yearlong class = 1 credit (.5 earned per semester)</a:t>
          </a:r>
          <a:endParaRPr lang="en-US" sz="2300" kern="1200" dirty="0">
            <a:latin typeface="Calibri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Grade of 70 or higher</a:t>
          </a:r>
          <a:r>
            <a:rPr lang="en-US" sz="2300" kern="1200">
              <a:latin typeface="Calibri"/>
            </a:rPr>
            <a:t> </a:t>
          </a:r>
          <a:r>
            <a:rPr lang="en-US" sz="2300" kern="1200"/>
            <a:t>required to pass a course (grades are not averaged across semesters)</a:t>
          </a:r>
          <a:endParaRPr lang="en-US" kern="1200">
            <a:latin typeface="Calibri"/>
          </a:endParaRPr>
        </a:p>
      </dsp:txBody>
      <dsp:txXfrm>
        <a:off x="11384" y="225943"/>
        <a:ext cx="2687936" cy="5311574"/>
      </dsp:txXfrm>
    </dsp:sp>
    <dsp:sp modelId="{51627E20-29B3-4173-A93F-535FB301E406}">
      <dsp:nvSpPr>
        <dsp:cNvPr id="0" name=""/>
        <dsp:cNvSpPr/>
      </dsp:nvSpPr>
      <dsp:spPr>
        <a:xfrm>
          <a:off x="3075631" y="23613"/>
          <a:ext cx="2687936" cy="2023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sng" kern="1200"/>
            <a:t>HS credits earned in Middle School</a:t>
          </a:r>
          <a:endParaRPr lang="en-US" sz="900" kern="1200"/>
        </a:p>
      </dsp:txBody>
      <dsp:txXfrm>
        <a:off x="3075631" y="23613"/>
        <a:ext cx="2687936" cy="202329"/>
      </dsp:txXfrm>
    </dsp:sp>
    <dsp:sp modelId="{D65CB46D-AA31-4163-B01C-45C51CD64C5B}">
      <dsp:nvSpPr>
        <dsp:cNvPr id="0" name=""/>
        <dsp:cNvSpPr/>
      </dsp:nvSpPr>
      <dsp:spPr>
        <a:xfrm>
          <a:off x="3075631" y="225943"/>
          <a:ext cx="2687936" cy="53115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kern="1200"/>
            <a:t>Students can earn HS credit for English, Math, Physical Science, World Language, Art, </a:t>
          </a:r>
          <a:r>
            <a:rPr lang="en-US" sz="2200" kern="1200">
              <a:latin typeface="Calibri"/>
            </a:rPr>
            <a:t>IDT</a:t>
          </a:r>
          <a:r>
            <a:rPr lang="en-US" sz="2200" kern="1200"/>
            <a:t>, </a:t>
          </a:r>
          <a:r>
            <a:rPr lang="en-US" sz="2200" kern="1200">
              <a:latin typeface="Calibri"/>
            </a:rPr>
            <a:t>HCS, and/or Engineering</a:t>
          </a:r>
          <a:r>
            <a:rPr lang="en-US" sz="2200" kern="1200"/>
            <a:t>. </a:t>
          </a:r>
          <a:endParaRPr lang="en-US" sz="2200" b="0" i="0" kern="1200">
            <a:latin typeface="Calibri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1" kern="1200">
              <a:latin typeface="Calibri"/>
            </a:rPr>
            <a:t> </a:t>
          </a:r>
          <a:r>
            <a:rPr lang="en-US" sz="2200" b="1" i="1" kern="1200"/>
            <a:t>Count towards overall GPA but not HOPE</a:t>
          </a:r>
          <a:r>
            <a:rPr lang="en-US" b="1" i="1" kern="1200">
              <a:latin typeface="Calibri"/>
            </a:rPr>
            <a:t>/Zell</a:t>
          </a:r>
          <a:endParaRPr lang="en-US" b="0" i="0" kern="1200">
            <a:latin typeface="Calibri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kern="1200">
              <a:latin typeface="Calibri"/>
            </a:rPr>
            <a:t>7th</a:t>
          </a:r>
          <a:r>
            <a:rPr lang="en-US" sz="2200" kern="1200"/>
            <a:t> and 8</a:t>
          </a:r>
          <a:r>
            <a:rPr lang="en-US" sz="2200" kern="1200" baseline="30000"/>
            <a:t>th</a:t>
          </a:r>
          <a:r>
            <a:rPr lang="en-US" sz="2200" kern="1200"/>
            <a:t> grade </a:t>
          </a:r>
          <a:r>
            <a:rPr lang="en-US" sz="2200" kern="1200">
              <a:latin typeface="Calibri"/>
            </a:rPr>
            <a:t>World</a:t>
          </a:r>
          <a:r>
            <a:rPr lang="en-US" sz="2200" kern="1200"/>
            <a:t> Language equals 1.0 HS credit.</a:t>
          </a:r>
          <a:endParaRPr lang="en-US" kern="1200"/>
        </a:p>
      </dsp:txBody>
      <dsp:txXfrm>
        <a:off x="3075631" y="225943"/>
        <a:ext cx="2687936" cy="5311574"/>
      </dsp:txXfrm>
    </dsp:sp>
    <dsp:sp modelId="{63E138D9-7A12-4D36-B9B2-D1176574D9DD}">
      <dsp:nvSpPr>
        <dsp:cNvPr id="0" name=""/>
        <dsp:cNvSpPr/>
      </dsp:nvSpPr>
      <dsp:spPr>
        <a:xfrm>
          <a:off x="6139879" y="23613"/>
          <a:ext cx="2687936" cy="2023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sng" kern="1200"/>
            <a:t>Promotion</a:t>
          </a:r>
          <a:endParaRPr lang="en-US" sz="900" kern="1200"/>
        </a:p>
      </dsp:txBody>
      <dsp:txXfrm>
        <a:off x="6139879" y="23613"/>
        <a:ext cx="2687936" cy="202329"/>
      </dsp:txXfrm>
    </dsp:sp>
    <dsp:sp modelId="{AFF94F24-1D5B-460F-9835-625DEB5BBEFC}">
      <dsp:nvSpPr>
        <dsp:cNvPr id="0" name=""/>
        <dsp:cNvSpPr/>
      </dsp:nvSpPr>
      <dsp:spPr>
        <a:xfrm>
          <a:off x="6139879" y="225943"/>
          <a:ext cx="2687936" cy="53115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b="0" u="sng" kern="1200">
              <a:latin typeface="Calibri"/>
              <a:cs typeface="Aharoni"/>
            </a:rPr>
            <a:t>Freshmen</a:t>
          </a:r>
          <a:r>
            <a:rPr lang="en-US" sz="2200" b="0" kern="1200">
              <a:latin typeface="Calibri"/>
              <a:cs typeface="Aharoni"/>
            </a:rPr>
            <a:t>:              0 – 4.5 </a:t>
          </a:r>
          <a:r>
            <a:rPr lang="en-US" sz="2200" b="0" u="none" kern="1200">
              <a:latin typeface="Calibri"/>
              <a:cs typeface="Aharoni"/>
            </a:rPr>
            <a:t>credits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u="sng" kern="1200">
              <a:latin typeface="Calibri"/>
              <a:cs typeface="Aharoni"/>
            </a:rPr>
            <a:t>Sophomores</a:t>
          </a:r>
          <a:r>
            <a:rPr lang="en-US" sz="2200" b="0" kern="1200">
              <a:latin typeface="Calibri"/>
              <a:cs typeface="Aharoni"/>
            </a:rPr>
            <a:t>:         5.0 – 10.5 credits</a:t>
          </a:r>
          <a:endParaRPr lang="en-US" kern="1200">
            <a:latin typeface="Calibri"/>
            <a:cs typeface="Aharoni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b="0" u="sng" kern="1200">
              <a:latin typeface="Calibri"/>
              <a:cs typeface="Aharoni"/>
            </a:rPr>
            <a:t>Juniors</a:t>
          </a:r>
          <a:r>
            <a:rPr lang="en-US" sz="2200" b="0" kern="1200">
              <a:latin typeface="Calibri"/>
              <a:cs typeface="Aharoni"/>
            </a:rPr>
            <a:t>:                   11.0 – 16.5 credits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b="0" u="sng" kern="1200">
              <a:latin typeface="Calibri"/>
              <a:cs typeface="Aharoni"/>
            </a:rPr>
            <a:t>Seniors</a:t>
          </a:r>
          <a:r>
            <a:rPr lang="en-US" sz="2200" b="0" kern="1200">
              <a:latin typeface="Calibri"/>
              <a:cs typeface="Aharoni"/>
            </a:rPr>
            <a:t>:                    </a:t>
          </a:r>
          <a:r>
            <a:rPr lang="en-US" sz="2200" b="0" i="0" kern="1200">
              <a:latin typeface="Calibri"/>
              <a:cs typeface="Aharoni"/>
            </a:rPr>
            <a:t>≥ </a:t>
          </a:r>
          <a:r>
            <a:rPr lang="en-US" sz="2200" b="0" kern="1200">
              <a:latin typeface="Calibri"/>
              <a:cs typeface="Aharoni"/>
            </a:rPr>
            <a:t>17.0 credits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700" b="0" i="1" kern="1200"/>
            <a:t>Per county policy, students will remain with their graduating class, regardless of credits (unless credit-deficient</a:t>
          </a:r>
          <a:r>
            <a:rPr lang="en-US" sz="1700" b="0" kern="1200"/>
            <a:t>).</a:t>
          </a:r>
          <a:endParaRPr lang="en-US" sz="2200" b="0" kern="1200"/>
        </a:p>
      </dsp:txBody>
      <dsp:txXfrm>
        <a:off x="6139879" y="225943"/>
        <a:ext cx="2687936" cy="53115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4BB97-0080-4FC3-AAEF-96C9FF8625C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Factors in Course Selection</a:t>
          </a:r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35043-CC08-447D-8207-7F12E2B215DC}">
      <dsp:nvSpPr>
        <dsp:cNvPr id="0" name=""/>
        <dsp:cNvSpPr/>
      </dsp:nvSpPr>
      <dsp:spPr>
        <a:xfrm>
          <a:off x="850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On-Level</a:t>
          </a:r>
        </a:p>
      </dsp:txBody>
      <dsp:txXfrm>
        <a:off x="18891" y="158122"/>
        <a:ext cx="2680246" cy="579899"/>
      </dsp:txXfrm>
    </dsp:sp>
    <dsp:sp modelId="{B08D65B3-3D15-45FA-867A-C042D907E120}">
      <dsp:nvSpPr>
        <dsp:cNvPr id="0" name=""/>
        <dsp:cNvSpPr/>
      </dsp:nvSpPr>
      <dsp:spPr>
        <a:xfrm>
          <a:off x="272483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4179E-8B11-49FA-BA59-9AB52A9A14E7}">
      <dsp:nvSpPr>
        <dsp:cNvPr id="0" name=""/>
        <dsp:cNvSpPr/>
      </dsp:nvSpPr>
      <dsp:spPr>
        <a:xfrm>
          <a:off x="544116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Algebra (9)</a:t>
          </a:r>
        </a:p>
      </dsp:txBody>
      <dsp:txXfrm>
        <a:off x="562157" y="928098"/>
        <a:ext cx="2255199" cy="579899"/>
      </dsp:txXfrm>
    </dsp:sp>
    <dsp:sp modelId="{9B64C727-CBF6-4D6A-8B24-0DB302E3478F}">
      <dsp:nvSpPr>
        <dsp:cNvPr id="0" name=""/>
        <dsp:cNvSpPr/>
      </dsp:nvSpPr>
      <dsp:spPr>
        <a:xfrm>
          <a:off x="272483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75B96-7A25-4C59-846A-1EEA101129D7}">
      <dsp:nvSpPr>
        <dsp:cNvPr id="0" name=""/>
        <dsp:cNvSpPr/>
      </dsp:nvSpPr>
      <dsp:spPr>
        <a:xfrm>
          <a:off x="544116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Geometry (10)</a:t>
          </a:r>
        </a:p>
      </dsp:txBody>
      <dsp:txXfrm>
        <a:off x="562157" y="1698074"/>
        <a:ext cx="2255199" cy="579899"/>
      </dsp:txXfrm>
    </dsp:sp>
    <dsp:sp modelId="{5C3B9264-FE0E-4D66-9DE1-B204D9FDDF9E}">
      <dsp:nvSpPr>
        <dsp:cNvPr id="0" name=""/>
        <dsp:cNvSpPr/>
      </dsp:nvSpPr>
      <dsp:spPr>
        <a:xfrm>
          <a:off x="272483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B4E9E-079D-4E50-BBE5-CF91900A9D02}">
      <dsp:nvSpPr>
        <dsp:cNvPr id="0" name=""/>
        <dsp:cNvSpPr/>
      </dsp:nvSpPr>
      <dsp:spPr>
        <a:xfrm>
          <a:off x="544116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Algebra 2 (11)</a:t>
          </a:r>
        </a:p>
      </dsp:txBody>
      <dsp:txXfrm>
        <a:off x="562157" y="2468051"/>
        <a:ext cx="2285713" cy="579899"/>
      </dsp:txXfrm>
    </dsp:sp>
    <dsp:sp modelId="{F176029F-D205-4069-A29F-FBD577543DA3}">
      <dsp:nvSpPr>
        <dsp:cNvPr id="0" name=""/>
        <dsp:cNvSpPr/>
      </dsp:nvSpPr>
      <dsp:spPr>
        <a:xfrm>
          <a:off x="272483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0CCAE-7F55-4226-9591-93209B9B293D}">
      <dsp:nvSpPr>
        <dsp:cNvPr id="0" name=""/>
        <dsp:cNvSpPr/>
      </dsp:nvSpPr>
      <dsp:spPr>
        <a:xfrm>
          <a:off x="544116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Approved 4</a:t>
          </a:r>
          <a:r>
            <a:rPr lang="en-US" sz="1600" b="1" kern="1200" baseline="30000"/>
            <a:t>th</a:t>
          </a:r>
          <a:r>
            <a:rPr lang="en-US" sz="1600" b="1" kern="1200"/>
            <a:t> Math Course  (12)</a:t>
          </a:r>
        </a:p>
      </dsp:txBody>
      <dsp:txXfrm>
        <a:off x="562157" y="3238027"/>
        <a:ext cx="2269263" cy="579899"/>
      </dsp:txXfrm>
    </dsp:sp>
    <dsp:sp modelId="{EBA8549B-A53A-4A31-8C36-758C1D193D6F}">
      <dsp:nvSpPr>
        <dsp:cNvPr id="0" name=""/>
        <dsp:cNvSpPr/>
      </dsp:nvSpPr>
      <dsp:spPr>
        <a:xfrm>
          <a:off x="3025169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Honors</a:t>
          </a:r>
        </a:p>
      </dsp:txBody>
      <dsp:txXfrm>
        <a:off x="3043210" y="158122"/>
        <a:ext cx="2680246" cy="579899"/>
      </dsp:txXfrm>
    </dsp:sp>
    <dsp:sp modelId="{B487F1AD-85A1-4DBA-BFA3-423E55AEDB01}">
      <dsp:nvSpPr>
        <dsp:cNvPr id="0" name=""/>
        <dsp:cNvSpPr/>
      </dsp:nvSpPr>
      <dsp:spPr>
        <a:xfrm>
          <a:off x="3296802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60A5-4E9F-42B8-A431-0D75283B2DF9}">
      <dsp:nvSpPr>
        <dsp:cNvPr id="0" name=""/>
        <dsp:cNvSpPr/>
      </dsp:nvSpPr>
      <dsp:spPr>
        <a:xfrm>
          <a:off x="3568435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Algebra Honors (8)</a:t>
          </a:r>
        </a:p>
      </dsp:txBody>
      <dsp:txXfrm>
        <a:off x="3586476" y="928098"/>
        <a:ext cx="2255199" cy="579899"/>
      </dsp:txXfrm>
    </dsp:sp>
    <dsp:sp modelId="{C44D384B-C56A-4B18-8F00-C378B75C0CA1}">
      <dsp:nvSpPr>
        <dsp:cNvPr id="0" name=""/>
        <dsp:cNvSpPr/>
      </dsp:nvSpPr>
      <dsp:spPr>
        <a:xfrm>
          <a:off x="3296802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31CD9-4EA3-4E6E-9F16-FFD6B81C4497}">
      <dsp:nvSpPr>
        <dsp:cNvPr id="0" name=""/>
        <dsp:cNvSpPr/>
      </dsp:nvSpPr>
      <dsp:spPr>
        <a:xfrm>
          <a:off x="3568435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Geometry Honors (9)</a:t>
          </a:r>
        </a:p>
      </dsp:txBody>
      <dsp:txXfrm>
        <a:off x="3586476" y="1698074"/>
        <a:ext cx="2255199" cy="579899"/>
      </dsp:txXfrm>
    </dsp:sp>
    <dsp:sp modelId="{DA1F7AD4-7C80-421E-BBC3-9FA988F9CC85}">
      <dsp:nvSpPr>
        <dsp:cNvPr id="0" name=""/>
        <dsp:cNvSpPr/>
      </dsp:nvSpPr>
      <dsp:spPr>
        <a:xfrm>
          <a:off x="3296802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C03D-8343-448E-9A6F-4D084D93D607}">
      <dsp:nvSpPr>
        <dsp:cNvPr id="0" name=""/>
        <dsp:cNvSpPr/>
      </dsp:nvSpPr>
      <dsp:spPr>
        <a:xfrm>
          <a:off x="3568435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2 Honors (10)</a:t>
          </a:r>
        </a:p>
      </dsp:txBody>
      <dsp:txXfrm>
        <a:off x="3586476" y="2468051"/>
        <a:ext cx="2285713" cy="579899"/>
      </dsp:txXfrm>
    </dsp:sp>
    <dsp:sp modelId="{62B20E05-6320-42FF-B7DC-57173DE5F04B}">
      <dsp:nvSpPr>
        <dsp:cNvPr id="0" name=""/>
        <dsp:cNvSpPr/>
      </dsp:nvSpPr>
      <dsp:spPr>
        <a:xfrm>
          <a:off x="3296802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E77BD-8EE2-4CA8-AC1A-E80B1DBF25D8}">
      <dsp:nvSpPr>
        <dsp:cNvPr id="0" name=""/>
        <dsp:cNvSpPr/>
      </dsp:nvSpPr>
      <dsp:spPr>
        <a:xfrm>
          <a:off x="3568435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PreCalculus Honors (11)</a:t>
          </a:r>
        </a:p>
      </dsp:txBody>
      <dsp:txXfrm>
        <a:off x="3586476" y="3238027"/>
        <a:ext cx="2269263" cy="579899"/>
      </dsp:txXfrm>
    </dsp:sp>
    <dsp:sp modelId="{59B93E00-69E8-4A76-BFDE-026C1C63FDE3}">
      <dsp:nvSpPr>
        <dsp:cNvPr id="0" name=""/>
        <dsp:cNvSpPr/>
      </dsp:nvSpPr>
      <dsp:spPr>
        <a:xfrm>
          <a:off x="6049488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Accelerated</a:t>
          </a:r>
        </a:p>
      </dsp:txBody>
      <dsp:txXfrm>
        <a:off x="6067529" y="158122"/>
        <a:ext cx="2680246" cy="579899"/>
      </dsp:txXfrm>
    </dsp:sp>
    <dsp:sp modelId="{E88A2F06-7772-4534-A935-D4941FCAAF6D}">
      <dsp:nvSpPr>
        <dsp:cNvPr id="0" name=""/>
        <dsp:cNvSpPr/>
      </dsp:nvSpPr>
      <dsp:spPr>
        <a:xfrm>
          <a:off x="6321121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A360A-C3A6-4639-8394-5784EA859F91}">
      <dsp:nvSpPr>
        <dsp:cNvPr id="0" name=""/>
        <dsp:cNvSpPr/>
      </dsp:nvSpPr>
      <dsp:spPr>
        <a:xfrm>
          <a:off x="6592754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Accel Algebra/</a:t>
          </a:r>
          <a:r>
            <a:rPr lang="en-US" sz="1600" b="1" kern="1200" err="1"/>
            <a:t>Geom</a:t>
          </a:r>
          <a:r>
            <a:rPr lang="en-US" sz="1600" b="1" kern="1200"/>
            <a:t> A Honors (9)</a:t>
          </a:r>
        </a:p>
      </dsp:txBody>
      <dsp:txXfrm>
        <a:off x="6610795" y="928098"/>
        <a:ext cx="2255199" cy="579899"/>
      </dsp:txXfrm>
    </dsp:sp>
    <dsp:sp modelId="{99E27C18-E4F5-4F06-AF09-C723DB6D4924}">
      <dsp:nvSpPr>
        <dsp:cNvPr id="0" name=""/>
        <dsp:cNvSpPr/>
      </dsp:nvSpPr>
      <dsp:spPr>
        <a:xfrm>
          <a:off x="6321121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BF10C-040A-48C5-9F8C-6B9A6226A4D4}">
      <dsp:nvSpPr>
        <dsp:cNvPr id="0" name=""/>
        <dsp:cNvSpPr/>
      </dsp:nvSpPr>
      <dsp:spPr>
        <a:xfrm>
          <a:off x="6592754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Accel </a:t>
          </a:r>
          <a:r>
            <a:rPr lang="en-US" sz="1600" b="1" kern="1200" err="1"/>
            <a:t>Geom</a:t>
          </a:r>
          <a:r>
            <a:rPr lang="en-US" sz="1600" b="1" kern="1200"/>
            <a:t> B/</a:t>
          </a:r>
          <a:r>
            <a:rPr lang="en-US" sz="1600" b="1" kern="1200" err="1"/>
            <a:t>Alg</a:t>
          </a:r>
          <a:r>
            <a:rPr lang="en-US" sz="1600" b="1" kern="1200"/>
            <a:t> II Honors (10)</a:t>
          </a:r>
        </a:p>
      </dsp:txBody>
      <dsp:txXfrm>
        <a:off x="6610795" y="1698074"/>
        <a:ext cx="2255199" cy="579899"/>
      </dsp:txXfrm>
    </dsp:sp>
    <dsp:sp modelId="{66E2DA74-7074-4ED5-BF79-D07CE8B0BF50}">
      <dsp:nvSpPr>
        <dsp:cNvPr id="0" name=""/>
        <dsp:cNvSpPr/>
      </dsp:nvSpPr>
      <dsp:spPr>
        <a:xfrm>
          <a:off x="6321121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DEEFE-5A10-4188-B58D-E79390788C55}">
      <dsp:nvSpPr>
        <dsp:cNvPr id="0" name=""/>
        <dsp:cNvSpPr/>
      </dsp:nvSpPr>
      <dsp:spPr>
        <a:xfrm>
          <a:off x="6592754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Accel Pre-Calculus Honors (11)</a:t>
          </a:r>
        </a:p>
      </dsp:txBody>
      <dsp:txXfrm>
        <a:off x="6610795" y="2468051"/>
        <a:ext cx="2285713" cy="579899"/>
      </dsp:txXfrm>
    </dsp:sp>
    <dsp:sp modelId="{F0E325E8-9301-42F7-ACA3-3DD15E840D39}">
      <dsp:nvSpPr>
        <dsp:cNvPr id="0" name=""/>
        <dsp:cNvSpPr/>
      </dsp:nvSpPr>
      <dsp:spPr>
        <a:xfrm>
          <a:off x="6321121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A042F-F5AA-43B1-8B26-5E126D80BEBA}">
      <dsp:nvSpPr>
        <dsp:cNvPr id="0" name=""/>
        <dsp:cNvSpPr/>
      </dsp:nvSpPr>
      <dsp:spPr>
        <a:xfrm>
          <a:off x="6592754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 Math or Dual Enrollment Math</a:t>
          </a:r>
        </a:p>
      </dsp:txBody>
      <dsp:txXfrm>
        <a:off x="6610795" y="3238027"/>
        <a:ext cx="2269263" cy="579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4F2D-D3D7-4973-87F8-1201BA912E53}">
      <dsp:nvSpPr>
        <dsp:cNvPr id="0" name=""/>
        <dsp:cNvSpPr/>
      </dsp:nvSpPr>
      <dsp:spPr>
        <a:xfrm>
          <a:off x="0" y="0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700" b="1" kern="1200"/>
            <a:t>Exempt Personal Fitness through participation in 1 of 3 possible CHS activities: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kern="1200">
              <a:sym typeface="Wingdings"/>
            </a:rPr>
            <a:t> </a:t>
          </a:r>
          <a:r>
            <a:rPr lang="en-US" sz="1700" kern="1200"/>
            <a:t>Athletics	</a:t>
          </a:r>
          <a:r>
            <a:rPr lang="en-US" sz="1700" b="1" kern="1200">
              <a:sym typeface="Wingdings"/>
            </a:rPr>
            <a:t>  </a:t>
          </a:r>
          <a:r>
            <a:rPr lang="en-US" sz="1700" kern="1200"/>
            <a:t>Marching Band	</a:t>
          </a:r>
          <a:r>
            <a:rPr lang="en-US" sz="1700" b="1" kern="1200">
              <a:sym typeface="Wingdings"/>
            </a:rPr>
            <a:t> </a:t>
          </a:r>
          <a:r>
            <a:rPr lang="en-US" sz="1700" kern="1200"/>
            <a:t>JROTC</a:t>
          </a:r>
          <a:endParaRPr lang="en-US" sz="1700" b="1" kern="1200"/>
        </a:p>
      </dsp:txBody>
      <dsp:txXfrm>
        <a:off x="1847079" y="0"/>
        <a:ext cx="6915920" cy="944798"/>
      </dsp:txXfrm>
    </dsp:sp>
    <dsp:sp modelId="{5040A9AB-D74E-485A-A4F2-ECFDD662A676}">
      <dsp:nvSpPr>
        <dsp:cNvPr id="0" name=""/>
        <dsp:cNvSpPr/>
      </dsp:nvSpPr>
      <dsp:spPr>
        <a:xfrm>
          <a:off x="188962" y="94479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D3E24-A35C-4653-92A6-AA18A177A4BC}">
      <dsp:nvSpPr>
        <dsp:cNvPr id="0" name=""/>
        <dsp:cNvSpPr/>
      </dsp:nvSpPr>
      <dsp:spPr>
        <a:xfrm>
          <a:off x="0" y="1039277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u="sng" kern="1200"/>
            <a:t>Intent to Exempt Contract:</a:t>
          </a:r>
          <a:r>
            <a:rPr lang="en-US" sz="1700" b="0" kern="1200"/>
            <a:t> In 8</a:t>
          </a:r>
          <a:r>
            <a:rPr lang="en-US" sz="1700" b="0" kern="1200" baseline="30000"/>
            <a:t>th</a:t>
          </a:r>
          <a:r>
            <a:rPr lang="en-US" sz="1700" b="0" kern="1200"/>
            <a:t> Grade, students indicated their intent to exempt Personal Fitness. Those students will not be scheduled for a Personal Fitness course in grades 9-11. </a:t>
          </a:r>
        </a:p>
      </dsp:txBody>
      <dsp:txXfrm>
        <a:off x="1847079" y="1039277"/>
        <a:ext cx="6915920" cy="944798"/>
      </dsp:txXfrm>
    </dsp:sp>
    <dsp:sp modelId="{12F06DF6-E0C1-4E4C-AB2F-19B4D084DCBC}">
      <dsp:nvSpPr>
        <dsp:cNvPr id="0" name=""/>
        <dsp:cNvSpPr/>
      </dsp:nvSpPr>
      <dsp:spPr>
        <a:xfrm>
          <a:off x="188962" y="1133757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ECB024-16F5-4A6F-BC5F-278BB30B94CB}">
      <dsp:nvSpPr>
        <dsp:cNvPr id="0" name=""/>
        <dsp:cNvSpPr/>
      </dsp:nvSpPr>
      <dsp:spPr>
        <a:xfrm>
          <a:off x="0" y="2078555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kern="1200"/>
            <a:t>Once criteria has been met, student will pick up a Personal Fitness Exemption form outside of room H-75.</a:t>
          </a:r>
        </a:p>
      </dsp:txBody>
      <dsp:txXfrm>
        <a:off x="1847079" y="2078555"/>
        <a:ext cx="6915920" cy="944798"/>
      </dsp:txXfrm>
    </dsp:sp>
    <dsp:sp modelId="{996D9FFF-9CBD-4389-95DE-B2D1F78D24EB}">
      <dsp:nvSpPr>
        <dsp:cNvPr id="0" name=""/>
        <dsp:cNvSpPr/>
      </dsp:nvSpPr>
      <dsp:spPr>
        <a:xfrm>
          <a:off x="188962" y="2173035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236225-9788-45F8-B7FC-47F6C5AEFC83}">
      <dsp:nvSpPr>
        <dsp:cNvPr id="0" name=""/>
        <dsp:cNvSpPr/>
      </dsp:nvSpPr>
      <dsp:spPr>
        <a:xfrm>
          <a:off x="0" y="3117833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The Personal Fitness Exemption form requires a signature from the designated school staff for their activity verifying the student completed the participation criteria. </a:t>
          </a:r>
        </a:p>
      </dsp:txBody>
      <dsp:txXfrm>
        <a:off x="1847079" y="3117833"/>
        <a:ext cx="6915920" cy="944798"/>
      </dsp:txXfrm>
    </dsp:sp>
    <dsp:sp modelId="{1073FB59-838D-49DC-907A-06C818CE315A}">
      <dsp:nvSpPr>
        <dsp:cNvPr id="0" name=""/>
        <dsp:cNvSpPr/>
      </dsp:nvSpPr>
      <dsp:spPr>
        <a:xfrm>
          <a:off x="188962" y="3212313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9A0B6-372B-4266-846C-689644129918}">
      <dsp:nvSpPr>
        <dsp:cNvPr id="0" name=""/>
        <dsp:cNvSpPr/>
      </dsp:nvSpPr>
      <dsp:spPr>
        <a:xfrm>
          <a:off x="0" y="4157111"/>
          <a:ext cx="8763000" cy="9447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Deadline </a:t>
          </a:r>
          <a:r>
            <a:rPr lang="en-US" sz="1800" b="0" kern="1200" dirty="0">
              <a:solidFill>
                <a:schemeClr val="tx1"/>
              </a:solidFill>
            </a:rPr>
            <a:t>to meet criteria </a:t>
          </a:r>
          <a:r>
            <a:rPr lang="en-US" sz="1800" b="0" u="sng" kern="1200" dirty="0">
              <a:solidFill>
                <a:schemeClr val="tx1"/>
              </a:solidFill>
            </a:rPr>
            <a:t>and submit completed Exemption </a:t>
          </a:r>
          <a:r>
            <a:rPr lang="en-US" sz="1800" b="0" u="sng" kern="1200">
              <a:solidFill>
                <a:schemeClr val="tx1"/>
              </a:solidFill>
            </a:rPr>
            <a:t>Form Coach Burch: </a:t>
          </a:r>
          <a:r>
            <a:rPr lang="en-US" sz="1800" b="1" i="1" u="none" kern="1200">
              <a:solidFill>
                <a:schemeClr val="tx1"/>
              </a:solidFill>
            </a:rPr>
            <a:t>Last </a:t>
          </a:r>
          <a:r>
            <a:rPr lang="en-US" sz="1800" b="1" i="1" u="none" kern="1200" dirty="0">
              <a:solidFill>
                <a:schemeClr val="tx1"/>
              </a:solidFill>
            </a:rPr>
            <a:t>Day of School Junior Year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847079" y="4157111"/>
        <a:ext cx="6915920" cy="944798"/>
      </dsp:txXfrm>
    </dsp:sp>
    <dsp:sp modelId="{CCB4C0E1-491E-420B-A0C4-6EEA4B8B705E}">
      <dsp:nvSpPr>
        <dsp:cNvPr id="0" name=""/>
        <dsp:cNvSpPr/>
      </dsp:nvSpPr>
      <dsp:spPr>
        <a:xfrm>
          <a:off x="188962" y="4251591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D1979-8A17-46E3-8923-AC171C5275D3}">
      <dsp:nvSpPr>
        <dsp:cNvPr id="0" name=""/>
        <dsp:cNvSpPr/>
      </dsp:nvSpPr>
      <dsp:spPr>
        <a:xfrm>
          <a:off x="0" y="1581268"/>
          <a:ext cx="8763000" cy="287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791464" rIns="68010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b="1" kern="1200" dirty="0"/>
            <a:t>Career Tech (CTAE) Courses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b="1" kern="1200" dirty="0"/>
            <a:t>Fine Arts 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b="1" kern="1200" dirty="0"/>
            <a:t>World Languages</a:t>
          </a:r>
        </a:p>
      </dsp:txBody>
      <dsp:txXfrm>
        <a:off x="0" y="1581268"/>
        <a:ext cx="8763000" cy="2872800"/>
      </dsp:txXfrm>
    </dsp:sp>
    <dsp:sp modelId="{87FFC258-82B7-4E66-AF04-C3645A29EE7D}">
      <dsp:nvSpPr>
        <dsp:cNvPr id="0" name=""/>
        <dsp:cNvSpPr/>
      </dsp:nvSpPr>
      <dsp:spPr>
        <a:xfrm>
          <a:off x="228598" y="76203"/>
          <a:ext cx="8325779" cy="2100417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2400"/>
            </a:spcAft>
            <a:buNone/>
          </a:pPr>
          <a:r>
            <a:rPr lang="en-US" sz="4000" b="1" kern="1200"/>
            <a:t>3 Credits of courses                            in any the following areas:                               </a:t>
          </a:r>
          <a:r>
            <a:rPr lang="en-US" sz="2800" b="0" i="1" u="sng" kern="1200"/>
            <a:t>Credits can all be in the same area or mix &amp; matched</a:t>
          </a:r>
          <a:r>
            <a:rPr lang="en-US" sz="2800" u="sng" kern="1200"/>
            <a:t> </a:t>
          </a:r>
        </a:p>
      </dsp:txBody>
      <dsp:txXfrm>
        <a:off x="331132" y="178737"/>
        <a:ext cx="8120711" cy="18953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E8E36-B5DD-479B-BDCC-652E710161D7}">
      <dsp:nvSpPr>
        <dsp:cNvPr id="0" name=""/>
        <dsp:cNvSpPr/>
      </dsp:nvSpPr>
      <dsp:spPr>
        <a:xfrm>
          <a:off x="182123" y="2294"/>
          <a:ext cx="2520156" cy="9518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Allied Health Services</a:t>
          </a:r>
          <a:r>
            <a:rPr lang="en-US" sz="2000" b="1" kern="1200">
              <a:solidFill>
                <a:schemeClr val="tx1"/>
              </a:solidFill>
              <a:latin typeface="Calibri"/>
            </a:rPr>
            <a:t> </a:t>
          </a:r>
          <a:r>
            <a:rPr lang="en-US" sz="2000" b="1" kern="1200">
              <a:solidFill>
                <a:schemeClr val="tx1"/>
              </a:solidFill>
            </a:rPr>
            <a:t>(Health Science)</a:t>
          </a:r>
        </a:p>
      </dsp:txBody>
      <dsp:txXfrm>
        <a:off x="182123" y="2294"/>
        <a:ext cx="2520156" cy="951828"/>
      </dsp:txXfrm>
    </dsp:sp>
    <dsp:sp modelId="{E55DB89B-B517-4DBE-9BC8-7D84ED85A7B5}">
      <dsp:nvSpPr>
        <dsp:cNvPr id="0" name=""/>
        <dsp:cNvSpPr/>
      </dsp:nvSpPr>
      <dsp:spPr>
        <a:xfrm>
          <a:off x="2860918" y="2294"/>
          <a:ext cx="2520156" cy="9518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Audio/Video Tech &amp; Film</a:t>
          </a:r>
        </a:p>
      </dsp:txBody>
      <dsp:txXfrm>
        <a:off x="2860918" y="2294"/>
        <a:ext cx="2520156" cy="951828"/>
      </dsp:txXfrm>
    </dsp:sp>
    <dsp:sp modelId="{A3D04356-A551-439F-A614-7AE2EEE93DC9}">
      <dsp:nvSpPr>
        <dsp:cNvPr id="0" name=""/>
        <dsp:cNvSpPr/>
      </dsp:nvSpPr>
      <dsp:spPr>
        <a:xfrm>
          <a:off x="182123" y="1112760"/>
          <a:ext cx="2520156" cy="9518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Law Enforcement Services</a:t>
          </a:r>
        </a:p>
      </dsp:txBody>
      <dsp:txXfrm>
        <a:off x="182123" y="1112760"/>
        <a:ext cx="2520156" cy="951828"/>
      </dsp:txXfrm>
    </dsp:sp>
    <dsp:sp modelId="{16E1464E-8832-4AEA-9455-BABD007E434A}">
      <dsp:nvSpPr>
        <dsp:cNvPr id="0" name=""/>
        <dsp:cNvSpPr/>
      </dsp:nvSpPr>
      <dsp:spPr>
        <a:xfrm>
          <a:off x="2860918" y="1112760"/>
          <a:ext cx="2520156" cy="9518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Financial Services and Business Accounting</a:t>
          </a:r>
          <a:r>
            <a:rPr lang="en-US" b="1" kern="1200" dirty="0">
              <a:solidFill>
                <a:schemeClr val="tx1"/>
              </a:solidFill>
              <a:latin typeface="Calibri"/>
            </a:rPr>
            <a:t> </a:t>
          </a:r>
          <a:endParaRPr lang="en-US" sz="2000" b="1" kern="1200" dirty="0">
            <a:solidFill>
              <a:schemeClr val="tx1"/>
            </a:solidFill>
            <a:latin typeface="Calibri"/>
          </a:endParaRPr>
        </a:p>
      </dsp:txBody>
      <dsp:txXfrm>
        <a:off x="2860918" y="1112760"/>
        <a:ext cx="2520156" cy="951828"/>
      </dsp:txXfrm>
    </dsp:sp>
    <dsp:sp modelId="{0EAD6291-BD98-450A-969A-4AC8FDDD8FC4}">
      <dsp:nvSpPr>
        <dsp:cNvPr id="0" name=""/>
        <dsp:cNvSpPr/>
      </dsp:nvSpPr>
      <dsp:spPr>
        <a:xfrm>
          <a:off x="220109" y="2223227"/>
          <a:ext cx="2436236" cy="9518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solidFill>
                <a:schemeClr val="tx1"/>
              </a:solidFill>
              <a:latin typeface="Calibri"/>
            </a:rPr>
            <a:t> </a:t>
          </a:r>
          <a:r>
            <a:rPr lang="en-US" sz="2000" b="1" kern="1200">
              <a:solidFill>
                <a:schemeClr val="tx1"/>
              </a:solidFill>
              <a:latin typeface="Calibri"/>
            </a:rPr>
            <a:t>Business and Accounting</a:t>
          </a:r>
          <a:endParaRPr lang="en-US" sz="2000" kern="1200">
            <a:solidFill>
              <a:schemeClr val="tx1"/>
            </a:solidFill>
          </a:endParaRPr>
        </a:p>
      </dsp:txBody>
      <dsp:txXfrm>
        <a:off x="220109" y="2223227"/>
        <a:ext cx="2436236" cy="951828"/>
      </dsp:txXfrm>
    </dsp:sp>
    <dsp:sp modelId="{8F944576-97ED-4B65-AAE2-D2F5A03B851C}">
      <dsp:nvSpPr>
        <dsp:cNvPr id="0" name=""/>
        <dsp:cNvSpPr/>
      </dsp:nvSpPr>
      <dsp:spPr>
        <a:xfrm>
          <a:off x="2884833" y="2201192"/>
          <a:ext cx="2528104" cy="9518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Emergency Responder Services</a:t>
          </a:r>
          <a:r>
            <a:rPr lang="en-US" sz="2000" b="1" kern="1200">
              <a:solidFill>
                <a:schemeClr val="tx1"/>
              </a:solidFill>
              <a:latin typeface="Calibri"/>
            </a:rPr>
            <a:t> </a:t>
          </a:r>
          <a:r>
            <a:rPr lang="en-US" sz="2000" b="1" kern="1200">
              <a:solidFill>
                <a:schemeClr val="tx1"/>
              </a:solidFill>
            </a:rPr>
            <a:t>(Health Science)</a:t>
          </a:r>
        </a:p>
      </dsp:txBody>
      <dsp:txXfrm>
        <a:off x="2884833" y="2201192"/>
        <a:ext cx="2528104" cy="951828"/>
      </dsp:txXfrm>
    </dsp:sp>
    <dsp:sp modelId="{9FBD88C1-9EE8-46BA-B5D6-16C00748B36B}">
      <dsp:nvSpPr>
        <dsp:cNvPr id="0" name=""/>
        <dsp:cNvSpPr/>
      </dsp:nvSpPr>
      <dsp:spPr>
        <a:xfrm>
          <a:off x="182123" y="3333694"/>
          <a:ext cx="2520156" cy="9518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Engineering and Technology</a:t>
          </a:r>
        </a:p>
      </dsp:txBody>
      <dsp:txXfrm>
        <a:off x="182123" y="3333694"/>
        <a:ext cx="2520156" cy="951828"/>
      </dsp:txXfrm>
    </dsp:sp>
    <dsp:sp modelId="{AD88AD8A-450E-4C1E-A2AF-D8F589DD25AA}">
      <dsp:nvSpPr>
        <dsp:cNvPr id="0" name=""/>
        <dsp:cNvSpPr/>
      </dsp:nvSpPr>
      <dsp:spPr>
        <a:xfrm>
          <a:off x="2860918" y="3333694"/>
          <a:ext cx="2520156" cy="9518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Food &amp; Nutrition</a:t>
          </a:r>
        </a:p>
      </dsp:txBody>
      <dsp:txXfrm>
        <a:off x="2860918" y="3333694"/>
        <a:ext cx="2520156" cy="951828"/>
      </dsp:txXfrm>
    </dsp:sp>
    <dsp:sp modelId="{2807FF71-7F5E-47F8-9FD2-B5AFD20C53C8}">
      <dsp:nvSpPr>
        <dsp:cNvPr id="0" name=""/>
        <dsp:cNvSpPr/>
      </dsp:nvSpPr>
      <dsp:spPr>
        <a:xfrm>
          <a:off x="182123" y="4444160"/>
          <a:ext cx="2520156" cy="9518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JROTC</a:t>
          </a:r>
          <a:r>
            <a:rPr lang="en-US" sz="2000" b="1" kern="1200">
              <a:solidFill>
                <a:schemeClr val="tx1"/>
              </a:solidFill>
              <a:latin typeface="Calibri"/>
            </a:rPr>
            <a:t> </a:t>
          </a:r>
          <a:r>
            <a:rPr lang="en-US" sz="2000" b="1" kern="1200">
              <a:solidFill>
                <a:schemeClr val="tx1"/>
              </a:solidFill>
            </a:rPr>
            <a:t>(ARMY)</a:t>
          </a:r>
        </a:p>
      </dsp:txBody>
      <dsp:txXfrm>
        <a:off x="182123" y="4444160"/>
        <a:ext cx="2520156" cy="951828"/>
      </dsp:txXfrm>
    </dsp:sp>
    <dsp:sp modelId="{D81AB149-5ADA-4535-ABC6-0878332CC0F0}">
      <dsp:nvSpPr>
        <dsp:cNvPr id="0" name=""/>
        <dsp:cNvSpPr/>
      </dsp:nvSpPr>
      <dsp:spPr>
        <a:xfrm>
          <a:off x="2860918" y="4444160"/>
          <a:ext cx="2520156" cy="9518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Computer Science</a:t>
          </a:r>
        </a:p>
      </dsp:txBody>
      <dsp:txXfrm>
        <a:off x="2860918" y="4444160"/>
        <a:ext cx="2520156" cy="951828"/>
      </dsp:txXfrm>
    </dsp:sp>
    <dsp:sp modelId="{38B4A0D5-6B1A-46AD-9EBD-50D5C455A829}">
      <dsp:nvSpPr>
        <dsp:cNvPr id="0" name=""/>
        <dsp:cNvSpPr/>
      </dsp:nvSpPr>
      <dsp:spPr>
        <a:xfrm>
          <a:off x="182123" y="5554627"/>
          <a:ext cx="2520156" cy="9518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Programming</a:t>
          </a:r>
        </a:p>
      </dsp:txBody>
      <dsp:txXfrm>
        <a:off x="182123" y="5554627"/>
        <a:ext cx="2520156" cy="951828"/>
      </dsp:txXfrm>
    </dsp:sp>
    <dsp:sp modelId="{93A0B593-60B7-43C7-AA50-985B9E325A78}">
      <dsp:nvSpPr>
        <dsp:cNvPr id="0" name=""/>
        <dsp:cNvSpPr/>
      </dsp:nvSpPr>
      <dsp:spPr>
        <a:xfrm>
          <a:off x="2860918" y="5554627"/>
          <a:ext cx="2520156" cy="9518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Game Design</a:t>
          </a:r>
        </a:p>
      </dsp:txBody>
      <dsp:txXfrm>
        <a:off x="2860918" y="5554627"/>
        <a:ext cx="2520156" cy="951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D598A-1086-4621-9117-11DBEBFCBDFE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431F2-E294-4BCB-86EC-1672BE898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4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EED26-8D34-4916-9CEE-1F9A85509BCC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7FA3C-9692-49D1-9303-7AE898D2C8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9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94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86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5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25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1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63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66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93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31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78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7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2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4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8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5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1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1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2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3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6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9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3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2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4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2.wmf"/><Relationship Id="rId4" Type="http://schemas.openxmlformats.org/officeDocument/2006/relationships/diagramLayout" Target="../diagrams/layout10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centennialcounseling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/>
          </a:fgClr>
          <a:bgClr>
            <a:schemeClr val="accent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589520" cy="1700784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Freshman Classroom Guidance – 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122" y="3023617"/>
            <a:ext cx="7407275" cy="259080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The Centennial High School Counseling Department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* The Presentation and handouts are posted on www.mycentennialcounseling.com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Required Academic Classes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295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/>
              <a:t>Mathematics (4 Credits)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3361432"/>
              </p:ext>
            </p:extLst>
          </p:nvPr>
        </p:nvGraphicFramePr>
        <p:xfrm>
          <a:off x="86436" y="1524000"/>
          <a:ext cx="8915400" cy="397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5" descr="C:\Documents and Settings\caplinger\Local Settings\Temporary Internet Files\Content.IE5\6UDF0VCD\MP90043943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88676"/>
            <a:ext cx="2799522" cy="135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99521" y="5500050"/>
            <a:ext cx="6202315" cy="12772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b="1">
                <a:sym typeface="Wingdings" panose="05000000000000000000" pitchFamily="2" charset="2"/>
              </a:rPr>
              <a:t></a:t>
            </a:r>
            <a:r>
              <a:rPr lang="en-US" b="1">
                <a:sym typeface="Wingdings" panose="05000000000000000000" pitchFamily="2" charset="2"/>
              </a:rPr>
              <a:t> </a:t>
            </a:r>
            <a:r>
              <a:rPr lang="en-US" b="1" u="sng"/>
              <a:t>Honors Level</a:t>
            </a:r>
            <a:r>
              <a:rPr lang="en-US"/>
              <a:t>: Same pace and content as on-level courses; but students are 1 year ahead in math (starts in 8</a:t>
            </a:r>
            <a:r>
              <a:rPr lang="en-US" baseline="30000"/>
              <a:t>th</a:t>
            </a:r>
            <a:r>
              <a:rPr lang="en-US"/>
              <a:t> Grade).</a:t>
            </a:r>
          </a:p>
          <a:p>
            <a:pPr algn="just"/>
            <a:r>
              <a:rPr lang="en-US" sz="1200" b="1">
                <a:sym typeface="Wingdings" panose="05000000000000000000" pitchFamily="2" charset="2"/>
              </a:rPr>
              <a:t></a:t>
            </a:r>
            <a:r>
              <a:rPr lang="en-US" b="1">
                <a:sym typeface="Wingdings" panose="05000000000000000000" pitchFamily="2" charset="2"/>
              </a:rPr>
              <a:t> </a:t>
            </a:r>
            <a:r>
              <a:rPr lang="en-US" b="1" u="sng"/>
              <a:t>Accelerated</a:t>
            </a:r>
            <a:r>
              <a:rPr lang="en-US"/>
              <a:t>: Very rigorous/fast paced; students complete 3 years of math courses in 2 years. </a:t>
            </a:r>
          </a:p>
        </p:txBody>
      </p:sp>
    </p:spTree>
    <p:extLst>
      <p:ext uri="{BB962C8B-B14F-4D97-AF65-F5344CB8AC3E}">
        <p14:creationId xmlns:p14="http://schemas.microsoft.com/office/powerpoint/2010/main" val="422544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Required Academic Classes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305800" cy="56295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/>
              <a:t>Science (4 Credits)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1" y="2133600"/>
            <a:ext cx="8305800" cy="4267200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Biology (H)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Physical Science (H) </a:t>
            </a:r>
            <a:r>
              <a:rPr lang="en-US" sz="3000" u="sng" dirty="0">
                <a:solidFill>
                  <a:schemeClr val="tx1"/>
                </a:solidFill>
              </a:rPr>
              <a:t>or</a:t>
            </a:r>
            <a:r>
              <a:rPr lang="en-US" sz="3000" b="1" dirty="0">
                <a:solidFill>
                  <a:schemeClr val="tx1"/>
                </a:solidFill>
              </a:rPr>
              <a:t> Physics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Chemistry (H), Environmental Science, Earth Systems </a:t>
            </a:r>
            <a:r>
              <a:rPr lang="en-US" sz="3000" u="sng" dirty="0">
                <a:solidFill>
                  <a:schemeClr val="tx1"/>
                </a:solidFill>
              </a:rPr>
              <a:t>or</a:t>
            </a:r>
            <a:r>
              <a:rPr lang="en-US" sz="3000" b="1" dirty="0">
                <a:solidFill>
                  <a:schemeClr val="tx1"/>
                </a:solidFill>
              </a:rPr>
              <a:t> an AP Science class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Approved 4</a:t>
            </a:r>
            <a:r>
              <a:rPr lang="en-US" sz="3000" b="1" baseline="30000" dirty="0">
                <a:solidFill>
                  <a:schemeClr val="tx1"/>
                </a:solidFill>
              </a:rPr>
              <a:t>th</a:t>
            </a:r>
            <a:r>
              <a:rPr lang="en-US" sz="3000" b="1" dirty="0">
                <a:solidFill>
                  <a:schemeClr val="tx1"/>
                </a:solidFill>
              </a:rPr>
              <a:t> Science Course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caplinger\Local Settings\Temporary Internet Files\Content.IE5\9COIBC9L\MP9001826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298209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76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Required Academic Classes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371599"/>
            <a:ext cx="8458200" cy="609601"/>
          </a:xfr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/>
              <a:t>Social Studies (3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8382000" cy="4343400"/>
          </a:xfr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World History (</a:t>
            </a:r>
            <a:r>
              <a:rPr lang="en-US" sz="2500" dirty="0">
                <a:solidFill>
                  <a:schemeClr val="tx1"/>
                </a:solidFill>
              </a:rPr>
              <a:t>or </a:t>
            </a:r>
            <a:r>
              <a:rPr lang="en-US" sz="2500" b="1" dirty="0">
                <a:solidFill>
                  <a:schemeClr val="tx1"/>
                </a:solidFill>
              </a:rPr>
              <a:t>AP)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US History (</a:t>
            </a:r>
            <a:r>
              <a:rPr lang="en-US" sz="2500" dirty="0">
                <a:solidFill>
                  <a:schemeClr val="tx1"/>
                </a:solidFill>
              </a:rPr>
              <a:t>or</a:t>
            </a:r>
            <a:r>
              <a:rPr lang="en-US" sz="2500" b="1" dirty="0">
                <a:solidFill>
                  <a:schemeClr val="tx1"/>
                </a:solidFill>
              </a:rPr>
              <a:t> AP)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Economics </a:t>
            </a:r>
            <a:r>
              <a:rPr lang="en-US" sz="2500" dirty="0">
                <a:solidFill>
                  <a:schemeClr val="tx1"/>
                </a:solidFill>
              </a:rPr>
              <a:t>(1 semester)*</a:t>
            </a:r>
          </a:p>
          <a:p>
            <a:pPr>
              <a:spcBef>
                <a:spcPts val="1200"/>
              </a:spcBef>
            </a:pPr>
            <a:r>
              <a:rPr lang="en-US" sz="2500" b="1" dirty="0">
                <a:solidFill>
                  <a:schemeClr val="tx1"/>
                </a:solidFill>
              </a:rPr>
              <a:t>American Government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dirty="0">
                <a:solidFill>
                  <a:schemeClr val="tx1"/>
                </a:solidFill>
              </a:rPr>
              <a:t>     (1 semester)*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* AP Economics and AP Government are both offered as yearlong courses.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Documents and Settings\caplinger\Local Settings\Temporary Internet Files\Content.IE5\H54IB2D3\MP9001824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540" y="2590800"/>
            <a:ext cx="3847723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/>
              <a:t>Additional Required Classes</a:t>
            </a:r>
            <a:endParaRPr lang="en-US" sz="3600" b="1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8077200" cy="5870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/>
              <a:t>Physical Education (1 credit)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1" y="2133600"/>
            <a:ext cx="8077200" cy="4267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200"/>
          </a:p>
          <a:p>
            <a:endParaRPr lang="en-US" sz="1200"/>
          </a:p>
          <a:p>
            <a:pPr>
              <a:buNone/>
            </a:pPr>
            <a:endParaRPr lang="en-US" sz="1200"/>
          </a:p>
          <a:p>
            <a:pPr algn="ctr"/>
            <a:r>
              <a:rPr lang="en-US" sz="3000" b="1"/>
              <a:t>General Health  </a:t>
            </a:r>
          </a:p>
          <a:p>
            <a:pPr algn="ctr">
              <a:spcAft>
                <a:spcPts val="1800"/>
              </a:spcAft>
              <a:buNone/>
            </a:pPr>
            <a:r>
              <a:rPr lang="en-US" sz="2800"/>
              <a:t>(</a:t>
            </a:r>
            <a:r>
              <a:rPr lang="en-US"/>
              <a:t>1 semester) </a:t>
            </a:r>
          </a:p>
          <a:p>
            <a:pPr algn="ctr"/>
            <a:r>
              <a:rPr lang="en-US" sz="3000" b="1"/>
              <a:t>Personal Fitness </a:t>
            </a:r>
          </a:p>
          <a:p>
            <a:pPr algn="ctr">
              <a:buNone/>
            </a:pPr>
            <a:r>
              <a:rPr lang="en-US" sz="2800"/>
              <a:t>(</a:t>
            </a:r>
            <a:r>
              <a:rPr lang="en-US"/>
              <a:t>1 semester) </a:t>
            </a:r>
          </a:p>
        </p:txBody>
      </p:sp>
      <p:pic>
        <p:nvPicPr>
          <p:cNvPr id="4100" name="Picture 4" descr="C:\Documents and Settings\caplinger\Local Settings\Temporary Internet Files\Content.IE5\H54IB2D3\MP9004023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646424"/>
            <a:ext cx="2133600" cy="323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C:\Documents and Settings\caplinger\Local Settings\Temporary Internet Files\Content.IE5\9COIBC9L\MP9004387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608" y="2556915"/>
            <a:ext cx="2326441" cy="155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1" name="Picture 19" descr="C:\Program Files\Microsoft Office XP\Media\CntCD1\Photo2\j0321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280" y="4190999"/>
            <a:ext cx="2375769" cy="169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000" b="1" dirty="0">
                <a:solidFill>
                  <a:schemeClr val="bg1"/>
                </a:solidFill>
              </a:rPr>
              <a:t>Centennial’s Personal Fitness Exemption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61970075"/>
              </p:ext>
            </p:extLst>
          </p:nvPr>
        </p:nvGraphicFramePr>
        <p:xfrm>
          <a:off x="0" y="16002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 descr="C:\Users\caplinger\AppData\Local\Microsoft\Windows\Temporary Internet Files\Content.IE5\XNU394UB\large-attention-66.6-9009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6" y="5892735"/>
            <a:ext cx="733657" cy="6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4835867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8" y="3778999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1" y="2730278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1691305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8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Additional Required Courses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8077200" cy="587013"/>
          </a:xfr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/>
              <a:t>Pathway Courses (3 credits)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4018697"/>
              </p:ext>
            </p:extLst>
          </p:nvPr>
        </p:nvGraphicFramePr>
        <p:xfrm>
          <a:off x="228600" y="21336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384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4" y="76200"/>
            <a:ext cx="3513786" cy="19050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000">
                <a:cs typeface="Aharoni" panose="02010803020104030203" pitchFamily="2" charset="-79"/>
              </a:rPr>
              <a:t>Career Focused</a:t>
            </a:r>
            <a:br>
              <a:rPr lang="en-US" sz="4000">
                <a:cs typeface="Aharoni" panose="02010803020104030203" pitchFamily="2" charset="-79"/>
              </a:rPr>
            </a:br>
            <a:r>
              <a:rPr lang="en-US" sz="4000">
                <a:cs typeface="Aharoni" panose="02010803020104030203" pitchFamily="2" charset="-79"/>
              </a:rPr>
              <a:t>Pathways </a:t>
            </a:r>
            <a:br>
              <a:rPr lang="en-US" sz="4000">
                <a:cs typeface="Aharoni" panose="02010803020104030203" pitchFamily="2" charset="-79"/>
              </a:rPr>
            </a:br>
            <a:r>
              <a:rPr lang="en-US" sz="4000">
                <a:cs typeface="Aharoni" panose="02010803020104030203" pitchFamily="2" charset="-79"/>
              </a:rPr>
              <a:t>(CTAE) </a:t>
            </a:r>
            <a:endParaRPr lang="en-US" sz="4000" b="1">
              <a:cs typeface="Aharoni" panose="02010803020104030203" pitchFamily="2" charset="-79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769836"/>
              </p:ext>
            </p:extLst>
          </p:nvPr>
        </p:nvGraphicFramePr>
        <p:xfrm>
          <a:off x="3334456" y="74721"/>
          <a:ext cx="5563199" cy="650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caplinger\AppData\Local\Microsoft\Windows\Temporary Internet Files\Content.IE5\CQIRB6EM\logo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7" y="1982679"/>
            <a:ext cx="3253740" cy="46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6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Fine Arts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332412"/>
              </p:ext>
            </p:extLst>
          </p:nvPr>
        </p:nvGraphicFramePr>
        <p:xfrm>
          <a:off x="152400" y="1295400"/>
          <a:ext cx="88392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6" name="Picture 6" descr="C:\Program Files\Microsoft Office XP\Media\CntCD1\ClipArt5\j0279976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4864" y="4553231"/>
            <a:ext cx="1510313" cy="1154945"/>
          </a:xfrm>
          <a:prstGeom prst="rect">
            <a:avLst/>
          </a:prstGeom>
          <a:noFill/>
        </p:spPr>
      </p:pic>
      <p:pic>
        <p:nvPicPr>
          <p:cNvPr id="5128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4734" y="2351394"/>
            <a:ext cx="1088409" cy="1088409"/>
          </a:xfrm>
          <a:prstGeom prst="rect">
            <a:avLst/>
          </a:prstGeom>
          <a:noFill/>
        </p:spPr>
      </p:pic>
      <p:pic>
        <p:nvPicPr>
          <p:cNvPr id="5129" name="Picture 9" descr="C:\Program Files\Microsoft Office XP\Media\CntCD1\ClipArt1\j0213175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0136" y="1143000"/>
            <a:ext cx="1079770" cy="1066800"/>
          </a:xfrm>
          <a:prstGeom prst="rect">
            <a:avLst/>
          </a:prstGeom>
          <a:noFill/>
        </p:spPr>
      </p:pic>
      <p:pic>
        <p:nvPicPr>
          <p:cNvPr id="9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2695" y="3471646"/>
            <a:ext cx="1088409" cy="1088409"/>
          </a:xfrm>
          <a:prstGeom prst="rect">
            <a:avLst/>
          </a:prstGeom>
          <a:noFill/>
        </p:spPr>
      </p:pic>
      <p:pic>
        <p:nvPicPr>
          <p:cNvPr id="10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2695" y="5744568"/>
            <a:ext cx="1088409" cy="10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World Languages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42103"/>
              </p:ext>
            </p:extLst>
          </p:nvPr>
        </p:nvGraphicFramePr>
        <p:xfrm>
          <a:off x="152400" y="1676400"/>
          <a:ext cx="8686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1000" y="5791200"/>
            <a:ext cx="8610600" cy="830541"/>
            <a:chOff x="2312804" y="2948825"/>
            <a:chExt cx="5916795" cy="982941"/>
          </a:xfrm>
        </p:grpSpPr>
        <p:sp>
          <p:nvSpPr>
            <p:cNvPr id="6" name="Rectangle 5"/>
            <p:cNvSpPr/>
            <p:nvPr/>
          </p:nvSpPr>
          <p:spPr>
            <a:xfrm>
              <a:off x="2312804" y="2948825"/>
              <a:ext cx="5916795" cy="98294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312804" y="3039007"/>
              <a:ext cx="5916795" cy="892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i="1" dirty="0">
                  <a:solidFill>
                    <a:schemeClr val="accent4">
                      <a:lumMod val="50000"/>
                    </a:schemeClr>
                  </a:solidFill>
                </a:rPr>
                <a:t>*GA Board of Regents requires a minimum of 2 credits of the same World Language to meet 4-year college admissions criteria.</a:t>
              </a:r>
            </a:p>
          </p:txBody>
        </p:sp>
      </p:grpSp>
      <p:pic>
        <p:nvPicPr>
          <p:cNvPr id="4098" name="Picture 2" descr="C:\Program Files\Microsoft Office XP\Media\CntCD1\Animated\j021350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7816" y="152400"/>
            <a:ext cx="950383" cy="1244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62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C9D7CE-747E-4B47-A0A9-EE5E425A1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449386"/>
              </p:ext>
            </p:extLst>
          </p:nvPr>
        </p:nvGraphicFramePr>
        <p:xfrm>
          <a:off x="457200" y="82435"/>
          <a:ext cx="8229600" cy="149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D849979-BF5E-4DFD-9CAB-D67990E0B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844517"/>
              </p:ext>
            </p:extLst>
          </p:nvPr>
        </p:nvGraphicFramePr>
        <p:xfrm>
          <a:off x="457200" y="1927952"/>
          <a:ext cx="8229600" cy="4505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6940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64873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tx1"/>
                </a:solidFill>
              </a:rPr>
              <a:t>2019-20 Counseling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74" y="1574321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8974858"/>
              </p:ext>
            </p:extLst>
          </p:nvPr>
        </p:nvGraphicFramePr>
        <p:xfrm>
          <a:off x="622587" y="1574133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81400" y="1828800"/>
            <a:ext cx="1828800" cy="1485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10952" r="1"/>
          <a:stretch/>
        </p:blipFill>
        <p:spPr>
          <a:xfrm>
            <a:off x="3881051" y="1867789"/>
            <a:ext cx="1567237" cy="1528115"/>
          </a:xfrm>
          <a:prstGeom prst="rect">
            <a:avLst/>
          </a:prstGeom>
          <a:effectLst>
            <a:outerShdw blurRad="381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8996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C9D7CE-747E-4B47-A0A9-EE5E425A1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197880"/>
              </p:ext>
            </p:extLst>
          </p:nvPr>
        </p:nvGraphicFramePr>
        <p:xfrm>
          <a:off x="457200" y="82435"/>
          <a:ext cx="8229600" cy="149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D849979-BF5E-4DFD-9CAB-D67990E0B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8168"/>
              </p:ext>
            </p:extLst>
          </p:nvPr>
        </p:nvGraphicFramePr>
        <p:xfrm>
          <a:off x="457200" y="1927952"/>
          <a:ext cx="8229600" cy="4505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3532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/>
              <a:t>Choosing Electives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576498"/>
              </p:ext>
            </p:extLst>
          </p:nvPr>
        </p:nvGraphicFramePr>
        <p:xfrm>
          <a:off x="149268" y="1551140"/>
          <a:ext cx="89154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657610"/>
            <a:ext cx="914400" cy="933189"/>
          </a:xfrm>
          <a:prstGeom prst="rect">
            <a:avLst/>
          </a:prstGeom>
          <a:noFill/>
        </p:spPr>
      </p:pic>
      <p:pic>
        <p:nvPicPr>
          <p:cNvPr id="7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2962405"/>
            <a:ext cx="914400" cy="933189"/>
          </a:xfrm>
          <a:prstGeom prst="rect">
            <a:avLst/>
          </a:prstGeom>
          <a:noFill/>
        </p:spPr>
      </p:pic>
      <p:pic>
        <p:nvPicPr>
          <p:cNvPr id="8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4389821"/>
            <a:ext cx="914400" cy="933189"/>
          </a:xfrm>
          <a:prstGeom prst="rect">
            <a:avLst/>
          </a:prstGeom>
          <a:noFill/>
        </p:spPr>
      </p:pic>
      <p:pic>
        <p:nvPicPr>
          <p:cNvPr id="10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715000"/>
            <a:ext cx="914400" cy="93318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155448"/>
            <a:ext cx="1889924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51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3600" b="1"/>
              <a:t>Visit us at </a:t>
            </a:r>
            <a:r>
              <a:rPr lang="en-US" sz="3600" b="1">
                <a:hlinkClick r:id="rId3"/>
              </a:rPr>
              <a:t>www.mycentennialcounseling.com</a:t>
            </a:r>
            <a:r>
              <a:rPr lang="en-US" sz="3600" b="1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45" y="1371600"/>
            <a:ext cx="7404926" cy="47765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5B3011-0230-4172-ADB4-1147FF94B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69258"/>
            <a:ext cx="9144000" cy="59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5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5000" b="1"/>
              <a:t>Moving Forward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589533"/>
              </p:ext>
            </p:extLst>
          </p:nvPr>
        </p:nvGraphicFramePr>
        <p:xfrm>
          <a:off x="152400" y="1295400"/>
          <a:ext cx="87630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35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4873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/>
              <a:t>2019-20 </a:t>
            </a:r>
            <a:r>
              <a:rPr lang="en-US" sz="4500" b="1" dirty="0">
                <a:solidFill>
                  <a:schemeClr val="tx1"/>
                </a:solidFill>
              </a:rPr>
              <a:t>Counseling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/>
          <a:lstStyle/>
          <a:p>
            <a:pPr marL="68580" indent="0">
              <a:buNone/>
            </a:pP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698540"/>
              </p:ext>
            </p:extLst>
          </p:nvPr>
        </p:nvGraphicFramePr>
        <p:xfrm>
          <a:off x="300446" y="1143000"/>
          <a:ext cx="861495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Hella Peart"/>
          <p:cNvPicPr/>
          <p:nvPr/>
        </p:nvPicPr>
        <p:blipFill rotWithShape="1">
          <a:blip r:embed="rId8" cstate="print"/>
          <a:srcRect l="-1136" t="5492" r="-1136" b="5492"/>
          <a:stretch/>
        </p:blipFill>
        <p:spPr bwMode="auto">
          <a:xfrm>
            <a:off x="3638006" y="1491886"/>
            <a:ext cx="2057399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433097" y="1600200"/>
            <a:ext cx="1752600" cy="139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80178"/>
            <a:ext cx="1708697" cy="179929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8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89746" cy="944562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Graduation Requirements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033030"/>
              </p:ext>
            </p:extLst>
          </p:nvPr>
        </p:nvGraphicFramePr>
        <p:xfrm>
          <a:off x="914400" y="1371600"/>
          <a:ext cx="7315200" cy="518075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Subject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Area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Required # of Credits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Language Arts</a:t>
                      </a:r>
                    </a:p>
                  </a:txBody>
                  <a:tcPr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/>
                        <a:t>4</a:t>
                      </a:r>
                      <a:r>
                        <a:rPr lang="en-US" sz="2200" baseline="0"/>
                        <a:t> credits</a:t>
                      </a:r>
                      <a:endParaRPr lang="en-US" sz="2200"/>
                    </a:p>
                  </a:txBody>
                  <a:tcPr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Math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12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/>
                        <a:t>Science</a:t>
                      </a:r>
                    </a:p>
                  </a:txBody>
                  <a:tcPr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/>
                        <a:t>Social Studies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3 credits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50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/>
                        <a:t>Health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/>
                        <a:t>Personal Fitness</a:t>
                      </a:r>
                    </a:p>
                  </a:txBody>
                  <a:tcPr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.5 credit</a:t>
                      </a:r>
                    </a:p>
                    <a:p>
                      <a:pPr lvl="3"/>
                      <a:r>
                        <a:rPr lang="en-US" sz="2200" dirty="0"/>
                        <a:t>.5 credit</a:t>
                      </a:r>
                    </a:p>
                  </a:txBody>
                  <a:tcPr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/>
                        <a:t>Pathway Courses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3 credits</a:t>
                      </a:r>
                      <a:endParaRPr lang="en-US" sz="2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/>
                        <a:t>Electives</a:t>
                      </a:r>
                    </a:p>
                  </a:txBody>
                  <a:tcPr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   23 total credits</a:t>
                      </a:r>
                      <a:endParaRPr lang="en-US" sz="2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44" name="Picture 2" descr="C:\Program Files\Microsoft Office XP\Media\CntCD1\ClipArt1\j019946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4067">
            <a:off x="7592770" y="368765"/>
            <a:ext cx="1022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496920"/>
              </p:ext>
            </p:extLst>
          </p:nvPr>
        </p:nvGraphicFramePr>
        <p:xfrm>
          <a:off x="238665" y="1253736"/>
          <a:ext cx="8839200" cy="556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5189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caplinger\AppData\Local\Microsoft\Windows\Temporary Internet Files\Content.IE5\CM6762QR\MC910217009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698" r="3763" b="14008"/>
          <a:stretch/>
        </p:blipFill>
        <p:spPr bwMode="auto">
          <a:xfrm>
            <a:off x="2209800" y="1058799"/>
            <a:ext cx="4648200" cy="41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1207" y="3583843"/>
            <a:ext cx="298377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212745"/>
                </a:solidFill>
              </a:rPr>
              <a:t>Essentially everything the college will know about you and who you are.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199" y="802106"/>
            <a:ext cx="265938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FF0000"/>
                </a:solidFill>
              </a:rPr>
              <a:t>Grade Point Average (GPA)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454" y="330712"/>
            <a:ext cx="305674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white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Rigor of High School Courses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5599" y="2166833"/>
            <a:ext cx="757643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chemeClr val="tx1"/>
                </a:solidFill>
              </a:rPr>
              <a:t> </a:t>
            </a:r>
            <a:r>
              <a:rPr lang="en-US" sz="1600">
                <a:solidFill>
                  <a:srgbClr val="FF0000"/>
                </a:solidFill>
              </a:rPr>
              <a:t>Essays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78" y="2162653"/>
            <a:ext cx="128028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FF0000"/>
                </a:solidFill>
              </a:rPr>
              <a:t>SAT/ACT scores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455" y="4800599"/>
            <a:ext cx="2218545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0000"/>
                </a:solidFill>
              </a:rPr>
              <a:t>Teacher &amp; Counselor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0000"/>
                </a:solidFill>
              </a:rPr>
              <a:t>Recommendations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" y="3633047"/>
            <a:ext cx="1652451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0000"/>
                </a:solidFill>
              </a:rPr>
              <a:t>Senior Year Courses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4026" y="2890159"/>
            <a:ext cx="247005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0000"/>
                </a:solidFill>
              </a:rPr>
              <a:t>Activities &amp; Accomplishments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7736" y="6143895"/>
            <a:ext cx="3692471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0000"/>
                </a:solidFill>
              </a:rPr>
              <a:t>Demonstrated Interest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1" y="5503278"/>
            <a:ext cx="142471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FF0000"/>
                </a:solidFill>
              </a:rPr>
              <a:t> </a:t>
            </a:r>
            <a:r>
              <a:rPr lang="en-US" sz="1600">
                <a:solidFill>
                  <a:srgbClr val="FF0000"/>
                </a:solidFill>
              </a:rPr>
              <a:t>Interview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2524" y="3113671"/>
            <a:ext cx="2220927" cy="2923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>
                <a:solidFill>
                  <a:srgbClr val="212745"/>
                </a:solidFill>
                <a:latin typeface="Adobe Heiti Std R" pitchFamily="34" charset="-128"/>
                <a:ea typeface="Adobe Heiti Std R" pitchFamily="34" charset="-128"/>
                <a:cs typeface="Consolas" panose="020B0609020204030204" pitchFamily="49" charset="0"/>
              </a:rPr>
              <a:t>College Admissions 101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66190" y="5156226"/>
            <a:ext cx="1096210" cy="982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1728651" y="2468700"/>
            <a:ext cx="914400" cy="74356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7361" y="3886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875675" y="729007"/>
            <a:ext cx="1553355" cy="772508"/>
          </a:xfrm>
          <a:prstGeom prst="bentConnector3">
            <a:avLst>
              <a:gd name="adj1" fmla="val -45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6671843" y="929788"/>
            <a:ext cx="1187424" cy="705017"/>
          </a:xfrm>
          <a:prstGeom prst="bentConnector3">
            <a:avLst>
              <a:gd name="adj1" fmla="val -4790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695024" y="2299423"/>
            <a:ext cx="8151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flipV="1">
            <a:off x="2391555" y="4547598"/>
            <a:ext cx="949271" cy="668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 flipV="1">
            <a:off x="6558754" y="3333541"/>
            <a:ext cx="1848481" cy="672344"/>
          </a:xfrm>
          <a:prstGeom prst="bentConnector3">
            <a:avLst>
              <a:gd name="adj1" fmla="val -88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>
            <a:off x="5239254" y="5156226"/>
            <a:ext cx="1175697" cy="516328"/>
          </a:xfrm>
          <a:prstGeom prst="bentConnector3">
            <a:avLst>
              <a:gd name="adj1" fmla="val 9999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609717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5715000" y="1937430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400300" y="211254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159790" y="2553056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877688" y="3931983"/>
            <a:ext cx="1977147" cy="11430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817140" y="337920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2250" y="2431180"/>
            <a:ext cx="9715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>
                <a:solidFill>
                  <a:prstClr val="black"/>
                </a:solidFill>
              </a:rPr>
              <a:t>Interest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6756" y="2753735"/>
            <a:ext cx="1143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>
              <a:solidFill>
                <a:prstClr val="black"/>
              </a:solidFill>
            </a:endParaRPr>
          </a:p>
          <a:p>
            <a:r>
              <a:rPr lang="en-US" sz="1350" b="1">
                <a:solidFill>
                  <a:prstClr val="black"/>
                </a:solidFill>
              </a:rPr>
              <a:t>Prerequisites</a:t>
            </a:r>
          </a:p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050" y="3614584"/>
            <a:ext cx="8572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>
                <a:solidFill>
                  <a:prstClr val="black"/>
                </a:solidFill>
              </a:rPr>
              <a:t>Schedule as a whole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7940" y="2159084"/>
            <a:ext cx="1134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>
              <a:solidFill>
                <a:prstClr val="black"/>
              </a:solidFill>
            </a:endParaRPr>
          </a:p>
          <a:p>
            <a:pPr algn="ctr"/>
            <a:r>
              <a:rPr lang="en-US" sz="1350" b="1">
                <a:solidFill>
                  <a:prstClr val="black"/>
                </a:solidFill>
              </a:rPr>
              <a:t>Motivation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6396" y="4143705"/>
            <a:ext cx="1394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prstClr val="black"/>
                </a:solidFill>
              </a:rPr>
              <a:t>Extracurricular commitments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2785758" y="3272689"/>
            <a:ext cx="1382544" cy="103007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Thinking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58" y="4141353"/>
            <a:ext cx="1730075" cy="17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462671" y="2829374"/>
            <a:ext cx="2039769" cy="123571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prstClr val="black"/>
                </a:solidFill>
              </a:rPr>
              <a:t>HOPE/Zell Miller (GPA, rigor, and test score requirements)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4232" y="3459882"/>
            <a:ext cx="77760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>
                <a:solidFill>
                  <a:prstClr val="black"/>
                </a:solidFill>
              </a:rPr>
              <a:t>College/ Career Goals 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5715000" y="471717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prstClr val="black"/>
                </a:solidFill>
              </a:rPr>
              <a:t>Teacher Recs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159988"/>
            <a:ext cx="861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Inside scoop: Look at this year’s schedule/grades/stress level and compare it to proposed schedule for 2020-2021, taking into account any changes in commitments outside of school. </a:t>
            </a:r>
          </a:p>
        </p:txBody>
      </p:sp>
    </p:spTree>
    <p:extLst>
      <p:ext uri="{BB962C8B-B14F-4D97-AF65-F5344CB8AC3E}">
        <p14:creationId xmlns:p14="http://schemas.microsoft.com/office/powerpoint/2010/main" val="35387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/>
      <p:bldP spid="15" grpId="0"/>
      <p:bldP spid="16" grpId="0" animBg="1"/>
      <p:bldP spid="18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 bwMode="auto">
          <a:xfrm>
            <a:off x="152400" y="5410200"/>
            <a:ext cx="8763000" cy="131167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5600"/>
              <a:t>4 Year Academic Plan</a:t>
            </a:r>
            <a:br>
              <a:rPr lang="en-US" sz="4400"/>
            </a:br>
            <a:r>
              <a:rPr lang="en-US" sz="4400" i="1"/>
              <a:t>A Map to Your Future</a:t>
            </a:r>
            <a:endParaRPr lang="en-US" sz="4400"/>
          </a:p>
        </p:txBody>
      </p:sp>
      <p:pic>
        <p:nvPicPr>
          <p:cNvPr id="13317" name="Picture 2" descr="C:\Program Files\Microsoft Office XP\Media\CntCD1\ClipArt3\j023451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-228600"/>
            <a:ext cx="7315200" cy="580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Required Academic Classes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305800" cy="562955"/>
          </a:xfr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Language Arts (4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8305800" cy="4343400"/>
          </a:xfr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sz="1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9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Lit  </a:t>
            </a:r>
            <a:r>
              <a:rPr lang="en-US" sz="3500" dirty="0">
                <a:solidFill>
                  <a:schemeClr val="tx1"/>
                </a:solidFill>
              </a:rPr>
              <a:t>or</a:t>
            </a:r>
            <a:r>
              <a:rPr lang="en-US" sz="3500" b="1" dirty="0">
                <a:solidFill>
                  <a:schemeClr val="tx1"/>
                </a:solidFill>
              </a:rPr>
              <a:t>  9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Lit H</a:t>
            </a:r>
            <a:endParaRPr lang="en-US" sz="3500" b="1" dirty="0">
              <a:solidFill>
                <a:schemeClr val="tx1"/>
              </a:solidFill>
              <a:cs typeface="Calibri"/>
            </a:endParaRP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10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World Lit  </a:t>
            </a:r>
            <a:r>
              <a:rPr lang="en-US" sz="3500" dirty="0">
                <a:solidFill>
                  <a:schemeClr val="tx1"/>
                </a:solidFill>
              </a:rPr>
              <a:t>or</a:t>
            </a:r>
            <a:r>
              <a:rPr lang="en-US" sz="3500" b="1" dirty="0">
                <a:solidFill>
                  <a:schemeClr val="tx1"/>
                </a:solidFill>
              </a:rPr>
              <a:t>  10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World Lit H</a:t>
            </a:r>
            <a:endParaRPr lang="en-US" sz="3500" b="1" dirty="0">
              <a:solidFill>
                <a:schemeClr val="tx1"/>
              </a:solidFill>
              <a:cs typeface="Calibri"/>
            </a:endParaRP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11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Lit  </a:t>
            </a:r>
            <a:r>
              <a:rPr lang="en-US" sz="3500" dirty="0">
                <a:solidFill>
                  <a:schemeClr val="tx1"/>
                </a:solidFill>
              </a:rPr>
              <a:t>or</a:t>
            </a:r>
            <a:r>
              <a:rPr lang="en-US" sz="3500" b="1" dirty="0">
                <a:solidFill>
                  <a:schemeClr val="tx1"/>
                </a:solidFill>
              </a:rPr>
              <a:t>  11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Lit H </a:t>
            </a:r>
            <a:r>
              <a:rPr lang="en-US" sz="3500" dirty="0">
                <a:solidFill>
                  <a:schemeClr val="tx1"/>
                </a:solidFill>
              </a:rPr>
              <a:t> or  </a:t>
            </a:r>
            <a:r>
              <a:rPr lang="en-US" sz="3500" b="1" dirty="0">
                <a:solidFill>
                  <a:schemeClr val="tx1"/>
                </a:solidFill>
              </a:rPr>
              <a:t>AP Lang</a:t>
            </a:r>
            <a:endParaRPr lang="en-US" sz="3500" b="1" dirty="0">
              <a:solidFill>
                <a:schemeClr val="tx1"/>
              </a:solidFill>
              <a:cs typeface="Calibri"/>
            </a:endParaRPr>
          </a:p>
          <a:p>
            <a:pPr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12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Multi Lit  </a:t>
            </a:r>
            <a:r>
              <a:rPr lang="en-US" sz="3500" dirty="0">
                <a:solidFill>
                  <a:schemeClr val="tx1"/>
                </a:solidFill>
              </a:rPr>
              <a:t>or</a:t>
            </a:r>
            <a:r>
              <a:rPr lang="en-US" sz="3500" b="1" dirty="0">
                <a:solidFill>
                  <a:schemeClr val="tx1"/>
                </a:solidFill>
              </a:rPr>
              <a:t>  Dramatic Writing  </a:t>
            </a:r>
            <a:r>
              <a:rPr lang="en-US" sz="3500" dirty="0">
                <a:solidFill>
                  <a:schemeClr val="tx1"/>
                </a:solidFill>
              </a:rPr>
              <a:t>or</a:t>
            </a:r>
            <a:r>
              <a:rPr lang="en-US" sz="3500" b="1" dirty="0">
                <a:solidFill>
                  <a:schemeClr val="tx1"/>
                </a:solidFill>
              </a:rPr>
              <a:t>                	AP Lit  </a:t>
            </a:r>
            <a:r>
              <a:rPr lang="en-US" sz="3500" dirty="0">
                <a:solidFill>
                  <a:schemeClr val="tx1"/>
                </a:solidFill>
              </a:rPr>
              <a:t>or</a:t>
            </a:r>
            <a:r>
              <a:rPr lang="en-US" sz="3500" b="1" dirty="0">
                <a:solidFill>
                  <a:schemeClr val="tx1"/>
                </a:solidFill>
              </a:rPr>
              <a:t>  College English</a:t>
            </a:r>
            <a:endParaRPr lang="en-US" sz="3500" b="1" dirty="0">
              <a:solidFill>
                <a:schemeClr val="tx1"/>
              </a:solidFill>
              <a:cs typeface="Calibri"/>
            </a:endParaRPr>
          </a:p>
          <a:p>
            <a:pPr lvl="1">
              <a:spcBef>
                <a:spcPts val="1800"/>
              </a:spcBef>
            </a:pPr>
            <a:r>
              <a:rPr lang="en-US" sz="1700" b="1" dirty="0">
                <a:solidFill>
                  <a:schemeClr val="tx1"/>
                </a:solidFill>
              </a:rPr>
              <a:t>More information to come re: placement for 9</a:t>
            </a:r>
            <a:r>
              <a:rPr lang="en-US" sz="1700" b="1" baseline="30000" dirty="0">
                <a:solidFill>
                  <a:schemeClr val="tx1"/>
                </a:solidFill>
              </a:rPr>
              <a:t>th</a:t>
            </a:r>
            <a:r>
              <a:rPr lang="en-US" sz="1700" b="1" dirty="0">
                <a:solidFill>
                  <a:schemeClr val="tx1"/>
                </a:solidFill>
              </a:rPr>
              <a:t> graders who are currently taking 10</a:t>
            </a:r>
            <a:r>
              <a:rPr lang="en-US" sz="1700" b="1" baseline="30000" dirty="0">
                <a:solidFill>
                  <a:schemeClr val="tx1"/>
                </a:solidFill>
              </a:rPr>
              <a:t>th</a:t>
            </a:r>
            <a:r>
              <a:rPr lang="en-US" sz="1700" b="1" dirty="0">
                <a:solidFill>
                  <a:schemeClr val="tx1"/>
                </a:solidFill>
              </a:rPr>
              <a:t> Lit H. </a:t>
            </a:r>
            <a:r>
              <a:rPr lang="en-US" sz="1900" b="1" dirty="0">
                <a:solidFill>
                  <a:schemeClr val="tx1"/>
                </a:solidFill>
              </a:rPr>
              <a:t>Please put 10</a:t>
            </a:r>
            <a:r>
              <a:rPr lang="en-US" sz="1900" b="1" baseline="30000" dirty="0">
                <a:solidFill>
                  <a:schemeClr val="tx1"/>
                </a:solidFill>
              </a:rPr>
              <a:t>th</a:t>
            </a:r>
            <a:r>
              <a:rPr lang="en-US" sz="1900" b="1" dirty="0">
                <a:solidFill>
                  <a:schemeClr val="tx1"/>
                </a:solidFill>
              </a:rPr>
              <a:t> Lit H in 9</a:t>
            </a:r>
            <a:r>
              <a:rPr lang="en-US" sz="1900" b="1" baseline="30000" dirty="0">
                <a:solidFill>
                  <a:schemeClr val="tx1"/>
                </a:solidFill>
              </a:rPr>
              <a:t>th</a:t>
            </a:r>
            <a:r>
              <a:rPr lang="en-US" sz="1900" b="1" dirty="0">
                <a:solidFill>
                  <a:schemeClr val="tx1"/>
                </a:solidFill>
              </a:rPr>
              <a:t> grade and “English” for 10</a:t>
            </a:r>
            <a:r>
              <a:rPr lang="en-US" sz="1900" b="1" baseline="30000" dirty="0">
                <a:solidFill>
                  <a:schemeClr val="tx1"/>
                </a:solidFill>
              </a:rPr>
              <a:t>th</a:t>
            </a:r>
            <a:r>
              <a:rPr lang="en-US" sz="1900" b="1" dirty="0">
                <a:solidFill>
                  <a:schemeClr val="tx1"/>
                </a:solidFill>
              </a:rPr>
              <a:t>-12</a:t>
            </a:r>
            <a:r>
              <a:rPr lang="en-US" sz="1900" b="1" baseline="30000" dirty="0">
                <a:solidFill>
                  <a:schemeClr val="tx1"/>
                </a:solidFill>
              </a:rPr>
              <a:t>th</a:t>
            </a:r>
            <a:r>
              <a:rPr lang="en-US" sz="1900" b="1" dirty="0">
                <a:solidFill>
                  <a:schemeClr val="tx1"/>
                </a:solidFill>
              </a:rPr>
              <a:t> grade. </a:t>
            </a:r>
            <a:endParaRPr lang="en-US" sz="1700" b="1" dirty="0">
              <a:solidFill>
                <a:schemeClr val="tx1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sz="1700" b="1" dirty="0">
                <a:solidFill>
                  <a:schemeClr val="tx1"/>
                </a:solidFill>
              </a:rPr>
              <a:t>Summer Reading may be required for Honors and AP level Lang Arts courses.</a:t>
            </a:r>
            <a:endParaRPr lang="en-US" sz="1700" b="1" dirty="0">
              <a:solidFill>
                <a:schemeClr val="tx1"/>
              </a:solidFill>
              <a:cs typeface="Calibri"/>
            </a:endParaRPr>
          </a:p>
          <a:p>
            <a:pPr lvl="1">
              <a:spcBef>
                <a:spcPts val="18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b25fa6-d80b-4f9e-936e-3e61d25fb2d8">
      <UserInfo>
        <DisplayName>Scenna, Allison</DisplayName>
        <AccountId>32</AccountId>
        <AccountType/>
      </UserInfo>
      <UserInfo>
        <DisplayName>Bullard, Pamela R</DisplayName>
        <AccountId>33</AccountId>
        <AccountType/>
      </UserInfo>
      <UserInfo>
        <DisplayName>Davis, Bradley</DisplayName>
        <AccountId>34</AccountId>
        <AccountType/>
      </UserInfo>
      <UserInfo>
        <DisplayName>Hennessey, Macklin S</DisplayName>
        <AccountId>35</AccountId>
        <AccountType/>
      </UserInfo>
      <UserInfo>
        <DisplayName>Burch, Jeffrey P.</DisplayName>
        <AccountId>36</AccountId>
        <AccountType/>
      </UserInfo>
      <UserInfo>
        <DisplayName>Robinson, Mandie M</DisplayName>
        <AccountId>37</AccountId>
        <AccountType/>
      </UserInfo>
      <UserInfo>
        <DisplayName>Landreau, Carolyn</DisplayName>
        <AccountId>38</AccountId>
        <AccountType/>
      </UserInfo>
      <UserInfo>
        <DisplayName>Wiesendanger, Mary Lou</DisplayName>
        <AccountId>39</AccountId>
        <AccountType/>
      </UserInfo>
      <UserInfo>
        <DisplayName>Nelson, Marchele L</DisplayName>
        <AccountId>40</AccountId>
        <AccountType/>
      </UserInfo>
      <UserInfo>
        <DisplayName>Beaty, Zyer</DisplayName>
        <AccountId>6</AccountId>
        <AccountType/>
      </UserInfo>
      <UserInfo>
        <DisplayName>Miley, Caroline</DisplayName>
        <AccountId>21</AccountId>
        <AccountType/>
      </UserInfo>
      <UserInfo>
        <DisplayName>Flowers, Nikkole</DisplayName>
        <AccountId>64</AccountId>
        <AccountType/>
      </UserInfo>
      <UserInfo>
        <DisplayName>Morrison, Heidi J</DisplayName>
        <AccountId>43</AccountId>
        <AccountType/>
      </UserInfo>
      <UserInfo>
        <DisplayName>Prewitt, Andrea R</DisplayName>
        <AccountId>73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EBB10424CCD4785A28009CA5AE00B" ma:contentTypeVersion="15" ma:contentTypeDescription="Create a new document." ma:contentTypeScope="" ma:versionID="9ac533227cc67c62a31723a592d27b24">
  <xsd:schema xmlns:xsd="http://www.w3.org/2001/XMLSchema" xmlns:xs="http://www.w3.org/2001/XMLSchema" xmlns:p="http://schemas.microsoft.com/office/2006/metadata/properties" xmlns:ns1="http://schemas.microsoft.com/sharepoint/v3" xmlns:ns3="51b25fa6-d80b-4f9e-936e-3e61d25fb2d8" xmlns:ns4="27467f2a-ff78-41ca-9ebf-2c4882ec7b65" targetNamespace="http://schemas.microsoft.com/office/2006/metadata/properties" ma:root="true" ma:fieldsID="c7656aa49a6639b3a42ec2fc69e00df1" ns1:_="" ns3:_="" ns4:_="">
    <xsd:import namespace="http://schemas.microsoft.com/sharepoint/v3"/>
    <xsd:import namespace="51b25fa6-d80b-4f9e-936e-3e61d25fb2d8"/>
    <xsd:import namespace="27467f2a-ff78-41ca-9ebf-2c4882ec7b6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25fa6-d80b-4f9e-936e-3e61d25fb2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67f2a-ff78-41ca-9ebf-2c4882ec7b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FD85F1-D9B8-4A0B-A0CC-E2B51DD9F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FEF4F8-3FCE-4A56-BF70-8A4AF1C1EEF1}">
  <ds:schemaRefs>
    <ds:schemaRef ds:uri="http://purl.org/dc/terms/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27467f2a-ff78-41ca-9ebf-2c4882ec7b65"/>
    <ds:schemaRef ds:uri="51b25fa6-d80b-4f9e-936e-3e61d25fb2d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7C97241-90F3-440F-AE77-5B8EC3BDA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b25fa6-d80b-4f9e-936e-3e61d25fb2d8"/>
    <ds:schemaRef ds:uri="27467f2a-ff78-41ca-9ebf-2c4882ec7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1201</Words>
  <Application>Microsoft Office PowerPoint</Application>
  <PresentationFormat>On-screen Show (4:3)</PresentationFormat>
  <Paragraphs>215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Adobe Heiti Std R</vt:lpstr>
      <vt:lpstr>Arial</vt:lpstr>
      <vt:lpstr>Calibri</vt:lpstr>
      <vt:lpstr>Calibri Light</vt:lpstr>
      <vt:lpstr>Tw Cen MT</vt:lpstr>
      <vt:lpstr>Wingdings</vt:lpstr>
      <vt:lpstr>Wingdings 2</vt:lpstr>
      <vt:lpstr>Office Theme</vt:lpstr>
      <vt:lpstr>Freshman Classroom Guidance – Part 2</vt:lpstr>
      <vt:lpstr>2019-20 Counseling Department</vt:lpstr>
      <vt:lpstr>2019-20 Counseling Department</vt:lpstr>
      <vt:lpstr>Graduation Requirements</vt:lpstr>
      <vt:lpstr>PowerPoint Presentation</vt:lpstr>
      <vt:lpstr>PowerPoint Presentation</vt:lpstr>
      <vt:lpstr>PowerPoint Presentation</vt:lpstr>
      <vt:lpstr>4 Year Academic Plan A Map to Your Future</vt:lpstr>
      <vt:lpstr>Required Academic Classes</vt:lpstr>
      <vt:lpstr>Required Academic Classes</vt:lpstr>
      <vt:lpstr>Required Academic Classes</vt:lpstr>
      <vt:lpstr>Required Academic Classes</vt:lpstr>
      <vt:lpstr>Additional Required Classes</vt:lpstr>
      <vt:lpstr> Centennial’s Personal Fitness Exemption</vt:lpstr>
      <vt:lpstr>Additional Required Courses</vt:lpstr>
      <vt:lpstr>Career Focused Pathways  (CTAE) </vt:lpstr>
      <vt:lpstr>Fine Arts</vt:lpstr>
      <vt:lpstr>World Languages</vt:lpstr>
      <vt:lpstr>PowerPoint Presentation</vt:lpstr>
      <vt:lpstr>PowerPoint Presentation</vt:lpstr>
      <vt:lpstr>Choosing Electives</vt:lpstr>
      <vt:lpstr>Visit us at www.mycentennialcounseling.com </vt:lpstr>
      <vt:lpstr>Moving Forward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Class of 2015 Parents!</dc:title>
  <dc:creator>freemanma</dc:creator>
  <cp:lastModifiedBy>Ruppe, Heidi</cp:lastModifiedBy>
  <cp:revision>39</cp:revision>
  <cp:lastPrinted>2020-02-01T20:34:23Z</cp:lastPrinted>
  <dcterms:created xsi:type="dcterms:W3CDTF">2012-03-09T02:45:24Z</dcterms:created>
  <dcterms:modified xsi:type="dcterms:W3CDTF">2020-02-11T16:13:44Z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0x010100C35EBB10424CCD4785A28009CA5AE00B</vt:lpwstr>
  </property>
  <property fmtid="{D5CDD505-2E9C-101B-9397-08002B2CF9AE}" pid="3" name="AuthorIds_UIVersion_1024">
    <vt:lpwstr>19</vt:lpwstr>
  </property>
  <property fmtid="{D5CDD505-2E9C-101B-9397-08002B2CF9AE}" pid="4" name="MSIP_Label_0ee3c538-ec52-435f-ae58-017644bd9513_Enabled">
    <vt:lpwstr>True</vt:lpwstr>
  </property>
  <property fmtid="{D5CDD505-2E9C-101B-9397-08002B2CF9AE}" pid="5" name="MSIP_Label_0ee3c538-ec52-435f-ae58-017644bd9513_SiteId">
    <vt:lpwstr>0cdcb198-8169-4b70-ba9f-da7e3ba700c2</vt:lpwstr>
  </property>
  <property fmtid="{D5CDD505-2E9C-101B-9397-08002B2CF9AE}" pid="6" name="MSIP_Label_0ee3c538-ec52-435f-ae58-017644bd9513_Owner">
    <vt:lpwstr>FreemanMA@fultonschools.org</vt:lpwstr>
  </property>
  <property fmtid="{D5CDD505-2E9C-101B-9397-08002B2CF9AE}" pid="7" name="MSIP_Label_0ee3c538-ec52-435f-ae58-017644bd9513_SetDate">
    <vt:lpwstr>2020-01-19T03:56:30.7327422Z</vt:lpwstr>
  </property>
  <property fmtid="{D5CDD505-2E9C-101B-9397-08002B2CF9AE}" pid="8" name="MSIP_Label_0ee3c538-ec52-435f-ae58-017644bd9513_Name">
    <vt:lpwstr>General</vt:lpwstr>
  </property>
  <property fmtid="{D5CDD505-2E9C-101B-9397-08002B2CF9AE}" pid="9" name="MSIP_Label_0ee3c538-ec52-435f-ae58-017644bd9513_Application">
    <vt:lpwstr>Microsoft Azure Information Protection</vt:lpwstr>
  </property>
  <property fmtid="{D5CDD505-2E9C-101B-9397-08002B2CF9AE}" pid="10" name="MSIP_Label_0ee3c538-ec52-435f-ae58-017644bd9513_Extended_MSFT_Method">
    <vt:lpwstr>Automatic</vt:lpwstr>
  </property>
  <property fmtid="{D5CDD505-2E9C-101B-9397-08002B2CF9AE}" pid="11" name="Sensitivity">
    <vt:lpwstr>General</vt:lpwstr>
  </property>
</Properties>
</file>