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23"/>
  </p:notesMasterIdLst>
  <p:handoutMasterIdLst>
    <p:handoutMasterId r:id="rId24"/>
  </p:handoutMasterIdLst>
  <p:sldIdLst>
    <p:sldId id="256" r:id="rId5"/>
    <p:sldId id="318" r:id="rId6"/>
    <p:sldId id="352" r:id="rId7"/>
    <p:sldId id="291" r:id="rId8"/>
    <p:sldId id="322" r:id="rId9"/>
    <p:sldId id="321" r:id="rId10"/>
    <p:sldId id="260" r:id="rId11"/>
    <p:sldId id="361" r:id="rId12"/>
    <p:sldId id="335" r:id="rId13"/>
    <p:sldId id="355" r:id="rId14"/>
    <p:sldId id="359" r:id="rId15"/>
    <p:sldId id="353" r:id="rId16"/>
    <p:sldId id="357" r:id="rId17"/>
    <p:sldId id="358" r:id="rId18"/>
    <p:sldId id="323" r:id="rId19"/>
    <p:sldId id="362" r:id="rId20"/>
    <p:sldId id="363" r:id="rId21"/>
    <p:sldId id="327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8C487-2F13-4378-A83E-FA4A1A1E25D5}" v="4" dt="2019-10-10T16:13:22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4" autoAdjust="0"/>
    <p:restoredTop sz="94757" autoAdjust="0"/>
  </p:normalViewPr>
  <p:slideViewPr>
    <p:cSldViewPr>
      <p:cViewPr varScale="1">
        <p:scale>
          <a:sx n="58" d="100"/>
          <a:sy n="58" d="100"/>
        </p:scale>
        <p:origin x="11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eman, Melissa Anne" userId="d9ae4bcd-8349-48ac-a516-c710a12423b5" providerId="ADAL" clId="{509A7B42-C3CB-4A85-9672-DCD443D43F42}"/>
    <pc:docChg chg="custSel addSld delSld modSld sldOrd">
      <pc:chgData name="Freeman, Melissa Anne" userId="d9ae4bcd-8349-48ac-a516-c710a12423b5" providerId="ADAL" clId="{509A7B42-C3CB-4A85-9672-DCD443D43F42}" dt="2019-09-30T15:35:38.056" v="142" actId="6549"/>
      <pc:docMkLst>
        <pc:docMk/>
      </pc:docMkLst>
      <pc:sldChg chg="del">
        <pc:chgData name="Freeman, Melissa Anne" userId="d9ae4bcd-8349-48ac-a516-c710a12423b5" providerId="ADAL" clId="{509A7B42-C3CB-4A85-9672-DCD443D43F42}" dt="2019-09-26T18:20:34.857" v="0" actId="47"/>
        <pc:sldMkLst>
          <pc:docMk/>
          <pc:sldMk cId="2331811018" sldId="325"/>
        </pc:sldMkLst>
      </pc:sldChg>
      <pc:sldChg chg="ord">
        <pc:chgData name="Freeman, Melissa Anne" userId="d9ae4bcd-8349-48ac-a516-c710a12423b5" providerId="ADAL" clId="{509A7B42-C3CB-4A85-9672-DCD443D43F42}" dt="2019-09-27T16:12:56.856" v="76"/>
        <pc:sldMkLst>
          <pc:docMk/>
          <pc:sldMk cId="2138122724" sldId="327"/>
        </pc:sldMkLst>
      </pc:sldChg>
      <pc:sldChg chg="modSp">
        <pc:chgData name="Freeman, Melissa Anne" userId="d9ae4bcd-8349-48ac-a516-c710a12423b5" providerId="ADAL" clId="{509A7B42-C3CB-4A85-9672-DCD443D43F42}" dt="2019-09-27T16:10:02.303" v="74" actId="20577"/>
        <pc:sldMkLst>
          <pc:docMk/>
          <pc:sldMk cId="1898571643" sldId="361"/>
        </pc:sldMkLst>
        <pc:graphicFrameChg chg="mod">
          <ac:chgData name="Freeman, Melissa Anne" userId="d9ae4bcd-8349-48ac-a516-c710a12423b5" providerId="ADAL" clId="{509A7B42-C3CB-4A85-9672-DCD443D43F42}" dt="2019-09-27T16:10:02.303" v="74" actId="20577"/>
          <ac:graphicFrameMkLst>
            <pc:docMk/>
            <pc:sldMk cId="1898571643" sldId="361"/>
            <ac:graphicFrameMk id="2" creationId="{00000000-0000-0000-0000-000000000000}"/>
          </ac:graphicFrameMkLst>
        </pc:graphicFrameChg>
      </pc:sldChg>
      <pc:sldChg chg="addSp delSp modSp add">
        <pc:chgData name="Freeman, Melissa Anne" userId="d9ae4bcd-8349-48ac-a516-c710a12423b5" providerId="ADAL" clId="{509A7B42-C3CB-4A85-9672-DCD443D43F42}" dt="2019-09-26T18:22:28.898" v="27" actId="20577"/>
        <pc:sldMkLst>
          <pc:docMk/>
          <pc:sldMk cId="3203709437" sldId="362"/>
        </pc:sldMkLst>
        <pc:spChg chg="mod">
          <ac:chgData name="Freeman, Melissa Anne" userId="d9ae4bcd-8349-48ac-a516-c710a12423b5" providerId="ADAL" clId="{509A7B42-C3CB-4A85-9672-DCD443D43F42}" dt="2019-09-26T18:22:28.898" v="27" actId="20577"/>
          <ac:spMkLst>
            <pc:docMk/>
            <pc:sldMk cId="3203709437" sldId="362"/>
            <ac:spMk id="2" creationId="{AA68544B-355D-4A12-8EEC-9F4950FC2C58}"/>
          </ac:spMkLst>
        </pc:spChg>
        <pc:spChg chg="del">
          <ac:chgData name="Freeman, Melissa Anne" userId="d9ae4bcd-8349-48ac-a516-c710a12423b5" providerId="ADAL" clId="{509A7B42-C3CB-4A85-9672-DCD443D43F42}" dt="2019-09-26T18:22:21.086" v="2"/>
          <ac:spMkLst>
            <pc:docMk/>
            <pc:sldMk cId="3203709437" sldId="362"/>
            <ac:spMk id="3" creationId="{7D58FF5F-7CC9-427D-8BF1-16C97A1D3A82}"/>
          </ac:spMkLst>
        </pc:spChg>
        <pc:picChg chg="add mod">
          <ac:chgData name="Freeman, Melissa Anne" userId="d9ae4bcd-8349-48ac-a516-c710a12423b5" providerId="ADAL" clId="{509A7B42-C3CB-4A85-9672-DCD443D43F42}" dt="2019-09-26T18:22:21.086" v="2"/>
          <ac:picMkLst>
            <pc:docMk/>
            <pc:sldMk cId="3203709437" sldId="362"/>
            <ac:picMk id="4" creationId="{76C1AEC9-11FF-4574-AED3-218C1E0C6C89}"/>
          </ac:picMkLst>
        </pc:picChg>
      </pc:sldChg>
      <pc:sldChg chg="modSp add">
        <pc:chgData name="Freeman, Melissa Anne" userId="d9ae4bcd-8349-48ac-a516-c710a12423b5" providerId="ADAL" clId="{509A7B42-C3CB-4A85-9672-DCD443D43F42}" dt="2019-09-30T15:35:38.056" v="142" actId="6549"/>
        <pc:sldMkLst>
          <pc:docMk/>
          <pc:sldMk cId="953458377" sldId="363"/>
        </pc:sldMkLst>
        <pc:spChg chg="mod">
          <ac:chgData name="Freeman, Melissa Anne" userId="d9ae4bcd-8349-48ac-a516-c710a12423b5" providerId="ADAL" clId="{509A7B42-C3CB-4A85-9672-DCD443D43F42}" dt="2019-09-27T16:13:08.077" v="129" actId="20577"/>
          <ac:spMkLst>
            <pc:docMk/>
            <pc:sldMk cId="953458377" sldId="363"/>
            <ac:spMk id="2" creationId="{891B5F3B-3385-4F46-98D9-A3197AE2EB0C}"/>
          </ac:spMkLst>
        </pc:spChg>
        <pc:spChg chg="mod">
          <ac:chgData name="Freeman, Melissa Anne" userId="d9ae4bcd-8349-48ac-a516-c710a12423b5" providerId="ADAL" clId="{509A7B42-C3CB-4A85-9672-DCD443D43F42}" dt="2019-09-30T15:35:38.056" v="142" actId="6549"/>
          <ac:spMkLst>
            <pc:docMk/>
            <pc:sldMk cId="953458377" sldId="363"/>
            <ac:spMk id="3" creationId="{A58370F4-0B78-45C0-BE49-D0A1F7FAAA88}"/>
          </ac:spMkLst>
        </pc:spChg>
      </pc:sldChg>
    </pc:docChg>
  </pc:docChgLst>
  <pc:docChgLst>
    <pc:chgData name="Lopez, Bianca" userId="626e2eaa-4493-414a-8ae6-c410d8583f91" providerId="ADAL" clId="{47E8C487-2F13-4378-A83E-FA4A1A1E25D5}"/>
    <pc:docChg chg="undo custSel modSld">
      <pc:chgData name="Lopez, Bianca" userId="626e2eaa-4493-414a-8ae6-c410d8583f91" providerId="ADAL" clId="{47E8C487-2F13-4378-A83E-FA4A1A1E25D5}" dt="2019-10-10T16:13:26.869" v="66" actId="20577"/>
      <pc:docMkLst>
        <pc:docMk/>
      </pc:docMkLst>
      <pc:sldChg chg="modSp modNotesTx">
        <pc:chgData name="Lopez, Bianca" userId="626e2eaa-4493-414a-8ae6-c410d8583f91" providerId="ADAL" clId="{47E8C487-2F13-4378-A83E-FA4A1A1E25D5}" dt="2019-10-10T16:13:26.869" v="66" actId="20577"/>
        <pc:sldMkLst>
          <pc:docMk/>
          <pc:sldMk cId="1898571643" sldId="361"/>
        </pc:sldMkLst>
        <pc:spChg chg="mod">
          <ac:chgData name="Lopez, Bianca" userId="626e2eaa-4493-414a-8ae6-c410d8583f91" providerId="ADAL" clId="{47E8C487-2F13-4378-A83E-FA4A1A1E25D5}" dt="2019-10-10T16:11:59.219" v="64" actId="20577"/>
          <ac:spMkLst>
            <pc:docMk/>
            <pc:sldMk cId="1898571643" sldId="361"/>
            <ac:spMk id="6" creationId="{00000000-0000-0000-0000-000000000000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CC0F86-14E8-4934-A7AC-F96E1923796F}">
      <dgm:prSet phldrT="[Text]" custT="1"/>
      <dgm:spPr/>
      <dgm:t>
        <a:bodyPr/>
        <a:lstStyle/>
        <a:p>
          <a:r>
            <a:rPr lang="en-US" sz="2000" b="0" dirty="0">
              <a:solidFill>
                <a:schemeClr val="tx1"/>
              </a:solidFill>
              <a:effectLst/>
            </a:rPr>
            <a:t>Review Handout</a:t>
          </a:r>
        </a:p>
      </dgm:t>
    </dgm:pt>
    <dgm:pt modelId="{436A51AF-149F-4145-8F9A-DA9B1DE8B1E3}" type="parTrans" cxnId="{0D10A05E-DFF2-49DE-84A9-D20EB65FC0CE}">
      <dgm:prSet/>
      <dgm:spPr/>
      <dgm:t>
        <a:bodyPr/>
        <a:lstStyle/>
        <a:p>
          <a:endParaRPr lang="en-US"/>
        </a:p>
      </dgm:t>
    </dgm:pt>
    <dgm:pt modelId="{6BD3DE0D-BF67-484D-8B95-B2834776DE9C}" type="sibTrans" cxnId="{0D10A05E-DFF2-49DE-84A9-D20EB65FC0CE}">
      <dgm:prSet/>
      <dgm:spPr/>
      <dgm:t>
        <a:bodyPr/>
        <a:lstStyle/>
        <a:p>
          <a:endParaRPr lang="en-US"/>
        </a:p>
      </dgm:t>
    </dgm:pt>
    <dgm:pt modelId="{6B30C3B2-E57F-4F51-A467-64C7E8B55369}">
      <dgm:prSet phldrT="[Text]" custT="1"/>
      <dgm:spPr/>
      <dgm:t>
        <a:bodyPr/>
        <a:lstStyle/>
        <a:p>
          <a:r>
            <a:rPr lang="en-US" sz="2000" b="0" dirty="0">
              <a:solidFill>
                <a:schemeClr val="tx1"/>
              </a:solidFill>
              <a:effectLst/>
            </a:rPr>
            <a:t>Education and Income</a:t>
          </a:r>
        </a:p>
      </dgm:t>
    </dgm:pt>
    <dgm:pt modelId="{B0F32F0D-5EF7-4FDB-B12E-4FF3C1B6B7FD}" type="parTrans" cxnId="{FA59F383-F481-4428-973D-47077A1EC897}">
      <dgm:prSet/>
      <dgm:spPr/>
      <dgm:t>
        <a:bodyPr/>
        <a:lstStyle/>
        <a:p>
          <a:endParaRPr lang="en-US"/>
        </a:p>
      </dgm:t>
    </dgm:pt>
    <dgm:pt modelId="{87E59018-25C5-4C64-9E13-BEDEB2F46330}" type="sibTrans" cxnId="{FA59F383-F481-4428-973D-47077A1EC897}">
      <dgm:prSet/>
      <dgm:spPr/>
      <dgm:t>
        <a:bodyPr/>
        <a:lstStyle/>
        <a:p>
          <a:endParaRPr lang="en-US"/>
        </a:p>
      </dgm:t>
    </dgm:pt>
    <dgm:pt modelId="{A740889E-34D4-4062-8EED-E6EF0E31F458}">
      <dgm:prSet phldrT="[Text]" custT="1"/>
      <dgm:spPr/>
      <dgm:t>
        <a:bodyPr/>
        <a:lstStyle/>
        <a:p>
          <a:pPr algn="l"/>
          <a:r>
            <a:rPr lang="en-US" sz="2000" b="0" dirty="0">
              <a:solidFill>
                <a:schemeClr val="tx1"/>
              </a:solidFill>
              <a:effectLst/>
            </a:rPr>
            <a:t>Graduation Requirements and Counting Credits</a:t>
          </a:r>
        </a:p>
      </dgm:t>
    </dgm:pt>
    <dgm:pt modelId="{D48983AF-2118-4C74-9AD1-CDB91B34CB67}" type="sibTrans" cxnId="{1FE55D4A-88C4-48BF-8783-0CD83B05EB9F}">
      <dgm:prSet/>
      <dgm:spPr/>
      <dgm:t>
        <a:bodyPr/>
        <a:lstStyle/>
        <a:p>
          <a:endParaRPr lang="en-US"/>
        </a:p>
      </dgm:t>
    </dgm:pt>
    <dgm:pt modelId="{2BE1BC75-123C-4D30-801A-9010D00E38BF}" type="parTrans" cxnId="{1FE55D4A-88C4-48BF-8783-0CD83B05EB9F}">
      <dgm:prSet/>
      <dgm:spPr/>
      <dgm:t>
        <a:bodyPr/>
        <a:lstStyle/>
        <a:p>
          <a:endParaRPr lang="en-US"/>
        </a:p>
      </dgm:t>
    </dgm:pt>
    <dgm:pt modelId="{C2A9750A-EEF9-49AC-B125-76D49735C9DB}">
      <dgm:prSet phldrT="[Text]" custT="1"/>
      <dgm:spPr/>
      <dgm:t>
        <a:bodyPr/>
        <a:lstStyle/>
        <a:p>
          <a:r>
            <a:rPr lang="en-US" sz="2000" b="0">
              <a:solidFill>
                <a:schemeClr val="tx1"/>
              </a:solidFill>
              <a:effectLst/>
            </a:rPr>
            <a:t>Roadblocks </a:t>
          </a:r>
          <a:r>
            <a:rPr lang="en-US" sz="2000" b="0" dirty="0">
              <a:solidFill>
                <a:schemeClr val="tx1"/>
              </a:solidFill>
              <a:effectLst/>
            </a:rPr>
            <a:t>and Detours</a:t>
          </a:r>
        </a:p>
      </dgm:t>
    </dgm:pt>
    <dgm:pt modelId="{008D751A-0C9C-4FE2-B2DD-D61A1C7823AC}" type="parTrans" cxnId="{BC649B4D-141A-4F1A-AA04-4261DEDA95F4}">
      <dgm:prSet/>
      <dgm:spPr/>
      <dgm:t>
        <a:bodyPr/>
        <a:lstStyle/>
        <a:p>
          <a:endParaRPr lang="en-US"/>
        </a:p>
      </dgm:t>
    </dgm:pt>
    <dgm:pt modelId="{E5DF6FC1-4B39-4BAC-AC35-04AD3F54AF98}" type="sibTrans" cxnId="{BC649B4D-141A-4F1A-AA04-4261DEDA95F4}">
      <dgm:prSet/>
      <dgm:spPr/>
      <dgm:t>
        <a:bodyPr/>
        <a:lstStyle/>
        <a:p>
          <a:endParaRPr lang="en-US"/>
        </a:p>
      </dgm:t>
    </dgm:pt>
    <dgm:pt modelId="{E7A7811F-DE3A-4264-9B01-929CB43651FD}" type="pres">
      <dgm:prSet presAssocID="{572D6EEA-5845-4A5F-AFE7-0E8295B3B7E6}" presName="Name0" presStyleCnt="0">
        <dgm:presLayoutVars>
          <dgm:chMax val="7"/>
          <dgm:chPref val="7"/>
          <dgm:dir/>
        </dgm:presLayoutVars>
      </dgm:prSet>
      <dgm:spPr/>
    </dgm:pt>
    <dgm:pt modelId="{7FF0A182-754A-4010-A717-4CAE222738D0}" type="pres">
      <dgm:prSet presAssocID="{572D6EEA-5845-4A5F-AFE7-0E8295B3B7E6}" presName="Name1" presStyleCnt="0"/>
      <dgm:spPr/>
    </dgm:pt>
    <dgm:pt modelId="{AC6AF2E9-E79B-43F6-84E7-44F09FEB23AB}" type="pres">
      <dgm:prSet presAssocID="{572D6EEA-5845-4A5F-AFE7-0E8295B3B7E6}" presName="cycle" presStyleCnt="0"/>
      <dgm:spPr/>
    </dgm:pt>
    <dgm:pt modelId="{4FF2D10A-414E-40DC-A05F-7FF133924CED}" type="pres">
      <dgm:prSet presAssocID="{572D6EEA-5845-4A5F-AFE7-0E8295B3B7E6}" presName="srcNode" presStyleLbl="node1" presStyleIdx="0" presStyleCnt="4"/>
      <dgm:spPr/>
    </dgm:pt>
    <dgm:pt modelId="{B70C8338-123D-45BC-B9EF-A803FBB135EB}" type="pres">
      <dgm:prSet presAssocID="{572D6EEA-5845-4A5F-AFE7-0E8295B3B7E6}" presName="conn" presStyleLbl="parChTrans1D2" presStyleIdx="0" presStyleCnt="1"/>
      <dgm:spPr/>
    </dgm:pt>
    <dgm:pt modelId="{033EA96A-91BC-4CE5-B1BF-6FADFC474717}" type="pres">
      <dgm:prSet presAssocID="{572D6EEA-5845-4A5F-AFE7-0E8295B3B7E6}" presName="extraNode" presStyleLbl="node1" presStyleIdx="0" presStyleCnt="4"/>
      <dgm:spPr/>
    </dgm:pt>
    <dgm:pt modelId="{F8142666-61FA-4D91-B574-38222B989429}" type="pres">
      <dgm:prSet presAssocID="{572D6EEA-5845-4A5F-AFE7-0E8295B3B7E6}" presName="dstNode" presStyleLbl="node1" presStyleIdx="0" presStyleCnt="4"/>
      <dgm:spPr/>
    </dgm:pt>
    <dgm:pt modelId="{86BBF9BE-21EF-45D2-9834-63A36F297A4A}" type="pres">
      <dgm:prSet presAssocID="{51CC0F86-14E8-4934-A7AC-F96E1923796F}" presName="text_1" presStyleLbl="node1" presStyleIdx="0" presStyleCnt="4">
        <dgm:presLayoutVars>
          <dgm:bulletEnabled val="1"/>
        </dgm:presLayoutVars>
      </dgm:prSet>
      <dgm:spPr/>
    </dgm:pt>
    <dgm:pt modelId="{B6D154FB-8D6F-4342-B07E-70FF3EA7BB52}" type="pres">
      <dgm:prSet presAssocID="{51CC0F86-14E8-4934-A7AC-F96E1923796F}" presName="accent_1" presStyleCnt="0"/>
      <dgm:spPr/>
    </dgm:pt>
    <dgm:pt modelId="{9F10941E-5AE7-46CF-91E7-C3BF4B4E94F7}" type="pres">
      <dgm:prSet presAssocID="{51CC0F86-14E8-4934-A7AC-F96E1923796F}" presName="accentRepeatNode" presStyleLbl="solidFgAcc1" presStyleIdx="0" presStyleCnt="4"/>
      <dgm:spPr/>
    </dgm:pt>
    <dgm:pt modelId="{F30D93A2-E4F4-404A-970F-F49D09269A87}" type="pres">
      <dgm:prSet presAssocID="{A740889E-34D4-4062-8EED-E6EF0E31F458}" presName="text_2" presStyleLbl="node1" presStyleIdx="1" presStyleCnt="4">
        <dgm:presLayoutVars>
          <dgm:bulletEnabled val="1"/>
        </dgm:presLayoutVars>
      </dgm:prSet>
      <dgm:spPr/>
    </dgm:pt>
    <dgm:pt modelId="{5823403B-6E75-449F-AF09-F04C7C8F5DC8}" type="pres">
      <dgm:prSet presAssocID="{A740889E-34D4-4062-8EED-E6EF0E31F458}" presName="accent_2" presStyleCnt="0"/>
      <dgm:spPr/>
    </dgm:pt>
    <dgm:pt modelId="{5CF166AB-D51E-489A-8966-74FA54F84132}" type="pres">
      <dgm:prSet presAssocID="{A740889E-34D4-4062-8EED-E6EF0E31F458}" presName="accentRepeatNode" presStyleLbl="solidFgAcc1" presStyleIdx="1" presStyleCnt="4"/>
      <dgm:spPr/>
    </dgm:pt>
    <dgm:pt modelId="{77EBB97E-A48E-40D6-91F5-A942583165DB}" type="pres">
      <dgm:prSet presAssocID="{6B30C3B2-E57F-4F51-A467-64C7E8B55369}" presName="text_3" presStyleLbl="node1" presStyleIdx="2" presStyleCnt="4">
        <dgm:presLayoutVars>
          <dgm:bulletEnabled val="1"/>
        </dgm:presLayoutVars>
      </dgm:prSet>
      <dgm:spPr/>
    </dgm:pt>
    <dgm:pt modelId="{4EF69219-62A3-49B2-95D6-2DDBA3A7DD12}" type="pres">
      <dgm:prSet presAssocID="{6B30C3B2-E57F-4F51-A467-64C7E8B55369}" presName="accent_3" presStyleCnt="0"/>
      <dgm:spPr/>
    </dgm:pt>
    <dgm:pt modelId="{3E8B300B-114B-48B8-AA71-7190DFB79709}" type="pres">
      <dgm:prSet presAssocID="{6B30C3B2-E57F-4F51-A467-64C7E8B55369}" presName="accentRepeatNode" presStyleLbl="solidFgAcc1" presStyleIdx="2" presStyleCnt="4"/>
      <dgm:spPr/>
    </dgm:pt>
    <dgm:pt modelId="{8BBC9857-203D-4F7B-BB9A-557AD8F10A7B}" type="pres">
      <dgm:prSet presAssocID="{C2A9750A-EEF9-49AC-B125-76D49735C9DB}" presName="text_4" presStyleLbl="node1" presStyleIdx="3" presStyleCnt="4">
        <dgm:presLayoutVars>
          <dgm:bulletEnabled val="1"/>
        </dgm:presLayoutVars>
      </dgm:prSet>
      <dgm:spPr/>
    </dgm:pt>
    <dgm:pt modelId="{2D194D4B-4D9C-4DBE-BE16-29351BC1B682}" type="pres">
      <dgm:prSet presAssocID="{C2A9750A-EEF9-49AC-B125-76D49735C9DB}" presName="accent_4" presStyleCnt="0"/>
      <dgm:spPr/>
    </dgm:pt>
    <dgm:pt modelId="{8B2F2936-2D16-4956-A3EB-DC97D71857A9}" type="pres">
      <dgm:prSet presAssocID="{C2A9750A-EEF9-49AC-B125-76D49735C9DB}" presName="accentRepeatNode" presStyleLbl="solidFgAcc1" presStyleIdx="3" presStyleCnt="4"/>
      <dgm:spPr/>
    </dgm:pt>
  </dgm:ptLst>
  <dgm:cxnLst>
    <dgm:cxn modelId="{123F6D3C-0947-46E0-8FF2-84A69905747D}" type="presOf" srcId="{51CC0F86-14E8-4934-A7AC-F96E1923796F}" destId="{86BBF9BE-21EF-45D2-9834-63A36F297A4A}" srcOrd="0" destOrd="0" presId="urn:microsoft.com/office/officeart/2008/layout/VerticalCurvedList"/>
    <dgm:cxn modelId="{0D10A05E-DFF2-49DE-84A9-D20EB65FC0CE}" srcId="{572D6EEA-5845-4A5F-AFE7-0E8295B3B7E6}" destId="{51CC0F86-14E8-4934-A7AC-F96E1923796F}" srcOrd="0" destOrd="0" parTransId="{436A51AF-149F-4145-8F9A-DA9B1DE8B1E3}" sibTransId="{6BD3DE0D-BF67-484D-8B95-B2834776DE9C}"/>
    <dgm:cxn modelId="{1FE55D4A-88C4-48BF-8783-0CD83B05EB9F}" srcId="{572D6EEA-5845-4A5F-AFE7-0E8295B3B7E6}" destId="{A740889E-34D4-4062-8EED-E6EF0E31F458}" srcOrd="1" destOrd="0" parTransId="{2BE1BC75-123C-4D30-801A-9010D00E38BF}" sibTransId="{D48983AF-2118-4C74-9AD1-CDB91B34CB67}"/>
    <dgm:cxn modelId="{BC649B4D-141A-4F1A-AA04-4261DEDA95F4}" srcId="{572D6EEA-5845-4A5F-AFE7-0E8295B3B7E6}" destId="{C2A9750A-EEF9-49AC-B125-76D49735C9DB}" srcOrd="3" destOrd="0" parTransId="{008D751A-0C9C-4FE2-B2DD-D61A1C7823AC}" sibTransId="{E5DF6FC1-4B39-4BAC-AC35-04AD3F54AF98}"/>
    <dgm:cxn modelId="{FA59F383-F481-4428-973D-47077A1EC897}" srcId="{572D6EEA-5845-4A5F-AFE7-0E8295B3B7E6}" destId="{6B30C3B2-E57F-4F51-A467-64C7E8B55369}" srcOrd="2" destOrd="0" parTransId="{B0F32F0D-5EF7-4FDB-B12E-4FF3C1B6B7FD}" sibTransId="{87E59018-25C5-4C64-9E13-BEDEB2F46330}"/>
    <dgm:cxn modelId="{0F5EC8A6-E41A-4889-B185-463BB4FDB56A}" type="presOf" srcId="{6BD3DE0D-BF67-484D-8B95-B2834776DE9C}" destId="{B70C8338-123D-45BC-B9EF-A803FBB135EB}" srcOrd="0" destOrd="0" presId="urn:microsoft.com/office/officeart/2008/layout/VerticalCurvedList"/>
    <dgm:cxn modelId="{1F0EF8AB-2BBC-4082-95C9-4CB709A5883C}" type="presOf" srcId="{6B30C3B2-E57F-4F51-A467-64C7E8B55369}" destId="{77EBB97E-A48E-40D6-91F5-A942583165DB}" srcOrd="0" destOrd="0" presId="urn:microsoft.com/office/officeart/2008/layout/VerticalCurvedList"/>
    <dgm:cxn modelId="{60C2D6B4-1D68-46DA-B032-48204093CE2D}" type="presOf" srcId="{572D6EEA-5845-4A5F-AFE7-0E8295B3B7E6}" destId="{E7A7811F-DE3A-4264-9B01-929CB43651FD}" srcOrd="0" destOrd="0" presId="urn:microsoft.com/office/officeart/2008/layout/VerticalCurvedList"/>
    <dgm:cxn modelId="{B200DCC5-163E-4875-BC38-62D2D4E7B269}" type="presOf" srcId="{C2A9750A-EEF9-49AC-B125-76D49735C9DB}" destId="{8BBC9857-203D-4F7B-BB9A-557AD8F10A7B}" srcOrd="0" destOrd="0" presId="urn:microsoft.com/office/officeart/2008/layout/VerticalCurvedList"/>
    <dgm:cxn modelId="{411176D2-3E8B-452D-884C-31744C7F8FBA}" type="presOf" srcId="{A740889E-34D4-4062-8EED-E6EF0E31F458}" destId="{F30D93A2-E4F4-404A-970F-F49D09269A87}" srcOrd="0" destOrd="0" presId="urn:microsoft.com/office/officeart/2008/layout/VerticalCurvedList"/>
    <dgm:cxn modelId="{679DADC2-3AF4-4D13-9971-77AA11649FFB}" type="presParOf" srcId="{E7A7811F-DE3A-4264-9B01-929CB43651FD}" destId="{7FF0A182-754A-4010-A717-4CAE222738D0}" srcOrd="0" destOrd="0" presId="urn:microsoft.com/office/officeart/2008/layout/VerticalCurvedList"/>
    <dgm:cxn modelId="{1C5E7200-EE39-4E6A-A9F7-A2CFFE9D9105}" type="presParOf" srcId="{7FF0A182-754A-4010-A717-4CAE222738D0}" destId="{AC6AF2E9-E79B-43F6-84E7-44F09FEB23AB}" srcOrd="0" destOrd="0" presId="urn:microsoft.com/office/officeart/2008/layout/VerticalCurvedList"/>
    <dgm:cxn modelId="{95C75CE7-8A15-456E-A7D4-222001CADD51}" type="presParOf" srcId="{AC6AF2E9-E79B-43F6-84E7-44F09FEB23AB}" destId="{4FF2D10A-414E-40DC-A05F-7FF133924CED}" srcOrd="0" destOrd="0" presId="urn:microsoft.com/office/officeart/2008/layout/VerticalCurvedList"/>
    <dgm:cxn modelId="{0EAEC6D2-DE01-4DAF-BB33-1CD11C8EB07C}" type="presParOf" srcId="{AC6AF2E9-E79B-43F6-84E7-44F09FEB23AB}" destId="{B70C8338-123D-45BC-B9EF-A803FBB135EB}" srcOrd="1" destOrd="0" presId="urn:microsoft.com/office/officeart/2008/layout/VerticalCurvedList"/>
    <dgm:cxn modelId="{DAED8CFF-9D99-4E13-ADF2-BE84436D9D6D}" type="presParOf" srcId="{AC6AF2E9-E79B-43F6-84E7-44F09FEB23AB}" destId="{033EA96A-91BC-4CE5-B1BF-6FADFC474717}" srcOrd="2" destOrd="0" presId="urn:microsoft.com/office/officeart/2008/layout/VerticalCurvedList"/>
    <dgm:cxn modelId="{93A12F3E-92AE-4BB0-88ED-1ED13117DE28}" type="presParOf" srcId="{AC6AF2E9-E79B-43F6-84E7-44F09FEB23AB}" destId="{F8142666-61FA-4D91-B574-38222B989429}" srcOrd="3" destOrd="0" presId="urn:microsoft.com/office/officeart/2008/layout/VerticalCurvedList"/>
    <dgm:cxn modelId="{EC6DC75B-1C2B-49B9-8EC4-2C91126BFD1F}" type="presParOf" srcId="{7FF0A182-754A-4010-A717-4CAE222738D0}" destId="{86BBF9BE-21EF-45D2-9834-63A36F297A4A}" srcOrd="1" destOrd="0" presId="urn:microsoft.com/office/officeart/2008/layout/VerticalCurvedList"/>
    <dgm:cxn modelId="{9F0BC820-A18F-4E9A-BB34-3EB466A8AF6F}" type="presParOf" srcId="{7FF0A182-754A-4010-A717-4CAE222738D0}" destId="{B6D154FB-8D6F-4342-B07E-70FF3EA7BB52}" srcOrd="2" destOrd="0" presId="urn:microsoft.com/office/officeart/2008/layout/VerticalCurvedList"/>
    <dgm:cxn modelId="{78AA7C6B-7C81-4D46-AD84-36DDB9A42970}" type="presParOf" srcId="{B6D154FB-8D6F-4342-B07E-70FF3EA7BB52}" destId="{9F10941E-5AE7-46CF-91E7-C3BF4B4E94F7}" srcOrd="0" destOrd="0" presId="urn:microsoft.com/office/officeart/2008/layout/VerticalCurvedList"/>
    <dgm:cxn modelId="{C69AC004-16D2-4C8A-B471-CE8021ACC864}" type="presParOf" srcId="{7FF0A182-754A-4010-A717-4CAE222738D0}" destId="{F30D93A2-E4F4-404A-970F-F49D09269A87}" srcOrd="3" destOrd="0" presId="urn:microsoft.com/office/officeart/2008/layout/VerticalCurvedList"/>
    <dgm:cxn modelId="{FD44297D-E53E-4918-B23D-BE3687C09EA9}" type="presParOf" srcId="{7FF0A182-754A-4010-A717-4CAE222738D0}" destId="{5823403B-6E75-449F-AF09-F04C7C8F5DC8}" srcOrd="4" destOrd="0" presId="urn:microsoft.com/office/officeart/2008/layout/VerticalCurvedList"/>
    <dgm:cxn modelId="{1EFF42B0-8C5D-40F0-8F99-5B6A3CFCE6F9}" type="presParOf" srcId="{5823403B-6E75-449F-AF09-F04C7C8F5DC8}" destId="{5CF166AB-D51E-489A-8966-74FA54F84132}" srcOrd="0" destOrd="0" presId="urn:microsoft.com/office/officeart/2008/layout/VerticalCurvedList"/>
    <dgm:cxn modelId="{0D8C3DBC-9173-4ECF-BF9F-08FC1E496D08}" type="presParOf" srcId="{7FF0A182-754A-4010-A717-4CAE222738D0}" destId="{77EBB97E-A48E-40D6-91F5-A942583165DB}" srcOrd="5" destOrd="0" presId="urn:microsoft.com/office/officeart/2008/layout/VerticalCurvedList"/>
    <dgm:cxn modelId="{C69317C4-83DB-4181-A777-F3D8865DD329}" type="presParOf" srcId="{7FF0A182-754A-4010-A717-4CAE222738D0}" destId="{4EF69219-62A3-49B2-95D6-2DDBA3A7DD12}" srcOrd="6" destOrd="0" presId="urn:microsoft.com/office/officeart/2008/layout/VerticalCurvedList"/>
    <dgm:cxn modelId="{5B983329-E450-4AAA-9085-93AECE5CC29D}" type="presParOf" srcId="{4EF69219-62A3-49B2-95D6-2DDBA3A7DD12}" destId="{3E8B300B-114B-48B8-AA71-7190DFB79709}" srcOrd="0" destOrd="0" presId="urn:microsoft.com/office/officeart/2008/layout/VerticalCurvedList"/>
    <dgm:cxn modelId="{FB3F20CE-A088-4B74-B244-9DAC45618542}" type="presParOf" srcId="{7FF0A182-754A-4010-A717-4CAE222738D0}" destId="{8BBC9857-203D-4F7B-BB9A-557AD8F10A7B}" srcOrd="7" destOrd="0" presId="urn:microsoft.com/office/officeart/2008/layout/VerticalCurvedList"/>
    <dgm:cxn modelId="{D53EA49D-6816-4E89-B7E3-975BA25069F2}" type="presParOf" srcId="{7FF0A182-754A-4010-A717-4CAE222738D0}" destId="{2D194D4B-4D9C-4DBE-BE16-29351BC1B682}" srcOrd="8" destOrd="0" presId="urn:microsoft.com/office/officeart/2008/layout/VerticalCurvedList"/>
    <dgm:cxn modelId="{A783850E-E924-407E-9973-44E5C43A6191}" type="presParOf" srcId="{2D194D4B-4D9C-4DBE-BE16-29351BC1B682}" destId="{8B2F2936-2D16-4956-A3EB-DC97D71857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D126C-3A40-49B4-A71D-D92B0F0B8F0D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4DA4B5-0ADF-4BE0-9B1A-402D335DC24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 – </a:t>
          </a:r>
          <a:r>
            <a:rPr lang="en-US" b="1" dirty="0" err="1">
              <a:solidFill>
                <a:schemeClr val="bg1"/>
              </a:solidFill>
            </a:rPr>
            <a:t>Cas</a:t>
          </a:r>
          <a:endParaRPr lang="en-US" dirty="0">
            <a:solidFill>
              <a:schemeClr val="bg1"/>
            </a:solidFill>
          </a:endParaRPr>
        </a:p>
      </dgm:t>
    </dgm:pt>
    <dgm:pt modelId="{F7A37A7F-5259-47B9-849C-C194D779D72C}" type="parTrans" cxnId="{E161B56C-A7E4-4F0E-AD16-ADA9C3B953F1}">
      <dgm:prSet/>
      <dgm:spPr/>
      <dgm:t>
        <a:bodyPr/>
        <a:lstStyle/>
        <a:p>
          <a:endParaRPr lang="en-US"/>
        </a:p>
      </dgm:t>
    </dgm:pt>
    <dgm:pt modelId="{A66DEEEE-34F9-4FBF-9BBA-C3786BA9F20C}" type="sibTrans" cxnId="{E161B56C-A7E4-4F0E-AD16-ADA9C3B953F1}">
      <dgm:prSet/>
      <dgm:spPr/>
      <dgm:t>
        <a:bodyPr/>
        <a:lstStyle/>
        <a:p>
          <a:endParaRPr lang="en-US"/>
        </a:p>
      </dgm:t>
    </dgm:pt>
    <dgm:pt modelId="{E64E42DF-46A6-48BA-97FD-B8BA18E56B2E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Cat – Harp </a:t>
          </a:r>
        </a:p>
      </dgm:t>
    </dgm:pt>
    <dgm:pt modelId="{91ED4290-107A-47DC-9C18-E41C464585F1}" type="parTrans" cxnId="{7DCDB26B-DDE2-495A-9529-EE8E8163D91F}">
      <dgm:prSet/>
      <dgm:spPr/>
      <dgm:t>
        <a:bodyPr/>
        <a:lstStyle/>
        <a:p>
          <a:endParaRPr lang="en-US"/>
        </a:p>
      </dgm:t>
    </dgm:pt>
    <dgm:pt modelId="{D02B6A5C-2AA3-441B-94B1-4111FA546056}" type="sibTrans" cxnId="{7DCDB26B-DDE2-495A-9529-EE8E8163D91F}">
      <dgm:prSet/>
      <dgm:spPr/>
      <dgm:t>
        <a:bodyPr/>
        <a:lstStyle/>
        <a:p>
          <a:endParaRPr lang="en-US"/>
        </a:p>
      </dgm:t>
    </dgm:pt>
    <dgm:pt modelId="{724501A9-705A-4FF1-A08C-92497E9D29C1}">
      <dgm:prSet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Harq</a:t>
          </a:r>
          <a:r>
            <a:rPr lang="en-US" b="1" dirty="0">
              <a:solidFill>
                <a:schemeClr val="bg1"/>
              </a:solidFill>
            </a:rPr>
            <a:t> – </a:t>
          </a:r>
          <a:r>
            <a:rPr lang="en-US" b="1" dirty="0" err="1">
              <a:solidFill>
                <a:schemeClr val="bg1"/>
              </a:solidFill>
            </a:rPr>
            <a:t>Mep</a:t>
          </a:r>
          <a:endParaRPr lang="en-US" b="1" dirty="0">
            <a:solidFill>
              <a:schemeClr val="bg1"/>
            </a:solidFill>
          </a:endParaRPr>
        </a:p>
      </dgm:t>
    </dgm:pt>
    <dgm:pt modelId="{5CDE2AA0-4D3F-4B2D-97B3-D42CFA1E4289}" type="parTrans" cxnId="{04FC8584-ECBA-4758-AE26-9278E20C2D21}">
      <dgm:prSet/>
      <dgm:spPr/>
      <dgm:t>
        <a:bodyPr/>
        <a:lstStyle/>
        <a:p>
          <a:endParaRPr lang="en-US"/>
        </a:p>
      </dgm:t>
    </dgm:pt>
    <dgm:pt modelId="{B7E30B92-DABC-4DAC-9269-36FE23378F29}" type="sibTrans" cxnId="{04FC8584-ECBA-4758-AE26-9278E20C2D21}">
      <dgm:prSet/>
      <dgm:spPr/>
      <dgm:t>
        <a:bodyPr/>
        <a:lstStyle/>
        <a:p>
          <a:endParaRPr lang="en-US"/>
        </a:p>
      </dgm:t>
    </dgm:pt>
    <dgm:pt modelId="{32DC3AC1-49A4-4F5B-B181-A40FDBAEC7E6}">
      <dgm:prSet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Meq</a:t>
          </a:r>
          <a:r>
            <a:rPr lang="en-US" b="1" dirty="0">
              <a:solidFill>
                <a:schemeClr val="bg1"/>
              </a:solidFill>
            </a:rPr>
            <a:t> –  Sal</a:t>
          </a:r>
        </a:p>
      </dgm:t>
    </dgm:pt>
    <dgm:pt modelId="{049564FC-5896-4838-9F96-C4E02BA9C06F}" type="parTrans" cxnId="{8E30E001-C6C5-4607-B250-C08BC08FBB4D}">
      <dgm:prSet/>
      <dgm:spPr/>
      <dgm:t>
        <a:bodyPr/>
        <a:lstStyle/>
        <a:p>
          <a:endParaRPr lang="en-US"/>
        </a:p>
      </dgm:t>
    </dgm:pt>
    <dgm:pt modelId="{63605A86-1A52-478D-9D14-15EA77FDB1EB}" type="sibTrans" cxnId="{8E30E001-C6C5-4607-B250-C08BC08FBB4D}">
      <dgm:prSet/>
      <dgm:spPr/>
      <dgm:t>
        <a:bodyPr/>
        <a:lstStyle/>
        <a:p>
          <a:endParaRPr lang="en-US"/>
        </a:p>
      </dgm:t>
    </dgm:pt>
    <dgm:pt modelId="{ACB5296A-1DEC-4833-8147-9280FA495267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Sam – Z</a:t>
          </a:r>
        </a:p>
      </dgm:t>
    </dgm:pt>
    <dgm:pt modelId="{A1C9F873-C7D2-49F0-95A0-75D352638739}" type="parTrans" cxnId="{116EE28C-EB85-4AA7-AF3D-1171A5DF12F1}">
      <dgm:prSet/>
      <dgm:spPr/>
      <dgm:t>
        <a:bodyPr/>
        <a:lstStyle/>
        <a:p>
          <a:endParaRPr lang="en-US"/>
        </a:p>
      </dgm:t>
    </dgm:pt>
    <dgm:pt modelId="{BD65656B-6139-4024-BE63-67A889653171}" type="sibTrans" cxnId="{116EE28C-EB85-4AA7-AF3D-1171A5DF12F1}">
      <dgm:prSet/>
      <dgm:spPr/>
      <dgm:t>
        <a:bodyPr/>
        <a:lstStyle/>
        <a:p>
          <a:endParaRPr lang="en-US"/>
        </a:p>
      </dgm:t>
    </dgm:pt>
    <dgm:pt modelId="{6F8282B2-DAEC-449B-969D-09D888A018E0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Will Jones</a:t>
          </a:r>
        </a:p>
      </dgm:t>
    </dgm:pt>
    <dgm:pt modelId="{B35E666D-351A-4F5E-8C5A-F305CB786314}" type="parTrans" cxnId="{10235093-0A99-4945-B08A-35BDBB7B83A6}">
      <dgm:prSet/>
      <dgm:spPr/>
      <dgm:t>
        <a:bodyPr/>
        <a:lstStyle/>
        <a:p>
          <a:endParaRPr lang="en-US"/>
        </a:p>
      </dgm:t>
    </dgm:pt>
    <dgm:pt modelId="{F312E95F-3858-477D-9687-F4E1510FC945}" type="sibTrans" cxnId="{10235093-0A99-4945-B08A-35BDBB7B83A6}">
      <dgm:prSet/>
      <dgm:spPr/>
      <dgm:t>
        <a:bodyPr/>
        <a:lstStyle/>
        <a:p>
          <a:endParaRPr lang="en-US"/>
        </a:p>
      </dgm:t>
    </dgm:pt>
    <dgm:pt modelId="{D5AACEB4-6F06-46B3-858B-AC7319FA46F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Nsikan Ekpo</a:t>
          </a:r>
        </a:p>
      </dgm:t>
    </dgm:pt>
    <dgm:pt modelId="{88B784C6-0D32-431A-B1A8-0FD6421800FE}" type="parTrans" cxnId="{FA05BCFB-3ED2-40C9-B193-A78E5028E269}">
      <dgm:prSet/>
      <dgm:spPr/>
      <dgm:t>
        <a:bodyPr/>
        <a:lstStyle/>
        <a:p>
          <a:endParaRPr lang="en-US"/>
        </a:p>
      </dgm:t>
    </dgm:pt>
    <dgm:pt modelId="{749988CF-9498-409D-B90D-10B353222773}" type="sibTrans" cxnId="{FA05BCFB-3ED2-40C9-B193-A78E5028E269}">
      <dgm:prSet/>
      <dgm:spPr/>
      <dgm:t>
        <a:bodyPr/>
        <a:lstStyle/>
        <a:p>
          <a:endParaRPr lang="en-US"/>
        </a:p>
      </dgm:t>
    </dgm:pt>
    <dgm:pt modelId="{6AD8669C-3EDF-4E0B-A357-DBBEE68EE98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Heidi Ruppe</a:t>
          </a:r>
        </a:p>
      </dgm:t>
    </dgm:pt>
    <dgm:pt modelId="{85D9F401-B6A9-470E-8584-578CFEFCC0DA}" type="parTrans" cxnId="{F4617A14-39B4-449E-BE88-39C2ECED4675}">
      <dgm:prSet/>
      <dgm:spPr/>
      <dgm:t>
        <a:bodyPr/>
        <a:lstStyle/>
        <a:p>
          <a:endParaRPr lang="en-US"/>
        </a:p>
      </dgm:t>
    </dgm:pt>
    <dgm:pt modelId="{AC4A620F-318F-4CB0-83C0-14DD72317BE1}" type="sibTrans" cxnId="{F4617A14-39B4-449E-BE88-39C2ECED4675}">
      <dgm:prSet/>
      <dgm:spPr/>
      <dgm:t>
        <a:bodyPr/>
        <a:lstStyle/>
        <a:p>
          <a:endParaRPr lang="en-US"/>
        </a:p>
      </dgm:t>
    </dgm:pt>
    <dgm:pt modelId="{A65F69F7-64C7-4EA1-A287-96E37DCD2F7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Melissa Freeman</a:t>
          </a:r>
        </a:p>
      </dgm:t>
    </dgm:pt>
    <dgm:pt modelId="{655A61C0-005A-49C6-80D8-8A52CCE11C4F}" type="parTrans" cxnId="{855567E0-C3B3-40E0-A6F9-38E53DE3CF6D}">
      <dgm:prSet/>
      <dgm:spPr/>
      <dgm:t>
        <a:bodyPr/>
        <a:lstStyle/>
        <a:p>
          <a:endParaRPr lang="en-US"/>
        </a:p>
      </dgm:t>
    </dgm:pt>
    <dgm:pt modelId="{C8E6A24C-B1BE-4755-ACD1-388A46711603}" type="sibTrans" cxnId="{855567E0-C3B3-40E0-A6F9-38E53DE3CF6D}">
      <dgm:prSet/>
      <dgm:spPr/>
      <dgm:t>
        <a:bodyPr/>
        <a:lstStyle/>
        <a:p>
          <a:endParaRPr lang="en-US"/>
        </a:p>
      </dgm:t>
    </dgm:pt>
    <dgm:pt modelId="{6AF7E04C-055D-4649-AA20-22922DE7AC6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Hella Peart </a:t>
          </a:r>
        </a:p>
      </dgm:t>
    </dgm:pt>
    <dgm:pt modelId="{34020B7B-2236-437B-808D-DEB0DDBE1723}" type="parTrans" cxnId="{4CC013BB-2FC5-4D0C-B568-A4A9B16DDC88}">
      <dgm:prSet/>
      <dgm:spPr/>
      <dgm:t>
        <a:bodyPr/>
        <a:lstStyle/>
        <a:p>
          <a:endParaRPr lang="en-US"/>
        </a:p>
      </dgm:t>
    </dgm:pt>
    <dgm:pt modelId="{8305E6C1-9840-401D-A2F7-CABD6290B9C9}" type="sibTrans" cxnId="{4CC013BB-2FC5-4D0C-B568-A4A9B16DDC88}">
      <dgm:prSet/>
      <dgm:spPr/>
      <dgm:t>
        <a:bodyPr/>
        <a:lstStyle/>
        <a:p>
          <a:endParaRPr lang="en-US"/>
        </a:p>
      </dgm:t>
    </dgm:pt>
    <dgm:pt modelId="{1F9E8C19-23B1-4896-873A-FEB20C6989F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Graduation Coach</a:t>
          </a:r>
        </a:p>
      </dgm:t>
    </dgm:pt>
    <dgm:pt modelId="{C9FABE23-8B93-455C-BDE4-A3FC7E5DADA9}" type="parTrans" cxnId="{1F4D9CD7-F2B4-4661-967C-175A2BE6F484}">
      <dgm:prSet/>
      <dgm:spPr/>
      <dgm:t>
        <a:bodyPr/>
        <a:lstStyle/>
        <a:p>
          <a:endParaRPr lang="en-US"/>
        </a:p>
      </dgm:t>
    </dgm:pt>
    <dgm:pt modelId="{FA3D4B4A-A364-4254-BF21-A9F949B97A46}" type="sibTrans" cxnId="{1F4D9CD7-F2B4-4661-967C-175A2BE6F484}">
      <dgm:prSet/>
      <dgm:spPr/>
      <dgm:t>
        <a:bodyPr/>
        <a:lstStyle/>
        <a:p>
          <a:endParaRPr lang="en-US"/>
        </a:p>
      </dgm:t>
    </dgm:pt>
    <dgm:pt modelId="{8A06E3FB-C86F-4314-AA0E-8E11BF0DD8D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Anne Rigsbey</a:t>
          </a:r>
        </a:p>
      </dgm:t>
    </dgm:pt>
    <dgm:pt modelId="{DC542898-618F-4429-836D-C868B351287C}" type="parTrans" cxnId="{0D26117C-B07C-45F5-95E3-A9C034DDF0A6}">
      <dgm:prSet/>
      <dgm:spPr/>
      <dgm:t>
        <a:bodyPr/>
        <a:lstStyle/>
        <a:p>
          <a:endParaRPr lang="en-US"/>
        </a:p>
      </dgm:t>
    </dgm:pt>
    <dgm:pt modelId="{47A9FF96-2ECD-4818-A28C-883CF0FEFD08}" type="sibTrans" cxnId="{0D26117C-B07C-45F5-95E3-A9C034DDF0A6}">
      <dgm:prSet/>
      <dgm:spPr/>
      <dgm:t>
        <a:bodyPr/>
        <a:lstStyle/>
        <a:p>
          <a:endParaRPr lang="en-US"/>
        </a:p>
      </dgm:t>
    </dgm:pt>
    <dgm:pt modelId="{1DDF5C86-3A7B-401F-8987-62943DBB5C16}" type="pres">
      <dgm:prSet presAssocID="{50FD126C-3A40-49B4-A71D-D92B0F0B8F0D}" presName="Name0" presStyleCnt="0">
        <dgm:presLayoutVars>
          <dgm:dir/>
          <dgm:animLvl val="lvl"/>
          <dgm:resizeHandles val="exact"/>
        </dgm:presLayoutVars>
      </dgm:prSet>
      <dgm:spPr/>
    </dgm:pt>
    <dgm:pt modelId="{BEF01041-CFE0-499A-9809-E5CB767BCBFC}" type="pres">
      <dgm:prSet presAssocID="{E94DA4B5-0ADF-4BE0-9B1A-402D335DC248}" presName="linNode" presStyleCnt="0"/>
      <dgm:spPr/>
    </dgm:pt>
    <dgm:pt modelId="{685B5F20-BB4D-44EC-87E2-6B89E06FC2B9}" type="pres">
      <dgm:prSet presAssocID="{E94DA4B5-0ADF-4BE0-9B1A-402D335DC248}" presName="parentText" presStyleLbl="node1" presStyleIdx="0" presStyleCnt="6" custScaleY="97764" custLinFactNeighborY="-18816">
        <dgm:presLayoutVars>
          <dgm:chMax val="1"/>
          <dgm:bulletEnabled val="1"/>
        </dgm:presLayoutVars>
      </dgm:prSet>
      <dgm:spPr/>
    </dgm:pt>
    <dgm:pt modelId="{83022704-A766-40C8-8B88-420B9A3D9541}" type="pres">
      <dgm:prSet presAssocID="{E94DA4B5-0ADF-4BE0-9B1A-402D335DC248}" presName="descendantText" presStyleLbl="alignAccFollowNode1" presStyleIdx="0" presStyleCnt="6" custLinFactNeighborX="53" custLinFactNeighborY="-99">
        <dgm:presLayoutVars>
          <dgm:bulletEnabled val="1"/>
        </dgm:presLayoutVars>
      </dgm:prSet>
      <dgm:spPr/>
    </dgm:pt>
    <dgm:pt modelId="{CC0B4C0F-7447-45A1-9FEE-E4A1A9705639}" type="pres">
      <dgm:prSet presAssocID="{A66DEEEE-34F9-4FBF-9BBA-C3786BA9F20C}" presName="sp" presStyleCnt="0"/>
      <dgm:spPr/>
    </dgm:pt>
    <dgm:pt modelId="{3E78DDA6-148F-49A1-BC9D-6E3D3321CC68}" type="pres">
      <dgm:prSet presAssocID="{E64E42DF-46A6-48BA-97FD-B8BA18E56B2E}" presName="linNode" presStyleCnt="0"/>
      <dgm:spPr/>
    </dgm:pt>
    <dgm:pt modelId="{30288798-EBE8-4F74-94C9-39D409CE81FD}" type="pres">
      <dgm:prSet presAssocID="{E64E42DF-46A6-48BA-97FD-B8BA18E56B2E}" presName="parentText" presStyleLbl="node1" presStyleIdx="1" presStyleCnt="6" custScaleY="97764">
        <dgm:presLayoutVars>
          <dgm:chMax val="1"/>
          <dgm:bulletEnabled val="1"/>
        </dgm:presLayoutVars>
      </dgm:prSet>
      <dgm:spPr/>
    </dgm:pt>
    <dgm:pt modelId="{6A173467-A583-4E28-994F-86480672F753}" type="pres">
      <dgm:prSet presAssocID="{E64E42DF-46A6-48BA-97FD-B8BA18E56B2E}" presName="descendantText" presStyleLbl="alignAccFollowNode1" presStyleIdx="1" presStyleCnt="6">
        <dgm:presLayoutVars>
          <dgm:bulletEnabled val="1"/>
        </dgm:presLayoutVars>
      </dgm:prSet>
      <dgm:spPr/>
    </dgm:pt>
    <dgm:pt modelId="{6A1BA57D-40BC-4183-9705-E71A3D9D480F}" type="pres">
      <dgm:prSet presAssocID="{D02B6A5C-2AA3-441B-94B1-4111FA546056}" presName="sp" presStyleCnt="0"/>
      <dgm:spPr/>
    </dgm:pt>
    <dgm:pt modelId="{81766DCA-7D2A-45F9-B0F1-F7B24C8B2976}" type="pres">
      <dgm:prSet presAssocID="{724501A9-705A-4FF1-A08C-92497E9D29C1}" presName="linNode" presStyleCnt="0"/>
      <dgm:spPr/>
    </dgm:pt>
    <dgm:pt modelId="{A9F50B77-E6E5-461F-8B92-FBE64F43F8C9}" type="pres">
      <dgm:prSet presAssocID="{724501A9-705A-4FF1-A08C-92497E9D29C1}" presName="parentText" presStyleLbl="node1" presStyleIdx="2" presStyleCnt="6" custScaleY="97764">
        <dgm:presLayoutVars>
          <dgm:chMax val="1"/>
          <dgm:bulletEnabled val="1"/>
        </dgm:presLayoutVars>
      </dgm:prSet>
      <dgm:spPr/>
    </dgm:pt>
    <dgm:pt modelId="{22630512-E485-4D7F-AEF2-DB63AE69215A}" type="pres">
      <dgm:prSet presAssocID="{724501A9-705A-4FF1-A08C-92497E9D29C1}" presName="descendantText" presStyleLbl="alignAccFollowNode1" presStyleIdx="2" presStyleCnt="6">
        <dgm:presLayoutVars>
          <dgm:bulletEnabled val="1"/>
        </dgm:presLayoutVars>
      </dgm:prSet>
      <dgm:spPr/>
    </dgm:pt>
    <dgm:pt modelId="{75B7CA98-3BF0-41AE-90C9-CDF8437F26F5}" type="pres">
      <dgm:prSet presAssocID="{B7E30B92-DABC-4DAC-9269-36FE23378F29}" presName="sp" presStyleCnt="0"/>
      <dgm:spPr/>
    </dgm:pt>
    <dgm:pt modelId="{130CBB89-03FA-4B42-907E-279CE8006724}" type="pres">
      <dgm:prSet presAssocID="{32DC3AC1-49A4-4F5B-B181-A40FDBAEC7E6}" presName="linNode" presStyleCnt="0"/>
      <dgm:spPr/>
    </dgm:pt>
    <dgm:pt modelId="{1885C5FA-8982-4AEE-9538-21E3F548F1D9}" type="pres">
      <dgm:prSet presAssocID="{32DC3AC1-49A4-4F5B-B181-A40FDBAEC7E6}" presName="parentText" presStyleLbl="node1" presStyleIdx="3" presStyleCnt="6" custScaleY="97764">
        <dgm:presLayoutVars>
          <dgm:chMax val="1"/>
          <dgm:bulletEnabled val="1"/>
        </dgm:presLayoutVars>
      </dgm:prSet>
      <dgm:spPr/>
    </dgm:pt>
    <dgm:pt modelId="{65BDAA9D-B351-43AB-AF1B-01626526FAC7}" type="pres">
      <dgm:prSet presAssocID="{32DC3AC1-49A4-4F5B-B181-A40FDBAEC7E6}" presName="descendantText" presStyleLbl="alignAccFollowNode1" presStyleIdx="3" presStyleCnt="6">
        <dgm:presLayoutVars>
          <dgm:bulletEnabled val="1"/>
        </dgm:presLayoutVars>
      </dgm:prSet>
      <dgm:spPr/>
    </dgm:pt>
    <dgm:pt modelId="{6B3A61C5-B516-4445-AB03-EDE0214D59CD}" type="pres">
      <dgm:prSet presAssocID="{63605A86-1A52-478D-9D14-15EA77FDB1EB}" presName="sp" presStyleCnt="0"/>
      <dgm:spPr/>
    </dgm:pt>
    <dgm:pt modelId="{59F0682F-D97A-449D-8934-DAE31CA3EE87}" type="pres">
      <dgm:prSet presAssocID="{ACB5296A-1DEC-4833-8147-9280FA495267}" presName="linNode" presStyleCnt="0"/>
      <dgm:spPr/>
    </dgm:pt>
    <dgm:pt modelId="{2FD3229C-4F53-46C8-83AF-89345167B522}" type="pres">
      <dgm:prSet presAssocID="{ACB5296A-1DEC-4833-8147-9280FA495267}" presName="parentText" presStyleLbl="node1" presStyleIdx="4" presStyleCnt="6" custScaleY="97764">
        <dgm:presLayoutVars>
          <dgm:chMax val="1"/>
          <dgm:bulletEnabled val="1"/>
        </dgm:presLayoutVars>
      </dgm:prSet>
      <dgm:spPr/>
    </dgm:pt>
    <dgm:pt modelId="{5DD57622-ED0F-4059-B766-2906F13FE77B}" type="pres">
      <dgm:prSet presAssocID="{ACB5296A-1DEC-4833-8147-9280FA495267}" presName="descendantText" presStyleLbl="alignAccFollowNode1" presStyleIdx="4" presStyleCnt="6">
        <dgm:presLayoutVars>
          <dgm:bulletEnabled val="1"/>
        </dgm:presLayoutVars>
      </dgm:prSet>
      <dgm:spPr/>
    </dgm:pt>
    <dgm:pt modelId="{9DE68013-C00B-447C-9106-FD1B83794A80}" type="pres">
      <dgm:prSet presAssocID="{BD65656B-6139-4024-BE63-67A889653171}" presName="sp" presStyleCnt="0"/>
      <dgm:spPr/>
    </dgm:pt>
    <dgm:pt modelId="{3EF36DEE-B5A0-44EC-A5A4-D98F11A127CF}" type="pres">
      <dgm:prSet presAssocID="{1F9E8C19-23B1-4896-873A-FEB20C6989FD}" presName="linNode" presStyleCnt="0"/>
      <dgm:spPr/>
    </dgm:pt>
    <dgm:pt modelId="{2E6ADDA1-1464-4A45-9E2C-F5B69570AC29}" type="pres">
      <dgm:prSet presAssocID="{1F9E8C19-23B1-4896-873A-FEB20C6989FD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AEDEEEFB-4A39-46BA-8F26-B5A24DFDC975}" type="pres">
      <dgm:prSet presAssocID="{1F9E8C19-23B1-4896-873A-FEB20C6989FD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8E30E001-C6C5-4607-B250-C08BC08FBB4D}" srcId="{50FD126C-3A40-49B4-A71D-D92B0F0B8F0D}" destId="{32DC3AC1-49A4-4F5B-B181-A40FDBAEC7E6}" srcOrd="3" destOrd="0" parTransId="{049564FC-5896-4838-9F96-C4E02BA9C06F}" sibTransId="{63605A86-1A52-478D-9D14-15EA77FDB1EB}"/>
    <dgm:cxn modelId="{F4617A14-39B4-449E-BE88-39C2ECED4675}" srcId="{724501A9-705A-4FF1-A08C-92497E9D29C1}" destId="{6AD8669C-3EDF-4E0B-A357-DBBEE68EE98C}" srcOrd="0" destOrd="0" parTransId="{85D9F401-B6A9-470E-8584-578CFEFCC0DA}" sibTransId="{AC4A620F-318F-4CB0-83C0-14DD72317BE1}"/>
    <dgm:cxn modelId="{5A929D25-38B9-47A0-9940-6371090D78BB}" type="presOf" srcId="{ACB5296A-1DEC-4833-8147-9280FA495267}" destId="{2FD3229C-4F53-46C8-83AF-89345167B522}" srcOrd="0" destOrd="0" presId="urn:microsoft.com/office/officeart/2005/8/layout/vList5"/>
    <dgm:cxn modelId="{59E2822A-DCFF-43C2-9824-4D3B18233172}" type="presOf" srcId="{32DC3AC1-49A4-4F5B-B181-A40FDBAEC7E6}" destId="{1885C5FA-8982-4AEE-9538-21E3F548F1D9}" srcOrd="0" destOrd="0" presId="urn:microsoft.com/office/officeart/2005/8/layout/vList5"/>
    <dgm:cxn modelId="{4923B92E-B279-4AE9-AA4B-B3126B95EE35}" type="presOf" srcId="{6AF7E04C-055D-4649-AA20-22922DE7AC6C}" destId="{5DD57622-ED0F-4059-B766-2906F13FE77B}" srcOrd="0" destOrd="0" presId="urn:microsoft.com/office/officeart/2005/8/layout/vList5"/>
    <dgm:cxn modelId="{8FCB8260-61E5-441A-80CD-8A3EA10B8851}" type="presOf" srcId="{50FD126C-3A40-49B4-A71D-D92B0F0B8F0D}" destId="{1DDF5C86-3A7B-401F-8987-62943DBB5C16}" srcOrd="0" destOrd="0" presId="urn:microsoft.com/office/officeart/2005/8/layout/vList5"/>
    <dgm:cxn modelId="{7DCDB26B-DDE2-495A-9529-EE8E8163D91F}" srcId="{50FD126C-3A40-49B4-A71D-D92B0F0B8F0D}" destId="{E64E42DF-46A6-48BA-97FD-B8BA18E56B2E}" srcOrd="1" destOrd="0" parTransId="{91ED4290-107A-47DC-9C18-E41C464585F1}" sibTransId="{D02B6A5C-2AA3-441B-94B1-4111FA546056}"/>
    <dgm:cxn modelId="{E161B56C-A7E4-4F0E-AD16-ADA9C3B953F1}" srcId="{50FD126C-3A40-49B4-A71D-D92B0F0B8F0D}" destId="{E94DA4B5-0ADF-4BE0-9B1A-402D335DC248}" srcOrd="0" destOrd="0" parTransId="{F7A37A7F-5259-47B9-849C-C194D779D72C}" sibTransId="{A66DEEEE-34F9-4FBF-9BBA-C3786BA9F20C}"/>
    <dgm:cxn modelId="{0D26117C-B07C-45F5-95E3-A9C034DDF0A6}" srcId="{1F9E8C19-23B1-4896-873A-FEB20C6989FD}" destId="{8A06E3FB-C86F-4314-AA0E-8E11BF0DD8D2}" srcOrd="0" destOrd="0" parTransId="{DC542898-618F-4429-836D-C868B351287C}" sibTransId="{47A9FF96-2ECD-4818-A28C-883CF0FEFD08}"/>
    <dgm:cxn modelId="{04FC8584-ECBA-4758-AE26-9278E20C2D21}" srcId="{50FD126C-3A40-49B4-A71D-D92B0F0B8F0D}" destId="{724501A9-705A-4FF1-A08C-92497E9D29C1}" srcOrd="2" destOrd="0" parTransId="{5CDE2AA0-4D3F-4B2D-97B3-D42CFA1E4289}" sibTransId="{B7E30B92-DABC-4DAC-9269-36FE23378F29}"/>
    <dgm:cxn modelId="{116EE28C-EB85-4AA7-AF3D-1171A5DF12F1}" srcId="{50FD126C-3A40-49B4-A71D-D92B0F0B8F0D}" destId="{ACB5296A-1DEC-4833-8147-9280FA495267}" srcOrd="4" destOrd="0" parTransId="{A1C9F873-C7D2-49F0-95A0-75D352638739}" sibTransId="{BD65656B-6139-4024-BE63-67A889653171}"/>
    <dgm:cxn modelId="{10235093-0A99-4945-B08A-35BDBB7B83A6}" srcId="{E94DA4B5-0ADF-4BE0-9B1A-402D335DC248}" destId="{6F8282B2-DAEC-449B-969D-09D888A018E0}" srcOrd="0" destOrd="0" parTransId="{B35E666D-351A-4F5E-8C5A-F305CB786314}" sibTransId="{F312E95F-3858-477D-9687-F4E1510FC945}"/>
    <dgm:cxn modelId="{14AD42AD-5D59-4C59-A536-5DB80E0D0E3A}" type="presOf" srcId="{E94DA4B5-0ADF-4BE0-9B1A-402D335DC248}" destId="{685B5F20-BB4D-44EC-87E2-6B89E06FC2B9}" srcOrd="0" destOrd="0" presId="urn:microsoft.com/office/officeart/2005/8/layout/vList5"/>
    <dgm:cxn modelId="{4CC013BB-2FC5-4D0C-B568-A4A9B16DDC88}" srcId="{ACB5296A-1DEC-4833-8147-9280FA495267}" destId="{6AF7E04C-055D-4649-AA20-22922DE7AC6C}" srcOrd="0" destOrd="0" parTransId="{34020B7B-2236-437B-808D-DEB0DDBE1723}" sibTransId="{8305E6C1-9840-401D-A2F7-CABD6290B9C9}"/>
    <dgm:cxn modelId="{25F039C9-251A-4C03-A0A4-7C3613765D50}" type="presOf" srcId="{1F9E8C19-23B1-4896-873A-FEB20C6989FD}" destId="{2E6ADDA1-1464-4A45-9E2C-F5B69570AC29}" srcOrd="0" destOrd="0" presId="urn:microsoft.com/office/officeart/2005/8/layout/vList5"/>
    <dgm:cxn modelId="{94896DC9-D8B1-4D02-A747-7831FB92A7FB}" type="presOf" srcId="{6F8282B2-DAEC-449B-969D-09D888A018E0}" destId="{83022704-A766-40C8-8B88-420B9A3D9541}" srcOrd="0" destOrd="0" presId="urn:microsoft.com/office/officeart/2005/8/layout/vList5"/>
    <dgm:cxn modelId="{0B3D20CB-861A-42E1-A1D6-42D118172998}" type="presOf" srcId="{E64E42DF-46A6-48BA-97FD-B8BA18E56B2E}" destId="{30288798-EBE8-4F74-94C9-39D409CE81FD}" srcOrd="0" destOrd="0" presId="urn:microsoft.com/office/officeart/2005/8/layout/vList5"/>
    <dgm:cxn modelId="{FF45D5D4-DD52-4067-95A2-6B5E05290CF1}" type="presOf" srcId="{8A06E3FB-C86F-4314-AA0E-8E11BF0DD8D2}" destId="{AEDEEEFB-4A39-46BA-8F26-B5A24DFDC975}" srcOrd="0" destOrd="0" presId="urn:microsoft.com/office/officeart/2005/8/layout/vList5"/>
    <dgm:cxn modelId="{6A79E1D4-BD17-48BC-B977-9CCD312E6E7B}" type="presOf" srcId="{A65F69F7-64C7-4EA1-A287-96E37DCD2F7D}" destId="{65BDAA9D-B351-43AB-AF1B-01626526FAC7}" srcOrd="0" destOrd="0" presId="urn:microsoft.com/office/officeart/2005/8/layout/vList5"/>
    <dgm:cxn modelId="{1F4D9CD7-F2B4-4661-967C-175A2BE6F484}" srcId="{50FD126C-3A40-49B4-A71D-D92B0F0B8F0D}" destId="{1F9E8C19-23B1-4896-873A-FEB20C6989FD}" srcOrd="5" destOrd="0" parTransId="{C9FABE23-8B93-455C-BDE4-A3FC7E5DADA9}" sibTransId="{FA3D4B4A-A364-4254-BF21-A9F949B97A46}"/>
    <dgm:cxn modelId="{855567E0-C3B3-40E0-A6F9-38E53DE3CF6D}" srcId="{32DC3AC1-49A4-4F5B-B181-A40FDBAEC7E6}" destId="{A65F69F7-64C7-4EA1-A287-96E37DCD2F7D}" srcOrd="0" destOrd="0" parTransId="{655A61C0-005A-49C6-80D8-8A52CCE11C4F}" sibTransId="{C8E6A24C-B1BE-4755-ACD1-388A46711603}"/>
    <dgm:cxn modelId="{B1B14CE1-C140-41CE-967C-1042D074897F}" type="presOf" srcId="{6AD8669C-3EDF-4E0B-A357-DBBEE68EE98C}" destId="{22630512-E485-4D7F-AEF2-DB63AE69215A}" srcOrd="0" destOrd="0" presId="urn:microsoft.com/office/officeart/2005/8/layout/vList5"/>
    <dgm:cxn modelId="{FC6A7DFA-0B08-4145-BA6E-152A1693174A}" type="presOf" srcId="{D5AACEB4-6F06-46B3-858B-AC7319FA46FB}" destId="{6A173467-A583-4E28-994F-86480672F753}" srcOrd="0" destOrd="0" presId="urn:microsoft.com/office/officeart/2005/8/layout/vList5"/>
    <dgm:cxn modelId="{FA05BCFB-3ED2-40C9-B193-A78E5028E269}" srcId="{E64E42DF-46A6-48BA-97FD-B8BA18E56B2E}" destId="{D5AACEB4-6F06-46B3-858B-AC7319FA46FB}" srcOrd="0" destOrd="0" parTransId="{88B784C6-0D32-431A-B1A8-0FD6421800FE}" sibTransId="{749988CF-9498-409D-B90D-10B353222773}"/>
    <dgm:cxn modelId="{3528FDFE-7503-453E-9E5A-A1525EFE6AFA}" type="presOf" srcId="{724501A9-705A-4FF1-A08C-92497E9D29C1}" destId="{A9F50B77-E6E5-461F-8B92-FBE64F43F8C9}" srcOrd="0" destOrd="0" presId="urn:microsoft.com/office/officeart/2005/8/layout/vList5"/>
    <dgm:cxn modelId="{E7234705-196C-4DF1-95ED-4CFA1EA5A4B5}" type="presParOf" srcId="{1DDF5C86-3A7B-401F-8987-62943DBB5C16}" destId="{BEF01041-CFE0-499A-9809-E5CB767BCBFC}" srcOrd="0" destOrd="0" presId="urn:microsoft.com/office/officeart/2005/8/layout/vList5"/>
    <dgm:cxn modelId="{8DB84F86-7ED8-4238-9EB3-397A2B759C39}" type="presParOf" srcId="{BEF01041-CFE0-499A-9809-E5CB767BCBFC}" destId="{685B5F20-BB4D-44EC-87E2-6B89E06FC2B9}" srcOrd="0" destOrd="0" presId="urn:microsoft.com/office/officeart/2005/8/layout/vList5"/>
    <dgm:cxn modelId="{3A64BE4A-FD69-4FD6-A747-D757D88F88A4}" type="presParOf" srcId="{BEF01041-CFE0-499A-9809-E5CB767BCBFC}" destId="{83022704-A766-40C8-8B88-420B9A3D9541}" srcOrd="1" destOrd="0" presId="urn:microsoft.com/office/officeart/2005/8/layout/vList5"/>
    <dgm:cxn modelId="{FCBF1EEA-9BAB-4FD8-888E-89B27D43C75F}" type="presParOf" srcId="{1DDF5C86-3A7B-401F-8987-62943DBB5C16}" destId="{CC0B4C0F-7447-45A1-9FEE-E4A1A9705639}" srcOrd="1" destOrd="0" presId="urn:microsoft.com/office/officeart/2005/8/layout/vList5"/>
    <dgm:cxn modelId="{C0A75BA2-0D88-4CDF-9A91-7F4B8C2B45AC}" type="presParOf" srcId="{1DDF5C86-3A7B-401F-8987-62943DBB5C16}" destId="{3E78DDA6-148F-49A1-BC9D-6E3D3321CC68}" srcOrd="2" destOrd="0" presId="urn:microsoft.com/office/officeart/2005/8/layout/vList5"/>
    <dgm:cxn modelId="{EF0873D5-E063-4A79-AB76-046B22896D74}" type="presParOf" srcId="{3E78DDA6-148F-49A1-BC9D-6E3D3321CC68}" destId="{30288798-EBE8-4F74-94C9-39D409CE81FD}" srcOrd="0" destOrd="0" presId="urn:microsoft.com/office/officeart/2005/8/layout/vList5"/>
    <dgm:cxn modelId="{B10C03DE-8B5D-4308-8935-BFD44462F1F6}" type="presParOf" srcId="{3E78DDA6-148F-49A1-BC9D-6E3D3321CC68}" destId="{6A173467-A583-4E28-994F-86480672F753}" srcOrd="1" destOrd="0" presId="urn:microsoft.com/office/officeart/2005/8/layout/vList5"/>
    <dgm:cxn modelId="{53CBF502-EFBE-4F0D-B896-C08959EEA6D0}" type="presParOf" srcId="{1DDF5C86-3A7B-401F-8987-62943DBB5C16}" destId="{6A1BA57D-40BC-4183-9705-E71A3D9D480F}" srcOrd="3" destOrd="0" presId="urn:microsoft.com/office/officeart/2005/8/layout/vList5"/>
    <dgm:cxn modelId="{B4013587-CFF4-4543-A757-0C130F177ED1}" type="presParOf" srcId="{1DDF5C86-3A7B-401F-8987-62943DBB5C16}" destId="{81766DCA-7D2A-45F9-B0F1-F7B24C8B2976}" srcOrd="4" destOrd="0" presId="urn:microsoft.com/office/officeart/2005/8/layout/vList5"/>
    <dgm:cxn modelId="{D2B17438-E164-40D7-97A3-1A23B688BE1B}" type="presParOf" srcId="{81766DCA-7D2A-45F9-B0F1-F7B24C8B2976}" destId="{A9F50B77-E6E5-461F-8B92-FBE64F43F8C9}" srcOrd="0" destOrd="0" presId="urn:microsoft.com/office/officeart/2005/8/layout/vList5"/>
    <dgm:cxn modelId="{37C1BACE-E998-431C-83B0-2BEF7DDFADF7}" type="presParOf" srcId="{81766DCA-7D2A-45F9-B0F1-F7B24C8B2976}" destId="{22630512-E485-4D7F-AEF2-DB63AE69215A}" srcOrd="1" destOrd="0" presId="urn:microsoft.com/office/officeart/2005/8/layout/vList5"/>
    <dgm:cxn modelId="{805166E3-CEDC-4781-A0C2-E6D1B250EACB}" type="presParOf" srcId="{1DDF5C86-3A7B-401F-8987-62943DBB5C16}" destId="{75B7CA98-3BF0-41AE-90C9-CDF8437F26F5}" srcOrd="5" destOrd="0" presId="urn:microsoft.com/office/officeart/2005/8/layout/vList5"/>
    <dgm:cxn modelId="{73BAF06E-F9D0-480D-B4A7-45A87C984B40}" type="presParOf" srcId="{1DDF5C86-3A7B-401F-8987-62943DBB5C16}" destId="{130CBB89-03FA-4B42-907E-279CE8006724}" srcOrd="6" destOrd="0" presId="urn:microsoft.com/office/officeart/2005/8/layout/vList5"/>
    <dgm:cxn modelId="{3A96862D-942A-45BB-954D-797C88BCF91F}" type="presParOf" srcId="{130CBB89-03FA-4B42-907E-279CE8006724}" destId="{1885C5FA-8982-4AEE-9538-21E3F548F1D9}" srcOrd="0" destOrd="0" presId="urn:microsoft.com/office/officeart/2005/8/layout/vList5"/>
    <dgm:cxn modelId="{141766D7-1DCF-4D37-BDEE-7F7154C55EE5}" type="presParOf" srcId="{130CBB89-03FA-4B42-907E-279CE8006724}" destId="{65BDAA9D-B351-43AB-AF1B-01626526FAC7}" srcOrd="1" destOrd="0" presId="urn:microsoft.com/office/officeart/2005/8/layout/vList5"/>
    <dgm:cxn modelId="{2F4F9A40-C58F-4B97-AE16-4CB65767C171}" type="presParOf" srcId="{1DDF5C86-3A7B-401F-8987-62943DBB5C16}" destId="{6B3A61C5-B516-4445-AB03-EDE0214D59CD}" srcOrd="7" destOrd="0" presId="urn:microsoft.com/office/officeart/2005/8/layout/vList5"/>
    <dgm:cxn modelId="{F35504DF-9EDB-41B7-A4ED-D951B3C10984}" type="presParOf" srcId="{1DDF5C86-3A7B-401F-8987-62943DBB5C16}" destId="{59F0682F-D97A-449D-8934-DAE31CA3EE87}" srcOrd="8" destOrd="0" presId="urn:microsoft.com/office/officeart/2005/8/layout/vList5"/>
    <dgm:cxn modelId="{B868864F-3CCC-4FF9-B495-DCD2D14E0A1D}" type="presParOf" srcId="{59F0682F-D97A-449D-8934-DAE31CA3EE87}" destId="{2FD3229C-4F53-46C8-83AF-89345167B522}" srcOrd="0" destOrd="0" presId="urn:microsoft.com/office/officeart/2005/8/layout/vList5"/>
    <dgm:cxn modelId="{4ACA3361-EA6F-45AB-9105-966ACC80E824}" type="presParOf" srcId="{59F0682F-D97A-449D-8934-DAE31CA3EE87}" destId="{5DD57622-ED0F-4059-B766-2906F13FE77B}" srcOrd="1" destOrd="0" presId="urn:microsoft.com/office/officeart/2005/8/layout/vList5"/>
    <dgm:cxn modelId="{1155DFCC-13F9-4CC0-A995-2E1CDA7B3A14}" type="presParOf" srcId="{1DDF5C86-3A7B-401F-8987-62943DBB5C16}" destId="{9DE68013-C00B-447C-9106-FD1B83794A80}" srcOrd="9" destOrd="0" presId="urn:microsoft.com/office/officeart/2005/8/layout/vList5"/>
    <dgm:cxn modelId="{10D8356D-D22E-4C85-95ED-6E35B8A9DE9D}" type="presParOf" srcId="{1DDF5C86-3A7B-401F-8987-62943DBB5C16}" destId="{3EF36DEE-B5A0-44EC-A5A4-D98F11A127CF}" srcOrd="10" destOrd="0" presId="urn:microsoft.com/office/officeart/2005/8/layout/vList5"/>
    <dgm:cxn modelId="{5E447F61-441D-4592-BAAA-C458C5B5B8BE}" type="presParOf" srcId="{3EF36DEE-B5A0-44EC-A5A4-D98F11A127CF}" destId="{2E6ADDA1-1464-4A45-9E2C-F5B69570AC29}" srcOrd="0" destOrd="0" presId="urn:microsoft.com/office/officeart/2005/8/layout/vList5"/>
    <dgm:cxn modelId="{9D59138C-C732-4C30-ACE3-86D94E174FC3}" type="presParOf" srcId="{3EF36DEE-B5A0-44EC-A5A4-D98F11A127CF}" destId="{AEDEEEFB-4A39-46BA-8F26-B5A24DFDC9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813CA-43AA-4A68-9C5B-93090235CB0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69CD6C-627C-4A0F-99F3-CBEA1A6CAE7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In middle school, grades are calculated using </a:t>
          </a:r>
          <a:r>
            <a:rPr lang="en-US" b="1" u="sng" dirty="0"/>
            <a:t>a system of averages</a:t>
          </a:r>
          <a:r>
            <a:rPr lang="en-US" b="1" dirty="0"/>
            <a:t>.</a:t>
          </a:r>
          <a:endParaRPr lang="en-US" dirty="0"/>
        </a:p>
      </dgm:t>
    </dgm:pt>
    <dgm:pt modelId="{CE4DC259-4C2E-4655-98A1-FBA91F363C15}" type="parTrans" cxnId="{F7BA2993-7834-44B4-B23E-2A7720D26847}">
      <dgm:prSet/>
      <dgm:spPr/>
      <dgm:t>
        <a:bodyPr/>
        <a:lstStyle/>
        <a:p>
          <a:endParaRPr lang="en-US"/>
        </a:p>
      </dgm:t>
    </dgm:pt>
    <dgm:pt modelId="{17B714EF-07B7-4C4C-B7C8-C810866C7FEC}" type="sibTrans" cxnId="{F7BA2993-7834-44B4-B23E-2A7720D26847}">
      <dgm:prSet/>
      <dgm:spPr/>
      <dgm:t>
        <a:bodyPr/>
        <a:lstStyle/>
        <a:p>
          <a:endParaRPr lang="en-US"/>
        </a:p>
      </dgm:t>
    </dgm:pt>
    <dgm:pt modelId="{1712CE0B-E9AC-4D58-BE28-93DA441EA56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In Fulton County, high school grades </a:t>
          </a:r>
          <a:r>
            <a:rPr lang="en-US" b="1" u="sng" dirty="0"/>
            <a:t>are not averaged</a:t>
          </a:r>
          <a:r>
            <a:rPr lang="en-US" b="1" dirty="0"/>
            <a:t>…  Each semester is independent.</a:t>
          </a:r>
          <a:endParaRPr lang="en-US" dirty="0"/>
        </a:p>
      </dgm:t>
    </dgm:pt>
    <dgm:pt modelId="{D0B5FB71-C2BF-4EBA-872F-37E702AF9ECA}" type="parTrans" cxnId="{708106BA-4FF1-4352-8CFB-5756309260C3}">
      <dgm:prSet/>
      <dgm:spPr/>
      <dgm:t>
        <a:bodyPr/>
        <a:lstStyle/>
        <a:p>
          <a:endParaRPr lang="en-US"/>
        </a:p>
      </dgm:t>
    </dgm:pt>
    <dgm:pt modelId="{EDAC9C95-DCF1-418A-B7BA-691A86A7F512}" type="sibTrans" cxnId="{708106BA-4FF1-4352-8CFB-5756309260C3}">
      <dgm:prSet/>
      <dgm:spPr/>
      <dgm:t>
        <a:bodyPr/>
        <a:lstStyle/>
        <a:p>
          <a:endParaRPr lang="en-US"/>
        </a:p>
      </dgm:t>
    </dgm:pt>
    <dgm:pt modelId="{E22948F7-6722-45EF-8598-BC36ACB6C82A}">
      <dgm:prSet phldrT="[Text]" custT="1"/>
      <dgm:spPr/>
      <dgm:t>
        <a:bodyPr/>
        <a:lstStyle/>
        <a:p>
          <a:r>
            <a:rPr lang="en-US" sz="2400" u="sng" dirty="0"/>
            <a:t>Example</a:t>
          </a:r>
          <a:r>
            <a:rPr lang="en-US" sz="2400" u="none" dirty="0"/>
            <a:t>                                  9</a:t>
          </a:r>
          <a:r>
            <a:rPr lang="en-US" sz="2400" u="none" baseline="30000" dirty="0"/>
            <a:t>th</a:t>
          </a:r>
          <a:r>
            <a:rPr lang="en-US" sz="2400" dirty="0"/>
            <a:t> grade English        </a:t>
          </a:r>
          <a:r>
            <a:rPr lang="en-US" sz="2000" dirty="0"/>
            <a:t>Semester 1 (Aug-Dec): 60  (F)</a:t>
          </a:r>
        </a:p>
      </dgm:t>
    </dgm:pt>
    <dgm:pt modelId="{C2DA5C45-30F4-4A02-8D27-A3A88C9C77BB}" type="parTrans" cxnId="{D0568FEE-E408-4363-9284-CF9697537D99}">
      <dgm:prSet/>
      <dgm:spPr/>
      <dgm:t>
        <a:bodyPr/>
        <a:lstStyle/>
        <a:p>
          <a:endParaRPr lang="en-US"/>
        </a:p>
      </dgm:t>
    </dgm:pt>
    <dgm:pt modelId="{16960067-DDBF-4495-833E-48CC1819C9F7}" type="sibTrans" cxnId="{D0568FEE-E408-4363-9284-CF9697537D99}">
      <dgm:prSet/>
      <dgm:spPr/>
      <dgm:t>
        <a:bodyPr/>
        <a:lstStyle/>
        <a:p>
          <a:endParaRPr lang="en-US"/>
        </a:p>
      </dgm:t>
    </dgm:pt>
    <dgm:pt modelId="{B405EFD3-9CF7-4B06-89DF-F6E45C9AC8B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400" u="sng" dirty="0"/>
            <a:t>Example</a:t>
          </a:r>
          <a:r>
            <a:rPr lang="en-US" sz="2400" u="none" dirty="0"/>
            <a:t>                                  8</a:t>
          </a:r>
          <a:r>
            <a:rPr lang="en-US" sz="2400" baseline="30000" dirty="0"/>
            <a:t>th</a:t>
          </a:r>
          <a:r>
            <a:rPr lang="en-US" sz="2400" dirty="0"/>
            <a:t> grade English       </a:t>
          </a:r>
          <a:r>
            <a:rPr lang="en-US" sz="2000" dirty="0"/>
            <a:t>Semester 1 (Aug-Dec):60  (F)          Semester 2 (Jan-May): 80  (B)</a:t>
          </a:r>
          <a:endParaRPr lang="en-US" sz="2400" b="0" u="none" dirty="0"/>
        </a:p>
      </dgm:t>
    </dgm:pt>
    <dgm:pt modelId="{ED010743-99D1-48A4-A661-4451325157BF}" type="parTrans" cxnId="{3CD180A2-C952-4428-A54A-F7E529627959}">
      <dgm:prSet/>
      <dgm:spPr/>
      <dgm:t>
        <a:bodyPr/>
        <a:lstStyle/>
        <a:p>
          <a:endParaRPr lang="en-US"/>
        </a:p>
      </dgm:t>
    </dgm:pt>
    <dgm:pt modelId="{18B020AD-8822-416D-8E33-8CE853D99F12}" type="sibTrans" cxnId="{3CD180A2-C952-4428-A54A-F7E529627959}">
      <dgm:prSet/>
      <dgm:spPr/>
      <dgm:t>
        <a:bodyPr/>
        <a:lstStyle/>
        <a:p>
          <a:endParaRPr lang="en-US"/>
        </a:p>
      </dgm:t>
    </dgm:pt>
    <dgm:pt modelId="{659EAA37-CB74-4938-8698-C1F43E1077F8}">
      <dgm:prSet custT="1"/>
      <dgm:spPr/>
      <dgm:t>
        <a:bodyPr/>
        <a:lstStyle/>
        <a:p>
          <a:r>
            <a:rPr lang="en-US" sz="2200" b="1" i="1" dirty="0"/>
            <a:t>Student fails 1</a:t>
          </a:r>
          <a:r>
            <a:rPr lang="en-US" sz="2200" b="1" i="1" baseline="30000" dirty="0"/>
            <a:t>st</a:t>
          </a:r>
          <a:r>
            <a:rPr lang="en-US" sz="2200" b="1" i="1" dirty="0"/>
            <a:t> semester; passes 2</a:t>
          </a:r>
          <a:r>
            <a:rPr lang="en-US" sz="2200" b="1" i="1" baseline="30000" dirty="0"/>
            <a:t>nd</a:t>
          </a:r>
          <a:r>
            <a:rPr lang="en-US" sz="2200" b="1" i="1" dirty="0"/>
            <a:t> semester </a:t>
          </a:r>
          <a:r>
            <a:rPr lang="en-US" sz="2200" b="0" i="1" dirty="0"/>
            <a:t>(earns ½ credit)</a:t>
          </a:r>
          <a:endParaRPr lang="en-US" sz="2200" b="0" dirty="0"/>
        </a:p>
      </dgm:t>
    </dgm:pt>
    <dgm:pt modelId="{36EFCF0C-1B83-4D43-914C-80CF52F31756}" type="sibTrans" cxnId="{6292066A-804D-4F3C-893D-EED48F88150C}">
      <dgm:prSet/>
      <dgm:spPr/>
      <dgm:t>
        <a:bodyPr/>
        <a:lstStyle/>
        <a:p>
          <a:endParaRPr lang="en-US"/>
        </a:p>
      </dgm:t>
    </dgm:pt>
    <dgm:pt modelId="{143728D0-08E9-4AF8-A2D7-3A8BB240FC64}" type="parTrans" cxnId="{6292066A-804D-4F3C-893D-EED48F88150C}">
      <dgm:prSet/>
      <dgm:spPr/>
      <dgm:t>
        <a:bodyPr/>
        <a:lstStyle/>
        <a:p>
          <a:endParaRPr lang="en-US"/>
        </a:p>
      </dgm:t>
    </dgm:pt>
    <dgm:pt modelId="{1F137CED-3907-4D68-BFB7-2F0E66632989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200" b="1" i="1" dirty="0"/>
            <a:t>Student passes class for the year </a:t>
          </a:r>
          <a:r>
            <a:rPr lang="en-US" sz="2200" b="0" i="1" dirty="0"/>
            <a:t>(earns 1 full credit)</a:t>
          </a:r>
          <a:endParaRPr lang="en-US" sz="2200" b="0" dirty="0"/>
        </a:p>
      </dgm:t>
    </dgm:pt>
    <dgm:pt modelId="{73180386-D4F8-4BF6-94E9-EABFE1280C75}" type="parTrans" cxnId="{02D23DFB-C9FE-42A9-9F15-E402A903DB2F}">
      <dgm:prSet/>
      <dgm:spPr/>
      <dgm:t>
        <a:bodyPr/>
        <a:lstStyle/>
        <a:p>
          <a:endParaRPr lang="en-US"/>
        </a:p>
      </dgm:t>
    </dgm:pt>
    <dgm:pt modelId="{76F5F77B-D270-485C-8768-1ABC59558844}" type="sibTrans" cxnId="{02D23DFB-C9FE-42A9-9F15-E402A903DB2F}">
      <dgm:prSet/>
      <dgm:spPr/>
      <dgm:t>
        <a:bodyPr/>
        <a:lstStyle/>
        <a:p>
          <a:endParaRPr lang="en-US"/>
        </a:p>
      </dgm:t>
    </dgm:pt>
    <dgm:pt modelId="{2CDD0D28-CBDB-4F6D-AD19-792C0279428C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US" sz="2400" dirty="0"/>
        </a:p>
      </dgm:t>
    </dgm:pt>
    <dgm:pt modelId="{8929D507-A75E-400E-986B-4D953BAC62A8}" type="parTrans" cxnId="{927BA25C-13DB-4A8E-BAE5-1CD98137F12F}">
      <dgm:prSet/>
      <dgm:spPr/>
      <dgm:t>
        <a:bodyPr/>
        <a:lstStyle/>
        <a:p>
          <a:endParaRPr lang="en-US"/>
        </a:p>
      </dgm:t>
    </dgm:pt>
    <dgm:pt modelId="{0908FB21-A9EA-480F-B2F8-0C577B933BB2}" type="sibTrans" cxnId="{927BA25C-13DB-4A8E-BAE5-1CD98137F12F}">
      <dgm:prSet/>
      <dgm:spPr/>
      <dgm:t>
        <a:bodyPr/>
        <a:lstStyle/>
        <a:p>
          <a:endParaRPr lang="en-US"/>
        </a:p>
      </dgm:t>
    </dgm:pt>
    <dgm:pt modelId="{1EBA4899-3B3C-443D-97CD-5B982DF25217}">
      <dgm:prSet phldrT="[Text]" custT="1"/>
      <dgm:spPr/>
      <dgm:t>
        <a:bodyPr/>
        <a:lstStyle/>
        <a:p>
          <a:r>
            <a:rPr lang="en-US" sz="2000" dirty="0"/>
            <a:t>Semester 2 (Jan-May): 80  (B)</a:t>
          </a:r>
        </a:p>
      </dgm:t>
    </dgm:pt>
    <dgm:pt modelId="{1C131CA7-B526-4E03-B959-BA139F29FFB0}" type="parTrans" cxnId="{18EB9B29-7D7F-4161-BE38-73DA0EEDEC6C}">
      <dgm:prSet/>
      <dgm:spPr/>
    </dgm:pt>
    <dgm:pt modelId="{94B28111-6BAF-4433-8C10-069C2A430660}" type="sibTrans" cxnId="{18EB9B29-7D7F-4161-BE38-73DA0EEDEC6C}">
      <dgm:prSet/>
      <dgm:spPr/>
    </dgm:pt>
    <dgm:pt modelId="{A3578749-A4C2-4BD5-92A9-47AA304542DA}">
      <dgm:prSet phldrT="[Text]" custT="1"/>
      <dgm:spPr/>
      <dgm:t>
        <a:bodyPr/>
        <a:lstStyle/>
        <a:p>
          <a:r>
            <a:rPr lang="en-US" sz="2200" dirty="0"/>
            <a:t> </a:t>
          </a:r>
          <a:r>
            <a:rPr lang="en-US" sz="2400" dirty="0"/>
            <a:t>*No Yearly Average</a:t>
          </a:r>
          <a:endParaRPr lang="en-US" sz="2200" dirty="0"/>
        </a:p>
      </dgm:t>
    </dgm:pt>
    <dgm:pt modelId="{2C3563D7-EB82-4675-9E58-B778584B2441}" type="parTrans" cxnId="{39CB4451-10FF-42A5-B4E8-F9EF8B0B673A}">
      <dgm:prSet/>
      <dgm:spPr/>
    </dgm:pt>
    <dgm:pt modelId="{D0D77A16-2A85-40E2-8BA4-7F2E601B198C}" type="sibTrans" cxnId="{39CB4451-10FF-42A5-B4E8-F9EF8B0B673A}">
      <dgm:prSet/>
      <dgm:spPr/>
    </dgm:pt>
    <dgm:pt modelId="{1F830FD9-2543-42D3-9974-C5429A6D878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n-US" sz="2400" b="0" u="none" dirty="0"/>
            <a:t>*Yearly Ave:   70  (C)</a:t>
          </a:r>
        </a:p>
      </dgm:t>
    </dgm:pt>
    <dgm:pt modelId="{BDE090B4-ECF9-45CA-ADAB-6D2548F3BCA1}" type="parTrans" cxnId="{E3C3C680-6761-4991-8C36-C498515686BF}">
      <dgm:prSet/>
      <dgm:spPr/>
    </dgm:pt>
    <dgm:pt modelId="{C960733F-3404-4DB2-9DE7-51D0BA47CA96}" type="sibTrans" cxnId="{E3C3C680-6761-4991-8C36-C498515686BF}">
      <dgm:prSet/>
      <dgm:spPr/>
    </dgm:pt>
    <dgm:pt modelId="{888F5F95-C717-4197-8B1D-C0967590B87E}" type="pres">
      <dgm:prSet presAssocID="{FEC813CA-43AA-4A68-9C5B-93090235CB06}" presName="Name0" presStyleCnt="0">
        <dgm:presLayoutVars>
          <dgm:dir/>
          <dgm:animLvl val="lvl"/>
          <dgm:resizeHandles val="exact"/>
        </dgm:presLayoutVars>
      </dgm:prSet>
      <dgm:spPr/>
    </dgm:pt>
    <dgm:pt modelId="{C269CAA6-7622-4A89-AE82-35D49FB666C9}" type="pres">
      <dgm:prSet presAssocID="{E069CD6C-627C-4A0F-99F3-CBEA1A6CAE7A}" presName="composite" presStyleCnt="0"/>
      <dgm:spPr/>
    </dgm:pt>
    <dgm:pt modelId="{CF1D60D0-D31A-4AB4-8068-58461D95F5BA}" type="pres">
      <dgm:prSet presAssocID="{E069CD6C-627C-4A0F-99F3-CBEA1A6CAE7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36C0F8-5BC1-430F-BC78-E40305604D36}" type="pres">
      <dgm:prSet presAssocID="{E069CD6C-627C-4A0F-99F3-CBEA1A6CAE7A}" presName="desTx" presStyleLbl="alignAccFollowNode1" presStyleIdx="0" presStyleCnt="2">
        <dgm:presLayoutVars>
          <dgm:bulletEnabled val="1"/>
        </dgm:presLayoutVars>
      </dgm:prSet>
      <dgm:spPr/>
    </dgm:pt>
    <dgm:pt modelId="{67569209-4EBA-43FA-832E-2B8F45A2BBA3}" type="pres">
      <dgm:prSet presAssocID="{17B714EF-07B7-4C4C-B7C8-C810866C7FEC}" presName="space" presStyleCnt="0"/>
      <dgm:spPr/>
    </dgm:pt>
    <dgm:pt modelId="{39DAB9DA-127F-4DEB-A151-B74B1F542E1F}" type="pres">
      <dgm:prSet presAssocID="{1712CE0B-E9AC-4D58-BE28-93DA441EA569}" presName="composite" presStyleCnt="0"/>
      <dgm:spPr/>
    </dgm:pt>
    <dgm:pt modelId="{E53506C4-1BEE-40EF-BBED-F270BF73FC74}" type="pres">
      <dgm:prSet presAssocID="{1712CE0B-E9AC-4D58-BE28-93DA441EA5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3260E0D-5929-47A6-B2CD-72B15E0A30F1}" type="pres">
      <dgm:prSet presAssocID="{1712CE0B-E9AC-4D58-BE28-93DA441EA56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53B8009-7A87-4A7C-926E-DE763076211B}" type="presOf" srcId="{E069CD6C-627C-4A0F-99F3-CBEA1A6CAE7A}" destId="{CF1D60D0-D31A-4AB4-8068-58461D95F5BA}" srcOrd="0" destOrd="0" presId="urn:microsoft.com/office/officeart/2005/8/layout/hList1"/>
    <dgm:cxn modelId="{9882750F-3BAE-4A62-B814-C70E41ABF62C}" type="presOf" srcId="{659EAA37-CB74-4938-8698-C1F43E1077F8}" destId="{C3260E0D-5929-47A6-B2CD-72B15E0A30F1}" srcOrd="0" destOrd="3" presId="urn:microsoft.com/office/officeart/2005/8/layout/hList1"/>
    <dgm:cxn modelId="{E0D43219-E5DE-48B2-ADA4-612CB3DB2858}" type="presOf" srcId="{1F830FD9-2543-42D3-9974-C5429A6D8783}" destId="{D836C0F8-5BC1-430F-BC78-E40305604D36}" srcOrd="0" destOrd="1" presId="urn:microsoft.com/office/officeart/2005/8/layout/hList1"/>
    <dgm:cxn modelId="{18EB9B29-7D7F-4161-BE38-73DA0EEDEC6C}" srcId="{1712CE0B-E9AC-4D58-BE28-93DA441EA569}" destId="{1EBA4899-3B3C-443D-97CD-5B982DF25217}" srcOrd="1" destOrd="0" parTransId="{1C131CA7-B526-4E03-B959-BA139F29FFB0}" sibTransId="{94B28111-6BAF-4433-8C10-069C2A430660}"/>
    <dgm:cxn modelId="{C543582F-5B84-4FDB-A7B1-BEDC1492939C}" type="presOf" srcId="{1EBA4899-3B3C-443D-97CD-5B982DF25217}" destId="{C3260E0D-5929-47A6-B2CD-72B15E0A30F1}" srcOrd="0" destOrd="1" presId="urn:microsoft.com/office/officeart/2005/8/layout/hList1"/>
    <dgm:cxn modelId="{927BA25C-13DB-4A8E-BAE5-1CD98137F12F}" srcId="{E069CD6C-627C-4A0F-99F3-CBEA1A6CAE7A}" destId="{2CDD0D28-CBDB-4F6D-AD19-792C0279428C}" srcOrd="2" destOrd="0" parTransId="{8929D507-A75E-400E-986B-4D953BAC62A8}" sibTransId="{0908FB21-A9EA-480F-B2F8-0C577B933BB2}"/>
    <dgm:cxn modelId="{163EE942-8BB0-4795-8918-B24215220CEB}" type="presOf" srcId="{2CDD0D28-CBDB-4F6D-AD19-792C0279428C}" destId="{D836C0F8-5BC1-430F-BC78-E40305604D36}" srcOrd="0" destOrd="2" presId="urn:microsoft.com/office/officeart/2005/8/layout/hList1"/>
    <dgm:cxn modelId="{520F0163-7886-4073-B34D-C4CF0D9BE9A7}" type="presOf" srcId="{1712CE0B-E9AC-4D58-BE28-93DA441EA569}" destId="{E53506C4-1BEE-40EF-BBED-F270BF73FC74}" srcOrd="0" destOrd="0" presId="urn:microsoft.com/office/officeart/2005/8/layout/hList1"/>
    <dgm:cxn modelId="{6292066A-804D-4F3C-893D-EED48F88150C}" srcId="{1712CE0B-E9AC-4D58-BE28-93DA441EA569}" destId="{659EAA37-CB74-4938-8698-C1F43E1077F8}" srcOrd="3" destOrd="0" parTransId="{143728D0-08E9-4AF8-A2D7-3A8BB240FC64}" sibTransId="{36EFCF0C-1B83-4D43-914C-80CF52F31756}"/>
    <dgm:cxn modelId="{39CB4451-10FF-42A5-B4E8-F9EF8B0B673A}" srcId="{1712CE0B-E9AC-4D58-BE28-93DA441EA569}" destId="{A3578749-A4C2-4BD5-92A9-47AA304542DA}" srcOrd="2" destOrd="0" parTransId="{2C3563D7-EB82-4675-9E58-B778584B2441}" sibTransId="{D0D77A16-2A85-40E2-8BA4-7F2E601B198C}"/>
    <dgm:cxn modelId="{E3C3C680-6761-4991-8C36-C498515686BF}" srcId="{E069CD6C-627C-4A0F-99F3-CBEA1A6CAE7A}" destId="{1F830FD9-2543-42D3-9974-C5429A6D8783}" srcOrd="1" destOrd="0" parTransId="{BDE090B4-ECF9-45CA-ADAB-6D2548F3BCA1}" sibTransId="{C960733F-3404-4DB2-9DE7-51D0BA47CA96}"/>
    <dgm:cxn modelId="{F7BA2993-7834-44B4-B23E-2A7720D26847}" srcId="{FEC813CA-43AA-4A68-9C5B-93090235CB06}" destId="{E069CD6C-627C-4A0F-99F3-CBEA1A6CAE7A}" srcOrd="0" destOrd="0" parTransId="{CE4DC259-4C2E-4655-98A1-FBA91F363C15}" sibTransId="{17B714EF-07B7-4C4C-B7C8-C810866C7FEC}"/>
    <dgm:cxn modelId="{3CD180A2-C952-4428-A54A-F7E529627959}" srcId="{E069CD6C-627C-4A0F-99F3-CBEA1A6CAE7A}" destId="{B405EFD3-9CF7-4B06-89DF-F6E45C9AC8BA}" srcOrd="0" destOrd="0" parTransId="{ED010743-99D1-48A4-A661-4451325157BF}" sibTransId="{18B020AD-8822-416D-8E33-8CE853D99F12}"/>
    <dgm:cxn modelId="{92020DB3-AF57-43A1-ADCB-AC35C43D31E2}" type="presOf" srcId="{E22948F7-6722-45EF-8598-BC36ACB6C82A}" destId="{C3260E0D-5929-47A6-B2CD-72B15E0A30F1}" srcOrd="0" destOrd="0" presId="urn:microsoft.com/office/officeart/2005/8/layout/hList1"/>
    <dgm:cxn modelId="{708106BA-4FF1-4352-8CFB-5756309260C3}" srcId="{FEC813CA-43AA-4A68-9C5B-93090235CB06}" destId="{1712CE0B-E9AC-4D58-BE28-93DA441EA569}" srcOrd="1" destOrd="0" parTransId="{D0B5FB71-C2BF-4EBA-872F-37E702AF9ECA}" sibTransId="{EDAC9C95-DCF1-418A-B7BA-691A86A7F512}"/>
    <dgm:cxn modelId="{D0568FEE-E408-4363-9284-CF9697537D99}" srcId="{1712CE0B-E9AC-4D58-BE28-93DA441EA569}" destId="{E22948F7-6722-45EF-8598-BC36ACB6C82A}" srcOrd="0" destOrd="0" parTransId="{C2DA5C45-30F4-4A02-8D27-A3A88C9C77BB}" sibTransId="{16960067-DDBF-4495-833E-48CC1819C9F7}"/>
    <dgm:cxn modelId="{7DB2E2EE-DCE6-4F35-8910-E929D9112525}" type="presOf" srcId="{B405EFD3-9CF7-4B06-89DF-F6E45C9AC8BA}" destId="{D836C0F8-5BC1-430F-BC78-E40305604D36}" srcOrd="0" destOrd="0" presId="urn:microsoft.com/office/officeart/2005/8/layout/hList1"/>
    <dgm:cxn modelId="{DC4362F2-2C67-4508-B323-1921AD62C127}" type="presOf" srcId="{FEC813CA-43AA-4A68-9C5B-93090235CB06}" destId="{888F5F95-C717-4197-8B1D-C0967590B87E}" srcOrd="0" destOrd="0" presId="urn:microsoft.com/office/officeart/2005/8/layout/hList1"/>
    <dgm:cxn modelId="{501D46F3-4732-4937-9C5A-35FFDD3985BB}" type="presOf" srcId="{A3578749-A4C2-4BD5-92A9-47AA304542DA}" destId="{C3260E0D-5929-47A6-B2CD-72B15E0A30F1}" srcOrd="0" destOrd="2" presId="urn:microsoft.com/office/officeart/2005/8/layout/hList1"/>
    <dgm:cxn modelId="{DDB6F0F4-3AB0-48C9-8EEE-0CB9CA27E54D}" type="presOf" srcId="{1F137CED-3907-4D68-BFB7-2F0E66632989}" destId="{D836C0F8-5BC1-430F-BC78-E40305604D36}" srcOrd="0" destOrd="3" presId="urn:microsoft.com/office/officeart/2005/8/layout/hList1"/>
    <dgm:cxn modelId="{02D23DFB-C9FE-42A9-9F15-E402A903DB2F}" srcId="{E069CD6C-627C-4A0F-99F3-CBEA1A6CAE7A}" destId="{1F137CED-3907-4D68-BFB7-2F0E66632989}" srcOrd="3" destOrd="0" parTransId="{73180386-D4F8-4BF6-94E9-EABFE1280C75}" sibTransId="{76F5F77B-D270-485C-8768-1ABC59558844}"/>
    <dgm:cxn modelId="{BFAC2AED-F482-4091-B4AB-F050530EF3D8}" type="presParOf" srcId="{888F5F95-C717-4197-8B1D-C0967590B87E}" destId="{C269CAA6-7622-4A89-AE82-35D49FB666C9}" srcOrd="0" destOrd="0" presId="urn:microsoft.com/office/officeart/2005/8/layout/hList1"/>
    <dgm:cxn modelId="{77137DA6-345C-4322-8059-1BA4BB3F1128}" type="presParOf" srcId="{C269CAA6-7622-4A89-AE82-35D49FB666C9}" destId="{CF1D60D0-D31A-4AB4-8068-58461D95F5BA}" srcOrd="0" destOrd="0" presId="urn:microsoft.com/office/officeart/2005/8/layout/hList1"/>
    <dgm:cxn modelId="{8AECA815-581B-461E-A0CC-599E54B68ECE}" type="presParOf" srcId="{C269CAA6-7622-4A89-AE82-35D49FB666C9}" destId="{D836C0F8-5BC1-430F-BC78-E40305604D36}" srcOrd="1" destOrd="0" presId="urn:microsoft.com/office/officeart/2005/8/layout/hList1"/>
    <dgm:cxn modelId="{9AFBD64B-BD33-4602-B840-68F446399EDF}" type="presParOf" srcId="{888F5F95-C717-4197-8B1D-C0967590B87E}" destId="{67569209-4EBA-43FA-832E-2B8F45A2BBA3}" srcOrd="1" destOrd="0" presId="urn:microsoft.com/office/officeart/2005/8/layout/hList1"/>
    <dgm:cxn modelId="{02EE6387-0D50-47E7-9DC1-468D1233177F}" type="presParOf" srcId="{888F5F95-C717-4197-8B1D-C0967590B87E}" destId="{39DAB9DA-127F-4DEB-A151-B74B1F542E1F}" srcOrd="2" destOrd="0" presId="urn:microsoft.com/office/officeart/2005/8/layout/hList1"/>
    <dgm:cxn modelId="{5727C431-8431-4F2B-A85C-8C9D0EC48B7D}" type="presParOf" srcId="{39DAB9DA-127F-4DEB-A151-B74B1F542E1F}" destId="{E53506C4-1BEE-40EF-BBED-F270BF73FC74}" srcOrd="0" destOrd="0" presId="urn:microsoft.com/office/officeart/2005/8/layout/hList1"/>
    <dgm:cxn modelId="{1F597D65-2D43-49DA-8A89-E6A70F3870CE}" type="presParOf" srcId="{39DAB9DA-127F-4DEB-A151-B74B1F542E1F}" destId="{C3260E0D-5929-47A6-B2CD-72B15E0A30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EF332-D5C4-42CE-A397-DD282C89D204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D216A9-B088-4374-9A7D-6C2E4D54DC81}">
      <dgm:prSet/>
      <dgm:spPr/>
      <dgm:t>
        <a:bodyPr/>
        <a:lstStyle/>
        <a:p>
          <a:pPr algn="ctr" rtl="0"/>
          <a:r>
            <a:rPr lang="en-US" dirty="0"/>
            <a:t>Seniors (12</a:t>
          </a:r>
          <a:r>
            <a:rPr lang="en-US" baseline="30000" dirty="0"/>
            <a:t>th</a:t>
          </a:r>
          <a:r>
            <a:rPr lang="en-US" dirty="0"/>
            <a:t> Grade): </a:t>
          </a:r>
        </a:p>
        <a:p>
          <a:pPr algn="ctr" rtl="0"/>
          <a:r>
            <a:rPr lang="en-US" dirty="0"/>
            <a:t>17.0 or more credits</a:t>
          </a:r>
        </a:p>
      </dgm:t>
    </dgm:pt>
    <dgm:pt modelId="{4A82BB7F-BAC5-4E83-8E0A-F67A1A0D36A3}" type="parTrans" cxnId="{B14F7939-1A86-49D1-B769-65CCD4CFBBC8}">
      <dgm:prSet/>
      <dgm:spPr/>
      <dgm:t>
        <a:bodyPr/>
        <a:lstStyle/>
        <a:p>
          <a:endParaRPr lang="en-US"/>
        </a:p>
      </dgm:t>
    </dgm:pt>
    <dgm:pt modelId="{D7879C5B-3280-467C-BD87-306617DBA116}" type="sibTrans" cxnId="{B14F7939-1A86-49D1-B769-65CCD4CFBBC8}">
      <dgm:prSet/>
      <dgm:spPr/>
      <dgm:t>
        <a:bodyPr/>
        <a:lstStyle/>
        <a:p>
          <a:endParaRPr lang="en-US"/>
        </a:p>
      </dgm:t>
    </dgm:pt>
    <dgm:pt modelId="{EC147FB1-9FBB-4022-BDDB-364996C32345}">
      <dgm:prSet/>
      <dgm:spPr/>
      <dgm:t>
        <a:bodyPr/>
        <a:lstStyle/>
        <a:p>
          <a:pPr algn="ctr" rtl="0"/>
          <a:r>
            <a:rPr lang="en-US" dirty="0"/>
            <a:t>Juniors (11</a:t>
          </a:r>
          <a:r>
            <a:rPr lang="en-US" baseline="30000" dirty="0"/>
            <a:t>th</a:t>
          </a:r>
          <a:r>
            <a:rPr lang="en-US" dirty="0"/>
            <a:t> Grade):</a:t>
          </a:r>
        </a:p>
        <a:p>
          <a:pPr algn="ctr" rtl="0"/>
          <a:r>
            <a:rPr lang="en-US" dirty="0"/>
            <a:t>11.0 – 16.5 credits</a:t>
          </a:r>
        </a:p>
      </dgm:t>
    </dgm:pt>
    <dgm:pt modelId="{18D4C1C3-92B0-4AD3-8AF3-57CFA5AF2726}" type="parTrans" cxnId="{787727AB-CDE8-4702-AF5C-5BA100EBD377}">
      <dgm:prSet/>
      <dgm:spPr/>
      <dgm:t>
        <a:bodyPr/>
        <a:lstStyle/>
        <a:p>
          <a:endParaRPr lang="en-US"/>
        </a:p>
      </dgm:t>
    </dgm:pt>
    <dgm:pt modelId="{CD83DFE4-5838-4713-B443-DC03397868A1}" type="sibTrans" cxnId="{787727AB-CDE8-4702-AF5C-5BA100EBD377}">
      <dgm:prSet/>
      <dgm:spPr/>
      <dgm:t>
        <a:bodyPr/>
        <a:lstStyle/>
        <a:p>
          <a:endParaRPr lang="en-US"/>
        </a:p>
      </dgm:t>
    </dgm:pt>
    <dgm:pt modelId="{E5A5BDC9-E6A5-45FD-A7F2-737285D4B12C}">
      <dgm:prSet/>
      <dgm:spPr/>
      <dgm:t>
        <a:bodyPr/>
        <a:lstStyle/>
        <a:p>
          <a:pPr algn="ctr" rtl="0"/>
          <a:r>
            <a:rPr lang="en-US" dirty="0"/>
            <a:t>Freshmen (9</a:t>
          </a:r>
          <a:r>
            <a:rPr lang="en-US" baseline="30000" dirty="0"/>
            <a:t>th</a:t>
          </a:r>
          <a:r>
            <a:rPr lang="en-US" dirty="0"/>
            <a:t> Grade): </a:t>
          </a:r>
        </a:p>
        <a:p>
          <a:pPr algn="ctr" rtl="0"/>
          <a:r>
            <a:rPr lang="en-US" dirty="0"/>
            <a:t>0 – 4.5 credits</a:t>
          </a:r>
        </a:p>
      </dgm:t>
    </dgm:pt>
    <dgm:pt modelId="{42831F7A-F5C9-4F1A-B1B8-616ACD3A0985}" type="parTrans" cxnId="{BB04847A-EEBE-4080-BC8A-894AEAD5CB71}">
      <dgm:prSet/>
      <dgm:spPr/>
      <dgm:t>
        <a:bodyPr/>
        <a:lstStyle/>
        <a:p>
          <a:endParaRPr lang="en-US"/>
        </a:p>
      </dgm:t>
    </dgm:pt>
    <dgm:pt modelId="{68E38164-714E-4047-A632-958DAD3831DA}" type="sibTrans" cxnId="{BB04847A-EEBE-4080-BC8A-894AEAD5CB71}">
      <dgm:prSet/>
      <dgm:spPr/>
      <dgm:t>
        <a:bodyPr/>
        <a:lstStyle/>
        <a:p>
          <a:endParaRPr lang="en-US"/>
        </a:p>
      </dgm:t>
    </dgm:pt>
    <dgm:pt modelId="{6DA4AB88-CCD8-4694-9568-EFB0561F0040}">
      <dgm:prSet/>
      <dgm:spPr/>
      <dgm:t>
        <a:bodyPr/>
        <a:lstStyle/>
        <a:p>
          <a:pPr algn="ctr" rtl="0"/>
          <a:r>
            <a:rPr lang="en-US" dirty="0"/>
            <a:t>Sophomores (10</a:t>
          </a:r>
          <a:r>
            <a:rPr lang="en-US" baseline="30000" dirty="0"/>
            <a:t>th</a:t>
          </a:r>
          <a:r>
            <a:rPr lang="en-US" dirty="0"/>
            <a:t> Grade): </a:t>
          </a:r>
        </a:p>
        <a:p>
          <a:pPr algn="ctr" rtl="0"/>
          <a:r>
            <a:rPr lang="en-US" dirty="0"/>
            <a:t>5.0 – 10.5 credits</a:t>
          </a:r>
        </a:p>
      </dgm:t>
    </dgm:pt>
    <dgm:pt modelId="{26E29168-C5A6-4255-955A-B391D0A97053}" type="parTrans" cxnId="{F8EE9031-6592-4B96-9059-A3DDED8B57D6}">
      <dgm:prSet/>
      <dgm:spPr/>
      <dgm:t>
        <a:bodyPr/>
        <a:lstStyle/>
        <a:p>
          <a:endParaRPr lang="en-US"/>
        </a:p>
      </dgm:t>
    </dgm:pt>
    <dgm:pt modelId="{B8FC7810-119F-4B25-8B26-E030567FBC8C}" type="sibTrans" cxnId="{F8EE9031-6592-4B96-9059-A3DDED8B57D6}">
      <dgm:prSet/>
      <dgm:spPr/>
      <dgm:t>
        <a:bodyPr/>
        <a:lstStyle/>
        <a:p>
          <a:endParaRPr lang="en-US"/>
        </a:p>
      </dgm:t>
    </dgm:pt>
    <dgm:pt modelId="{EDE9E036-84A7-46B8-8E66-FDBE7B7011F3}" type="pres">
      <dgm:prSet presAssocID="{9DFEF332-D5C4-42CE-A397-DD282C89D204}" presName="outerComposite" presStyleCnt="0">
        <dgm:presLayoutVars>
          <dgm:chMax val="5"/>
          <dgm:dir/>
          <dgm:resizeHandles val="exact"/>
        </dgm:presLayoutVars>
      </dgm:prSet>
      <dgm:spPr/>
    </dgm:pt>
    <dgm:pt modelId="{FF1D4D0D-3CAD-4B87-B501-FFCF05F7D8D4}" type="pres">
      <dgm:prSet presAssocID="{9DFEF332-D5C4-42CE-A397-DD282C89D204}" presName="dummyMaxCanvas" presStyleCnt="0">
        <dgm:presLayoutVars/>
      </dgm:prSet>
      <dgm:spPr/>
    </dgm:pt>
    <dgm:pt modelId="{DEDBCD21-4A08-46C3-913F-0FD563F29327}" type="pres">
      <dgm:prSet presAssocID="{9DFEF332-D5C4-42CE-A397-DD282C89D204}" presName="FourNodes_1" presStyleLbl="node1" presStyleIdx="0" presStyleCnt="4">
        <dgm:presLayoutVars>
          <dgm:bulletEnabled val="1"/>
        </dgm:presLayoutVars>
      </dgm:prSet>
      <dgm:spPr/>
    </dgm:pt>
    <dgm:pt modelId="{BD800871-7E08-43F3-9A8D-D6CFF76F86E3}" type="pres">
      <dgm:prSet presAssocID="{9DFEF332-D5C4-42CE-A397-DD282C89D204}" presName="FourNodes_2" presStyleLbl="node1" presStyleIdx="1" presStyleCnt="4">
        <dgm:presLayoutVars>
          <dgm:bulletEnabled val="1"/>
        </dgm:presLayoutVars>
      </dgm:prSet>
      <dgm:spPr/>
    </dgm:pt>
    <dgm:pt modelId="{7D273FC0-0071-4DB6-903B-726D500D8472}" type="pres">
      <dgm:prSet presAssocID="{9DFEF332-D5C4-42CE-A397-DD282C89D204}" presName="FourNodes_3" presStyleLbl="node1" presStyleIdx="2" presStyleCnt="4">
        <dgm:presLayoutVars>
          <dgm:bulletEnabled val="1"/>
        </dgm:presLayoutVars>
      </dgm:prSet>
      <dgm:spPr/>
    </dgm:pt>
    <dgm:pt modelId="{4C0EADC7-6A34-4E74-BB6F-8A6FBB754850}" type="pres">
      <dgm:prSet presAssocID="{9DFEF332-D5C4-42CE-A397-DD282C89D204}" presName="FourNodes_4" presStyleLbl="node1" presStyleIdx="3" presStyleCnt="4">
        <dgm:presLayoutVars>
          <dgm:bulletEnabled val="1"/>
        </dgm:presLayoutVars>
      </dgm:prSet>
      <dgm:spPr/>
    </dgm:pt>
    <dgm:pt modelId="{314B9CC7-542D-4B2B-8E3B-C4A060D5E70F}" type="pres">
      <dgm:prSet presAssocID="{9DFEF332-D5C4-42CE-A397-DD282C89D204}" presName="FourConn_1-2" presStyleLbl="fgAccFollowNode1" presStyleIdx="0" presStyleCnt="3" custAng="10800000">
        <dgm:presLayoutVars>
          <dgm:bulletEnabled val="1"/>
        </dgm:presLayoutVars>
      </dgm:prSet>
      <dgm:spPr/>
    </dgm:pt>
    <dgm:pt modelId="{4BE46399-FFE9-4D89-A15F-D53B58944BFA}" type="pres">
      <dgm:prSet presAssocID="{9DFEF332-D5C4-42CE-A397-DD282C89D204}" presName="FourConn_2-3" presStyleLbl="fgAccFollowNode1" presStyleIdx="1" presStyleCnt="3" custAng="10800000">
        <dgm:presLayoutVars>
          <dgm:bulletEnabled val="1"/>
        </dgm:presLayoutVars>
      </dgm:prSet>
      <dgm:spPr/>
    </dgm:pt>
    <dgm:pt modelId="{DB05FF42-E977-48BE-809B-2569A744643C}" type="pres">
      <dgm:prSet presAssocID="{9DFEF332-D5C4-42CE-A397-DD282C89D204}" presName="FourConn_3-4" presStyleLbl="fgAccFollowNode1" presStyleIdx="2" presStyleCnt="3" custAng="10800000">
        <dgm:presLayoutVars>
          <dgm:bulletEnabled val="1"/>
        </dgm:presLayoutVars>
      </dgm:prSet>
      <dgm:spPr/>
    </dgm:pt>
    <dgm:pt modelId="{4FBC3BF5-F65E-4DD5-9FB4-13AFE5A90A63}" type="pres">
      <dgm:prSet presAssocID="{9DFEF332-D5C4-42CE-A397-DD282C89D204}" presName="FourNodes_1_text" presStyleLbl="node1" presStyleIdx="3" presStyleCnt="4">
        <dgm:presLayoutVars>
          <dgm:bulletEnabled val="1"/>
        </dgm:presLayoutVars>
      </dgm:prSet>
      <dgm:spPr/>
    </dgm:pt>
    <dgm:pt modelId="{196A7D2B-AECC-4F47-8D74-50F45F3B516D}" type="pres">
      <dgm:prSet presAssocID="{9DFEF332-D5C4-42CE-A397-DD282C89D204}" presName="FourNodes_2_text" presStyleLbl="node1" presStyleIdx="3" presStyleCnt="4">
        <dgm:presLayoutVars>
          <dgm:bulletEnabled val="1"/>
        </dgm:presLayoutVars>
      </dgm:prSet>
      <dgm:spPr/>
    </dgm:pt>
    <dgm:pt modelId="{C85A8F9D-DAEE-4F2E-A6CD-6ACD5C989098}" type="pres">
      <dgm:prSet presAssocID="{9DFEF332-D5C4-42CE-A397-DD282C89D204}" presName="FourNodes_3_text" presStyleLbl="node1" presStyleIdx="3" presStyleCnt="4">
        <dgm:presLayoutVars>
          <dgm:bulletEnabled val="1"/>
        </dgm:presLayoutVars>
      </dgm:prSet>
      <dgm:spPr/>
    </dgm:pt>
    <dgm:pt modelId="{878423AC-D5D5-4589-8F4D-A7D0C080C396}" type="pres">
      <dgm:prSet presAssocID="{9DFEF332-D5C4-42CE-A397-DD282C89D20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8EE9031-6592-4B96-9059-A3DDED8B57D6}" srcId="{9DFEF332-D5C4-42CE-A397-DD282C89D204}" destId="{6DA4AB88-CCD8-4694-9568-EFB0561F0040}" srcOrd="2" destOrd="0" parTransId="{26E29168-C5A6-4255-955A-B391D0A97053}" sibTransId="{B8FC7810-119F-4B25-8B26-E030567FBC8C}"/>
    <dgm:cxn modelId="{B14F7939-1A86-49D1-B769-65CCD4CFBBC8}" srcId="{9DFEF332-D5C4-42CE-A397-DD282C89D204}" destId="{FFD216A9-B088-4374-9A7D-6C2E4D54DC81}" srcOrd="0" destOrd="0" parTransId="{4A82BB7F-BAC5-4E83-8E0A-F67A1A0D36A3}" sibTransId="{D7879C5B-3280-467C-BD87-306617DBA116}"/>
    <dgm:cxn modelId="{1D40593C-8D16-4F7A-8F90-1611838288F8}" type="presOf" srcId="{9DFEF332-D5C4-42CE-A397-DD282C89D204}" destId="{EDE9E036-84A7-46B8-8E66-FDBE7B7011F3}" srcOrd="0" destOrd="0" presId="urn:microsoft.com/office/officeart/2005/8/layout/vProcess5"/>
    <dgm:cxn modelId="{CF378B5F-A25A-4258-A1EC-CA4DFD9FC44B}" type="presOf" srcId="{6DA4AB88-CCD8-4694-9568-EFB0561F0040}" destId="{7D273FC0-0071-4DB6-903B-726D500D8472}" srcOrd="0" destOrd="0" presId="urn:microsoft.com/office/officeart/2005/8/layout/vProcess5"/>
    <dgm:cxn modelId="{8CEB9053-347E-4893-A0B0-AB3A96173B68}" type="presOf" srcId="{FFD216A9-B088-4374-9A7D-6C2E4D54DC81}" destId="{4FBC3BF5-F65E-4DD5-9FB4-13AFE5A90A63}" srcOrd="1" destOrd="0" presId="urn:microsoft.com/office/officeart/2005/8/layout/vProcess5"/>
    <dgm:cxn modelId="{BB04847A-EEBE-4080-BC8A-894AEAD5CB71}" srcId="{9DFEF332-D5C4-42CE-A397-DD282C89D204}" destId="{E5A5BDC9-E6A5-45FD-A7F2-737285D4B12C}" srcOrd="3" destOrd="0" parTransId="{42831F7A-F5C9-4F1A-B1B8-616ACD3A0985}" sibTransId="{68E38164-714E-4047-A632-958DAD3831DA}"/>
    <dgm:cxn modelId="{7C00EF8C-EA5D-4F59-919A-C88FD5D47D1B}" type="presOf" srcId="{EC147FB1-9FBB-4022-BDDB-364996C32345}" destId="{BD800871-7E08-43F3-9A8D-D6CFF76F86E3}" srcOrd="0" destOrd="0" presId="urn:microsoft.com/office/officeart/2005/8/layout/vProcess5"/>
    <dgm:cxn modelId="{CF20D995-B256-403A-8226-D6305BA292FE}" type="presOf" srcId="{EC147FB1-9FBB-4022-BDDB-364996C32345}" destId="{196A7D2B-AECC-4F47-8D74-50F45F3B516D}" srcOrd="1" destOrd="0" presId="urn:microsoft.com/office/officeart/2005/8/layout/vProcess5"/>
    <dgm:cxn modelId="{787727AB-CDE8-4702-AF5C-5BA100EBD377}" srcId="{9DFEF332-D5C4-42CE-A397-DD282C89D204}" destId="{EC147FB1-9FBB-4022-BDDB-364996C32345}" srcOrd="1" destOrd="0" parTransId="{18D4C1C3-92B0-4AD3-8AF3-57CFA5AF2726}" sibTransId="{CD83DFE4-5838-4713-B443-DC03397868A1}"/>
    <dgm:cxn modelId="{C94F0BAE-EFB7-4449-B580-664DDE6C205D}" type="presOf" srcId="{FFD216A9-B088-4374-9A7D-6C2E4D54DC81}" destId="{DEDBCD21-4A08-46C3-913F-0FD563F29327}" srcOrd="0" destOrd="0" presId="urn:microsoft.com/office/officeart/2005/8/layout/vProcess5"/>
    <dgm:cxn modelId="{65A110B5-BE45-4756-9844-D2D570600733}" type="presOf" srcId="{E5A5BDC9-E6A5-45FD-A7F2-737285D4B12C}" destId="{878423AC-D5D5-4589-8F4D-A7D0C080C396}" srcOrd="1" destOrd="0" presId="urn:microsoft.com/office/officeart/2005/8/layout/vProcess5"/>
    <dgm:cxn modelId="{4B5B50BE-1372-4FD5-B656-B3AD2D58D9D9}" type="presOf" srcId="{D7879C5B-3280-467C-BD87-306617DBA116}" destId="{314B9CC7-542D-4B2B-8E3B-C4A060D5E70F}" srcOrd="0" destOrd="0" presId="urn:microsoft.com/office/officeart/2005/8/layout/vProcess5"/>
    <dgm:cxn modelId="{6D1771DA-ADAA-4480-A12B-C151C63656DF}" type="presOf" srcId="{E5A5BDC9-E6A5-45FD-A7F2-737285D4B12C}" destId="{4C0EADC7-6A34-4E74-BB6F-8A6FBB754850}" srcOrd="0" destOrd="0" presId="urn:microsoft.com/office/officeart/2005/8/layout/vProcess5"/>
    <dgm:cxn modelId="{F19DC9DE-AD16-4452-97F1-4825756496E3}" type="presOf" srcId="{6DA4AB88-CCD8-4694-9568-EFB0561F0040}" destId="{C85A8F9D-DAEE-4F2E-A6CD-6ACD5C989098}" srcOrd="1" destOrd="0" presId="urn:microsoft.com/office/officeart/2005/8/layout/vProcess5"/>
    <dgm:cxn modelId="{6540B0E2-37F9-4518-B0FC-5B79F093F052}" type="presOf" srcId="{B8FC7810-119F-4B25-8B26-E030567FBC8C}" destId="{DB05FF42-E977-48BE-809B-2569A744643C}" srcOrd="0" destOrd="0" presId="urn:microsoft.com/office/officeart/2005/8/layout/vProcess5"/>
    <dgm:cxn modelId="{2A379BFD-2CB1-48A6-97E2-F09BF046E22D}" type="presOf" srcId="{CD83DFE4-5838-4713-B443-DC03397868A1}" destId="{4BE46399-FFE9-4D89-A15F-D53B58944BFA}" srcOrd="0" destOrd="0" presId="urn:microsoft.com/office/officeart/2005/8/layout/vProcess5"/>
    <dgm:cxn modelId="{20A8BC3B-CEF8-4C61-B72A-4339DCE0C48A}" type="presParOf" srcId="{EDE9E036-84A7-46B8-8E66-FDBE7B7011F3}" destId="{FF1D4D0D-3CAD-4B87-B501-FFCF05F7D8D4}" srcOrd="0" destOrd="0" presId="urn:microsoft.com/office/officeart/2005/8/layout/vProcess5"/>
    <dgm:cxn modelId="{4DF6AB5D-20A4-4E68-9139-CF58BFBAFCE8}" type="presParOf" srcId="{EDE9E036-84A7-46B8-8E66-FDBE7B7011F3}" destId="{DEDBCD21-4A08-46C3-913F-0FD563F29327}" srcOrd="1" destOrd="0" presId="urn:microsoft.com/office/officeart/2005/8/layout/vProcess5"/>
    <dgm:cxn modelId="{42A286F4-EC3D-4E30-BA50-E5434E4DCA4F}" type="presParOf" srcId="{EDE9E036-84A7-46B8-8E66-FDBE7B7011F3}" destId="{BD800871-7E08-43F3-9A8D-D6CFF76F86E3}" srcOrd="2" destOrd="0" presId="urn:microsoft.com/office/officeart/2005/8/layout/vProcess5"/>
    <dgm:cxn modelId="{4DDAEC91-3D6B-40CF-98F8-C948E7A4DF45}" type="presParOf" srcId="{EDE9E036-84A7-46B8-8E66-FDBE7B7011F3}" destId="{7D273FC0-0071-4DB6-903B-726D500D8472}" srcOrd="3" destOrd="0" presId="urn:microsoft.com/office/officeart/2005/8/layout/vProcess5"/>
    <dgm:cxn modelId="{F5E8654A-463B-4BC1-A210-255BCB99D2BE}" type="presParOf" srcId="{EDE9E036-84A7-46B8-8E66-FDBE7B7011F3}" destId="{4C0EADC7-6A34-4E74-BB6F-8A6FBB754850}" srcOrd="4" destOrd="0" presId="urn:microsoft.com/office/officeart/2005/8/layout/vProcess5"/>
    <dgm:cxn modelId="{DA74975E-C544-458D-B890-9D7406E4009C}" type="presParOf" srcId="{EDE9E036-84A7-46B8-8E66-FDBE7B7011F3}" destId="{314B9CC7-542D-4B2B-8E3B-C4A060D5E70F}" srcOrd="5" destOrd="0" presId="urn:microsoft.com/office/officeart/2005/8/layout/vProcess5"/>
    <dgm:cxn modelId="{15EF594C-389E-4D2F-B43D-D310F8820872}" type="presParOf" srcId="{EDE9E036-84A7-46B8-8E66-FDBE7B7011F3}" destId="{4BE46399-FFE9-4D89-A15F-D53B58944BFA}" srcOrd="6" destOrd="0" presId="urn:microsoft.com/office/officeart/2005/8/layout/vProcess5"/>
    <dgm:cxn modelId="{2D2E006A-9134-4840-8786-6ACABD6026E1}" type="presParOf" srcId="{EDE9E036-84A7-46B8-8E66-FDBE7B7011F3}" destId="{DB05FF42-E977-48BE-809B-2569A744643C}" srcOrd="7" destOrd="0" presId="urn:microsoft.com/office/officeart/2005/8/layout/vProcess5"/>
    <dgm:cxn modelId="{ED2F2270-6562-4EF3-951B-3D505A79B75A}" type="presParOf" srcId="{EDE9E036-84A7-46B8-8E66-FDBE7B7011F3}" destId="{4FBC3BF5-F65E-4DD5-9FB4-13AFE5A90A63}" srcOrd="8" destOrd="0" presId="urn:microsoft.com/office/officeart/2005/8/layout/vProcess5"/>
    <dgm:cxn modelId="{44FDD11B-370E-40BF-B679-22391640883C}" type="presParOf" srcId="{EDE9E036-84A7-46B8-8E66-FDBE7B7011F3}" destId="{196A7D2B-AECC-4F47-8D74-50F45F3B516D}" srcOrd="9" destOrd="0" presId="urn:microsoft.com/office/officeart/2005/8/layout/vProcess5"/>
    <dgm:cxn modelId="{577C1E91-804A-403A-AC5C-2A3B25E4C339}" type="presParOf" srcId="{EDE9E036-84A7-46B8-8E66-FDBE7B7011F3}" destId="{C85A8F9D-DAEE-4F2E-A6CD-6ACD5C989098}" srcOrd="10" destOrd="0" presId="urn:microsoft.com/office/officeart/2005/8/layout/vProcess5"/>
    <dgm:cxn modelId="{805DD2E6-CCB0-43FF-9967-7B84E716F8FB}" type="presParOf" srcId="{EDE9E036-84A7-46B8-8E66-FDBE7B7011F3}" destId="{878423AC-D5D5-4589-8F4D-A7D0C080C39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D4D867-4E17-4834-ABD1-F88FC3A23609}" type="doc">
      <dgm:prSet loTypeId="urn:microsoft.com/office/officeart/2005/8/layout/h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75658-97E6-4492-AC38-F1B2D74479EF}">
      <dgm:prSet phldrT="[Text]" custT="1"/>
      <dgm:spPr/>
      <dgm:t>
        <a:bodyPr/>
        <a:lstStyle/>
        <a:p>
          <a:r>
            <a:rPr lang="en-US" sz="2400" dirty="0"/>
            <a:t> GA State </a:t>
          </a:r>
        </a:p>
      </dgm:t>
    </dgm:pt>
    <dgm:pt modelId="{8C9C67C6-E225-45FD-998F-EA2DBB452831}" type="parTrans" cxnId="{F12F0452-4343-48F3-900A-DBF64D32703B}">
      <dgm:prSet/>
      <dgm:spPr/>
      <dgm:t>
        <a:bodyPr/>
        <a:lstStyle/>
        <a:p>
          <a:endParaRPr lang="en-US"/>
        </a:p>
      </dgm:t>
    </dgm:pt>
    <dgm:pt modelId="{7920AB3A-F887-4E78-B70B-F0FAF290518E}" type="sibTrans" cxnId="{F12F0452-4343-48F3-900A-DBF64D32703B}">
      <dgm:prSet/>
      <dgm:spPr/>
      <dgm:t>
        <a:bodyPr/>
        <a:lstStyle/>
        <a:p>
          <a:endParaRPr lang="en-US"/>
        </a:p>
      </dgm:t>
    </dgm:pt>
    <dgm:pt modelId="{8EC844F9-02DE-4823-9049-09269A159ABD}">
      <dgm:prSet phldrT="[Text]" custT="1"/>
      <dgm:spPr/>
      <dgm:t>
        <a:bodyPr/>
        <a:lstStyle/>
        <a:p>
          <a:r>
            <a:rPr lang="en-US" sz="2400"/>
            <a:t>GA College</a:t>
          </a:r>
          <a:endParaRPr lang="en-US" sz="2400" dirty="0"/>
        </a:p>
      </dgm:t>
    </dgm:pt>
    <dgm:pt modelId="{B1EF9A3A-BBEE-4EFA-9911-744223E72638}" type="parTrans" cxnId="{7C6ADABB-824A-4981-A39B-6A36DBC2EE24}">
      <dgm:prSet/>
      <dgm:spPr/>
      <dgm:t>
        <a:bodyPr/>
        <a:lstStyle/>
        <a:p>
          <a:endParaRPr lang="en-US"/>
        </a:p>
      </dgm:t>
    </dgm:pt>
    <dgm:pt modelId="{ABF2C073-8AC2-47D6-AC9F-36B53E5F1BBE}" type="sibTrans" cxnId="{7C6ADABB-824A-4981-A39B-6A36DBC2EE24}">
      <dgm:prSet/>
      <dgm:spPr/>
      <dgm:t>
        <a:bodyPr/>
        <a:lstStyle/>
        <a:p>
          <a:endParaRPr lang="en-US"/>
        </a:p>
      </dgm:t>
    </dgm:pt>
    <dgm:pt modelId="{02C5C684-5398-43D6-8AEF-8A9B06C5FB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629C14DE-5C6A-4DF5-8418-84A588039890}" type="parTrans" cxnId="{39446946-151A-4EE7-819C-66A4C6D785FD}">
      <dgm:prSet/>
      <dgm:spPr/>
      <dgm:t>
        <a:bodyPr/>
        <a:lstStyle/>
        <a:p>
          <a:endParaRPr lang="en-US"/>
        </a:p>
      </dgm:t>
    </dgm:pt>
    <dgm:pt modelId="{18ECA1D5-A99D-477C-9CC2-0BD60AAF46F3}" type="sibTrans" cxnId="{39446946-151A-4EE7-819C-66A4C6D785FD}">
      <dgm:prSet/>
      <dgm:spPr/>
      <dgm:t>
        <a:bodyPr/>
        <a:lstStyle/>
        <a:p>
          <a:endParaRPr lang="en-US"/>
        </a:p>
      </dgm:t>
    </dgm:pt>
    <dgm:pt modelId="{EDC1C3EB-E411-4DE3-B909-459AACF4BAF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03ADD2C3-77A1-44AC-BA9E-0B492163390B}" type="parTrans" cxnId="{6D84C192-5AEE-429D-A7B9-0AB96C905DF9}">
      <dgm:prSet/>
      <dgm:spPr/>
      <dgm:t>
        <a:bodyPr/>
        <a:lstStyle/>
        <a:p>
          <a:endParaRPr lang="en-US"/>
        </a:p>
      </dgm:t>
    </dgm:pt>
    <dgm:pt modelId="{5CED0C76-CA43-4CC6-A2C6-C8D8876A9252}" type="sibTrans" cxnId="{6D84C192-5AEE-429D-A7B9-0AB96C905DF9}">
      <dgm:prSet/>
      <dgm:spPr/>
      <dgm:t>
        <a:bodyPr/>
        <a:lstStyle/>
        <a:p>
          <a:endParaRPr lang="en-US"/>
        </a:p>
      </dgm:t>
    </dgm:pt>
    <dgm:pt modelId="{7202A731-FC0A-4B28-96AB-8116442A1F7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2AEE4FF1-1EF1-42C0-AF62-475C053184B6}" type="parTrans" cxnId="{184C77A0-2ABC-4C50-8185-8B9D5F4B7400}">
      <dgm:prSet/>
      <dgm:spPr/>
      <dgm:t>
        <a:bodyPr/>
        <a:lstStyle/>
        <a:p>
          <a:endParaRPr lang="en-US"/>
        </a:p>
      </dgm:t>
    </dgm:pt>
    <dgm:pt modelId="{C7124747-3932-43AC-AC4C-5F8FA47C0A62}" type="sibTrans" cxnId="{184C77A0-2ABC-4C50-8185-8B9D5F4B7400}">
      <dgm:prSet/>
      <dgm:spPr/>
      <dgm:t>
        <a:bodyPr/>
        <a:lstStyle/>
        <a:p>
          <a:endParaRPr lang="en-US"/>
        </a:p>
      </dgm:t>
    </dgm:pt>
    <dgm:pt modelId="{B2B581A8-82DF-4B1A-BC74-26F1818E9348}">
      <dgm:prSet phldrT="[Text]" custT="1"/>
      <dgm:spPr/>
      <dgm:t>
        <a:bodyPr/>
        <a:lstStyle/>
        <a:p>
          <a:r>
            <a:rPr lang="en-US" sz="2400"/>
            <a:t>Columbus State</a:t>
          </a:r>
          <a:endParaRPr lang="en-US" sz="2400" dirty="0"/>
        </a:p>
      </dgm:t>
    </dgm:pt>
    <dgm:pt modelId="{41A44F57-C4BF-488B-9EF6-8DB712082CEF}" type="sibTrans" cxnId="{5AD585AC-F970-45AE-99B5-182A5ABF65D5}">
      <dgm:prSet/>
      <dgm:spPr/>
      <dgm:t>
        <a:bodyPr/>
        <a:lstStyle/>
        <a:p>
          <a:endParaRPr lang="en-US"/>
        </a:p>
      </dgm:t>
    </dgm:pt>
    <dgm:pt modelId="{596797BA-F3BA-40A5-8047-91C6DDB1BEFD}" type="parTrans" cxnId="{5AD585AC-F970-45AE-99B5-182A5ABF65D5}">
      <dgm:prSet/>
      <dgm:spPr/>
      <dgm:t>
        <a:bodyPr/>
        <a:lstStyle/>
        <a:p>
          <a:endParaRPr lang="en-US"/>
        </a:p>
      </dgm:t>
    </dgm:pt>
    <dgm:pt modelId="{447484D7-B014-4AE2-9429-8926B97FCB01}">
      <dgm:prSet phldrT="[Text]" custT="1"/>
      <dgm:spPr/>
      <dgm:t>
        <a:bodyPr/>
        <a:lstStyle/>
        <a:p>
          <a:r>
            <a:rPr lang="en-US" sz="2400"/>
            <a:t>Kennesaw State</a:t>
          </a:r>
          <a:endParaRPr lang="en-US" sz="2400" dirty="0"/>
        </a:p>
      </dgm:t>
    </dgm:pt>
    <dgm:pt modelId="{64473D99-E338-45B1-B808-18BFEDC8A0C9}" type="parTrans" cxnId="{64B7FDF1-6C0B-493F-A64F-730015F3AA78}">
      <dgm:prSet/>
      <dgm:spPr/>
      <dgm:t>
        <a:bodyPr/>
        <a:lstStyle/>
        <a:p>
          <a:endParaRPr lang="en-US"/>
        </a:p>
      </dgm:t>
    </dgm:pt>
    <dgm:pt modelId="{97E4778F-1E17-40A2-8450-066107036035}" type="sibTrans" cxnId="{64B7FDF1-6C0B-493F-A64F-730015F3AA78}">
      <dgm:prSet/>
      <dgm:spPr/>
      <dgm:t>
        <a:bodyPr/>
        <a:lstStyle/>
        <a:p>
          <a:endParaRPr lang="en-US"/>
        </a:p>
      </dgm:t>
    </dgm:pt>
    <dgm:pt modelId="{1148B959-2086-4EAA-9310-889C0869FF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15389DAC-8D3E-4358-9632-1A1560387795}" type="parTrans" cxnId="{C648382F-D045-4C97-905F-E7D382EBF289}">
      <dgm:prSet/>
      <dgm:spPr/>
      <dgm:t>
        <a:bodyPr/>
        <a:lstStyle/>
        <a:p>
          <a:endParaRPr lang="en-US"/>
        </a:p>
      </dgm:t>
    </dgm:pt>
    <dgm:pt modelId="{10160574-CD16-4C05-8909-02F2BA4BAB67}" type="sibTrans" cxnId="{C648382F-D045-4C97-905F-E7D382EBF289}">
      <dgm:prSet/>
      <dgm:spPr/>
      <dgm:t>
        <a:bodyPr/>
        <a:lstStyle/>
        <a:p>
          <a:endParaRPr lang="en-US"/>
        </a:p>
      </dgm:t>
    </dgm:pt>
    <dgm:pt modelId="{F0DEE42E-D519-4106-B487-F0388D73BEDD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GPA: 3.3 – 3.8 (low - high “B”)</a:t>
          </a:r>
        </a:p>
      </dgm:t>
    </dgm:pt>
    <dgm:pt modelId="{D89C8AB0-D856-4739-86CB-C6289D7CDD9C}" type="parTrans" cxnId="{811D2F59-5E1F-4CF2-A343-BCD06726219B}">
      <dgm:prSet/>
      <dgm:spPr/>
      <dgm:t>
        <a:bodyPr/>
        <a:lstStyle/>
        <a:p>
          <a:endParaRPr lang="en-US"/>
        </a:p>
      </dgm:t>
    </dgm:pt>
    <dgm:pt modelId="{5DFA1B13-B2E8-474B-B8AF-1B928B46F771}" type="sibTrans" cxnId="{811D2F59-5E1F-4CF2-A343-BCD06726219B}">
      <dgm:prSet/>
      <dgm:spPr/>
      <dgm:t>
        <a:bodyPr/>
        <a:lstStyle/>
        <a:p>
          <a:endParaRPr lang="en-US"/>
        </a:p>
      </dgm:t>
    </dgm:pt>
    <dgm:pt modelId="{4FABE794-3BFB-4468-BEFB-444B0FDBF288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SAT: 1070 - 1260</a:t>
          </a:r>
        </a:p>
      </dgm:t>
    </dgm:pt>
    <dgm:pt modelId="{44C2C494-79FA-4AA3-AF98-39EDBB2917E7}" type="parTrans" cxnId="{11D03870-6F92-4121-8894-279D0ABB4BE8}">
      <dgm:prSet/>
      <dgm:spPr/>
      <dgm:t>
        <a:bodyPr/>
        <a:lstStyle/>
        <a:p>
          <a:endParaRPr lang="en-US"/>
        </a:p>
      </dgm:t>
    </dgm:pt>
    <dgm:pt modelId="{962EF94A-60EA-4949-85B4-DD0D97AC09A3}" type="sibTrans" cxnId="{11D03870-6F92-4121-8894-279D0ABB4BE8}">
      <dgm:prSet/>
      <dgm:spPr/>
      <dgm:t>
        <a:bodyPr/>
        <a:lstStyle/>
        <a:p>
          <a:endParaRPr lang="en-US"/>
        </a:p>
      </dgm:t>
    </dgm:pt>
    <dgm:pt modelId="{5DF1A00A-5435-49DC-891C-6EB5A2661CE0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ACT:  21-28</a:t>
          </a:r>
        </a:p>
      </dgm:t>
    </dgm:pt>
    <dgm:pt modelId="{DF2B70B5-2BCA-4B48-B703-E2CF723C759B}" type="parTrans" cxnId="{0A3457F7-83D3-45E7-BDE7-071282274B2E}">
      <dgm:prSet/>
      <dgm:spPr/>
      <dgm:t>
        <a:bodyPr/>
        <a:lstStyle/>
        <a:p>
          <a:endParaRPr lang="en-US"/>
        </a:p>
      </dgm:t>
    </dgm:pt>
    <dgm:pt modelId="{B550915E-2A10-4B0C-A37F-9D9418018D44}" type="sibTrans" cxnId="{0A3457F7-83D3-45E7-BDE7-071282274B2E}">
      <dgm:prSet/>
      <dgm:spPr/>
      <dgm:t>
        <a:bodyPr/>
        <a:lstStyle/>
        <a:p>
          <a:endParaRPr lang="en-US"/>
        </a:p>
      </dgm:t>
    </dgm:pt>
    <dgm:pt modelId="{62902DBF-807F-4128-A820-938DA09FE1ED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In-State Tuition/Fees: $11,076</a:t>
          </a:r>
        </a:p>
      </dgm:t>
    </dgm:pt>
    <dgm:pt modelId="{D8E46868-3C3B-487C-A471-D4139EF4D5BA}" type="parTrans" cxnId="{6AABD34F-9E0B-43E8-8800-997AAA974839}">
      <dgm:prSet/>
      <dgm:spPr/>
      <dgm:t>
        <a:bodyPr/>
        <a:lstStyle/>
        <a:p>
          <a:endParaRPr lang="en-US"/>
        </a:p>
      </dgm:t>
    </dgm:pt>
    <dgm:pt modelId="{107CB6D0-456C-431A-B173-66CA0985D476}" type="sibTrans" cxnId="{6AABD34F-9E0B-43E8-8800-997AAA974839}">
      <dgm:prSet/>
      <dgm:spPr/>
      <dgm:t>
        <a:bodyPr/>
        <a:lstStyle/>
        <a:p>
          <a:endParaRPr lang="en-US"/>
        </a:p>
      </dgm:t>
    </dgm:pt>
    <dgm:pt modelId="{F230C2C7-2642-4041-BB13-97C881E473A7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dirty="0"/>
        </a:p>
      </dgm:t>
    </dgm:pt>
    <dgm:pt modelId="{AEA4CF4D-BB84-4F2C-AA87-FB3AD9401D43}" type="parTrans" cxnId="{F017EBCF-2EE3-4345-A428-9AB0DFF5EAAB}">
      <dgm:prSet/>
      <dgm:spPr/>
      <dgm:t>
        <a:bodyPr/>
        <a:lstStyle/>
        <a:p>
          <a:endParaRPr lang="en-US"/>
        </a:p>
      </dgm:t>
    </dgm:pt>
    <dgm:pt modelId="{2C2D8CC7-5A01-4BD5-92E2-54DFF6FE22A9}" type="sibTrans" cxnId="{F017EBCF-2EE3-4345-A428-9AB0DFF5EAAB}">
      <dgm:prSet/>
      <dgm:spPr/>
      <dgm:t>
        <a:bodyPr/>
        <a:lstStyle/>
        <a:p>
          <a:endParaRPr lang="en-US"/>
        </a:p>
      </dgm:t>
    </dgm:pt>
    <dgm:pt modelId="{5036AFCF-7F5B-452F-8D07-089BFD060D9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GPA: 3.39 – 3.87 (low - high “B”)</a:t>
          </a:r>
        </a:p>
      </dgm:t>
    </dgm:pt>
    <dgm:pt modelId="{6140E054-E96A-4D5F-8AC0-A54D6B3973F0}" type="parTrans" cxnId="{127C56CB-327F-4A64-A838-E7DC64AF0A0A}">
      <dgm:prSet/>
      <dgm:spPr/>
      <dgm:t>
        <a:bodyPr/>
        <a:lstStyle/>
        <a:p>
          <a:endParaRPr lang="en-US"/>
        </a:p>
      </dgm:t>
    </dgm:pt>
    <dgm:pt modelId="{97CB038F-AE35-405A-BACA-98C0B1E9E3C9}" type="sibTrans" cxnId="{127C56CB-327F-4A64-A838-E7DC64AF0A0A}">
      <dgm:prSet/>
      <dgm:spPr/>
      <dgm:t>
        <a:bodyPr/>
        <a:lstStyle/>
        <a:p>
          <a:endParaRPr lang="en-US"/>
        </a:p>
      </dgm:t>
    </dgm:pt>
    <dgm:pt modelId="{8A8D0F18-BB69-45AB-BF1F-AA78D2DE1418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SAT: 1140 - 1280</a:t>
          </a:r>
        </a:p>
      </dgm:t>
    </dgm:pt>
    <dgm:pt modelId="{16323D32-6628-4602-98B5-CFB600EC995E}" type="parTrans" cxnId="{4A990D64-1CAC-422B-8CCA-40C4E4CCA8E0}">
      <dgm:prSet/>
      <dgm:spPr/>
      <dgm:t>
        <a:bodyPr/>
        <a:lstStyle/>
        <a:p>
          <a:endParaRPr lang="en-US"/>
        </a:p>
      </dgm:t>
    </dgm:pt>
    <dgm:pt modelId="{BD649845-8273-4318-8261-E174EA6FE8E4}" type="sibTrans" cxnId="{4A990D64-1CAC-422B-8CCA-40C4E4CCA8E0}">
      <dgm:prSet/>
      <dgm:spPr/>
      <dgm:t>
        <a:bodyPr/>
        <a:lstStyle/>
        <a:p>
          <a:endParaRPr lang="en-US"/>
        </a:p>
      </dgm:t>
    </dgm:pt>
    <dgm:pt modelId="{FC92178E-F222-4E63-8D19-84C0D001464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ACT:  24-29</a:t>
          </a:r>
        </a:p>
      </dgm:t>
    </dgm:pt>
    <dgm:pt modelId="{17012FC9-3EC6-4031-8D2D-C42BA44EBBD2}" type="parTrans" cxnId="{5AE9C998-07BE-4D4E-86A3-FB14815F8659}">
      <dgm:prSet/>
      <dgm:spPr/>
      <dgm:t>
        <a:bodyPr/>
        <a:lstStyle/>
        <a:p>
          <a:endParaRPr lang="en-US"/>
        </a:p>
      </dgm:t>
    </dgm:pt>
    <dgm:pt modelId="{C37325FE-5138-4389-ACBD-2C2AC9952E00}" type="sibTrans" cxnId="{5AE9C998-07BE-4D4E-86A3-FB14815F8659}">
      <dgm:prSet/>
      <dgm:spPr/>
      <dgm:t>
        <a:bodyPr/>
        <a:lstStyle/>
        <a:p>
          <a:endParaRPr lang="en-US"/>
        </a:p>
      </dgm:t>
    </dgm:pt>
    <dgm:pt modelId="{EA14F872-77F4-4540-97E3-41016EA0AA52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In-State Tuition/Fees: $9,530</a:t>
          </a:r>
        </a:p>
      </dgm:t>
    </dgm:pt>
    <dgm:pt modelId="{D39E26FF-AAC5-4622-B480-328DB4092C86}" type="parTrans" cxnId="{4133AFFD-16B1-415D-BD24-C5F7829317F3}">
      <dgm:prSet/>
      <dgm:spPr/>
      <dgm:t>
        <a:bodyPr/>
        <a:lstStyle/>
        <a:p>
          <a:endParaRPr lang="en-US"/>
        </a:p>
      </dgm:t>
    </dgm:pt>
    <dgm:pt modelId="{21E21D56-81AD-4B15-8A16-75E4ECF91167}" type="sibTrans" cxnId="{4133AFFD-16B1-415D-BD24-C5F7829317F3}">
      <dgm:prSet/>
      <dgm:spPr/>
      <dgm:t>
        <a:bodyPr/>
        <a:lstStyle/>
        <a:p>
          <a:endParaRPr lang="en-US"/>
        </a:p>
      </dgm:t>
    </dgm:pt>
    <dgm:pt modelId="{E6170918-F887-4F46-940C-21EB5114623F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GPA:  3.4 (low “B”)</a:t>
          </a:r>
        </a:p>
      </dgm:t>
    </dgm:pt>
    <dgm:pt modelId="{649BD2FC-CD54-4DF6-B87F-E02FFCD24BA0}" type="parTrans" cxnId="{888ADE56-7D84-4A0A-9702-8DF2A6F857C7}">
      <dgm:prSet/>
      <dgm:spPr/>
      <dgm:t>
        <a:bodyPr/>
        <a:lstStyle/>
        <a:p>
          <a:endParaRPr lang="en-US"/>
        </a:p>
      </dgm:t>
    </dgm:pt>
    <dgm:pt modelId="{9AA1F3C9-F961-4A6D-AAAD-1B9B3F31556D}" type="sibTrans" cxnId="{888ADE56-7D84-4A0A-9702-8DF2A6F857C7}">
      <dgm:prSet/>
      <dgm:spPr/>
      <dgm:t>
        <a:bodyPr/>
        <a:lstStyle/>
        <a:p>
          <a:endParaRPr lang="en-US"/>
        </a:p>
      </dgm:t>
    </dgm:pt>
    <dgm:pt modelId="{CF0E4BDD-08DB-4FC8-8C16-5C3E2E8A775B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SAT: 490 Math  500 R/W </a:t>
          </a:r>
        </a:p>
      </dgm:t>
    </dgm:pt>
    <dgm:pt modelId="{D427198D-50A2-4126-8D32-E3E5B5BE10F8}" type="parTrans" cxnId="{E2F6DBA3-A971-4912-9867-2FA465F8D265}">
      <dgm:prSet/>
      <dgm:spPr/>
      <dgm:t>
        <a:bodyPr/>
        <a:lstStyle/>
        <a:p>
          <a:endParaRPr lang="en-US"/>
        </a:p>
      </dgm:t>
    </dgm:pt>
    <dgm:pt modelId="{769854FE-C669-4FF9-9197-D9D14CBC4569}" type="sibTrans" cxnId="{E2F6DBA3-A971-4912-9867-2FA465F8D265}">
      <dgm:prSet/>
      <dgm:spPr/>
      <dgm:t>
        <a:bodyPr/>
        <a:lstStyle/>
        <a:p>
          <a:endParaRPr lang="en-US"/>
        </a:p>
      </dgm:t>
    </dgm:pt>
    <dgm:pt modelId="{1809E150-9901-4105-BD60-78A182048599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ACT: 18 on sub scores </a:t>
          </a:r>
        </a:p>
      </dgm:t>
    </dgm:pt>
    <dgm:pt modelId="{25EE0F1E-78B1-4325-A4E6-CDB2D62DEEDB}" type="parTrans" cxnId="{1EC89D60-3B0A-4DBD-9B60-4DCF75D8C566}">
      <dgm:prSet/>
      <dgm:spPr/>
      <dgm:t>
        <a:bodyPr/>
        <a:lstStyle/>
        <a:p>
          <a:endParaRPr lang="en-US"/>
        </a:p>
      </dgm:t>
    </dgm:pt>
    <dgm:pt modelId="{D787C0D5-874D-4F40-AAE2-2BDFD4F4AEEB}" type="sibTrans" cxnId="{1EC89D60-3B0A-4DBD-9B60-4DCF75D8C566}">
      <dgm:prSet/>
      <dgm:spPr/>
      <dgm:t>
        <a:bodyPr/>
        <a:lstStyle/>
        <a:p>
          <a:endParaRPr lang="en-US"/>
        </a:p>
      </dgm:t>
    </dgm:pt>
    <dgm:pt modelId="{DAE40DA0-DF97-405A-9BF1-4D0AC73972E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In-State Tuition/Fees: $7,568 </a:t>
          </a:r>
          <a:endParaRPr lang="en-US" sz="1300" dirty="0">
            <a:solidFill>
              <a:srgbClr val="FF0000"/>
            </a:solidFill>
          </a:endParaRPr>
        </a:p>
      </dgm:t>
    </dgm:pt>
    <dgm:pt modelId="{2A76A5D5-555C-4271-B6D6-9C59E0BE7C49}" type="parTrans" cxnId="{595B6EF7-D817-4E2A-9EC4-2976F63F3305}">
      <dgm:prSet/>
      <dgm:spPr/>
      <dgm:t>
        <a:bodyPr/>
        <a:lstStyle/>
        <a:p>
          <a:endParaRPr lang="en-US"/>
        </a:p>
      </dgm:t>
    </dgm:pt>
    <dgm:pt modelId="{7988AA98-03E3-4E12-98C1-27FDA47CDE0B}" type="sibTrans" cxnId="{595B6EF7-D817-4E2A-9EC4-2976F63F3305}">
      <dgm:prSet/>
      <dgm:spPr/>
      <dgm:t>
        <a:bodyPr/>
        <a:lstStyle/>
        <a:p>
          <a:endParaRPr lang="en-US"/>
        </a:p>
      </dgm:t>
    </dgm:pt>
    <dgm:pt modelId="{24F9CFBC-D436-4421-9633-FF850D97FFBB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GPA: </a:t>
          </a:r>
          <a:r>
            <a:rPr lang="en-US" sz="1300" dirty="0">
              <a:solidFill>
                <a:schemeClr val="tx1"/>
              </a:solidFill>
            </a:rPr>
            <a:t>2.5  (low ”B”)</a:t>
          </a:r>
        </a:p>
      </dgm:t>
    </dgm:pt>
    <dgm:pt modelId="{0AC3A9BA-0F4B-4A12-B190-780D37952810}" type="parTrans" cxnId="{7E66AA9B-C3DA-4B04-B48C-BA05C53C16CB}">
      <dgm:prSet/>
      <dgm:spPr/>
      <dgm:t>
        <a:bodyPr/>
        <a:lstStyle/>
        <a:p>
          <a:endParaRPr lang="en-US"/>
        </a:p>
      </dgm:t>
    </dgm:pt>
    <dgm:pt modelId="{22D96A0F-E743-4760-AB72-970A276C44A7}" type="sibTrans" cxnId="{7E66AA9B-C3DA-4B04-B48C-BA05C53C16CB}">
      <dgm:prSet/>
      <dgm:spPr/>
      <dgm:t>
        <a:bodyPr/>
        <a:lstStyle/>
        <a:p>
          <a:endParaRPr lang="en-US"/>
        </a:p>
      </dgm:t>
    </dgm:pt>
    <dgm:pt modelId="{B35DFFC5-01E4-4E3E-A274-89A23C573662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 Average SAT:  440 Math  480 R/W</a:t>
          </a:r>
        </a:p>
      </dgm:t>
    </dgm:pt>
    <dgm:pt modelId="{A0D95B6A-2B67-4CFB-9B57-21A49D1E7973}" type="parTrans" cxnId="{161AA829-31A7-467E-9D2C-2C348A39B5EE}">
      <dgm:prSet/>
      <dgm:spPr/>
      <dgm:t>
        <a:bodyPr/>
        <a:lstStyle/>
        <a:p>
          <a:endParaRPr lang="en-US"/>
        </a:p>
      </dgm:t>
    </dgm:pt>
    <dgm:pt modelId="{3DC14BBF-7B34-404D-B25C-76CFE9FF3AB3}" type="sibTrans" cxnId="{161AA829-31A7-467E-9D2C-2C348A39B5EE}">
      <dgm:prSet/>
      <dgm:spPr/>
      <dgm:t>
        <a:bodyPr/>
        <a:lstStyle/>
        <a:p>
          <a:endParaRPr lang="en-US"/>
        </a:p>
      </dgm:t>
    </dgm:pt>
    <dgm:pt modelId="{3C08D557-37C3-4688-8771-49BBACE0159B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t-BR" sz="1300" dirty="0"/>
            <a:t> Average ACT:  17 - E, R, &amp; M</a:t>
          </a:r>
          <a:endParaRPr lang="en-US" sz="1300" dirty="0"/>
        </a:p>
      </dgm:t>
    </dgm:pt>
    <dgm:pt modelId="{F13908D4-F785-4951-B9BA-0FB890BF1A30}" type="parTrans" cxnId="{35AB5145-00E7-4CD4-A908-2E5F9C599550}">
      <dgm:prSet/>
      <dgm:spPr/>
      <dgm:t>
        <a:bodyPr/>
        <a:lstStyle/>
        <a:p>
          <a:endParaRPr lang="en-US"/>
        </a:p>
      </dgm:t>
    </dgm:pt>
    <dgm:pt modelId="{80FE5617-FC83-4F96-9FAA-742A0350DF02}" type="sibTrans" cxnId="{35AB5145-00E7-4CD4-A908-2E5F9C599550}">
      <dgm:prSet/>
      <dgm:spPr/>
      <dgm:t>
        <a:bodyPr/>
        <a:lstStyle/>
        <a:p>
          <a:endParaRPr lang="en-US"/>
        </a:p>
      </dgm:t>
    </dgm:pt>
    <dgm:pt modelId="{748D38F1-DA64-4947-832A-29B903C1F0D1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In-State Tuition/Fees: $7334</a:t>
          </a:r>
        </a:p>
      </dgm:t>
    </dgm:pt>
    <dgm:pt modelId="{EF470D93-31CA-4ED2-AD7F-1F5C4BBAC79D}" type="parTrans" cxnId="{FD66342B-50E5-440C-84F1-538EB26A8D2C}">
      <dgm:prSet/>
      <dgm:spPr/>
      <dgm:t>
        <a:bodyPr/>
        <a:lstStyle/>
        <a:p>
          <a:endParaRPr lang="en-US"/>
        </a:p>
      </dgm:t>
    </dgm:pt>
    <dgm:pt modelId="{B1829B74-41DF-4B6A-B326-B7FB15C634CF}" type="sibTrans" cxnId="{FD66342B-50E5-440C-84F1-538EB26A8D2C}">
      <dgm:prSet/>
      <dgm:spPr/>
      <dgm:t>
        <a:bodyPr/>
        <a:lstStyle/>
        <a:p>
          <a:endParaRPr lang="en-US"/>
        </a:p>
      </dgm:t>
    </dgm:pt>
    <dgm:pt modelId="{2A4D811B-4556-49F2-B3C5-A5CB05B8D52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 ~4631</a:t>
          </a:r>
          <a:endParaRPr lang="en-US" sz="1300" b="1" dirty="0"/>
        </a:p>
      </dgm:t>
    </dgm:pt>
    <dgm:pt modelId="{4B928527-BB64-4CBF-9723-77DC177C3481}" type="parTrans" cxnId="{40B5299B-A88B-4052-B406-8DD3057D9B02}">
      <dgm:prSet/>
      <dgm:spPr/>
      <dgm:t>
        <a:bodyPr/>
        <a:lstStyle/>
        <a:p>
          <a:endParaRPr lang="en-US"/>
        </a:p>
      </dgm:t>
    </dgm:pt>
    <dgm:pt modelId="{E2B21327-75F0-4962-9752-4582A4CD0641}" type="sibTrans" cxnId="{40B5299B-A88B-4052-B406-8DD3057D9B02}">
      <dgm:prSet/>
      <dgm:spPr/>
      <dgm:t>
        <a:bodyPr/>
        <a:lstStyle/>
        <a:p>
          <a:endParaRPr lang="en-US"/>
        </a:p>
      </dgm:t>
    </dgm:pt>
    <dgm:pt modelId="{ACBD4FEC-CA30-4784-BD4A-221264FF68C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~1647</a:t>
          </a:r>
          <a:endParaRPr lang="en-US" sz="1300" b="1" dirty="0"/>
        </a:p>
      </dgm:t>
    </dgm:pt>
    <dgm:pt modelId="{8B998355-7EA3-4BB5-B921-3A600C6B30B3}" type="parTrans" cxnId="{A468E5B7-9A56-43C6-8793-DC277DEB4093}">
      <dgm:prSet/>
      <dgm:spPr/>
    </dgm:pt>
    <dgm:pt modelId="{27AE3F78-6BC9-4837-8C4B-25E808720801}" type="sibTrans" cxnId="{A468E5B7-9A56-43C6-8793-DC277DEB4093}">
      <dgm:prSet/>
      <dgm:spPr/>
    </dgm:pt>
    <dgm:pt modelId="{EB5F91D6-82CE-44B2-BDD8-520399F8CBD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~6500</a:t>
          </a:r>
          <a:endParaRPr lang="en-US" sz="1300" b="1" dirty="0"/>
        </a:p>
      </dgm:t>
    </dgm:pt>
    <dgm:pt modelId="{78ECBC61-D056-4579-A4AC-0B9CA60229A5}" type="parTrans" cxnId="{BC30B0CC-B12B-4521-A689-302F291E4949}">
      <dgm:prSet/>
      <dgm:spPr/>
    </dgm:pt>
    <dgm:pt modelId="{948C29EB-A83E-472C-9A37-9474EDBB58FE}" type="sibTrans" cxnId="{BC30B0CC-B12B-4521-A689-302F291E4949}">
      <dgm:prSet/>
      <dgm:spPr/>
    </dgm:pt>
    <dgm:pt modelId="{6211F4EB-E385-4796-9BD6-00AC18F7D75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300" dirty="0"/>
            <a:t># Freshmen: ~1800</a:t>
          </a:r>
          <a:endParaRPr lang="en-US" sz="1300" b="1" dirty="0"/>
        </a:p>
      </dgm:t>
    </dgm:pt>
    <dgm:pt modelId="{AACA28B5-5B70-4AF0-A4A4-D5F657EC1D17}" type="parTrans" cxnId="{AC6502A7-FDC8-4C2E-A697-B4CA074042FB}">
      <dgm:prSet/>
      <dgm:spPr/>
    </dgm:pt>
    <dgm:pt modelId="{6A66C277-0989-4466-8ED1-ACC29D9E3826}" type="sibTrans" cxnId="{AC6502A7-FDC8-4C2E-A697-B4CA074042FB}">
      <dgm:prSet/>
      <dgm:spPr/>
    </dgm:pt>
    <dgm:pt modelId="{0C5A6E4E-A9C9-4B4D-8608-038C15305E2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E9AA15F6-B839-4511-ABE4-276D09E44D96}" type="parTrans" cxnId="{0E837B59-8C74-46DE-8BBA-BAA9AE6252CF}">
      <dgm:prSet/>
      <dgm:spPr/>
    </dgm:pt>
    <dgm:pt modelId="{882EEB52-52B9-4C1C-8F94-4FEFBC6AAF74}" type="sibTrans" cxnId="{0E837B59-8C74-46DE-8BBA-BAA9AE6252CF}">
      <dgm:prSet/>
      <dgm:spPr/>
    </dgm:pt>
    <dgm:pt modelId="{7E9A6854-B7CC-4BCF-94B3-52D21DA522B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2150FAC2-6E64-4010-AF49-0BC9DBE34A43}" type="parTrans" cxnId="{22023D1A-E459-4512-B717-4AD4EA96CCD5}">
      <dgm:prSet/>
      <dgm:spPr/>
    </dgm:pt>
    <dgm:pt modelId="{978402DD-6A46-4627-BB90-EC9EC13DBC91}" type="sibTrans" cxnId="{22023D1A-E459-4512-B717-4AD4EA96CCD5}">
      <dgm:prSet/>
      <dgm:spPr/>
    </dgm:pt>
    <dgm:pt modelId="{58C3AE82-7330-4E71-933C-257317254E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4A6ECF8A-C535-494B-817C-80E02619EE97}" type="parTrans" cxnId="{DBC9C792-C37E-49D9-BDB7-E7B0B78B0075}">
      <dgm:prSet/>
      <dgm:spPr/>
    </dgm:pt>
    <dgm:pt modelId="{0D4AE550-8516-4094-9945-DF858C9DB7CE}" type="sibTrans" cxnId="{DBC9C792-C37E-49D9-BDB7-E7B0B78B0075}">
      <dgm:prSet/>
      <dgm:spPr/>
    </dgm:pt>
    <dgm:pt modelId="{BDEE81E1-A0E5-49FF-BA9F-46DC9241F99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US" sz="1300" b="1" dirty="0"/>
        </a:p>
      </dgm:t>
    </dgm:pt>
    <dgm:pt modelId="{D661E289-7A56-48D3-BE17-52228A2414F4}" type="parTrans" cxnId="{FCF6B40C-0AEB-4156-A4D8-9F4D82BFBA15}">
      <dgm:prSet/>
      <dgm:spPr/>
    </dgm:pt>
    <dgm:pt modelId="{8E2CAD04-1EA3-4F10-9F7A-B39A6BDDA227}" type="sibTrans" cxnId="{FCF6B40C-0AEB-4156-A4D8-9F4D82BFBA15}">
      <dgm:prSet/>
      <dgm:spPr/>
    </dgm:pt>
    <dgm:pt modelId="{221493DE-D384-4C2D-B347-D095F32E1971}" type="pres">
      <dgm:prSet presAssocID="{55D4D867-4E17-4834-ABD1-F88FC3A23609}" presName="linearFlow" presStyleCnt="0">
        <dgm:presLayoutVars>
          <dgm:dir/>
          <dgm:animLvl val="lvl"/>
          <dgm:resizeHandles/>
        </dgm:presLayoutVars>
      </dgm:prSet>
      <dgm:spPr/>
    </dgm:pt>
    <dgm:pt modelId="{13096E71-BDCF-4DA6-A368-73497B895157}" type="pres">
      <dgm:prSet presAssocID="{C5A75658-97E6-4492-AC38-F1B2D74479EF}" presName="compositeNode" presStyleCnt="0">
        <dgm:presLayoutVars>
          <dgm:bulletEnabled val="1"/>
        </dgm:presLayoutVars>
      </dgm:prSet>
      <dgm:spPr/>
    </dgm:pt>
    <dgm:pt modelId="{6ACF9738-82DA-4295-90F4-F1D6BA294BF1}" type="pres">
      <dgm:prSet presAssocID="{C5A75658-97E6-4492-AC38-F1B2D74479EF}" presName="image" presStyleLbl="fgImgPlace1" presStyleIdx="0" presStyleCnt="4" custLinFactNeighborX="4927" custLinFactNeighborY="-1721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EABECC-9407-4D9B-A7AD-180D44FD1313}" type="pres">
      <dgm:prSet presAssocID="{C5A75658-97E6-4492-AC38-F1B2D74479EF}" presName="childNode" presStyleLbl="node1" presStyleIdx="0" presStyleCnt="4" custScaleY="107317">
        <dgm:presLayoutVars>
          <dgm:bulletEnabled val="1"/>
        </dgm:presLayoutVars>
      </dgm:prSet>
      <dgm:spPr/>
    </dgm:pt>
    <dgm:pt modelId="{EC3186C6-A3A8-4FED-A5E1-751AF95BE699}" type="pres">
      <dgm:prSet presAssocID="{C5A75658-97E6-4492-AC38-F1B2D74479EF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D00BB8D4-AB6E-4491-911E-10137208F0D8}" type="pres">
      <dgm:prSet presAssocID="{7920AB3A-F887-4E78-B70B-F0FAF290518E}" presName="sibTrans" presStyleCnt="0"/>
      <dgm:spPr/>
    </dgm:pt>
    <dgm:pt modelId="{9CD42A7F-8EBF-4069-A040-F8FCD8411F1D}" type="pres">
      <dgm:prSet presAssocID="{8EC844F9-02DE-4823-9049-09269A159ABD}" presName="compositeNode" presStyleCnt="0">
        <dgm:presLayoutVars>
          <dgm:bulletEnabled val="1"/>
        </dgm:presLayoutVars>
      </dgm:prSet>
      <dgm:spPr/>
    </dgm:pt>
    <dgm:pt modelId="{157A3422-5E98-4516-8770-A456D1E1DBA1}" type="pres">
      <dgm:prSet presAssocID="{8EC844F9-02DE-4823-9049-09269A159ABD}" presName="image" presStyleLbl="fgImgPlace1" presStyleIdx="1" presStyleCnt="4" custLinFactNeighborX="549" custLinFactNeighborY="-166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4E93CFA-8F2F-49A5-B097-342779E86F9E}" type="pres">
      <dgm:prSet presAssocID="{8EC844F9-02DE-4823-9049-09269A159ABD}" presName="childNode" presStyleLbl="node1" presStyleIdx="1" presStyleCnt="4" custScaleY="108865">
        <dgm:presLayoutVars>
          <dgm:bulletEnabled val="1"/>
        </dgm:presLayoutVars>
      </dgm:prSet>
      <dgm:spPr/>
    </dgm:pt>
    <dgm:pt modelId="{56D3D7B5-9BD1-44DB-A788-FC73ADE1A219}" type="pres">
      <dgm:prSet presAssocID="{8EC844F9-02DE-4823-9049-09269A159ABD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C7488FF6-4F84-4707-BD9E-50D1D8ECE415}" type="pres">
      <dgm:prSet presAssocID="{ABF2C073-8AC2-47D6-AC9F-36B53E5F1BBE}" presName="sibTrans" presStyleCnt="0"/>
      <dgm:spPr/>
    </dgm:pt>
    <dgm:pt modelId="{82FADB95-C4D3-4727-82CA-5BEA228B4625}" type="pres">
      <dgm:prSet presAssocID="{447484D7-B014-4AE2-9429-8926B97FCB01}" presName="compositeNode" presStyleCnt="0">
        <dgm:presLayoutVars>
          <dgm:bulletEnabled val="1"/>
        </dgm:presLayoutVars>
      </dgm:prSet>
      <dgm:spPr/>
    </dgm:pt>
    <dgm:pt modelId="{28A28D68-6311-44C9-8298-ECC654D6A86D}" type="pres">
      <dgm:prSet presAssocID="{447484D7-B014-4AE2-9429-8926B97FCB01}" presName="image" presStyleLbl="fgImgPlace1" presStyleIdx="2" presStyleCnt="4" custLinFactNeighborX="-1081" custLinFactNeighborY="-191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C92B1E3-23C8-4798-A548-05CEA6A821DB}" type="pres">
      <dgm:prSet presAssocID="{447484D7-B014-4AE2-9429-8926B97FCB01}" presName="childNode" presStyleLbl="node1" presStyleIdx="2" presStyleCnt="4" custScaleY="108143">
        <dgm:presLayoutVars>
          <dgm:bulletEnabled val="1"/>
        </dgm:presLayoutVars>
      </dgm:prSet>
      <dgm:spPr/>
    </dgm:pt>
    <dgm:pt modelId="{38289A6D-BD73-435E-9D1E-FF25AEA6BCA8}" type="pres">
      <dgm:prSet presAssocID="{447484D7-B014-4AE2-9429-8926B97FCB01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F051868C-7999-4A70-91CC-0022493F2FA9}" type="pres">
      <dgm:prSet presAssocID="{97E4778F-1E17-40A2-8450-066107036035}" presName="sibTrans" presStyleCnt="0"/>
      <dgm:spPr/>
    </dgm:pt>
    <dgm:pt modelId="{B41C7893-DDF4-46AF-8198-72265CB42B94}" type="pres">
      <dgm:prSet presAssocID="{B2B581A8-82DF-4B1A-BC74-26F1818E9348}" presName="compositeNode" presStyleCnt="0">
        <dgm:presLayoutVars>
          <dgm:bulletEnabled val="1"/>
        </dgm:presLayoutVars>
      </dgm:prSet>
      <dgm:spPr/>
    </dgm:pt>
    <dgm:pt modelId="{6E2D782A-5566-49F4-8A5B-B0E77109B814}" type="pres">
      <dgm:prSet presAssocID="{B2B581A8-82DF-4B1A-BC74-26F1818E9348}" presName="image" presStyleLbl="fgImgPlace1" presStyleIdx="3" presStyleCnt="4" custLinFactNeighborX="-9651" custLinFactNeighborY="-2011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B65ADDA-B04B-45CE-AD43-4404B74A2E95}" type="pres">
      <dgm:prSet presAssocID="{B2B581A8-82DF-4B1A-BC74-26F1818E9348}" presName="childNode" presStyleLbl="node1" presStyleIdx="3" presStyleCnt="4" custScaleY="107316">
        <dgm:presLayoutVars>
          <dgm:bulletEnabled val="1"/>
        </dgm:presLayoutVars>
      </dgm:prSet>
      <dgm:spPr/>
    </dgm:pt>
    <dgm:pt modelId="{FAE25561-5391-4FC5-AF62-91213B0344DC}" type="pres">
      <dgm:prSet presAssocID="{B2B581A8-82DF-4B1A-BC74-26F1818E9348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5410A700-5982-4855-A4B8-6DF3D07E8BCD}" type="presOf" srcId="{7202A731-FC0A-4B28-96AB-8116442A1F7E}" destId="{3B65ADDA-B04B-45CE-AD43-4404B74A2E95}" srcOrd="0" destOrd="0" presId="urn:microsoft.com/office/officeart/2005/8/layout/hList2"/>
    <dgm:cxn modelId="{C0A6A801-9949-4769-8412-E2BAED762D01}" type="presOf" srcId="{EA14F872-77F4-4540-97E3-41016EA0AA52}" destId="{A4E93CFA-8F2F-49A5-B097-342779E86F9E}" srcOrd="0" destOrd="6" presId="urn:microsoft.com/office/officeart/2005/8/layout/hList2"/>
    <dgm:cxn modelId="{CF04CD03-9EC5-462A-95AB-30CA2C417080}" type="presOf" srcId="{1148B959-2086-4EAA-9310-889C0869FF0E}" destId="{5C92B1E3-23C8-4798-A548-05CEA6A821DB}" srcOrd="0" destOrd="0" presId="urn:microsoft.com/office/officeart/2005/8/layout/hList2"/>
    <dgm:cxn modelId="{4BDE4907-D4AF-41B4-BCCC-FF1BC5A3108E}" type="presOf" srcId="{B2B581A8-82DF-4B1A-BC74-26F1818E9348}" destId="{FAE25561-5391-4FC5-AF62-91213B0344DC}" srcOrd="0" destOrd="0" presId="urn:microsoft.com/office/officeart/2005/8/layout/hList2"/>
    <dgm:cxn modelId="{C9D72108-B5B0-40DC-9D38-49FFD9CA9566}" type="presOf" srcId="{DAE40DA0-DF97-405A-9BF1-4D0AC73972E5}" destId="{5C92B1E3-23C8-4798-A548-05CEA6A821DB}" srcOrd="0" destOrd="6" presId="urn:microsoft.com/office/officeart/2005/8/layout/hList2"/>
    <dgm:cxn modelId="{FCF6B40C-0AEB-4156-A4D8-9F4D82BFBA15}" srcId="{B2B581A8-82DF-4B1A-BC74-26F1818E9348}" destId="{BDEE81E1-A0E5-49FF-BA9F-46DC9241F995}" srcOrd="1" destOrd="0" parTransId="{D661E289-7A56-48D3-BE17-52228A2414F4}" sibTransId="{8E2CAD04-1EA3-4F10-9F7A-B39A6BDDA227}"/>
    <dgm:cxn modelId="{CF7D280D-2BBB-47AA-AEA0-C4DF56CF0ED8}" type="presOf" srcId="{EDC1C3EB-E411-4DE3-B909-459AACF4BAFE}" destId="{A4E93CFA-8F2F-49A5-B097-342779E86F9E}" srcOrd="0" destOrd="0" presId="urn:microsoft.com/office/officeart/2005/8/layout/hList2"/>
    <dgm:cxn modelId="{52557A0E-DF29-40B5-B0CC-9EDE4FE2257D}" type="presOf" srcId="{748D38F1-DA64-4947-832A-29B903C1F0D1}" destId="{3B65ADDA-B04B-45CE-AD43-4404B74A2E95}" srcOrd="0" destOrd="6" presId="urn:microsoft.com/office/officeart/2005/8/layout/hList2"/>
    <dgm:cxn modelId="{42925316-9884-482E-9716-A3A186C574D3}" type="presOf" srcId="{24F9CFBC-D436-4421-9633-FF850D97FFBB}" destId="{3B65ADDA-B04B-45CE-AD43-4404B74A2E95}" srcOrd="0" destOrd="3" presId="urn:microsoft.com/office/officeart/2005/8/layout/hList2"/>
    <dgm:cxn modelId="{22023D1A-E459-4512-B717-4AD4EA96CCD5}" srcId="{8EC844F9-02DE-4823-9049-09269A159ABD}" destId="{7E9A6854-B7CC-4BCF-94B3-52D21DA522B9}" srcOrd="1" destOrd="0" parTransId="{2150FAC2-6E64-4010-AF49-0BC9DBE34A43}" sibTransId="{978402DD-6A46-4627-BB90-EC9EC13DBC91}"/>
    <dgm:cxn modelId="{00B6581B-CD9B-485D-ADA7-F0A78B29D024}" type="presOf" srcId="{FC92178E-F222-4E63-8D19-84C0D0014645}" destId="{A4E93CFA-8F2F-49A5-B097-342779E86F9E}" srcOrd="0" destOrd="5" presId="urn:microsoft.com/office/officeart/2005/8/layout/hList2"/>
    <dgm:cxn modelId="{F2A33E29-C797-48A3-AF5F-E9E01C16AF69}" type="presOf" srcId="{447484D7-B014-4AE2-9429-8926B97FCB01}" destId="{38289A6D-BD73-435E-9D1E-FF25AEA6BCA8}" srcOrd="0" destOrd="0" presId="urn:microsoft.com/office/officeart/2005/8/layout/hList2"/>
    <dgm:cxn modelId="{161AA829-31A7-467E-9D2C-2C348A39B5EE}" srcId="{B2B581A8-82DF-4B1A-BC74-26F1818E9348}" destId="{B35DFFC5-01E4-4E3E-A274-89A23C573662}" srcOrd="4" destOrd="0" parTransId="{A0D95B6A-2B67-4CFB-9B57-21A49D1E7973}" sibTransId="{3DC14BBF-7B34-404D-B25C-76CFE9FF3AB3}"/>
    <dgm:cxn modelId="{CC07AE2A-4C9D-4E4E-A8C0-10208083463C}" type="presOf" srcId="{8A8D0F18-BB69-45AB-BF1F-AA78D2DE1418}" destId="{A4E93CFA-8F2F-49A5-B097-342779E86F9E}" srcOrd="0" destOrd="4" presId="urn:microsoft.com/office/officeart/2005/8/layout/hList2"/>
    <dgm:cxn modelId="{FD66342B-50E5-440C-84F1-538EB26A8D2C}" srcId="{B2B581A8-82DF-4B1A-BC74-26F1818E9348}" destId="{748D38F1-DA64-4947-832A-29B903C1F0D1}" srcOrd="6" destOrd="0" parTransId="{EF470D93-31CA-4ED2-AD7F-1F5C4BBAC79D}" sibTransId="{B1829B74-41DF-4B6A-B326-B7FB15C634CF}"/>
    <dgm:cxn modelId="{C648382F-D045-4C97-905F-E7D382EBF289}" srcId="{447484D7-B014-4AE2-9429-8926B97FCB01}" destId="{1148B959-2086-4EAA-9310-889C0869FF0E}" srcOrd="0" destOrd="0" parTransId="{15389DAC-8D3E-4358-9632-1A1560387795}" sibTransId="{10160574-CD16-4C05-8909-02F2BA4BAB67}"/>
    <dgm:cxn modelId="{00329531-114B-49B4-A740-F7318B28E94C}" type="presOf" srcId="{BDEE81E1-A0E5-49FF-BA9F-46DC9241F995}" destId="{3B65ADDA-B04B-45CE-AD43-4404B74A2E95}" srcOrd="0" destOrd="1" presId="urn:microsoft.com/office/officeart/2005/8/layout/hList2"/>
    <dgm:cxn modelId="{C9C4163C-56DC-4ABD-9A33-CBA1727441A5}" type="presOf" srcId="{C5A75658-97E6-4492-AC38-F1B2D74479EF}" destId="{EC3186C6-A3A8-4FED-A5E1-751AF95BE699}" srcOrd="0" destOrd="0" presId="urn:microsoft.com/office/officeart/2005/8/layout/hList2"/>
    <dgm:cxn modelId="{EBD24C5B-BB7F-47B3-B705-B38499FF661D}" type="presOf" srcId="{55D4D867-4E17-4834-ABD1-F88FC3A23609}" destId="{221493DE-D384-4C2D-B347-D095F32E1971}" srcOrd="0" destOrd="0" presId="urn:microsoft.com/office/officeart/2005/8/layout/hList2"/>
    <dgm:cxn modelId="{1EC89D60-3B0A-4DBD-9B60-4DCF75D8C566}" srcId="{447484D7-B014-4AE2-9429-8926B97FCB01}" destId="{1809E150-9901-4105-BD60-78A182048599}" srcOrd="5" destOrd="0" parTransId="{25EE0F1E-78B1-4325-A4E6-CDB2D62DEEDB}" sibTransId="{D787C0D5-874D-4F40-AAE2-2BDFD4F4AEEB}"/>
    <dgm:cxn modelId="{3E673943-316E-4D30-B79A-B06DE5A34F16}" type="presOf" srcId="{EB5F91D6-82CE-44B2-BDD8-520399F8CBD5}" destId="{5C92B1E3-23C8-4798-A548-05CEA6A821DB}" srcOrd="0" destOrd="2" presId="urn:microsoft.com/office/officeart/2005/8/layout/hList2"/>
    <dgm:cxn modelId="{85547D43-B07A-454F-BE45-0AD2FA9DCA0A}" type="presOf" srcId="{ACBD4FEC-CA30-4784-BD4A-221264FF68C9}" destId="{A4E93CFA-8F2F-49A5-B097-342779E86F9E}" srcOrd="0" destOrd="2" presId="urn:microsoft.com/office/officeart/2005/8/layout/hList2"/>
    <dgm:cxn modelId="{4A990D64-1CAC-422B-8CCA-40C4E4CCA8E0}" srcId="{8EC844F9-02DE-4823-9049-09269A159ABD}" destId="{8A8D0F18-BB69-45AB-BF1F-AA78D2DE1418}" srcOrd="4" destOrd="0" parTransId="{16323D32-6628-4602-98B5-CFB600EC995E}" sibTransId="{BD649845-8273-4318-8261-E174EA6FE8E4}"/>
    <dgm:cxn modelId="{D3ADF464-8E08-4E87-A4D2-E892BFF07A14}" type="presOf" srcId="{7E9A6854-B7CC-4BCF-94B3-52D21DA522B9}" destId="{A4E93CFA-8F2F-49A5-B097-342779E86F9E}" srcOrd="0" destOrd="1" presId="urn:microsoft.com/office/officeart/2005/8/layout/hList2"/>
    <dgm:cxn modelId="{35AB5145-00E7-4CD4-A908-2E5F9C599550}" srcId="{B2B581A8-82DF-4B1A-BC74-26F1818E9348}" destId="{3C08D557-37C3-4688-8771-49BBACE0159B}" srcOrd="5" destOrd="0" parTransId="{F13908D4-F785-4951-B9BA-0FB890BF1A30}" sibTransId="{80FE5617-FC83-4F96-9FAA-742A0350DF02}"/>
    <dgm:cxn modelId="{0127FC65-0765-486F-9126-873883BA8E10}" type="presOf" srcId="{F230C2C7-2642-4041-BB13-97C881E473A7}" destId="{4EEABECC-9407-4D9B-A7AD-180D44FD1313}" srcOrd="0" destOrd="7" presId="urn:microsoft.com/office/officeart/2005/8/layout/hList2"/>
    <dgm:cxn modelId="{39446946-151A-4EE7-819C-66A4C6D785FD}" srcId="{C5A75658-97E6-4492-AC38-F1B2D74479EF}" destId="{02C5C684-5398-43D6-8AEF-8A9B06C5FB6C}" srcOrd="0" destOrd="0" parTransId="{629C14DE-5C6A-4DF5-8418-84A588039890}" sibTransId="{18ECA1D5-A99D-477C-9CC2-0BD60AAF46F3}"/>
    <dgm:cxn modelId="{1725544B-8D35-474E-95C3-ED21C543FC70}" type="presOf" srcId="{8EC844F9-02DE-4823-9049-09269A159ABD}" destId="{56D3D7B5-9BD1-44DB-A788-FC73ADE1A219}" srcOrd="0" destOrd="0" presId="urn:microsoft.com/office/officeart/2005/8/layout/hList2"/>
    <dgm:cxn modelId="{0B1E454E-64E0-4720-84D8-8238099FFB23}" type="presOf" srcId="{4FABE794-3BFB-4468-BEFB-444B0FDBF288}" destId="{4EEABECC-9407-4D9B-A7AD-180D44FD1313}" srcOrd="0" destOrd="4" presId="urn:microsoft.com/office/officeart/2005/8/layout/hList2"/>
    <dgm:cxn modelId="{6AABD34F-9E0B-43E8-8800-997AAA974839}" srcId="{C5A75658-97E6-4492-AC38-F1B2D74479EF}" destId="{62902DBF-807F-4128-A820-938DA09FE1ED}" srcOrd="6" destOrd="0" parTransId="{D8E46868-3C3B-487C-A471-D4139EF4D5BA}" sibTransId="{107CB6D0-456C-431A-B173-66CA0985D476}"/>
    <dgm:cxn modelId="{11D03870-6F92-4121-8894-279D0ABB4BE8}" srcId="{C5A75658-97E6-4492-AC38-F1B2D74479EF}" destId="{4FABE794-3BFB-4468-BEFB-444B0FDBF288}" srcOrd="4" destOrd="0" parTransId="{44C2C494-79FA-4AA3-AF98-39EDBB2917E7}" sibTransId="{962EF94A-60EA-4949-85B4-DD0D97AC09A3}"/>
    <dgm:cxn modelId="{F12F0452-4343-48F3-900A-DBF64D32703B}" srcId="{55D4D867-4E17-4834-ABD1-F88FC3A23609}" destId="{C5A75658-97E6-4492-AC38-F1B2D74479EF}" srcOrd="0" destOrd="0" parTransId="{8C9C67C6-E225-45FD-998F-EA2DBB452831}" sibTransId="{7920AB3A-F887-4E78-B70B-F0FAF290518E}"/>
    <dgm:cxn modelId="{40A00552-145B-4F78-8CEB-A91CB2338610}" type="presOf" srcId="{E6170918-F887-4F46-940C-21EB5114623F}" destId="{5C92B1E3-23C8-4798-A548-05CEA6A821DB}" srcOrd="0" destOrd="3" presId="urn:microsoft.com/office/officeart/2005/8/layout/hList2"/>
    <dgm:cxn modelId="{888ADE56-7D84-4A0A-9702-8DF2A6F857C7}" srcId="{447484D7-B014-4AE2-9429-8926B97FCB01}" destId="{E6170918-F887-4F46-940C-21EB5114623F}" srcOrd="3" destOrd="0" parTransId="{649BD2FC-CD54-4DF6-B87F-E02FFCD24BA0}" sibTransId="{9AA1F3C9-F961-4A6D-AAAD-1B9B3F31556D}"/>
    <dgm:cxn modelId="{D4377A78-14B1-4FAE-BD77-F3132D1852FB}" type="presOf" srcId="{CF0E4BDD-08DB-4FC8-8C16-5C3E2E8A775B}" destId="{5C92B1E3-23C8-4798-A548-05CEA6A821DB}" srcOrd="0" destOrd="4" presId="urn:microsoft.com/office/officeart/2005/8/layout/hList2"/>
    <dgm:cxn modelId="{811D2F59-5E1F-4CF2-A343-BCD06726219B}" srcId="{C5A75658-97E6-4492-AC38-F1B2D74479EF}" destId="{F0DEE42E-D519-4106-B487-F0388D73BEDD}" srcOrd="3" destOrd="0" parTransId="{D89C8AB0-D856-4739-86CB-C6289D7CDD9C}" sibTransId="{5DFA1B13-B2E8-474B-B8AF-1B928B46F771}"/>
    <dgm:cxn modelId="{0E837B59-8C74-46DE-8BBA-BAA9AE6252CF}" srcId="{C5A75658-97E6-4492-AC38-F1B2D74479EF}" destId="{0C5A6E4E-A9C9-4B4D-8608-038C15305E25}" srcOrd="1" destOrd="0" parTransId="{E9AA15F6-B839-4511-ABE4-276D09E44D96}" sibTransId="{882EEB52-52B9-4C1C-8F94-4FEFBC6AAF74}"/>
    <dgm:cxn modelId="{6D84C192-5AEE-429D-A7B9-0AB96C905DF9}" srcId="{8EC844F9-02DE-4823-9049-09269A159ABD}" destId="{EDC1C3EB-E411-4DE3-B909-459AACF4BAFE}" srcOrd="0" destOrd="0" parTransId="{03ADD2C3-77A1-44AC-BA9E-0B492163390B}" sibTransId="{5CED0C76-CA43-4CC6-A2C6-C8D8876A9252}"/>
    <dgm:cxn modelId="{DBC9C792-C37E-49D9-BDB7-E7B0B78B0075}" srcId="{447484D7-B014-4AE2-9429-8926B97FCB01}" destId="{58C3AE82-7330-4E71-933C-257317254EAC}" srcOrd="1" destOrd="0" parTransId="{4A6ECF8A-C535-494B-817C-80E02619EE97}" sibTransId="{0D4AE550-8516-4094-9945-DF858C9DB7CE}"/>
    <dgm:cxn modelId="{5AE9C998-07BE-4D4E-86A3-FB14815F8659}" srcId="{8EC844F9-02DE-4823-9049-09269A159ABD}" destId="{FC92178E-F222-4E63-8D19-84C0D0014645}" srcOrd="5" destOrd="0" parTransId="{17012FC9-3EC6-4031-8D2D-C42BA44EBBD2}" sibTransId="{C37325FE-5138-4389-ACBD-2C2AC9952E00}"/>
    <dgm:cxn modelId="{40B5299B-A88B-4052-B406-8DD3057D9B02}" srcId="{C5A75658-97E6-4492-AC38-F1B2D74479EF}" destId="{2A4D811B-4556-49F2-B3C5-A5CB05B8D52A}" srcOrd="2" destOrd="0" parTransId="{4B928527-BB64-4CBF-9723-77DC177C3481}" sibTransId="{E2B21327-75F0-4962-9752-4582A4CD0641}"/>
    <dgm:cxn modelId="{7E66AA9B-C3DA-4B04-B48C-BA05C53C16CB}" srcId="{B2B581A8-82DF-4B1A-BC74-26F1818E9348}" destId="{24F9CFBC-D436-4421-9633-FF850D97FFBB}" srcOrd="3" destOrd="0" parTransId="{0AC3A9BA-0F4B-4A12-B190-780D37952810}" sibTransId="{22D96A0F-E743-4760-AB72-970A276C44A7}"/>
    <dgm:cxn modelId="{184C77A0-2ABC-4C50-8185-8B9D5F4B7400}" srcId="{B2B581A8-82DF-4B1A-BC74-26F1818E9348}" destId="{7202A731-FC0A-4B28-96AB-8116442A1F7E}" srcOrd="0" destOrd="0" parTransId="{2AEE4FF1-1EF1-42C0-AF62-475C053184B6}" sibTransId="{C7124747-3932-43AC-AC4C-5F8FA47C0A62}"/>
    <dgm:cxn modelId="{E2F6DBA3-A971-4912-9867-2FA465F8D265}" srcId="{447484D7-B014-4AE2-9429-8926B97FCB01}" destId="{CF0E4BDD-08DB-4FC8-8C16-5C3E2E8A775B}" srcOrd="4" destOrd="0" parTransId="{D427198D-50A2-4126-8D32-E3E5B5BE10F8}" sibTransId="{769854FE-C669-4FF9-9197-D9D14CBC4569}"/>
    <dgm:cxn modelId="{AC6502A7-FDC8-4C2E-A697-B4CA074042FB}" srcId="{B2B581A8-82DF-4B1A-BC74-26F1818E9348}" destId="{6211F4EB-E385-4796-9BD6-00AC18F7D75B}" srcOrd="2" destOrd="0" parTransId="{AACA28B5-5B70-4AF0-A4A4-D5F657EC1D17}" sibTransId="{6A66C277-0989-4466-8ED1-ACC29D9E3826}"/>
    <dgm:cxn modelId="{60534AA8-04A2-429E-969F-8B1638EA82CE}" type="presOf" srcId="{F0DEE42E-D519-4106-B487-F0388D73BEDD}" destId="{4EEABECC-9407-4D9B-A7AD-180D44FD1313}" srcOrd="0" destOrd="3" presId="urn:microsoft.com/office/officeart/2005/8/layout/hList2"/>
    <dgm:cxn modelId="{C3A0A9A9-8119-4504-9345-EEF2F4473E93}" type="presOf" srcId="{02C5C684-5398-43D6-8AEF-8A9B06C5FB6C}" destId="{4EEABECC-9407-4D9B-A7AD-180D44FD1313}" srcOrd="0" destOrd="0" presId="urn:microsoft.com/office/officeart/2005/8/layout/hList2"/>
    <dgm:cxn modelId="{76CB5DAC-A75E-41FF-ADDA-6B53DE6FC336}" type="presOf" srcId="{3C08D557-37C3-4688-8771-49BBACE0159B}" destId="{3B65ADDA-B04B-45CE-AD43-4404B74A2E95}" srcOrd="0" destOrd="5" presId="urn:microsoft.com/office/officeart/2005/8/layout/hList2"/>
    <dgm:cxn modelId="{5AD585AC-F970-45AE-99B5-182A5ABF65D5}" srcId="{55D4D867-4E17-4834-ABD1-F88FC3A23609}" destId="{B2B581A8-82DF-4B1A-BC74-26F1818E9348}" srcOrd="3" destOrd="0" parTransId="{596797BA-F3BA-40A5-8047-91C6DDB1BEFD}" sibTransId="{41A44F57-C4BF-488B-9EF6-8DB712082CEF}"/>
    <dgm:cxn modelId="{A468E5B7-9A56-43C6-8793-DC277DEB4093}" srcId="{8EC844F9-02DE-4823-9049-09269A159ABD}" destId="{ACBD4FEC-CA30-4784-BD4A-221264FF68C9}" srcOrd="2" destOrd="0" parTransId="{8B998355-7EA3-4BB5-B921-3A600C6B30B3}" sibTransId="{27AE3F78-6BC9-4837-8C4B-25E808720801}"/>
    <dgm:cxn modelId="{7C6ADABB-824A-4981-A39B-6A36DBC2EE24}" srcId="{55D4D867-4E17-4834-ABD1-F88FC3A23609}" destId="{8EC844F9-02DE-4823-9049-09269A159ABD}" srcOrd="1" destOrd="0" parTransId="{B1EF9A3A-BBEE-4EFA-9911-744223E72638}" sibTransId="{ABF2C073-8AC2-47D6-AC9F-36B53E5F1BBE}"/>
    <dgm:cxn modelId="{282255BC-3354-45BD-A694-BC873592E15F}" type="presOf" srcId="{1809E150-9901-4105-BD60-78A182048599}" destId="{5C92B1E3-23C8-4798-A548-05CEA6A821DB}" srcOrd="0" destOrd="5" presId="urn:microsoft.com/office/officeart/2005/8/layout/hList2"/>
    <dgm:cxn modelId="{1D11F4C3-190C-44ED-99AC-A4557B68BAE3}" type="presOf" srcId="{5DF1A00A-5435-49DC-891C-6EB5A2661CE0}" destId="{4EEABECC-9407-4D9B-A7AD-180D44FD1313}" srcOrd="0" destOrd="5" presId="urn:microsoft.com/office/officeart/2005/8/layout/hList2"/>
    <dgm:cxn modelId="{127C56CB-327F-4A64-A838-E7DC64AF0A0A}" srcId="{8EC844F9-02DE-4823-9049-09269A159ABD}" destId="{5036AFCF-7F5B-452F-8D07-089BFD060D95}" srcOrd="3" destOrd="0" parTransId="{6140E054-E96A-4D5F-8AC0-A54D6B3973F0}" sibTransId="{97CB038F-AE35-405A-BACA-98C0B1E9E3C9}"/>
    <dgm:cxn modelId="{BC30B0CC-B12B-4521-A689-302F291E4949}" srcId="{447484D7-B014-4AE2-9429-8926B97FCB01}" destId="{EB5F91D6-82CE-44B2-BDD8-520399F8CBD5}" srcOrd="2" destOrd="0" parTransId="{78ECBC61-D056-4579-A4AC-0B9CA60229A5}" sibTransId="{948C29EB-A83E-472C-9A37-9474EDBB58FE}"/>
    <dgm:cxn modelId="{F017EBCF-2EE3-4345-A428-9AB0DFF5EAAB}" srcId="{C5A75658-97E6-4492-AC38-F1B2D74479EF}" destId="{F230C2C7-2642-4041-BB13-97C881E473A7}" srcOrd="7" destOrd="0" parTransId="{AEA4CF4D-BB84-4F2C-AA87-FB3AD9401D43}" sibTransId="{2C2D8CC7-5A01-4BD5-92E2-54DFF6FE22A9}"/>
    <dgm:cxn modelId="{DBBB86DA-0FA6-4C0A-B8DA-CBC664C375A4}" type="presOf" srcId="{6211F4EB-E385-4796-9BD6-00AC18F7D75B}" destId="{3B65ADDA-B04B-45CE-AD43-4404B74A2E95}" srcOrd="0" destOrd="2" presId="urn:microsoft.com/office/officeart/2005/8/layout/hList2"/>
    <dgm:cxn modelId="{B1CA40E4-4B83-4C18-8A0A-652126A23C80}" type="presOf" srcId="{62902DBF-807F-4128-A820-938DA09FE1ED}" destId="{4EEABECC-9407-4D9B-A7AD-180D44FD1313}" srcOrd="0" destOrd="6" presId="urn:microsoft.com/office/officeart/2005/8/layout/hList2"/>
    <dgm:cxn modelId="{8E1499E6-ED7D-41DF-A128-113DDECF7462}" type="presOf" srcId="{58C3AE82-7330-4E71-933C-257317254EAC}" destId="{5C92B1E3-23C8-4798-A548-05CEA6A821DB}" srcOrd="0" destOrd="1" presId="urn:microsoft.com/office/officeart/2005/8/layout/hList2"/>
    <dgm:cxn modelId="{781B72E8-0EE4-4660-9457-3B2EB57449BF}" type="presOf" srcId="{2A4D811B-4556-49F2-B3C5-A5CB05B8D52A}" destId="{4EEABECC-9407-4D9B-A7AD-180D44FD1313}" srcOrd="0" destOrd="2" presId="urn:microsoft.com/office/officeart/2005/8/layout/hList2"/>
    <dgm:cxn modelId="{F3CE77E9-4683-4098-B321-F4A54424DBCC}" type="presOf" srcId="{B35DFFC5-01E4-4E3E-A274-89A23C573662}" destId="{3B65ADDA-B04B-45CE-AD43-4404B74A2E95}" srcOrd="0" destOrd="4" presId="urn:microsoft.com/office/officeart/2005/8/layout/hList2"/>
    <dgm:cxn modelId="{904539ED-1301-4525-9688-9D5B79061971}" type="presOf" srcId="{5036AFCF-7F5B-452F-8D07-089BFD060D95}" destId="{A4E93CFA-8F2F-49A5-B097-342779E86F9E}" srcOrd="0" destOrd="3" presId="urn:microsoft.com/office/officeart/2005/8/layout/hList2"/>
    <dgm:cxn modelId="{64B7FDF1-6C0B-493F-A64F-730015F3AA78}" srcId="{55D4D867-4E17-4834-ABD1-F88FC3A23609}" destId="{447484D7-B014-4AE2-9429-8926B97FCB01}" srcOrd="2" destOrd="0" parTransId="{64473D99-E338-45B1-B808-18BFEDC8A0C9}" sibTransId="{97E4778F-1E17-40A2-8450-066107036035}"/>
    <dgm:cxn modelId="{595B6EF7-D817-4E2A-9EC4-2976F63F3305}" srcId="{447484D7-B014-4AE2-9429-8926B97FCB01}" destId="{DAE40DA0-DF97-405A-9BF1-4D0AC73972E5}" srcOrd="6" destOrd="0" parTransId="{2A76A5D5-555C-4271-B6D6-9C59E0BE7C49}" sibTransId="{7988AA98-03E3-4E12-98C1-27FDA47CDE0B}"/>
    <dgm:cxn modelId="{0A3457F7-83D3-45E7-BDE7-071282274B2E}" srcId="{C5A75658-97E6-4492-AC38-F1B2D74479EF}" destId="{5DF1A00A-5435-49DC-891C-6EB5A2661CE0}" srcOrd="5" destOrd="0" parTransId="{DF2B70B5-2BCA-4B48-B703-E2CF723C759B}" sibTransId="{B550915E-2A10-4B0C-A37F-9D9418018D44}"/>
    <dgm:cxn modelId="{6A306AFA-DA1D-4389-920C-EEE8E57F6E9C}" type="presOf" srcId="{0C5A6E4E-A9C9-4B4D-8608-038C15305E25}" destId="{4EEABECC-9407-4D9B-A7AD-180D44FD1313}" srcOrd="0" destOrd="1" presId="urn:microsoft.com/office/officeart/2005/8/layout/hList2"/>
    <dgm:cxn modelId="{4133AFFD-16B1-415D-BD24-C5F7829317F3}" srcId="{8EC844F9-02DE-4823-9049-09269A159ABD}" destId="{EA14F872-77F4-4540-97E3-41016EA0AA52}" srcOrd="6" destOrd="0" parTransId="{D39E26FF-AAC5-4622-B480-328DB4092C86}" sibTransId="{21E21D56-81AD-4B15-8A16-75E4ECF91167}"/>
    <dgm:cxn modelId="{50A5567F-E8A5-4D15-AC2B-5176247AE06F}" type="presParOf" srcId="{221493DE-D384-4C2D-B347-D095F32E1971}" destId="{13096E71-BDCF-4DA6-A368-73497B895157}" srcOrd="0" destOrd="0" presId="urn:microsoft.com/office/officeart/2005/8/layout/hList2"/>
    <dgm:cxn modelId="{7C45CB7C-6BB1-4A8D-AD9A-C9CA4D45C89F}" type="presParOf" srcId="{13096E71-BDCF-4DA6-A368-73497B895157}" destId="{6ACF9738-82DA-4295-90F4-F1D6BA294BF1}" srcOrd="0" destOrd="0" presId="urn:microsoft.com/office/officeart/2005/8/layout/hList2"/>
    <dgm:cxn modelId="{4C37360D-63BB-48D3-9C7F-5D3C3C883805}" type="presParOf" srcId="{13096E71-BDCF-4DA6-A368-73497B895157}" destId="{4EEABECC-9407-4D9B-A7AD-180D44FD1313}" srcOrd="1" destOrd="0" presId="urn:microsoft.com/office/officeart/2005/8/layout/hList2"/>
    <dgm:cxn modelId="{010B5EF0-04A9-4B92-8E19-7B86021A1E66}" type="presParOf" srcId="{13096E71-BDCF-4DA6-A368-73497B895157}" destId="{EC3186C6-A3A8-4FED-A5E1-751AF95BE699}" srcOrd="2" destOrd="0" presId="urn:microsoft.com/office/officeart/2005/8/layout/hList2"/>
    <dgm:cxn modelId="{13ECF9AA-7F70-4321-BBBA-1965CC7CDC6C}" type="presParOf" srcId="{221493DE-D384-4C2D-B347-D095F32E1971}" destId="{D00BB8D4-AB6E-4491-911E-10137208F0D8}" srcOrd="1" destOrd="0" presId="urn:microsoft.com/office/officeart/2005/8/layout/hList2"/>
    <dgm:cxn modelId="{2D0A42CF-5AC4-49D8-B667-C813485C088C}" type="presParOf" srcId="{221493DE-D384-4C2D-B347-D095F32E1971}" destId="{9CD42A7F-8EBF-4069-A040-F8FCD8411F1D}" srcOrd="2" destOrd="0" presId="urn:microsoft.com/office/officeart/2005/8/layout/hList2"/>
    <dgm:cxn modelId="{671C3948-8F9D-4155-9610-7F5D5CC8CCF9}" type="presParOf" srcId="{9CD42A7F-8EBF-4069-A040-F8FCD8411F1D}" destId="{157A3422-5E98-4516-8770-A456D1E1DBA1}" srcOrd="0" destOrd="0" presId="urn:microsoft.com/office/officeart/2005/8/layout/hList2"/>
    <dgm:cxn modelId="{080BA8FD-E196-4326-868A-14E09038F6F5}" type="presParOf" srcId="{9CD42A7F-8EBF-4069-A040-F8FCD8411F1D}" destId="{A4E93CFA-8F2F-49A5-B097-342779E86F9E}" srcOrd="1" destOrd="0" presId="urn:microsoft.com/office/officeart/2005/8/layout/hList2"/>
    <dgm:cxn modelId="{8B434606-97CA-4B7F-A886-DF8F1486EE67}" type="presParOf" srcId="{9CD42A7F-8EBF-4069-A040-F8FCD8411F1D}" destId="{56D3D7B5-9BD1-44DB-A788-FC73ADE1A219}" srcOrd="2" destOrd="0" presId="urn:microsoft.com/office/officeart/2005/8/layout/hList2"/>
    <dgm:cxn modelId="{1B64D0F5-3CE3-4E79-BD7B-539C8B260570}" type="presParOf" srcId="{221493DE-D384-4C2D-B347-D095F32E1971}" destId="{C7488FF6-4F84-4707-BD9E-50D1D8ECE415}" srcOrd="3" destOrd="0" presId="urn:microsoft.com/office/officeart/2005/8/layout/hList2"/>
    <dgm:cxn modelId="{9B961661-7A5D-4AB4-A494-92ACAE6A81C4}" type="presParOf" srcId="{221493DE-D384-4C2D-B347-D095F32E1971}" destId="{82FADB95-C4D3-4727-82CA-5BEA228B4625}" srcOrd="4" destOrd="0" presId="urn:microsoft.com/office/officeart/2005/8/layout/hList2"/>
    <dgm:cxn modelId="{19AE23F6-7468-4A2F-8E7D-A61FC60E1B47}" type="presParOf" srcId="{82FADB95-C4D3-4727-82CA-5BEA228B4625}" destId="{28A28D68-6311-44C9-8298-ECC654D6A86D}" srcOrd="0" destOrd="0" presId="urn:microsoft.com/office/officeart/2005/8/layout/hList2"/>
    <dgm:cxn modelId="{F18D80A3-9E6C-40A8-9225-13E92584DAE8}" type="presParOf" srcId="{82FADB95-C4D3-4727-82CA-5BEA228B4625}" destId="{5C92B1E3-23C8-4798-A548-05CEA6A821DB}" srcOrd="1" destOrd="0" presId="urn:microsoft.com/office/officeart/2005/8/layout/hList2"/>
    <dgm:cxn modelId="{27FF6F0F-9AEC-4F10-936E-5E287A1E188C}" type="presParOf" srcId="{82FADB95-C4D3-4727-82CA-5BEA228B4625}" destId="{38289A6D-BD73-435E-9D1E-FF25AEA6BCA8}" srcOrd="2" destOrd="0" presId="urn:microsoft.com/office/officeart/2005/8/layout/hList2"/>
    <dgm:cxn modelId="{8AE14761-B33D-46A5-950A-FE03B1880001}" type="presParOf" srcId="{221493DE-D384-4C2D-B347-D095F32E1971}" destId="{F051868C-7999-4A70-91CC-0022493F2FA9}" srcOrd="5" destOrd="0" presId="urn:microsoft.com/office/officeart/2005/8/layout/hList2"/>
    <dgm:cxn modelId="{0382DFB6-D6A8-4A62-B103-2669C17B13A7}" type="presParOf" srcId="{221493DE-D384-4C2D-B347-D095F32E1971}" destId="{B41C7893-DDF4-46AF-8198-72265CB42B94}" srcOrd="6" destOrd="0" presId="urn:microsoft.com/office/officeart/2005/8/layout/hList2"/>
    <dgm:cxn modelId="{F0A5BA76-E188-4366-BB0A-109C261C7CAB}" type="presParOf" srcId="{B41C7893-DDF4-46AF-8198-72265CB42B94}" destId="{6E2D782A-5566-49F4-8A5B-B0E77109B814}" srcOrd="0" destOrd="0" presId="urn:microsoft.com/office/officeart/2005/8/layout/hList2"/>
    <dgm:cxn modelId="{4A044218-45AC-421D-A628-EB24EBA54F5A}" type="presParOf" srcId="{B41C7893-DDF4-46AF-8198-72265CB42B94}" destId="{3B65ADDA-B04B-45CE-AD43-4404B74A2E95}" srcOrd="1" destOrd="0" presId="urn:microsoft.com/office/officeart/2005/8/layout/hList2"/>
    <dgm:cxn modelId="{296D2E17-E08A-4592-99E8-413F3CAF4EC7}" type="presParOf" srcId="{B41C7893-DDF4-46AF-8198-72265CB42B94}" destId="{FAE25561-5391-4FC5-AF62-91213B0344D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63EBEC-93BA-4C27-BBD4-3A4B72B4F16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8318D0-E3FE-4743-BE22-0BCE5D6448ED}">
      <dgm:prSet custT="1"/>
      <dgm:spPr/>
      <dgm:t>
        <a:bodyPr/>
        <a:lstStyle/>
        <a:p>
          <a:pPr rtl="0"/>
          <a:r>
            <a:rPr lang="en-US" sz="2600" b="1" i="0" u="none" dirty="0"/>
            <a:t>PSAT</a:t>
          </a:r>
          <a:r>
            <a:rPr lang="en-US" sz="3000" b="1" i="0" u="none" dirty="0"/>
            <a:t>  </a:t>
          </a:r>
        </a:p>
        <a:p>
          <a:pPr rtl="0"/>
          <a:r>
            <a:rPr lang="en-US" sz="2400" b="0" i="0" u="none" dirty="0"/>
            <a:t>October 16</a:t>
          </a:r>
        </a:p>
      </dgm:t>
    </dgm:pt>
    <dgm:pt modelId="{7C7D7F69-120C-4FCC-A3FA-605DBD70975E}" type="parTrans" cxnId="{9BE921E2-3FD9-4EEE-80F5-1939125FBB4B}">
      <dgm:prSet/>
      <dgm:spPr/>
      <dgm:t>
        <a:bodyPr/>
        <a:lstStyle/>
        <a:p>
          <a:endParaRPr lang="en-US"/>
        </a:p>
      </dgm:t>
    </dgm:pt>
    <dgm:pt modelId="{368E4C6C-73BC-43DF-89B0-BEDB6CAFC1BE}" type="sibTrans" cxnId="{9BE921E2-3FD9-4EEE-80F5-1939125FBB4B}">
      <dgm:prSet/>
      <dgm:spPr/>
      <dgm:t>
        <a:bodyPr/>
        <a:lstStyle/>
        <a:p>
          <a:endParaRPr lang="en-US"/>
        </a:p>
      </dgm:t>
    </dgm:pt>
    <dgm:pt modelId="{1C19E61C-C446-4C91-A9FA-2B649CE4D52C}">
      <dgm:prSet custT="1"/>
      <dgm:spPr/>
      <dgm:t>
        <a:bodyPr/>
        <a:lstStyle/>
        <a:p>
          <a:pPr rtl="0"/>
          <a:r>
            <a:rPr lang="en-US" sz="2600" b="1" i="0" u="none" dirty="0"/>
            <a:t>12-week Progress Reports</a:t>
          </a:r>
        </a:p>
        <a:p>
          <a:pPr rtl="0"/>
          <a:r>
            <a:rPr lang="en-US" sz="2400" b="0" i="0" u="none" dirty="0"/>
            <a:t>November 11</a:t>
          </a:r>
        </a:p>
      </dgm:t>
    </dgm:pt>
    <dgm:pt modelId="{C4A3DCD3-204F-4147-8496-F3083FD2D30A}" type="parTrans" cxnId="{A333BFBC-DFBE-48B4-9C74-7B1E57C9DBE5}">
      <dgm:prSet/>
      <dgm:spPr/>
      <dgm:t>
        <a:bodyPr/>
        <a:lstStyle/>
        <a:p>
          <a:endParaRPr lang="en-US"/>
        </a:p>
      </dgm:t>
    </dgm:pt>
    <dgm:pt modelId="{9D9C7F00-4CAA-434E-9315-889C50A4AE15}" type="sibTrans" cxnId="{A333BFBC-DFBE-48B4-9C74-7B1E57C9DBE5}">
      <dgm:prSet/>
      <dgm:spPr/>
      <dgm:t>
        <a:bodyPr/>
        <a:lstStyle/>
        <a:p>
          <a:endParaRPr lang="en-US"/>
        </a:p>
      </dgm:t>
    </dgm:pt>
    <dgm:pt modelId="{A3BC3F7B-BAEA-4B0D-AD40-41D5B78A7232}">
      <dgm:prSet custT="1"/>
      <dgm:spPr/>
      <dgm:t>
        <a:bodyPr/>
        <a:lstStyle/>
        <a:p>
          <a:pPr rtl="0"/>
          <a:r>
            <a:rPr lang="en-US" sz="2600" b="1" i="0" u="none" dirty="0"/>
            <a:t>Semester Exams     </a:t>
          </a:r>
        </a:p>
        <a:p>
          <a:pPr rtl="0"/>
          <a:r>
            <a:rPr lang="en-US" sz="2400" b="0" i="0" u="none" dirty="0"/>
            <a:t>Start mid-December</a:t>
          </a:r>
        </a:p>
      </dgm:t>
    </dgm:pt>
    <dgm:pt modelId="{5664E675-21F2-45A4-A387-1BA5A6E4F42A}" type="parTrans" cxnId="{ED58D925-34D4-405D-92E7-A4AE35B02266}">
      <dgm:prSet/>
      <dgm:spPr/>
      <dgm:t>
        <a:bodyPr/>
        <a:lstStyle/>
        <a:p>
          <a:endParaRPr lang="en-US"/>
        </a:p>
      </dgm:t>
    </dgm:pt>
    <dgm:pt modelId="{7ECD8668-3C0A-4A36-9DDB-F19BEFE3CE8F}" type="sibTrans" cxnId="{ED58D925-34D4-405D-92E7-A4AE35B02266}">
      <dgm:prSet/>
      <dgm:spPr/>
      <dgm:t>
        <a:bodyPr/>
        <a:lstStyle/>
        <a:p>
          <a:endParaRPr lang="en-US"/>
        </a:p>
      </dgm:t>
    </dgm:pt>
    <dgm:pt modelId="{748449FF-2ABF-4A31-BEEC-7D7F1679BF7A}" type="pres">
      <dgm:prSet presAssocID="{5963EBEC-93BA-4C27-BBD4-3A4B72B4F163}" presName="CompostProcess" presStyleCnt="0">
        <dgm:presLayoutVars>
          <dgm:dir/>
          <dgm:resizeHandles val="exact"/>
        </dgm:presLayoutVars>
      </dgm:prSet>
      <dgm:spPr/>
    </dgm:pt>
    <dgm:pt modelId="{2BD17CF7-8D81-416C-BB4C-0384E585C845}" type="pres">
      <dgm:prSet presAssocID="{5963EBEC-93BA-4C27-BBD4-3A4B72B4F163}" presName="arrow" presStyleLbl="bgShp" presStyleIdx="0" presStyleCnt="1" custLinFactNeighborX="74"/>
      <dgm:spPr/>
    </dgm:pt>
    <dgm:pt modelId="{23B7CF46-AB70-457D-A390-A011AD602C0A}" type="pres">
      <dgm:prSet presAssocID="{5963EBEC-93BA-4C27-BBD4-3A4B72B4F163}" presName="linearProcess" presStyleCnt="0"/>
      <dgm:spPr/>
    </dgm:pt>
    <dgm:pt modelId="{4FDBAD5D-9802-43BA-A840-89FFEEAF7F30}" type="pres">
      <dgm:prSet presAssocID="{EA8318D0-E3FE-4743-BE22-0BCE5D6448ED}" presName="textNode" presStyleLbl="node1" presStyleIdx="0" presStyleCnt="3">
        <dgm:presLayoutVars>
          <dgm:bulletEnabled val="1"/>
        </dgm:presLayoutVars>
      </dgm:prSet>
      <dgm:spPr/>
    </dgm:pt>
    <dgm:pt modelId="{CAD3BDBD-1C45-460E-938B-9D67F2F75B08}" type="pres">
      <dgm:prSet presAssocID="{368E4C6C-73BC-43DF-89B0-BEDB6CAFC1BE}" presName="sibTrans" presStyleCnt="0"/>
      <dgm:spPr/>
    </dgm:pt>
    <dgm:pt modelId="{D583252C-8372-4902-A6F7-E8AA3E4DB035}" type="pres">
      <dgm:prSet presAssocID="{1C19E61C-C446-4C91-A9FA-2B649CE4D52C}" presName="textNode" presStyleLbl="node1" presStyleIdx="1" presStyleCnt="3">
        <dgm:presLayoutVars>
          <dgm:bulletEnabled val="1"/>
        </dgm:presLayoutVars>
      </dgm:prSet>
      <dgm:spPr/>
    </dgm:pt>
    <dgm:pt modelId="{DF7CB3A5-DDA7-432F-8DA9-9FEBFC8AE720}" type="pres">
      <dgm:prSet presAssocID="{9D9C7F00-4CAA-434E-9315-889C50A4AE15}" presName="sibTrans" presStyleCnt="0"/>
      <dgm:spPr/>
    </dgm:pt>
    <dgm:pt modelId="{A13333B1-23E7-4181-8582-0BE6193C3C5C}" type="pres">
      <dgm:prSet presAssocID="{A3BC3F7B-BAEA-4B0D-AD40-41D5B78A723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7167213-C44C-4C5D-982F-7C00F9EBA7D5}" type="presOf" srcId="{A3BC3F7B-BAEA-4B0D-AD40-41D5B78A7232}" destId="{A13333B1-23E7-4181-8582-0BE6193C3C5C}" srcOrd="0" destOrd="0" presId="urn:microsoft.com/office/officeart/2005/8/layout/hProcess9"/>
    <dgm:cxn modelId="{ED58D925-34D4-405D-92E7-A4AE35B02266}" srcId="{5963EBEC-93BA-4C27-BBD4-3A4B72B4F163}" destId="{A3BC3F7B-BAEA-4B0D-AD40-41D5B78A7232}" srcOrd="2" destOrd="0" parTransId="{5664E675-21F2-45A4-A387-1BA5A6E4F42A}" sibTransId="{7ECD8668-3C0A-4A36-9DDB-F19BEFE3CE8F}"/>
    <dgm:cxn modelId="{BCCD8D70-5BF1-46C3-80E7-F70B1D86AF36}" type="presOf" srcId="{5963EBEC-93BA-4C27-BBD4-3A4B72B4F163}" destId="{748449FF-2ABF-4A31-BEEC-7D7F1679BF7A}" srcOrd="0" destOrd="0" presId="urn:microsoft.com/office/officeart/2005/8/layout/hProcess9"/>
    <dgm:cxn modelId="{A333BFBC-DFBE-48B4-9C74-7B1E57C9DBE5}" srcId="{5963EBEC-93BA-4C27-BBD4-3A4B72B4F163}" destId="{1C19E61C-C446-4C91-A9FA-2B649CE4D52C}" srcOrd="1" destOrd="0" parTransId="{C4A3DCD3-204F-4147-8496-F3083FD2D30A}" sibTransId="{9D9C7F00-4CAA-434E-9315-889C50A4AE15}"/>
    <dgm:cxn modelId="{CABF57C3-CF1F-4486-8795-00A7BD8C309B}" type="presOf" srcId="{1C19E61C-C446-4C91-A9FA-2B649CE4D52C}" destId="{D583252C-8372-4902-A6F7-E8AA3E4DB035}" srcOrd="0" destOrd="0" presId="urn:microsoft.com/office/officeart/2005/8/layout/hProcess9"/>
    <dgm:cxn modelId="{9BE921E2-3FD9-4EEE-80F5-1939125FBB4B}" srcId="{5963EBEC-93BA-4C27-BBD4-3A4B72B4F163}" destId="{EA8318D0-E3FE-4743-BE22-0BCE5D6448ED}" srcOrd="0" destOrd="0" parTransId="{7C7D7F69-120C-4FCC-A3FA-605DBD70975E}" sibTransId="{368E4C6C-73BC-43DF-89B0-BEDB6CAFC1BE}"/>
    <dgm:cxn modelId="{DB97DAE3-0DAE-4A61-8B84-D52821D4EB8D}" type="presOf" srcId="{EA8318D0-E3FE-4743-BE22-0BCE5D6448ED}" destId="{4FDBAD5D-9802-43BA-A840-89FFEEAF7F30}" srcOrd="0" destOrd="0" presId="urn:microsoft.com/office/officeart/2005/8/layout/hProcess9"/>
    <dgm:cxn modelId="{5AC7E2BF-0931-4F2F-A51B-8E79B722AE75}" type="presParOf" srcId="{748449FF-2ABF-4A31-BEEC-7D7F1679BF7A}" destId="{2BD17CF7-8D81-416C-BB4C-0384E585C845}" srcOrd="0" destOrd="0" presId="urn:microsoft.com/office/officeart/2005/8/layout/hProcess9"/>
    <dgm:cxn modelId="{BFE6150E-51B7-4D0C-96B3-19E7FB8FB7BD}" type="presParOf" srcId="{748449FF-2ABF-4A31-BEEC-7D7F1679BF7A}" destId="{23B7CF46-AB70-457D-A390-A011AD602C0A}" srcOrd="1" destOrd="0" presId="urn:microsoft.com/office/officeart/2005/8/layout/hProcess9"/>
    <dgm:cxn modelId="{20F515E7-3BF7-4466-B415-FB3C6E01E8DC}" type="presParOf" srcId="{23B7CF46-AB70-457D-A390-A011AD602C0A}" destId="{4FDBAD5D-9802-43BA-A840-89FFEEAF7F30}" srcOrd="0" destOrd="0" presId="urn:microsoft.com/office/officeart/2005/8/layout/hProcess9"/>
    <dgm:cxn modelId="{38AA6D3E-BE35-4177-9B7A-F8231E79850F}" type="presParOf" srcId="{23B7CF46-AB70-457D-A390-A011AD602C0A}" destId="{CAD3BDBD-1C45-460E-938B-9D67F2F75B08}" srcOrd="1" destOrd="0" presId="urn:microsoft.com/office/officeart/2005/8/layout/hProcess9"/>
    <dgm:cxn modelId="{766CA082-B47A-4142-817C-7A0B2075CEA9}" type="presParOf" srcId="{23B7CF46-AB70-457D-A390-A011AD602C0A}" destId="{D583252C-8372-4902-A6F7-E8AA3E4DB035}" srcOrd="2" destOrd="0" presId="urn:microsoft.com/office/officeart/2005/8/layout/hProcess9"/>
    <dgm:cxn modelId="{6A08E7F1-E7DE-46B3-853D-3DC4425F6607}" type="presParOf" srcId="{23B7CF46-AB70-457D-A390-A011AD602C0A}" destId="{DF7CB3A5-DDA7-432F-8DA9-9FEBFC8AE720}" srcOrd="3" destOrd="0" presId="urn:microsoft.com/office/officeart/2005/8/layout/hProcess9"/>
    <dgm:cxn modelId="{507A8BC4-005D-411F-9575-2AA4CE7A3BA5}" type="presParOf" srcId="{23B7CF46-AB70-457D-A390-A011AD602C0A}" destId="{A13333B1-23E7-4181-8582-0BE6193C3C5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8338-123D-45BC-B9EF-A803FBB135EB}">
      <dsp:nvSpPr>
        <dsp:cNvPr id="0" name=""/>
        <dsp:cNvSpPr/>
      </dsp:nvSpPr>
      <dsp:spPr>
        <a:xfrm>
          <a:off x="-7496782" y="-1145656"/>
          <a:ext cx="8920713" cy="8920713"/>
        </a:xfrm>
        <a:prstGeom prst="blockArc">
          <a:avLst>
            <a:gd name="adj1" fmla="val 18900000"/>
            <a:gd name="adj2" fmla="val 2700000"/>
            <a:gd name="adj3" fmla="val 242"/>
          </a:avLst>
        </a:prstGeom>
        <a:noFill/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BF9BE-21EF-45D2-9834-63A36F297A4A}">
      <dsp:nvSpPr>
        <dsp:cNvPr id="0" name=""/>
        <dsp:cNvSpPr/>
      </dsp:nvSpPr>
      <dsp:spPr>
        <a:xfrm>
          <a:off x="744903" y="509668"/>
          <a:ext cx="7007992" cy="1019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95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effectLst/>
            </a:rPr>
            <a:t>Review Handout</a:t>
          </a:r>
        </a:p>
      </dsp:txBody>
      <dsp:txXfrm>
        <a:off x="744903" y="509668"/>
        <a:ext cx="7007992" cy="1019866"/>
      </dsp:txXfrm>
    </dsp:sp>
    <dsp:sp modelId="{9F10941E-5AE7-46CF-91E7-C3BF4B4E94F7}">
      <dsp:nvSpPr>
        <dsp:cNvPr id="0" name=""/>
        <dsp:cNvSpPr/>
      </dsp:nvSpPr>
      <dsp:spPr>
        <a:xfrm>
          <a:off x="107486" y="382184"/>
          <a:ext cx="1274833" cy="1274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D93A2-E4F4-404A-970F-F49D09269A87}">
      <dsp:nvSpPr>
        <dsp:cNvPr id="0" name=""/>
        <dsp:cNvSpPr/>
      </dsp:nvSpPr>
      <dsp:spPr>
        <a:xfrm>
          <a:off x="1329616" y="2039733"/>
          <a:ext cx="6423279" cy="101986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95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effectLst/>
            </a:rPr>
            <a:t>Graduation Requirements and Counting Credits</a:t>
          </a:r>
        </a:p>
      </dsp:txBody>
      <dsp:txXfrm>
        <a:off x="1329616" y="2039733"/>
        <a:ext cx="6423279" cy="1019866"/>
      </dsp:txXfrm>
    </dsp:sp>
    <dsp:sp modelId="{5CF166AB-D51E-489A-8966-74FA54F84132}">
      <dsp:nvSpPr>
        <dsp:cNvPr id="0" name=""/>
        <dsp:cNvSpPr/>
      </dsp:nvSpPr>
      <dsp:spPr>
        <a:xfrm>
          <a:off x="692199" y="1912250"/>
          <a:ext cx="1274833" cy="1274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BB97E-A48E-40D6-91F5-A942583165DB}">
      <dsp:nvSpPr>
        <dsp:cNvPr id="0" name=""/>
        <dsp:cNvSpPr/>
      </dsp:nvSpPr>
      <dsp:spPr>
        <a:xfrm>
          <a:off x="1329616" y="3569799"/>
          <a:ext cx="6423279" cy="101986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95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effectLst/>
            </a:rPr>
            <a:t>Education and Income</a:t>
          </a:r>
        </a:p>
      </dsp:txBody>
      <dsp:txXfrm>
        <a:off x="1329616" y="3569799"/>
        <a:ext cx="6423279" cy="1019866"/>
      </dsp:txXfrm>
    </dsp:sp>
    <dsp:sp modelId="{3E8B300B-114B-48B8-AA71-7190DFB79709}">
      <dsp:nvSpPr>
        <dsp:cNvPr id="0" name=""/>
        <dsp:cNvSpPr/>
      </dsp:nvSpPr>
      <dsp:spPr>
        <a:xfrm>
          <a:off x="692199" y="3442315"/>
          <a:ext cx="1274833" cy="1274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C9857-203D-4F7B-BB9A-557AD8F10A7B}">
      <dsp:nvSpPr>
        <dsp:cNvPr id="0" name=""/>
        <dsp:cNvSpPr/>
      </dsp:nvSpPr>
      <dsp:spPr>
        <a:xfrm>
          <a:off x="744903" y="5099864"/>
          <a:ext cx="7007992" cy="101986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95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tx1"/>
              </a:solidFill>
              <a:effectLst/>
            </a:rPr>
            <a:t>Roadblocks </a:t>
          </a:r>
          <a:r>
            <a:rPr lang="en-US" sz="2000" b="0" kern="1200" dirty="0">
              <a:solidFill>
                <a:schemeClr val="tx1"/>
              </a:solidFill>
              <a:effectLst/>
            </a:rPr>
            <a:t>and Detours</a:t>
          </a:r>
        </a:p>
      </dsp:txBody>
      <dsp:txXfrm>
        <a:off x="744903" y="5099864"/>
        <a:ext cx="7007992" cy="1019866"/>
      </dsp:txXfrm>
    </dsp:sp>
    <dsp:sp modelId="{8B2F2936-2D16-4956-A3EB-DC97D71857A9}">
      <dsp:nvSpPr>
        <dsp:cNvPr id="0" name=""/>
        <dsp:cNvSpPr/>
      </dsp:nvSpPr>
      <dsp:spPr>
        <a:xfrm>
          <a:off x="107486" y="4972381"/>
          <a:ext cx="1274833" cy="1274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22704-A766-40C8-8B88-420B9A3D9541}">
      <dsp:nvSpPr>
        <dsp:cNvPr id="0" name=""/>
        <dsp:cNvSpPr/>
      </dsp:nvSpPr>
      <dsp:spPr>
        <a:xfrm rot="5400000">
          <a:off x="5303286" y="-2275185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Will Jones</a:t>
          </a:r>
        </a:p>
      </dsp:txBody>
      <dsp:txXfrm rot="-5400000">
        <a:off x="2962656" y="94036"/>
        <a:ext cx="5238353" cy="528501"/>
      </dsp:txXfrm>
    </dsp:sp>
    <dsp:sp modelId="{685B5F20-BB4D-44EC-87E2-6B89E06FC2B9}">
      <dsp:nvSpPr>
        <dsp:cNvPr id="0" name=""/>
        <dsp:cNvSpPr/>
      </dsp:nvSpPr>
      <dsp:spPr>
        <a:xfrm>
          <a:off x="0" y="0"/>
          <a:ext cx="2962656" cy="7157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A – </a:t>
          </a:r>
          <a:r>
            <a:rPr lang="en-US" sz="2200" b="1" kern="1200" dirty="0" err="1">
              <a:solidFill>
                <a:schemeClr val="bg1"/>
              </a:solidFill>
            </a:rPr>
            <a:t>Cas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4939" y="34939"/>
        <a:ext cx="2892778" cy="645856"/>
      </dsp:txXfrm>
    </dsp:sp>
    <dsp:sp modelId="{6A173467-A583-4E28-994F-86480672F753}">
      <dsp:nvSpPr>
        <dsp:cNvPr id="0" name=""/>
        <dsp:cNvSpPr/>
      </dsp:nvSpPr>
      <dsp:spPr>
        <a:xfrm rot="5400000">
          <a:off x="5303286" y="-152226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2143371"/>
            <a:satOff val="-2759"/>
            <a:lumOff val="-2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Nsikan Ekpo</a:t>
          </a:r>
        </a:p>
      </dsp:txBody>
      <dsp:txXfrm rot="-5400000">
        <a:off x="2962656" y="846955"/>
        <a:ext cx="5238353" cy="528501"/>
      </dsp:txXfrm>
    </dsp:sp>
    <dsp:sp modelId="{30288798-EBE8-4F74-94C9-39D409CE81FD}">
      <dsp:nvSpPr>
        <dsp:cNvPr id="0" name=""/>
        <dsp:cNvSpPr/>
      </dsp:nvSpPr>
      <dsp:spPr>
        <a:xfrm>
          <a:off x="0" y="753338"/>
          <a:ext cx="2962656" cy="715734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Cat – Harp </a:t>
          </a:r>
        </a:p>
      </dsp:txBody>
      <dsp:txXfrm>
        <a:off x="34939" y="788277"/>
        <a:ext cx="2892778" cy="645856"/>
      </dsp:txXfrm>
    </dsp:sp>
    <dsp:sp modelId="{22630512-E485-4D7F-AEF2-DB63AE69215A}">
      <dsp:nvSpPr>
        <dsp:cNvPr id="0" name=""/>
        <dsp:cNvSpPr/>
      </dsp:nvSpPr>
      <dsp:spPr>
        <a:xfrm rot="5400000">
          <a:off x="5303286" y="-76992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4286742"/>
            <a:satOff val="-5517"/>
            <a:lumOff val="-4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Heidi Ruppe</a:t>
          </a:r>
        </a:p>
      </dsp:txBody>
      <dsp:txXfrm rot="-5400000">
        <a:off x="2962656" y="1599295"/>
        <a:ext cx="5238353" cy="528501"/>
      </dsp:txXfrm>
    </dsp:sp>
    <dsp:sp modelId="{A9F50B77-E6E5-461F-8B92-FBE64F43F8C9}">
      <dsp:nvSpPr>
        <dsp:cNvPr id="0" name=""/>
        <dsp:cNvSpPr/>
      </dsp:nvSpPr>
      <dsp:spPr>
        <a:xfrm>
          <a:off x="0" y="1505678"/>
          <a:ext cx="2962656" cy="715734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bg1"/>
              </a:solidFill>
            </a:rPr>
            <a:t>Harq</a:t>
          </a:r>
          <a:r>
            <a:rPr lang="en-US" sz="2200" b="1" kern="1200" dirty="0">
              <a:solidFill>
                <a:schemeClr val="bg1"/>
              </a:solidFill>
            </a:rPr>
            <a:t> – </a:t>
          </a:r>
          <a:r>
            <a:rPr lang="en-US" sz="2200" b="1" kern="1200" dirty="0" err="1">
              <a:solidFill>
                <a:schemeClr val="bg1"/>
              </a:solidFill>
            </a:rPr>
            <a:t>Mep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34939" y="1540617"/>
        <a:ext cx="2892778" cy="645856"/>
      </dsp:txXfrm>
    </dsp:sp>
    <dsp:sp modelId="{65BDAA9D-B351-43AB-AF1B-01626526FAC7}">
      <dsp:nvSpPr>
        <dsp:cNvPr id="0" name=""/>
        <dsp:cNvSpPr/>
      </dsp:nvSpPr>
      <dsp:spPr>
        <a:xfrm rot="5400000">
          <a:off x="5303286" y="-17587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Melissa Freeman</a:t>
          </a:r>
        </a:p>
      </dsp:txBody>
      <dsp:txXfrm rot="-5400000">
        <a:off x="2962656" y="2351634"/>
        <a:ext cx="5238353" cy="528501"/>
      </dsp:txXfrm>
    </dsp:sp>
    <dsp:sp modelId="{1885C5FA-8982-4AEE-9538-21E3F548F1D9}">
      <dsp:nvSpPr>
        <dsp:cNvPr id="0" name=""/>
        <dsp:cNvSpPr/>
      </dsp:nvSpPr>
      <dsp:spPr>
        <a:xfrm>
          <a:off x="0" y="2258017"/>
          <a:ext cx="2962656" cy="715734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bg1"/>
              </a:solidFill>
            </a:rPr>
            <a:t>Meq</a:t>
          </a:r>
          <a:r>
            <a:rPr lang="en-US" sz="2200" b="1" kern="1200" dirty="0">
              <a:solidFill>
                <a:schemeClr val="bg1"/>
              </a:solidFill>
            </a:rPr>
            <a:t> –  Sal</a:t>
          </a:r>
        </a:p>
      </dsp:txBody>
      <dsp:txXfrm>
        <a:off x="34939" y="2292956"/>
        <a:ext cx="2892778" cy="645856"/>
      </dsp:txXfrm>
    </dsp:sp>
    <dsp:sp modelId="{5DD57622-ED0F-4059-B766-2906F13FE77B}">
      <dsp:nvSpPr>
        <dsp:cNvPr id="0" name=""/>
        <dsp:cNvSpPr/>
      </dsp:nvSpPr>
      <dsp:spPr>
        <a:xfrm rot="5400000">
          <a:off x="5303286" y="734752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8573483"/>
            <a:satOff val="-11034"/>
            <a:lumOff val="-8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Hella Peart </a:t>
          </a:r>
        </a:p>
      </dsp:txBody>
      <dsp:txXfrm rot="-5400000">
        <a:off x="2962656" y="3103974"/>
        <a:ext cx="5238353" cy="528501"/>
      </dsp:txXfrm>
    </dsp:sp>
    <dsp:sp modelId="{2FD3229C-4F53-46C8-83AF-89345167B522}">
      <dsp:nvSpPr>
        <dsp:cNvPr id="0" name=""/>
        <dsp:cNvSpPr/>
      </dsp:nvSpPr>
      <dsp:spPr>
        <a:xfrm>
          <a:off x="0" y="3010357"/>
          <a:ext cx="2962656" cy="715734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Sam – Z</a:t>
          </a:r>
        </a:p>
      </dsp:txBody>
      <dsp:txXfrm>
        <a:off x="34939" y="3045296"/>
        <a:ext cx="2892778" cy="645856"/>
      </dsp:txXfrm>
    </dsp:sp>
    <dsp:sp modelId="{AEDEEEFB-4A39-46BA-8F26-B5A24DFDC975}">
      <dsp:nvSpPr>
        <dsp:cNvPr id="0" name=""/>
        <dsp:cNvSpPr/>
      </dsp:nvSpPr>
      <dsp:spPr>
        <a:xfrm rot="5400000">
          <a:off x="5303286" y="149527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chemeClr val="tx1"/>
              </a:solidFill>
            </a:rPr>
            <a:t>Anne Rigsbey</a:t>
          </a:r>
        </a:p>
      </dsp:txBody>
      <dsp:txXfrm rot="-5400000">
        <a:off x="2962656" y="3864498"/>
        <a:ext cx="5238353" cy="528501"/>
      </dsp:txXfrm>
    </dsp:sp>
    <dsp:sp modelId="{2E6ADDA1-1464-4A45-9E2C-F5B69570AC29}">
      <dsp:nvSpPr>
        <dsp:cNvPr id="0" name=""/>
        <dsp:cNvSpPr/>
      </dsp:nvSpPr>
      <dsp:spPr>
        <a:xfrm>
          <a:off x="0" y="3762696"/>
          <a:ext cx="2962656" cy="73210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Graduation Coach</a:t>
          </a:r>
        </a:p>
      </dsp:txBody>
      <dsp:txXfrm>
        <a:off x="35738" y="3798434"/>
        <a:ext cx="2891180" cy="660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D60D0-D31A-4AB4-8068-58461D95F5BA}">
      <dsp:nvSpPr>
        <dsp:cNvPr id="0" name=""/>
        <dsp:cNvSpPr/>
      </dsp:nvSpPr>
      <dsp:spPr>
        <a:xfrm>
          <a:off x="43" y="175383"/>
          <a:ext cx="4130426" cy="15216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kern="1200" dirty="0"/>
            <a:t>In middle school, grades are calculated using </a:t>
          </a:r>
          <a:r>
            <a:rPr lang="en-US" sz="2300" b="1" u="sng" kern="1200" dirty="0"/>
            <a:t>a system of averages</a:t>
          </a:r>
          <a:r>
            <a:rPr lang="en-US" sz="2300" b="1" kern="1200" dirty="0"/>
            <a:t>.</a:t>
          </a:r>
          <a:endParaRPr lang="en-US" sz="2300" kern="1200" dirty="0"/>
        </a:p>
      </dsp:txBody>
      <dsp:txXfrm>
        <a:off x="43" y="175383"/>
        <a:ext cx="4130426" cy="1521683"/>
      </dsp:txXfrm>
    </dsp:sp>
    <dsp:sp modelId="{D836C0F8-5BC1-430F-BC78-E40305604D36}">
      <dsp:nvSpPr>
        <dsp:cNvPr id="0" name=""/>
        <dsp:cNvSpPr/>
      </dsp:nvSpPr>
      <dsp:spPr>
        <a:xfrm>
          <a:off x="43" y="1697066"/>
          <a:ext cx="4130426" cy="31567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u="sng" kern="1200" dirty="0"/>
            <a:t>Example</a:t>
          </a:r>
          <a:r>
            <a:rPr lang="en-US" sz="2400" u="none" kern="1200" dirty="0"/>
            <a:t>                                  8</a:t>
          </a:r>
          <a:r>
            <a:rPr lang="en-US" sz="2400" kern="1200" baseline="30000" dirty="0"/>
            <a:t>th</a:t>
          </a:r>
          <a:r>
            <a:rPr lang="en-US" sz="2400" kern="1200" dirty="0"/>
            <a:t> grade English       </a:t>
          </a:r>
          <a:r>
            <a:rPr lang="en-US" sz="2000" kern="1200" dirty="0"/>
            <a:t>Semester 1 (Aug-Dec):60  (F)          Semester 2 (Jan-May): 80  (B)</a:t>
          </a:r>
          <a:endParaRPr lang="en-US" sz="2400" b="0" u="none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b="0" u="none" kern="1200" dirty="0"/>
            <a:t>*Yearly Ave:   70  (C)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 dirty="0"/>
            <a:t>Student passes class for the year </a:t>
          </a:r>
          <a:r>
            <a:rPr lang="en-US" sz="2200" b="0" i="1" kern="1200" dirty="0"/>
            <a:t>(earns 1 full credit)</a:t>
          </a:r>
          <a:endParaRPr lang="en-US" sz="2200" b="0" kern="1200" dirty="0"/>
        </a:p>
      </dsp:txBody>
      <dsp:txXfrm>
        <a:off x="43" y="1697066"/>
        <a:ext cx="4130426" cy="3156750"/>
      </dsp:txXfrm>
    </dsp:sp>
    <dsp:sp modelId="{E53506C4-1BEE-40EF-BBED-F270BF73FC74}">
      <dsp:nvSpPr>
        <dsp:cNvPr id="0" name=""/>
        <dsp:cNvSpPr/>
      </dsp:nvSpPr>
      <dsp:spPr>
        <a:xfrm>
          <a:off x="4708729" y="175383"/>
          <a:ext cx="4130426" cy="152168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1429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kern="1200" dirty="0"/>
            <a:t>In Fulton County, high school grades </a:t>
          </a:r>
          <a:r>
            <a:rPr lang="en-US" sz="2300" b="1" u="sng" kern="1200" dirty="0"/>
            <a:t>are not averaged</a:t>
          </a:r>
          <a:r>
            <a:rPr lang="en-US" sz="2300" b="1" kern="1200" dirty="0"/>
            <a:t>…  Each semester is independent.</a:t>
          </a:r>
          <a:endParaRPr lang="en-US" sz="2300" kern="1200" dirty="0"/>
        </a:p>
      </dsp:txBody>
      <dsp:txXfrm>
        <a:off x="4708729" y="175383"/>
        <a:ext cx="4130426" cy="1521683"/>
      </dsp:txXfrm>
    </dsp:sp>
    <dsp:sp modelId="{C3260E0D-5929-47A6-B2CD-72B15E0A30F1}">
      <dsp:nvSpPr>
        <dsp:cNvPr id="0" name=""/>
        <dsp:cNvSpPr/>
      </dsp:nvSpPr>
      <dsp:spPr>
        <a:xfrm>
          <a:off x="4708729" y="1697066"/>
          <a:ext cx="4130426" cy="3156750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11429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u="sng" kern="1200" dirty="0"/>
            <a:t>Example</a:t>
          </a:r>
          <a:r>
            <a:rPr lang="en-US" sz="2400" u="none" kern="1200" dirty="0"/>
            <a:t>                                  9</a:t>
          </a:r>
          <a:r>
            <a:rPr lang="en-US" sz="2400" u="none" kern="1200" baseline="30000" dirty="0"/>
            <a:t>th</a:t>
          </a:r>
          <a:r>
            <a:rPr lang="en-US" sz="2400" kern="1200" dirty="0"/>
            <a:t> grade English        </a:t>
          </a:r>
          <a:r>
            <a:rPr lang="en-US" sz="2000" kern="1200" dirty="0"/>
            <a:t>Semester 1 (Aug-Dec): 60  (F)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Semester 2 (Jan-May): 80  (B)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 </a:t>
          </a:r>
          <a:r>
            <a:rPr lang="en-US" sz="2400" kern="1200" dirty="0"/>
            <a:t>*No Yearly Average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 dirty="0"/>
            <a:t>Student fails 1</a:t>
          </a:r>
          <a:r>
            <a:rPr lang="en-US" sz="2200" b="1" i="1" kern="1200" baseline="30000" dirty="0"/>
            <a:t>st</a:t>
          </a:r>
          <a:r>
            <a:rPr lang="en-US" sz="2200" b="1" i="1" kern="1200" dirty="0"/>
            <a:t> semester; passes 2</a:t>
          </a:r>
          <a:r>
            <a:rPr lang="en-US" sz="2200" b="1" i="1" kern="1200" baseline="30000" dirty="0"/>
            <a:t>nd</a:t>
          </a:r>
          <a:r>
            <a:rPr lang="en-US" sz="2200" b="1" i="1" kern="1200" dirty="0"/>
            <a:t> semester </a:t>
          </a:r>
          <a:r>
            <a:rPr lang="en-US" sz="2200" b="0" i="1" kern="1200" dirty="0"/>
            <a:t>(earns ½ credit)</a:t>
          </a:r>
          <a:endParaRPr lang="en-US" sz="2200" b="0" kern="1200" dirty="0"/>
        </a:p>
      </dsp:txBody>
      <dsp:txXfrm>
        <a:off x="4708729" y="1697066"/>
        <a:ext cx="4130426" cy="3156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BCD21-4A08-46C3-913F-0FD563F29327}">
      <dsp:nvSpPr>
        <dsp:cNvPr id="0" name=""/>
        <dsp:cNvSpPr/>
      </dsp:nvSpPr>
      <dsp:spPr>
        <a:xfrm>
          <a:off x="0" y="0"/>
          <a:ext cx="6803390" cy="1005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Seniors (12</a:t>
          </a:r>
          <a:r>
            <a:rPr lang="en-US" sz="2400" kern="1200" baseline="30000" dirty="0"/>
            <a:t>th</a:t>
          </a:r>
          <a:r>
            <a:rPr lang="en-US" sz="2400" kern="1200" dirty="0"/>
            <a:t> Grade):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17.0 or more credits</a:t>
          </a:r>
        </a:p>
      </dsp:txBody>
      <dsp:txXfrm>
        <a:off x="29460" y="29460"/>
        <a:ext cx="5633017" cy="946920"/>
      </dsp:txXfrm>
    </dsp:sp>
    <dsp:sp modelId="{BD800871-7E08-43F3-9A8D-D6CFF76F86E3}">
      <dsp:nvSpPr>
        <dsp:cNvPr id="0" name=""/>
        <dsp:cNvSpPr/>
      </dsp:nvSpPr>
      <dsp:spPr>
        <a:xfrm>
          <a:off x="569783" y="1188720"/>
          <a:ext cx="6803390" cy="1005840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Juniors (11</a:t>
          </a:r>
          <a:r>
            <a:rPr lang="en-US" sz="2400" kern="1200" baseline="30000" dirty="0"/>
            <a:t>th</a:t>
          </a:r>
          <a:r>
            <a:rPr lang="en-US" sz="2400" kern="1200" dirty="0"/>
            <a:t> Grade):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11.0 – 16.5 credits</a:t>
          </a:r>
        </a:p>
      </dsp:txBody>
      <dsp:txXfrm>
        <a:off x="599243" y="1218180"/>
        <a:ext cx="5520890" cy="946920"/>
      </dsp:txXfrm>
    </dsp:sp>
    <dsp:sp modelId="{7D273FC0-0071-4DB6-903B-726D500D8472}">
      <dsp:nvSpPr>
        <dsp:cNvPr id="0" name=""/>
        <dsp:cNvSpPr/>
      </dsp:nvSpPr>
      <dsp:spPr>
        <a:xfrm>
          <a:off x="1131063" y="2377440"/>
          <a:ext cx="6803390" cy="1005840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Sophomores (10</a:t>
          </a:r>
          <a:r>
            <a:rPr lang="en-US" sz="2400" kern="1200" baseline="30000" dirty="0"/>
            <a:t>th</a:t>
          </a:r>
          <a:r>
            <a:rPr lang="en-US" sz="2400" kern="1200" dirty="0"/>
            <a:t> Grade):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5.0 – 10.5 credits</a:t>
          </a:r>
        </a:p>
      </dsp:txBody>
      <dsp:txXfrm>
        <a:off x="1160523" y="2406900"/>
        <a:ext cx="5529394" cy="946920"/>
      </dsp:txXfrm>
    </dsp:sp>
    <dsp:sp modelId="{4C0EADC7-6A34-4E74-BB6F-8A6FBB754850}">
      <dsp:nvSpPr>
        <dsp:cNvPr id="0" name=""/>
        <dsp:cNvSpPr/>
      </dsp:nvSpPr>
      <dsp:spPr>
        <a:xfrm>
          <a:off x="1700847" y="3566160"/>
          <a:ext cx="6803390" cy="100584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Freshmen (9</a:t>
          </a:r>
          <a:r>
            <a:rPr lang="en-US" sz="2400" kern="1200" baseline="30000" dirty="0"/>
            <a:t>th</a:t>
          </a:r>
          <a:r>
            <a:rPr lang="en-US" sz="2400" kern="1200" dirty="0"/>
            <a:t> Grade):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0 – 4.5 credits</a:t>
          </a:r>
        </a:p>
      </dsp:txBody>
      <dsp:txXfrm>
        <a:off x="1730307" y="3595620"/>
        <a:ext cx="5520890" cy="946920"/>
      </dsp:txXfrm>
    </dsp:sp>
    <dsp:sp modelId="{314B9CC7-542D-4B2B-8E3B-C4A060D5E70F}">
      <dsp:nvSpPr>
        <dsp:cNvPr id="0" name=""/>
        <dsp:cNvSpPr/>
      </dsp:nvSpPr>
      <dsp:spPr>
        <a:xfrm rot="10800000">
          <a:off x="6149594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296698" y="932197"/>
        <a:ext cx="359588" cy="491981"/>
      </dsp:txXfrm>
    </dsp:sp>
    <dsp:sp modelId="{4BE46399-FFE9-4D89-A15F-D53B58944BFA}">
      <dsp:nvSpPr>
        <dsp:cNvPr id="0" name=""/>
        <dsp:cNvSpPr/>
      </dsp:nvSpPr>
      <dsp:spPr>
        <a:xfrm rot="10800000">
          <a:off x="6719378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866482" y="2120917"/>
        <a:ext cx="359588" cy="491981"/>
      </dsp:txXfrm>
    </dsp:sp>
    <dsp:sp modelId="{DB05FF42-E977-48BE-809B-2569A744643C}">
      <dsp:nvSpPr>
        <dsp:cNvPr id="0" name=""/>
        <dsp:cNvSpPr/>
      </dsp:nvSpPr>
      <dsp:spPr>
        <a:xfrm rot="10800000">
          <a:off x="7280658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427762" y="3309637"/>
        <a:ext cx="359588" cy="491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86C6-A3A8-4FED-A5E1-751AF95BE699}">
      <dsp:nvSpPr>
        <dsp:cNvPr id="0" name=""/>
        <dsp:cNvSpPr/>
      </dsp:nvSpPr>
      <dsp:spPr>
        <a:xfrm rot="16200000">
          <a:off x="-1831393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GA State </a:t>
          </a:r>
        </a:p>
      </dsp:txBody>
      <dsp:txXfrm>
        <a:off x="-1831393" y="2572735"/>
        <a:ext cx="4076526" cy="312023"/>
      </dsp:txXfrm>
    </dsp:sp>
    <dsp:sp modelId="{4EEABECC-9407-4D9B-A7AD-180D44FD1313}">
      <dsp:nvSpPr>
        <dsp:cNvPr id="0" name=""/>
        <dsp:cNvSpPr/>
      </dsp:nvSpPr>
      <dsp:spPr>
        <a:xfrm>
          <a:off x="362881" y="541344"/>
          <a:ext cx="1554208" cy="43748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 ~4631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GPA: 3.3 – 3.8 (low - high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SAT: 1070 - 1260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ACT:  21-28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In-State Tuition/Fees: $11,076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kern="1200" dirty="0"/>
        </a:p>
      </dsp:txBody>
      <dsp:txXfrm>
        <a:off x="362881" y="541344"/>
        <a:ext cx="1554208" cy="4374805"/>
      </dsp:txXfrm>
    </dsp:sp>
    <dsp:sp modelId="{6ACF9738-82DA-4295-90F4-F1D6BA294BF1}">
      <dsp:nvSpPr>
        <dsp:cNvPr id="0" name=""/>
        <dsp:cNvSpPr/>
      </dsp:nvSpPr>
      <dsp:spPr>
        <a:xfrm>
          <a:off x="81604" y="171195"/>
          <a:ext cx="624047" cy="62404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D3D7B5-9BD1-44DB-A788-FC73ADE1A219}">
      <dsp:nvSpPr>
        <dsp:cNvPr id="0" name=""/>
        <dsp:cNvSpPr/>
      </dsp:nvSpPr>
      <dsp:spPr>
        <a:xfrm rot="16200000">
          <a:off x="433623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GA College</a:t>
          </a:r>
          <a:endParaRPr lang="en-US" sz="2400" kern="1200" dirty="0"/>
        </a:p>
      </dsp:txBody>
      <dsp:txXfrm>
        <a:off x="433623" y="2572735"/>
        <a:ext cx="4076526" cy="312023"/>
      </dsp:txXfrm>
    </dsp:sp>
    <dsp:sp modelId="{A4E93CFA-8F2F-49A5-B097-342779E86F9E}">
      <dsp:nvSpPr>
        <dsp:cNvPr id="0" name=""/>
        <dsp:cNvSpPr/>
      </dsp:nvSpPr>
      <dsp:spPr>
        <a:xfrm>
          <a:off x="2627898" y="509792"/>
          <a:ext cx="1554208" cy="44379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~1647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GPA: 3.39 – 3.87 (low - high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SAT: 1140 - 1280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ACT:  24-29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In-State Tuition/Fees: $9,530</a:t>
          </a:r>
        </a:p>
      </dsp:txBody>
      <dsp:txXfrm>
        <a:off x="2627898" y="509792"/>
        <a:ext cx="1554208" cy="4437910"/>
      </dsp:txXfrm>
    </dsp:sp>
    <dsp:sp modelId="{157A3422-5E98-4516-8770-A456D1E1DBA1}">
      <dsp:nvSpPr>
        <dsp:cNvPr id="0" name=""/>
        <dsp:cNvSpPr/>
      </dsp:nvSpPr>
      <dsp:spPr>
        <a:xfrm>
          <a:off x="2319300" y="174965"/>
          <a:ext cx="624047" cy="62404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289A6D-BD73-435E-9D1E-FF25AEA6BCA8}">
      <dsp:nvSpPr>
        <dsp:cNvPr id="0" name=""/>
        <dsp:cNvSpPr/>
      </dsp:nvSpPr>
      <dsp:spPr>
        <a:xfrm rot="16200000">
          <a:off x="2698641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Kennesaw State</a:t>
          </a:r>
          <a:endParaRPr lang="en-US" sz="2400" kern="1200" dirty="0"/>
        </a:p>
      </dsp:txBody>
      <dsp:txXfrm>
        <a:off x="2698641" y="2572735"/>
        <a:ext cx="4076526" cy="312023"/>
      </dsp:txXfrm>
    </dsp:sp>
    <dsp:sp modelId="{5C92B1E3-23C8-4798-A548-05CEA6A821DB}">
      <dsp:nvSpPr>
        <dsp:cNvPr id="0" name=""/>
        <dsp:cNvSpPr/>
      </dsp:nvSpPr>
      <dsp:spPr>
        <a:xfrm>
          <a:off x="4892916" y="524508"/>
          <a:ext cx="1554208" cy="44084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~6500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GPA:  3.4 (low “B”)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SAT: 490 Math  500 R/W 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ACT: 18 on sub scores 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In-State Tuition/Fees: $7,568 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4892916" y="524508"/>
        <a:ext cx="1554208" cy="4408478"/>
      </dsp:txXfrm>
    </dsp:sp>
    <dsp:sp modelId="{28A28D68-6311-44C9-8298-ECC654D6A86D}">
      <dsp:nvSpPr>
        <dsp:cNvPr id="0" name=""/>
        <dsp:cNvSpPr/>
      </dsp:nvSpPr>
      <dsp:spPr>
        <a:xfrm>
          <a:off x="4574146" y="159139"/>
          <a:ext cx="624047" cy="62404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E25561-5391-4FC5-AF62-91213B0344DC}">
      <dsp:nvSpPr>
        <dsp:cNvPr id="0" name=""/>
        <dsp:cNvSpPr/>
      </dsp:nvSpPr>
      <dsp:spPr>
        <a:xfrm rot="16200000">
          <a:off x="4963658" y="2572735"/>
          <a:ext cx="4076526" cy="31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5188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Columbus State</a:t>
          </a:r>
          <a:endParaRPr lang="en-US" sz="2400" kern="1200" dirty="0"/>
        </a:p>
      </dsp:txBody>
      <dsp:txXfrm>
        <a:off x="4963658" y="2572735"/>
        <a:ext cx="4076526" cy="312023"/>
      </dsp:txXfrm>
    </dsp:sp>
    <dsp:sp modelId="{3B65ADDA-B04B-45CE-AD43-4404B74A2E95}">
      <dsp:nvSpPr>
        <dsp:cNvPr id="0" name=""/>
        <dsp:cNvSpPr/>
      </dsp:nvSpPr>
      <dsp:spPr>
        <a:xfrm>
          <a:off x="7157933" y="541365"/>
          <a:ext cx="1554208" cy="43747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275188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# Freshmen: ~1800</a:t>
          </a:r>
          <a:endParaRPr lang="en-US" sz="1300" b="1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GPA: </a:t>
          </a:r>
          <a:r>
            <a:rPr lang="en-US" sz="1300" kern="1200" dirty="0">
              <a:solidFill>
                <a:schemeClr val="tx1"/>
              </a:solidFill>
            </a:rPr>
            <a:t>2.5  (low ”B”)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 Average SAT:  440 Math  480 R/W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t-BR" sz="1300" kern="1200" dirty="0"/>
            <a:t> Average ACT:  17 - E, R, &amp; M</a:t>
          </a:r>
          <a:endParaRPr lang="en-US" sz="13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300" kern="1200" dirty="0"/>
            <a:t>In-State Tuition/Fees: $7334</a:t>
          </a:r>
        </a:p>
      </dsp:txBody>
      <dsp:txXfrm>
        <a:off x="7157933" y="541365"/>
        <a:ext cx="1554208" cy="4374765"/>
      </dsp:txXfrm>
    </dsp:sp>
    <dsp:sp modelId="{6E2D782A-5566-49F4-8A5B-B0E77109B814}">
      <dsp:nvSpPr>
        <dsp:cNvPr id="0" name=""/>
        <dsp:cNvSpPr/>
      </dsp:nvSpPr>
      <dsp:spPr>
        <a:xfrm>
          <a:off x="6785683" y="153110"/>
          <a:ext cx="624047" cy="62404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17CF7-8D81-416C-BB4C-0384E585C845}">
      <dsp:nvSpPr>
        <dsp:cNvPr id="0" name=""/>
        <dsp:cNvSpPr/>
      </dsp:nvSpPr>
      <dsp:spPr>
        <a:xfrm>
          <a:off x="674262" y="0"/>
          <a:ext cx="7578090" cy="533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BAD5D-9802-43BA-A840-89FFEEAF7F30}">
      <dsp:nvSpPr>
        <dsp:cNvPr id="0" name=""/>
        <dsp:cNvSpPr/>
      </dsp:nvSpPr>
      <dsp:spPr>
        <a:xfrm>
          <a:off x="0" y="1600199"/>
          <a:ext cx="2674620" cy="2133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u="none" kern="1200" dirty="0"/>
            <a:t>PSAT</a:t>
          </a:r>
          <a:r>
            <a:rPr lang="en-US" sz="3000" b="1" i="0" u="none" kern="1200" dirty="0"/>
            <a:t>  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October 16</a:t>
          </a:r>
        </a:p>
      </dsp:txBody>
      <dsp:txXfrm>
        <a:off x="104154" y="1704353"/>
        <a:ext cx="2466312" cy="1925292"/>
      </dsp:txXfrm>
    </dsp:sp>
    <dsp:sp modelId="{D583252C-8372-4902-A6F7-E8AA3E4DB035}">
      <dsp:nvSpPr>
        <dsp:cNvPr id="0" name=""/>
        <dsp:cNvSpPr/>
      </dsp:nvSpPr>
      <dsp:spPr>
        <a:xfrm>
          <a:off x="3120390" y="1600199"/>
          <a:ext cx="2674620" cy="21336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u="none" kern="1200" dirty="0"/>
            <a:t>12-week Progress Reports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November 11</a:t>
          </a:r>
        </a:p>
      </dsp:txBody>
      <dsp:txXfrm>
        <a:off x="3224544" y="1704353"/>
        <a:ext cx="2466312" cy="1925292"/>
      </dsp:txXfrm>
    </dsp:sp>
    <dsp:sp modelId="{A13333B1-23E7-4181-8582-0BE6193C3C5C}">
      <dsp:nvSpPr>
        <dsp:cNvPr id="0" name=""/>
        <dsp:cNvSpPr/>
      </dsp:nvSpPr>
      <dsp:spPr>
        <a:xfrm>
          <a:off x="6240780" y="1600199"/>
          <a:ext cx="2674620" cy="21336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u="none" kern="1200" dirty="0"/>
            <a:t>Semester Exams     </a:t>
          </a:r>
        </a:p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kern="1200" dirty="0"/>
            <a:t>Start mid-December</a:t>
          </a:r>
        </a:p>
      </dsp:txBody>
      <dsp:txXfrm>
        <a:off x="6344934" y="1704353"/>
        <a:ext cx="2466312" cy="1925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0B0171-B8F0-403D-9D25-12705CC273A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687CAF-AE0D-4C44-B9AC-703925157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2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20BC10-C085-47DB-A899-EFD8F75BDC8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C2B5A1-C97D-4039-9B6A-649CCD13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3AC7C-3DDB-405F-8327-7A50CD7317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4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2B5A1-C97D-4039-9B6A-649CCD13F6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2B5A1-C97D-4039-9B6A-649CCD13F6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C226E47-A58B-48B5-AD4F-BC903F7F13D9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35280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12500" dirty="0"/>
              <a:t>Centennial </a:t>
            </a:r>
          </a:p>
          <a:p>
            <a:r>
              <a:rPr lang="en-US" sz="12500" dirty="0"/>
              <a:t>High School</a:t>
            </a:r>
          </a:p>
          <a:p>
            <a:r>
              <a:rPr lang="en-US" sz="12500" dirty="0"/>
              <a:t>Class of 2023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Freshman Classroom Guidance – Part 1</a:t>
            </a:r>
          </a:p>
        </p:txBody>
      </p:sp>
      <p:pic>
        <p:nvPicPr>
          <p:cNvPr id="8" name="Picture 7" descr="CHSlogocolor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911" y="2133600"/>
            <a:ext cx="2667000" cy="3638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Transcript 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sz="2800" dirty="0"/>
          </a:p>
          <a:p>
            <a:r>
              <a:rPr lang="en-US" sz="2800" dirty="0"/>
              <a:t>How many credits did the student have at the end of first semester? </a:t>
            </a:r>
          </a:p>
          <a:p>
            <a:r>
              <a:rPr lang="en-US" sz="2800" dirty="0"/>
              <a:t>How many credits did the student have at the end of 9</a:t>
            </a:r>
            <a:r>
              <a:rPr lang="en-US" sz="2800" baseline="30000" dirty="0"/>
              <a:t>th</a:t>
            </a:r>
            <a:r>
              <a:rPr lang="en-US" sz="2800" dirty="0"/>
              <a:t> grade? </a:t>
            </a:r>
          </a:p>
          <a:p>
            <a:r>
              <a:rPr lang="en-US" sz="2800" dirty="0"/>
              <a:t>Did the student have enough credits to be promoted to 10</a:t>
            </a:r>
            <a:r>
              <a:rPr lang="en-US" sz="2800" baseline="30000" dirty="0"/>
              <a:t>th</a:t>
            </a:r>
            <a:r>
              <a:rPr lang="en-US" sz="2800" dirty="0"/>
              <a:t> grade? </a:t>
            </a:r>
          </a:p>
          <a:p>
            <a:r>
              <a:rPr lang="en-US" sz="2800" dirty="0"/>
              <a:t>Do you think this student will get into the college of her choice? Why or why not?</a:t>
            </a:r>
          </a:p>
          <a:p>
            <a:r>
              <a:rPr lang="en-US" sz="2800" dirty="0"/>
              <a:t>What do you think this student’s senior year schedule will look like?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524000"/>
            <a:ext cx="426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8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313" y="2743202"/>
            <a:ext cx="7659687" cy="3505201"/>
            <a:chOff x="1368426" y="3025200"/>
            <a:chExt cx="6480174" cy="2941200"/>
          </a:xfrm>
        </p:grpSpPr>
        <p:sp>
          <p:nvSpPr>
            <p:cNvPr id="8" name="Freeform 7"/>
            <p:cNvSpPr/>
            <p:nvPr/>
          </p:nvSpPr>
          <p:spPr>
            <a:xfrm>
              <a:off x="1368426" y="30252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/>
                <a:t>12</a:t>
              </a:r>
              <a:r>
                <a:rPr lang="en-US" sz="1900" b="1" kern="1200" baseline="30000" dirty="0"/>
                <a:t>th</a:t>
              </a:r>
              <a:r>
                <a:rPr lang="en-US" sz="1900" b="1" kern="1200" dirty="0"/>
                <a:t> GRADE LITERATURE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368426" y="352452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MATH</a:t>
              </a:r>
              <a:endParaRPr lang="en-US" sz="19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68426" y="402384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SCIENCE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68426" y="452316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/>
                <a:t>SOCIAL STUDIES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8426" y="502248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SPANISH 2</a:t>
              </a:r>
              <a:endParaRPr lang="en-US" sz="19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68426" y="55218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S1 of US History / ELECTIVE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533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Transcript A: </a:t>
            </a:r>
            <a:br>
              <a:rPr lang="en-US" sz="4000" dirty="0"/>
            </a:br>
            <a:r>
              <a:rPr lang="en-US" sz="4000" dirty="0"/>
              <a:t>Senior Year Schedule</a:t>
            </a:r>
          </a:p>
        </p:txBody>
      </p:sp>
    </p:spTree>
    <p:extLst>
      <p:ext uri="{BB962C8B-B14F-4D97-AF65-F5344CB8AC3E}">
        <p14:creationId xmlns:p14="http://schemas.microsoft.com/office/powerpoint/2010/main" val="16446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Transcript 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How many credits did the student have at the end of first semester? </a:t>
            </a:r>
          </a:p>
          <a:p>
            <a:r>
              <a:rPr lang="en-US" sz="2400" dirty="0"/>
              <a:t>How many credits did the student have at the end of 9</a:t>
            </a:r>
            <a:r>
              <a:rPr lang="en-US" sz="2400" baseline="30000" dirty="0"/>
              <a:t>th</a:t>
            </a:r>
            <a:r>
              <a:rPr lang="en-US" sz="2400" dirty="0"/>
              <a:t> grade? </a:t>
            </a:r>
          </a:p>
          <a:p>
            <a:r>
              <a:rPr lang="en-US" sz="2400" dirty="0"/>
              <a:t>Did the student have enough credits to be promoted to 10</a:t>
            </a:r>
            <a:r>
              <a:rPr lang="en-US" sz="2400" baseline="30000" dirty="0"/>
              <a:t>th</a:t>
            </a:r>
            <a:r>
              <a:rPr lang="en-US" sz="2400" dirty="0"/>
              <a:t> grade? </a:t>
            </a:r>
          </a:p>
          <a:p>
            <a:r>
              <a:rPr lang="en-US" sz="2400" dirty="0"/>
              <a:t>Do you think this student will get into the college of her choice? Why or why not?</a:t>
            </a:r>
          </a:p>
          <a:p>
            <a:r>
              <a:rPr lang="en-US" sz="2400" dirty="0"/>
              <a:t>What do you think this student’s senior year schedule will look like? 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1625" y="1676400"/>
            <a:ext cx="403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313" y="2743202"/>
            <a:ext cx="7659687" cy="3505201"/>
            <a:chOff x="1368426" y="3025200"/>
            <a:chExt cx="6480174" cy="2941200"/>
          </a:xfrm>
        </p:grpSpPr>
        <p:sp>
          <p:nvSpPr>
            <p:cNvPr id="8" name="Freeform 7"/>
            <p:cNvSpPr/>
            <p:nvPr/>
          </p:nvSpPr>
          <p:spPr>
            <a:xfrm>
              <a:off x="1368426" y="30252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/>
                <a:t>12</a:t>
              </a:r>
              <a:r>
                <a:rPr lang="en-US" sz="1900" b="1" kern="1200" baseline="30000" dirty="0"/>
                <a:t>th</a:t>
              </a:r>
              <a:r>
                <a:rPr lang="en-US" sz="1900" b="1" kern="1200" dirty="0"/>
                <a:t> GRADE LITERATURE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368426" y="352452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MATH</a:t>
              </a:r>
              <a:endParaRPr lang="en-US" sz="19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368426" y="402384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SCIENCE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68426" y="452316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/>
                <a:t>SOCIAL STUDIES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8426" y="502248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ELECTIVE</a:t>
              </a:r>
              <a:endParaRPr lang="en-US" sz="19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68426" y="55218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dirty="0"/>
                <a:t>ELECTIVE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4596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Transcript B:</a:t>
            </a:r>
            <a:br>
              <a:rPr lang="en-US" sz="4000" dirty="0"/>
            </a:br>
            <a:r>
              <a:rPr lang="en-US" sz="4000" dirty="0"/>
              <a:t>Senior Year Schedule</a:t>
            </a:r>
          </a:p>
        </p:txBody>
      </p:sp>
    </p:spTree>
    <p:extLst>
      <p:ext uri="{BB962C8B-B14F-4D97-AF65-F5344CB8AC3E}">
        <p14:creationId xmlns:p14="http://schemas.microsoft.com/office/powerpoint/2010/main" val="18780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2317845"/>
            <a:ext cx="8763000" cy="4419600"/>
            <a:chOff x="1368426" y="3025200"/>
            <a:chExt cx="6480174" cy="29412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Freeform 7"/>
            <p:cNvSpPr/>
            <p:nvPr/>
          </p:nvSpPr>
          <p:spPr>
            <a:xfrm>
              <a:off x="1368426" y="30252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Being absent and not making up work, tests, and quizzes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368426" y="352452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Not completing homework and projects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368426" y="402384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Not studying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68426" y="452316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Not seeking additional help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68426" y="502248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Poor time management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68426" y="5521800"/>
              <a:ext cx="6480174" cy="444600"/>
            </a:xfrm>
            <a:custGeom>
              <a:avLst/>
              <a:gdLst>
                <a:gd name="connsiteX0" fmla="*/ 0 w 6480174"/>
                <a:gd name="connsiteY0" fmla="*/ 74101 h 444600"/>
                <a:gd name="connsiteX1" fmla="*/ 74101 w 6480174"/>
                <a:gd name="connsiteY1" fmla="*/ 0 h 444600"/>
                <a:gd name="connsiteX2" fmla="*/ 6406073 w 6480174"/>
                <a:gd name="connsiteY2" fmla="*/ 0 h 444600"/>
                <a:gd name="connsiteX3" fmla="*/ 6480174 w 6480174"/>
                <a:gd name="connsiteY3" fmla="*/ 74101 h 444600"/>
                <a:gd name="connsiteX4" fmla="*/ 6480174 w 6480174"/>
                <a:gd name="connsiteY4" fmla="*/ 370499 h 444600"/>
                <a:gd name="connsiteX5" fmla="*/ 6406073 w 6480174"/>
                <a:gd name="connsiteY5" fmla="*/ 444600 h 444600"/>
                <a:gd name="connsiteX6" fmla="*/ 74101 w 6480174"/>
                <a:gd name="connsiteY6" fmla="*/ 444600 h 444600"/>
                <a:gd name="connsiteX7" fmla="*/ 0 w 6480174"/>
                <a:gd name="connsiteY7" fmla="*/ 370499 h 444600"/>
                <a:gd name="connsiteX8" fmla="*/ 0 w 6480174"/>
                <a:gd name="connsiteY8" fmla="*/ 74101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174" h="444600">
                  <a:moveTo>
                    <a:pt x="0" y="74101"/>
                  </a:moveTo>
                  <a:cubicBezTo>
                    <a:pt x="0" y="33176"/>
                    <a:pt x="33176" y="0"/>
                    <a:pt x="74101" y="0"/>
                  </a:cubicBezTo>
                  <a:lnTo>
                    <a:pt x="6406073" y="0"/>
                  </a:lnTo>
                  <a:cubicBezTo>
                    <a:pt x="6446998" y="0"/>
                    <a:pt x="6480174" y="33176"/>
                    <a:pt x="6480174" y="74101"/>
                  </a:cubicBezTo>
                  <a:lnTo>
                    <a:pt x="6480174" y="370499"/>
                  </a:lnTo>
                  <a:cubicBezTo>
                    <a:pt x="6480174" y="411424"/>
                    <a:pt x="6446998" y="444600"/>
                    <a:pt x="6406073" y="444600"/>
                  </a:cubicBezTo>
                  <a:lnTo>
                    <a:pt x="74101" y="444600"/>
                  </a:lnTo>
                  <a:cubicBezTo>
                    <a:pt x="33176" y="444600"/>
                    <a:pt x="0" y="411424"/>
                    <a:pt x="0" y="370499"/>
                  </a:cubicBezTo>
                  <a:lnTo>
                    <a:pt x="0" y="741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094" tIns="94094" rIns="94094" bIns="94094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Zeroes!!!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21336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Roadblocks and Detours </a:t>
            </a:r>
            <a:br>
              <a:rPr lang="en-US" sz="4000" b="1" dirty="0"/>
            </a:br>
            <a:r>
              <a:rPr lang="en-US" sz="4000" b="1" dirty="0"/>
              <a:t>to Earning the Money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1" y="3861994"/>
            <a:ext cx="3306769" cy="28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t="15925" r="18654" b="30949"/>
          <a:stretch/>
        </p:blipFill>
        <p:spPr bwMode="auto">
          <a:xfrm>
            <a:off x="0" y="380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48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544B-355D-4A12-8EEC-9F4950FC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Income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C1AEC9-11FF-4574-AED3-218C1E0C6C8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03453" y="1527175"/>
            <a:ext cx="73005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5F3B-3385-4F46-98D9-A3197AE2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Let Your Freshman Year Turn Sour!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70F4-0B78-45C0-BE49-D0A1F7FAAA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>
                <a:solidFill>
                  <a:schemeClr val="accent5"/>
                </a:solidFill>
              </a:rPr>
              <a:t>Avoid Zeros</a:t>
            </a:r>
            <a:r>
              <a:rPr lang="en-US" dirty="0">
                <a:solidFill>
                  <a:schemeClr val="accent5"/>
                </a:solidFill>
              </a:rPr>
              <a:t> (Turn in </a:t>
            </a:r>
            <a:r>
              <a:rPr lang="en-US" u="sng" dirty="0">
                <a:solidFill>
                  <a:schemeClr val="accent5"/>
                </a:solidFill>
              </a:rPr>
              <a:t>all</a:t>
            </a:r>
            <a:r>
              <a:rPr lang="en-US" dirty="0">
                <a:solidFill>
                  <a:schemeClr val="accent5"/>
                </a:solidFill>
              </a:rPr>
              <a:t> of your assignments.)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pPr lvl="0"/>
            <a:r>
              <a:rPr lang="en-US" b="1" dirty="0">
                <a:solidFill>
                  <a:schemeClr val="accent5"/>
                </a:solidFill>
              </a:rPr>
              <a:t>Ask for Help</a:t>
            </a:r>
            <a:r>
              <a:rPr lang="en-US" dirty="0">
                <a:solidFill>
                  <a:schemeClr val="accent5"/>
                </a:solidFill>
              </a:rPr>
              <a:t> (If you don’t understand something, ask a teacher or friend to help you.)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pPr lvl="0"/>
            <a:r>
              <a:rPr lang="en-US" b="1" dirty="0">
                <a:solidFill>
                  <a:schemeClr val="accent5"/>
                </a:solidFill>
              </a:rPr>
              <a:t>No </a:t>
            </a:r>
            <a:r>
              <a:rPr lang="en-US" b="1" dirty="0" err="1">
                <a:solidFill>
                  <a:schemeClr val="accent5"/>
                </a:solidFill>
              </a:rPr>
              <a:t>Tardies</a:t>
            </a:r>
            <a:r>
              <a:rPr lang="en-US" dirty="0">
                <a:solidFill>
                  <a:schemeClr val="accent5"/>
                </a:solidFill>
              </a:rPr>
              <a:t> (Get to class on time.)</a:t>
            </a: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lvl="0"/>
            <a:r>
              <a:rPr lang="en-US" b="1" dirty="0">
                <a:solidFill>
                  <a:schemeClr val="accent5"/>
                </a:solidFill>
              </a:rPr>
              <a:t>Get Organized</a:t>
            </a:r>
            <a:r>
              <a:rPr lang="en-US" dirty="0">
                <a:solidFill>
                  <a:schemeClr val="accent5"/>
                </a:solidFill>
              </a:rPr>
              <a:t> (Use your agenda to keep track of upcoming tests and projects. Also keep your assignments neat in a folder or binder.)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pPr lvl="0"/>
            <a:r>
              <a:rPr lang="en-US" b="1" dirty="0">
                <a:solidFill>
                  <a:schemeClr val="accent5"/>
                </a:solidFill>
              </a:rPr>
              <a:t>Manage Your Time Wisely</a:t>
            </a:r>
            <a:r>
              <a:rPr lang="en-US" dirty="0">
                <a:solidFill>
                  <a:schemeClr val="accent5"/>
                </a:solidFill>
              </a:rPr>
              <a:t> (Set up a plan for studying and doing homework every night.)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pPr lvl="0"/>
            <a:r>
              <a:rPr lang="en-US" b="1" dirty="0">
                <a:solidFill>
                  <a:schemeClr val="accent5"/>
                </a:solidFill>
              </a:rPr>
              <a:t>Get Involved</a:t>
            </a:r>
            <a:r>
              <a:rPr lang="en-US" dirty="0">
                <a:solidFill>
                  <a:schemeClr val="accent5"/>
                </a:solidFill>
              </a:rPr>
              <a:t> (Find a club or activity of interest and join it.)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b="1" u="sng" dirty="0">
                <a:solidFill>
                  <a:schemeClr val="accent5"/>
                </a:solidFill>
              </a:rPr>
              <a:t>Believe in Yourself</a:t>
            </a:r>
            <a:r>
              <a:rPr lang="en-US" dirty="0">
                <a:solidFill>
                  <a:schemeClr val="accent5"/>
                </a:solidFill>
              </a:rPr>
              <a:t> (Set high goals and go for it! You can do anything you set your mind to!)</a:t>
            </a:r>
          </a:p>
        </p:txBody>
      </p:sp>
    </p:spTree>
    <p:extLst>
      <p:ext uri="{BB962C8B-B14F-4D97-AF65-F5344CB8AC3E}">
        <p14:creationId xmlns:p14="http://schemas.microsoft.com/office/powerpoint/2010/main" val="95345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8926144"/>
              </p:ext>
            </p:extLst>
          </p:nvPr>
        </p:nvGraphicFramePr>
        <p:xfrm>
          <a:off x="152400" y="1524000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21381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5" y="304800"/>
            <a:ext cx="1219200" cy="6248400"/>
          </a:xfrm>
        </p:spPr>
        <p:txBody>
          <a:bodyPr vert="wordArtVert" anchor="ctr" anchorCtr="1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5000" b="1" spc="-300" dirty="0">
                <a:solidFill>
                  <a:schemeClr val="tx1"/>
                </a:solidFill>
                <a:latin typeface="Berlin Sans FB Demi" panose="020E0802020502020306" pitchFamily="34" charset="0"/>
              </a:rPr>
              <a:t>AGENDA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1778257"/>
              </p:ext>
            </p:extLst>
          </p:nvPr>
        </p:nvGraphicFramePr>
        <p:xfrm>
          <a:off x="1143000" y="152400"/>
          <a:ext cx="7848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382000" cy="1252728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CHS Counseling Dept</a:t>
            </a:r>
          </a:p>
        </p:txBody>
      </p:sp>
      <p:pic>
        <p:nvPicPr>
          <p:cNvPr id="5" name="Picture 4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9946823"/>
              </p:ext>
            </p:extLst>
          </p:nvPr>
        </p:nvGraphicFramePr>
        <p:xfrm>
          <a:off x="457200" y="21336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>
          <a:xfrm>
            <a:off x="0" y="1406525"/>
            <a:ext cx="9144000" cy="6985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b="1" i="1" dirty="0"/>
              <a:t>Counselors work with students based upon first letter of students’ last names: </a:t>
            </a:r>
          </a:p>
        </p:txBody>
      </p:sp>
    </p:spTree>
    <p:extLst>
      <p:ext uri="{BB962C8B-B14F-4D97-AF65-F5344CB8AC3E}">
        <p14:creationId xmlns:p14="http://schemas.microsoft.com/office/powerpoint/2010/main" val="38071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773936"/>
            <a:ext cx="4419600" cy="462381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endParaRPr lang="en-US" sz="2400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86214660"/>
              </p:ext>
            </p:extLst>
          </p:nvPr>
        </p:nvGraphicFramePr>
        <p:xfrm>
          <a:off x="152400" y="16002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newkngh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            Grading Policies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9" y="152400"/>
            <a:ext cx="4859338" cy="6330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3728" y="3847277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erlin Sans FB Demi" panose="020E0802020502020306" pitchFamily="34" charset="0"/>
                <a:cs typeface="Aharoni" panose="02010803020104030203" pitchFamily="2" charset="-79"/>
              </a:rPr>
              <a:t>Per. Fitness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8727" y="3564523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18727" y="3665303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erlin Sans FB Demi" panose="020E0802020502020306" pitchFamily="34" charset="0"/>
                <a:cs typeface="Aharoni" panose="02010803020104030203" pitchFamily="2" charset="-79"/>
              </a:rPr>
              <a:t>Per. Fitness</a:t>
            </a:r>
          </a:p>
        </p:txBody>
      </p:sp>
    </p:spTree>
    <p:extLst>
      <p:ext uri="{BB962C8B-B14F-4D97-AF65-F5344CB8AC3E}">
        <p14:creationId xmlns:p14="http://schemas.microsoft.com/office/powerpoint/2010/main" val="208149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1"/>
            <a:ext cx="5029200" cy="628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7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Grade Promotion and Athletics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37840421"/>
              </p:ext>
            </p:extLst>
          </p:nvPr>
        </p:nvGraphicFramePr>
        <p:xfrm>
          <a:off x="592766" y="149923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caplinger\AppData\Local\Microsoft\Windows\Temporary Internet Files\Content.IE5\C5MN1U15\MC900441890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" y="4314860"/>
            <a:ext cx="2286000" cy="25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13174"/>
            <a:ext cx="8610600" cy="724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College</a:t>
            </a:r>
            <a:r>
              <a:rPr lang="en-US" sz="2800" b="1" dirty="0"/>
              <a:t>2019 College Freshman </a:t>
            </a:r>
            <a:r>
              <a:rPr lang="en-US" sz="2800" b="1" dirty="0" err="1"/>
              <a:t>Profiles</a:t>
            </a:r>
            <a:r>
              <a:rPr lang="en-US" sz="2600" b="1" dirty="0" err="1">
                <a:solidFill>
                  <a:schemeClr val="bg1"/>
                </a:solidFill>
              </a:rPr>
              <a:t>Class</a:t>
            </a:r>
            <a:r>
              <a:rPr lang="en-US" sz="2600" b="1" dirty="0">
                <a:solidFill>
                  <a:schemeClr val="bg1"/>
                </a:solidFill>
              </a:rPr>
              <a:t> Profiles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676400" y="6096000"/>
            <a:ext cx="8305800" cy="76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547683" y="3505200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Font typeface="Wingdings 2" pitchFamily="18" charset="2"/>
              <a:buNone/>
            </a:pPr>
            <a:endParaRPr lang="en-US" sz="1450" dirty="0"/>
          </a:p>
        </p:txBody>
      </p:sp>
      <p:sp>
        <p:nvSpPr>
          <p:cNvPr id="12" name="Rectangle 11"/>
          <p:cNvSpPr/>
          <p:nvPr/>
        </p:nvSpPr>
        <p:spPr>
          <a:xfrm>
            <a:off x="547682" y="3566754"/>
            <a:ext cx="7986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9904317"/>
              </p:ext>
            </p:extLst>
          </p:nvPr>
        </p:nvGraphicFramePr>
        <p:xfrm>
          <a:off x="152400" y="1267744"/>
          <a:ext cx="8763000" cy="5226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85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Group Activity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sz="3200" dirty="0"/>
          </a:p>
          <a:p>
            <a:r>
              <a:rPr lang="en-US" sz="3200" dirty="0"/>
              <a:t>How many credits did the student have at the end of first semester? </a:t>
            </a:r>
          </a:p>
          <a:p>
            <a:r>
              <a:rPr lang="en-US" sz="3200" dirty="0"/>
              <a:t>How many credits did the student have at the end of 9</a:t>
            </a:r>
            <a:r>
              <a:rPr lang="en-US" sz="3200" baseline="30000" dirty="0"/>
              <a:t>th</a:t>
            </a:r>
            <a:r>
              <a:rPr lang="en-US" sz="3200" dirty="0"/>
              <a:t> grade? </a:t>
            </a:r>
          </a:p>
          <a:p>
            <a:r>
              <a:rPr lang="en-US" sz="3200" dirty="0"/>
              <a:t>Will the student have enough credits to be promoted to 10</a:t>
            </a:r>
            <a:r>
              <a:rPr lang="en-US" sz="3200" baseline="30000" dirty="0"/>
              <a:t>th</a:t>
            </a:r>
            <a:r>
              <a:rPr lang="en-US" sz="3200" dirty="0"/>
              <a:t> grade?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137" y="1371600"/>
            <a:ext cx="3903576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74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10" ma:contentTypeDescription="Create a new document." ma:contentTypeScope="" ma:versionID="7fe5cfe3d346c3ae9b1ab7231c9313cb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84e68a986f9a77416de02cd8aead11b9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01DB45-8820-4D1D-8D29-5FB0B9BF4DB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ED93C2-C31F-4252-834D-32CCA209B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8A7584-B88F-4181-9C8F-D7897545B7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7870</TotalTime>
  <Words>808</Words>
  <Application>Microsoft Office PowerPoint</Application>
  <PresentationFormat>On-screen Show (4:3)</PresentationFormat>
  <Paragraphs>144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Berlin Sans FB Demi</vt:lpstr>
      <vt:lpstr>Calibri</vt:lpstr>
      <vt:lpstr>Georgia</vt:lpstr>
      <vt:lpstr>Wingdings</vt:lpstr>
      <vt:lpstr>Wingdings 2</vt:lpstr>
      <vt:lpstr>Civic</vt:lpstr>
      <vt:lpstr>Freshman Classroom Guidance – Part 1</vt:lpstr>
      <vt:lpstr>AGENDA</vt:lpstr>
      <vt:lpstr>CHS Counseling Dept</vt:lpstr>
      <vt:lpstr>            Grading Policies</vt:lpstr>
      <vt:lpstr>PowerPoint Presentation</vt:lpstr>
      <vt:lpstr>PowerPoint Presentation</vt:lpstr>
      <vt:lpstr>Grade Promotion and Athletics</vt:lpstr>
      <vt:lpstr>College2019 College Freshman ProfilesClass Profiles</vt:lpstr>
      <vt:lpstr>Group Activity</vt:lpstr>
      <vt:lpstr>Transcript A</vt:lpstr>
      <vt:lpstr>Transcript A:  Senior Year Schedule</vt:lpstr>
      <vt:lpstr>Transcript B</vt:lpstr>
      <vt:lpstr>Transcript B: Senior Year Schedule</vt:lpstr>
      <vt:lpstr>Roadblocks and Detours  to Earning the Money</vt:lpstr>
      <vt:lpstr>PowerPoint Presentation</vt:lpstr>
      <vt:lpstr>Education and Income</vt:lpstr>
      <vt:lpstr>Don’t Let Your Freshman Year Turn Sour! </vt:lpstr>
      <vt:lpstr>Moving Forward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JOHNS CREEK</dc:title>
  <dc:creator>FrenchW</dc:creator>
  <cp:lastModifiedBy>Lopez, Bianca</cp:lastModifiedBy>
  <cp:revision>317</cp:revision>
  <cp:lastPrinted>2017-09-26T17:41:27Z</cp:lastPrinted>
  <dcterms:created xsi:type="dcterms:W3CDTF">2011-01-19T23:47:21Z</dcterms:created>
  <dcterms:modified xsi:type="dcterms:W3CDTF">2019-10-10T16:13:28Z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  <property fmtid="{D5CDD505-2E9C-101B-9397-08002B2CF9AE}" pid="3" name="AuthorIds_UIVersion_1536">
    <vt:lpwstr>16</vt:lpwstr>
  </property>
  <property fmtid="{D5CDD505-2E9C-101B-9397-08002B2CF9AE}" pid="4" name="AuthorIds_UIVersion_2048">
    <vt:lpwstr>16</vt:lpwstr>
  </property>
  <property fmtid="{D5CDD505-2E9C-101B-9397-08002B2CF9AE}" pid="5" name="MSIP_Label_0ee3c538-ec52-435f-ae58-017644bd9513_Enabled">
    <vt:lpwstr>True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Owner">
    <vt:lpwstr>FreemanMA@fultonschools.org</vt:lpwstr>
  </property>
  <property fmtid="{D5CDD505-2E9C-101B-9397-08002B2CF9AE}" pid="8" name="MSIP_Label_0ee3c538-ec52-435f-ae58-017644bd9513_SetDate">
    <vt:lpwstr>2019-09-20T15:14:38.1121447Z</vt:lpwstr>
  </property>
  <property fmtid="{D5CDD505-2E9C-101B-9397-08002B2CF9AE}" pid="9" name="MSIP_Label_0ee3c538-ec52-435f-ae58-017644bd9513_Name">
    <vt:lpwstr>General</vt:lpwstr>
  </property>
  <property fmtid="{D5CDD505-2E9C-101B-9397-08002B2CF9AE}" pid="10" name="MSIP_Label_0ee3c538-ec52-435f-ae58-017644bd9513_Application">
    <vt:lpwstr>Microsoft Azure Information Protection</vt:lpwstr>
  </property>
  <property fmtid="{D5CDD505-2E9C-101B-9397-08002B2CF9AE}" pid="11" name="MSIP_Label_0ee3c538-ec52-435f-ae58-017644bd9513_Extended_MSFT_Method">
    <vt:lpwstr>Automatic</vt:lpwstr>
  </property>
  <property fmtid="{D5CDD505-2E9C-101B-9397-08002B2CF9AE}" pid="12" name="Sensitivity">
    <vt:lpwstr>General</vt:lpwstr>
  </property>
</Properties>
</file>