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03" r:id="rId6"/>
    <p:sldId id="258" r:id="rId7"/>
    <p:sldId id="291" r:id="rId8"/>
    <p:sldId id="306" r:id="rId9"/>
    <p:sldId id="307" r:id="rId10"/>
    <p:sldId id="260" r:id="rId11"/>
    <p:sldId id="333" r:id="rId12"/>
    <p:sldId id="334" r:id="rId13"/>
    <p:sldId id="319" r:id="rId14"/>
    <p:sldId id="335" r:id="rId15"/>
    <p:sldId id="259" r:id="rId16"/>
    <p:sldId id="331" r:id="rId17"/>
    <p:sldId id="264" r:id="rId18"/>
    <p:sldId id="324" r:id="rId19"/>
    <p:sldId id="293" r:id="rId20"/>
    <p:sldId id="295" r:id="rId21"/>
    <p:sldId id="270" r:id="rId22"/>
    <p:sldId id="326" r:id="rId23"/>
    <p:sldId id="269" r:id="rId24"/>
    <p:sldId id="294" r:id="rId25"/>
    <p:sldId id="325" r:id="rId26"/>
    <p:sldId id="308" r:id="rId27"/>
    <p:sldId id="328" r:id="rId28"/>
    <p:sldId id="311" r:id="rId29"/>
    <p:sldId id="312" r:id="rId30"/>
    <p:sldId id="329" r:id="rId31"/>
    <p:sldId id="330" r:id="rId32"/>
    <p:sldId id="332" r:id="rId33"/>
    <p:sldId id="315" r:id="rId3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32" autoAdjust="0"/>
    <p:restoredTop sz="86483" autoAdjust="0"/>
  </p:normalViewPr>
  <p:slideViewPr>
    <p:cSldViewPr>
      <p:cViewPr varScale="1">
        <p:scale>
          <a:sx n="56" d="100"/>
          <a:sy n="56" d="100"/>
        </p:scale>
        <p:origin x="66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eman, Melissa Anne" userId="d9ae4bcd-8349-48ac-a516-c710a12423b5" providerId="ADAL" clId="{195112F8-0F90-4605-902C-165445B18354}"/>
    <pc:docChg chg="undo custSel addSld delSld modSld sldOrd">
      <pc:chgData name="Freeman, Melissa Anne" userId="d9ae4bcd-8349-48ac-a516-c710a12423b5" providerId="ADAL" clId="{195112F8-0F90-4605-902C-165445B18354}" dt="2018-09-26T21:08:11.024" v="369" actId="20577"/>
      <pc:docMkLst>
        <pc:docMk/>
      </pc:docMkLst>
      <pc:sldChg chg="modSp">
        <pc:chgData name="Freeman, Melissa Anne" userId="d9ae4bcd-8349-48ac-a516-c710a12423b5" providerId="ADAL" clId="{195112F8-0F90-4605-902C-165445B18354}" dt="2018-09-26T20:54:13.670" v="198" actId="6549"/>
        <pc:sldMkLst>
          <pc:docMk/>
          <pc:sldMk cId="0" sldId="256"/>
        </pc:sldMkLst>
        <pc:spChg chg="mod">
          <ac:chgData name="Freeman, Melissa Anne" userId="d9ae4bcd-8349-48ac-a516-c710a12423b5" providerId="ADAL" clId="{195112F8-0F90-4605-902C-165445B18354}" dt="2018-09-26T20:54:13.670" v="198" actId="6549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8:11.024" v="369" actId="20577"/>
        <pc:sldMkLst>
          <pc:docMk/>
          <pc:sldMk cId="0" sldId="258"/>
        </pc:sldMkLst>
        <pc:spChg chg="mod">
          <ac:chgData name="Freeman, Melissa Anne" userId="d9ae4bcd-8349-48ac-a516-c710a12423b5" providerId="ADAL" clId="{195112F8-0F90-4605-902C-165445B18354}" dt="2018-09-26T21:04:27.783" v="355" actId="120"/>
          <ac:spMkLst>
            <pc:docMk/>
            <pc:sldMk cId="0" sldId="258"/>
            <ac:spMk id="2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6T21:08:11.024" v="369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4:46.638" v="357" actId="122"/>
        <pc:sldMkLst>
          <pc:docMk/>
          <pc:sldMk cId="0" sldId="259"/>
        </pc:sldMkLst>
        <pc:spChg chg="mod">
          <ac:chgData name="Freeman, Melissa Anne" userId="d9ae4bcd-8349-48ac-a516-c710a12423b5" providerId="ADAL" clId="{195112F8-0F90-4605-902C-165445B18354}" dt="2018-09-26T21:04:46.638" v="357" actId="122"/>
          <ac:spMkLst>
            <pc:docMk/>
            <pc:sldMk cId="0" sldId="259"/>
            <ac:spMk id="2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3:10.409" v="346" actId="207"/>
        <pc:sldMkLst>
          <pc:docMk/>
          <pc:sldMk cId="0" sldId="264"/>
        </pc:sldMkLst>
        <pc:spChg chg="mod">
          <ac:chgData name="Freeman, Melissa Anne" userId="d9ae4bcd-8349-48ac-a516-c710a12423b5" providerId="ADAL" clId="{195112F8-0F90-4605-902C-165445B18354}" dt="2018-09-26T21:03:10.409" v="346" actId="207"/>
          <ac:spMkLst>
            <pc:docMk/>
            <pc:sldMk cId="0" sldId="264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45.062" v="364" actId="122"/>
        <pc:sldMkLst>
          <pc:docMk/>
          <pc:sldMk cId="0" sldId="269"/>
        </pc:sldMkLst>
        <pc:spChg chg="mod">
          <ac:chgData name="Freeman, Melissa Anne" userId="d9ae4bcd-8349-48ac-a516-c710a12423b5" providerId="ADAL" clId="{195112F8-0F90-4605-902C-165445B18354}" dt="2018-09-26T21:05:45.062" v="364" actId="122"/>
          <ac:spMkLst>
            <pc:docMk/>
            <pc:sldMk cId="0" sldId="269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29.014" v="361" actId="122"/>
        <pc:sldMkLst>
          <pc:docMk/>
          <pc:sldMk cId="0" sldId="270"/>
        </pc:sldMkLst>
        <pc:spChg chg="mod">
          <ac:chgData name="Freeman, Melissa Anne" userId="d9ae4bcd-8349-48ac-a516-c710a12423b5" providerId="ADAL" clId="{195112F8-0F90-4605-902C-165445B18354}" dt="2018-09-26T21:05:29.014" v="361" actId="122"/>
          <ac:spMkLst>
            <pc:docMk/>
            <pc:sldMk cId="0" sldId="270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12.344" v="358" actId="947"/>
        <pc:sldMkLst>
          <pc:docMk/>
          <pc:sldMk cId="0" sldId="293"/>
        </pc:sldMkLst>
        <pc:spChg chg="mod">
          <ac:chgData name="Freeman, Melissa Anne" userId="d9ae4bcd-8349-48ac-a516-c710a12423b5" providerId="ADAL" clId="{195112F8-0F90-4605-902C-165445B18354}" dt="2018-09-26T21:05:12.344" v="358" actId="947"/>
          <ac:spMkLst>
            <pc:docMk/>
            <pc:sldMk cId="0" sldId="293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52.809" v="365" actId="207"/>
        <pc:sldMkLst>
          <pc:docMk/>
          <pc:sldMk cId="0" sldId="294"/>
        </pc:sldMkLst>
        <pc:spChg chg="mod">
          <ac:chgData name="Freeman, Melissa Anne" userId="d9ae4bcd-8349-48ac-a516-c710a12423b5" providerId="ADAL" clId="{195112F8-0F90-4605-902C-165445B18354}" dt="2018-09-26T21:05:52.809" v="365" actId="207"/>
          <ac:spMkLst>
            <pc:docMk/>
            <pc:sldMk cId="0" sldId="294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18.042" v="359" actId="207"/>
        <pc:sldMkLst>
          <pc:docMk/>
          <pc:sldMk cId="0" sldId="295"/>
        </pc:sldMkLst>
        <pc:spChg chg="mod">
          <ac:chgData name="Freeman, Melissa Anne" userId="d9ae4bcd-8349-48ac-a516-c710a12423b5" providerId="ADAL" clId="{195112F8-0F90-4605-902C-165445B18354}" dt="2018-09-26T21:05:18.042" v="359" actId="207"/>
          <ac:spMkLst>
            <pc:docMk/>
            <pc:sldMk cId="0" sldId="295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4T18:48:47.137" v="7" actId="20577"/>
        <pc:sldMkLst>
          <pc:docMk/>
          <pc:sldMk cId="2773362167" sldId="303"/>
        </pc:sldMkLst>
        <pc:spChg chg="mod">
          <ac:chgData name="Freeman, Melissa Anne" userId="d9ae4bcd-8349-48ac-a516-c710a12423b5" providerId="ADAL" clId="{195112F8-0F90-4605-902C-165445B18354}" dt="2018-09-24T18:48:47.137" v="7" actId="20577"/>
          <ac:spMkLst>
            <pc:docMk/>
            <pc:sldMk cId="2773362167" sldId="303"/>
            <ac:spMk id="13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2:25.524" v="340"/>
        <pc:sldMkLst>
          <pc:docMk/>
          <pc:sldMk cId="701196862" sldId="306"/>
        </pc:sldMkLst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701196862" sldId="306"/>
            <ac:spMk id="4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701196862" sldId="306"/>
            <ac:spMk id="5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2:25.524" v="340"/>
        <pc:sldMkLst>
          <pc:docMk/>
          <pc:sldMk cId="1242201069" sldId="307"/>
        </pc:sldMkLst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1242201069" sldId="307"/>
            <ac:spMk id="3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5:58.064" v="366" actId="207"/>
        <pc:sldMkLst>
          <pc:docMk/>
          <pc:sldMk cId="2041212962" sldId="308"/>
        </pc:sldMkLst>
        <pc:spChg chg="mod">
          <ac:chgData name="Freeman, Melissa Anne" userId="d9ae4bcd-8349-48ac-a516-c710a12423b5" providerId="ADAL" clId="{195112F8-0F90-4605-902C-165445B18354}" dt="2018-09-26T21:05:58.064" v="366" actId="207"/>
          <ac:spMkLst>
            <pc:docMk/>
            <pc:sldMk cId="2041212962" sldId="308"/>
            <ac:spMk id="2" creationId="{00000000-0000-0000-0000-000000000000}"/>
          </ac:spMkLst>
        </pc:spChg>
        <pc:graphicFrameChg chg="mod">
          <ac:chgData name="Freeman, Melissa Anne" userId="d9ae4bcd-8349-48ac-a516-c710a12423b5" providerId="ADAL" clId="{195112F8-0F90-4605-902C-165445B18354}" dt="2018-09-26T20:56:13.040" v="207" actId="20577"/>
          <ac:graphicFrameMkLst>
            <pc:docMk/>
            <pc:sldMk cId="2041212962" sldId="308"/>
            <ac:graphicFrameMk id="4" creationId="{00000000-0000-0000-0000-000000000000}"/>
          </ac:graphicFrameMkLst>
        </pc:graphicFrameChg>
      </pc:sldChg>
      <pc:sldChg chg="addSp delSp modSp">
        <pc:chgData name="Freeman, Melissa Anne" userId="d9ae4bcd-8349-48ac-a516-c710a12423b5" providerId="ADAL" clId="{195112F8-0F90-4605-902C-165445B18354}" dt="2018-09-26T20:53:53.699" v="197"/>
        <pc:sldMkLst>
          <pc:docMk/>
          <pc:sldMk cId="2981451993" sldId="315"/>
        </pc:sldMkLst>
        <pc:spChg chg="mod">
          <ac:chgData name="Freeman, Melissa Anne" userId="d9ae4bcd-8349-48ac-a516-c710a12423b5" providerId="ADAL" clId="{195112F8-0F90-4605-902C-165445B18354}" dt="2018-09-26T20:51:52.339" v="178" actId="20577"/>
          <ac:spMkLst>
            <pc:docMk/>
            <pc:sldMk cId="2981451993" sldId="315"/>
            <ac:spMk id="9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4T18:52:11.993" v="69" actId="20577"/>
          <ac:spMkLst>
            <pc:docMk/>
            <pc:sldMk cId="2981451993" sldId="315"/>
            <ac:spMk id="11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6T20:52:02.825" v="195" actId="20577"/>
          <ac:spMkLst>
            <pc:docMk/>
            <pc:sldMk cId="2981451993" sldId="315"/>
            <ac:spMk id="13" creationId="{00000000-0000-0000-0000-000000000000}"/>
          </ac:spMkLst>
        </pc:spChg>
        <pc:grpChg chg="add del mod">
          <ac:chgData name="Freeman, Melissa Anne" userId="d9ae4bcd-8349-48ac-a516-c710a12423b5" providerId="ADAL" clId="{195112F8-0F90-4605-902C-165445B18354}" dt="2018-09-26T20:53:53.699" v="197"/>
          <ac:grpSpMkLst>
            <pc:docMk/>
            <pc:sldMk cId="2981451993" sldId="315"/>
            <ac:grpSpMk id="15" creationId="{91164755-0AEF-49E5-9A57-BED9A76459BE}"/>
          </ac:grpSpMkLst>
        </pc:grpChg>
      </pc:sldChg>
      <pc:sldChg chg="modSp">
        <pc:chgData name="Freeman, Melissa Anne" userId="d9ae4bcd-8349-48ac-a516-c710a12423b5" providerId="ADAL" clId="{195112F8-0F90-4605-902C-165445B18354}" dt="2018-09-26T20:55:33.754" v="202" actId="20577"/>
        <pc:sldMkLst>
          <pc:docMk/>
          <pc:sldMk cId="3229664772" sldId="319"/>
        </pc:sldMkLst>
        <pc:graphicFrameChg chg="mod">
          <ac:chgData name="Freeman, Melissa Anne" userId="d9ae4bcd-8349-48ac-a516-c710a12423b5" providerId="ADAL" clId="{195112F8-0F90-4605-902C-165445B18354}" dt="2018-09-26T20:55:33.754" v="202" actId="20577"/>
          <ac:graphicFrameMkLst>
            <pc:docMk/>
            <pc:sldMk cId="3229664772" sldId="319"/>
            <ac:graphicFrameMk id="5" creationId="{00000000-0000-0000-0000-000000000000}"/>
          </ac:graphicFrameMkLst>
        </pc:graphicFrameChg>
      </pc:sldChg>
      <pc:sldChg chg="addSp delSp modSp ord">
        <pc:chgData name="Freeman, Melissa Anne" userId="d9ae4bcd-8349-48ac-a516-c710a12423b5" providerId="ADAL" clId="{195112F8-0F90-4605-902C-165445B18354}" dt="2018-09-26T21:03:56.918" v="352" actId="947"/>
        <pc:sldMkLst>
          <pc:docMk/>
          <pc:sldMk cId="3164222481" sldId="324"/>
        </pc:sldMkLst>
        <pc:spChg chg="mod">
          <ac:chgData name="Freeman, Melissa Anne" userId="d9ae4bcd-8349-48ac-a516-c710a12423b5" providerId="ADAL" clId="{195112F8-0F90-4605-902C-165445B18354}" dt="2018-09-26T21:03:56.918" v="352" actId="947"/>
          <ac:spMkLst>
            <pc:docMk/>
            <pc:sldMk cId="3164222481" sldId="324"/>
            <ac:spMk id="2" creationId="{00000000-0000-0000-0000-000000000000}"/>
          </ac:spMkLst>
        </pc:spChg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3164222481" sldId="324"/>
            <ac:spMk id="4" creationId="{00000000-0000-0000-0000-000000000000}"/>
          </ac:spMkLst>
        </pc:spChg>
        <pc:graphicFrameChg chg="add del modGraphic">
          <ac:chgData name="Freeman, Melissa Anne" userId="d9ae4bcd-8349-48ac-a516-c710a12423b5" providerId="ADAL" clId="{195112F8-0F90-4605-902C-165445B18354}" dt="2018-09-26T21:03:16.718" v="350" actId="27309"/>
          <ac:graphicFrameMkLst>
            <pc:docMk/>
            <pc:sldMk cId="3164222481" sldId="324"/>
            <ac:graphicFrameMk id="5" creationId="{F547B0A9-10B8-4874-AAFB-3F4B8FE9970F}"/>
          </ac:graphicFrameMkLst>
        </pc:graphicFrameChg>
      </pc:sldChg>
      <pc:sldChg chg="modSp">
        <pc:chgData name="Freeman, Melissa Anne" userId="d9ae4bcd-8349-48ac-a516-c710a12423b5" providerId="ADAL" clId="{195112F8-0F90-4605-902C-165445B18354}" dt="2018-09-26T20:51:22.336" v="161" actId="20577"/>
        <pc:sldMkLst>
          <pc:docMk/>
          <pc:sldMk cId="614902565" sldId="325"/>
        </pc:sldMkLst>
        <pc:graphicFrameChg chg="mod">
          <ac:chgData name="Freeman, Melissa Anne" userId="d9ae4bcd-8349-48ac-a516-c710a12423b5" providerId="ADAL" clId="{195112F8-0F90-4605-902C-165445B18354}" dt="2018-09-26T20:51:22.336" v="161" actId="20577"/>
          <ac:graphicFrameMkLst>
            <pc:docMk/>
            <pc:sldMk cId="614902565" sldId="325"/>
            <ac:graphicFrameMk id="9" creationId="{00000000-0000-0000-0000-000000000000}"/>
          </ac:graphicFrameMkLst>
        </pc:graphicFrameChg>
      </pc:sldChg>
      <pc:sldChg chg="modSp">
        <pc:chgData name="Freeman, Melissa Anne" userId="d9ae4bcd-8349-48ac-a516-c710a12423b5" providerId="ADAL" clId="{195112F8-0F90-4605-902C-165445B18354}" dt="2018-09-26T21:05:35.227" v="362" actId="207"/>
        <pc:sldMkLst>
          <pc:docMk/>
          <pc:sldMk cId="3808231682" sldId="326"/>
        </pc:sldMkLst>
        <pc:spChg chg="mod">
          <ac:chgData name="Freeman, Melissa Anne" userId="d9ae4bcd-8349-48ac-a516-c710a12423b5" providerId="ADAL" clId="{195112F8-0F90-4605-902C-165445B18354}" dt="2018-09-26T21:05:35.227" v="362" actId="207"/>
          <ac:spMkLst>
            <pc:docMk/>
            <pc:sldMk cId="3808231682" sldId="326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6:03.765" v="367" actId="207"/>
        <pc:sldMkLst>
          <pc:docMk/>
          <pc:sldMk cId="1291193831" sldId="328"/>
        </pc:sldMkLst>
        <pc:spChg chg="mod">
          <ac:chgData name="Freeman, Melissa Anne" userId="d9ae4bcd-8349-48ac-a516-c710a12423b5" providerId="ADAL" clId="{195112F8-0F90-4605-902C-165445B18354}" dt="2018-09-26T21:06:03.765" v="367" actId="207"/>
          <ac:spMkLst>
            <pc:docMk/>
            <pc:sldMk cId="1291193831" sldId="328"/>
            <ac:spMk id="2" creationId="{00000000-0000-0000-0000-000000000000}"/>
          </ac:spMkLst>
        </pc:spChg>
        <pc:graphicFrameChg chg="mod">
          <ac:chgData name="Freeman, Melissa Anne" userId="d9ae4bcd-8349-48ac-a516-c710a12423b5" providerId="ADAL" clId="{195112F8-0F90-4605-902C-165445B18354}" dt="2018-09-26T20:56:38.324" v="222" actId="20577"/>
          <ac:graphicFrameMkLst>
            <pc:docMk/>
            <pc:sldMk cId="1291193831" sldId="328"/>
            <ac:graphicFrameMk id="9" creationId="{00000000-0000-0000-0000-000000000000}"/>
          </ac:graphicFrameMkLst>
        </pc:graphicFrameChg>
      </pc:sldChg>
      <pc:sldChg chg="addSp delSp modSp">
        <pc:chgData name="Freeman, Melissa Anne" userId="d9ae4bcd-8349-48ac-a516-c710a12423b5" providerId="ADAL" clId="{195112F8-0F90-4605-902C-165445B18354}" dt="2018-09-24T18:51:21.409" v="31" actId="1076"/>
        <pc:sldMkLst>
          <pc:docMk/>
          <pc:sldMk cId="3599838415" sldId="330"/>
        </pc:sldMkLst>
        <pc:picChg chg="del">
          <ac:chgData name="Freeman, Melissa Anne" userId="d9ae4bcd-8349-48ac-a516-c710a12423b5" providerId="ADAL" clId="{195112F8-0F90-4605-902C-165445B18354}" dt="2018-09-24T18:51:01.658" v="28" actId="478"/>
          <ac:picMkLst>
            <pc:docMk/>
            <pc:sldMk cId="3599838415" sldId="330"/>
            <ac:picMk id="2" creationId="{00000000-0000-0000-0000-000000000000}"/>
          </ac:picMkLst>
        </pc:picChg>
        <pc:picChg chg="add mod">
          <ac:chgData name="Freeman, Melissa Anne" userId="d9ae4bcd-8349-48ac-a516-c710a12423b5" providerId="ADAL" clId="{195112F8-0F90-4605-902C-165445B18354}" dt="2018-09-24T18:51:21.409" v="31" actId="1076"/>
          <ac:picMkLst>
            <pc:docMk/>
            <pc:sldMk cId="3599838415" sldId="330"/>
            <ac:picMk id="3" creationId="{28CDB4CF-3FD7-472B-A3AC-EB8EE0BBE5D0}"/>
          </ac:picMkLst>
        </pc:picChg>
      </pc:sldChg>
      <pc:sldChg chg="modSp">
        <pc:chgData name="Freeman, Melissa Anne" userId="d9ae4bcd-8349-48ac-a516-c710a12423b5" providerId="ADAL" clId="{195112F8-0F90-4605-902C-165445B18354}" dt="2018-09-26T21:03:45.193" v="351" actId="947"/>
        <pc:sldMkLst>
          <pc:docMk/>
          <pc:sldMk cId="1499341348" sldId="331"/>
        </pc:sldMkLst>
        <pc:spChg chg="mod">
          <ac:chgData name="Freeman, Melissa Anne" userId="d9ae4bcd-8349-48ac-a516-c710a12423b5" providerId="ADAL" clId="{195112F8-0F90-4605-902C-165445B18354}" dt="2018-09-26T21:03:45.193" v="351" actId="947"/>
          <ac:spMkLst>
            <pc:docMk/>
            <pc:sldMk cId="1499341348" sldId="331"/>
            <ac:spMk id="2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1:02:25.524" v="340"/>
        <pc:sldMkLst>
          <pc:docMk/>
          <pc:sldMk cId="1450777208" sldId="333"/>
        </pc:sldMkLst>
        <pc:spChg chg="mod">
          <ac:chgData name="Freeman, Melissa Anne" userId="d9ae4bcd-8349-48ac-a516-c710a12423b5" providerId="ADAL" clId="{195112F8-0F90-4605-902C-165445B18354}" dt="2018-09-26T21:02:25.524" v="340"/>
          <ac:spMkLst>
            <pc:docMk/>
            <pc:sldMk cId="1450777208" sldId="333"/>
            <ac:spMk id="3" creationId="{00000000-0000-0000-0000-000000000000}"/>
          </ac:spMkLst>
        </pc:spChg>
      </pc:sldChg>
      <pc:sldChg chg="modSp">
        <pc:chgData name="Freeman, Melissa Anne" userId="d9ae4bcd-8349-48ac-a516-c710a12423b5" providerId="ADAL" clId="{195112F8-0F90-4605-902C-165445B18354}" dt="2018-09-26T20:55:17.334" v="199" actId="20577"/>
        <pc:sldMkLst>
          <pc:docMk/>
          <pc:sldMk cId="1457556344" sldId="334"/>
        </pc:sldMkLst>
        <pc:graphicFrameChg chg="mod">
          <ac:chgData name="Freeman, Melissa Anne" userId="d9ae4bcd-8349-48ac-a516-c710a12423b5" providerId="ADAL" clId="{195112F8-0F90-4605-902C-165445B18354}" dt="2018-09-26T20:55:17.334" v="199" actId="20577"/>
          <ac:graphicFrameMkLst>
            <pc:docMk/>
            <pc:sldMk cId="1457556344" sldId="334"/>
            <ac:graphicFrameMk id="6" creationId="{00000000-0000-0000-0000-000000000000}"/>
          </ac:graphicFrameMkLst>
        </pc:graphicFrameChg>
      </pc:sldChg>
      <pc:sldChg chg="addSp delSp modSp add del setBg">
        <pc:chgData name="Freeman, Melissa Anne" userId="d9ae4bcd-8349-48ac-a516-c710a12423b5" providerId="ADAL" clId="{195112F8-0F90-4605-902C-165445B18354}" dt="2018-09-26T21:04:42.258" v="356" actId="122"/>
        <pc:sldMkLst>
          <pc:docMk/>
          <pc:sldMk cId="556899398" sldId="335"/>
        </pc:sldMkLst>
        <pc:spChg chg="mod">
          <ac:chgData name="Freeman, Melissa Anne" userId="d9ae4bcd-8349-48ac-a516-c710a12423b5" providerId="ADAL" clId="{195112F8-0F90-4605-902C-165445B18354}" dt="2018-09-26T21:04:42.258" v="356" actId="122"/>
          <ac:spMkLst>
            <pc:docMk/>
            <pc:sldMk cId="556899398" sldId="335"/>
            <ac:spMk id="2" creationId="{00000000-0000-0000-0000-000000000000}"/>
          </ac:spMkLst>
        </pc:spChg>
        <pc:graphicFrameChg chg="mod">
          <ac:chgData name="Freeman, Melissa Anne" userId="d9ae4bcd-8349-48ac-a516-c710a12423b5" providerId="ADAL" clId="{195112F8-0F90-4605-902C-165445B18354}" dt="2018-09-26T21:00:51.091" v="328" actId="12100"/>
          <ac:graphicFrameMkLst>
            <pc:docMk/>
            <pc:sldMk cId="556899398" sldId="335"/>
            <ac:graphicFrameMk id="5" creationId="{00000000-0000-0000-0000-000000000000}"/>
          </ac:graphicFrameMkLst>
        </pc:graphicFrameChg>
        <pc:picChg chg="add del">
          <ac:chgData name="Freeman, Melissa Anne" userId="d9ae4bcd-8349-48ac-a516-c710a12423b5" providerId="ADAL" clId="{195112F8-0F90-4605-902C-165445B18354}" dt="2018-09-26T21:00:18.442" v="322" actId="478"/>
          <ac:picMkLst>
            <pc:docMk/>
            <pc:sldMk cId="556899398" sldId="335"/>
            <ac:picMk id="3" creationId="{279E9248-1617-4B33-BD8D-E39ADE0EC024}"/>
          </ac:picMkLst>
        </pc:picChg>
        <pc:picChg chg="del">
          <ac:chgData name="Freeman, Melissa Anne" userId="d9ae4bcd-8349-48ac-a516-c710a12423b5" providerId="ADAL" clId="{195112F8-0F90-4605-902C-165445B18354}" dt="2018-09-26T20:58:52.932" v="242" actId="478"/>
          <ac:picMkLst>
            <pc:docMk/>
            <pc:sldMk cId="556899398" sldId="335"/>
            <ac:picMk id="4" creationId="{00000000-0000-0000-0000-000000000000}"/>
          </ac:picMkLst>
        </pc:picChg>
        <pc:picChg chg="add mod">
          <ac:chgData name="Freeman, Melissa Anne" userId="d9ae4bcd-8349-48ac-a516-c710a12423b5" providerId="ADAL" clId="{195112F8-0F90-4605-902C-165445B18354}" dt="2018-09-26T21:01:13.269" v="329" actId="13822"/>
          <ac:picMkLst>
            <pc:docMk/>
            <pc:sldMk cId="556899398" sldId="335"/>
            <ac:picMk id="6" creationId="{1BE8205E-68B4-4E3F-A45F-F29C2ED0ACE4}"/>
          </ac:picMkLst>
        </pc:picChg>
      </pc:sldChg>
    </pc:docChg>
  </pc:docChgLst>
</pc:chgInfo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ycentennialcounseling.com/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ycentennialcounseling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A192A-D6AC-495A-9368-7B34A296661E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F6A3F2F-C2CE-4E11-8625-2CBEF4D16D75}">
      <dgm:prSet phldrT="[Text]" custT="1"/>
      <dgm:spPr/>
      <dgm:t>
        <a:bodyPr/>
        <a:lstStyle/>
        <a:p>
          <a:r>
            <a:rPr lang="en-US" sz="2400" b="1" dirty="0"/>
            <a:t>A (90-100)</a:t>
          </a:r>
        </a:p>
      </dgm:t>
    </dgm:pt>
    <dgm:pt modelId="{078636DB-0819-4360-9CC4-5973E567AD72}" type="parTrans" cxnId="{2C3705FB-B137-4A28-B3D7-DEAFE16D74E8}">
      <dgm:prSet/>
      <dgm:spPr/>
      <dgm:t>
        <a:bodyPr/>
        <a:lstStyle/>
        <a:p>
          <a:endParaRPr lang="en-US"/>
        </a:p>
      </dgm:t>
    </dgm:pt>
    <dgm:pt modelId="{A642495A-CF59-48CD-8EE4-3887D0E2BDE9}" type="sibTrans" cxnId="{2C3705FB-B137-4A28-B3D7-DEAFE16D74E8}">
      <dgm:prSet/>
      <dgm:spPr/>
      <dgm:t>
        <a:bodyPr/>
        <a:lstStyle/>
        <a:p>
          <a:endParaRPr lang="en-US"/>
        </a:p>
      </dgm:t>
    </dgm:pt>
    <dgm:pt modelId="{94FFD00C-04AC-419A-94E0-77C4070CCB10}">
      <dgm:prSet custT="1"/>
      <dgm:spPr/>
      <dgm:t>
        <a:bodyPr/>
        <a:lstStyle/>
        <a:p>
          <a:r>
            <a:rPr lang="en-US" sz="2400" b="1" dirty="0"/>
            <a:t>B (80-89)</a:t>
          </a:r>
        </a:p>
      </dgm:t>
    </dgm:pt>
    <dgm:pt modelId="{B0D04A5B-65CF-4080-9316-339602C30503}" type="parTrans" cxnId="{493C2B46-3AF9-48EA-A72F-ACA6CE465F78}">
      <dgm:prSet/>
      <dgm:spPr/>
      <dgm:t>
        <a:bodyPr/>
        <a:lstStyle/>
        <a:p>
          <a:endParaRPr lang="en-US"/>
        </a:p>
      </dgm:t>
    </dgm:pt>
    <dgm:pt modelId="{4BAC2018-698B-475A-95AD-BB04026D42F9}" type="sibTrans" cxnId="{493C2B46-3AF9-48EA-A72F-ACA6CE465F78}">
      <dgm:prSet/>
      <dgm:spPr/>
      <dgm:t>
        <a:bodyPr/>
        <a:lstStyle/>
        <a:p>
          <a:endParaRPr lang="en-US"/>
        </a:p>
      </dgm:t>
    </dgm:pt>
    <dgm:pt modelId="{13B8B65C-CB4A-4D54-9409-4919E314624F}">
      <dgm:prSet custT="1"/>
      <dgm:spPr/>
      <dgm:t>
        <a:bodyPr/>
        <a:lstStyle/>
        <a:p>
          <a:r>
            <a:rPr lang="en-US" sz="2400" b="1" dirty="0"/>
            <a:t>C (70-79)</a:t>
          </a:r>
        </a:p>
      </dgm:t>
    </dgm:pt>
    <dgm:pt modelId="{8730CE6D-8861-4BBE-A124-DF0D042A357E}" type="parTrans" cxnId="{3E48E5AB-15D4-4F8C-A46B-ED975D94597A}">
      <dgm:prSet/>
      <dgm:spPr/>
      <dgm:t>
        <a:bodyPr/>
        <a:lstStyle/>
        <a:p>
          <a:endParaRPr lang="en-US"/>
        </a:p>
      </dgm:t>
    </dgm:pt>
    <dgm:pt modelId="{65C2556E-21D2-4E85-9AAC-D37EA5D329EE}" type="sibTrans" cxnId="{3E48E5AB-15D4-4F8C-A46B-ED975D94597A}">
      <dgm:prSet/>
      <dgm:spPr/>
      <dgm:t>
        <a:bodyPr/>
        <a:lstStyle/>
        <a:p>
          <a:endParaRPr lang="en-US"/>
        </a:p>
      </dgm:t>
    </dgm:pt>
    <dgm:pt modelId="{AB2EBDBD-23A3-40CE-91B4-CD3D67D0343A}">
      <dgm:prSet custT="1"/>
      <dgm:spPr/>
      <dgm:t>
        <a:bodyPr/>
        <a:lstStyle/>
        <a:p>
          <a:r>
            <a:rPr lang="en-US" sz="2400" b="1" dirty="0"/>
            <a:t>F (&lt;70)</a:t>
          </a:r>
        </a:p>
      </dgm:t>
    </dgm:pt>
    <dgm:pt modelId="{E70E12B5-5A2C-479D-AA30-6AFF854C130A}" type="parTrans" cxnId="{421FF997-B92E-4835-8AA3-EF0B5FA699ED}">
      <dgm:prSet/>
      <dgm:spPr/>
      <dgm:t>
        <a:bodyPr/>
        <a:lstStyle/>
        <a:p>
          <a:endParaRPr lang="en-US"/>
        </a:p>
      </dgm:t>
    </dgm:pt>
    <dgm:pt modelId="{65067CD1-CA65-4746-BA4E-4159A36D3E94}" type="sibTrans" cxnId="{421FF997-B92E-4835-8AA3-EF0B5FA699ED}">
      <dgm:prSet/>
      <dgm:spPr/>
      <dgm:t>
        <a:bodyPr/>
        <a:lstStyle/>
        <a:p>
          <a:endParaRPr lang="en-US"/>
        </a:p>
      </dgm:t>
    </dgm:pt>
    <dgm:pt modelId="{B946FC89-1683-45DE-B7AD-0B3CC8AA1DC3}" type="pres">
      <dgm:prSet presAssocID="{6C2A192A-D6AC-495A-9368-7B34A296661E}" presName="diagram" presStyleCnt="0">
        <dgm:presLayoutVars>
          <dgm:dir/>
          <dgm:resizeHandles val="exact"/>
        </dgm:presLayoutVars>
      </dgm:prSet>
      <dgm:spPr/>
    </dgm:pt>
    <dgm:pt modelId="{E529BDAD-AA28-4516-933C-D9B29843DC26}" type="pres">
      <dgm:prSet presAssocID="{6F6A3F2F-C2CE-4E11-8625-2CBEF4D16D75}" presName="node" presStyleLbl="node1" presStyleIdx="0" presStyleCnt="4" custScaleX="66476" custScaleY="45299">
        <dgm:presLayoutVars>
          <dgm:bulletEnabled val="1"/>
        </dgm:presLayoutVars>
      </dgm:prSet>
      <dgm:spPr/>
    </dgm:pt>
    <dgm:pt modelId="{6B657C5D-32BB-4C05-9387-22C110EFDFC1}" type="pres">
      <dgm:prSet presAssocID="{A642495A-CF59-48CD-8EE4-3887D0E2BDE9}" presName="sibTrans" presStyleCnt="0"/>
      <dgm:spPr/>
    </dgm:pt>
    <dgm:pt modelId="{6F5B5352-4CC4-44D5-8C78-150E64999552}" type="pres">
      <dgm:prSet presAssocID="{94FFD00C-04AC-419A-94E0-77C4070CCB10}" presName="node" presStyleLbl="node1" presStyleIdx="1" presStyleCnt="4" custScaleX="66476" custScaleY="45299">
        <dgm:presLayoutVars>
          <dgm:bulletEnabled val="1"/>
        </dgm:presLayoutVars>
      </dgm:prSet>
      <dgm:spPr/>
    </dgm:pt>
    <dgm:pt modelId="{37B2481A-52D3-4F89-9BAC-D880D5057E6A}" type="pres">
      <dgm:prSet presAssocID="{4BAC2018-698B-475A-95AD-BB04026D42F9}" presName="sibTrans" presStyleCnt="0"/>
      <dgm:spPr/>
    </dgm:pt>
    <dgm:pt modelId="{F09B2DC0-AF88-4D20-B20B-47EE7F0B77B3}" type="pres">
      <dgm:prSet presAssocID="{13B8B65C-CB4A-4D54-9409-4919E314624F}" presName="node" presStyleLbl="node1" presStyleIdx="2" presStyleCnt="4" custScaleX="66476" custScaleY="45299">
        <dgm:presLayoutVars>
          <dgm:bulletEnabled val="1"/>
        </dgm:presLayoutVars>
      </dgm:prSet>
      <dgm:spPr/>
    </dgm:pt>
    <dgm:pt modelId="{1CA039FC-BF14-48A3-824A-385F619C2B24}" type="pres">
      <dgm:prSet presAssocID="{65C2556E-21D2-4E85-9AAC-D37EA5D329EE}" presName="sibTrans" presStyleCnt="0"/>
      <dgm:spPr/>
    </dgm:pt>
    <dgm:pt modelId="{8B53C377-8093-4EB9-86C0-D010AD2BA934}" type="pres">
      <dgm:prSet presAssocID="{AB2EBDBD-23A3-40CE-91B4-CD3D67D0343A}" presName="node" presStyleLbl="node1" presStyleIdx="3" presStyleCnt="4" custScaleX="66476" custScaleY="45299">
        <dgm:presLayoutVars>
          <dgm:bulletEnabled val="1"/>
        </dgm:presLayoutVars>
      </dgm:prSet>
      <dgm:spPr/>
    </dgm:pt>
  </dgm:ptLst>
  <dgm:cxnLst>
    <dgm:cxn modelId="{C0C8F101-554E-49B9-BC6E-9B2B4C18E030}" type="presOf" srcId="{6C2A192A-D6AC-495A-9368-7B34A296661E}" destId="{B946FC89-1683-45DE-B7AD-0B3CC8AA1DC3}" srcOrd="0" destOrd="0" presId="urn:microsoft.com/office/officeart/2005/8/layout/default"/>
    <dgm:cxn modelId="{3F33DC26-E21B-49D1-83F8-A6524C69D680}" type="presOf" srcId="{13B8B65C-CB4A-4D54-9409-4919E314624F}" destId="{F09B2DC0-AF88-4D20-B20B-47EE7F0B77B3}" srcOrd="0" destOrd="0" presId="urn:microsoft.com/office/officeart/2005/8/layout/default"/>
    <dgm:cxn modelId="{0523D533-C540-46C6-AC52-7227AB66CBB8}" type="presOf" srcId="{AB2EBDBD-23A3-40CE-91B4-CD3D67D0343A}" destId="{8B53C377-8093-4EB9-86C0-D010AD2BA934}" srcOrd="0" destOrd="0" presId="urn:microsoft.com/office/officeart/2005/8/layout/default"/>
    <dgm:cxn modelId="{493C2B46-3AF9-48EA-A72F-ACA6CE465F78}" srcId="{6C2A192A-D6AC-495A-9368-7B34A296661E}" destId="{94FFD00C-04AC-419A-94E0-77C4070CCB10}" srcOrd="1" destOrd="0" parTransId="{B0D04A5B-65CF-4080-9316-339602C30503}" sibTransId="{4BAC2018-698B-475A-95AD-BB04026D42F9}"/>
    <dgm:cxn modelId="{6FC93052-729C-445B-964B-4C62D0396984}" type="presOf" srcId="{94FFD00C-04AC-419A-94E0-77C4070CCB10}" destId="{6F5B5352-4CC4-44D5-8C78-150E64999552}" srcOrd="0" destOrd="0" presId="urn:microsoft.com/office/officeart/2005/8/layout/default"/>
    <dgm:cxn modelId="{421FF997-B92E-4835-8AA3-EF0B5FA699ED}" srcId="{6C2A192A-D6AC-495A-9368-7B34A296661E}" destId="{AB2EBDBD-23A3-40CE-91B4-CD3D67D0343A}" srcOrd="3" destOrd="0" parTransId="{E70E12B5-5A2C-479D-AA30-6AFF854C130A}" sibTransId="{65067CD1-CA65-4746-BA4E-4159A36D3E94}"/>
    <dgm:cxn modelId="{59642399-8BF1-4B46-BD23-DF3D2F784A38}" type="presOf" srcId="{6F6A3F2F-C2CE-4E11-8625-2CBEF4D16D75}" destId="{E529BDAD-AA28-4516-933C-D9B29843DC26}" srcOrd="0" destOrd="0" presId="urn:microsoft.com/office/officeart/2005/8/layout/default"/>
    <dgm:cxn modelId="{3E48E5AB-15D4-4F8C-A46B-ED975D94597A}" srcId="{6C2A192A-D6AC-495A-9368-7B34A296661E}" destId="{13B8B65C-CB4A-4D54-9409-4919E314624F}" srcOrd="2" destOrd="0" parTransId="{8730CE6D-8861-4BBE-A124-DF0D042A357E}" sibTransId="{65C2556E-21D2-4E85-9AAC-D37EA5D329EE}"/>
    <dgm:cxn modelId="{2C3705FB-B137-4A28-B3D7-DEAFE16D74E8}" srcId="{6C2A192A-D6AC-495A-9368-7B34A296661E}" destId="{6F6A3F2F-C2CE-4E11-8625-2CBEF4D16D75}" srcOrd="0" destOrd="0" parTransId="{078636DB-0819-4360-9CC4-5973E567AD72}" sibTransId="{A642495A-CF59-48CD-8EE4-3887D0E2BDE9}"/>
    <dgm:cxn modelId="{C58A5344-B427-4B1B-B3C6-BD0996EA508C}" type="presParOf" srcId="{B946FC89-1683-45DE-B7AD-0B3CC8AA1DC3}" destId="{E529BDAD-AA28-4516-933C-D9B29843DC26}" srcOrd="0" destOrd="0" presId="urn:microsoft.com/office/officeart/2005/8/layout/default"/>
    <dgm:cxn modelId="{3D289808-84D2-4AF8-B277-6DAF6752E797}" type="presParOf" srcId="{B946FC89-1683-45DE-B7AD-0B3CC8AA1DC3}" destId="{6B657C5D-32BB-4C05-9387-22C110EFDFC1}" srcOrd="1" destOrd="0" presId="urn:microsoft.com/office/officeart/2005/8/layout/default"/>
    <dgm:cxn modelId="{73D98B21-D79B-484E-98E4-4534D8944415}" type="presParOf" srcId="{B946FC89-1683-45DE-B7AD-0B3CC8AA1DC3}" destId="{6F5B5352-4CC4-44D5-8C78-150E64999552}" srcOrd="2" destOrd="0" presId="urn:microsoft.com/office/officeart/2005/8/layout/default"/>
    <dgm:cxn modelId="{DF4DFFC7-53EB-42CB-B490-94153DF552BB}" type="presParOf" srcId="{B946FC89-1683-45DE-B7AD-0B3CC8AA1DC3}" destId="{37B2481A-52D3-4F89-9BAC-D880D5057E6A}" srcOrd="3" destOrd="0" presId="urn:microsoft.com/office/officeart/2005/8/layout/default"/>
    <dgm:cxn modelId="{AC850B7C-0D28-4BF2-93A9-268630D626A4}" type="presParOf" srcId="{B946FC89-1683-45DE-B7AD-0B3CC8AA1DC3}" destId="{F09B2DC0-AF88-4D20-B20B-47EE7F0B77B3}" srcOrd="4" destOrd="0" presId="urn:microsoft.com/office/officeart/2005/8/layout/default"/>
    <dgm:cxn modelId="{D162943B-C3FD-4A13-B7F7-202F1306C110}" type="presParOf" srcId="{B946FC89-1683-45DE-B7AD-0B3CC8AA1DC3}" destId="{1CA039FC-BF14-48A3-824A-385F619C2B24}" srcOrd="5" destOrd="0" presId="urn:microsoft.com/office/officeart/2005/8/layout/default"/>
    <dgm:cxn modelId="{559920D2-FA7C-43E0-A4A9-C9BCFCA92D81}" type="presParOf" srcId="{B946FC89-1683-45DE-B7AD-0B3CC8AA1DC3}" destId="{8B53C377-8093-4EB9-86C0-D010AD2BA93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1D1CAE-235D-4D81-AD99-3BC51213753C}" type="doc">
      <dgm:prSet loTypeId="urn:microsoft.com/office/officeart/2005/8/layout/vList4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D7B9262-75AF-459F-A452-333C02FBCB16}">
      <dgm:prSet custT="1"/>
      <dgm:spPr/>
      <dgm:t>
        <a:bodyPr/>
        <a:lstStyle/>
        <a:p>
          <a:pPr algn="l" rtl="0">
            <a:spcAft>
              <a:spcPts val="1200"/>
            </a:spcAft>
          </a:pPr>
          <a:r>
            <a:rPr lang="en-US" sz="1700" b="1" dirty="0"/>
            <a:t>Exempt Personal Fitness through participation in 1 of 3 possible CHS activities:</a:t>
          </a:r>
        </a:p>
        <a:p>
          <a:pPr algn="l" rtl="0">
            <a:spcAft>
              <a:spcPct val="15000"/>
            </a:spcAft>
          </a:pPr>
          <a:r>
            <a:rPr lang="en-US" sz="1700" b="1" dirty="0">
              <a:sym typeface="Wingdings"/>
            </a:rPr>
            <a:t> </a:t>
          </a:r>
          <a:r>
            <a:rPr lang="en-US" sz="1700" dirty="0"/>
            <a:t>Athletics/Fencing	</a:t>
          </a:r>
          <a:r>
            <a:rPr lang="en-US" sz="1700" b="1" dirty="0">
              <a:sym typeface="Wingdings"/>
            </a:rPr>
            <a:t>  </a:t>
          </a:r>
          <a:r>
            <a:rPr lang="en-US" sz="1700" dirty="0"/>
            <a:t>Marching Band		</a:t>
          </a:r>
          <a:r>
            <a:rPr lang="en-US" sz="1700" b="1" dirty="0">
              <a:sym typeface="Wingdings"/>
            </a:rPr>
            <a:t> </a:t>
          </a:r>
          <a:r>
            <a:rPr lang="en-US" sz="1700" dirty="0"/>
            <a:t>JROTC</a:t>
          </a:r>
          <a:endParaRPr lang="en-US" sz="1700" b="1" dirty="0"/>
        </a:p>
      </dgm:t>
    </dgm:pt>
    <dgm:pt modelId="{8275A713-1074-4D68-A49F-AA5E3BD2A21F}" type="parTrans" cxnId="{AC783767-6DFF-4C3D-9573-EDC7A6BDB6AE}">
      <dgm:prSet/>
      <dgm:spPr/>
      <dgm:t>
        <a:bodyPr/>
        <a:lstStyle/>
        <a:p>
          <a:endParaRPr lang="en-US"/>
        </a:p>
      </dgm:t>
    </dgm:pt>
    <dgm:pt modelId="{53A3594B-690D-4B53-AA25-9C784DD82031}" type="sibTrans" cxnId="{AC783767-6DFF-4C3D-9573-EDC7A6BDB6AE}">
      <dgm:prSet/>
      <dgm:spPr/>
      <dgm:t>
        <a:bodyPr/>
        <a:lstStyle/>
        <a:p>
          <a:endParaRPr lang="en-US"/>
        </a:p>
      </dgm:t>
    </dgm:pt>
    <dgm:pt modelId="{E2EF5D3B-CA6C-4479-84BD-7FDE96892470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0" dirty="0"/>
            <a:t>Once criteria has been met, student will pick up a Personal Fitness Exemption form from Coach Burch in room H-75.</a:t>
          </a:r>
        </a:p>
      </dgm:t>
    </dgm:pt>
    <dgm:pt modelId="{F3D8DE03-855E-4733-819A-175FE81935E4}" type="parTrans" cxnId="{B9D2AC46-A9D7-442D-8856-BCE0731DE854}">
      <dgm:prSet/>
      <dgm:spPr/>
      <dgm:t>
        <a:bodyPr/>
        <a:lstStyle/>
        <a:p>
          <a:endParaRPr lang="en-US"/>
        </a:p>
      </dgm:t>
    </dgm:pt>
    <dgm:pt modelId="{656B2DF1-4A22-423B-9D78-2F3EE6F03EF0}" type="sibTrans" cxnId="{B9D2AC46-A9D7-442D-8856-BCE0731DE854}">
      <dgm:prSet/>
      <dgm:spPr/>
      <dgm:t>
        <a:bodyPr/>
        <a:lstStyle/>
        <a:p>
          <a:endParaRPr lang="en-US"/>
        </a:p>
      </dgm:t>
    </dgm:pt>
    <dgm:pt modelId="{8DD47F9C-C970-4C46-98D4-28DE711874B0}">
      <dgm:prSet custT="1"/>
      <dgm:spPr/>
      <dgm:t>
        <a:bodyPr/>
        <a:lstStyle/>
        <a:p>
          <a:r>
            <a:rPr lang="en-US" sz="1700" b="0" dirty="0"/>
            <a:t>Exemption Form requires a signature from the designated school staff for their activity verifying the student completed the participation criteria. </a:t>
          </a:r>
        </a:p>
      </dgm:t>
    </dgm:pt>
    <dgm:pt modelId="{2CD44E42-E0C3-429E-9856-79755EC99C85}" type="parTrans" cxnId="{95389847-DB1B-415A-AAB8-6713628429B5}">
      <dgm:prSet/>
      <dgm:spPr/>
      <dgm:t>
        <a:bodyPr/>
        <a:lstStyle/>
        <a:p>
          <a:endParaRPr lang="en-US"/>
        </a:p>
      </dgm:t>
    </dgm:pt>
    <dgm:pt modelId="{C4036A15-B036-4F31-8B13-FED427EA067B}" type="sibTrans" cxnId="{95389847-DB1B-415A-AAB8-6713628429B5}">
      <dgm:prSet/>
      <dgm:spPr/>
      <dgm:t>
        <a:bodyPr/>
        <a:lstStyle/>
        <a:p>
          <a:endParaRPr lang="en-US"/>
        </a:p>
      </dgm:t>
    </dgm:pt>
    <dgm:pt modelId="{76650CC7-B81A-4054-99D6-E32C0F392D02}">
      <dgm:prSet custT="1"/>
      <dgm:spPr/>
      <dgm:t>
        <a:bodyPr/>
        <a:lstStyle/>
        <a:p>
          <a:pPr algn="l" rtl="0">
            <a:spcAft>
              <a:spcPct val="15000"/>
            </a:spcAft>
          </a:pPr>
          <a:r>
            <a:rPr lang="en-US" sz="1700" b="1" u="sng" dirty="0"/>
            <a:t>Intent to Exempt Contract</a:t>
          </a:r>
          <a:r>
            <a:rPr lang="en-US" sz="1700" b="1" dirty="0"/>
            <a:t>:  </a:t>
          </a:r>
          <a:r>
            <a:rPr lang="en-US" sz="1700" b="0" dirty="0"/>
            <a:t>Indicates student’s plan to exempt course. Student will not be scheduled for Personal Fitness course in grades 9-11.</a:t>
          </a:r>
        </a:p>
      </dgm:t>
    </dgm:pt>
    <dgm:pt modelId="{A04DB857-3EF3-49B3-925C-9AEFDFA802F3}" type="parTrans" cxnId="{D1C5738D-0B15-4503-872B-40CA9B89D266}">
      <dgm:prSet/>
      <dgm:spPr/>
      <dgm:t>
        <a:bodyPr/>
        <a:lstStyle/>
        <a:p>
          <a:endParaRPr lang="en-US"/>
        </a:p>
      </dgm:t>
    </dgm:pt>
    <dgm:pt modelId="{2B03A110-6299-4ADD-9681-7F651C8FC147}" type="sibTrans" cxnId="{D1C5738D-0B15-4503-872B-40CA9B89D266}">
      <dgm:prSet/>
      <dgm:spPr/>
      <dgm:t>
        <a:bodyPr/>
        <a:lstStyle/>
        <a:p>
          <a:endParaRPr lang="en-US"/>
        </a:p>
      </dgm:t>
    </dgm:pt>
    <dgm:pt modelId="{EB1D318D-5AE9-4772-A1F2-1EDF75FAA5DA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Deadline </a:t>
          </a:r>
          <a:r>
            <a:rPr lang="en-US" sz="1800" b="0" dirty="0">
              <a:solidFill>
                <a:schemeClr val="tx1"/>
              </a:solidFill>
            </a:rPr>
            <a:t>to meet criteria </a:t>
          </a:r>
          <a:r>
            <a:rPr lang="en-US" sz="1800" b="0" u="sng" dirty="0">
              <a:solidFill>
                <a:schemeClr val="tx1"/>
              </a:solidFill>
            </a:rPr>
            <a:t>and submit completed Exemption Form to Coach Burch’s office (H-75)</a:t>
          </a:r>
          <a:r>
            <a:rPr lang="en-US" sz="1800" b="0" dirty="0">
              <a:solidFill>
                <a:schemeClr val="tx1"/>
              </a:solidFill>
            </a:rPr>
            <a:t>: </a:t>
          </a:r>
          <a:r>
            <a:rPr lang="en-US" sz="1800" b="1" i="1" u="none" dirty="0">
              <a:solidFill>
                <a:schemeClr val="tx1"/>
              </a:solidFill>
            </a:rPr>
            <a:t>Last Day of School Junior Year</a:t>
          </a:r>
          <a:endParaRPr lang="en-US" sz="1800" b="0" dirty="0">
            <a:solidFill>
              <a:schemeClr val="tx1"/>
            </a:solidFill>
          </a:endParaRPr>
        </a:p>
      </dgm:t>
    </dgm:pt>
    <dgm:pt modelId="{89DF2069-DB78-49C6-9A8B-FA6CC7BA2B44}" type="sibTrans" cxnId="{722DE8AD-93CB-4C8F-BBDF-2A5E5F38C753}">
      <dgm:prSet/>
      <dgm:spPr/>
      <dgm:t>
        <a:bodyPr/>
        <a:lstStyle/>
        <a:p>
          <a:endParaRPr lang="en-US"/>
        </a:p>
      </dgm:t>
    </dgm:pt>
    <dgm:pt modelId="{F376E322-6A61-4EE6-B153-B7ACBB73F867}" type="parTrans" cxnId="{722DE8AD-93CB-4C8F-BBDF-2A5E5F38C753}">
      <dgm:prSet/>
      <dgm:spPr/>
      <dgm:t>
        <a:bodyPr/>
        <a:lstStyle/>
        <a:p>
          <a:endParaRPr lang="en-US"/>
        </a:p>
      </dgm:t>
    </dgm:pt>
    <dgm:pt modelId="{CE9A460A-7DC7-418E-9BBE-B04864D09D7C}" type="pres">
      <dgm:prSet presAssocID="{F71D1CAE-235D-4D81-AD99-3BC51213753C}" presName="linear" presStyleCnt="0">
        <dgm:presLayoutVars>
          <dgm:dir/>
          <dgm:resizeHandles val="exact"/>
        </dgm:presLayoutVars>
      </dgm:prSet>
      <dgm:spPr/>
    </dgm:pt>
    <dgm:pt modelId="{A357F43A-0DFD-4709-90F7-E25509E170DF}" type="pres">
      <dgm:prSet presAssocID="{ED7B9262-75AF-459F-A452-333C02FBCB16}" presName="comp" presStyleCnt="0"/>
      <dgm:spPr/>
    </dgm:pt>
    <dgm:pt modelId="{3C614F2D-D3D7-4973-87F8-1201BA912E53}" type="pres">
      <dgm:prSet presAssocID="{ED7B9262-75AF-459F-A452-333C02FBCB16}" presName="box" presStyleLbl="node1" presStyleIdx="0" presStyleCnt="5"/>
      <dgm:spPr/>
    </dgm:pt>
    <dgm:pt modelId="{5040A9AB-D74E-485A-A4F2-ECFDD662A676}" type="pres">
      <dgm:prSet presAssocID="{ED7B9262-75AF-459F-A452-333C02FBCB16}" presName="img" presStyleLbl="fgImgPlace1" presStyleIdx="0" presStyleCnt="5" custScaleX="89218"/>
      <dgm:spPr/>
    </dgm:pt>
    <dgm:pt modelId="{3EBAC42A-8407-4CFD-B9E3-EE0DEDBD2D9C}" type="pres">
      <dgm:prSet presAssocID="{ED7B9262-75AF-459F-A452-333C02FBCB16}" presName="text" presStyleLbl="node1" presStyleIdx="0" presStyleCnt="5">
        <dgm:presLayoutVars>
          <dgm:bulletEnabled val="1"/>
        </dgm:presLayoutVars>
      </dgm:prSet>
      <dgm:spPr/>
    </dgm:pt>
    <dgm:pt modelId="{96D95BDB-2298-47D0-BAD3-167899A12550}" type="pres">
      <dgm:prSet presAssocID="{53A3594B-690D-4B53-AA25-9C784DD82031}" presName="spacer" presStyleCnt="0"/>
      <dgm:spPr/>
    </dgm:pt>
    <dgm:pt modelId="{9A23EFBA-D1B6-4801-A9AB-8E1BB7AE22E2}" type="pres">
      <dgm:prSet presAssocID="{76650CC7-B81A-4054-99D6-E32C0F392D02}" presName="comp" presStyleCnt="0"/>
      <dgm:spPr/>
    </dgm:pt>
    <dgm:pt modelId="{51ED3E24-A35C-4653-92A6-AA18A177A4BC}" type="pres">
      <dgm:prSet presAssocID="{76650CC7-B81A-4054-99D6-E32C0F392D02}" presName="box" presStyleLbl="node1" presStyleIdx="1" presStyleCnt="5"/>
      <dgm:spPr/>
    </dgm:pt>
    <dgm:pt modelId="{12F06DF6-E0C1-4E4C-AB2F-19B4D084DCBC}" type="pres">
      <dgm:prSet presAssocID="{76650CC7-B81A-4054-99D6-E32C0F392D02}" presName="img" presStyleLbl="fgImgPlace1" presStyleIdx="1" presStyleCnt="5" custScaleX="89218"/>
      <dgm:spPr/>
    </dgm:pt>
    <dgm:pt modelId="{99D5A3C2-EB4C-46E4-BCD8-87A33F339FF9}" type="pres">
      <dgm:prSet presAssocID="{76650CC7-B81A-4054-99D6-E32C0F392D02}" presName="text" presStyleLbl="node1" presStyleIdx="1" presStyleCnt="5">
        <dgm:presLayoutVars>
          <dgm:bulletEnabled val="1"/>
        </dgm:presLayoutVars>
      </dgm:prSet>
      <dgm:spPr/>
    </dgm:pt>
    <dgm:pt modelId="{2AE27194-0BA3-4DF7-9980-05735D539E38}" type="pres">
      <dgm:prSet presAssocID="{2B03A110-6299-4ADD-9681-7F651C8FC147}" presName="spacer" presStyleCnt="0"/>
      <dgm:spPr/>
    </dgm:pt>
    <dgm:pt modelId="{5A36FBF8-41A2-4F2F-83B7-75EF010149D5}" type="pres">
      <dgm:prSet presAssocID="{E2EF5D3B-CA6C-4479-84BD-7FDE96892470}" presName="comp" presStyleCnt="0"/>
      <dgm:spPr/>
    </dgm:pt>
    <dgm:pt modelId="{2DECB024-16F5-4A6F-BC5F-278BB30B94CB}" type="pres">
      <dgm:prSet presAssocID="{E2EF5D3B-CA6C-4479-84BD-7FDE96892470}" presName="box" presStyleLbl="node1" presStyleIdx="2" presStyleCnt="5"/>
      <dgm:spPr/>
    </dgm:pt>
    <dgm:pt modelId="{996D9FFF-9CBD-4389-95DE-B2D1F78D24EB}" type="pres">
      <dgm:prSet presAssocID="{E2EF5D3B-CA6C-4479-84BD-7FDE96892470}" presName="img" presStyleLbl="fgImgPlace1" presStyleIdx="2" presStyleCnt="5" custScaleX="89218"/>
      <dgm:spPr/>
    </dgm:pt>
    <dgm:pt modelId="{1825B939-511F-4B1C-B699-21A873F595CA}" type="pres">
      <dgm:prSet presAssocID="{E2EF5D3B-CA6C-4479-84BD-7FDE96892470}" presName="text" presStyleLbl="node1" presStyleIdx="2" presStyleCnt="5">
        <dgm:presLayoutVars>
          <dgm:bulletEnabled val="1"/>
        </dgm:presLayoutVars>
      </dgm:prSet>
      <dgm:spPr/>
    </dgm:pt>
    <dgm:pt modelId="{22AEBD2E-458C-4C06-BFD1-1E617FD3DEBD}" type="pres">
      <dgm:prSet presAssocID="{656B2DF1-4A22-423B-9D78-2F3EE6F03EF0}" presName="spacer" presStyleCnt="0"/>
      <dgm:spPr/>
    </dgm:pt>
    <dgm:pt modelId="{93F56382-73F6-41CB-BF38-0C8F407BF18C}" type="pres">
      <dgm:prSet presAssocID="{8DD47F9C-C970-4C46-98D4-28DE711874B0}" presName="comp" presStyleCnt="0"/>
      <dgm:spPr/>
    </dgm:pt>
    <dgm:pt modelId="{75236225-9788-45F8-B7FC-47F6C5AEFC83}" type="pres">
      <dgm:prSet presAssocID="{8DD47F9C-C970-4C46-98D4-28DE711874B0}" presName="box" presStyleLbl="node1" presStyleIdx="3" presStyleCnt="5"/>
      <dgm:spPr/>
    </dgm:pt>
    <dgm:pt modelId="{1073FB59-838D-49DC-907A-06C818CE315A}" type="pres">
      <dgm:prSet presAssocID="{8DD47F9C-C970-4C46-98D4-28DE711874B0}" presName="img" presStyleLbl="fgImgPlace1" presStyleIdx="3" presStyleCnt="5" custScaleX="89218"/>
      <dgm:spPr/>
    </dgm:pt>
    <dgm:pt modelId="{63D38E08-C6FF-4EEE-B38B-E7298A8B722E}" type="pres">
      <dgm:prSet presAssocID="{8DD47F9C-C970-4C46-98D4-28DE711874B0}" presName="text" presStyleLbl="node1" presStyleIdx="3" presStyleCnt="5">
        <dgm:presLayoutVars>
          <dgm:bulletEnabled val="1"/>
        </dgm:presLayoutVars>
      </dgm:prSet>
      <dgm:spPr/>
    </dgm:pt>
    <dgm:pt modelId="{1761A5E6-E403-4EDD-9D3B-98944A051303}" type="pres">
      <dgm:prSet presAssocID="{C4036A15-B036-4F31-8B13-FED427EA067B}" presName="spacer" presStyleCnt="0"/>
      <dgm:spPr/>
    </dgm:pt>
    <dgm:pt modelId="{CD405661-2B09-4EAA-AC1E-AEB8E6CA489B}" type="pres">
      <dgm:prSet presAssocID="{EB1D318D-5AE9-4772-A1F2-1EDF75FAA5DA}" presName="comp" presStyleCnt="0"/>
      <dgm:spPr/>
    </dgm:pt>
    <dgm:pt modelId="{F5A9A0B6-372B-4266-846C-689644129918}" type="pres">
      <dgm:prSet presAssocID="{EB1D318D-5AE9-4772-A1F2-1EDF75FAA5DA}" presName="box" presStyleLbl="node1" presStyleIdx="4" presStyleCnt="5"/>
      <dgm:spPr/>
    </dgm:pt>
    <dgm:pt modelId="{CCB4C0E1-491E-420B-A0C4-6EEA4B8B705E}" type="pres">
      <dgm:prSet presAssocID="{EB1D318D-5AE9-4772-A1F2-1EDF75FAA5DA}" presName="img" presStyleLbl="fgImgPlace1" presStyleIdx="4" presStyleCnt="5" custScaleX="89218"/>
      <dgm:spPr/>
    </dgm:pt>
    <dgm:pt modelId="{2482B6D9-4F3C-4591-8C36-AA44182C16F1}" type="pres">
      <dgm:prSet presAssocID="{EB1D318D-5AE9-4772-A1F2-1EDF75FAA5DA}" presName="text" presStyleLbl="node1" presStyleIdx="4" presStyleCnt="5">
        <dgm:presLayoutVars>
          <dgm:bulletEnabled val="1"/>
        </dgm:presLayoutVars>
      </dgm:prSet>
      <dgm:spPr/>
    </dgm:pt>
  </dgm:ptLst>
  <dgm:cxnLst>
    <dgm:cxn modelId="{1EA2850B-4DA1-409C-BC5A-D314CBE7F79F}" type="presOf" srcId="{EB1D318D-5AE9-4772-A1F2-1EDF75FAA5DA}" destId="{2482B6D9-4F3C-4591-8C36-AA44182C16F1}" srcOrd="1" destOrd="0" presId="urn:microsoft.com/office/officeart/2005/8/layout/vList4"/>
    <dgm:cxn modelId="{224C2110-8880-4298-9A0E-39AE52941BBF}" type="presOf" srcId="{EB1D318D-5AE9-4772-A1F2-1EDF75FAA5DA}" destId="{F5A9A0B6-372B-4266-846C-689644129918}" srcOrd="0" destOrd="0" presId="urn:microsoft.com/office/officeart/2005/8/layout/vList4"/>
    <dgm:cxn modelId="{275D6F37-BDB0-4F06-B33E-B72F20A9877B}" type="presOf" srcId="{E2EF5D3B-CA6C-4479-84BD-7FDE96892470}" destId="{2DECB024-16F5-4A6F-BC5F-278BB30B94CB}" srcOrd="0" destOrd="0" presId="urn:microsoft.com/office/officeart/2005/8/layout/vList4"/>
    <dgm:cxn modelId="{B9D2AC46-A9D7-442D-8856-BCE0731DE854}" srcId="{F71D1CAE-235D-4D81-AD99-3BC51213753C}" destId="{E2EF5D3B-CA6C-4479-84BD-7FDE96892470}" srcOrd="2" destOrd="0" parTransId="{F3D8DE03-855E-4733-819A-175FE81935E4}" sibTransId="{656B2DF1-4A22-423B-9D78-2F3EE6F03EF0}"/>
    <dgm:cxn modelId="{AC783767-6DFF-4C3D-9573-EDC7A6BDB6AE}" srcId="{F71D1CAE-235D-4D81-AD99-3BC51213753C}" destId="{ED7B9262-75AF-459F-A452-333C02FBCB16}" srcOrd="0" destOrd="0" parTransId="{8275A713-1074-4D68-A49F-AA5E3BD2A21F}" sibTransId="{53A3594B-690D-4B53-AA25-9C784DD82031}"/>
    <dgm:cxn modelId="{95389847-DB1B-415A-AAB8-6713628429B5}" srcId="{F71D1CAE-235D-4D81-AD99-3BC51213753C}" destId="{8DD47F9C-C970-4C46-98D4-28DE711874B0}" srcOrd="3" destOrd="0" parTransId="{2CD44E42-E0C3-429E-9856-79755EC99C85}" sibTransId="{C4036A15-B036-4F31-8B13-FED427EA067B}"/>
    <dgm:cxn modelId="{11A30052-1F77-4849-96F5-B3C59E1F41F7}" type="presOf" srcId="{ED7B9262-75AF-459F-A452-333C02FBCB16}" destId="{3EBAC42A-8407-4CFD-B9E3-EE0DEDBD2D9C}" srcOrd="1" destOrd="0" presId="urn:microsoft.com/office/officeart/2005/8/layout/vList4"/>
    <dgm:cxn modelId="{B3404D80-8E97-4462-A297-9C6447141A76}" type="presOf" srcId="{76650CC7-B81A-4054-99D6-E32C0F392D02}" destId="{51ED3E24-A35C-4653-92A6-AA18A177A4BC}" srcOrd="0" destOrd="0" presId="urn:microsoft.com/office/officeart/2005/8/layout/vList4"/>
    <dgm:cxn modelId="{AA5FEB80-8F20-4000-ADA2-FD3BA1985D00}" type="presOf" srcId="{8DD47F9C-C970-4C46-98D4-28DE711874B0}" destId="{63D38E08-C6FF-4EEE-B38B-E7298A8B722E}" srcOrd="1" destOrd="0" presId="urn:microsoft.com/office/officeart/2005/8/layout/vList4"/>
    <dgm:cxn modelId="{89598389-4940-463C-800B-1EA5F1995B85}" type="presOf" srcId="{F71D1CAE-235D-4D81-AD99-3BC51213753C}" destId="{CE9A460A-7DC7-418E-9BBE-B04864D09D7C}" srcOrd="0" destOrd="0" presId="urn:microsoft.com/office/officeart/2005/8/layout/vList4"/>
    <dgm:cxn modelId="{D1C5738D-0B15-4503-872B-40CA9B89D266}" srcId="{F71D1CAE-235D-4D81-AD99-3BC51213753C}" destId="{76650CC7-B81A-4054-99D6-E32C0F392D02}" srcOrd="1" destOrd="0" parTransId="{A04DB857-3EF3-49B3-925C-9AEFDFA802F3}" sibTransId="{2B03A110-6299-4ADD-9681-7F651C8FC147}"/>
    <dgm:cxn modelId="{75915498-26DF-4022-8645-87DEEFD465D2}" type="presOf" srcId="{ED7B9262-75AF-459F-A452-333C02FBCB16}" destId="{3C614F2D-D3D7-4973-87F8-1201BA912E53}" srcOrd="0" destOrd="0" presId="urn:microsoft.com/office/officeart/2005/8/layout/vList4"/>
    <dgm:cxn modelId="{722DE8AD-93CB-4C8F-BBDF-2A5E5F38C753}" srcId="{F71D1CAE-235D-4D81-AD99-3BC51213753C}" destId="{EB1D318D-5AE9-4772-A1F2-1EDF75FAA5DA}" srcOrd="4" destOrd="0" parTransId="{F376E322-6A61-4EE6-B153-B7ACBB73F867}" sibTransId="{89DF2069-DB78-49C6-9A8B-FA6CC7BA2B44}"/>
    <dgm:cxn modelId="{6718B6BB-0955-4BA2-A5E7-4D8E331904BB}" type="presOf" srcId="{8DD47F9C-C970-4C46-98D4-28DE711874B0}" destId="{75236225-9788-45F8-B7FC-47F6C5AEFC83}" srcOrd="0" destOrd="0" presId="urn:microsoft.com/office/officeart/2005/8/layout/vList4"/>
    <dgm:cxn modelId="{13517EC4-7BAF-4CE1-B46D-08FADD659DF5}" type="presOf" srcId="{76650CC7-B81A-4054-99D6-E32C0F392D02}" destId="{99D5A3C2-EB4C-46E4-BCD8-87A33F339FF9}" srcOrd="1" destOrd="0" presId="urn:microsoft.com/office/officeart/2005/8/layout/vList4"/>
    <dgm:cxn modelId="{C68F33E4-4F23-4BC0-9FFB-C8E7116181DC}" type="presOf" srcId="{E2EF5D3B-CA6C-4479-84BD-7FDE96892470}" destId="{1825B939-511F-4B1C-B699-21A873F595CA}" srcOrd="1" destOrd="0" presId="urn:microsoft.com/office/officeart/2005/8/layout/vList4"/>
    <dgm:cxn modelId="{9AC6190F-1C02-4122-BF2B-B41393A27A02}" type="presParOf" srcId="{CE9A460A-7DC7-418E-9BBE-B04864D09D7C}" destId="{A357F43A-0DFD-4709-90F7-E25509E170DF}" srcOrd="0" destOrd="0" presId="urn:microsoft.com/office/officeart/2005/8/layout/vList4"/>
    <dgm:cxn modelId="{FDC83CBE-9838-4FF7-8DB3-149E354076A3}" type="presParOf" srcId="{A357F43A-0DFD-4709-90F7-E25509E170DF}" destId="{3C614F2D-D3D7-4973-87F8-1201BA912E53}" srcOrd="0" destOrd="0" presId="urn:microsoft.com/office/officeart/2005/8/layout/vList4"/>
    <dgm:cxn modelId="{11E77303-DC0A-48DF-A658-05DC070CF356}" type="presParOf" srcId="{A357F43A-0DFD-4709-90F7-E25509E170DF}" destId="{5040A9AB-D74E-485A-A4F2-ECFDD662A676}" srcOrd="1" destOrd="0" presId="urn:microsoft.com/office/officeart/2005/8/layout/vList4"/>
    <dgm:cxn modelId="{F7BDF8F7-F4F6-447C-8E8A-802710574158}" type="presParOf" srcId="{A357F43A-0DFD-4709-90F7-E25509E170DF}" destId="{3EBAC42A-8407-4CFD-B9E3-EE0DEDBD2D9C}" srcOrd="2" destOrd="0" presId="urn:microsoft.com/office/officeart/2005/8/layout/vList4"/>
    <dgm:cxn modelId="{8FD6766C-F2A5-4FAD-894B-3C748EE1D394}" type="presParOf" srcId="{CE9A460A-7DC7-418E-9BBE-B04864D09D7C}" destId="{96D95BDB-2298-47D0-BAD3-167899A12550}" srcOrd="1" destOrd="0" presId="urn:microsoft.com/office/officeart/2005/8/layout/vList4"/>
    <dgm:cxn modelId="{3A33D4B5-D1D9-4F3D-9574-A5FD4DE782FA}" type="presParOf" srcId="{CE9A460A-7DC7-418E-9BBE-B04864D09D7C}" destId="{9A23EFBA-D1B6-4801-A9AB-8E1BB7AE22E2}" srcOrd="2" destOrd="0" presId="urn:microsoft.com/office/officeart/2005/8/layout/vList4"/>
    <dgm:cxn modelId="{1ADE7EB8-B3DD-4028-B1DB-BB76CE3EB360}" type="presParOf" srcId="{9A23EFBA-D1B6-4801-A9AB-8E1BB7AE22E2}" destId="{51ED3E24-A35C-4653-92A6-AA18A177A4BC}" srcOrd="0" destOrd="0" presId="urn:microsoft.com/office/officeart/2005/8/layout/vList4"/>
    <dgm:cxn modelId="{7D1222F5-D743-41B2-9893-D870A683EF4E}" type="presParOf" srcId="{9A23EFBA-D1B6-4801-A9AB-8E1BB7AE22E2}" destId="{12F06DF6-E0C1-4E4C-AB2F-19B4D084DCBC}" srcOrd="1" destOrd="0" presId="urn:microsoft.com/office/officeart/2005/8/layout/vList4"/>
    <dgm:cxn modelId="{4AF1341F-B41C-494B-9343-14C9BD556F08}" type="presParOf" srcId="{9A23EFBA-D1B6-4801-A9AB-8E1BB7AE22E2}" destId="{99D5A3C2-EB4C-46E4-BCD8-87A33F339FF9}" srcOrd="2" destOrd="0" presId="urn:microsoft.com/office/officeart/2005/8/layout/vList4"/>
    <dgm:cxn modelId="{F2D7F4A7-CE85-4252-B604-39FE61122678}" type="presParOf" srcId="{CE9A460A-7DC7-418E-9BBE-B04864D09D7C}" destId="{2AE27194-0BA3-4DF7-9980-05735D539E38}" srcOrd="3" destOrd="0" presId="urn:microsoft.com/office/officeart/2005/8/layout/vList4"/>
    <dgm:cxn modelId="{0764F7D4-54D0-446F-8430-039A5220D98F}" type="presParOf" srcId="{CE9A460A-7DC7-418E-9BBE-B04864D09D7C}" destId="{5A36FBF8-41A2-4F2F-83B7-75EF010149D5}" srcOrd="4" destOrd="0" presId="urn:microsoft.com/office/officeart/2005/8/layout/vList4"/>
    <dgm:cxn modelId="{A13694E9-C043-429E-98FB-F1050C200FA1}" type="presParOf" srcId="{5A36FBF8-41A2-4F2F-83B7-75EF010149D5}" destId="{2DECB024-16F5-4A6F-BC5F-278BB30B94CB}" srcOrd="0" destOrd="0" presId="urn:microsoft.com/office/officeart/2005/8/layout/vList4"/>
    <dgm:cxn modelId="{B0340CBF-B5E1-44D8-B41D-24D213BD3AE9}" type="presParOf" srcId="{5A36FBF8-41A2-4F2F-83B7-75EF010149D5}" destId="{996D9FFF-9CBD-4389-95DE-B2D1F78D24EB}" srcOrd="1" destOrd="0" presId="urn:microsoft.com/office/officeart/2005/8/layout/vList4"/>
    <dgm:cxn modelId="{0DC83574-0244-4F68-A669-3C324CE323ED}" type="presParOf" srcId="{5A36FBF8-41A2-4F2F-83B7-75EF010149D5}" destId="{1825B939-511F-4B1C-B699-21A873F595CA}" srcOrd="2" destOrd="0" presId="urn:microsoft.com/office/officeart/2005/8/layout/vList4"/>
    <dgm:cxn modelId="{B9B53012-62CD-456E-9357-7740B9C0AC06}" type="presParOf" srcId="{CE9A460A-7DC7-418E-9BBE-B04864D09D7C}" destId="{22AEBD2E-458C-4C06-BFD1-1E617FD3DEBD}" srcOrd="5" destOrd="0" presId="urn:microsoft.com/office/officeart/2005/8/layout/vList4"/>
    <dgm:cxn modelId="{2C0BE836-CEF9-45C9-8045-091F5E613A14}" type="presParOf" srcId="{CE9A460A-7DC7-418E-9BBE-B04864D09D7C}" destId="{93F56382-73F6-41CB-BF38-0C8F407BF18C}" srcOrd="6" destOrd="0" presId="urn:microsoft.com/office/officeart/2005/8/layout/vList4"/>
    <dgm:cxn modelId="{170690BF-6821-4BB6-A5C3-C339CE03B481}" type="presParOf" srcId="{93F56382-73F6-41CB-BF38-0C8F407BF18C}" destId="{75236225-9788-45F8-B7FC-47F6C5AEFC83}" srcOrd="0" destOrd="0" presId="urn:microsoft.com/office/officeart/2005/8/layout/vList4"/>
    <dgm:cxn modelId="{0F8C3031-CBA3-4F1B-A9DA-1FBBF999B191}" type="presParOf" srcId="{93F56382-73F6-41CB-BF38-0C8F407BF18C}" destId="{1073FB59-838D-49DC-907A-06C818CE315A}" srcOrd="1" destOrd="0" presId="urn:microsoft.com/office/officeart/2005/8/layout/vList4"/>
    <dgm:cxn modelId="{DA38FB1C-37C9-4DA2-9626-FCC868793632}" type="presParOf" srcId="{93F56382-73F6-41CB-BF38-0C8F407BF18C}" destId="{63D38E08-C6FF-4EEE-B38B-E7298A8B722E}" srcOrd="2" destOrd="0" presId="urn:microsoft.com/office/officeart/2005/8/layout/vList4"/>
    <dgm:cxn modelId="{4949E197-B2A3-4245-A6B5-FEF55FBA01FD}" type="presParOf" srcId="{CE9A460A-7DC7-418E-9BBE-B04864D09D7C}" destId="{1761A5E6-E403-4EDD-9D3B-98944A051303}" srcOrd="7" destOrd="0" presId="urn:microsoft.com/office/officeart/2005/8/layout/vList4"/>
    <dgm:cxn modelId="{6D80ED48-7567-4A54-8775-2DAAA3C727F3}" type="presParOf" srcId="{CE9A460A-7DC7-418E-9BBE-B04864D09D7C}" destId="{CD405661-2B09-4EAA-AC1E-AEB8E6CA489B}" srcOrd="8" destOrd="0" presId="urn:microsoft.com/office/officeart/2005/8/layout/vList4"/>
    <dgm:cxn modelId="{B6272C83-9863-4047-90D5-6C0129B5AC44}" type="presParOf" srcId="{CD405661-2B09-4EAA-AC1E-AEB8E6CA489B}" destId="{F5A9A0B6-372B-4266-846C-689644129918}" srcOrd="0" destOrd="0" presId="urn:microsoft.com/office/officeart/2005/8/layout/vList4"/>
    <dgm:cxn modelId="{212041BA-6AD1-418D-B1F0-A648CAB32DA6}" type="presParOf" srcId="{CD405661-2B09-4EAA-AC1E-AEB8E6CA489B}" destId="{CCB4C0E1-491E-420B-A0C4-6EEA4B8B705E}" srcOrd="1" destOrd="0" presId="urn:microsoft.com/office/officeart/2005/8/layout/vList4"/>
    <dgm:cxn modelId="{D32624F5-6367-4CC0-9502-1B8287987676}" type="presParOf" srcId="{CD405661-2B09-4EAA-AC1E-AEB8E6CA489B}" destId="{2482B6D9-4F3C-4591-8C36-AA44182C16F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01A7B94-7535-448F-B450-B99F1A960921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BBBD2F0-017E-4C7B-B098-5FF0D8723ED3}">
      <dgm:prSet custT="1"/>
      <dgm:spPr/>
      <dgm:t>
        <a:bodyPr/>
        <a:lstStyle/>
        <a:p>
          <a:pPr rtl="0"/>
          <a:r>
            <a:rPr lang="en-US" sz="1800" dirty="0"/>
            <a:t>Teachers will recommend students for academic placement during the spring semester.</a:t>
          </a:r>
        </a:p>
      </dgm:t>
    </dgm:pt>
    <dgm:pt modelId="{449E61B0-E3DD-47AE-B4B4-EA7D296E3842}" type="parTrans" cxnId="{2457E31C-0CEB-4E36-9DBF-744A60980C56}">
      <dgm:prSet/>
      <dgm:spPr/>
      <dgm:t>
        <a:bodyPr/>
        <a:lstStyle/>
        <a:p>
          <a:endParaRPr lang="en-US"/>
        </a:p>
      </dgm:t>
    </dgm:pt>
    <dgm:pt modelId="{203C7E16-3CCE-45F3-A091-F915B7F7572F}" type="sibTrans" cxnId="{2457E31C-0CEB-4E36-9DBF-744A60980C56}">
      <dgm:prSet/>
      <dgm:spPr/>
      <dgm:t>
        <a:bodyPr/>
        <a:lstStyle/>
        <a:p>
          <a:endParaRPr lang="en-US"/>
        </a:p>
      </dgm:t>
    </dgm:pt>
    <dgm:pt modelId="{6B0BD6B3-200B-4A6C-80B1-28693E494C4D}">
      <dgm:prSet custT="1"/>
      <dgm:spPr/>
      <dgm:t>
        <a:bodyPr/>
        <a:lstStyle/>
        <a:p>
          <a:pPr rtl="0"/>
          <a:r>
            <a:rPr lang="en-US" sz="1800" dirty="0"/>
            <a:t>Parents/students will be given the opportunity to review recommended placements; questions should be directed to the teacher and/or counselor </a:t>
          </a:r>
          <a:r>
            <a:rPr lang="en-US" sz="1800" u="sng" dirty="0"/>
            <a:t>prior</a:t>
          </a:r>
          <a:r>
            <a:rPr lang="en-US" sz="1800" dirty="0"/>
            <a:t> to enrollment in the course.</a:t>
          </a:r>
        </a:p>
      </dgm:t>
    </dgm:pt>
    <dgm:pt modelId="{12923980-C619-403E-8FA3-DDEB6F659538}" type="parTrans" cxnId="{CD5ED11A-D984-4B50-AD0C-E734E80BA0C0}">
      <dgm:prSet/>
      <dgm:spPr/>
      <dgm:t>
        <a:bodyPr/>
        <a:lstStyle/>
        <a:p>
          <a:endParaRPr lang="en-US"/>
        </a:p>
      </dgm:t>
    </dgm:pt>
    <dgm:pt modelId="{3DC351EE-5876-48B5-8E33-896B4A32B2D8}" type="sibTrans" cxnId="{CD5ED11A-D984-4B50-AD0C-E734E80BA0C0}">
      <dgm:prSet/>
      <dgm:spPr/>
      <dgm:t>
        <a:bodyPr/>
        <a:lstStyle/>
        <a:p>
          <a:endParaRPr lang="en-US"/>
        </a:p>
      </dgm:t>
    </dgm:pt>
    <dgm:pt modelId="{96EF1D7A-BEBC-4766-B974-01ECF510D8AA}">
      <dgm:prSet custT="1"/>
      <dgm:spPr/>
      <dgm:t>
        <a:bodyPr/>
        <a:lstStyle/>
        <a:p>
          <a:pPr rtl="0"/>
          <a:r>
            <a:rPr lang="en-US" sz="1800" dirty="0"/>
            <a:t>Students will be given opportunities to select elective courses; changes may be made within the designated enrollment period (Feb – May).</a:t>
          </a:r>
        </a:p>
      </dgm:t>
    </dgm:pt>
    <dgm:pt modelId="{74C94D6E-C181-4386-BDAC-19DA75FFBB1C}" type="parTrans" cxnId="{0555BD73-1F21-4ADD-B52B-4AB41D8AA43D}">
      <dgm:prSet/>
      <dgm:spPr/>
      <dgm:t>
        <a:bodyPr/>
        <a:lstStyle/>
        <a:p>
          <a:endParaRPr lang="en-US"/>
        </a:p>
      </dgm:t>
    </dgm:pt>
    <dgm:pt modelId="{1270F2CB-295D-4CB3-817F-A1820F394E59}" type="sibTrans" cxnId="{0555BD73-1F21-4ADD-B52B-4AB41D8AA43D}">
      <dgm:prSet/>
      <dgm:spPr/>
      <dgm:t>
        <a:bodyPr/>
        <a:lstStyle/>
        <a:p>
          <a:endParaRPr lang="en-US"/>
        </a:p>
      </dgm:t>
    </dgm:pt>
    <dgm:pt modelId="{8E26F36A-FBD5-4DB2-AB12-4D887EB41002}">
      <dgm:prSet custT="1"/>
      <dgm:spPr/>
      <dgm:t>
        <a:bodyPr/>
        <a:lstStyle/>
        <a:p>
          <a:pPr rtl="0"/>
          <a:r>
            <a:rPr lang="en-US" sz="1800" dirty="0"/>
            <a:t>After the verification period, students are expected to complete courses in which they enroll.</a:t>
          </a:r>
        </a:p>
      </dgm:t>
    </dgm:pt>
    <dgm:pt modelId="{EC70E73A-AA9D-4295-BC66-4785EE48F8CF}" type="parTrans" cxnId="{1EFA993C-1DF9-4382-B347-2003A05AB34A}">
      <dgm:prSet/>
      <dgm:spPr/>
      <dgm:t>
        <a:bodyPr/>
        <a:lstStyle/>
        <a:p>
          <a:endParaRPr lang="en-US"/>
        </a:p>
      </dgm:t>
    </dgm:pt>
    <dgm:pt modelId="{BA431833-C899-4A19-A312-C4D896A65D14}" type="sibTrans" cxnId="{1EFA993C-1DF9-4382-B347-2003A05AB34A}">
      <dgm:prSet/>
      <dgm:spPr/>
      <dgm:t>
        <a:bodyPr/>
        <a:lstStyle/>
        <a:p>
          <a:endParaRPr lang="en-US"/>
        </a:p>
      </dgm:t>
    </dgm:pt>
    <dgm:pt modelId="{71C446AF-C8F6-41BA-AF4C-64145DD1FA49}">
      <dgm:prSet custT="1"/>
      <dgm:spPr/>
      <dgm:t>
        <a:bodyPr/>
        <a:lstStyle/>
        <a:p>
          <a:pPr rtl="0"/>
          <a:r>
            <a:rPr lang="en-US" sz="1800" dirty="0"/>
            <a:t>Changes after the verification period will be rare and will require administrative approval.</a:t>
          </a:r>
        </a:p>
      </dgm:t>
    </dgm:pt>
    <dgm:pt modelId="{369ADB01-DD5A-4B87-8A78-2E5EB83F1AE6}" type="parTrans" cxnId="{99F9DADC-D978-4611-B52E-015596DE44C4}">
      <dgm:prSet/>
      <dgm:spPr/>
      <dgm:t>
        <a:bodyPr/>
        <a:lstStyle/>
        <a:p>
          <a:endParaRPr lang="en-US"/>
        </a:p>
      </dgm:t>
    </dgm:pt>
    <dgm:pt modelId="{65FA3B34-5BEC-473F-A2BB-5E8D610F93A0}" type="sibTrans" cxnId="{99F9DADC-D978-4611-B52E-015596DE44C4}">
      <dgm:prSet/>
      <dgm:spPr/>
      <dgm:t>
        <a:bodyPr/>
        <a:lstStyle/>
        <a:p>
          <a:endParaRPr lang="en-US"/>
        </a:p>
      </dgm:t>
    </dgm:pt>
    <dgm:pt modelId="{3AF6C816-4C55-4566-81D5-2C350F013A15}" type="pres">
      <dgm:prSet presAssocID="{D01A7B94-7535-448F-B450-B99F1A960921}" presName="Name0" presStyleCnt="0">
        <dgm:presLayoutVars>
          <dgm:dir/>
          <dgm:animLvl val="lvl"/>
          <dgm:resizeHandles val="exact"/>
        </dgm:presLayoutVars>
      </dgm:prSet>
      <dgm:spPr/>
    </dgm:pt>
    <dgm:pt modelId="{EAD655F8-60C2-41BA-9D17-B106C76DE2B3}" type="pres">
      <dgm:prSet presAssocID="{71C446AF-C8F6-41BA-AF4C-64145DD1FA49}" presName="boxAndChildren" presStyleCnt="0"/>
      <dgm:spPr/>
    </dgm:pt>
    <dgm:pt modelId="{2407F37D-DDBC-4CEE-929A-2A295B248EDE}" type="pres">
      <dgm:prSet presAssocID="{71C446AF-C8F6-41BA-AF4C-64145DD1FA49}" presName="parentTextBox" presStyleLbl="node1" presStyleIdx="0" presStyleCnt="5"/>
      <dgm:spPr/>
    </dgm:pt>
    <dgm:pt modelId="{02ECD12A-41D2-43B2-936B-B511DE477EA4}" type="pres">
      <dgm:prSet presAssocID="{BA431833-C899-4A19-A312-C4D896A65D14}" presName="sp" presStyleCnt="0"/>
      <dgm:spPr/>
    </dgm:pt>
    <dgm:pt modelId="{067E16AB-75B6-4AE4-AF21-19041A9E69C1}" type="pres">
      <dgm:prSet presAssocID="{8E26F36A-FBD5-4DB2-AB12-4D887EB41002}" presName="arrowAndChildren" presStyleCnt="0"/>
      <dgm:spPr/>
    </dgm:pt>
    <dgm:pt modelId="{B506DED6-C3E3-4BAD-8B44-D4FA74EF5B53}" type="pres">
      <dgm:prSet presAssocID="{8E26F36A-FBD5-4DB2-AB12-4D887EB41002}" presName="parentTextArrow" presStyleLbl="node1" presStyleIdx="1" presStyleCnt="5"/>
      <dgm:spPr/>
    </dgm:pt>
    <dgm:pt modelId="{19287AE6-F66C-4FF0-B4E2-BEEEEEA820CE}" type="pres">
      <dgm:prSet presAssocID="{1270F2CB-295D-4CB3-817F-A1820F394E59}" presName="sp" presStyleCnt="0"/>
      <dgm:spPr/>
    </dgm:pt>
    <dgm:pt modelId="{68E3BF12-C0CA-42AC-84DE-BC0406E4F3FC}" type="pres">
      <dgm:prSet presAssocID="{96EF1D7A-BEBC-4766-B974-01ECF510D8AA}" presName="arrowAndChildren" presStyleCnt="0"/>
      <dgm:spPr/>
    </dgm:pt>
    <dgm:pt modelId="{EF36527E-D2EB-4131-8D07-6F57BBBBBC23}" type="pres">
      <dgm:prSet presAssocID="{96EF1D7A-BEBC-4766-B974-01ECF510D8AA}" presName="parentTextArrow" presStyleLbl="node1" presStyleIdx="2" presStyleCnt="5"/>
      <dgm:spPr/>
    </dgm:pt>
    <dgm:pt modelId="{BA45D3E3-20D6-4DE8-8A6C-42A4B512F62B}" type="pres">
      <dgm:prSet presAssocID="{3DC351EE-5876-48B5-8E33-896B4A32B2D8}" presName="sp" presStyleCnt="0"/>
      <dgm:spPr/>
    </dgm:pt>
    <dgm:pt modelId="{9C0D3F03-0487-42F2-8A30-E9CA34AB6E61}" type="pres">
      <dgm:prSet presAssocID="{6B0BD6B3-200B-4A6C-80B1-28693E494C4D}" presName="arrowAndChildren" presStyleCnt="0"/>
      <dgm:spPr/>
    </dgm:pt>
    <dgm:pt modelId="{259294F0-6F5F-47B9-AE34-7198CDB38765}" type="pres">
      <dgm:prSet presAssocID="{6B0BD6B3-200B-4A6C-80B1-28693E494C4D}" presName="parentTextArrow" presStyleLbl="node1" presStyleIdx="3" presStyleCnt="5"/>
      <dgm:spPr/>
    </dgm:pt>
    <dgm:pt modelId="{6CB7B06D-2085-4AC9-A6FA-F3A41DDFAF3A}" type="pres">
      <dgm:prSet presAssocID="{203C7E16-3CCE-45F3-A091-F915B7F7572F}" presName="sp" presStyleCnt="0"/>
      <dgm:spPr/>
    </dgm:pt>
    <dgm:pt modelId="{F6583123-EE12-4071-A859-E94944AB54A5}" type="pres">
      <dgm:prSet presAssocID="{9BBBD2F0-017E-4C7B-B098-5FF0D8723ED3}" presName="arrowAndChildren" presStyleCnt="0"/>
      <dgm:spPr/>
    </dgm:pt>
    <dgm:pt modelId="{F6C8AD74-A32D-48FE-853B-E90EC1DF0D83}" type="pres">
      <dgm:prSet presAssocID="{9BBBD2F0-017E-4C7B-B098-5FF0D8723ED3}" presName="parentTextArrow" presStyleLbl="node1" presStyleIdx="4" presStyleCnt="5"/>
      <dgm:spPr/>
    </dgm:pt>
  </dgm:ptLst>
  <dgm:cxnLst>
    <dgm:cxn modelId="{49524B09-F92C-4874-A3DD-FD9537571A45}" type="presOf" srcId="{96EF1D7A-BEBC-4766-B974-01ECF510D8AA}" destId="{EF36527E-D2EB-4131-8D07-6F57BBBBBC23}" srcOrd="0" destOrd="0" presId="urn:microsoft.com/office/officeart/2005/8/layout/process4"/>
    <dgm:cxn modelId="{5DC65B0F-4A2C-4E36-9C2F-301B24CD2DEE}" type="presOf" srcId="{8E26F36A-FBD5-4DB2-AB12-4D887EB41002}" destId="{B506DED6-C3E3-4BAD-8B44-D4FA74EF5B53}" srcOrd="0" destOrd="0" presId="urn:microsoft.com/office/officeart/2005/8/layout/process4"/>
    <dgm:cxn modelId="{0F001416-0560-409A-B25B-84F8386FC4BB}" type="presOf" srcId="{9BBBD2F0-017E-4C7B-B098-5FF0D8723ED3}" destId="{F6C8AD74-A32D-48FE-853B-E90EC1DF0D83}" srcOrd="0" destOrd="0" presId="urn:microsoft.com/office/officeart/2005/8/layout/process4"/>
    <dgm:cxn modelId="{CD5ED11A-D984-4B50-AD0C-E734E80BA0C0}" srcId="{D01A7B94-7535-448F-B450-B99F1A960921}" destId="{6B0BD6B3-200B-4A6C-80B1-28693E494C4D}" srcOrd="1" destOrd="0" parTransId="{12923980-C619-403E-8FA3-DDEB6F659538}" sibTransId="{3DC351EE-5876-48B5-8E33-896B4A32B2D8}"/>
    <dgm:cxn modelId="{2457E31C-0CEB-4E36-9DBF-744A60980C56}" srcId="{D01A7B94-7535-448F-B450-B99F1A960921}" destId="{9BBBD2F0-017E-4C7B-B098-5FF0D8723ED3}" srcOrd="0" destOrd="0" parTransId="{449E61B0-E3DD-47AE-B4B4-EA7D296E3842}" sibTransId="{203C7E16-3CCE-45F3-A091-F915B7F7572F}"/>
    <dgm:cxn modelId="{1EFA993C-1DF9-4382-B347-2003A05AB34A}" srcId="{D01A7B94-7535-448F-B450-B99F1A960921}" destId="{8E26F36A-FBD5-4DB2-AB12-4D887EB41002}" srcOrd="3" destOrd="0" parTransId="{EC70E73A-AA9D-4295-BC66-4785EE48F8CF}" sibTransId="{BA431833-C899-4A19-A312-C4D896A65D14}"/>
    <dgm:cxn modelId="{51A64C61-CF54-4138-AB23-718DEF4CB95E}" type="presOf" srcId="{6B0BD6B3-200B-4A6C-80B1-28693E494C4D}" destId="{259294F0-6F5F-47B9-AE34-7198CDB38765}" srcOrd="0" destOrd="0" presId="urn:microsoft.com/office/officeart/2005/8/layout/process4"/>
    <dgm:cxn modelId="{8EC7246D-1637-49E0-ACEF-B128880A2498}" type="presOf" srcId="{71C446AF-C8F6-41BA-AF4C-64145DD1FA49}" destId="{2407F37D-DDBC-4CEE-929A-2A295B248EDE}" srcOrd="0" destOrd="0" presId="urn:microsoft.com/office/officeart/2005/8/layout/process4"/>
    <dgm:cxn modelId="{0555BD73-1F21-4ADD-B52B-4AB41D8AA43D}" srcId="{D01A7B94-7535-448F-B450-B99F1A960921}" destId="{96EF1D7A-BEBC-4766-B974-01ECF510D8AA}" srcOrd="2" destOrd="0" parTransId="{74C94D6E-C181-4386-BDAC-19DA75FFBB1C}" sibTransId="{1270F2CB-295D-4CB3-817F-A1820F394E59}"/>
    <dgm:cxn modelId="{4C1C4BCB-8DC4-4066-8D99-66AE3034DFEC}" type="presOf" srcId="{D01A7B94-7535-448F-B450-B99F1A960921}" destId="{3AF6C816-4C55-4566-81D5-2C350F013A15}" srcOrd="0" destOrd="0" presId="urn:microsoft.com/office/officeart/2005/8/layout/process4"/>
    <dgm:cxn modelId="{99F9DADC-D978-4611-B52E-015596DE44C4}" srcId="{D01A7B94-7535-448F-B450-B99F1A960921}" destId="{71C446AF-C8F6-41BA-AF4C-64145DD1FA49}" srcOrd="4" destOrd="0" parTransId="{369ADB01-DD5A-4B87-8A78-2E5EB83F1AE6}" sibTransId="{65FA3B34-5BEC-473F-A2BB-5E8D610F93A0}"/>
    <dgm:cxn modelId="{86E53E4E-6B43-4C47-B7E2-12B796A70463}" type="presParOf" srcId="{3AF6C816-4C55-4566-81D5-2C350F013A15}" destId="{EAD655F8-60C2-41BA-9D17-B106C76DE2B3}" srcOrd="0" destOrd="0" presId="urn:microsoft.com/office/officeart/2005/8/layout/process4"/>
    <dgm:cxn modelId="{6A7106B7-5EAB-43FD-914E-C0CBBFCDBD8B}" type="presParOf" srcId="{EAD655F8-60C2-41BA-9D17-B106C76DE2B3}" destId="{2407F37D-DDBC-4CEE-929A-2A295B248EDE}" srcOrd="0" destOrd="0" presId="urn:microsoft.com/office/officeart/2005/8/layout/process4"/>
    <dgm:cxn modelId="{DCBC9A56-FB3E-4342-A5C4-552968153375}" type="presParOf" srcId="{3AF6C816-4C55-4566-81D5-2C350F013A15}" destId="{02ECD12A-41D2-43B2-936B-B511DE477EA4}" srcOrd="1" destOrd="0" presId="urn:microsoft.com/office/officeart/2005/8/layout/process4"/>
    <dgm:cxn modelId="{F83A4F5A-46CD-4BF2-BBB9-29CB9FD12A02}" type="presParOf" srcId="{3AF6C816-4C55-4566-81D5-2C350F013A15}" destId="{067E16AB-75B6-4AE4-AF21-19041A9E69C1}" srcOrd="2" destOrd="0" presId="urn:microsoft.com/office/officeart/2005/8/layout/process4"/>
    <dgm:cxn modelId="{49DFFFD6-74B7-4DFE-91DF-C53652DA5250}" type="presParOf" srcId="{067E16AB-75B6-4AE4-AF21-19041A9E69C1}" destId="{B506DED6-C3E3-4BAD-8B44-D4FA74EF5B53}" srcOrd="0" destOrd="0" presId="urn:microsoft.com/office/officeart/2005/8/layout/process4"/>
    <dgm:cxn modelId="{4B152430-57BF-4F64-BE48-21386B2EC27F}" type="presParOf" srcId="{3AF6C816-4C55-4566-81D5-2C350F013A15}" destId="{19287AE6-F66C-4FF0-B4E2-BEEEEEA820CE}" srcOrd="3" destOrd="0" presId="urn:microsoft.com/office/officeart/2005/8/layout/process4"/>
    <dgm:cxn modelId="{41461709-521C-4E15-9798-A149B97B6CCA}" type="presParOf" srcId="{3AF6C816-4C55-4566-81D5-2C350F013A15}" destId="{68E3BF12-C0CA-42AC-84DE-BC0406E4F3FC}" srcOrd="4" destOrd="0" presId="urn:microsoft.com/office/officeart/2005/8/layout/process4"/>
    <dgm:cxn modelId="{31B3FEF2-F49E-45B1-87E1-5225A6719514}" type="presParOf" srcId="{68E3BF12-C0CA-42AC-84DE-BC0406E4F3FC}" destId="{EF36527E-D2EB-4131-8D07-6F57BBBBBC23}" srcOrd="0" destOrd="0" presId="urn:microsoft.com/office/officeart/2005/8/layout/process4"/>
    <dgm:cxn modelId="{C44E031C-1050-4E9E-BC49-3831866699BE}" type="presParOf" srcId="{3AF6C816-4C55-4566-81D5-2C350F013A15}" destId="{BA45D3E3-20D6-4DE8-8A6C-42A4B512F62B}" srcOrd="5" destOrd="0" presId="urn:microsoft.com/office/officeart/2005/8/layout/process4"/>
    <dgm:cxn modelId="{E2059961-B38C-415B-8DC5-28DD02B09468}" type="presParOf" srcId="{3AF6C816-4C55-4566-81D5-2C350F013A15}" destId="{9C0D3F03-0487-42F2-8A30-E9CA34AB6E61}" srcOrd="6" destOrd="0" presId="urn:microsoft.com/office/officeart/2005/8/layout/process4"/>
    <dgm:cxn modelId="{971A2E01-C5C8-48A7-B6A8-4395C531AD2E}" type="presParOf" srcId="{9C0D3F03-0487-42F2-8A30-E9CA34AB6E61}" destId="{259294F0-6F5F-47B9-AE34-7198CDB38765}" srcOrd="0" destOrd="0" presId="urn:microsoft.com/office/officeart/2005/8/layout/process4"/>
    <dgm:cxn modelId="{A0A7E292-05A7-4B71-96EB-13148382C869}" type="presParOf" srcId="{3AF6C816-4C55-4566-81D5-2C350F013A15}" destId="{6CB7B06D-2085-4AC9-A6FA-F3A41DDFAF3A}" srcOrd="7" destOrd="0" presId="urn:microsoft.com/office/officeart/2005/8/layout/process4"/>
    <dgm:cxn modelId="{4BD57A5E-FE91-43D9-8E95-7C1E331B0679}" type="presParOf" srcId="{3AF6C816-4C55-4566-81D5-2C350F013A15}" destId="{F6583123-EE12-4071-A859-E94944AB54A5}" srcOrd="8" destOrd="0" presId="urn:microsoft.com/office/officeart/2005/8/layout/process4"/>
    <dgm:cxn modelId="{A62E6772-18F5-4EE4-9C6D-04109A9A449B}" type="presParOf" srcId="{F6583123-EE12-4071-A859-E94944AB54A5}" destId="{F6C8AD74-A32D-48FE-853B-E90EC1DF0D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FD126C-3A40-49B4-A71D-D92B0F0B8F0D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4DA4B5-0ADF-4BE0-9B1A-402D335DC248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A – CAS</a:t>
          </a:r>
          <a:endParaRPr lang="en-US" dirty="0">
            <a:solidFill>
              <a:schemeClr val="bg1"/>
            </a:solidFill>
          </a:endParaRPr>
        </a:p>
      </dgm:t>
    </dgm:pt>
    <dgm:pt modelId="{F7A37A7F-5259-47B9-849C-C194D779D72C}" type="parTrans" cxnId="{E161B56C-A7E4-4F0E-AD16-ADA9C3B953F1}">
      <dgm:prSet/>
      <dgm:spPr/>
      <dgm:t>
        <a:bodyPr/>
        <a:lstStyle/>
        <a:p>
          <a:endParaRPr lang="en-US"/>
        </a:p>
      </dgm:t>
    </dgm:pt>
    <dgm:pt modelId="{A66DEEEE-34F9-4FBF-9BBA-C3786BA9F20C}" type="sibTrans" cxnId="{E161B56C-A7E4-4F0E-AD16-ADA9C3B953F1}">
      <dgm:prSet/>
      <dgm:spPr/>
      <dgm:t>
        <a:bodyPr/>
        <a:lstStyle/>
        <a:p>
          <a:endParaRPr lang="en-US"/>
        </a:p>
      </dgm:t>
    </dgm:pt>
    <dgm:pt modelId="{E64E42DF-46A6-48BA-97FD-B8BA18E56B2E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CAT – HARP </a:t>
          </a:r>
        </a:p>
      </dgm:t>
    </dgm:pt>
    <dgm:pt modelId="{91ED4290-107A-47DC-9C18-E41C464585F1}" type="parTrans" cxnId="{7DCDB26B-DDE2-495A-9529-EE8E8163D91F}">
      <dgm:prSet/>
      <dgm:spPr/>
      <dgm:t>
        <a:bodyPr/>
        <a:lstStyle/>
        <a:p>
          <a:endParaRPr lang="en-US"/>
        </a:p>
      </dgm:t>
    </dgm:pt>
    <dgm:pt modelId="{D02B6A5C-2AA3-441B-94B1-4111FA546056}" type="sibTrans" cxnId="{7DCDB26B-DDE2-495A-9529-EE8E8163D91F}">
      <dgm:prSet/>
      <dgm:spPr/>
      <dgm:t>
        <a:bodyPr/>
        <a:lstStyle/>
        <a:p>
          <a:endParaRPr lang="en-US"/>
        </a:p>
      </dgm:t>
    </dgm:pt>
    <dgm:pt modelId="{724501A9-705A-4FF1-A08C-92497E9D29C1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HARQ – MEP</a:t>
          </a:r>
        </a:p>
      </dgm:t>
    </dgm:pt>
    <dgm:pt modelId="{5CDE2AA0-4D3F-4B2D-97B3-D42CFA1E4289}" type="parTrans" cxnId="{04FC8584-ECBA-4758-AE26-9278E20C2D21}">
      <dgm:prSet/>
      <dgm:spPr/>
      <dgm:t>
        <a:bodyPr/>
        <a:lstStyle/>
        <a:p>
          <a:endParaRPr lang="en-US"/>
        </a:p>
      </dgm:t>
    </dgm:pt>
    <dgm:pt modelId="{B7E30B92-DABC-4DAC-9269-36FE23378F29}" type="sibTrans" cxnId="{04FC8584-ECBA-4758-AE26-9278E20C2D21}">
      <dgm:prSet/>
      <dgm:spPr/>
      <dgm:t>
        <a:bodyPr/>
        <a:lstStyle/>
        <a:p>
          <a:endParaRPr lang="en-US"/>
        </a:p>
      </dgm:t>
    </dgm:pt>
    <dgm:pt modelId="{32DC3AC1-49A4-4F5B-B181-A40FDBAEC7E6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MEQ –  SAL</a:t>
          </a:r>
        </a:p>
      </dgm:t>
    </dgm:pt>
    <dgm:pt modelId="{049564FC-5896-4838-9F96-C4E02BA9C06F}" type="parTrans" cxnId="{8E30E001-C6C5-4607-B250-C08BC08FBB4D}">
      <dgm:prSet/>
      <dgm:spPr/>
      <dgm:t>
        <a:bodyPr/>
        <a:lstStyle/>
        <a:p>
          <a:endParaRPr lang="en-US"/>
        </a:p>
      </dgm:t>
    </dgm:pt>
    <dgm:pt modelId="{63605A86-1A52-478D-9D14-15EA77FDB1EB}" type="sibTrans" cxnId="{8E30E001-C6C5-4607-B250-C08BC08FBB4D}">
      <dgm:prSet/>
      <dgm:spPr/>
      <dgm:t>
        <a:bodyPr/>
        <a:lstStyle/>
        <a:p>
          <a:endParaRPr lang="en-US"/>
        </a:p>
      </dgm:t>
    </dgm:pt>
    <dgm:pt modelId="{ACB5296A-1DEC-4833-8147-9280FA495267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SAM – Z</a:t>
          </a:r>
        </a:p>
      </dgm:t>
    </dgm:pt>
    <dgm:pt modelId="{A1C9F873-C7D2-49F0-95A0-75D352638739}" type="parTrans" cxnId="{116EE28C-EB85-4AA7-AF3D-1171A5DF12F1}">
      <dgm:prSet/>
      <dgm:spPr/>
      <dgm:t>
        <a:bodyPr/>
        <a:lstStyle/>
        <a:p>
          <a:endParaRPr lang="en-US"/>
        </a:p>
      </dgm:t>
    </dgm:pt>
    <dgm:pt modelId="{BD65656B-6139-4024-BE63-67A889653171}" type="sibTrans" cxnId="{116EE28C-EB85-4AA7-AF3D-1171A5DF12F1}">
      <dgm:prSet/>
      <dgm:spPr/>
      <dgm:t>
        <a:bodyPr/>
        <a:lstStyle/>
        <a:p>
          <a:endParaRPr lang="en-US"/>
        </a:p>
      </dgm:t>
    </dgm:pt>
    <dgm:pt modelId="{6F8282B2-DAEC-449B-969D-09D888A018E0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Zyer Beaty</a:t>
          </a:r>
        </a:p>
      </dgm:t>
    </dgm:pt>
    <dgm:pt modelId="{B35E666D-351A-4F5E-8C5A-F305CB786314}" type="parTrans" cxnId="{10235093-0A99-4945-B08A-35BDBB7B83A6}">
      <dgm:prSet/>
      <dgm:spPr/>
      <dgm:t>
        <a:bodyPr/>
        <a:lstStyle/>
        <a:p>
          <a:endParaRPr lang="en-US"/>
        </a:p>
      </dgm:t>
    </dgm:pt>
    <dgm:pt modelId="{F312E95F-3858-477D-9687-F4E1510FC945}" type="sibTrans" cxnId="{10235093-0A99-4945-B08A-35BDBB7B83A6}">
      <dgm:prSet/>
      <dgm:spPr/>
      <dgm:t>
        <a:bodyPr/>
        <a:lstStyle/>
        <a:p>
          <a:endParaRPr lang="en-US"/>
        </a:p>
      </dgm:t>
    </dgm:pt>
    <dgm:pt modelId="{D5AACEB4-6F06-46B3-858B-AC7319FA46F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Nsikan Ekpo</a:t>
          </a:r>
        </a:p>
      </dgm:t>
    </dgm:pt>
    <dgm:pt modelId="{88B784C6-0D32-431A-B1A8-0FD6421800FE}" type="parTrans" cxnId="{FA05BCFB-3ED2-40C9-B193-A78E5028E269}">
      <dgm:prSet/>
      <dgm:spPr/>
      <dgm:t>
        <a:bodyPr/>
        <a:lstStyle/>
        <a:p>
          <a:endParaRPr lang="en-US"/>
        </a:p>
      </dgm:t>
    </dgm:pt>
    <dgm:pt modelId="{749988CF-9498-409D-B90D-10B353222773}" type="sibTrans" cxnId="{FA05BCFB-3ED2-40C9-B193-A78E5028E269}">
      <dgm:prSet/>
      <dgm:spPr/>
      <dgm:t>
        <a:bodyPr/>
        <a:lstStyle/>
        <a:p>
          <a:endParaRPr lang="en-US"/>
        </a:p>
      </dgm:t>
    </dgm:pt>
    <dgm:pt modelId="{6AD8669C-3EDF-4E0B-A357-DBBEE68EE98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Heidi Graver</a:t>
          </a:r>
        </a:p>
      </dgm:t>
    </dgm:pt>
    <dgm:pt modelId="{85D9F401-B6A9-470E-8584-578CFEFCC0DA}" type="parTrans" cxnId="{F4617A14-39B4-449E-BE88-39C2ECED4675}">
      <dgm:prSet/>
      <dgm:spPr/>
      <dgm:t>
        <a:bodyPr/>
        <a:lstStyle/>
        <a:p>
          <a:endParaRPr lang="en-US"/>
        </a:p>
      </dgm:t>
    </dgm:pt>
    <dgm:pt modelId="{AC4A620F-318F-4CB0-83C0-14DD72317BE1}" type="sibTrans" cxnId="{F4617A14-39B4-449E-BE88-39C2ECED4675}">
      <dgm:prSet/>
      <dgm:spPr/>
      <dgm:t>
        <a:bodyPr/>
        <a:lstStyle/>
        <a:p>
          <a:endParaRPr lang="en-US"/>
        </a:p>
      </dgm:t>
    </dgm:pt>
    <dgm:pt modelId="{A65F69F7-64C7-4EA1-A287-96E37DCD2F7D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Melissa Freeman</a:t>
          </a:r>
        </a:p>
      </dgm:t>
    </dgm:pt>
    <dgm:pt modelId="{655A61C0-005A-49C6-80D8-8A52CCE11C4F}" type="parTrans" cxnId="{855567E0-C3B3-40E0-A6F9-38E53DE3CF6D}">
      <dgm:prSet/>
      <dgm:spPr/>
      <dgm:t>
        <a:bodyPr/>
        <a:lstStyle/>
        <a:p>
          <a:endParaRPr lang="en-US"/>
        </a:p>
      </dgm:t>
    </dgm:pt>
    <dgm:pt modelId="{C8E6A24C-B1BE-4755-ACD1-388A46711603}" type="sibTrans" cxnId="{855567E0-C3B3-40E0-A6F9-38E53DE3CF6D}">
      <dgm:prSet/>
      <dgm:spPr/>
      <dgm:t>
        <a:bodyPr/>
        <a:lstStyle/>
        <a:p>
          <a:endParaRPr lang="en-US"/>
        </a:p>
      </dgm:t>
    </dgm:pt>
    <dgm:pt modelId="{6AF7E04C-055D-4649-AA20-22922DE7AC6C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Hella Peart </a:t>
          </a:r>
        </a:p>
      </dgm:t>
    </dgm:pt>
    <dgm:pt modelId="{34020B7B-2236-437B-808D-DEB0DDBE1723}" type="parTrans" cxnId="{4CC013BB-2FC5-4D0C-B568-A4A9B16DDC88}">
      <dgm:prSet/>
      <dgm:spPr/>
      <dgm:t>
        <a:bodyPr/>
        <a:lstStyle/>
        <a:p>
          <a:endParaRPr lang="en-US"/>
        </a:p>
      </dgm:t>
    </dgm:pt>
    <dgm:pt modelId="{8305E6C1-9840-401D-A2F7-CABD6290B9C9}" type="sibTrans" cxnId="{4CC013BB-2FC5-4D0C-B568-A4A9B16DDC88}">
      <dgm:prSet/>
      <dgm:spPr/>
      <dgm:t>
        <a:bodyPr/>
        <a:lstStyle/>
        <a:p>
          <a:endParaRPr lang="en-US"/>
        </a:p>
      </dgm:t>
    </dgm:pt>
    <dgm:pt modelId="{1F9E8C19-23B1-4896-873A-FEB20C6989FD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Graduation Coach</a:t>
          </a:r>
        </a:p>
      </dgm:t>
    </dgm:pt>
    <dgm:pt modelId="{C9FABE23-8B93-455C-BDE4-A3FC7E5DADA9}" type="parTrans" cxnId="{1F4D9CD7-F2B4-4661-967C-175A2BE6F484}">
      <dgm:prSet/>
      <dgm:spPr/>
      <dgm:t>
        <a:bodyPr/>
        <a:lstStyle/>
        <a:p>
          <a:endParaRPr lang="en-US"/>
        </a:p>
      </dgm:t>
    </dgm:pt>
    <dgm:pt modelId="{FA3D4B4A-A364-4254-BF21-A9F949B97A46}" type="sibTrans" cxnId="{1F4D9CD7-F2B4-4661-967C-175A2BE6F484}">
      <dgm:prSet/>
      <dgm:spPr/>
      <dgm:t>
        <a:bodyPr/>
        <a:lstStyle/>
        <a:p>
          <a:endParaRPr lang="en-US"/>
        </a:p>
      </dgm:t>
    </dgm:pt>
    <dgm:pt modelId="{8A06E3FB-C86F-4314-AA0E-8E11BF0DD8D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Anne Rigsbey</a:t>
          </a:r>
        </a:p>
      </dgm:t>
    </dgm:pt>
    <dgm:pt modelId="{DC542898-618F-4429-836D-C868B351287C}" type="parTrans" cxnId="{0D26117C-B07C-45F5-95E3-A9C034DDF0A6}">
      <dgm:prSet/>
      <dgm:spPr/>
      <dgm:t>
        <a:bodyPr/>
        <a:lstStyle/>
        <a:p>
          <a:endParaRPr lang="en-US"/>
        </a:p>
      </dgm:t>
    </dgm:pt>
    <dgm:pt modelId="{47A9FF96-2ECD-4818-A28C-883CF0FEFD08}" type="sibTrans" cxnId="{0D26117C-B07C-45F5-95E3-A9C034DDF0A6}">
      <dgm:prSet/>
      <dgm:spPr/>
      <dgm:t>
        <a:bodyPr/>
        <a:lstStyle/>
        <a:p>
          <a:endParaRPr lang="en-US"/>
        </a:p>
      </dgm:t>
    </dgm:pt>
    <dgm:pt modelId="{1DDF5C86-3A7B-401F-8987-62943DBB5C16}" type="pres">
      <dgm:prSet presAssocID="{50FD126C-3A40-49B4-A71D-D92B0F0B8F0D}" presName="Name0" presStyleCnt="0">
        <dgm:presLayoutVars>
          <dgm:dir/>
          <dgm:animLvl val="lvl"/>
          <dgm:resizeHandles val="exact"/>
        </dgm:presLayoutVars>
      </dgm:prSet>
      <dgm:spPr/>
    </dgm:pt>
    <dgm:pt modelId="{BEF01041-CFE0-499A-9809-E5CB767BCBFC}" type="pres">
      <dgm:prSet presAssocID="{E94DA4B5-0ADF-4BE0-9B1A-402D335DC248}" presName="linNode" presStyleCnt="0"/>
      <dgm:spPr/>
    </dgm:pt>
    <dgm:pt modelId="{685B5F20-BB4D-44EC-87E2-6B89E06FC2B9}" type="pres">
      <dgm:prSet presAssocID="{E94DA4B5-0ADF-4BE0-9B1A-402D335DC248}" presName="parentText" presStyleLbl="node1" presStyleIdx="0" presStyleCnt="6" custScaleY="97764" custLinFactNeighborY="-18816">
        <dgm:presLayoutVars>
          <dgm:chMax val="1"/>
          <dgm:bulletEnabled val="1"/>
        </dgm:presLayoutVars>
      </dgm:prSet>
      <dgm:spPr/>
    </dgm:pt>
    <dgm:pt modelId="{83022704-A766-40C8-8B88-420B9A3D9541}" type="pres">
      <dgm:prSet presAssocID="{E94DA4B5-0ADF-4BE0-9B1A-402D335DC248}" presName="descendantText" presStyleLbl="alignAccFollowNode1" presStyleIdx="0" presStyleCnt="6" custLinFactNeighborX="2881" custLinFactNeighborY="-16152">
        <dgm:presLayoutVars>
          <dgm:bulletEnabled val="1"/>
        </dgm:presLayoutVars>
      </dgm:prSet>
      <dgm:spPr/>
    </dgm:pt>
    <dgm:pt modelId="{CC0B4C0F-7447-45A1-9FEE-E4A1A9705639}" type="pres">
      <dgm:prSet presAssocID="{A66DEEEE-34F9-4FBF-9BBA-C3786BA9F20C}" presName="sp" presStyleCnt="0"/>
      <dgm:spPr/>
    </dgm:pt>
    <dgm:pt modelId="{3E78DDA6-148F-49A1-BC9D-6E3D3321CC68}" type="pres">
      <dgm:prSet presAssocID="{E64E42DF-46A6-48BA-97FD-B8BA18E56B2E}" presName="linNode" presStyleCnt="0"/>
      <dgm:spPr/>
    </dgm:pt>
    <dgm:pt modelId="{30288798-EBE8-4F74-94C9-39D409CE81FD}" type="pres">
      <dgm:prSet presAssocID="{E64E42DF-46A6-48BA-97FD-B8BA18E56B2E}" presName="parentText" presStyleLbl="node1" presStyleIdx="1" presStyleCnt="6" custScaleY="97764">
        <dgm:presLayoutVars>
          <dgm:chMax val="1"/>
          <dgm:bulletEnabled val="1"/>
        </dgm:presLayoutVars>
      </dgm:prSet>
      <dgm:spPr/>
    </dgm:pt>
    <dgm:pt modelId="{6A173467-A583-4E28-994F-86480672F753}" type="pres">
      <dgm:prSet presAssocID="{E64E42DF-46A6-48BA-97FD-B8BA18E56B2E}" presName="descendantText" presStyleLbl="alignAccFollowNode1" presStyleIdx="1" presStyleCnt="6">
        <dgm:presLayoutVars>
          <dgm:bulletEnabled val="1"/>
        </dgm:presLayoutVars>
      </dgm:prSet>
      <dgm:spPr/>
    </dgm:pt>
    <dgm:pt modelId="{6A1BA57D-40BC-4183-9705-E71A3D9D480F}" type="pres">
      <dgm:prSet presAssocID="{D02B6A5C-2AA3-441B-94B1-4111FA546056}" presName="sp" presStyleCnt="0"/>
      <dgm:spPr/>
    </dgm:pt>
    <dgm:pt modelId="{81766DCA-7D2A-45F9-B0F1-F7B24C8B2976}" type="pres">
      <dgm:prSet presAssocID="{724501A9-705A-4FF1-A08C-92497E9D29C1}" presName="linNode" presStyleCnt="0"/>
      <dgm:spPr/>
    </dgm:pt>
    <dgm:pt modelId="{A9F50B77-E6E5-461F-8B92-FBE64F43F8C9}" type="pres">
      <dgm:prSet presAssocID="{724501A9-705A-4FF1-A08C-92497E9D29C1}" presName="parentText" presStyleLbl="node1" presStyleIdx="2" presStyleCnt="6" custScaleY="97764">
        <dgm:presLayoutVars>
          <dgm:chMax val="1"/>
          <dgm:bulletEnabled val="1"/>
        </dgm:presLayoutVars>
      </dgm:prSet>
      <dgm:spPr/>
    </dgm:pt>
    <dgm:pt modelId="{22630512-E485-4D7F-AEF2-DB63AE69215A}" type="pres">
      <dgm:prSet presAssocID="{724501A9-705A-4FF1-A08C-92497E9D29C1}" presName="descendantText" presStyleLbl="alignAccFollowNode1" presStyleIdx="2" presStyleCnt="6">
        <dgm:presLayoutVars>
          <dgm:bulletEnabled val="1"/>
        </dgm:presLayoutVars>
      </dgm:prSet>
      <dgm:spPr/>
    </dgm:pt>
    <dgm:pt modelId="{75B7CA98-3BF0-41AE-90C9-CDF8437F26F5}" type="pres">
      <dgm:prSet presAssocID="{B7E30B92-DABC-4DAC-9269-36FE23378F29}" presName="sp" presStyleCnt="0"/>
      <dgm:spPr/>
    </dgm:pt>
    <dgm:pt modelId="{130CBB89-03FA-4B42-907E-279CE8006724}" type="pres">
      <dgm:prSet presAssocID="{32DC3AC1-49A4-4F5B-B181-A40FDBAEC7E6}" presName="linNode" presStyleCnt="0"/>
      <dgm:spPr/>
    </dgm:pt>
    <dgm:pt modelId="{1885C5FA-8982-4AEE-9538-21E3F548F1D9}" type="pres">
      <dgm:prSet presAssocID="{32DC3AC1-49A4-4F5B-B181-A40FDBAEC7E6}" presName="parentText" presStyleLbl="node1" presStyleIdx="3" presStyleCnt="6" custScaleY="97764">
        <dgm:presLayoutVars>
          <dgm:chMax val="1"/>
          <dgm:bulletEnabled val="1"/>
        </dgm:presLayoutVars>
      </dgm:prSet>
      <dgm:spPr/>
    </dgm:pt>
    <dgm:pt modelId="{65BDAA9D-B351-43AB-AF1B-01626526FAC7}" type="pres">
      <dgm:prSet presAssocID="{32DC3AC1-49A4-4F5B-B181-A40FDBAEC7E6}" presName="descendantText" presStyleLbl="alignAccFollowNode1" presStyleIdx="3" presStyleCnt="6">
        <dgm:presLayoutVars>
          <dgm:bulletEnabled val="1"/>
        </dgm:presLayoutVars>
      </dgm:prSet>
      <dgm:spPr/>
    </dgm:pt>
    <dgm:pt modelId="{6B3A61C5-B516-4445-AB03-EDE0214D59CD}" type="pres">
      <dgm:prSet presAssocID="{63605A86-1A52-478D-9D14-15EA77FDB1EB}" presName="sp" presStyleCnt="0"/>
      <dgm:spPr/>
    </dgm:pt>
    <dgm:pt modelId="{59F0682F-D97A-449D-8934-DAE31CA3EE87}" type="pres">
      <dgm:prSet presAssocID="{ACB5296A-1DEC-4833-8147-9280FA495267}" presName="linNode" presStyleCnt="0"/>
      <dgm:spPr/>
    </dgm:pt>
    <dgm:pt modelId="{2FD3229C-4F53-46C8-83AF-89345167B522}" type="pres">
      <dgm:prSet presAssocID="{ACB5296A-1DEC-4833-8147-9280FA495267}" presName="parentText" presStyleLbl="node1" presStyleIdx="4" presStyleCnt="6" custScaleY="97764">
        <dgm:presLayoutVars>
          <dgm:chMax val="1"/>
          <dgm:bulletEnabled val="1"/>
        </dgm:presLayoutVars>
      </dgm:prSet>
      <dgm:spPr/>
    </dgm:pt>
    <dgm:pt modelId="{5DD57622-ED0F-4059-B766-2906F13FE77B}" type="pres">
      <dgm:prSet presAssocID="{ACB5296A-1DEC-4833-8147-9280FA495267}" presName="descendantText" presStyleLbl="alignAccFollowNode1" presStyleIdx="4" presStyleCnt="6">
        <dgm:presLayoutVars>
          <dgm:bulletEnabled val="1"/>
        </dgm:presLayoutVars>
      </dgm:prSet>
      <dgm:spPr/>
    </dgm:pt>
    <dgm:pt modelId="{9DE68013-C00B-447C-9106-FD1B83794A80}" type="pres">
      <dgm:prSet presAssocID="{BD65656B-6139-4024-BE63-67A889653171}" presName="sp" presStyleCnt="0"/>
      <dgm:spPr/>
    </dgm:pt>
    <dgm:pt modelId="{3EF36DEE-B5A0-44EC-A5A4-D98F11A127CF}" type="pres">
      <dgm:prSet presAssocID="{1F9E8C19-23B1-4896-873A-FEB20C6989FD}" presName="linNode" presStyleCnt="0"/>
      <dgm:spPr/>
    </dgm:pt>
    <dgm:pt modelId="{2E6ADDA1-1464-4A45-9E2C-F5B69570AC29}" type="pres">
      <dgm:prSet presAssocID="{1F9E8C19-23B1-4896-873A-FEB20C6989FD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AEDEEEFB-4A39-46BA-8F26-B5A24DFDC975}" type="pres">
      <dgm:prSet presAssocID="{1F9E8C19-23B1-4896-873A-FEB20C6989FD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8E30E001-C6C5-4607-B250-C08BC08FBB4D}" srcId="{50FD126C-3A40-49B4-A71D-D92B0F0B8F0D}" destId="{32DC3AC1-49A4-4F5B-B181-A40FDBAEC7E6}" srcOrd="3" destOrd="0" parTransId="{049564FC-5896-4838-9F96-C4E02BA9C06F}" sibTransId="{63605A86-1A52-478D-9D14-15EA77FDB1EB}"/>
    <dgm:cxn modelId="{F4617A14-39B4-449E-BE88-39C2ECED4675}" srcId="{724501A9-705A-4FF1-A08C-92497E9D29C1}" destId="{6AD8669C-3EDF-4E0B-A357-DBBEE68EE98C}" srcOrd="0" destOrd="0" parTransId="{85D9F401-B6A9-470E-8584-578CFEFCC0DA}" sibTransId="{AC4A620F-318F-4CB0-83C0-14DD72317BE1}"/>
    <dgm:cxn modelId="{914D5D24-E0D6-4CBF-BFEA-4EDDC04F25E4}" type="presOf" srcId="{A65F69F7-64C7-4EA1-A287-96E37DCD2F7D}" destId="{65BDAA9D-B351-43AB-AF1B-01626526FAC7}" srcOrd="0" destOrd="0" presId="urn:microsoft.com/office/officeart/2005/8/layout/vList5"/>
    <dgm:cxn modelId="{C8AD065C-5AE6-4E10-B442-48955B195A78}" type="presOf" srcId="{32DC3AC1-49A4-4F5B-B181-A40FDBAEC7E6}" destId="{1885C5FA-8982-4AEE-9538-21E3F548F1D9}" srcOrd="0" destOrd="0" presId="urn:microsoft.com/office/officeart/2005/8/layout/vList5"/>
    <dgm:cxn modelId="{4C6DFF44-49EB-4919-875D-9FC014884B2F}" type="presOf" srcId="{1F9E8C19-23B1-4896-873A-FEB20C6989FD}" destId="{2E6ADDA1-1464-4A45-9E2C-F5B69570AC29}" srcOrd="0" destOrd="0" presId="urn:microsoft.com/office/officeart/2005/8/layout/vList5"/>
    <dgm:cxn modelId="{7DCDB26B-DDE2-495A-9529-EE8E8163D91F}" srcId="{50FD126C-3A40-49B4-A71D-D92B0F0B8F0D}" destId="{E64E42DF-46A6-48BA-97FD-B8BA18E56B2E}" srcOrd="1" destOrd="0" parTransId="{91ED4290-107A-47DC-9C18-E41C464585F1}" sibTransId="{D02B6A5C-2AA3-441B-94B1-4111FA546056}"/>
    <dgm:cxn modelId="{E161B56C-A7E4-4F0E-AD16-ADA9C3B953F1}" srcId="{50FD126C-3A40-49B4-A71D-D92B0F0B8F0D}" destId="{E94DA4B5-0ADF-4BE0-9B1A-402D335DC248}" srcOrd="0" destOrd="0" parTransId="{F7A37A7F-5259-47B9-849C-C194D779D72C}" sibTransId="{A66DEEEE-34F9-4FBF-9BBA-C3786BA9F20C}"/>
    <dgm:cxn modelId="{2E32AA76-50A1-4FA4-9212-DCB09481C918}" type="presOf" srcId="{50FD126C-3A40-49B4-A71D-D92B0F0B8F0D}" destId="{1DDF5C86-3A7B-401F-8987-62943DBB5C16}" srcOrd="0" destOrd="0" presId="urn:microsoft.com/office/officeart/2005/8/layout/vList5"/>
    <dgm:cxn modelId="{D530E57A-0A8D-4010-A1A5-377C0F966764}" type="presOf" srcId="{724501A9-705A-4FF1-A08C-92497E9D29C1}" destId="{A9F50B77-E6E5-461F-8B92-FBE64F43F8C9}" srcOrd="0" destOrd="0" presId="urn:microsoft.com/office/officeart/2005/8/layout/vList5"/>
    <dgm:cxn modelId="{0D26117C-B07C-45F5-95E3-A9C034DDF0A6}" srcId="{1F9E8C19-23B1-4896-873A-FEB20C6989FD}" destId="{8A06E3FB-C86F-4314-AA0E-8E11BF0DD8D2}" srcOrd="0" destOrd="0" parTransId="{DC542898-618F-4429-836D-C868B351287C}" sibTransId="{47A9FF96-2ECD-4818-A28C-883CF0FEFD08}"/>
    <dgm:cxn modelId="{D30AC57C-6307-48D8-8AED-21E3F46DCB97}" type="presOf" srcId="{6AD8669C-3EDF-4E0B-A357-DBBEE68EE98C}" destId="{22630512-E485-4D7F-AEF2-DB63AE69215A}" srcOrd="0" destOrd="0" presId="urn:microsoft.com/office/officeart/2005/8/layout/vList5"/>
    <dgm:cxn modelId="{04FC8584-ECBA-4758-AE26-9278E20C2D21}" srcId="{50FD126C-3A40-49B4-A71D-D92B0F0B8F0D}" destId="{724501A9-705A-4FF1-A08C-92497E9D29C1}" srcOrd="2" destOrd="0" parTransId="{5CDE2AA0-4D3F-4B2D-97B3-D42CFA1E4289}" sibTransId="{B7E30B92-DABC-4DAC-9269-36FE23378F29}"/>
    <dgm:cxn modelId="{116EE28C-EB85-4AA7-AF3D-1171A5DF12F1}" srcId="{50FD126C-3A40-49B4-A71D-D92B0F0B8F0D}" destId="{ACB5296A-1DEC-4833-8147-9280FA495267}" srcOrd="4" destOrd="0" parTransId="{A1C9F873-C7D2-49F0-95A0-75D352638739}" sibTransId="{BD65656B-6139-4024-BE63-67A889653171}"/>
    <dgm:cxn modelId="{87566C8F-3B3F-4C1C-B00A-735F4C19AAE2}" type="presOf" srcId="{D5AACEB4-6F06-46B3-858B-AC7319FA46FB}" destId="{6A173467-A583-4E28-994F-86480672F753}" srcOrd="0" destOrd="0" presId="urn:microsoft.com/office/officeart/2005/8/layout/vList5"/>
    <dgm:cxn modelId="{10235093-0A99-4945-B08A-35BDBB7B83A6}" srcId="{E94DA4B5-0ADF-4BE0-9B1A-402D335DC248}" destId="{6F8282B2-DAEC-449B-969D-09D888A018E0}" srcOrd="0" destOrd="0" parTransId="{B35E666D-351A-4F5E-8C5A-F305CB786314}" sibTransId="{F312E95F-3858-477D-9687-F4E1510FC945}"/>
    <dgm:cxn modelId="{6A8BDE95-32C2-4501-862A-1EE49E2045ED}" type="presOf" srcId="{6F8282B2-DAEC-449B-969D-09D888A018E0}" destId="{83022704-A766-40C8-8B88-420B9A3D9541}" srcOrd="0" destOrd="0" presId="urn:microsoft.com/office/officeart/2005/8/layout/vList5"/>
    <dgm:cxn modelId="{B3B687BA-EEBC-4931-8A7C-9BB52BD87BB6}" type="presOf" srcId="{E94DA4B5-0ADF-4BE0-9B1A-402D335DC248}" destId="{685B5F20-BB4D-44EC-87E2-6B89E06FC2B9}" srcOrd="0" destOrd="0" presId="urn:microsoft.com/office/officeart/2005/8/layout/vList5"/>
    <dgm:cxn modelId="{4CC013BB-2FC5-4D0C-B568-A4A9B16DDC88}" srcId="{ACB5296A-1DEC-4833-8147-9280FA495267}" destId="{6AF7E04C-055D-4649-AA20-22922DE7AC6C}" srcOrd="0" destOrd="0" parTransId="{34020B7B-2236-437B-808D-DEB0DDBE1723}" sibTransId="{8305E6C1-9840-401D-A2F7-CABD6290B9C9}"/>
    <dgm:cxn modelId="{F2D9A9C8-3F15-4C41-A8CC-C018AF52F246}" type="presOf" srcId="{ACB5296A-1DEC-4833-8147-9280FA495267}" destId="{2FD3229C-4F53-46C8-83AF-89345167B522}" srcOrd="0" destOrd="0" presId="urn:microsoft.com/office/officeart/2005/8/layout/vList5"/>
    <dgm:cxn modelId="{1F4D9CD7-F2B4-4661-967C-175A2BE6F484}" srcId="{50FD126C-3A40-49B4-A71D-D92B0F0B8F0D}" destId="{1F9E8C19-23B1-4896-873A-FEB20C6989FD}" srcOrd="5" destOrd="0" parTransId="{C9FABE23-8B93-455C-BDE4-A3FC7E5DADA9}" sibTransId="{FA3D4B4A-A364-4254-BF21-A9F949B97A46}"/>
    <dgm:cxn modelId="{16D7F6DB-E2D3-43AC-87C7-1F0BC9A088BF}" type="presOf" srcId="{6AF7E04C-055D-4649-AA20-22922DE7AC6C}" destId="{5DD57622-ED0F-4059-B766-2906F13FE77B}" srcOrd="0" destOrd="0" presId="urn:microsoft.com/office/officeart/2005/8/layout/vList5"/>
    <dgm:cxn modelId="{855567E0-C3B3-40E0-A6F9-38E53DE3CF6D}" srcId="{32DC3AC1-49A4-4F5B-B181-A40FDBAEC7E6}" destId="{A65F69F7-64C7-4EA1-A287-96E37DCD2F7D}" srcOrd="0" destOrd="0" parTransId="{655A61C0-005A-49C6-80D8-8A52CCE11C4F}" sibTransId="{C8E6A24C-B1BE-4755-ACD1-388A46711603}"/>
    <dgm:cxn modelId="{3B546DF1-48D4-4D94-89F3-736278041C12}" type="presOf" srcId="{E64E42DF-46A6-48BA-97FD-B8BA18E56B2E}" destId="{30288798-EBE8-4F74-94C9-39D409CE81FD}" srcOrd="0" destOrd="0" presId="urn:microsoft.com/office/officeart/2005/8/layout/vList5"/>
    <dgm:cxn modelId="{814826F9-155D-4A71-AFF8-5F48F1CBCD84}" type="presOf" srcId="{8A06E3FB-C86F-4314-AA0E-8E11BF0DD8D2}" destId="{AEDEEEFB-4A39-46BA-8F26-B5A24DFDC975}" srcOrd="0" destOrd="0" presId="urn:microsoft.com/office/officeart/2005/8/layout/vList5"/>
    <dgm:cxn modelId="{FA05BCFB-3ED2-40C9-B193-A78E5028E269}" srcId="{E64E42DF-46A6-48BA-97FD-B8BA18E56B2E}" destId="{D5AACEB4-6F06-46B3-858B-AC7319FA46FB}" srcOrd="0" destOrd="0" parTransId="{88B784C6-0D32-431A-B1A8-0FD6421800FE}" sibTransId="{749988CF-9498-409D-B90D-10B353222773}"/>
    <dgm:cxn modelId="{D81563CD-1DCC-4363-812E-7960DF6488E8}" type="presParOf" srcId="{1DDF5C86-3A7B-401F-8987-62943DBB5C16}" destId="{BEF01041-CFE0-499A-9809-E5CB767BCBFC}" srcOrd="0" destOrd="0" presId="urn:microsoft.com/office/officeart/2005/8/layout/vList5"/>
    <dgm:cxn modelId="{A97C7BF4-D955-4C06-9BA4-39C157DD2F1E}" type="presParOf" srcId="{BEF01041-CFE0-499A-9809-E5CB767BCBFC}" destId="{685B5F20-BB4D-44EC-87E2-6B89E06FC2B9}" srcOrd="0" destOrd="0" presId="urn:microsoft.com/office/officeart/2005/8/layout/vList5"/>
    <dgm:cxn modelId="{67EB62B8-E7B8-46FC-AB08-185A74FDC0BC}" type="presParOf" srcId="{BEF01041-CFE0-499A-9809-E5CB767BCBFC}" destId="{83022704-A766-40C8-8B88-420B9A3D9541}" srcOrd="1" destOrd="0" presId="urn:microsoft.com/office/officeart/2005/8/layout/vList5"/>
    <dgm:cxn modelId="{2E526010-A8BD-47C6-80D0-C2DA041086F1}" type="presParOf" srcId="{1DDF5C86-3A7B-401F-8987-62943DBB5C16}" destId="{CC0B4C0F-7447-45A1-9FEE-E4A1A9705639}" srcOrd="1" destOrd="0" presId="urn:microsoft.com/office/officeart/2005/8/layout/vList5"/>
    <dgm:cxn modelId="{E796AE8A-1FE0-4B17-A7D4-2F71E9348C86}" type="presParOf" srcId="{1DDF5C86-3A7B-401F-8987-62943DBB5C16}" destId="{3E78DDA6-148F-49A1-BC9D-6E3D3321CC68}" srcOrd="2" destOrd="0" presId="urn:microsoft.com/office/officeart/2005/8/layout/vList5"/>
    <dgm:cxn modelId="{956E551E-AA97-4C4E-A6D2-7697BFE8304F}" type="presParOf" srcId="{3E78DDA6-148F-49A1-BC9D-6E3D3321CC68}" destId="{30288798-EBE8-4F74-94C9-39D409CE81FD}" srcOrd="0" destOrd="0" presId="urn:microsoft.com/office/officeart/2005/8/layout/vList5"/>
    <dgm:cxn modelId="{8EF269AF-0746-49AC-A519-F1B7F5C03FDE}" type="presParOf" srcId="{3E78DDA6-148F-49A1-BC9D-6E3D3321CC68}" destId="{6A173467-A583-4E28-994F-86480672F753}" srcOrd="1" destOrd="0" presId="urn:microsoft.com/office/officeart/2005/8/layout/vList5"/>
    <dgm:cxn modelId="{84548E58-4A25-4FD1-B055-1359C67B1BD8}" type="presParOf" srcId="{1DDF5C86-3A7B-401F-8987-62943DBB5C16}" destId="{6A1BA57D-40BC-4183-9705-E71A3D9D480F}" srcOrd="3" destOrd="0" presId="urn:microsoft.com/office/officeart/2005/8/layout/vList5"/>
    <dgm:cxn modelId="{A65E971D-584E-485B-A4D6-B3AC36066D25}" type="presParOf" srcId="{1DDF5C86-3A7B-401F-8987-62943DBB5C16}" destId="{81766DCA-7D2A-45F9-B0F1-F7B24C8B2976}" srcOrd="4" destOrd="0" presId="urn:microsoft.com/office/officeart/2005/8/layout/vList5"/>
    <dgm:cxn modelId="{78F6D979-DB62-453A-9282-3E254920FF8A}" type="presParOf" srcId="{81766DCA-7D2A-45F9-B0F1-F7B24C8B2976}" destId="{A9F50B77-E6E5-461F-8B92-FBE64F43F8C9}" srcOrd="0" destOrd="0" presId="urn:microsoft.com/office/officeart/2005/8/layout/vList5"/>
    <dgm:cxn modelId="{C255CF25-E7C4-452A-9C09-B1FDE6E5FD4F}" type="presParOf" srcId="{81766DCA-7D2A-45F9-B0F1-F7B24C8B2976}" destId="{22630512-E485-4D7F-AEF2-DB63AE69215A}" srcOrd="1" destOrd="0" presId="urn:microsoft.com/office/officeart/2005/8/layout/vList5"/>
    <dgm:cxn modelId="{9844C141-D5CA-4165-A12C-DE1E7A689752}" type="presParOf" srcId="{1DDF5C86-3A7B-401F-8987-62943DBB5C16}" destId="{75B7CA98-3BF0-41AE-90C9-CDF8437F26F5}" srcOrd="5" destOrd="0" presId="urn:microsoft.com/office/officeart/2005/8/layout/vList5"/>
    <dgm:cxn modelId="{CB5C058F-F19B-425C-9826-31A3DEB700B9}" type="presParOf" srcId="{1DDF5C86-3A7B-401F-8987-62943DBB5C16}" destId="{130CBB89-03FA-4B42-907E-279CE8006724}" srcOrd="6" destOrd="0" presId="urn:microsoft.com/office/officeart/2005/8/layout/vList5"/>
    <dgm:cxn modelId="{C920D90B-924C-4EF6-B373-D28C78E55D98}" type="presParOf" srcId="{130CBB89-03FA-4B42-907E-279CE8006724}" destId="{1885C5FA-8982-4AEE-9538-21E3F548F1D9}" srcOrd="0" destOrd="0" presId="urn:microsoft.com/office/officeart/2005/8/layout/vList5"/>
    <dgm:cxn modelId="{63CD932D-6939-44E5-B5B3-B58B13D9703A}" type="presParOf" srcId="{130CBB89-03FA-4B42-907E-279CE8006724}" destId="{65BDAA9D-B351-43AB-AF1B-01626526FAC7}" srcOrd="1" destOrd="0" presId="urn:microsoft.com/office/officeart/2005/8/layout/vList5"/>
    <dgm:cxn modelId="{A32223A2-B9E1-4058-9CC6-98EBB36C9FCA}" type="presParOf" srcId="{1DDF5C86-3A7B-401F-8987-62943DBB5C16}" destId="{6B3A61C5-B516-4445-AB03-EDE0214D59CD}" srcOrd="7" destOrd="0" presId="urn:microsoft.com/office/officeart/2005/8/layout/vList5"/>
    <dgm:cxn modelId="{98F26217-A907-44E4-91CA-2880F0C5A8F1}" type="presParOf" srcId="{1DDF5C86-3A7B-401F-8987-62943DBB5C16}" destId="{59F0682F-D97A-449D-8934-DAE31CA3EE87}" srcOrd="8" destOrd="0" presId="urn:microsoft.com/office/officeart/2005/8/layout/vList5"/>
    <dgm:cxn modelId="{DC0E7C60-0614-40E0-9542-78FB462BB2CB}" type="presParOf" srcId="{59F0682F-D97A-449D-8934-DAE31CA3EE87}" destId="{2FD3229C-4F53-46C8-83AF-89345167B522}" srcOrd="0" destOrd="0" presId="urn:microsoft.com/office/officeart/2005/8/layout/vList5"/>
    <dgm:cxn modelId="{48BA331E-F1A0-4424-BC01-1872A90908FC}" type="presParOf" srcId="{59F0682F-D97A-449D-8934-DAE31CA3EE87}" destId="{5DD57622-ED0F-4059-B766-2906F13FE77B}" srcOrd="1" destOrd="0" presId="urn:microsoft.com/office/officeart/2005/8/layout/vList5"/>
    <dgm:cxn modelId="{21194548-B9E9-4001-9C20-38C4D9E1044E}" type="presParOf" srcId="{1DDF5C86-3A7B-401F-8987-62943DBB5C16}" destId="{9DE68013-C00B-447C-9106-FD1B83794A80}" srcOrd="9" destOrd="0" presId="urn:microsoft.com/office/officeart/2005/8/layout/vList5"/>
    <dgm:cxn modelId="{736C30FB-884C-4A53-A84E-EF0606AA7320}" type="presParOf" srcId="{1DDF5C86-3A7B-401F-8987-62943DBB5C16}" destId="{3EF36DEE-B5A0-44EC-A5A4-D98F11A127CF}" srcOrd="10" destOrd="0" presId="urn:microsoft.com/office/officeart/2005/8/layout/vList5"/>
    <dgm:cxn modelId="{9B2F6CF3-ACCD-4161-8DC7-D7F6DAA907BE}" type="presParOf" srcId="{3EF36DEE-B5A0-44EC-A5A4-D98F11A127CF}" destId="{2E6ADDA1-1464-4A45-9E2C-F5B69570AC29}" srcOrd="0" destOrd="0" presId="urn:microsoft.com/office/officeart/2005/8/layout/vList5"/>
    <dgm:cxn modelId="{F836C304-FB0D-47F2-8412-C4FDBEA0DEB3}" type="presParOf" srcId="{3EF36DEE-B5A0-44EC-A5A4-D98F11A127CF}" destId="{AEDEEEFB-4A39-46BA-8F26-B5A24DFDC9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2D6EEA-5845-4A5F-AFE7-0E8295B3B7E6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</dgm:pt>
    <dgm:pt modelId="{51CC0F86-14E8-4934-A7AC-F96E1923796F}">
      <dgm:prSet phldrT="[Text]" custT="1"/>
      <dgm:spPr/>
      <dgm:t>
        <a:bodyPr/>
        <a:lstStyle/>
        <a:p>
          <a:r>
            <a:rPr lang="en-US" sz="2400" b="0" dirty="0">
              <a:solidFill>
                <a:schemeClr val="bg1"/>
              </a:solidFill>
            </a:rPr>
            <a:t>New Student Group</a:t>
          </a:r>
        </a:p>
      </dgm:t>
    </dgm:pt>
    <dgm:pt modelId="{436A51AF-149F-4145-8F9A-DA9B1DE8B1E3}" type="parTrans" cxnId="{0D10A05E-DFF2-49DE-84A9-D20EB65FC0CE}">
      <dgm:prSet/>
      <dgm:spPr/>
      <dgm:t>
        <a:bodyPr/>
        <a:lstStyle/>
        <a:p>
          <a:endParaRPr lang="en-US"/>
        </a:p>
      </dgm:t>
    </dgm:pt>
    <dgm:pt modelId="{6BD3DE0D-BF67-484D-8B95-B2834776DE9C}" type="sibTrans" cxnId="{0D10A05E-DFF2-49DE-84A9-D20EB65FC0CE}">
      <dgm:prSet/>
      <dgm:spPr/>
      <dgm:t>
        <a:bodyPr/>
        <a:lstStyle/>
        <a:p>
          <a:endParaRPr lang="en-US"/>
        </a:p>
      </dgm:t>
    </dgm:pt>
    <dgm:pt modelId="{7ADAE43B-8D68-4582-852A-6C2948614FCD}">
      <dgm:prSet phldrT="[Text]" custT="1"/>
      <dgm:spPr/>
      <dgm:t>
        <a:bodyPr/>
        <a:lstStyle/>
        <a:p>
          <a:r>
            <a:rPr lang="en-US" sz="2400" b="0" dirty="0">
              <a:solidFill>
                <a:schemeClr val="bg1"/>
              </a:solidFill>
            </a:rPr>
            <a:t>AP Access Group</a:t>
          </a:r>
        </a:p>
      </dgm:t>
    </dgm:pt>
    <dgm:pt modelId="{11A6A6CD-22F2-43C3-8186-C272CBEFAD5C}" type="parTrans" cxnId="{08709617-A749-4DD7-A636-9414CA94CDC2}">
      <dgm:prSet/>
      <dgm:spPr/>
      <dgm:t>
        <a:bodyPr/>
        <a:lstStyle/>
        <a:p>
          <a:endParaRPr lang="en-US"/>
        </a:p>
      </dgm:t>
    </dgm:pt>
    <dgm:pt modelId="{DB33A250-4169-4215-83ED-4DC3D35A349E}" type="sibTrans" cxnId="{08709617-A749-4DD7-A636-9414CA94CDC2}">
      <dgm:prSet/>
      <dgm:spPr/>
      <dgm:t>
        <a:bodyPr/>
        <a:lstStyle/>
        <a:p>
          <a:endParaRPr lang="en-US"/>
        </a:p>
      </dgm:t>
    </dgm:pt>
    <dgm:pt modelId="{B56CC7F7-ED3A-4347-B925-19DBBF64DA66}">
      <dgm:prSet phldrT="[Text]" custT="1"/>
      <dgm:spPr/>
      <dgm:t>
        <a:bodyPr/>
        <a:lstStyle/>
        <a:p>
          <a:r>
            <a:rPr lang="en-US" sz="2400" b="0" dirty="0">
              <a:solidFill>
                <a:schemeClr val="bg1"/>
              </a:solidFill>
            </a:rPr>
            <a:t>Bridge Law Benchmark Activities</a:t>
          </a:r>
        </a:p>
      </dgm:t>
    </dgm:pt>
    <dgm:pt modelId="{F0B9BE1A-2E77-4CE8-A695-BD7EF5B96F40}" type="parTrans" cxnId="{FF7F6EF9-FE22-46CA-AACB-6BBC6BDFF515}">
      <dgm:prSet/>
      <dgm:spPr/>
      <dgm:t>
        <a:bodyPr/>
        <a:lstStyle/>
        <a:p>
          <a:endParaRPr lang="en-US"/>
        </a:p>
      </dgm:t>
    </dgm:pt>
    <dgm:pt modelId="{7D4F3B8A-BAF9-4181-AFD5-E9AA5B701EA7}" type="sibTrans" cxnId="{FF7F6EF9-FE22-46CA-AACB-6BBC6BDFF515}">
      <dgm:prSet/>
      <dgm:spPr/>
      <dgm:t>
        <a:bodyPr/>
        <a:lstStyle/>
        <a:p>
          <a:endParaRPr lang="en-US"/>
        </a:p>
      </dgm:t>
    </dgm:pt>
    <dgm:pt modelId="{E7A7811F-DE3A-4264-9B01-929CB43651FD}" type="pres">
      <dgm:prSet presAssocID="{572D6EEA-5845-4A5F-AFE7-0E8295B3B7E6}" presName="Name0" presStyleCnt="0">
        <dgm:presLayoutVars>
          <dgm:chMax val="7"/>
          <dgm:chPref val="7"/>
          <dgm:dir/>
        </dgm:presLayoutVars>
      </dgm:prSet>
      <dgm:spPr/>
    </dgm:pt>
    <dgm:pt modelId="{7FF0A182-754A-4010-A717-4CAE222738D0}" type="pres">
      <dgm:prSet presAssocID="{572D6EEA-5845-4A5F-AFE7-0E8295B3B7E6}" presName="Name1" presStyleCnt="0"/>
      <dgm:spPr/>
    </dgm:pt>
    <dgm:pt modelId="{AC6AF2E9-E79B-43F6-84E7-44F09FEB23AB}" type="pres">
      <dgm:prSet presAssocID="{572D6EEA-5845-4A5F-AFE7-0E8295B3B7E6}" presName="cycle" presStyleCnt="0"/>
      <dgm:spPr/>
    </dgm:pt>
    <dgm:pt modelId="{4FF2D10A-414E-40DC-A05F-7FF133924CED}" type="pres">
      <dgm:prSet presAssocID="{572D6EEA-5845-4A5F-AFE7-0E8295B3B7E6}" presName="srcNode" presStyleLbl="node1" presStyleIdx="0" presStyleCnt="3"/>
      <dgm:spPr/>
    </dgm:pt>
    <dgm:pt modelId="{B70C8338-123D-45BC-B9EF-A803FBB135EB}" type="pres">
      <dgm:prSet presAssocID="{572D6EEA-5845-4A5F-AFE7-0E8295B3B7E6}" presName="conn" presStyleLbl="parChTrans1D2" presStyleIdx="0" presStyleCnt="1"/>
      <dgm:spPr/>
    </dgm:pt>
    <dgm:pt modelId="{033EA96A-91BC-4CE5-B1BF-6FADFC474717}" type="pres">
      <dgm:prSet presAssocID="{572D6EEA-5845-4A5F-AFE7-0E8295B3B7E6}" presName="extraNode" presStyleLbl="node1" presStyleIdx="0" presStyleCnt="3"/>
      <dgm:spPr/>
    </dgm:pt>
    <dgm:pt modelId="{F8142666-61FA-4D91-B574-38222B989429}" type="pres">
      <dgm:prSet presAssocID="{572D6EEA-5845-4A5F-AFE7-0E8295B3B7E6}" presName="dstNode" presStyleLbl="node1" presStyleIdx="0" presStyleCnt="3"/>
      <dgm:spPr/>
    </dgm:pt>
    <dgm:pt modelId="{86BBF9BE-21EF-45D2-9834-63A36F297A4A}" type="pres">
      <dgm:prSet presAssocID="{51CC0F86-14E8-4934-A7AC-F96E1923796F}" presName="text_1" presStyleLbl="node1" presStyleIdx="0" presStyleCnt="3">
        <dgm:presLayoutVars>
          <dgm:bulletEnabled val="1"/>
        </dgm:presLayoutVars>
      </dgm:prSet>
      <dgm:spPr/>
    </dgm:pt>
    <dgm:pt modelId="{B6D154FB-8D6F-4342-B07E-70FF3EA7BB52}" type="pres">
      <dgm:prSet presAssocID="{51CC0F86-14E8-4934-A7AC-F96E1923796F}" presName="accent_1" presStyleCnt="0"/>
      <dgm:spPr/>
    </dgm:pt>
    <dgm:pt modelId="{9F10941E-5AE7-46CF-91E7-C3BF4B4E94F7}" type="pres">
      <dgm:prSet presAssocID="{51CC0F86-14E8-4934-A7AC-F96E1923796F}" presName="accentRepeatNode" presStyleLbl="solidFgAcc1" presStyleIdx="0" presStyleCnt="3"/>
      <dgm:spPr/>
    </dgm:pt>
    <dgm:pt modelId="{13B904F8-63F2-461D-B40D-49CE478B90A9}" type="pres">
      <dgm:prSet presAssocID="{7ADAE43B-8D68-4582-852A-6C2948614FCD}" presName="text_2" presStyleLbl="node1" presStyleIdx="1" presStyleCnt="3">
        <dgm:presLayoutVars>
          <dgm:bulletEnabled val="1"/>
        </dgm:presLayoutVars>
      </dgm:prSet>
      <dgm:spPr/>
    </dgm:pt>
    <dgm:pt modelId="{39937EA3-B88D-4F7C-A985-FB99FE4FBC42}" type="pres">
      <dgm:prSet presAssocID="{7ADAE43B-8D68-4582-852A-6C2948614FCD}" presName="accent_2" presStyleCnt="0"/>
      <dgm:spPr/>
    </dgm:pt>
    <dgm:pt modelId="{52120CF1-4167-4211-9EEA-B0BA6E89448F}" type="pres">
      <dgm:prSet presAssocID="{7ADAE43B-8D68-4582-852A-6C2948614FCD}" presName="accentRepeatNode" presStyleLbl="solidFgAcc1" presStyleIdx="1" presStyleCnt="3"/>
      <dgm:spPr/>
    </dgm:pt>
    <dgm:pt modelId="{F3043DFB-3B36-46E9-BBCF-EC3D658F1608}" type="pres">
      <dgm:prSet presAssocID="{B56CC7F7-ED3A-4347-B925-19DBBF64DA66}" presName="text_3" presStyleLbl="node1" presStyleIdx="2" presStyleCnt="3">
        <dgm:presLayoutVars>
          <dgm:bulletEnabled val="1"/>
        </dgm:presLayoutVars>
      </dgm:prSet>
      <dgm:spPr/>
    </dgm:pt>
    <dgm:pt modelId="{018A12E2-121C-43FD-B6FF-A3ED53459D56}" type="pres">
      <dgm:prSet presAssocID="{B56CC7F7-ED3A-4347-B925-19DBBF64DA66}" presName="accent_3" presStyleCnt="0"/>
      <dgm:spPr/>
    </dgm:pt>
    <dgm:pt modelId="{173FCB32-86F4-4786-B49D-2E7D5D7DAC0B}" type="pres">
      <dgm:prSet presAssocID="{B56CC7F7-ED3A-4347-B925-19DBBF64DA66}" presName="accentRepeatNode" presStyleLbl="solidFgAcc1" presStyleIdx="2" presStyleCnt="3"/>
      <dgm:spPr/>
    </dgm:pt>
  </dgm:ptLst>
  <dgm:cxnLst>
    <dgm:cxn modelId="{2C482402-5743-4035-83D8-9AAB4E6B0D87}" type="presOf" srcId="{51CC0F86-14E8-4934-A7AC-F96E1923796F}" destId="{86BBF9BE-21EF-45D2-9834-63A36F297A4A}" srcOrd="0" destOrd="0" presId="urn:microsoft.com/office/officeart/2008/layout/VerticalCurvedList"/>
    <dgm:cxn modelId="{0FEB6903-456F-48E2-A5D0-3D26D835DE91}" type="presOf" srcId="{6BD3DE0D-BF67-484D-8B95-B2834776DE9C}" destId="{B70C8338-123D-45BC-B9EF-A803FBB135EB}" srcOrd="0" destOrd="0" presId="urn:microsoft.com/office/officeart/2008/layout/VerticalCurvedList"/>
    <dgm:cxn modelId="{84CE1C07-76F1-4820-939B-F37BBDB4EC28}" type="presOf" srcId="{7ADAE43B-8D68-4582-852A-6C2948614FCD}" destId="{13B904F8-63F2-461D-B40D-49CE478B90A9}" srcOrd="0" destOrd="0" presId="urn:microsoft.com/office/officeart/2008/layout/VerticalCurvedList"/>
    <dgm:cxn modelId="{9B434713-CBD0-453B-A01F-426B610F8AAF}" type="presOf" srcId="{572D6EEA-5845-4A5F-AFE7-0E8295B3B7E6}" destId="{E7A7811F-DE3A-4264-9B01-929CB43651FD}" srcOrd="0" destOrd="0" presId="urn:microsoft.com/office/officeart/2008/layout/VerticalCurvedList"/>
    <dgm:cxn modelId="{08709617-A749-4DD7-A636-9414CA94CDC2}" srcId="{572D6EEA-5845-4A5F-AFE7-0E8295B3B7E6}" destId="{7ADAE43B-8D68-4582-852A-6C2948614FCD}" srcOrd="1" destOrd="0" parTransId="{11A6A6CD-22F2-43C3-8186-C272CBEFAD5C}" sibTransId="{DB33A250-4169-4215-83ED-4DC3D35A349E}"/>
    <dgm:cxn modelId="{0D10A05E-DFF2-49DE-84A9-D20EB65FC0CE}" srcId="{572D6EEA-5845-4A5F-AFE7-0E8295B3B7E6}" destId="{51CC0F86-14E8-4934-A7AC-F96E1923796F}" srcOrd="0" destOrd="0" parTransId="{436A51AF-149F-4145-8F9A-DA9B1DE8B1E3}" sibTransId="{6BD3DE0D-BF67-484D-8B95-B2834776DE9C}"/>
    <dgm:cxn modelId="{ECDE0D7C-3737-4367-B3F2-2FBC41358F96}" type="presOf" srcId="{B56CC7F7-ED3A-4347-B925-19DBBF64DA66}" destId="{F3043DFB-3B36-46E9-BBCF-EC3D658F1608}" srcOrd="0" destOrd="0" presId="urn:microsoft.com/office/officeart/2008/layout/VerticalCurvedList"/>
    <dgm:cxn modelId="{FF7F6EF9-FE22-46CA-AACB-6BBC6BDFF515}" srcId="{572D6EEA-5845-4A5F-AFE7-0E8295B3B7E6}" destId="{B56CC7F7-ED3A-4347-B925-19DBBF64DA66}" srcOrd="2" destOrd="0" parTransId="{F0B9BE1A-2E77-4CE8-A695-BD7EF5B96F40}" sibTransId="{7D4F3B8A-BAF9-4181-AFD5-E9AA5B701EA7}"/>
    <dgm:cxn modelId="{4F71C3E9-15C3-4386-B3E4-4B9447EC49DE}" type="presParOf" srcId="{E7A7811F-DE3A-4264-9B01-929CB43651FD}" destId="{7FF0A182-754A-4010-A717-4CAE222738D0}" srcOrd="0" destOrd="0" presId="urn:microsoft.com/office/officeart/2008/layout/VerticalCurvedList"/>
    <dgm:cxn modelId="{F310B589-D111-482D-9FD9-DF45E85864B0}" type="presParOf" srcId="{7FF0A182-754A-4010-A717-4CAE222738D0}" destId="{AC6AF2E9-E79B-43F6-84E7-44F09FEB23AB}" srcOrd="0" destOrd="0" presId="urn:microsoft.com/office/officeart/2008/layout/VerticalCurvedList"/>
    <dgm:cxn modelId="{49B2462A-2EDE-472D-A6E0-30B79A84FF15}" type="presParOf" srcId="{AC6AF2E9-E79B-43F6-84E7-44F09FEB23AB}" destId="{4FF2D10A-414E-40DC-A05F-7FF133924CED}" srcOrd="0" destOrd="0" presId="urn:microsoft.com/office/officeart/2008/layout/VerticalCurvedList"/>
    <dgm:cxn modelId="{64F9C632-AA8D-4DF4-9245-68B707373135}" type="presParOf" srcId="{AC6AF2E9-E79B-43F6-84E7-44F09FEB23AB}" destId="{B70C8338-123D-45BC-B9EF-A803FBB135EB}" srcOrd="1" destOrd="0" presId="urn:microsoft.com/office/officeart/2008/layout/VerticalCurvedList"/>
    <dgm:cxn modelId="{C4CCF3EF-BED2-4849-8787-5872D360211D}" type="presParOf" srcId="{AC6AF2E9-E79B-43F6-84E7-44F09FEB23AB}" destId="{033EA96A-91BC-4CE5-B1BF-6FADFC474717}" srcOrd="2" destOrd="0" presId="urn:microsoft.com/office/officeart/2008/layout/VerticalCurvedList"/>
    <dgm:cxn modelId="{9EC82895-8795-41BC-8461-96DB2D1F67D7}" type="presParOf" srcId="{AC6AF2E9-E79B-43F6-84E7-44F09FEB23AB}" destId="{F8142666-61FA-4D91-B574-38222B989429}" srcOrd="3" destOrd="0" presId="urn:microsoft.com/office/officeart/2008/layout/VerticalCurvedList"/>
    <dgm:cxn modelId="{45068866-C733-4B3F-B7E0-5ABEB5E13940}" type="presParOf" srcId="{7FF0A182-754A-4010-A717-4CAE222738D0}" destId="{86BBF9BE-21EF-45D2-9834-63A36F297A4A}" srcOrd="1" destOrd="0" presId="urn:microsoft.com/office/officeart/2008/layout/VerticalCurvedList"/>
    <dgm:cxn modelId="{2EBB62B8-8570-48A4-B38F-2478145B8053}" type="presParOf" srcId="{7FF0A182-754A-4010-A717-4CAE222738D0}" destId="{B6D154FB-8D6F-4342-B07E-70FF3EA7BB52}" srcOrd="2" destOrd="0" presId="urn:microsoft.com/office/officeart/2008/layout/VerticalCurvedList"/>
    <dgm:cxn modelId="{E935783E-546B-4332-AE72-014CEF437726}" type="presParOf" srcId="{B6D154FB-8D6F-4342-B07E-70FF3EA7BB52}" destId="{9F10941E-5AE7-46CF-91E7-C3BF4B4E94F7}" srcOrd="0" destOrd="0" presId="urn:microsoft.com/office/officeart/2008/layout/VerticalCurvedList"/>
    <dgm:cxn modelId="{73B8EC1B-B44E-4DF4-A442-2B6CFF4A37DC}" type="presParOf" srcId="{7FF0A182-754A-4010-A717-4CAE222738D0}" destId="{13B904F8-63F2-461D-B40D-49CE478B90A9}" srcOrd="3" destOrd="0" presId="urn:microsoft.com/office/officeart/2008/layout/VerticalCurvedList"/>
    <dgm:cxn modelId="{48A10530-1236-448E-8F73-93152B850D27}" type="presParOf" srcId="{7FF0A182-754A-4010-A717-4CAE222738D0}" destId="{39937EA3-B88D-4F7C-A985-FB99FE4FBC42}" srcOrd="4" destOrd="0" presId="urn:microsoft.com/office/officeart/2008/layout/VerticalCurvedList"/>
    <dgm:cxn modelId="{36ECCD94-9297-402F-9F9E-6FE996C823D2}" type="presParOf" srcId="{39937EA3-B88D-4F7C-A985-FB99FE4FBC42}" destId="{52120CF1-4167-4211-9EEA-B0BA6E89448F}" srcOrd="0" destOrd="0" presId="urn:microsoft.com/office/officeart/2008/layout/VerticalCurvedList"/>
    <dgm:cxn modelId="{041B2685-35FC-4C5B-8ADC-86B0C9878C2A}" type="presParOf" srcId="{7FF0A182-754A-4010-A717-4CAE222738D0}" destId="{F3043DFB-3B36-46E9-BBCF-EC3D658F1608}" srcOrd="5" destOrd="0" presId="urn:microsoft.com/office/officeart/2008/layout/VerticalCurvedList"/>
    <dgm:cxn modelId="{00ACCEA9-9217-43E5-8AA5-DA7BE9F7E360}" type="presParOf" srcId="{7FF0A182-754A-4010-A717-4CAE222738D0}" destId="{018A12E2-121C-43FD-B6FF-A3ED53459D56}" srcOrd="6" destOrd="0" presId="urn:microsoft.com/office/officeart/2008/layout/VerticalCurvedList"/>
    <dgm:cxn modelId="{EEACAFB0-D9C7-48AF-B942-98ACB98888ED}" type="presParOf" srcId="{018A12E2-121C-43FD-B6FF-A3ED53459D56}" destId="{173FCB32-86F4-4786-B49D-2E7D5D7DAC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E6AA8D-6443-4685-BB3D-E30F5205215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20D01E23-9450-4678-BFA5-33B2BBB73CE6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Counseling Website </a:t>
          </a:r>
          <a:r>
            <a:rPr lang="en-US" sz="2400" b="1" dirty="0">
              <a:solidFill>
                <a:schemeClr val="tx1"/>
              </a:solidFill>
              <a:hlinkClick xmlns:r="http://schemas.openxmlformats.org/officeDocument/2006/relationships" r:id="rId1"/>
            </a:rPr>
            <a:t>www.mycentennialcounseling.com</a:t>
          </a:r>
          <a:r>
            <a:rPr lang="en-US" sz="2400" b="1" dirty="0">
              <a:solidFill>
                <a:schemeClr val="tx1"/>
              </a:solidFill>
            </a:rPr>
            <a:t> </a:t>
          </a:r>
        </a:p>
      </dgm:t>
    </dgm:pt>
    <dgm:pt modelId="{784F7F97-8A27-448B-B97F-AC4834D0FB36}" type="parTrans" cxnId="{0CC2A467-1313-4C0C-919F-AB073F148972}">
      <dgm:prSet/>
      <dgm:spPr/>
      <dgm:t>
        <a:bodyPr/>
        <a:lstStyle/>
        <a:p>
          <a:endParaRPr lang="en-US"/>
        </a:p>
      </dgm:t>
    </dgm:pt>
    <dgm:pt modelId="{6CA6D9C5-659C-4E1B-A546-A30622DEF1EB}" type="sibTrans" cxnId="{0CC2A467-1313-4C0C-919F-AB073F148972}">
      <dgm:prSet/>
      <dgm:spPr/>
      <dgm:t>
        <a:bodyPr/>
        <a:lstStyle/>
        <a:p>
          <a:endParaRPr lang="en-US"/>
        </a:p>
      </dgm:t>
    </dgm:pt>
    <dgm:pt modelId="{9FFC049F-DBFD-49C7-B588-9A092DC8FE23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Scholarship Information Blasts</a:t>
          </a:r>
        </a:p>
      </dgm:t>
    </dgm:pt>
    <dgm:pt modelId="{EC9806FF-36A2-4928-B38A-75821773032E}" type="parTrans" cxnId="{EC803F65-0723-43F7-8B1B-79269E703BBE}">
      <dgm:prSet/>
      <dgm:spPr/>
      <dgm:t>
        <a:bodyPr/>
        <a:lstStyle/>
        <a:p>
          <a:endParaRPr lang="en-US"/>
        </a:p>
      </dgm:t>
    </dgm:pt>
    <dgm:pt modelId="{B94459C4-A3DE-4D37-AE95-220060CA2702}" type="sibTrans" cxnId="{EC803F65-0723-43F7-8B1B-79269E703BBE}">
      <dgm:prSet/>
      <dgm:spPr/>
      <dgm:t>
        <a:bodyPr/>
        <a:lstStyle/>
        <a:p>
          <a:endParaRPr lang="en-US"/>
        </a:p>
      </dgm:t>
    </dgm:pt>
    <dgm:pt modelId="{3AF50563-1110-44FF-8192-82CDAC4173BC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Parent Nights</a:t>
          </a:r>
        </a:p>
      </dgm:t>
    </dgm:pt>
    <dgm:pt modelId="{AB3A02EF-0658-4BBE-B17B-6B6E8C8DFCA1}" type="parTrans" cxnId="{C75F4AB6-D64F-4836-B204-00B4447E0289}">
      <dgm:prSet/>
      <dgm:spPr/>
      <dgm:t>
        <a:bodyPr/>
        <a:lstStyle/>
        <a:p>
          <a:endParaRPr lang="en-US"/>
        </a:p>
      </dgm:t>
    </dgm:pt>
    <dgm:pt modelId="{C1E4E99E-6856-492B-A22A-76FB4339B86F}" type="sibTrans" cxnId="{C75F4AB6-D64F-4836-B204-00B4447E0289}">
      <dgm:prSet/>
      <dgm:spPr/>
      <dgm:t>
        <a:bodyPr/>
        <a:lstStyle/>
        <a:p>
          <a:endParaRPr lang="en-US"/>
        </a:p>
      </dgm:t>
    </dgm:pt>
    <dgm:pt modelId="{13A76C99-E482-4F6C-B2AF-AF8B97F953DE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College Representative Visits</a:t>
          </a:r>
        </a:p>
      </dgm:t>
    </dgm:pt>
    <dgm:pt modelId="{BEC2A4EF-02BB-4A75-B7BC-EEA7EE932587}" type="parTrans" cxnId="{7543901F-07BF-4F92-BB14-6C475534B86E}">
      <dgm:prSet/>
      <dgm:spPr/>
      <dgm:t>
        <a:bodyPr/>
        <a:lstStyle/>
        <a:p>
          <a:endParaRPr lang="en-US"/>
        </a:p>
      </dgm:t>
    </dgm:pt>
    <dgm:pt modelId="{0B2EE4B1-55D6-400B-9DBA-09AC554B7FF1}" type="sibTrans" cxnId="{7543901F-07BF-4F92-BB14-6C475534B86E}">
      <dgm:prSet/>
      <dgm:spPr/>
      <dgm:t>
        <a:bodyPr/>
        <a:lstStyle/>
        <a:p>
          <a:endParaRPr lang="en-US"/>
        </a:p>
      </dgm:t>
    </dgm:pt>
    <dgm:pt modelId="{9C3F2E61-62F7-4BD6-908F-FF2613074CEF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SAT/ACT Test-Prep Opportunities</a:t>
          </a:r>
        </a:p>
      </dgm:t>
    </dgm:pt>
    <dgm:pt modelId="{260E3EE0-C6D8-4DAA-B6A8-8993AC1C8F39}" type="parTrans" cxnId="{6EBCF6BD-F918-411A-A55C-4047C8477E3B}">
      <dgm:prSet/>
      <dgm:spPr/>
      <dgm:t>
        <a:bodyPr/>
        <a:lstStyle/>
        <a:p>
          <a:endParaRPr lang="en-US"/>
        </a:p>
      </dgm:t>
    </dgm:pt>
    <dgm:pt modelId="{E7C64D4E-7AAF-415F-BBBE-27127268F771}" type="sibTrans" cxnId="{6EBCF6BD-F918-411A-A55C-4047C8477E3B}">
      <dgm:prSet/>
      <dgm:spPr/>
      <dgm:t>
        <a:bodyPr/>
        <a:lstStyle/>
        <a:p>
          <a:endParaRPr lang="en-US"/>
        </a:p>
      </dgm:t>
    </dgm:pt>
    <dgm:pt modelId="{8FB7F9E2-5F6D-4BC5-9818-80BA41552846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Credit Recovery Options</a:t>
          </a:r>
        </a:p>
      </dgm:t>
    </dgm:pt>
    <dgm:pt modelId="{06E0ABAF-134D-4FCB-850E-723FB440C548}" type="parTrans" cxnId="{9CE7DCFA-55E7-4AA8-A2D3-885815744A42}">
      <dgm:prSet/>
      <dgm:spPr/>
      <dgm:t>
        <a:bodyPr/>
        <a:lstStyle/>
        <a:p>
          <a:endParaRPr lang="en-US"/>
        </a:p>
      </dgm:t>
    </dgm:pt>
    <dgm:pt modelId="{04EFC9D3-6E01-451F-9882-50074A2ECFFB}" type="sibTrans" cxnId="{9CE7DCFA-55E7-4AA8-A2D3-885815744A42}">
      <dgm:prSet/>
      <dgm:spPr/>
      <dgm:t>
        <a:bodyPr/>
        <a:lstStyle/>
        <a:p>
          <a:endParaRPr lang="en-US"/>
        </a:p>
      </dgm:t>
    </dgm:pt>
    <dgm:pt modelId="{5D535ED0-3AD4-4EBF-A42C-505DE46CAB88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Consultations &amp; Collaboration</a:t>
          </a:r>
        </a:p>
      </dgm:t>
    </dgm:pt>
    <dgm:pt modelId="{899B8F6F-C0B2-40B6-A794-B630B45B3B0C}" type="parTrans" cxnId="{32E81127-C16C-4333-A05B-9AABA962820B}">
      <dgm:prSet/>
      <dgm:spPr/>
      <dgm:t>
        <a:bodyPr/>
        <a:lstStyle/>
        <a:p>
          <a:endParaRPr lang="en-US"/>
        </a:p>
      </dgm:t>
    </dgm:pt>
    <dgm:pt modelId="{A3D59F5F-8C01-4F4C-862A-BDD5B40CEA0E}" type="sibTrans" cxnId="{32E81127-C16C-4333-A05B-9AABA962820B}">
      <dgm:prSet/>
      <dgm:spPr/>
      <dgm:t>
        <a:bodyPr/>
        <a:lstStyle/>
        <a:p>
          <a:endParaRPr lang="en-US"/>
        </a:p>
      </dgm:t>
    </dgm:pt>
    <dgm:pt modelId="{CFA79086-2664-4E19-B663-A2EBD912A7D5}" type="pres">
      <dgm:prSet presAssocID="{06E6AA8D-6443-4685-BB3D-E30F52052154}" presName="Name0" presStyleCnt="0">
        <dgm:presLayoutVars>
          <dgm:dir/>
        </dgm:presLayoutVars>
      </dgm:prSet>
      <dgm:spPr/>
    </dgm:pt>
    <dgm:pt modelId="{1A56FE7E-3BAF-4E72-AEBA-8C9D979431D2}" type="pres">
      <dgm:prSet presAssocID="{20D01E23-9450-4678-BFA5-33B2BBB73CE6}" presName="noChildren" presStyleCnt="0"/>
      <dgm:spPr/>
    </dgm:pt>
    <dgm:pt modelId="{D824A996-1BFF-4A36-88D1-C040CFDE83BE}" type="pres">
      <dgm:prSet presAssocID="{20D01E23-9450-4678-BFA5-33B2BBB73CE6}" presName="gap" presStyleCnt="0"/>
      <dgm:spPr/>
    </dgm:pt>
    <dgm:pt modelId="{C77FACE8-1C8D-4AE1-8BED-6E76F671150E}" type="pres">
      <dgm:prSet presAssocID="{20D01E23-9450-4678-BFA5-33B2BBB73CE6}" presName="medCircle2" presStyleLbl="vennNode1" presStyleIdx="0" presStyleCnt="7"/>
      <dgm:spPr/>
    </dgm:pt>
    <dgm:pt modelId="{61F4E4B0-1B7F-4594-BEDD-E916CDA31F7B}" type="pres">
      <dgm:prSet presAssocID="{20D01E23-9450-4678-BFA5-33B2BBB73CE6}" presName="txLvlOnly1" presStyleLbl="revTx" presStyleIdx="0" presStyleCnt="7"/>
      <dgm:spPr/>
    </dgm:pt>
    <dgm:pt modelId="{6B160AD4-BF35-47B6-B3FD-0A4B7021C663}" type="pres">
      <dgm:prSet presAssocID="{13A76C99-E482-4F6C-B2AF-AF8B97F953DE}" presName="noChildren" presStyleCnt="0"/>
      <dgm:spPr/>
    </dgm:pt>
    <dgm:pt modelId="{327C5EC5-E469-425B-A5FE-A886EC2DA2DA}" type="pres">
      <dgm:prSet presAssocID="{13A76C99-E482-4F6C-B2AF-AF8B97F953DE}" presName="gap" presStyleCnt="0"/>
      <dgm:spPr/>
    </dgm:pt>
    <dgm:pt modelId="{D8FE9558-FEF5-450B-815B-A3673BFB25A9}" type="pres">
      <dgm:prSet presAssocID="{13A76C99-E482-4F6C-B2AF-AF8B97F953DE}" presName="medCircle2" presStyleLbl="vennNode1" presStyleIdx="1" presStyleCnt="7"/>
      <dgm:spPr/>
    </dgm:pt>
    <dgm:pt modelId="{6F2C7B75-2EC9-435B-8BD2-AF40BCB7E70D}" type="pres">
      <dgm:prSet presAssocID="{13A76C99-E482-4F6C-B2AF-AF8B97F953DE}" presName="txLvlOnly1" presStyleLbl="revTx" presStyleIdx="1" presStyleCnt="7"/>
      <dgm:spPr/>
    </dgm:pt>
    <dgm:pt modelId="{E44C8BE2-231E-4E79-BF12-17E6DFDD795E}" type="pres">
      <dgm:prSet presAssocID="{9FFC049F-DBFD-49C7-B588-9A092DC8FE23}" presName="noChildren" presStyleCnt="0"/>
      <dgm:spPr/>
    </dgm:pt>
    <dgm:pt modelId="{12E53150-8FF8-4538-9C84-EB33C6973753}" type="pres">
      <dgm:prSet presAssocID="{9FFC049F-DBFD-49C7-B588-9A092DC8FE23}" presName="gap" presStyleCnt="0"/>
      <dgm:spPr/>
    </dgm:pt>
    <dgm:pt modelId="{AF9ADF8C-1A9D-4C60-BC2B-73994B8EEB1B}" type="pres">
      <dgm:prSet presAssocID="{9FFC049F-DBFD-49C7-B588-9A092DC8FE23}" presName="medCircle2" presStyleLbl="vennNode1" presStyleIdx="2" presStyleCnt="7"/>
      <dgm:spPr/>
    </dgm:pt>
    <dgm:pt modelId="{99F79C63-BEAC-4D8A-9A15-64F4308D0E00}" type="pres">
      <dgm:prSet presAssocID="{9FFC049F-DBFD-49C7-B588-9A092DC8FE23}" presName="txLvlOnly1" presStyleLbl="revTx" presStyleIdx="2" presStyleCnt="7"/>
      <dgm:spPr/>
    </dgm:pt>
    <dgm:pt modelId="{5F9037D7-3F9E-4254-A20D-2558D88915A0}" type="pres">
      <dgm:prSet presAssocID="{8FB7F9E2-5F6D-4BC5-9818-80BA41552846}" presName="noChildren" presStyleCnt="0"/>
      <dgm:spPr/>
    </dgm:pt>
    <dgm:pt modelId="{CA247ADA-A1E6-45E0-A9D4-9AD35247D0DA}" type="pres">
      <dgm:prSet presAssocID="{8FB7F9E2-5F6D-4BC5-9818-80BA41552846}" presName="gap" presStyleCnt="0"/>
      <dgm:spPr/>
    </dgm:pt>
    <dgm:pt modelId="{616CFE75-0FFD-41A2-8843-1A9B42D2BE51}" type="pres">
      <dgm:prSet presAssocID="{8FB7F9E2-5F6D-4BC5-9818-80BA41552846}" presName="medCircle2" presStyleLbl="vennNode1" presStyleIdx="3" presStyleCnt="7"/>
      <dgm:spPr/>
    </dgm:pt>
    <dgm:pt modelId="{BD9D9D22-BA2A-4130-BD78-7F75A45B2902}" type="pres">
      <dgm:prSet presAssocID="{8FB7F9E2-5F6D-4BC5-9818-80BA41552846}" presName="txLvlOnly1" presStyleLbl="revTx" presStyleIdx="3" presStyleCnt="7"/>
      <dgm:spPr/>
    </dgm:pt>
    <dgm:pt modelId="{9301AF8C-745B-415F-9C8D-2435BAC7B396}" type="pres">
      <dgm:prSet presAssocID="{3AF50563-1110-44FF-8192-82CDAC4173BC}" presName="noChildren" presStyleCnt="0"/>
      <dgm:spPr/>
    </dgm:pt>
    <dgm:pt modelId="{A0632C63-187A-48AB-846C-354E82E29A8F}" type="pres">
      <dgm:prSet presAssocID="{3AF50563-1110-44FF-8192-82CDAC4173BC}" presName="gap" presStyleCnt="0"/>
      <dgm:spPr/>
    </dgm:pt>
    <dgm:pt modelId="{6D407FEB-9FB0-419F-8F7D-9DB44C6355FE}" type="pres">
      <dgm:prSet presAssocID="{3AF50563-1110-44FF-8192-82CDAC4173BC}" presName="medCircle2" presStyleLbl="vennNode1" presStyleIdx="4" presStyleCnt="7"/>
      <dgm:spPr/>
    </dgm:pt>
    <dgm:pt modelId="{1831D4EC-059E-4C0D-806E-0D7DCA4AF4D3}" type="pres">
      <dgm:prSet presAssocID="{3AF50563-1110-44FF-8192-82CDAC4173BC}" presName="txLvlOnly1" presStyleLbl="revTx" presStyleIdx="4" presStyleCnt="7"/>
      <dgm:spPr/>
    </dgm:pt>
    <dgm:pt modelId="{894E28A5-4734-4CDD-875C-1581D35C8F37}" type="pres">
      <dgm:prSet presAssocID="{9C3F2E61-62F7-4BD6-908F-FF2613074CEF}" presName="noChildren" presStyleCnt="0"/>
      <dgm:spPr/>
    </dgm:pt>
    <dgm:pt modelId="{8B7DBC90-2CA8-4121-9D90-B7775C4F7328}" type="pres">
      <dgm:prSet presAssocID="{9C3F2E61-62F7-4BD6-908F-FF2613074CEF}" presName="gap" presStyleCnt="0"/>
      <dgm:spPr/>
    </dgm:pt>
    <dgm:pt modelId="{ADDB9488-38B1-4755-B155-70A1B73E52A2}" type="pres">
      <dgm:prSet presAssocID="{9C3F2E61-62F7-4BD6-908F-FF2613074CEF}" presName="medCircle2" presStyleLbl="vennNode1" presStyleIdx="5" presStyleCnt="7"/>
      <dgm:spPr/>
    </dgm:pt>
    <dgm:pt modelId="{1B5718FA-B8E6-4461-8749-FCC9AADE2C46}" type="pres">
      <dgm:prSet presAssocID="{9C3F2E61-62F7-4BD6-908F-FF2613074CEF}" presName="txLvlOnly1" presStyleLbl="revTx" presStyleIdx="5" presStyleCnt="7"/>
      <dgm:spPr/>
    </dgm:pt>
    <dgm:pt modelId="{4C23DAEC-E152-43AF-A6B8-0D81FF9DFCF6}" type="pres">
      <dgm:prSet presAssocID="{5D535ED0-3AD4-4EBF-A42C-505DE46CAB88}" presName="noChildren" presStyleCnt="0"/>
      <dgm:spPr/>
    </dgm:pt>
    <dgm:pt modelId="{F6A3C187-1A86-4492-9F2F-A2FFF0094914}" type="pres">
      <dgm:prSet presAssocID="{5D535ED0-3AD4-4EBF-A42C-505DE46CAB88}" presName="gap" presStyleCnt="0"/>
      <dgm:spPr/>
    </dgm:pt>
    <dgm:pt modelId="{A97ACC8D-437C-4EAF-B397-03F7C5440E8D}" type="pres">
      <dgm:prSet presAssocID="{5D535ED0-3AD4-4EBF-A42C-505DE46CAB88}" presName="medCircle2" presStyleLbl="vennNode1" presStyleIdx="6" presStyleCnt="7"/>
      <dgm:spPr/>
    </dgm:pt>
    <dgm:pt modelId="{B6B46C1D-839F-4D82-90F7-20E4B7B8387F}" type="pres">
      <dgm:prSet presAssocID="{5D535ED0-3AD4-4EBF-A42C-505DE46CAB88}" presName="txLvlOnly1" presStyleLbl="revTx" presStyleIdx="6" presStyleCnt="7"/>
      <dgm:spPr/>
    </dgm:pt>
  </dgm:ptLst>
  <dgm:cxnLst>
    <dgm:cxn modelId="{7543901F-07BF-4F92-BB14-6C475534B86E}" srcId="{06E6AA8D-6443-4685-BB3D-E30F52052154}" destId="{13A76C99-E482-4F6C-B2AF-AF8B97F953DE}" srcOrd="1" destOrd="0" parTransId="{BEC2A4EF-02BB-4A75-B7BC-EEA7EE932587}" sibTransId="{0B2EE4B1-55D6-400B-9DBA-09AC554B7FF1}"/>
    <dgm:cxn modelId="{32E81127-C16C-4333-A05B-9AABA962820B}" srcId="{06E6AA8D-6443-4685-BB3D-E30F52052154}" destId="{5D535ED0-3AD4-4EBF-A42C-505DE46CAB88}" srcOrd="6" destOrd="0" parTransId="{899B8F6F-C0B2-40B6-A794-B630B45B3B0C}" sibTransId="{A3D59F5F-8C01-4F4C-862A-BDD5B40CEA0E}"/>
    <dgm:cxn modelId="{EC803F65-0723-43F7-8B1B-79269E703BBE}" srcId="{06E6AA8D-6443-4685-BB3D-E30F52052154}" destId="{9FFC049F-DBFD-49C7-B588-9A092DC8FE23}" srcOrd="2" destOrd="0" parTransId="{EC9806FF-36A2-4928-B38A-75821773032E}" sibTransId="{B94459C4-A3DE-4D37-AE95-220060CA2702}"/>
    <dgm:cxn modelId="{0CC2A467-1313-4C0C-919F-AB073F148972}" srcId="{06E6AA8D-6443-4685-BB3D-E30F52052154}" destId="{20D01E23-9450-4678-BFA5-33B2BBB73CE6}" srcOrd="0" destOrd="0" parTransId="{784F7F97-8A27-448B-B97F-AC4834D0FB36}" sibTransId="{6CA6D9C5-659C-4E1B-A546-A30622DEF1EB}"/>
    <dgm:cxn modelId="{2D6ADB74-AAB0-47B3-B5EF-2B755B813918}" type="presOf" srcId="{3AF50563-1110-44FF-8192-82CDAC4173BC}" destId="{1831D4EC-059E-4C0D-806E-0D7DCA4AF4D3}" srcOrd="0" destOrd="0" presId="urn:microsoft.com/office/officeart/2008/layout/VerticalCircleList"/>
    <dgm:cxn modelId="{7F0C9987-D1FC-4885-A49E-972F4221AF5F}" type="presOf" srcId="{13A76C99-E482-4F6C-B2AF-AF8B97F953DE}" destId="{6F2C7B75-2EC9-435B-8BD2-AF40BCB7E70D}" srcOrd="0" destOrd="0" presId="urn:microsoft.com/office/officeart/2008/layout/VerticalCircleList"/>
    <dgm:cxn modelId="{840CB89E-06F4-4CA1-9CCE-D07386D78AF1}" type="presOf" srcId="{9FFC049F-DBFD-49C7-B588-9A092DC8FE23}" destId="{99F79C63-BEAC-4D8A-9A15-64F4308D0E00}" srcOrd="0" destOrd="0" presId="urn:microsoft.com/office/officeart/2008/layout/VerticalCircleList"/>
    <dgm:cxn modelId="{C75F4AB6-D64F-4836-B204-00B4447E0289}" srcId="{06E6AA8D-6443-4685-BB3D-E30F52052154}" destId="{3AF50563-1110-44FF-8192-82CDAC4173BC}" srcOrd="4" destOrd="0" parTransId="{AB3A02EF-0658-4BBE-B17B-6B6E8C8DFCA1}" sibTransId="{C1E4E99E-6856-492B-A22A-76FB4339B86F}"/>
    <dgm:cxn modelId="{6EBCF6BD-F918-411A-A55C-4047C8477E3B}" srcId="{06E6AA8D-6443-4685-BB3D-E30F52052154}" destId="{9C3F2E61-62F7-4BD6-908F-FF2613074CEF}" srcOrd="5" destOrd="0" parTransId="{260E3EE0-C6D8-4DAA-B6A8-8993AC1C8F39}" sibTransId="{E7C64D4E-7AAF-415F-BBBE-27127268F771}"/>
    <dgm:cxn modelId="{E45C15CE-32CF-4EF3-905B-4468C87E5287}" type="presOf" srcId="{8FB7F9E2-5F6D-4BC5-9818-80BA41552846}" destId="{BD9D9D22-BA2A-4130-BD78-7F75A45B2902}" srcOrd="0" destOrd="0" presId="urn:microsoft.com/office/officeart/2008/layout/VerticalCircleList"/>
    <dgm:cxn modelId="{2EC4A2D1-F89C-4EE8-A9A1-8237C7E18DC5}" type="presOf" srcId="{20D01E23-9450-4678-BFA5-33B2BBB73CE6}" destId="{61F4E4B0-1B7F-4594-BEDD-E916CDA31F7B}" srcOrd="0" destOrd="0" presId="urn:microsoft.com/office/officeart/2008/layout/VerticalCircleList"/>
    <dgm:cxn modelId="{A7F9F9D5-A09C-403D-9327-53613788ECD5}" type="presOf" srcId="{06E6AA8D-6443-4685-BB3D-E30F52052154}" destId="{CFA79086-2664-4E19-B663-A2EBD912A7D5}" srcOrd="0" destOrd="0" presId="urn:microsoft.com/office/officeart/2008/layout/VerticalCircleList"/>
    <dgm:cxn modelId="{1ADDADE0-8D7E-4BE0-942B-D3569BCF4E00}" type="presOf" srcId="{5D535ED0-3AD4-4EBF-A42C-505DE46CAB88}" destId="{B6B46C1D-839F-4D82-90F7-20E4B7B8387F}" srcOrd="0" destOrd="0" presId="urn:microsoft.com/office/officeart/2008/layout/VerticalCircleList"/>
    <dgm:cxn modelId="{9CE7DCFA-55E7-4AA8-A2D3-885815744A42}" srcId="{06E6AA8D-6443-4685-BB3D-E30F52052154}" destId="{8FB7F9E2-5F6D-4BC5-9818-80BA41552846}" srcOrd="3" destOrd="0" parTransId="{06E0ABAF-134D-4FCB-850E-723FB440C548}" sibTransId="{04EFC9D3-6E01-451F-9882-50074A2ECFFB}"/>
    <dgm:cxn modelId="{93304DFD-2860-40C9-8488-005A6A84E9A5}" type="presOf" srcId="{9C3F2E61-62F7-4BD6-908F-FF2613074CEF}" destId="{1B5718FA-B8E6-4461-8749-FCC9AADE2C46}" srcOrd="0" destOrd="0" presId="urn:microsoft.com/office/officeart/2008/layout/VerticalCircleList"/>
    <dgm:cxn modelId="{8DB4E23E-2438-4330-ACA5-DDDFCA79F0EF}" type="presParOf" srcId="{CFA79086-2664-4E19-B663-A2EBD912A7D5}" destId="{1A56FE7E-3BAF-4E72-AEBA-8C9D979431D2}" srcOrd="0" destOrd="0" presId="urn:microsoft.com/office/officeart/2008/layout/VerticalCircleList"/>
    <dgm:cxn modelId="{09878073-54EF-4E17-839D-F749A0AA3B75}" type="presParOf" srcId="{1A56FE7E-3BAF-4E72-AEBA-8C9D979431D2}" destId="{D824A996-1BFF-4A36-88D1-C040CFDE83BE}" srcOrd="0" destOrd="0" presId="urn:microsoft.com/office/officeart/2008/layout/VerticalCircleList"/>
    <dgm:cxn modelId="{0DE0BCAF-695D-45C4-BDCF-289B3516963D}" type="presParOf" srcId="{1A56FE7E-3BAF-4E72-AEBA-8C9D979431D2}" destId="{C77FACE8-1C8D-4AE1-8BED-6E76F671150E}" srcOrd="1" destOrd="0" presId="urn:microsoft.com/office/officeart/2008/layout/VerticalCircleList"/>
    <dgm:cxn modelId="{AFA19F05-BC43-4C22-AB8B-B6F37D3DC352}" type="presParOf" srcId="{1A56FE7E-3BAF-4E72-AEBA-8C9D979431D2}" destId="{61F4E4B0-1B7F-4594-BEDD-E916CDA31F7B}" srcOrd="2" destOrd="0" presId="urn:microsoft.com/office/officeart/2008/layout/VerticalCircleList"/>
    <dgm:cxn modelId="{32F0CED9-58CB-496F-B299-8A48D656038F}" type="presParOf" srcId="{CFA79086-2664-4E19-B663-A2EBD912A7D5}" destId="{6B160AD4-BF35-47B6-B3FD-0A4B7021C663}" srcOrd="1" destOrd="0" presId="urn:microsoft.com/office/officeart/2008/layout/VerticalCircleList"/>
    <dgm:cxn modelId="{11F9093E-6E6A-475E-8A3E-609DAC5445D9}" type="presParOf" srcId="{6B160AD4-BF35-47B6-B3FD-0A4B7021C663}" destId="{327C5EC5-E469-425B-A5FE-A886EC2DA2DA}" srcOrd="0" destOrd="0" presId="urn:microsoft.com/office/officeart/2008/layout/VerticalCircleList"/>
    <dgm:cxn modelId="{ACD584E7-DCE1-48B2-85EE-4DD89D81429C}" type="presParOf" srcId="{6B160AD4-BF35-47B6-B3FD-0A4B7021C663}" destId="{D8FE9558-FEF5-450B-815B-A3673BFB25A9}" srcOrd="1" destOrd="0" presId="urn:microsoft.com/office/officeart/2008/layout/VerticalCircleList"/>
    <dgm:cxn modelId="{F4B66F4C-2F2D-46F0-BA86-F9E492EE77EB}" type="presParOf" srcId="{6B160AD4-BF35-47B6-B3FD-0A4B7021C663}" destId="{6F2C7B75-2EC9-435B-8BD2-AF40BCB7E70D}" srcOrd="2" destOrd="0" presId="urn:microsoft.com/office/officeart/2008/layout/VerticalCircleList"/>
    <dgm:cxn modelId="{DD5CF363-6BDD-4E59-B010-72618A1501EE}" type="presParOf" srcId="{CFA79086-2664-4E19-B663-A2EBD912A7D5}" destId="{E44C8BE2-231E-4E79-BF12-17E6DFDD795E}" srcOrd="2" destOrd="0" presId="urn:microsoft.com/office/officeart/2008/layout/VerticalCircleList"/>
    <dgm:cxn modelId="{675BB455-BF24-487C-BA18-FF34A2222E19}" type="presParOf" srcId="{E44C8BE2-231E-4E79-BF12-17E6DFDD795E}" destId="{12E53150-8FF8-4538-9C84-EB33C6973753}" srcOrd="0" destOrd="0" presId="urn:microsoft.com/office/officeart/2008/layout/VerticalCircleList"/>
    <dgm:cxn modelId="{49E5B954-8926-44D2-A214-A71E7E38EDEE}" type="presParOf" srcId="{E44C8BE2-231E-4E79-BF12-17E6DFDD795E}" destId="{AF9ADF8C-1A9D-4C60-BC2B-73994B8EEB1B}" srcOrd="1" destOrd="0" presId="urn:microsoft.com/office/officeart/2008/layout/VerticalCircleList"/>
    <dgm:cxn modelId="{D2831DFD-F43C-433B-83D5-DBEE54FB8CF4}" type="presParOf" srcId="{E44C8BE2-231E-4E79-BF12-17E6DFDD795E}" destId="{99F79C63-BEAC-4D8A-9A15-64F4308D0E00}" srcOrd="2" destOrd="0" presId="urn:microsoft.com/office/officeart/2008/layout/VerticalCircleList"/>
    <dgm:cxn modelId="{ED7B324F-4EEF-4ECE-BB35-79B5703DCB2C}" type="presParOf" srcId="{CFA79086-2664-4E19-B663-A2EBD912A7D5}" destId="{5F9037D7-3F9E-4254-A20D-2558D88915A0}" srcOrd="3" destOrd="0" presId="urn:microsoft.com/office/officeart/2008/layout/VerticalCircleList"/>
    <dgm:cxn modelId="{69635211-2355-4A20-B411-5383A2158F22}" type="presParOf" srcId="{5F9037D7-3F9E-4254-A20D-2558D88915A0}" destId="{CA247ADA-A1E6-45E0-A9D4-9AD35247D0DA}" srcOrd="0" destOrd="0" presId="urn:microsoft.com/office/officeart/2008/layout/VerticalCircleList"/>
    <dgm:cxn modelId="{1CEEFEFF-8AA3-4A83-B177-F945962C4757}" type="presParOf" srcId="{5F9037D7-3F9E-4254-A20D-2558D88915A0}" destId="{616CFE75-0FFD-41A2-8843-1A9B42D2BE51}" srcOrd="1" destOrd="0" presId="urn:microsoft.com/office/officeart/2008/layout/VerticalCircleList"/>
    <dgm:cxn modelId="{232BE304-8DB2-4BC8-9966-4F58D9320BD8}" type="presParOf" srcId="{5F9037D7-3F9E-4254-A20D-2558D88915A0}" destId="{BD9D9D22-BA2A-4130-BD78-7F75A45B2902}" srcOrd="2" destOrd="0" presId="urn:microsoft.com/office/officeart/2008/layout/VerticalCircleList"/>
    <dgm:cxn modelId="{4AA245D4-AD9D-41EB-BA05-7B8D815EEEA8}" type="presParOf" srcId="{CFA79086-2664-4E19-B663-A2EBD912A7D5}" destId="{9301AF8C-745B-415F-9C8D-2435BAC7B396}" srcOrd="4" destOrd="0" presId="urn:microsoft.com/office/officeart/2008/layout/VerticalCircleList"/>
    <dgm:cxn modelId="{92A27BD3-FA13-42D7-A990-32B7BE3632FF}" type="presParOf" srcId="{9301AF8C-745B-415F-9C8D-2435BAC7B396}" destId="{A0632C63-187A-48AB-846C-354E82E29A8F}" srcOrd="0" destOrd="0" presId="urn:microsoft.com/office/officeart/2008/layout/VerticalCircleList"/>
    <dgm:cxn modelId="{26926BF7-727B-4D8C-8F88-A43B3F3C781E}" type="presParOf" srcId="{9301AF8C-745B-415F-9C8D-2435BAC7B396}" destId="{6D407FEB-9FB0-419F-8F7D-9DB44C6355FE}" srcOrd="1" destOrd="0" presId="urn:microsoft.com/office/officeart/2008/layout/VerticalCircleList"/>
    <dgm:cxn modelId="{7D833024-CDD3-484B-8970-B67E8F2D34AB}" type="presParOf" srcId="{9301AF8C-745B-415F-9C8D-2435BAC7B396}" destId="{1831D4EC-059E-4C0D-806E-0D7DCA4AF4D3}" srcOrd="2" destOrd="0" presId="urn:microsoft.com/office/officeart/2008/layout/VerticalCircleList"/>
    <dgm:cxn modelId="{E02D8050-0AE7-4E09-BB76-E2A659197005}" type="presParOf" srcId="{CFA79086-2664-4E19-B663-A2EBD912A7D5}" destId="{894E28A5-4734-4CDD-875C-1581D35C8F37}" srcOrd="5" destOrd="0" presId="urn:microsoft.com/office/officeart/2008/layout/VerticalCircleList"/>
    <dgm:cxn modelId="{247F887F-2D78-4A9D-A4E4-15CB25FBCBDE}" type="presParOf" srcId="{894E28A5-4734-4CDD-875C-1581D35C8F37}" destId="{8B7DBC90-2CA8-4121-9D90-B7775C4F7328}" srcOrd="0" destOrd="0" presId="urn:microsoft.com/office/officeart/2008/layout/VerticalCircleList"/>
    <dgm:cxn modelId="{55A8F1CA-3039-4808-B80E-28095AB78E1A}" type="presParOf" srcId="{894E28A5-4734-4CDD-875C-1581D35C8F37}" destId="{ADDB9488-38B1-4755-B155-70A1B73E52A2}" srcOrd="1" destOrd="0" presId="urn:microsoft.com/office/officeart/2008/layout/VerticalCircleList"/>
    <dgm:cxn modelId="{52D267F1-BC87-4FF9-96F2-E94B75BE9880}" type="presParOf" srcId="{894E28A5-4734-4CDD-875C-1581D35C8F37}" destId="{1B5718FA-B8E6-4461-8749-FCC9AADE2C46}" srcOrd="2" destOrd="0" presId="urn:microsoft.com/office/officeart/2008/layout/VerticalCircleList"/>
    <dgm:cxn modelId="{F1908315-4287-4756-9BFD-7973977179DD}" type="presParOf" srcId="{CFA79086-2664-4E19-B663-A2EBD912A7D5}" destId="{4C23DAEC-E152-43AF-A6B8-0D81FF9DFCF6}" srcOrd="6" destOrd="0" presId="urn:microsoft.com/office/officeart/2008/layout/VerticalCircleList"/>
    <dgm:cxn modelId="{E94C8251-4189-4AE2-9632-8BAEB27EB92B}" type="presParOf" srcId="{4C23DAEC-E152-43AF-A6B8-0D81FF9DFCF6}" destId="{F6A3C187-1A86-4492-9F2F-A2FFF0094914}" srcOrd="0" destOrd="0" presId="urn:microsoft.com/office/officeart/2008/layout/VerticalCircleList"/>
    <dgm:cxn modelId="{87966B3C-9FDF-4B70-B715-C1B30159B06A}" type="presParOf" srcId="{4C23DAEC-E152-43AF-A6B8-0D81FF9DFCF6}" destId="{A97ACC8D-437C-4EAF-B397-03F7C5440E8D}" srcOrd="1" destOrd="0" presId="urn:microsoft.com/office/officeart/2008/layout/VerticalCircleList"/>
    <dgm:cxn modelId="{1A0B3087-F897-4D88-A730-26F9BE9BF422}" type="presParOf" srcId="{4C23DAEC-E152-43AF-A6B8-0D81FF9DFCF6}" destId="{B6B46C1D-839F-4D82-90F7-20E4B7B8387F}" srcOrd="2" destOrd="0" presId="urn:microsoft.com/office/officeart/2008/layout/VerticalCircleList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813CA-43AA-4A68-9C5B-93090235CB0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69CD6C-627C-4A0F-99F3-CBEA1A6CAE7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In middle school, grades are calculated using </a:t>
          </a:r>
          <a:r>
            <a:rPr lang="en-US" b="1" u="sng" dirty="0"/>
            <a:t>a system of averages</a:t>
          </a:r>
          <a:r>
            <a:rPr lang="en-US" b="1" dirty="0"/>
            <a:t>.</a:t>
          </a:r>
          <a:endParaRPr lang="en-US" dirty="0"/>
        </a:p>
      </dgm:t>
    </dgm:pt>
    <dgm:pt modelId="{CE4DC259-4C2E-4655-98A1-FBA91F363C15}" type="parTrans" cxnId="{F7BA2993-7834-44B4-B23E-2A7720D26847}">
      <dgm:prSet/>
      <dgm:spPr/>
      <dgm:t>
        <a:bodyPr/>
        <a:lstStyle/>
        <a:p>
          <a:endParaRPr lang="en-US"/>
        </a:p>
      </dgm:t>
    </dgm:pt>
    <dgm:pt modelId="{17B714EF-07B7-4C4C-B7C8-C810866C7FEC}" type="sibTrans" cxnId="{F7BA2993-7834-44B4-B23E-2A7720D26847}">
      <dgm:prSet/>
      <dgm:spPr/>
      <dgm:t>
        <a:bodyPr/>
        <a:lstStyle/>
        <a:p>
          <a:endParaRPr lang="en-US"/>
        </a:p>
      </dgm:t>
    </dgm:pt>
    <dgm:pt modelId="{1712CE0B-E9AC-4D58-BE28-93DA441EA56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/>
            <a:t>In Fulton County, high school grades </a:t>
          </a:r>
          <a:r>
            <a:rPr lang="en-US" b="1" u="sng" dirty="0"/>
            <a:t>are not averaged</a:t>
          </a:r>
          <a:r>
            <a:rPr lang="en-US" b="1" dirty="0"/>
            <a:t>…  Each semester is independent.</a:t>
          </a:r>
          <a:endParaRPr lang="en-US" dirty="0"/>
        </a:p>
      </dgm:t>
    </dgm:pt>
    <dgm:pt modelId="{D0B5FB71-C2BF-4EBA-872F-37E702AF9ECA}" type="parTrans" cxnId="{708106BA-4FF1-4352-8CFB-5756309260C3}">
      <dgm:prSet/>
      <dgm:spPr/>
      <dgm:t>
        <a:bodyPr/>
        <a:lstStyle/>
        <a:p>
          <a:endParaRPr lang="en-US"/>
        </a:p>
      </dgm:t>
    </dgm:pt>
    <dgm:pt modelId="{EDAC9C95-DCF1-418A-B7BA-691A86A7F512}" type="sibTrans" cxnId="{708106BA-4FF1-4352-8CFB-5756309260C3}">
      <dgm:prSet/>
      <dgm:spPr/>
      <dgm:t>
        <a:bodyPr/>
        <a:lstStyle/>
        <a:p>
          <a:endParaRPr lang="en-US"/>
        </a:p>
      </dgm:t>
    </dgm:pt>
    <dgm:pt modelId="{E22948F7-6722-45EF-8598-BC36ACB6C82A}">
      <dgm:prSet phldrT="[Text]"/>
      <dgm:spPr/>
      <dgm:t>
        <a:bodyPr/>
        <a:lstStyle/>
        <a:p>
          <a:r>
            <a:rPr lang="en-US" sz="2400" u="sng" dirty="0"/>
            <a:t>Example</a:t>
          </a:r>
          <a:r>
            <a:rPr lang="en-US" sz="2400" u="none" dirty="0"/>
            <a:t>                                  9</a:t>
          </a:r>
          <a:r>
            <a:rPr lang="en-US" sz="2400" u="none" baseline="30000" dirty="0"/>
            <a:t>th</a:t>
          </a:r>
          <a:r>
            <a:rPr lang="en-US" sz="2400" dirty="0"/>
            <a:t> grade English        Semester 1:   60  (F)      Semester 2:   80  (B)               *No Yearly Average</a:t>
          </a:r>
        </a:p>
      </dgm:t>
    </dgm:pt>
    <dgm:pt modelId="{C2DA5C45-30F4-4A02-8D27-A3A88C9C77BB}" type="parTrans" cxnId="{D0568FEE-E408-4363-9284-CF9697537D99}">
      <dgm:prSet/>
      <dgm:spPr/>
      <dgm:t>
        <a:bodyPr/>
        <a:lstStyle/>
        <a:p>
          <a:endParaRPr lang="en-US"/>
        </a:p>
      </dgm:t>
    </dgm:pt>
    <dgm:pt modelId="{16960067-DDBF-4495-833E-48CC1819C9F7}" type="sibTrans" cxnId="{D0568FEE-E408-4363-9284-CF9697537D99}">
      <dgm:prSet/>
      <dgm:spPr/>
      <dgm:t>
        <a:bodyPr/>
        <a:lstStyle/>
        <a:p>
          <a:endParaRPr lang="en-US"/>
        </a:p>
      </dgm:t>
    </dgm:pt>
    <dgm:pt modelId="{B405EFD3-9CF7-4B06-89DF-F6E45C9AC8BA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en-US" sz="2400" u="sng" dirty="0"/>
            <a:t>Example</a:t>
          </a:r>
          <a:r>
            <a:rPr lang="en-US" sz="2400" u="none" dirty="0"/>
            <a:t>                                  8</a:t>
          </a:r>
          <a:r>
            <a:rPr lang="en-US" sz="2400" baseline="30000" dirty="0"/>
            <a:t>th</a:t>
          </a:r>
          <a:r>
            <a:rPr lang="en-US" sz="2400" dirty="0"/>
            <a:t> grade English       Semester 1:   60  (F)          Semester 2:   80  (B)          </a:t>
          </a:r>
          <a:r>
            <a:rPr lang="en-US" sz="2400" b="0" u="none" dirty="0"/>
            <a:t>*Yearly Ave:   70  (C)</a:t>
          </a:r>
        </a:p>
      </dgm:t>
    </dgm:pt>
    <dgm:pt modelId="{ED010743-99D1-48A4-A661-4451325157BF}" type="parTrans" cxnId="{3CD180A2-C952-4428-A54A-F7E529627959}">
      <dgm:prSet/>
      <dgm:spPr/>
      <dgm:t>
        <a:bodyPr/>
        <a:lstStyle/>
        <a:p>
          <a:endParaRPr lang="en-US"/>
        </a:p>
      </dgm:t>
    </dgm:pt>
    <dgm:pt modelId="{18B020AD-8822-416D-8E33-8CE853D99F12}" type="sibTrans" cxnId="{3CD180A2-C952-4428-A54A-F7E529627959}">
      <dgm:prSet/>
      <dgm:spPr/>
      <dgm:t>
        <a:bodyPr/>
        <a:lstStyle/>
        <a:p>
          <a:endParaRPr lang="en-US"/>
        </a:p>
      </dgm:t>
    </dgm:pt>
    <dgm:pt modelId="{659EAA37-CB74-4938-8698-C1F43E1077F8}">
      <dgm:prSet custT="1"/>
      <dgm:spPr/>
      <dgm:t>
        <a:bodyPr/>
        <a:lstStyle/>
        <a:p>
          <a:r>
            <a:rPr lang="en-US" sz="2200" b="1" i="1" dirty="0"/>
            <a:t>Student fails 1</a:t>
          </a:r>
          <a:r>
            <a:rPr lang="en-US" sz="2200" b="1" i="1" baseline="30000" dirty="0"/>
            <a:t>st</a:t>
          </a:r>
          <a:r>
            <a:rPr lang="en-US" sz="2200" b="1" i="1" dirty="0"/>
            <a:t> semester; passes 2</a:t>
          </a:r>
          <a:r>
            <a:rPr lang="en-US" sz="2200" b="1" i="1" baseline="30000" dirty="0"/>
            <a:t>nd</a:t>
          </a:r>
          <a:r>
            <a:rPr lang="en-US" sz="2200" b="1" i="1" dirty="0"/>
            <a:t> semester </a:t>
          </a:r>
          <a:r>
            <a:rPr lang="en-US" sz="2200" b="0" i="1" dirty="0"/>
            <a:t>(earns ½ credit)</a:t>
          </a:r>
          <a:endParaRPr lang="en-US" sz="2200" b="0" dirty="0"/>
        </a:p>
      </dgm:t>
    </dgm:pt>
    <dgm:pt modelId="{36EFCF0C-1B83-4D43-914C-80CF52F31756}" type="sibTrans" cxnId="{6292066A-804D-4F3C-893D-EED48F88150C}">
      <dgm:prSet/>
      <dgm:spPr/>
      <dgm:t>
        <a:bodyPr/>
        <a:lstStyle/>
        <a:p>
          <a:endParaRPr lang="en-US"/>
        </a:p>
      </dgm:t>
    </dgm:pt>
    <dgm:pt modelId="{143728D0-08E9-4AF8-A2D7-3A8BB240FC64}" type="parTrans" cxnId="{6292066A-804D-4F3C-893D-EED48F88150C}">
      <dgm:prSet/>
      <dgm:spPr/>
      <dgm:t>
        <a:bodyPr/>
        <a:lstStyle/>
        <a:p>
          <a:endParaRPr lang="en-US"/>
        </a:p>
      </dgm:t>
    </dgm:pt>
    <dgm:pt modelId="{1F137CED-3907-4D68-BFB7-2F0E66632989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2200" b="1" i="1" dirty="0"/>
            <a:t>Student passes class for the year </a:t>
          </a:r>
          <a:r>
            <a:rPr lang="en-US" sz="2200" b="0" i="1" dirty="0"/>
            <a:t>(earns 1 full credit)</a:t>
          </a:r>
          <a:endParaRPr lang="en-US" sz="2200" b="0" dirty="0"/>
        </a:p>
      </dgm:t>
    </dgm:pt>
    <dgm:pt modelId="{73180386-D4F8-4BF6-94E9-EABFE1280C75}" type="parTrans" cxnId="{02D23DFB-C9FE-42A9-9F15-E402A903DB2F}">
      <dgm:prSet/>
      <dgm:spPr/>
      <dgm:t>
        <a:bodyPr/>
        <a:lstStyle/>
        <a:p>
          <a:endParaRPr lang="en-US"/>
        </a:p>
      </dgm:t>
    </dgm:pt>
    <dgm:pt modelId="{76F5F77B-D270-485C-8768-1ABC59558844}" type="sibTrans" cxnId="{02D23DFB-C9FE-42A9-9F15-E402A903DB2F}">
      <dgm:prSet/>
      <dgm:spPr/>
      <dgm:t>
        <a:bodyPr/>
        <a:lstStyle/>
        <a:p>
          <a:endParaRPr lang="en-US"/>
        </a:p>
      </dgm:t>
    </dgm:pt>
    <dgm:pt modelId="{2CDD0D28-CBDB-4F6D-AD19-792C0279428C}">
      <dgm:prSet phldrT="[Text]"/>
      <dgm:spPr/>
      <dgm:t>
        <a:bodyPr/>
        <a:lstStyle/>
        <a:p>
          <a:pPr>
            <a:spcAft>
              <a:spcPct val="15000"/>
            </a:spcAft>
          </a:pPr>
          <a:endParaRPr lang="en-US" sz="2400" dirty="0"/>
        </a:p>
      </dgm:t>
    </dgm:pt>
    <dgm:pt modelId="{8929D507-A75E-400E-986B-4D953BAC62A8}" type="parTrans" cxnId="{927BA25C-13DB-4A8E-BAE5-1CD98137F12F}">
      <dgm:prSet/>
      <dgm:spPr/>
      <dgm:t>
        <a:bodyPr/>
        <a:lstStyle/>
        <a:p>
          <a:endParaRPr lang="en-US"/>
        </a:p>
      </dgm:t>
    </dgm:pt>
    <dgm:pt modelId="{0908FB21-A9EA-480F-B2F8-0C577B933BB2}" type="sibTrans" cxnId="{927BA25C-13DB-4A8E-BAE5-1CD98137F12F}">
      <dgm:prSet/>
      <dgm:spPr/>
      <dgm:t>
        <a:bodyPr/>
        <a:lstStyle/>
        <a:p>
          <a:endParaRPr lang="en-US"/>
        </a:p>
      </dgm:t>
    </dgm:pt>
    <dgm:pt modelId="{C24B349E-AB30-462B-B8E3-2B9DE8AED080}">
      <dgm:prSet phldrT="[Text]"/>
      <dgm:spPr/>
      <dgm:t>
        <a:bodyPr/>
        <a:lstStyle/>
        <a:p>
          <a:endParaRPr lang="en-US" sz="2400" dirty="0"/>
        </a:p>
      </dgm:t>
    </dgm:pt>
    <dgm:pt modelId="{DFEAD004-43A7-4818-97C8-C3746603FE55}" type="parTrans" cxnId="{E6712F8F-5BFA-4E0A-9527-75CC09FAFC48}">
      <dgm:prSet/>
      <dgm:spPr/>
      <dgm:t>
        <a:bodyPr/>
        <a:lstStyle/>
        <a:p>
          <a:endParaRPr lang="en-US"/>
        </a:p>
      </dgm:t>
    </dgm:pt>
    <dgm:pt modelId="{BB1C4349-2888-4B3F-8C88-6243F8A903AF}" type="sibTrans" cxnId="{E6712F8F-5BFA-4E0A-9527-75CC09FAFC48}">
      <dgm:prSet/>
      <dgm:spPr/>
      <dgm:t>
        <a:bodyPr/>
        <a:lstStyle/>
        <a:p>
          <a:endParaRPr lang="en-US"/>
        </a:p>
      </dgm:t>
    </dgm:pt>
    <dgm:pt modelId="{888F5F95-C717-4197-8B1D-C0967590B87E}" type="pres">
      <dgm:prSet presAssocID="{FEC813CA-43AA-4A68-9C5B-93090235CB06}" presName="Name0" presStyleCnt="0">
        <dgm:presLayoutVars>
          <dgm:dir/>
          <dgm:animLvl val="lvl"/>
          <dgm:resizeHandles val="exact"/>
        </dgm:presLayoutVars>
      </dgm:prSet>
      <dgm:spPr/>
    </dgm:pt>
    <dgm:pt modelId="{C269CAA6-7622-4A89-AE82-35D49FB666C9}" type="pres">
      <dgm:prSet presAssocID="{E069CD6C-627C-4A0F-99F3-CBEA1A6CAE7A}" presName="composite" presStyleCnt="0"/>
      <dgm:spPr/>
    </dgm:pt>
    <dgm:pt modelId="{CF1D60D0-D31A-4AB4-8068-58461D95F5BA}" type="pres">
      <dgm:prSet presAssocID="{E069CD6C-627C-4A0F-99F3-CBEA1A6CAE7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36C0F8-5BC1-430F-BC78-E40305604D36}" type="pres">
      <dgm:prSet presAssocID="{E069CD6C-627C-4A0F-99F3-CBEA1A6CAE7A}" presName="desTx" presStyleLbl="alignAccFollowNode1" presStyleIdx="0" presStyleCnt="2">
        <dgm:presLayoutVars>
          <dgm:bulletEnabled val="1"/>
        </dgm:presLayoutVars>
      </dgm:prSet>
      <dgm:spPr/>
    </dgm:pt>
    <dgm:pt modelId="{67569209-4EBA-43FA-832E-2B8F45A2BBA3}" type="pres">
      <dgm:prSet presAssocID="{17B714EF-07B7-4C4C-B7C8-C810866C7FEC}" presName="space" presStyleCnt="0"/>
      <dgm:spPr/>
    </dgm:pt>
    <dgm:pt modelId="{39DAB9DA-127F-4DEB-A151-B74B1F542E1F}" type="pres">
      <dgm:prSet presAssocID="{1712CE0B-E9AC-4D58-BE28-93DA441EA569}" presName="composite" presStyleCnt="0"/>
      <dgm:spPr/>
    </dgm:pt>
    <dgm:pt modelId="{E53506C4-1BEE-40EF-BBED-F270BF73FC74}" type="pres">
      <dgm:prSet presAssocID="{1712CE0B-E9AC-4D58-BE28-93DA441EA5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3260E0D-5929-47A6-B2CD-72B15E0A30F1}" type="pres">
      <dgm:prSet presAssocID="{1712CE0B-E9AC-4D58-BE28-93DA441EA56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53B8009-7A87-4A7C-926E-DE763076211B}" type="presOf" srcId="{E069CD6C-627C-4A0F-99F3-CBEA1A6CAE7A}" destId="{CF1D60D0-D31A-4AB4-8068-58461D95F5BA}" srcOrd="0" destOrd="0" presId="urn:microsoft.com/office/officeart/2005/8/layout/hList1"/>
    <dgm:cxn modelId="{9882750F-3BAE-4A62-B814-C70E41ABF62C}" type="presOf" srcId="{659EAA37-CB74-4938-8698-C1F43E1077F8}" destId="{C3260E0D-5929-47A6-B2CD-72B15E0A30F1}" srcOrd="0" destOrd="2" presId="urn:microsoft.com/office/officeart/2005/8/layout/hList1"/>
    <dgm:cxn modelId="{927BA25C-13DB-4A8E-BAE5-1CD98137F12F}" srcId="{E069CD6C-627C-4A0F-99F3-CBEA1A6CAE7A}" destId="{2CDD0D28-CBDB-4F6D-AD19-792C0279428C}" srcOrd="1" destOrd="0" parTransId="{8929D507-A75E-400E-986B-4D953BAC62A8}" sibTransId="{0908FB21-A9EA-480F-B2F8-0C577B933BB2}"/>
    <dgm:cxn modelId="{163EE942-8BB0-4795-8918-B24215220CEB}" type="presOf" srcId="{2CDD0D28-CBDB-4F6D-AD19-792C0279428C}" destId="{D836C0F8-5BC1-430F-BC78-E40305604D36}" srcOrd="0" destOrd="1" presId="urn:microsoft.com/office/officeart/2005/8/layout/hList1"/>
    <dgm:cxn modelId="{520F0163-7886-4073-B34D-C4CF0D9BE9A7}" type="presOf" srcId="{1712CE0B-E9AC-4D58-BE28-93DA441EA569}" destId="{E53506C4-1BEE-40EF-BBED-F270BF73FC74}" srcOrd="0" destOrd="0" presId="urn:microsoft.com/office/officeart/2005/8/layout/hList1"/>
    <dgm:cxn modelId="{6292066A-804D-4F3C-893D-EED48F88150C}" srcId="{1712CE0B-E9AC-4D58-BE28-93DA441EA569}" destId="{659EAA37-CB74-4938-8698-C1F43E1077F8}" srcOrd="2" destOrd="0" parTransId="{143728D0-08E9-4AF8-A2D7-3A8BB240FC64}" sibTransId="{36EFCF0C-1B83-4D43-914C-80CF52F31756}"/>
    <dgm:cxn modelId="{E6712F8F-5BFA-4E0A-9527-75CC09FAFC48}" srcId="{1712CE0B-E9AC-4D58-BE28-93DA441EA569}" destId="{C24B349E-AB30-462B-B8E3-2B9DE8AED080}" srcOrd="1" destOrd="0" parTransId="{DFEAD004-43A7-4818-97C8-C3746603FE55}" sibTransId="{BB1C4349-2888-4B3F-8C88-6243F8A903AF}"/>
    <dgm:cxn modelId="{F7BA2993-7834-44B4-B23E-2A7720D26847}" srcId="{FEC813CA-43AA-4A68-9C5B-93090235CB06}" destId="{E069CD6C-627C-4A0F-99F3-CBEA1A6CAE7A}" srcOrd="0" destOrd="0" parTransId="{CE4DC259-4C2E-4655-98A1-FBA91F363C15}" sibTransId="{17B714EF-07B7-4C4C-B7C8-C810866C7FEC}"/>
    <dgm:cxn modelId="{3CD180A2-C952-4428-A54A-F7E529627959}" srcId="{E069CD6C-627C-4A0F-99F3-CBEA1A6CAE7A}" destId="{B405EFD3-9CF7-4B06-89DF-F6E45C9AC8BA}" srcOrd="0" destOrd="0" parTransId="{ED010743-99D1-48A4-A661-4451325157BF}" sibTransId="{18B020AD-8822-416D-8E33-8CE853D99F12}"/>
    <dgm:cxn modelId="{92020DB3-AF57-43A1-ADCB-AC35C43D31E2}" type="presOf" srcId="{E22948F7-6722-45EF-8598-BC36ACB6C82A}" destId="{C3260E0D-5929-47A6-B2CD-72B15E0A30F1}" srcOrd="0" destOrd="0" presId="urn:microsoft.com/office/officeart/2005/8/layout/hList1"/>
    <dgm:cxn modelId="{708106BA-4FF1-4352-8CFB-5756309260C3}" srcId="{FEC813CA-43AA-4A68-9C5B-93090235CB06}" destId="{1712CE0B-E9AC-4D58-BE28-93DA441EA569}" srcOrd="1" destOrd="0" parTransId="{D0B5FB71-C2BF-4EBA-872F-37E702AF9ECA}" sibTransId="{EDAC9C95-DCF1-418A-B7BA-691A86A7F512}"/>
    <dgm:cxn modelId="{1FE869D1-D65F-4939-979B-FE891071AA35}" type="presOf" srcId="{C24B349E-AB30-462B-B8E3-2B9DE8AED080}" destId="{C3260E0D-5929-47A6-B2CD-72B15E0A30F1}" srcOrd="0" destOrd="1" presId="urn:microsoft.com/office/officeart/2005/8/layout/hList1"/>
    <dgm:cxn modelId="{D0568FEE-E408-4363-9284-CF9697537D99}" srcId="{1712CE0B-E9AC-4D58-BE28-93DA441EA569}" destId="{E22948F7-6722-45EF-8598-BC36ACB6C82A}" srcOrd="0" destOrd="0" parTransId="{C2DA5C45-30F4-4A02-8D27-A3A88C9C77BB}" sibTransId="{16960067-DDBF-4495-833E-48CC1819C9F7}"/>
    <dgm:cxn modelId="{7DB2E2EE-DCE6-4F35-8910-E929D9112525}" type="presOf" srcId="{B405EFD3-9CF7-4B06-89DF-F6E45C9AC8BA}" destId="{D836C0F8-5BC1-430F-BC78-E40305604D36}" srcOrd="0" destOrd="0" presId="urn:microsoft.com/office/officeart/2005/8/layout/hList1"/>
    <dgm:cxn modelId="{DC4362F2-2C67-4508-B323-1921AD62C127}" type="presOf" srcId="{FEC813CA-43AA-4A68-9C5B-93090235CB06}" destId="{888F5F95-C717-4197-8B1D-C0967590B87E}" srcOrd="0" destOrd="0" presId="urn:microsoft.com/office/officeart/2005/8/layout/hList1"/>
    <dgm:cxn modelId="{DDB6F0F4-3AB0-48C9-8EEE-0CB9CA27E54D}" type="presOf" srcId="{1F137CED-3907-4D68-BFB7-2F0E66632989}" destId="{D836C0F8-5BC1-430F-BC78-E40305604D36}" srcOrd="0" destOrd="2" presId="urn:microsoft.com/office/officeart/2005/8/layout/hList1"/>
    <dgm:cxn modelId="{02D23DFB-C9FE-42A9-9F15-E402A903DB2F}" srcId="{E069CD6C-627C-4A0F-99F3-CBEA1A6CAE7A}" destId="{1F137CED-3907-4D68-BFB7-2F0E66632989}" srcOrd="2" destOrd="0" parTransId="{73180386-D4F8-4BF6-94E9-EABFE1280C75}" sibTransId="{76F5F77B-D270-485C-8768-1ABC59558844}"/>
    <dgm:cxn modelId="{BFAC2AED-F482-4091-B4AB-F050530EF3D8}" type="presParOf" srcId="{888F5F95-C717-4197-8B1D-C0967590B87E}" destId="{C269CAA6-7622-4A89-AE82-35D49FB666C9}" srcOrd="0" destOrd="0" presId="urn:microsoft.com/office/officeart/2005/8/layout/hList1"/>
    <dgm:cxn modelId="{77137DA6-345C-4322-8059-1BA4BB3F1128}" type="presParOf" srcId="{C269CAA6-7622-4A89-AE82-35D49FB666C9}" destId="{CF1D60D0-D31A-4AB4-8068-58461D95F5BA}" srcOrd="0" destOrd="0" presId="urn:microsoft.com/office/officeart/2005/8/layout/hList1"/>
    <dgm:cxn modelId="{8AECA815-581B-461E-A0CC-599E54B68ECE}" type="presParOf" srcId="{C269CAA6-7622-4A89-AE82-35D49FB666C9}" destId="{D836C0F8-5BC1-430F-BC78-E40305604D36}" srcOrd="1" destOrd="0" presId="urn:microsoft.com/office/officeart/2005/8/layout/hList1"/>
    <dgm:cxn modelId="{9AFBD64B-BD33-4602-B840-68F446399EDF}" type="presParOf" srcId="{888F5F95-C717-4197-8B1D-C0967590B87E}" destId="{67569209-4EBA-43FA-832E-2B8F45A2BBA3}" srcOrd="1" destOrd="0" presId="urn:microsoft.com/office/officeart/2005/8/layout/hList1"/>
    <dgm:cxn modelId="{02EE6387-0D50-47E7-9DC1-468D1233177F}" type="presParOf" srcId="{888F5F95-C717-4197-8B1D-C0967590B87E}" destId="{39DAB9DA-127F-4DEB-A151-B74B1F542E1F}" srcOrd="2" destOrd="0" presId="urn:microsoft.com/office/officeart/2005/8/layout/hList1"/>
    <dgm:cxn modelId="{5727C431-8431-4F2B-A85C-8C9D0EC48B7D}" type="presParOf" srcId="{39DAB9DA-127F-4DEB-A151-B74B1F542E1F}" destId="{E53506C4-1BEE-40EF-BBED-F270BF73FC74}" srcOrd="0" destOrd="0" presId="urn:microsoft.com/office/officeart/2005/8/layout/hList1"/>
    <dgm:cxn modelId="{1F597D65-2D43-49DA-8A89-E6A70F3870CE}" type="presParOf" srcId="{39DAB9DA-127F-4DEB-A151-B74B1F542E1F}" destId="{C3260E0D-5929-47A6-B2CD-72B15E0A30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20664-37F5-4FF0-9CC4-F2C167AD750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F410BD-807E-4941-8AC5-30187BE82CDC}">
      <dgm:prSet custT="1"/>
      <dgm:spPr/>
      <dgm:t>
        <a:bodyPr/>
        <a:lstStyle/>
        <a:p>
          <a:pPr rtl="0"/>
          <a:r>
            <a:rPr lang="en-US" sz="2000" dirty="0"/>
            <a:t>Parents and students can monitor grades, attendance, and discipline through Home Access Center (HAC). </a:t>
          </a:r>
        </a:p>
      </dgm:t>
    </dgm:pt>
    <dgm:pt modelId="{7676129B-AE62-42BA-9AE0-46B9486A60BA}" type="parTrans" cxnId="{2A693BA2-44D8-4C94-AA70-CE5C36E9AB88}">
      <dgm:prSet/>
      <dgm:spPr/>
      <dgm:t>
        <a:bodyPr/>
        <a:lstStyle/>
        <a:p>
          <a:endParaRPr lang="en-US"/>
        </a:p>
      </dgm:t>
    </dgm:pt>
    <dgm:pt modelId="{6C949CEA-9F36-4A4F-AD8A-988E314889B3}" type="sibTrans" cxnId="{2A693BA2-44D8-4C94-AA70-CE5C36E9AB88}">
      <dgm:prSet/>
      <dgm:spPr/>
      <dgm:t>
        <a:bodyPr/>
        <a:lstStyle/>
        <a:p>
          <a:endParaRPr lang="en-US"/>
        </a:p>
      </dgm:t>
    </dgm:pt>
    <dgm:pt modelId="{2E02D9F4-A458-4D0D-9DAA-69DDCC10466C}">
      <dgm:prSet custT="1"/>
      <dgm:spPr/>
      <dgm:t>
        <a:bodyPr/>
        <a:lstStyle/>
        <a:p>
          <a:pPr rtl="0"/>
          <a:r>
            <a:rPr lang="en-US" sz="2000" dirty="0"/>
            <a:t>Parents can pick up their user name and password for HAC in the front office with an ID. </a:t>
          </a:r>
        </a:p>
      </dgm:t>
    </dgm:pt>
    <dgm:pt modelId="{AF4BDD2D-4037-45B7-87B8-F1A9F5EA0AD5}" type="parTrans" cxnId="{272A4A98-92BD-4D0A-BC7D-6879FE8D6A11}">
      <dgm:prSet/>
      <dgm:spPr/>
      <dgm:t>
        <a:bodyPr/>
        <a:lstStyle/>
        <a:p>
          <a:endParaRPr lang="en-US"/>
        </a:p>
      </dgm:t>
    </dgm:pt>
    <dgm:pt modelId="{CF8B2E61-FA31-4E30-B90D-80E4E176C6AF}" type="sibTrans" cxnId="{272A4A98-92BD-4D0A-BC7D-6879FE8D6A11}">
      <dgm:prSet/>
      <dgm:spPr/>
      <dgm:t>
        <a:bodyPr/>
        <a:lstStyle/>
        <a:p>
          <a:endParaRPr lang="en-US"/>
        </a:p>
      </dgm:t>
    </dgm:pt>
    <dgm:pt modelId="{12C4DFC7-1592-491D-9CCA-2613282DCF8B}">
      <dgm:prSet custT="1"/>
      <dgm:spPr/>
      <dgm:t>
        <a:bodyPr/>
        <a:lstStyle/>
        <a:p>
          <a:pPr rtl="0"/>
          <a:r>
            <a:rPr lang="en-US" sz="1800" dirty="0"/>
            <a:t>Students can also access their grades through Student Access Center. </a:t>
          </a:r>
        </a:p>
        <a:p>
          <a:pPr rtl="0"/>
          <a:r>
            <a:rPr lang="en-US" sz="1800" dirty="0"/>
            <a:t>User name –</a:t>
          </a:r>
          <a:r>
            <a:rPr lang="en-US" sz="1800" dirty="0" err="1"/>
            <a:t>xxxxxxxxxx</a:t>
          </a:r>
          <a:r>
            <a:rPr lang="en-US" sz="1800" dirty="0"/>
            <a:t>  (x represents student’s 10-digit student ID) Password – DOB (MMDDYYY format)</a:t>
          </a:r>
        </a:p>
      </dgm:t>
    </dgm:pt>
    <dgm:pt modelId="{C90A45B8-2B53-42AC-B6AA-D427C6DD962A}" type="parTrans" cxnId="{C2052D7A-7945-4FFD-B462-412EA7EA68C5}">
      <dgm:prSet/>
      <dgm:spPr/>
      <dgm:t>
        <a:bodyPr/>
        <a:lstStyle/>
        <a:p>
          <a:endParaRPr lang="en-US"/>
        </a:p>
      </dgm:t>
    </dgm:pt>
    <dgm:pt modelId="{65199898-AB71-4FB8-A011-99F290BD62DD}" type="sibTrans" cxnId="{C2052D7A-7945-4FFD-B462-412EA7EA68C5}">
      <dgm:prSet/>
      <dgm:spPr/>
      <dgm:t>
        <a:bodyPr/>
        <a:lstStyle/>
        <a:p>
          <a:endParaRPr lang="en-US"/>
        </a:p>
      </dgm:t>
    </dgm:pt>
    <dgm:pt modelId="{4746FECE-88F9-4EE5-A460-B63AA57FD3EF}">
      <dgm:prSet custT="1"/>
      <dgm:spPr/>
      <dgm:t>
        <a:bodyPr/>
        <a:lstStyle/>
        <a:p>
          <a:r>
            <a:rPr lang="en-US" sz="1800" dirty="0"/>
            <a:t>Go to www.fultonschools. org -&gt; Students and Parents -&gt; Click on “Home Access Center” link.</a:t>
          </a:r>
        </a:p>
      </dgm:t>
    </dgm:pt>
    <dgm:pt modelId="{71F21D8E-F69C-4BED-BAFF-2AA7AC5E2485}" type="parTrans" cxnId="{952638B7-91E2-4625-AF43-585DCA6FC9C3}">
      <dgm:prSet/>
      <dgm:spPr/>
      <dgm:t>
        <a:bodyPr/>
        <a:lstStyle/>
        <a:p>
          <a:endParaRPr lang="en-US"/>
        </a:p>
      </dgm:t>
    </dgm:pt>
    <dgm:pt modelId="{C01A18C0-0189-4430-B6E9-083DA265EA01}" type="sibTrans" cxnId="{952638B7-91E2-4625-AF43-585DCA6FC9C3}">
      <dgm:prSet/>
      <dgm:spPr/>
      <dgm:t>
        <a:bodyPr/>
        <a:lstStyle/>
        <a:p>
          <a:endParaRPr lang="en-US"/>
        </a:p>
      </dgm:t>
    </dgm:pt>
    <dgm:pt modelId="{BCCF9E9A-BDFD-499A-8F65-0D7FF40FBA10}" type="pres">
      <dgm:prSet presAssocID="{BA320664-37F5-4FF0-9CC4-F2C167AD7500}" presName="linear" presStyleCnt="0">
        <dgm:presLayoutVars>
          <dgm:animLvl val="lvl"/>
          <dgm:resizeHandles val="exact"/>
        </dgm:presLayoutVars>
      </dgm:prSet>
      <dgm:spPr/>
    </dgm:pt>
    <dgm:pt modelId="{39B80408-5759-4C26-8F35-D4DCB3852B87}" type="pres">
      <dgm:prSet presAssocID="{0BF410BD-807E-4941-8AC5-30187BE82CD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AD29B2-3FAD-47E1-8CAB-ADC116E82843}" type="pres">
      <dgm:prSet presAssocID="{6C949CEA-9F36-4A4F-AD8A-988E314889B3}" presName="spacer" presStyleCnt="0"/>
      <dgm:spPr/>
    </dgm:pt>
    <dgm:pt modelId="{0A587C8B-B013-43C9-B35B-B080BFF7293D}" type="pres">
      <dgm:prSet presAssocID="{2E02D9F4-A458-4D0D-9DAA-69DDCC10466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3E66F5-6959-45F9-AC90-9D21EFF4BFC2}" type="pres">
      <dgm:prSet presAssocID="{CF8B2E61-FA31-4E30-B90D-80E4E176C6AF}" presName="spacer" presStyleCnt="0"/>
      <dgm:spPr/>
    </dgm:pt>
    <dgm:pt modelId="{3C5720C7-BAE5-4EF7-B77B-683DB9B43495}" type="pres">
      <dgm:prSet presAssocID="{12C4DFC7-1592-491D-9CCA-2613282DCF8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0C4825D-067E-4DD9-A3C1-5C5BAE975C6B}" type="pres">
      <dgm:prSet presAssocID="{65199898-AB71-4FB8-A011-99F290BD62DD}" presName="spacer" presStyleCnt="0"/>
      <dgm:spPr/>
    </dgm:pt>
    <dgm:pt modelId="{4CFC8340-8328-466F-9500-7FF8FD83D403}" type="pres">
      <dgm:prSet presAssocID="{4746FECE-88F9-4EE5-A460-B63AA57FD3EF}" presName="parentText" presStyleLbl="node1" presStyleIdx="3" presStyleCnt="4" custLinFactNeighborX="-926" custLinFactNeighborY="54326">
        <dgm:presLayoutVars>
          <dgm:chMax val="0"/>
          <dgm:bulletEnabled val="1"/>
        </dgm:presLayoutVars>
      </dgm:prSet>
      <dgm:spPr/>
    </dgm:pt>
  </dgm:ptLst>
  <dgm:cxnLst>
    <dgm:cxn modelId="{60D7712E-E977-411E-A7C3-6AEEABF29C31}" type="presOf" srcId="{2E02D9F4-A458-4D0D-9DAA-69DDCC10466C}" destId="{0A587C8B-B013-43C9-B35B-B080BFF7293D}" srcOrd="0" destOrd="0" presId="urn:microsoft.com/office/officeart/2005/8/layout/vList2"/>
    <dgm:cxn modelId="{1E59B339-9C6D-4682-924A-4AF293B391C3}" type="presOf" srcId="{4746FECE-88F9-4EE5-A460-B63AA57FD3EF}" destId="{4CFC8340-8328-466F-9500-7FF8FD83D403}" srcOrd="0" destOrd="0" presId="urn:microsoft.com/office/officeart/2005/8/layout/vList2"/>
    <dgm:cxn modelId="{C2052D7A-7945-4FFD-B462-412EA7EA68C5}" srcId="{BA320664-37F5-4FF0-9CC4-F2C167AD7500}" destId="{12C4DFC7-1592-491D-9CCA-2613282DCF8B}" srcOrd="2" destOrd="0" parTransId="{C90A45B8-2B53-42AC-B6AA-D427C6DD962A}" sibTransId="{65199898-AB71-4FB8-A011-99F290BD62DD}"/>
    <dgm:cxn modelId="{272A4A98-92BD-4D0A-BC7D-6879FE8D6A11}" srcId="{BA320664-37F5-4FF0-9CC4-F2C167AD7500}" destId="{2E02D9F4-A458-4D0D-9DAA-69DDCC10466C}" srcOrd="1" destOrd="0" parTransId="{AF4BDD2D-4037-45B7-87B8-F1A9F5EA0AD5}" sibTransId="{CF8B2E61-FA31-4E30-B90D-80E4E176C6AF}"/>
    <dgm:cxn modelId="{2A693BA2-44D8-4C94-AA70-CE5C36E9AB88}" srcId="{BA320664-37F5-4FF0-9CC4-F2C167AD7500}" destId="{0BF410BD-807E-4941-8AC5-30187BE82CDC}" srcOrd="0" destOrd="0" parTransId="{7676129B-AE62-42BA-9AE0-46B9486A60BA}" sibTransId="{6C949CEA-9F36-4A4F-AD8A-988E314889B3}"/>
    <dgm:cxn modelId="{EED761A5-2EEF-4B24-A0EF-3A61855E7953}" type="presOf" srcId="{0BF410BD-807E-4941-8AC5-30187BE82CDC}" destId="{39B80408-5759-4C26-8F35-D4DCB3852B87}" srcOrd="0" destOrd="0" presId="urn:microsoft.com/office/officeart/2005/8/layout/vList2"/>
    <dgm:cxn modelId="{952638B7-91E2-4625-AF43-585DCA6FC9C3}" srcId="{BA320664-37F5-4FF0-9CC4-F2C167AD7500}" destId="{4746FECE-88F9-4EE5-A460-B63AA57FD3EF}" srcOrd="3" destOrd="0" parTransId="{71F21D8E-F69C-4BED-BAFF-2AA7AC5E2485}" sibTransId="{C01A18C0-0189-4430-B6E9-083DA265EA01}"/>
    <dgm:cxn modelId="{AE1691B7-A0D4-4587-ABD9-7B9AC4C7A58D}" type="presOf" srcId="{12C4DFC7-1592-491D-9CCA-2613282DCF8B}" destId="{3C5720C7-BAE5-4EF7-B77B-683DB9B43495}" srcOrd="0" destOrd="0" presId="urn:microsoft.com/office/officeart/2005/8/layout/vList2"/>
    <dgm:cxn modelId="{9055C7EB-DE1B-43D6-8B99-09C289563B74}" type="presOf" srcId="{BA320664-37F5-4FF0-9CC4-F2C167AD7500}" destId="{BCCF9E9A-BDFD-499A-8F65-0D7FF40FBA10}" srcOrd="0" destOrd="0" presId="urn:microsoft.com/office/officeart/2005/8/layout/vList2"/>
    <dgm:cxn modelId="{0B1BA6F2-D6D7-497B-87C3-C94F145784B2}" type="presParOf" srcId="{BCCF9E9A-BDFD-499A-8F65-0D7FF40FBA10}" destId="{39B80408-5759-4C26-8F35-D4DCB3852B87}" srcOrd="0" destOrd="0" presId="urn:microsoft.com/office/officeart/2005/8/layout/vList2"/>
    <dgm:cxn modelId="{F30A93B7-A762-4242-BEE9-83E5797C86D6}" type="presParOf" srcId="{BCCF9E9A-BDFD-499A-8F65-0D7FF40FBA10}" destId="{CBAD29B2-3FAD-47E1-8CAB-ADC116E82843}" srcOrd="1" destOrd="0" presId="urn:microsoft.com/office/officeart/2005/8/layout/vList2"/>
    <dgm:cxn modelId="{2131D8C3-CB93-4084-88DF-AE19B8823DD9}" type="presParOf" srcId="{BCCF9E9A-BDFD-499A-8F65-0D7FF40FBA10}" destId="{0A587C8B-B013-43C9-B35B-B080BFF7293D}" srcOrd="2" destOrd="0" presId="urn:microsoft.com/office/officeart/2005/8/layout/vList2"/>
    <dgm:cxn modelId="{511514BA-1C88-4548-A552-C11102F60F51}" type="presParOf" srcId="{BCCF9E9A-BDFD-499A-8F65-0D7FF40FBA10}" destId="{B23E66F5-6959-45F9-AC90-9D21EFF4BFC2}" srcOrd="3" destOrd="0" presId="urn:microsoft.com/office/officeart/2005/8/layout/vList2"/>
    <dgm:cxn modelId="{4AE61859-D807-4E2C-8629-23D8D41AE6CA}" type="presParOf" srcId="{BCCF9E9A-BDFD-499A-8F65-0D7FF40FBA10}" destId="{3C5720C7-BAE5-4EF7-B77B-683DB9B43495}" srcOrd="4" destOrd="0" presId="urn:microsoft.com/office/officeart/2005/8/layout/vList2"/>
    <dgm:cxn modelId="{1F1DF774-7ABF-4CC1-B42C-D1A7335294BE}" type="presParOf" srcId="{BCCF9E9A-BDFD-499A-8F65-0D7FF40FBA10}" destId="{B0C4825D-067E-4DD9-A3C1-5C5BAE975C6B}" srcOrd="5" destOrd="0" presId="urn:microsoft.com/office/officeart/2005/8/layout/vList2"/>
    <dgm:cxn modelId="{E6D9ABBC-4AA8-429D-892C-628A201EFFB8}" type="presParOf" srcId="{BCCF9E9A-BDFD-499A-8F65-0D7FF40FBA10}" destId="{4CFC8340-8328-466F-9500-7FF8FD83D4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0BA12-67CB-4797-9FF6-E14C4BDB351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F4D5713-F807-4A9B-8B51-840F2B999CA5}">
      <dgm:prSet/>
      <dgm:spPr/>
      <dgm:t>
        <a:bodyPr/>
        <a:lstStyle/>
        <a:p>
          <a:pPr rtl="0"/>
          <a:r>
            <a:rPr lang="en-US" dirty="0"/>
            <a:t>Questions about student grades, assignments, course content, classroom consequences, etc. should be directed to the </a:t>
          </a:r>
          <a:r>
            <a:rPr lang="en-US" u="sng" dirty="0"/>
            <a:t>teacher</a:t>
          </a:r>
          <a:r>
            <a:rPr lang="en-US" dirty="0"/>
            <a:t> first.</a:t>
          </a:r>
        </a:p>
      </dgm:t>
    </dgm:pt>
    <dgm:pt modelId="{3F5DA43A-793E-40FE-9C9F-9A310CEA9AC3}" type="parTrans" cxnId="{3ABDAE6B-98EF-495D-ABE1-6F2553C4D08A}">
      <dgm:prSet/>
      <dgm:spPr/>
      <dgm:t>
        <a:bodyPr/>
        <a:lstStyle/>
        <a:p>
          <a:endParaRPr lang="en-US"/>
        </a:p>
      </dgm:t>
    </dgm:pt>
    <dgm:pt modelId="{D1A049C2-99F8-4F29-BB74-C02A817C4ADA}" type="sibTrans" cxnId="{3ABDAE6B-98EF-495D-ABE1-6F2553C4D08A}">
      <dgm:prSet/>
      <dgm:spPr/>
      <dgm:t>
        <a:bodyPr/>
        <a:lstStyle/>
        <a:p>
          <a:endParaRPr lang="en-US"/>
        </a:p>
      </dgm:t>
    </dgm:pt>
    <dgm:pt modelId="{F9C4DB8F-891D-4641-8CFC-52A4FE601CE3}">
      <dgm:prSet/>
      <dgm:spPr/>
      <dgm:t>
        <a:bodyPr/>
        <a:lstStyle/>
        <a:p>
          <a:pPr rtl="0"/>
          <a:r>
            <a:rPr lang="en-US" dirty="0"/>
            <a:t>The counselor can be contacted for support in scheduling meetings with all teachers or general academic support.</a:t>
          </a:r>
        </a:p>
      </dgm:t>
    </dgm:pt>
    <dgm:pt modelId="{A9E2B5A3-2A71-438B-9F9D-E5267779231C}" type="parTrans" cxnId="{65E89577-7DDD-45DF-B587-25A2D871A4D8}">
      <dgm:prSet/>
      <dgm:spPr/>
      <dgm:t>
        <a:bodyPr/>
        <a:lstStyle/>
        <a:p>
          <a:endParaRPr lang="en-US"/>
        </a:p>
      </dgm:t>
    </dgm:pt>
    <dgm:pt modelId="{13616D20-A0B7-4A75-B250-787271670E90}" type="sibTrans" cxnId="{65E89577-7DDD-45DF-B587-25A2D871A4D8}">
      <dgm:prSet/>
      <dgm:spPr/>
      <dgm:t>
        <a:bodyPr/>
        <a:lstStyle/>
        <a:p>
          <a:endParaRPr lang="en-US"/>
        </a:p>
      </dgm:t>
    </dgm:pt>
    <dgm:pt modelId="{4D35F599-C6B1-4230-A456-4D4361AA6EDA}">
      <dgm:prSet/>
      <dgm:spPr/>
      <dgm:t>
        <a:bodyPr/>
        <a:lstStyle/>
        <a:p>
          <a:pPr rtl="0"/>
          <a:r>
            <a:rPr lang="en-US" dirty="0"/>
            <a:t>Administrators are available for academic support after contact has been initiated with the teacher.</a:t>
          </a:r>
        </a:p>
      </dgm:t>
    </dgm:pt>
    <dgm:pt modelId="{2702B22E-139C-4153-9213-9D1CFBA737EA}" type="parTrans" cxnId="{8ECD32A2-1424-4462-81B0-3118BF87D108}">
      <dgm:prSet/>
      <dgm:spPr/>
      <dgm:t>
        <a:bodyPr/>
        <a:lstStyle/>
        <a:p>
          <a:endParaRPr lang="en-US"/>
        </a:p>
      </dgm:t>
    </dgm:pt>
    <dgm:pt modelId="{191E2C38-01BA-4BBB-981B-D68547002336}" type="sibTrans" cxnId="{8ECD32A2-1424-4462-81B0-3118BF87D108}">
      <dgm:prSet/>
      <dgm:spPr/>
      <dgm:t>
        <a:bodyPr/>
        <a:lstStyle/>
        <a:p>
          <a:endParaRPr lang="en-US"/>
        </a:p>
      </dgm:t>
    </dgm:pt>
    <dgm:pt modelId="{021A9225-FFC3-49B6-8680-796BD319A3EA}" type="pres">
      <dgm:prSet presAssocID="{1290BA12-67CB-4797-9FF6-E14C4BDB3517}" presName="linear" presStyleCnt="0">
        <dgm:presLayoutVars>
          <dgm:animLvl val="lvl"/>
          <dgm:resizeHandles val="exact"/>
        </dgm:presLayoutVars>
      </dgm:prSet>
      <dgm:spPr/>
    </dgm:pt>
    <dgm:pt modelId="{1FAE5E7A-F7E8-49E5-984B-98089C65BFB6}" type="pres">
      <dgm:prSet presAssocID="{1F4D5713-F807-4A9B-8B51-840F2B999C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A6D6E5-B0DD-45DF-9A39-0EBDFC5DCDBC}" type="pres">
      <dgm:prSet presAssocID="{D1A049C2-99F8-4F29-BB74-C02A817C4ADA}" presName="spacer" presStyleCnt="0"/>
      <dgm:spPr/>
    </dgm:pt>
    <dgm:pt modelId="{63190026-DB04-4518-991C-DA52BD9D848B}" type="pres">
      <dgm:prSet presAssocID="{F9C4DB8F-891D-4641-8CFC-52A4FE601C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2BEE2D-CC02-4757-8973-03A73200038A}" type="pres">
      <dgm:prSet presAssocID="{13616D20-A0B7-4A75-B250-787271670E90}" presName="spacer" presStyleCnt="0"/>
      <dgm:spPr/>
    </dgm:pt>
    <dgm:pt modelId="{0D4471A2-4558-4FA3-8521-744B0DF6E6CC}" type="pres">
      <dgm:prSet presAssocID="{4D35F599-C6B1-4230-A456-4D4361AA6ED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468518-72CB-4054-B77C-C4275096D0F3}" type="presOf" srcId="{4D35F599-C6B1-4230-A456-4D4361AA6EDA}" destId="{0D4471A2-4558-4FA3-8521-744B0DF6E6CC}" srcOrd="0" destOrd="0" presId="urn:microsoft.com/office/officeart/2005/8/layout/vList2"/>
    <dgm:cxn modelId="{F83A2160-4683-4A68-B9AC-AB04725DF13D}" type="presOf" srcId="{1F4D5713-F807-4A9B-8B51-840F2B999CA5}" destId="{1FAE5E7A-F7E8-49E5-984B-98089C65BFB6}" srcOrd="0" destOrd="0" presId="urn:microsoft.com/office/officeart/2005/8/layout/vList2"/>
    <dgm:cxn modelId="{3ABDAE6B-98EF-495D-ABE1-6F2553C4D08A}" srcId="{1290BA12-67CB-4797-9FF6-E14C4BDB3517}" destId="{1F4D5713-F807-4A9B-8B51-840F2B999CA5}" srcOrd="0" destOrd="0" parTransId="{3F5DA43A-793E-40FE-9C9F-9A310CEA9AC3}" sibTransId="{D1A049C2-99F8-4F29-BB74-C02A817C4ADA}"/>
    <dgm:cxn modelId="{65E89577-7DDD-45DF-B587-25A2D871A4D8}" srcId="{1290BA12-67CB-4797-9FF6-E14C4BDB3517}" destId="{F9C4DB8F-891D-4641-8CFC-52A4FE601CE3}" srcOrd="1" destOrd="0" parTransId="{A9E2B5A3-2A71-438B-9F9D-E5267779231C}" sibTransId="{13616D20-A0B7-4A75-B250-787271670E90}"/>
    <dgm:cxn modelId="{1CEB529D-4184-4838-834D-796A6BD490A2}" type="presOf" srcId="{F9C4DB8F-891D-4641-8CFC-52A4FE601CE3}" destId="{63190026-DB04-4518-991C-DA52BD9D848B}" srcOrd="0" destOrd="0" presId="urn:microsoft.com/office/officeart/2005/8/layout/vList2"/>
    <dgm:cxn modelId="{8ECD32A2-1424-4462-81B0-3118BF87D108}" srcId="{1290BA12-67CB-4797-9FF6-E14C4BDB3517}" destId="{4D35F599-C6B1-4230-A456-4D4361AA6EDA}" srcOrd="2" destOrd="0" parTransId="{2702B22E-139C-4153-9213-9D1CFBA737EA}" sibTransId="{191E2C38-01BA-4BBB-981B-D68547002336}"/>
    <dgm:cxn modelId="{6F2C8FDE-D533-4CAA-B398-31FC404A7D55}" type="presOf" srcId="{1290BA12-67CB-4797-9FF6-E14C4BDB3517}" destId="{021A9225-FFC3-49B6-8680-796BD319A3EA}" srcOrd="0" destOrd="0" presId="urn:microsoft.com/office/officeart/2005/8/layout/vList2"/>
    <dgm:cxn modelId="{40CDAA89-2152-48C2-8DF5-F2F732E09006}" type="presParOf" srcId="{021A9225-FFC3-49B6-8680-796BD319A3EA}" destId="{1FAE5E7A-F7E8-49E5-984B-98089C65BFB6}" srcOrd="0" destOrd="0" presId="urn:microsoft.com/office/officeart/2005/8/layout/vList2"/>
    <dgm:cxn modelId="{D4EC1497-E848-420C-8158-210CCE4020AA}" type="presParOf" srcId="{021A9225-FFC3-49B6-8680-796BD319A3EA}" destId="{40A6D6E5-B0DD-45DF-9A39-0EBDFC5DCDBC}" srcOrd="1" destOrd="0" presId="urn:microsoft.com/office/officeart/2005/8/layout/vList2"/>
    <dgm:cxn modelId="{96470952-710D-4C1C-B971-ABA4997ED608}" type="presParOf" srcId="{021A9225-FFC3-49B6-8680-796BD319A3EA}" destId="{63190026-DB04-4518-991C-DA52BD9D848B}" srcOrd="2" destOrd="0" presId="urn:microsoft.com/office/officeart/2005/8/layout/vList2"/>
    <dgm:cxn modelId="{103BE2EB-2F43-4C21-BA44-4DFD46220B8A}" type="presParOf" srcId="{021A9225-FFC3-49B6-8680-796BD319A3EA}" destId="{BA2BEE2D-CC02-4757-8973-03A73200038A}" srcOrd="3" destOrd="0" presId="urn:microsoft.com/office/officeart/2005/8/layout/vList2"/>
    <dgm:cxn modelId="{66328819-DFC2-4C12-8780-090AA077E9C9}" type="presParOf" srcId="{021A9225-FFC3-49B6-8680-796BD319A3EA}" destId="{0D4471A2-4558-4FA3-8521-744B0DF6E6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0BA12-67CB-4797-9FF6-E14C4BDB351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021A9225-FFC3-49B6-8680-796BD319A3EA}" type="pres">
      <dgm:prSet presAssocID="{1290BA12-67CB-4797-9FF6-E14C4BDB351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6F2C8FDE-D533-4CAA-B398-31FC404A7D55}" type="presOf" srcId="{1290BA12-67CB-4797-9FF6-E14C4BDB3517}" destId="{021A9225-FFC3-49B6-8680-796BD319A3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75F130-E551-4BF1-826A-9DE04A705086}" type="doc">
      <dgm:prSet loTypeId="urn:microsoft.com/office/officeart/2005/8/layout/hierarchy3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2B3412B-FEAB-4991-A3AC-2DD96C2BF9E0}">
      <dgm:prSet custT="1"/>
      <dgm:spPr/>
      <dgm:t>
        <a:bodyPr/>
        <a:lstStyle/>
        <a:p>
          <a:pPr rtl="0"/>
          <a:r>
            <a:rPr lang="en-US" sz="2400" b="1" dirty="0"/>
            <a:t>On-Level</a:t>
          </a:r>
        </a:p>
      </dgm:t>
    </dgm:pt>
    <dgm:pt modelId="{2F11FC32-95FB-484A-8C80-86DF819900D5}" type="parTrans" cxnId="{6A54481D-C4D9-4B66-8893-220E3F254A5D}">
      <dgm:prSet/>
      <dgm:spPr/>
      <dgm:t>
        <a:bodyPr/>
        <a:lstStyle/>
        <a:p>
          <a:endParaRPr lang="en-US"/>
        </a:p>
      </dgm:t>
    </dgm:pt>
    <dgm:pt modelId="{98DED5FC-0ADE-4977-AB2C-62A423EAC08D}" type="sibTrans" cxnId="{6A54481D-C4D9-4B66-8893-220E3F254A5D}">
      <dgm:prSet/>
      <dgm:spPr/>
      <dgm:t>
        <a:bodyPr/>
        <a:lstStyle/>
        <a:p>
          <a:endParaRPr lang="en-US"/>
        </a:p>
      </dgm:t>
    </dgm:pt>
    <dgm:pt modelId="{24C78063-7BF8-4E91-8E5E-9DCD2E07FE78}">
      <dgm:prSet custT="1"/>
      <dgm:spPr/>
      <dgm:t>
        <a:bodyPr/>
        <a:lstStyle/>
        <a:p>
          <a:pPr rtl="0"/>
          <a:r>
            <a:rPr lang="en-US" sz="1400" b="1" dirty="0"/>
            <a:t>Accelerated Geometry B/Algebra 2 Honors         (9 or 10)</a:t>
          </a:r>
        </a:p>
      </dgm:t>
    </dgm:pt>
    <dgm:pt modelId="{AB05F3AF-04FA-4A9B-BFD4-E58E75119525}" type="parTrans" cxnId="{D9E746A7-7FB8-4485-848A-D82414D7777D}">
      <dgm:prSet/>
      <dgm:spPr/>
      <dgm:t>
        <a:bodyPr/>
        <a:lstStyle/>
        <a:p>
          <a:endParaRPr lang="en-US"/>
        </a:p>
      </dgm:t>
    </dgm:pt>
    <dgm:pt modelId="{96E80A35-84FC-4E43-AA02-9D238BF61E84}" type="sibTrans" cxnId="{D9E746A7-7FB8-4485-848A-D82414D7777D}">
      <dgm:prSet/>
      <dgm:spPr/>
      <dgm:t>
        <a:bodyPr/>
        <a:lstStyle/>
        <a:p>
          <a:endParaRPr lang="en-US"/>
        </a:p>
      </dgm:t>
    </dgm:pt>
    <dgm:pt modelId="{2724E459-78E6-4802-83E3-A7445AD21FBC}">
      <dgm:prSet custT="1"/>
      <dgm:spPr/>
      <dgm:t>
        <a:bodyPr/>
        <a:lstStyle/>
        <a:p>
          <a:pPr rtl="0"/>
          <a:r>
            <a:rPr lang="en-US" sz="1400" b="1" dirty="0"/>
            <a:t>Accelerated </a:t>
          </a:r>
          <a:r>
            <a:rPr lang="en-US" sz="1400" b="1"/>
            <a:t>Pre-Calculus Honors </a:t>
          </a:r>
          <a:r>
            <a:rPr lang="en-US" sz="1400" b="1" dirty="0"/>
            <a:t>(10 or 11)</a:t>
          </a:r>
        </a:p>
      </dgm:t>
    </dgm:pt>
    <dgm:pt modelId="{FBE97E2B-6CF4-4EC4-BE63-560F343B99DC}" type="parTrans" cxnId="{9791D68A-DFCA-4E17-9AE6-AC2EE38B7728}">
      <dgm:prSet/>
      <dgm:spPr/>
      <dgm:t>
        <a:bodyPr/>
        <a:lstStyle/>
        <a:p>
          <a:endParaRPr lang="en-US"/>
        </a:p>
      </dgm:t>
    </dgm:pt>
    <dgm:pt modelId="{8FB91894-4827-4F12-990B-F494B3CB649B}" type="sibTrans" cxnId="{9791D68A-DFCA-4E17-9AE6-AC2EE38B7728}">
      <dgm:prSet/>
      <dgm:spPr/>
      <dgm:t>
        <a:bodyPr/>
        <a:lstStyle/>
        <a:p>
          <a:endParaRPr lang="en-US"/>
        </a:p>
      </dgm:t>
    </dgm:pt>
    <dgm:pt modelId="{05CD7DB6-826D-4B1E-99A7-A710FB9D76EF}">
      <dgm:prSet custT="1"/>
      <dgm:spPr/>
      <dgm:t>
        <a:bodyPr/>
        <a:lstStyle/>
        <a:p>
          <a:pPr rtl="0"/>
          <a:r>
            <a:rPr lang="en-US" sz="2400" b="1" dirty="0"/>
            <a:t>Accelerated</a:t>
          </a:r>
        </a:p>
      </dgm:t>
    </dgm:pt>
    <dgm:pt modelId="{FCC9A3F3-8DAC-45E2-8A8F-579A507909C9}" type="parTrans" cxnId="{6E5530F7-A6AA-4F3F-8540-AC41748948AF}">
      <dgm:prSet/>
      <dgm:spPr/>
      <dgm:t>
        <a:bodyPr/>
        <a:lstStyle/>
        <a:p>
          <a:endParaRPr lang="en-US"/>
        </a:p>
      </dgm:t>
    </dgm:pt>
    <dgm:pt modelId="{4C144FEC-7918-47D1-AE00-8085F91700CF}" type="sibTrans" cxnId="{6E5530F7-A6AA-4F3F-8540-AC41748948AF}">
      <dgm:prSet/>
      <dgm:spPr/>
      <dgm:t>
        <a:bodyPr/>
        <a:lstStyle/>
        <a:p>
          <a:endParaRPr lang="en-US"/>
        </a:p>
      </dgm:t>
    </dgm:pt>
    <dgm:pt modelId="{ACC88FBC-9A8E-47A1-996A-6F20319319B1}">
      <dgm:prSet custT="1"/>
      <dgm:spPr/>
      <dgm:t>
        <a:bodyPr/>
        <a:lstStyle/>
        <a:p>
          <a:pPr rtl="0"/>
          <a:r>
            <a:rPr lang="en-US" sz="2400" b="1" dirty="0"/>
            <a:t>Honors</a:t>
          </a:r>
        </a:p>
      </dgm:t>
    </dgm:pt>
    <dgm:pt modelId="{EC2F7EB1-2E75-4885-AEE1-B33863D7902C}" type="parTrans" cxnId="{D5B2CA09-DEA3-409B-9923-2C92F49EF8C7}">
      <dgm:prSet/>
      <dgm:spPr/>
      <dgm:t>
        <a:bodyPr/>
        <a:lstStyle/>
        <a:p>
          <a:endParaRPr lang="en-US"/>
        </a:p>
      </dgm:t>
    </dgm:pt>
    <dgm:pt modelId="{5FFC187D-FEB9-455A-8868-5E63815201CE}" type="sibTrans" cxnId="{D5B2CA09-DEA3-409B-9923-2C92F49EF8C7}">
      <dgm:prSet/>
      <dgm:spPr/>
      <dgm:t>
        <a:bodyPr/>
        <a:lstStyle/>
        <a:p>
          <a:endParaRPr lang="en-US"/>
        </a:p>
      </dgm:t>
    </dgm:pt>
    <dgm:pt modelId="{702D8FD7-B945-4CA8-9153-D942129E1EBC}">
      <dgm:prSet custT="1"/>
      <dgm:spPr/>
      <dgm:t>
        <a:bodyPr/>
        <a:lstStyle/>
        <a:p>
          <a:pPr rtl="0"/>
          <a:r>
            <a:rPr lang="en-US" sz="1600" b="1" dirty="0"/>
            <a:t>Geometry (10)</a:t>
          </a:r>
        </a:p>
      </dgm:t>
    </dgm:pt>
    <dgm:pt modelId="{A65E2E99-BF23-4428-AAEC-FB27A89B8375}" type="parTrans" cxnId="{86DD66C2-E301-46B0-8CE1-777D4233BF3B}">
      <dgm:prSet/>
      <dgm:spPr/>
      <dgm:t>
        <a:bodyPr/>
        <a:lstStyle/>
        <a:p>
          <a:endParaRPr lang="en-US"/>
        </a:p>
      </dgm:t>
    </dgm:pt>
    <dgm:pt modelId="{D939BF0F-3345-45D2-BCE8-76A3DDD4A5C4}" type="sibTrans" cxnId="{86DD66C2-E301-46B0-8CE1-777D4233BF3B}">
      <dgm:prSet/>
      <dgm:spPr/>
      <dgm:t>
        <a:bodyPr/>
        <a:lstStyle/>
        <a:p>
          <a:endParaRPr lang="en-US"/>
        </a:p>
      </dgm:t>
    </dgm:pt>
    <dgm:pt modelId="{CB12EA24-6C51-43FB-9B97-5835329D20DC}">
      <dgm:prSet custT="1"/>
      <dgm:spPr/>
      <dgm:t>
        <a:bodyPr/>
        <a:lstStyle/>
        <a:p>
          <a:pPr rtl="0"/>
          <a:r>
            <a:rPr lang="en-US" sz="1600" b="1" dirty="0"/>
            <a:t>Algebra 2 (11)</a:t>
          </a:r>
        </a:p>
      </dgm:t>
    </dgm:pt>
    <dgm:pt modelId="{7DBD9764-3B0F-4B52-8133-A6C4D5C489CF}" type="parTrans" cxnId="{3CC84719-C0B9-4DF7-9863-44447105D3F3}">
      <dgm:prSet/>
      <dgm:spPr/>
      <dgm:t>
        <a:bodyPr/>
        <a:lstStyle/>
        <a:p>
          <a:endParaRPr lang="en-US"/>
        </a:p>
      </dgm:t>
    </dgm:pt>
    <dgm:pt modelId="{26F01A68-DB1B-4B0D-B985-BBEE430ED4F3}" type="sibTrans" cxnId="{3CC84719-C0B9-4DF7-9863-44447105D3F3}">
      <dgm:prSet/>
      <dgm:spPr/>
      <dgm:t>
        <a:bodyPr/>
        <a:lstStyle/>
        <a:p>
          <a:endParaRPr lang="en-US"/>
        </a:p>
      </dgm:t>
    </dgm:pt>
    <dgm:pt modelId="{7D3DC6AD-7BD6-4799-930C-E32DE719CF57}">
      <dgm:prSet custT="1"/>
      <dgm:spPr/>
      <dgm:t>
        <a:bodyPr/>
        <a:lstStyle/>
        <a:p>
          <a:pPr rtl="0"/>
          <a:r>
            <a:rPr lang="en-US" sz="1600" b="1" dirty="0"/>
            <a:t>Approved 4</a:t>
          </a:r>
          <a:r>
            <a:rPr lang="en-US" sz="1600" b="1" baseline="30000" dirty="0"/>
            <a:t>th</a:t>
          </a:r>
          <a:r>
            <a:rPr lang="en-US" sz="1600" b="1" dirty="0"/>
            <a:t> Math Course  (12)</a:t>
          </a:r>
        </a:p>
      </dgm:t>
    </dgm:pt>
    <dgm:pt modelId="{A3BEF451-57CC-4DF0-A9C8-2FF74C749FB3}" type="parTrans" cxnId="{DAEF5547-C678-4A20-AE4A-F47B67275A83}">
      <dgm:prSet/>
      <dgm:spPr/>
      <dgm:t>
        <a:bodyPr/>
        <a:lstStyle/>
        <a:p>
          <a:endParaRPr lang="en-US"/>
        </a:p>
      </dgm:t>
    </dgm:pt>
    <dgm:pt modelId="{417591C5-CE36-49CB-B810-291E91E7ADA5}" type="sibTrans" cxnId="{DAEF5547-C678-4A20-AE4A-F47B67275A83}">
      <dgm:prSet/>
      <dgm:spPr/>
      <dgm:t>
        <a:bodyPr/>
        <a:lstStyle/>
        <a:p>
          <a:endParaRPr lang="en-US"/>
        </a:p>
      </dgm:t>
    </dgm:pt>
    <dgm:pt modelId="{546DEC76-921C-4D1A-A740-F0D4EBFBC34C}">
      <dgm:prSet custT="1"/>
      <dgm:spPr/>
      <dgm:t>
        <a:bodyPr/>
        <a:lstStyle/>
        <a:p>
          <a:pPr rtl="0"/>
          <a:r>
            <a:rPr lang="en-US" sz="1600" b="1" dirty="0"/>
            <a:t>Algebra 2 Honors (10)</a:t>
          </a:r>
        </a:p>
      </dgm:t>
    </dgm:pt>
    <dgm:pt modelId="{4E97677D-A33A-448B-AB17-3BFF9BAD64EA}" type="parTrans" cxnId="{3454B2A3-EBB6-4DFA-9152-A0ABB5AB788D}">
      <dgm:prSet/>
      <dgm:spPr/>
      <dgm:t>
        <a:bodyPr/>
        <a:lstStyle/>
        <a:p>
          <a:endParaRPr lang="en-US"/>
        </a:p>
      </dgm:t>
    </dgm:pt>
    <dgm:pt modelId="{37AC65B7-1EB0-4E75-A832-DBA042E478EE}" type="sibTrans" cxnId="{3454B2A3-EBB6-4DFA-9152-A0ABB5AB788D}">
      <dgm:prSet/>
      <dgm:spPr/>
      <dgm:t>
        <a:bodyPr/>
        <a:lstStyle/>
        <a:p>
          <a:endParaRPr lang="en-US"/>
        </a:p>
      </dgm:t>
    </dgm:pt>
    <dgm:pt modelId="{47B5B46A-CB6F-4357-86DA-02415013EE10}">
      <dgm:prSet custT="1"/>
      <dgm:spPr/>
      <dgm:t>
        <a:bodyPr/>
        <a:lstStyle/>
        <a:p>
          <a:pPr rtl="0"/>
          <a:r>
            <a:rPr lang="en-US" sz="1600" b="1" dirty="0"/>
            <a:t>PreCalculus Honors (11)</a:t>
          </a:r>
        </a:p>
      </dgm:t>
    </dgm:pt>
    <dgm:pt modelId="{8C8930FD-52B4-489E-A45E-57438FA7CFCF}" type="parTrans" cxnId="{C032B39D-9BD8-4CCB-B7E1-2F85D94A91B9}">
      <dgm:prSet/>
      <dgm:spPr/>
      <dgm:t>
        <a:bodyPr/>
        <a:lstStyle/>
        <a:p>
          <a:endParaRPr lang="en-US"/>
        </a:p>
      </dgm:t>
    </dgm:pt>
    <dgm:pt modelId="{E0149E2E-8D40-4911-AD14-6A3E89D5AAAA}" type="sibTrans" cxnId="{C032B39D-9BD8-4CCB-B7E1-2F85D94A91B9}">
      <dgm:prSet/>
      <dgm:spPr/>
      <dgm:t>
        <a:bodyPr/>
        <a:lstStyle/>
        <a:p>
          <a:endParaRPr lang="en-US"/>
        </a:p>
      </dgm:t>
    </dgm:pt>
    <dgm:pt modelId="{89F05342-4320-43C0-8603-5482AF56CDD5}">
      <dgm:prSet custT="1"/>
      <dgm:spPr/>
      <dgm:t>
        <a:bodyPr/>
        <a:lstStyle/>
        <a:p>
          <a:pPr rtl="0"/>
          <a:r>
            <a:rPr lang="en-US" sz="1600" b="1" dirty="0"/>
            <a:t>AP Math or Dual Enrollment Math</a:t>
          </a:r>
        </a:p>
      </dgm:t>
    </dgm:pt>
    <dgm:pt modelId="{5C2765F5-EFD7-4803-AD37-74B62413FDCF}" type="parTrans" cxnId="{59790989-A760-4AA9-B089-916603FA0CB9}">
      <dgm:prSet/>
      <dgm:spPr/>
      <dgm:t>
        <a:bodyPr/>
        <a:lstStyle/>
        <a:p>
          <a:endParaRPr lang="en-US"/>
        </a:p>
      </dgm:t>
    </dgm:pt>
    <dgm:pt modelId="{FBCA90A3-7FE1-4149-A5E7-09EB5F63D015}" type="sibTrans" cxnId="{59790989-A760-4AA9-B089-916603FA0CB9}">
      <dgm:prSet/>
      <dgm:spPr/>
      <dgm:t>
        <a:bodyPr/>
        <a:lstStyle/>
        <a:p>
          <a:endParaRPr lang="en-US"/>
        </a:p>
      </dgm:t>
    </dgm:pt>
    <dgm:pt modelId="{86CBC33E-5465-4EE1-8B87-A749C1485F39}">
      <dgm:prSet custT="1"/>
      <dgm:spPr/>
      <dgm:t>
        <a:bodyPr/>
        <a:lstStyle/>
        <a:p>
          <a:pPr rtl="0"/>
          <a:r>
            <a:rPr lang="en-US" sz="1600" b="1" dirty="0"/>
            <a:t>Algebra (9)</a:t>
          </a:r>
        </a:p>
      </dgm:t>
    </dgm:pt>
    <dgm:pt modelId="{48465AE7-5350-433B-BE6E-CFC222BA47BC}" type="parTrans" cxnId="{EE8EBFB3-E08B-40E9-B443-4342989BFEA6}">
      <dgm:prSet/>
      <dgm:spPr/>
      <dgm:t>
        <a:bodyPr/>
        <a:lstStyle/>
        <a:p>
          <a:endParaRPr lang="en-US"/>
        </a:p>
      </dgm:t>
    </dgm:pt>
    <dgm:pt modelId="{DB31AA2D-F5B5-44F5-A695-B057E960E12A}" type="sibTrans" cxnId="{EE8EBFB3-E08B-40E9-B443-4342989BFEA6}">
      <dgm:prSet/>
      <dgm:spPr/>
      <dgm:t>
        <a:bodyPr/>
        <a:lstStyle/>
        <a:p>
          <a:endParaRPr lang="en-US"/>
        </a:p>
      </dgm:t>
    </dgm:pt>
    <dgm:pt modelId="{A7A58B2A-7255-463F-9289-97AC1DF2FDC7}">
      <dgm:prSet custT="1"/>
      <dgm:spPr/>
      <dgm:t>
        <a:bodyPr/>
        <a:lstStyle/>
        <a:p>
          <a:pPr rtl="0"/>
          <a:r>
            <a:rPr lang="en-US" sz="1600" b="1" dirty="0"/>
            <a:t>Algebra Honors (8)</a:t>
          </a:r>
        </a:p>
      </dgm:t>
    </dgm:pt>
    <dgm:pt modelId="{EA77FCE6-CE8E-48AD-B7A8-1DC54B9B01A5}" type="parTrans" cxnId="{C8DFEC62-227C-4FD9-9AF9-BF3A0336F743}">
      <dgm:prSet/>
      <dgm:spPr/>
      <dgm:t>
        <a:bodyPr/>
        <a:lstStyle/>
        <a:p>
          <a:endParaRPr lang="en-US"/>
        </a:p>
      </dgm:t>
    </dgm:pt>
    <dgm:pt modelId="{B50F3D67-2F51-43A6-88A2-C94B473D45C9}" type="sibTrans" cxnId="{C8DFEC62-227C-4FD9-9AF9-BF3A0336F743}">
      <dgm:prSet/>
      <dgm:spPr/>
      <dgm:t>
        <a:bodyPr/>
        <a:lstStyle/>
        <a:p>
          <a:endParaRPr lang="en-US"/>
        </a:p>
      </dgm:t>
    </dgm:pt>
    <dgm:pt modelId="{BAA20B80-8E26-45C7-9007-0DC326FDA06B}">
      <dgm:prSet custT="1"/>
      <dgm:spPr/>
      <dgm:t>
        <a:bodyPr/>
        <a:lstStyle/>
        <a:p>
          <a:pPr rtl="0"/>
          <a:r>
            <a:rPr lang="en-US" sz="1600" b="1" dirty="0"/>
            <a:t>Geometry Honors (9)</a:t>
          </a:r>
        </a:p>
      </dgm:t>
    </dgm:pt>
    <dgm:pt modelId="{D337F80B-7717-4445-99CE-737A16998F27}" type="parTrans" cxnId="{A7796F41-1374-415F-B750-2910514DD732}">
      <dgm:prSet/>
      <dgm:spPr/>
      <dgm:t>
        <a:bodyPr/>
        <a:lstStyle/>
        <a:p>
          <a:endParaRPr lang="en-US"/>
        </a:p>
      </dgm:t>
    </dgm:pt>
    <dgm:pt modelId="{6A1F2662-1E52-4079-9EC1-7779BB974BAC}" type="sibTrans" cxnId="{A7796F41-1374-415F-B750-2910514DD732}">
      <dgm:prSet/>
      <dgm:spPr/>
      <dgm:t>
        <a:bodyPr/>
        <a:lstStyle/>
        <a:p>
          <a:endParaRPr lang="en-US"/>
        </a:p>
      </dgm:t>
    </dgm:pt>
    <dgm:pt modelId="{7E58CC06-2FFC-4900-945A-75A947126A1E}">
      <dgm:prSet custT="1"/>
      <dgm:spPr/>
      <dgm:t>
        <a:bodyPr/>
        <a:lstStyle/>
        <a:p>
          <a:pPr rtl="0"/>
          <a:r>
            <a:rPr lang="en-US" sz="1400" b="1" dirty="0"/>
            <a:t>Accelerated Algebra/Geometry A Honors (8 or 9)</a:t>
          </a:r>
        </a:p>
      </dgm:t>
    </dgm:pt>
    <dgm:pt modelId="{AA17A570-CAF8-4D86-AF6C-FF4C4952ADD1}" type="parTrans" cxnId="{A68A3542-4487-4950-A5A1-6594860EF6DE}">
      <dgm:prSet/>
      <dgm:spPr/>
      <dgm:t>
        <a:bodyPr/>
        <a:lstStyle/>
        <a:p>
          <a:endParaRPr lang="en-US"/>
        </a:p>
      </dgm:t>
    </dgm:pt>
    <dgm:pt modelId="{398F14AC-491A-48BF-94D9-9E5B153301B8}" type="sibTrans" cxnId="{A68A3542-4487-4950-A5A1-6594860EF6DE}">
      <dgm:prSet/>
      <dgm:spPr/>
      <dgm:t>
        <a:bodyPr/>
        <a:lstStyle/>
        <a:p>
          <a:endParaRPr lang="en-US"/>
        </a:p>
      </dgm:t>
    </dgm:pt>
    <dgm:pt modelId="{7552E5C8-0C0F-45FD-B331-C923FFE1C73B}" type="pres">
      <dgm:prSet presAssocID="{7F75F130-E551-4BF1-826A-9DE04A7050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AE3E05-F4F6-4845-BADE-735D0714D1EC}" type="pres">
      <dgm:prSet presAssocID="{E2B3412B-FEAB-4991-A3AC-2DD96C2BF9E0}" presName="root" presStyleCnt="0"/>
      <dgm:spPr/>
    </dgm:pt>
    <dgm:pt modelId="{2F8F8B02-78B1-413E-BCF5-B1A9A4C4F724}" type="pres">
      <dgm:prSet presAssocID="{E2B3412B-FEAB-4991-A3AC-2DD96C2BF9E0}" presName="rootComposite" presStyleCnt="0"/>
      <dgm:spPr/>
    </dgm:pt>
    <dgm:pt modelId="{6D735043-CC08-447D-8207-7F12E2B215DC}" type="pres">
      <dgm:prSet presAssocID="{E2B3412B-FEAB-4991-A3AC-2DD96C2BF9E0}" presName="rootText" presStyleLbl="node1" presStyleIdx="0" presStyleCnt="3" custScaleX="220488"/>
      <dgm:spPr/>
    </dgm:pt>
    <dgm:pt modelId="{7012A2A0-87D9-47A7-8CAF-85432D2F9B24}" type="pres">
      <dgm:prSet presAssocID="{E2B3412B-FEAB-4991-A3AC-2DD96C2BF9E0}" presName="rootConnector" presStyleLbl="node1" presStyleIdx="0" presStyleCnt="3"/>
      <dgm:spPr/>
    </dgm:pt>
    <dgm:pt modelId="{8D62F27F-158F-4E63-A257-09911B63E5E7}" type="pres">
      <dgm:prSet presAssocID="{E2B3412B-FEAB-4991-A3AC-2DD96C2BF9E0}" presName="childShape" presStyleCnt="0"/>
      <dgm:spPr/>
    </dgm:pt>
    <dgm:pt modelId="{B08D65B3-3D15-45FA-867A-C042D907E120}" type="pres">
      <dgm:prSet presAssocID="{48465AE7-5350-433B-BE6E-CFC222BA47BC}" presName="Name13" presStyleLbl="parChTrans1D2" presStyleIdx="0" presStyleCnt="12"/>
      <dgm:spPr/>
    </dgm:pt>
    <dgm:pt modelId="{9794179E-8B11-49FA-BA59-9AB52A9A14E7}" type="pres">
      <dgm:prSet presAssocID="{86CBC33E-5465-4EE1-8B87-A749C1485F39}" presName="childText" presStyleLbl="bgAcc1" presStyleIdx="0" presStyleCnt="12" custScaleX="232483">
        <dgm:presLayoutVars>
          <dgm:bulletEnabled val="1"/>
        </dgm:presLayoutVars>
      </dgm:prSet>
      <dgm:spPr/>
    </dgm:pt>
    <dgm:pt modelId="{9B64C727-CBF6-4D6A-8B24-0DB302E3478F}" type="pres">
      <dgm:prSet presAssocID="{A65E2E99-BF23-4428-AAEC-FB27A89B8375}" presName="Name13" presStyleLbl="parChTrans1D2" presStyleIdx="1" presStyleCnt="12"/>
      <dgm:spPr/>
    </dgm:pt>
    <dgm:pt modelId="{A7175B96-7A25-4C59-846A-1EEA101129D7}" type="pres">
      <dgm:prSet presAssocID="{702D8FD7-B945-4CA8-9153-D942129E1EBC}" presName="childText" presStyleLbl="bgAcc1" presStyleIdx="1" presStyleCnt="12" custScaleX="232483">
        <dgm:presLayoutVars>
          <dgm:bulletEnabled val="1"/>
        </dgm:presLayoutVars>
      </dgm:prSet>
      <dgm:spPr/>
    </dgm:pt>
    <dgm:pt modelId="{5C3B9264-FE0E-4D66-9DE1-B204D9FDDF9E}" type="pres">
      <dgm:prSet presAssocID="{7DBD9764-3B0F-4B52-8133-A6C4D5C489CF}" presName="Name13" presStyleLbl="parChTrans1D2" presStyleIdx="2" presStyleCnt="12"/>
      <dgm:spPr/>
    </dgm:pt>
    <dgm:pt modelId="{AEDB4E9E-079D-4E50-BBE5-CF91900A9D02}" type="pres">
      <dgm:prSet presAssocID="{CB12EA24-6C51-43FB-9B97-5835329D20DC}" presName="childText" presStyleLbl="bgAcc1" presStyleIdx="2" presStyleCnt="12" custScaleX="235579">
        <dgm:presLayoutVars>
          <dgm:bulletEnabled val="1"/>
        </dgm:presLayoutVars>
      </dgm:prSet>
      <dgm:spPr/>
    </dgm:pt>
    <dgm:pt modelId="{F176029F-D205-4069-A29F-FBD577543DA3}" type="pres">
      <dgm:prSet presAssocID="{A3BEF451-57CC-4DF0-A9C8-2FF74C749FB3}" presName="Name13" presStyleLbl="parChTrans1D2" presStyleIdx="3" presStyleCnt="12"/>
      <dgm:spPr/>
    </dgm:pt>
    <dgm:pt modelId="{B030CCAE-7F55-4226-9591-93209B9B293D}" type="pres">
      <dgm:prSet presAssocID="{7D3DC6AD-7BD6-4799-930C-E32DE719CF57}" presName="childText" presStyleLbl="bgAcc1" presStyleIdx="3" presStyleCnt="12" custScaleX="233910">
        <dgm:presLayoutVars>
          <dgm:bulletEnabled val="1"/>
        </dgm:presLayoutVars>
      </dgm:prSet>
      <dgm:spPr/>
    </dgm:pt>
    <dgm:pt modelId="{CABFF137-79D2-440A-B461-4686836D9F67}" type="pres">
      <dgm:prSet presAssocID="{ACC88FBC-9A8E-47A1-996A-6F20319319B1}" presName="root" presStyleCnt="0"/>
      <dgm:spPr/>
    </dgm:pt>
    <dgm:pt modelId="{D8067CEE-C892-47D9-B994-A8CCD3545E62}" type="pres">
      <dgm:prSet presAssocID="{ACC88FBC-9A8E-47A1-996A-6F20319319B1}" presName="rootComposite" presStyleCnt="0"/>
      <dgm:spPr/>
    </dgm:pt>
    <dgm:pt modelId="{EBA8549B-A53A-4A31-8C36-758C1D193D6F}" type="pres">
      <dgm:prSet presAssocID="{ACC88FBC-9A8E-47A1-996A-6F20319319B1}" presName="rootText" presStyleLbl="node1" presStyleIdx="1" presStyleCnt="3" custScaleX="220488"/>
      <dgm:spPr/>
    </dgm:pt>
    <dgm:pt modelId="{331AD8B5-D31B-4F21-8970-50E539846EE7}" type="pres">
      <dgm:prSet presAssocID="{ACC88FBC-9A8E-47A1-996A-6F20319319B1}" presName="rootConnector" presStyleLbl="node1" presStyleIdx="1" presStyleCnt="3"/>
      <dgm:spPr/>
    </dgm:pt>
    <dgm:pt modelId="{8342F55C-D501-4B79-8A78-1B668CAFC496}" type="pres">
      <dgm:prSet presAssocID="{ACC88FBC-9A8E-47A1-996A-6F20319319B1}" presName="childShape" presStyleCnt="0"/>
      <dgm:spPr/>
    </dgm:pt>
    <dgm:pt modelId="{B487F1AD-85A1-4DBA-BFA3-423E55AEDB01}" type="pres">
      <dgm:prSet presAssocID="{EA77FCE6-CE8E-48AD-B7A8-1DC54B9B01A5}" presName="Name13" presStyleLbl="parChTrans1D2" presStyleIdx="4" presStyleCnt="12"/>
      <dgm:spPr/>
    </dgm:pt>
    <dgm:pt modelId="{D6FE60A5-4E9F-42B8-A431-0D75283B2DF9}" type="pres">
      <dgm:prSet presAssocID="{A7A58B2A-7255-463F-9289-97AC1DF2FDC7}" presName="childText" presStyleLbl="bgAcc1" presStyleIdx="4" presStyleCnt="12" custScaleX="232483">
        <dgm:presLayoutVars>
          <dgm:bulletEnabled val="1"/>
        </dgm:presLayoutVars>
      </dgm:prSet>
      <dgm:spPr/>
    </dgm:pt>
    <dgm:pt modelId="{C44D384B-C56A-4B18-8F00-C378B75C0CA1}" type="pres">
      <dgm:prSet presAssocID="{D337F80B-7717-4445-99CE-737A16998F27}" presName="Name13" presStyleLbl="parChTrans1D2" presStyleIdx="5" presStyleCnt="12"/>
      <dgm:spPr/>
    </dgm:pt>
    <dgm:pt modelId="{A6E31CD9-4EA3-4E6E-9F16-FFD6B81C4497}" type="pres">
      <dgm:prSet presAssocID="{BAA20B80-8E26-45C7-9007-0DC326FDA06B}" presName="childText" presStyleLbl="bgAcc1" presStyleIdx="5" presStyleCnt="12" custScaleX="232483">
        <dgm:presLayoutVars>
          <dgm:bulletEnabled val="1"/>
        </dgm:presLayoutVars>
      </dgm:prSet>
      <dgm:spPr/>
    </dgm:pt>
    <dgm:pt modelId="{DA1F7AD4-7C80-421E-BBC3-9FA988F9CC85}" type="pres">
      <dgm:prSet presAssocID="{4E97677D-A33A-448B-AB17-3BFF9BAD64EA}" presName="Name13" presStyleLbl="parChTrans1D2" presStyleIdx="6" presStyleCnt="12"/>
      <dgm:spPr/>
    </dgm:pt>
    <dgm:pt modelId="{80E6C03D-8343-448E-9A6F-4D084D93D607}" type="pres">
      <dgm:prSet presAssocID="{546DEC76-921C-4D1A-A740-F0D4EBFBC34C}" presName="childText" presStyleLbl="bgAcc1" presStyleIdx="6" presStyleCnt="12" custScaleX="235579">
        <dgm:presLayoutVars>
          <dgm:bulletEnabled val="1"/>
        </dgm:presLayoutVars>
      </dgm:prSet>
      <dgm:spPr/>
    </dgm:pt>
    <dgm:pt modelId="{62B20E05-6320-42FF-B7DC-57173DE5F04B}" type="pres">
      <dgm:prSet presAssocID="{8C8930FD-52B4-489E-A45E-57438FA7CFCF}" presName="Name13" presStyleLbl="parChTrans1D2" presStyleIdx="7" presStyleCnt="12"/>
      <dgm:spPr/>
    </dgm:pt>
    <dgm:pt modelId="{509E77BD-8EE2-4CA8-AC1A-E80B1DBF25D8}" type="pres">
      <dgm:prSet presAssocID="{47B5B46A-CB6F-4357-86DA-02415013EE10}" presName="childText" presStyleLbl="bgAcc1" presStyleIdx="7" presStyleCnt="12" custScaleX="233910">
        <dgm:presLayoutVars>
          <dgm:bulletEnabled val="1"/>
        </dgm:presLayoutVars>
      </dgm:prSet>
      <dgm:spPr/>
    </dgm:pt>
    <dgm:pt modelId="{D0DE5B27-8323-4A4E-9825-A5354203C393}" type="pres">
      <dgm:prSet presAssocID="{05CD7DB6-826D-4B1E-99A7-A710FB9D76EF}" presName="root" presStyleCnt="0"/>
      <dgm:spPr/>
    </dgm:pt>
    <dgm:pt modelId="{7781378E-6DE5-4D6E-9711-39D889FD1A2E}" type="pres">
      <dgm:prSet presAssocID="{05CD7DB6-826D-4B1E-99A7-A710FB9D76EF}" presName="rootComposite" presStyleCnt="0"/>
      <dgm:spPr/>
    </dgm:pt>
    <dgm:pt modelId="{59B93E00-69E8-4A76-BFDE-026C1C63FDE3}" type="pres">
      <dgm:prSet presAssocID="{05CD7DB6-826D-4B1E-99A7-A710FB9D76EF}" presName="rootText" presStyleLbl="node1" presStyleIdx="2" presStyleCnt="3" custScaleX="220488"/>
      <dgm:spPr/>
    </dgm:pt>
    <dgm:pt modelId="{7BF96016-9C2D-47F4-B166-D5AE85E7EA50}" type="pres">
      <dgm:prSet presAssocID="{05CD7DB6-826D-4B1E-99A7-A710FB9D76EF}" presName="rootConnector" presStyleLbl="node1" presStyleIdx="2" presStyleCnt="3"/>
      <dgm:spPr/>
    </dgm:pt>
    <dgm:pt modelId="{9C21658C-9166-4911-AD9D-149932182CB0}" type="pres">
      <dgm:prSet presAssocID="{05CD7DB6-826D-4B1E-99A7-A710FB9D76EF}" presName="childShape" presStyleCnt="0"/>
      <dgm:spPr/>
    </dgm:pt>
    <dgm:pt modelId="{E88A2F06-7772-4534-A935-D4941FCAAF6D}" type="pres">
      <dgm:prSet presAssocID="{AA17A570-CAF8-4D86-AF6C-FF4C4952ADD1}" presName="Name13" presStyleLbl="parChTrans1D2" presStyleIdx="8" presStyleCnt="12"/>
      <dgm:spPr/>
    </dgm:pt>
    <dgm:pt modelId="{527A360A-C3A6-4639-8394-5784EA859F91}" type="pres">
      <dgm:prSet presAssocID="{7E58CC06-2FFC-4900-945A-75A947126A1E}" presName="childText" presStyleLbl="bgAcc1" presStyleIdx="8" presStyleCnt="12" custScaleX="232483">
        <dgm:presLayoutVars>
          <dgm:bulletEnabled val="1"/>
        </dgm:presLayoutVars>
      </dgm:prSet>
      <dgm:spPr/>
    </dgm:pt>
    <dgm:pt modelId="{99E27C18-E4F5-4F06-AF09-C723DB6D4924}" type="pres">
      <dgm:prSet presAssocID="{AB05F3AF-04FA-4A9B-BFD4-E58E75119525}" presName="Name13" presStyleLbl="parChTrans1D2" presStyleIdx="9" presStyleCnt="12"/>
      <dgm:spPr/>
    </dgm:pt>
    <dgm:pt modelId="{844BF10C-040A-48C5-9F8C-6B9A6226A4D4}" type="pres">
      <dgm:prSet presAssocID="{24C78063-7BF8-4E91-8E5E-9DCD2E07FE78}" presName="childText" presStyleLbl="bgAcc1" presStyleIdx="9" presStyleCnt="12" custScaleX="232483">
        <dgm:presLayoutVars>
          <dgm:bulletEnabled val="1"/>
        </dgm:presLayoutVars>
      </dgm:prSet>
      <dgm:spPr/>
    </dgm:pt>
    <dgm:pt modelId="{66E2DA74-7074-4ED5-BF79-D07CE8B0BF50}" type="pres">
      <dgm:prSet presAssocID="{FBE97E2B-6CF4-4EC4-BE63-560F343B99DC}" presName="Name13" presStyleLbl="parChTrans1D2" presStyleIdx="10" presStyleCnt="12"/>
      <dgm:spPr/>
    </dgm:pt>
    <dgm:pt modelId="{942DEEFE-5A10-4188-B58D-E79390788C55}" type="pres">
      <dgm:prSet presAssocID="{2724E459-78E6-4802-83E3-A7445AD21FBC}" presName="childText" presStyleLbl="bgAcc1" presStyleIdx="10" presStyleCnt="12" custScaleX="235579">
        <dgm:presLayoutVars>
          <dgm:bulletEnabled val="1"/>
        </dgm:presLayoutVars>
      </dgm:prSet>
      <dgm:spPr/>
    </dgm:pt>
    <dgm:pt modelId="{F0E325E8-9301-42F7-ACA3-3DD15E840D39}" type="pres">
      <dgm:prSet presAssocID="{5C2765F5-EFD7-4803-AD37-74B62413FDCF}" presName="Name13" presStyleLbl="parChTrans1D2" presStyleIdx="11" presStyleCnt="12"/>
      <dgm:spPr/>
    </dgm:pt>
    <dgm:pt modelId="{A0DA042F-F5AA-43B1-8B26-5E126D80BEBA}" type="pres">
      <dgm:prSet presAssocID="{89F05342-4320-43C0-8603-5482AF56CDD5}" presName="childText" presStyleLbl="bgAcc1" presStyleIdx="11" presStyleCnt="12" custScaleX="233910">
        <dgm:presLayoutVars>
          <dgm:bulletEnabled val="1"/>
        </dgm:presLayoutVars>
      </dgm:prSet>
      <dgm:spPr/>
    </dgm:pt>
  </dgm:ptLst>
  <dgm:cxnLst>
    <dgm:cxn modelId="{5868ED04-2CD5-4FBF-BCD6-35FFF7D73404}" type="presOf" srcId="{E2B3412B-FEAB-4991-A3AC-2DD96C2BF9E0}" destId="{6D735043-CC08-447D-8207-7F12E2B215DC}" srcOrd="0" destOrd="0" presId="urn:microsoft.com/office/officeart/2005/8/layout/hierarchy3"/>
    <dgm:cxn modelId="{D5B2CA09-DEA3-409B-9923-2C92F49EF8C7}" srcId="{7F75F130-E551-4BF1-826A-9DE04A705086}" destId="{ACC88FBC-9A8E-47A1-996A-6F20319319B1}" srcOrd="1" destOrd="0" parTransId="{EC2F7EB1-2E75-4885-AEE1-B33863D7902C}" sibTransId="{5FFC187D-FEB9-455A-8868-5E63815201CE}"/>
    <dgm:cxn modelId="{7FC4CB12-99B2-4EA8-9B26-33A7BA4326EE}" type="presOf" srcId="{5C2765F5-EFD7-4803-AD37-74B62413FDCF}" destId="{F0E325E8-9301-42F7-ACA3-3DD15E840D39}" srcOrd="0" destOrd="0" presId="urn:microsoft.com/office/officeart/2005/8/layout/hierarchy3"/>
    <dgm:cxn modelId="{3CC84719-C0B9-4DF7-9863-44447105D3F3}" srcId="{E2B3412B-FEAB-4991-A3AC-2DD96C2BF9E0}" destId="{CB12EA24-6C51-43FB-9B97-5835329D20DC}" srcOrd="2" destOrd="0" parTransId="{7DBD9764-3B0F-4B52-8133-A6C4D5C489CF}" sibTransId="{26F01A68-DB1B-4B0D-B985-BBEE430ED4F3}"/>
    <dgm:cxn modelId="{E385D41C-C23D-4890-97FB-AACB35E95519}" type="presOf" srcId="{05CD7DB6-826D-4B1E-99A7-A710FB9D76EF}" destId="{7BF96016-9C2D-47F4-B166-D5AE85E7EA50}" srcOrd="1" destOrd="0" presId="urn:microsoft.com/office/officeart/2005/8/layout/hierarchy3"/>
    <dgm:cxn modelId="{6A54481D-C4D9-4B66-8893-220E3F254A5D}" srcId="{7F75F130-E551-4BF1-826A-9DE04A705086}" destId="{E2B3412B-FEAB-4991-A3AC-2DD96C2BF9E0}" srcOrd="0" destOrd="0" parTransId="{2F11FC32-95FB-484A-8C80-86DF819900D5}" sibTransId="{98DED5FC-0ADE-4977-AB2C-62A423EAC08D}"/>
    <dgm:cxn modelId="{12D35220-4FB7-4604-8446-E7284ACC10DC}" type="presOf" srcId="{7D3DC6AD-7BD6-4799-930C-E32DE719CF57}" destId="{B030CCAE-7F55-4226-9591-93209B9B293D}" srcOrd="0" destOrd="0" presId="urn:microsoft.com/office/officeart/2005/8/layout/hierarchy3"/>
    <dgm:cxn modelId="{E4F3BE27-9AA8-49DA-843A-5B5977BDA9A6}" type="presOf" srcId="{AB05F3AF-04FA-4A9B-BFD4-E58E75119525}" destId="{99E27C18-E4F5-4F06-AF09-C723DB6D4924}" srcOrd="0" destOrd="0" presId="urn:microsoft.com/office/officeart/2005/8/layout/hierarchy3"/>
    <dgm:cxn modelId="{70593861-6E39-4196-87DD-15BC91B0BEB8}" type="presOf" srcId="{47B5B46A-CB6F-4357-86DA-02415013EE10}" destId="{509E77BD-8EE2-4CA8-AC1A-E80B1DBF25D8}" srcOrd="0" destOrd="0" presId="urn:microsoft.com/office/officeart/2005/8/layout/hierarchy3"/>
    <dgm:cxn modelId="{A7796F41-1374-415F-B750-2910514DD732}" srcId="{ACC88FBC-9A8E-47A1-996A-6F20319319B1}" destId="{BAA20B80-8E26-45C7-9007-0DC326FDA06B}" srcOrd="1" destOrd="0" parTransId="{D337F80B-7717-4445-99CE-737A16998F27}" sibTransId="{6A1F2662-1E52-4079-9EC1-7779BB974BAC}"/>
    <dgm:cxn modelId="{A68A3542-4487-4950-A5A1-6594860EF6DE}" srcId="{05CD7DB6-826D-4B1E-99A7-A710FB9D76EF}" destId="{7E58CC06-2FFC-4900-945A-75A947126A1E}" srcOrd="0" destOrd="0" parTransId="{AA17A570-CAF8-4D86-AF6C-FF4C4952ADD1}" sibTransId="{398F14AC-491A-48BF-94D9-9E5B153301B8}"/>
    <dgm:cxn modelId="{C8DFEC62-227C-4FD9-9AF9-BF3A0336F743}" srcId="{ACC88FBC-9A8E-47A1-996A-6F20319319B1}" destId="{A7A58B2A-7255-463F-9289-97AC1DF2FDC7}" srcOrd="0" destOrd="0" parTransId="{EA77FCE6-CE8E-48AD-B7A8-1DC54B9B01A5}" sibTransId="{B50F3D67-2F51-43A6-88A2-C94B473D45C9}"/>
    <dgm:cxn modelId="{DAEF5547-C678-4A20-AE4A-F47B67275A83}" srcId="{E2B3412B-FEAB-4991-A3AC-2DD96C2BF9E0}" destId="{7D3DC6AD-7BD6-4799-930C-E32DE719CF57}" srcOrd="3" destOrd="0" parTransId="{A3BEF451-57CC-4DF0-A9C8-2FF74C749FB3}" sibTransId="{417591C5-CE36-49CB-B810-291E91E7ADA5}"/>
    <dgm:cxn modelId="{FC81DE4D-4234-47E1-BE4D-D685A1ED9D56}" type="presOf" srcId="{FBE97E2B-6CF4-4EC4-BE63-560F343B99DC}" destId="{66E2DA74-7074-4ED5-BF79-D07CE8B0BF50}" srcOrd="0" destOrd="0" presId="urn:microsoft.com/office/officeart/2005/8/layout/hierarchy3"/>
    <dgm:cxn modelId="{71C6F750-FC13-4E67-9E0C-290B881DFF16}" type="presOf" srcId="{ACC88FBC-9A8E-47A1-996A-6F20319319B1}" destId="{EBA8549B-A53A-4A31-8C36-758C1D193D6F}" srcOrd="0" destOrd="0" presId="urn:microsoft.com/office/officeart/2005/8/layout/hierarchy3"/>
    <dgm:cxn modelId="{E64BAD71-4BC1-4288-B29E-0831C459F22C}" type="presOf" srcId="{E2B3412B-FEAB-4991-A3AC-2DD96C2BF9E0}" destId="{7012A2A0-87D9-47A7-8CAF-85432D2F9B24}" srcOrd="1" destOrd="0" presId="urn:microsoft.com/office/officeart/2005/8/layout/hierarchy3"/>
    <dgm:cxn modelId="{E4762674-4970-4B6E-B043-E5A18C07C55B}" type="presOf" srcId="{A3BEF451-57CC-4DF0-A9C8-2FF74C749FB3}" destId="{F176029F-D205-4069-A29F-FBD577543DA3}" srcOrd="0" destOrd="0" presId="urn:microsoft.com/office/officeart/2005/8/layout/hierarchy3"/>
    <dgm:cxn modelId="{2E95E456-31FE-4C4E-94E9-0D9B1BDFCA27}" type="presOf" srcId="{EA77FCE6-CE8E-48AD-B7A8-1DC54B9B01A5}" destId="{B487F1AD-85A1-4DBA-BFA3-423E55AEDB01}" srcOrd="0" destOrd="0" presId="urn:microsoft.com/office/officeart/2005/8/layout/hierarchy3"/>
    <dgm:cxn modelId="{9B043977-77F4-44E7-8E4F-12E3160AF75C}" type="presOf" srcId="{7F75F130-E551-4BF1-826A-9DE04A705086}" destId="{7552E5C8-0C0F-45FD-B331-C923FFE1C73B}" srcOrd="0" destOrd="0" presId="urn:microsoft.com/office/officeart/2005/8/layout/hierarchy3"/>
    <dgm:cxn modelId="{EE20FE59-8269-49D9-B969-40C8CE95B523}" type="presOf" srcId="{A7A58B2A-7255-463F-9289-97AC1DF2FDC7}" destId="{D6FE60A5-4E9F-42B8-A431-0D75283B2DF9}" srcOrd="0" destOrd="0" presId="urn:microsoft.com/office/officeart/2005/8/layout/hierarchy3"/>
    <dgm:cxn modelId="{2ED79781-F00D-4DFD-8747-2E98B15FD4DF}" type="presOf" srcId="{05CD7DB6-826D-4B1E-99A7-A710FB9D76EF}" destId="{59B93E00-69E8-4A76-BFDE-026C1C63FDE3}" srcOrd="0" destOrd="0" presId="urn:microsoft.com/office/officeart/2005/8/layout/hierarchy3"/>
    <dgm:cxn modelId="{F1AD1284-D073-4D42-9D44-48B17977A9FA}" type="presOf" srcId="{546DEC76-921C-4D1A-A740-F0D4EBFBC34C}" destId="{80E6C03D-8343-448E-9A6F-4D084D93D607}" srcOrd="0" destOrd="0" presId="urn:microsoft.com/office/officeart/2005/8/layout/hierarchy3"/>
    <dgm:cxn modelId="{E8F63386-6A29-442D-8F5B-A8A7EAB0789D}" type="presOf" srcId="{ACC88FBC-9A8E-47A1-996A-6F20319319B1}" destId="{331AD8B5-D31B-4F21-8970-50E539846EE7}" srcOrd="1" destOrd="0" presId="urn:microsoft.com/office/officeart/2005/8/layout/hierarchy3"/>
    <dgm:cxn modelId="{1DADB788-6A0D-4F3B-B3FF-260B779F2E65}" type="presOf" srcId="{2724E459-78E6-4802-83E3-A7445AD21FBC}" destId="{942DEEFE-5A10-4188-B58D-E79390788C55}" srcOrd="0" destOrd="0" presId="urn:microsoft.com/office/officeart/2005/8/layout/hierarchy3"/>
    <dgm:cxn modelId="{59790989-A760-4AA9-B089-916603FA0CB9}" srcId="{05CD7DB6-826D-4B1E-99A7-A710FB9D76EF}" destId="{89F05342-4320-43C0-8603-5482AF56CDD5}" srcOrd="3" destOrd="0" parTransId="{5C2765F5-EFD7-4803-AD37-74B62413FDCF}" sibTransId="{FBCA90A3-7FE1-4149-A5E7-09EB5F63D015}"/>
    <dgm:cxn modelId="{9791D68A-DFCA-4E17-9AE6-AC2EE38B7728}" srcId="{05CD7DB6-826D-4B1E-99A7-A710FB9D76EF}" destId="{2724E459-78E6-4802-83E3-A7445AD21FBC}" srcOrd="2" destOrd="0" parTransId="{FBE97E2B-6CF4-4EC4-BE63-560F343B99DC}" sibTransId="{8FB91894-4827-4F12-990B-F494B3CB649B}"/>
    <dgm:cxn modelId="{29B37295-C286-4941-A60E-B6C003F51F41}" type="presOf" srcId="{4E97677D-A33A-448B-AB17-3BFF9BAD64EA}" destId="{DA1F7AD4-7C80-421E-BBC3-9FA988F9CC85}" srcOrd="0" destOrd="0" presId="urn:microsoft.com/office/officeart/2005/8/layout/hierarchy3"/>
    <dgm:cxn modelId="{C032B39D-9BD8-4CCB-B7E1-2F85D94A91B9}" srcId="{ACC88FBC-9A8E-47A1-996A-6F20319319B1}" destId="{47B5B46A-CB6F-4357-86DA-02415013EE10}" srcOrd="3" destOrd="0" parTransId="{8C8930FD-52B4-489E-A45E-57438FA7CFCF}" sibTransId="{E0149E2E-8D40-4911-AD14-6A3E89D5AAAA}"/>
    <dgm:cxn modelId="{3454B2A3-EBB6-4DFA-9152-A0ABB5AB788D}" srcId="{ACC88FBC-9A8E-47A1-996A-6F20319319B1}" destId="{546DEC76-921C-4D1A-A740-F0D4EBFBC34C}" srcOrd="2" destOrd="0" parTransId="{4E97677D-A33A-448B-AB17-3BFF9BAD64EA}" sibTransId="{37AC65B7-1EB0-4E75-A832-DBA042E478EE}"/>
    <dgm:cxn modelId="{D9E746A7-7FB8-4485-848A-D82414D7777D}" srcId="{05CD7DB6-826D-4B1E-99A7-A710FB9D76EF}" destId="{24C78063-7BF8-4E91-8E5E-9DCD2E07FE78}" srcOrd="1" destOrd="0" parTransId="{AB05F3AF-04FA-4A9B-BFD4-E58E75119525}" sibTransId="{96E80A35-84FC-4E43-AA02-9D238BF61E84}"/>
    <dgm:cxn modelId="{9051BEA7-6300-4D70-9C64-F544EB3EB024}" type="presOf" srcId="{7DBD9764-3B0F-4B52-8133-A6C4D5C489CF}" destId="{5C3B9264-FE0E-4D66-9DE1-B204D9FDDF9E}" srcOrd="0" destOrd="0" presId="urn:microsoft.com/office/officeart/2005/8/layout/hierarchy3"/>
    <dgm:cxn modelId="{34E99BB2-CBF0-4059-A940-8D788E6F55A2}" type="presOf" srcId="{D337F80B-7717-4445-99CE-737A16998F27}" destId="{C44D384B-C56A-4B18-8F00-C378B75C0CA1}" srcOrd="0" destOrd="0" presId="urn:microsoft.com/office/officeart/2005/8/layout/hierarchy3"/>
    <dgm:cxn modelId="{EE8EBFB3-E08B-40E9-B443-4342989BFEA6}" srcId="{E2B3412B-FEAB-4991-A3AC-2DD96C2BF9E0}" destId="{86CBC33E-5465-4EE1-8B87-A749C1485F39}" srcOrd="0" destOrd="0" parTransId="{48465AE7-5350-433B-BE6E-CFC222BA47BC}" sibTransId="{DB31AA2D-F5B5-44F5-A695-B057E960E12A}"/>
    <dgm:cxn modelId="{F929C1B4-E044-4DEE-9B7D-54B73EB03470}" type="presOf" srcId="{7E58CC06-2FFC-4900-945A-75A947126A1E}" destId="{527A360A-C3A6-4639-8394-5784EA859F91}" srcOrd="0" destOrd="0" presId="urn:microsoft.com/office/officeart/2005/8/layout/hierarchy3"/>
    <dgm:cxn modelId="{86DD66C2-E301-46B0-8CE1-777D4233BF3B}" srcId="{E2B3412B-FEAB-4991-A3AC-2DD96C2BF9E0}" destId="{702D8FD7-B945-4CA8-9153-D942129E1EBC}" srcOrd="1" destOrd="0" parTransId="{A65E2E99-BF23-4428-AAEC-FB27A89B8375}" sibTransId="{D939BF0F-3345-45D2-BCE8-76A3DDD4A5C4}"/>
    <dgm:cxn modelId="{0BD00DC6-C2EF-41F4-A725-1EE2827C54B6}" type="presOf" srcId="{48465AE7-5350-433B-BE6E-CFC222BA47BC}" destId="{B08D65B3-3D15-45FA-867A-C042D907E120}" srcOrd="0" destOrd="0" presId="urn:microsoft.com/office/officeart/2005/8/layout/hierarchy3"/>
    <dgm:cxn modelId="{984B42C6-E3E3-4372-85B0-976DDF485545}" type="presOf" srcId="{CB12EA24-6C51-43FB-9B97-5835329D20DC}" destId="{AEDB4E9E-079D-4E50-BBE5-CF91900A9D02}" srcOrd="0" destOrd="0" presId="urn:microsoft.com/office/officeart/2005/8/layout/hierarchy3"/>
    <dgm:cxn modelId="{95DBE0CE-EC32-4C24-BF72-A7766B867260}" type="presOf" srcId="{702D8FD7-B945-4CA8-9153-D942129E1EBC}" destId="{A7175B96-7A25-4C59-846A-1EEA101129D7}" srcOrd="0" destOrd="0" presId="urn:microsoft.com/office/officeart/2005/8/layout/hierarchy3"/>
    <dgm:cxn modelId="{262A83D6-407B-4F0D-99AB-B8A127074D40}" type="presOf" srcId="{A65E2E99-BF23-4428-AAEC-FB27A89B8375}" destId="{9B64C727-CBF6-4D6A-8B24-0DB302E3478F}" srcOrd="0" destOrd="0" presId="urn:microsoft.com/office/officeart/2005/8/layout/hierarchy3"/>
    <dgm:cxn modelId="{45D611E5-AE18-4036-BB7A-8B9CE194A7EE}" type="presOf" srcId="{89F05342-4320-43C0-8603-5482AF56CDD5}" destId="{A0DA042F-F5AA-43B1-8B26-5E126D80BEBA}" srcOrd="0" destOrd="0" presId="urn:microsoft.com/office/officeart/2005/8/layout/hierarchy3"/>
    <dgm:cxn modelId="{87DA38E5-9B48-4D64-9C67-D8EB33297A47}" type="presOf" srcId="{8C8930FD-52B4-489E-A45E-57438FA7CFCF}" destId="{62B20E05-6320-42FF-B7DC-57173DE5F04B}" srcOrd="0" destOrd="0" presId="urn:microsoft.com/office/officeart/2005/8/layout/hierarchy3"/>
    <dgm:cxn modelId="{5478CEE5-6EB9-4E11-BD92-A795A6D3BEC5}" type="presOf" srcId="{24C78063-7BF8-4E91-8E5E-9DCD2E07FE78}" destId="{844BF10C-040A-48C5-9F8C-6B9A6226A4D4}" srcOrd="0" destOrd="0" presId="urn:microsoft.com/office/officeart/2005/8/layout/hierarchy3"/>
    <dgm:cxn modelId="{7708FAF1-5A16-4973-83F7-88EE50E1C1A6}" type="presOf" srcId="{BAA20B80-8E26-45C7-9007-0DC326FDA06B}" destId="{A6E31CD9-4EA3-4E6E-9F16-FFD6B81C4497}" srcOrd="0" destOrd="0" presId="urn:microsoft.com/office/officeart/2005/8/layout/hierarchy3"/>
    <dgm:cxn modelId="{91422EF3-930A-4482-8A23-60B18756843C}" type="presOf" srcId="{AA17A570-CAF8-4D86-AF6C-FF4C4952ADD1}" destId="{E88A2F06-7772-4534-A935-D4941FCAAF6D}" srcOrd="0" destOrd="0" presId="urn:microsoft.com/office/officeart/2005/8/layout/hierarchy3"/>
    <dgm:cxn modelId="{6E5530F7-A6AA-4F3F-8540-AC41748948AF}" srcId="{7F75F130-E551-4BF1-826A-9DE04A705086}" destId="{05CD7DB6-826D-4B1E-99A7-A710FB9D76EF}" srcOrd="2" destOrd="0" parTransId="{FCC9A3F3-8DAC-45E2-8A8F-579A507909C9}" sibTransId="{4C144FEC-7918-47D1-AE00-8085F91700CF}"/>
    <dgm:cxn modelId="{A06059F7-0263-4FEF-8403-C840743FB7E5}" type="presOf" srcId="{86CBC33E-5465-4EE1-8B87-A749C1485F39}" destId="{9794179E-8B11-49FA-BA59-9AB52A9A14E7}" srcOrd="0" destOrd="0" presId="urn:microsoft.com/office/officeart/2005/8/layout/hierarchy3"/>
    <dgm:cxn modelId="{45AF1E79-7416-48BF-9D87-8C54CDC25860}" type="presParOf" srcId="{7552E5C8-0C0F-45FD-B331-C923FFE1C73B}" destId="{99AE3E05-F4F6-4845-BADE-735D0714D1EC}" srcOrd="0" destOrd="0" presId="urn:microsoft.com/office/officeart/2005/8/layout/hierarchy3"/>
    <dgm:cxn modelId="{AA033D65-EA22-49E4-912D-F8009724206B}" type="presParOf" srcId="{99AE3E05-F4F6-4845-BADE-735D0714D1EC}" destId="{2F8F8B02-78B1-413E-BCF5-B1A9A4C4F724}" srcOrd="0" destOrd="0" presId="urn:microsoft.com/office/officeart/2005/8/layout/hierarchy3"/>
    <dgm:cxn modelId="{31840636-5DDE-487B-9581-4083C77AA62E}" type="presParOf" srcId="{2F8F8B02-78B1-413E-BCF5-B1A9A4C4F724}" destId="{6D735043-CC08-447D-8207-7F12E2B215DC}" srcOrd="0" destOrd="0" presId="urn:microsoft.com/office/officeart/2005/8/layout/hierarchy3"/>
    <dgm:cxn modelId="{F2C6BAE1-B3F3-4ABD-A203-5869B7941B6D}" type="presParOf" srcId="{2F8F8B02-78B1-413E-BCF5-B1A9A4C4F724}" destId="{7012A2A0-87D9-47A7-8CAF-85432D2F9B24}" srcOrd="1" destOrd="0" presId="urn:microsoft.com/office/officeart/2005/8/layout/hierarchy3"/>
    <dgm:cxn modelId="{31306185-99C0-41BE-864E-A42A59D48922}" type="presParOf" srcId="{99AE3E05-F4F6-4845-BADE-735D0714D1EC}" destId="{8D62F27F-158F-4E63-A257-09911B63E5E7}" srcOrd="1" destOrd="0" presId="urn:microsoft.com/office/officeart/2005/8/layout/hierarchy3"/>
    <dgm:cxn modelId="{BA687572-B5EC-48BB-8196-FE79AB0BA93D}" type="presParOf" srcId="{8D62F27F-158F-4E63-A257-09911B63E5E7}" destId="{B08D65B3-3D15-45FA-867A-C042D907E120}" srcOrd="0" destOrd="0" presId="urn:microsoft.com/office/officeart/2005/8/layout/hierarchy3"/>
    <dgm:cxn modelId="{62A9D2C9-F645-4761-B671-1C8E3D62B2CA}" type="presParOf" srcId="{8D62F27F-158F-4E63-A257-09911B63E5E7}" destId="{9794179E-8B11-49FA-BA59-9AB52A9A14E7}" srcOrd="1" destOrd="0" presId="urn:microsoft.com/office/officeart/2005/8/layout/hierarchy3"/>
    <dgm:cxn modelId="{14EA026E-32EA-4136-8F8E-7CBB62FC42F1}" type="presParOf" srcId="{8D62F27F-158F-4E63-A257-09911B63E5E7}" destId="{9B64C727-CBF6-4D6A-8B24-0DB302E3478F}" srcOrd="2" destOrd="0" presId="urn:microsoft.com/office/officeart/2005/8/layout/hierarchy3"/>
    <dgm:cxn modelId="{A2A93B3F-CBDA-415E-837D-1C67181EDF5F}" type="presParOf" srcId="{8D62F27F-158F-4E63-A257-09911B63E5E7}" destId="{A7175B96-7A25-4C59-846A-1EEA101129D7}" srcOrd="3" destOrd="0" presId="urn:microsoft.com/office/officeart/2005/8/layout/hierarchy3"/>
    <dgm:cxn modelId="{8427C2E6-26DE-40C1-8452-3F4650A25557}" type="presParOf" srcId="{8D62F27F-158F-4E63-A257-09911B63E5E7}" destId="{5C3B9264-FE0E-4D66-9DE1-B204D9FDDF9E}" srcOrd="4" destOrd="0" presId="urn:microsoft.com/office/officeart/2005/8/layout/hierarchy3"/>
    <dgm:cxn modelId="{4D86B9B0-ED20-412E-B0BD-F093CFF7C7A1}" type="presParOf" srcId="{8D62F27F-158F-4E63-A257-09911B63E5E7}" destId="{AEDB4E9E-079D-4E50-BBE5-CF91900A9D02}" srcOrd="5" destOrd="0" presId="urn:microsoft.com/office/officeart/2005/8/layout/hierarchy3"/>
    <dgm:cxn modelId="{211D0E9F-132B-4D69-BE7C-9484ED0B1C95}" type="presParOf" srcId="{8D62F27F-158F-4E63-A257-09911B63E5E7}" destId="{F176029F-D205-4069-A29F-FBD577543DA3}" srcOrd="6" destOrd="0" presId="urn:microsoft.com/office/officeart/2005/8/layout/hierarchy3"/>
    <dgm:cxn modelId="{6BB1029E-7D5D-4066-8B38-9B676421AFB2}" type="presParOf" srcId="{8D62F27F-158F-4E63-A257-09911B63E5E7}" destId="{B030CCAE-7F55-4226-9591-93209B9B293D}" srcOrd="7" destOrd="0" presId="urn:microsoft.com/office/officeart/2005/8/layout/hierarchy3"/>
    <dgm:cxn modelId="{F30499F9-AF59-4F4E-AEB6-02795F24FFE3}" type="presParOf" srcId="{7552E5C8-0C0F-45FD-B331-C923FFE1C73B}" destId="{CABFF137-79D2-440A-B461-4686836D9F67}" srcOrd="1" destOrd="0" presId="urn:microsoft.com/office/officeart/2005/8/layout/hierarchy3"/>
    <dgm:cxn modelId="{E7F16093-8515-43C3-9908-4C1400BCD9C5}" type="presParOf" srcId="{CABFF137-79D2-440A-B461-4686836D9F67}" destId="{D8067CEE-C892-47D9-B994-A8CCD3545E62}" srcOrd="0" destOrd="0" presId="urn:microsoft.com/office/officeart/2005/8/layout/hierarchy3"/>
    <dgm:cxn modelId="{B41233F2-B1FD-4508-8183-1C300F22A4A1}" type="presParOf" srcId="{D8067CEE-C892-47D9-B994-A8CCD3545E62}" destId="{EBA8549B-A53A-4A31-8C36-758C1D193D6F}" srcOrd="0" destOrd="0" presId="urn:microsoft.com/office/officeart/2005/8/layout/hierarchy3"/>
    <dgm:cxn modelId="{0D775D7E-4FF5-4044-BEC1-DFDDC24F804B}" type="presParOf" srcId="{D8067CEE-C892-47D9-B994-A8CCD3545E62}" destId="{331AD8B5-D31B-4F21-8970-50E539846EE7}" srcOrd="1" destOrd="0" presId="urn:microsoft.com/office/officeart/2005/8/layout/hierarchy3"/>
    <dgm:cxn modelId="{3863756C-573A-4A13-B870-AF1CDFAC26B1}" type="presParOf" srcId="{CABFF137-79D2-440A-B461-4686836D9F67}" destId="{8342F55C-D501-4B79-8A78-1B668CAFC496}" srcOrd="1" destOrd="0" presId="urn:microsoft.com/office/officeart/2005/8/layout/hierarchy3"/>
    <dgm:cxn modelId="{DC1B0B97-067A-4277-842B-135F25CDF5ED}" type="presParOf" srcId="{8342F55C-D501-4B79-8A78-1B668CAFC496}" destId="{B487F1AD-85A1-4DBA-BFA3-423E55AEDB01}" srcOrd="0" destOrd="0" presId="urn:microsoft.com/office/officeart/2005/8/layout/hierarchy3"/>
    <dgm:cxn modelId="{3B1D5CB9-5AF1-4059-9534-5BC8C88991E4}" type="presParOf" srcId="{8342F55C-D501-4B79-8A78-1B668CAFC496}" destId="{D6FE60A5-4E9F-42B8-A431-0D75283B2DF9}" srcOrd="1" destOrd="0" presId="urn:microsoft.com/office/officeart/2005/8/layout/hierarchy3"/>
    <dgm:cxn modelId="{2B23DE52-BA3F-498F-AD07-4BF463E8B1BD}" type="presParOf" srcId="{8342F55C-D501-4B79-8A78-1B668CAFC496}" destId="{C44D384B-C56A-4B18-8F00-C378B75C0CA1}" srcOrd="2" destOrd="0" presId="urn:microsoft.com/office/officeart/2005/8/layout/hierarchy3"/>
    <dgm:cxn modelId="{F0D880DB-DA0E-4CE4-9A31-1F83D7C22B5F}" type="presParOf" srcId="{8342F55C-D501-4B79-8A78-1B668CAFC496}" destId="{A6E31CD9-4EA3-4E6E-9F16-FFD6B81C4497}" srcOrd="3" destOrd="0" presId="urn:microsoft.com/office/officeart/2005/8/layout/hierarchy3"/>
    <dgm:cxn modelId="{DD70F71A-AC59-4AF1-A486-CFF3EB710B12}" type="presParOf" srcId="{8342F55C-D501-4B79-8A78-1B668CAFC496}" destId="{DA1F7AD4-7C80-421E-BBC3-9FA988F9CC85}" srcOrd="4" destOrd="0" presId="urn:microsoft.com/office/officeart/2005/8/layout/hierarchy3"/>
    <dgm:cxn modelId="{9B5F65AC-8AB6-445D-B5AB-40A363849D22}" type="presParOf" srcId="{8342F55C-D501-4B79-8A78-1B668CAFC496}" destId="{80E6C03D-8343-448E-9A6F-4D084D93D607}" srcOrd="5" destOrd="0" presId="urn:microsoft.com/office/officeart/2005/8/layout/hierarchy3"/>
    <dgm:cxn modelId="{6F4FF1E6-351D-4FF2-9951-50BA00E2639D}" type="presParOf" srcId="{8342F55C-D501-4B79-8A78-1B668CAFC496}" destId="{62B20E05-6320-42FF-B7DC-57173DE5F04B}" srcOrd="6" destOrd="0" presId="urn:microsoft.com/office/officeart/2005/8/layout/hierarchy3"/>
    <dgm:cxn modelId="{E631B62F-1B13-4687-82C5-7E777DC541CE}" type="presParOf" srcId="{8342F55C-D501-4B79-8A78-1B668CAFC496}" destId="{509E77BD-8EE2-4CA8-AC1A-E80B1DBF25D8}" srcOrd="7" destOrd="0" presId="urn:microsoft.com/office/officeart/2005/8/layout/hierarchy3"/>
    <dgm:cxn modelId="{E9331F3A-5D05-442B-B425-44E66DC19363}" type="presParOf" srcId="{7552E5C8-0C0F-45FD-B331-C923FFE1C73B}" destId="{D0DE5B27-8323-4A4E-9825-A5354203C393}" srcOrd="2" destOrd="0" presId="urn:microsoft.com/office/officeart/2005/8/layout/hierarchy3"/>
    <dgm:cxn modelId="{9F355381-0FD4-470C-A1BF-C2ED5C09E8A0}" type="presParOf" srcId="{D0DE5B27-8323-4A4E-9825-A5354203C393}" destId="{7781378E-6DE5-4D6E-9711-39D889FD1A2E}" srcOrd="0" destOrd="0" presId="urn:microsoft.com/office/officeart/2005/8/layout/hierarchy3"/>
    <dgm:cxn modelId="{2C595EE2-E175-4EFE-BD31-082412E50049}" type="presParOf" srcId="{7781378E-6DE5-4D6E-9711-39D889FD1A2E}" destId="{59B93E00-69E8-4A76-BFDE-026C1C63FDE3}" srcOrd="0" destOrd="0" presId="urn:microsoft.com/office/officeart/2005/8/layout/hierarchy3"/>
    <dgm:cxn modelId="{F24E453D-55E1-4802-9F2F-805933C0C99A}" type="presParOf" srcId="{7781378E-6DE5-4D6E-9711-39D889FD1A2E}" destId="{7BF96016-9C2D-47F4-B166-D5AE85E7EA50}" srcOrd="1" destOrd="0" presId="urn:microsoft.com/office/officeart/2005/8/layout/hierarchy3"/>
    <dgm:cxn modelId="{E7F7D4AD-CC53-433A-B7E5-7A83A351A319}" type="presParOf" srcId="{D0DE5B27-8323-4A4E-9825-A5354203C393}" destId="{9C21658C-9166-4911-AD9D-149932182CB0}" srcOrd="1" destOrd="0" presId="urn:microsoft.com/office/officeart/2005/8/layout/hierarchy3"/>
    <dgm:cxn modelId="{AFBC0F25-0DCD-42FD-B26F-4658D95745BB}" type="presParOf" srcId="{9C21658C-9166-4911-AD9D-149932182CB0}" destId="{E88A2F06-7772-4534-A935-D4941FCAAF6D}" srcOrd="0" destOrd="0" presId="urn:microsoft.com/office/officeart/2005/8/layout/hierarchy3"/>
    <dgm:cxn modelId="{8820A898-DAF0-4461-A4AB-FAE103F9D9B9}" type="presParOf" srcId="{9C21658C-9166-4911-AD9D-149932182CB0}" destId="{527A360A-C3A6-4639-8394-5784EA859F91}" srcOrd="1" destOrd="0" presId="urn:microsoft.com/office/officeart/2005/8/layout/hierarchy3"/>
    <dgm:cxn modelId="{99E58A4C-17BE-463C-9E94-421AA031AAC8}" type="presParOf" srcId="{9C21658C-9166-4911-AD9D-149932182CB0}" destId="{99E27C18-E4F5-4F06-AF09-C723DB6D4924}" srcOrd="2" destOrd="0" presId="urn:microsoft.com/office/officeart/2005/8/layout/hierarchy3"/>
    <dgm:cxn modelId="{382D1150-FAE5-489B-9B12-5B8638FE6326}" type="presParOf" srcId="{9C21658C-9166-4911-AD9D-149932182CB0}" destId="{844BF10C-040A-48C5-9F8C-6B9A6226A4D4}" srcOrd="3" destOrd="0" presId="urn:microsoft.com/office/officeart/2005/8/layout/hierarchy3"/>
    <dgm:cxn modelId="{277B2ECC-CB83-45E6-9719-3273AF30EF1D}" type="presParOf" srcId="{9C21658C-9166-4911-AD9D-149932182CB0}" destId="{66E2DA74-7074-4ED5-BF79-D07CE8B0BF50}" srcOrd="4" destOrd="0" presId="urn:microsoft.com/office/officeart/2005/8/layout/hierarchy3"/>
    <dgm:cxn modelId="{4B3CCD61-856C-4A30-9575-BADC77694D8D}" type="presParOf" srcId="{9C21658C-9166-4911-AD9D-149932182CB0}" destId="{942DEEFE-5A10-4188-B58D-E79390788C55}" srcOrd="5" destOrd="0" presId="urn:microsoft.com/office/officeart/2005/8/layout/hierarchy3"/>
    <dgm:cxn modelId="{250DCA93-640C-4DA8-918D-DCD2A9B8E98B}" type="presParOf" srcId="{9C21658C-9166-4911-AD9D-149932182CB0}" destId="{F0E325E8-9301-42F7-ACA3-3DD15E840D39}" srcOrd="6" destOrd="0" presId="urn:microsoft.com/office/officeart/2005/8/layout/hierarchy3"/>
    <dgm:cxn modelId="{34002DB1-2BE8-4355-82D8-1C7555A9C3C8}" type="presParOf" srcId="{9C21658C-9166-4911-AD9D-149932182CB0}" destId="{A0DA042F-F5AA-43B1-8B26-5E126D80BEBA}" srcOrd="7" destOrd="0" presId="urn:microsoft.com/office/officeart/2005/8/layout/hierarchy3"/>
  </dgm:cxnLst>
  <dgm:bg>
    <a:solidFill>
      <a:schemeClr val="accent5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F5673C-A23F-43A0-9708-28E4415364F4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96A49A4-3E65-4887-BC06-0F2B4618C658}">
      <dgm:prSet/>
      <dgm:spPr/>
      <dgm:t>
        <a:bodyPr/>
        <a:lstStyle/>
        <a:p>
          <a:pPr rtl="0"/>
          <a:r>
            <a:rPr lang="en-US" dirty="0"/>
            <a:t>Art</a:t>
          </a:r>
        </a:p>
      </dgm:t>
    </dgm:pt>
    <dgm:pt modelId="{5196B800-4D58-43C4-862F-BC9CC12F1B41}" type="parTrans" cxnId="{7BCF1E5B-AC90-44ED-8526-1E6704DE2069}">
      <dgm:prSet/>
      <dgm:spPr/>
      <dgm:t>
        <a:bodyPr/>
        <a:lstStyle/>
        <a:p>
          <a:endParaRPr lang="en-US"/>
        </a:p>
      </dgm:t>
    </dgm:pt>
    <dgm:pt modelId="{EC41A72F-0911-4B74-AE98-7CF353B6D098}" type="sibTrans" cxnId="{7BCF1E5B-AC90-44ED-8526-1E6704DE2069}">
      <dgm:prSet/>
      <dgm:spPr/>
      <dgm:t>
        <a:bodyPr/>
        <a:lstStyle/>
        <a:p>
          <a:endParaRPr lang="en-US"/>
        </a:p>
      </dgm:t>
    </dgm:pt>
    <dgm:pt modelId="{4B9F9065-BEA7-403B-BB62-3503126DC0F8}">
      <dgm:prSet/>
      <dgm:spPr/>
      <dgm:t>
        <a:bodyPr/>
        <a:lstStyle/>
        <a:p>
          <a:pPr rtl="0"/>
          <a:r>
            <a:rPr lang="en-US" dirty="0"/>
            <a:t>Chorus</a:t>
          </a:r>
        </a:p>
      </dgm:t>
    </dgm:pt>
    <dgm:pt modelId="{E32BBC25-78AB-445F-A641-6BB050244DCF}" type="parTrans" cxnId="{234F74B6-0F81-4A5A-8C19-6E1CB7BB0238}">
      <dgm:prSet/>
      <dgm:spPr/>
      <dgm:t>
        <a:bodyPr/>
        <a:lstStyle/>
        <a:p>
          <a:endParaRPr lang="en-US"/>
        </a:p>
      </dgm:t>
    </dgm:pt>
    <dgm:pt modelId="{B95C0539-3ECC-4DB0-BE4A-811671DF78B2}" type="sibTrans" cxnId="{234F74B6-0F81-4A5A-8C19-6E1CB7BB0238}">
      <dgm:prSet/>
      <dgm:spPr/>
      <dgm:t>
        <a:bodyPr/>
        <a:lstStyle/>
        <a:p>
          <a:endParaRPr lang="en-US"/>
        </a:p>
      </dgm:t>
    </dgm:pt>
    <dgm:pt modelId="{2D88A5CB-02E1-4E7D-83C7-CC36397DB82D}">
      <dgm:prSet/>
      <dgm:spPr/>
      <dgm:t>
        <a:bodyPr/>
        <a:lstStyle/>
        <a:p>
          <a:pPr rtl="0"/>
          <a:r>
            <a:rPr lang="en-US" dirty="0"/>
            <a:t>Drama </a:t>
          </a:r>
        </a:p>
      </dgm:t>
    </dgm:pt>
    <dgm:pt modelId="{17AD26B9-175C-478F-A632-8DAAC8CA1CA4}" type="parTrans" cxnId="{F36E0B69-5FFA-41B2-85F5-ECAFF7225F29}">
      <dgm:prSet/>
      <dgm:spPr/>
      <dgm:t>
        <a:bodyPr/>
        <a:lstStyle/>
        <a:p>
          <a:endParaRPr lang="en-US"/>
        </a:p>
      </dgm:t>
    </dgm:pt>
    <dgm:pt modelId="{6243E4F3-19FF-4824-87DD-9C2385F85E64}" type="sibTrans" cxnId="{F36E0B69-5FFA-41B2-85F5-ECAFF7225F29}">
      <dgm:prSet/>
      <dgm:spPr/>
      <dgm:t>
        <a:bodyPr/>
        <a:lstStyle/>
        <a:p>
          <a:endParaRPr lang="en-US"/>
        </a:p>
      </dgm:t>
    </dgm:pt>
    <dgm:pt modelId="{CB14B60D-8811-4AE2-A3B1-655622E644CC}">
      <dgm:prSet/>
      <dgm:spPr/>
      <dgm:t>
        <a:bodyPr/>
        <a:lstStyle/>
        <a:p>
          <a:pPr rtl="0"/>
          <a:r>
            <a:rPr lang="en-US" dirty="0"/>
            <a:t>Band</a:t>
          </a:r>
        </a:p>
      </dgm:t>
    </dgm:pt>
    <dgm:pt modelId="{8D8BB89B-51D2-4269-BBE2-AE85E3E3266A}" type="parTrans" cxnId="{FA4D1D71-5512-4FA7-94C3-E6840685E09D}">
      <dgm:prSet/>
      <dgm:spPr/>
      <dgm:t>
        <a:bodyPr/>
        <a:lstStyle/>
        <a:p>
          <a:endParaRPr lang="en-US"/>
        </a:p>
      </dgm:t>
    </dgm:pt>
    <dgm:pt modelId="{1DB6412F-1326-4598-9BBC-EBC325CDBD0D}" type="sibTrans" cxnId="{FA4D1D71-5512-4FA7-94C3-E6840685E09D}">
      <dgm:prSet/>
      <dgm:spPr/>
      <dgm:t>
        <a:bodyPr/>
        <a:lstStyle/>
        <a:p>
          <a:endParaRPr lang="en-US"/>
        </a:p>
      </dgm:t>
    </dgm:pt>
    <dgm:pt modelId="{52462043-2F76-4729-AD4B-179CEE88B4CC}">
      <dgm:prSet/>
      <dgm:spPr/>
      <dgm:t>
        <a:bodyPr/>
        <a:lstStyle/>
        <a:p>
          <a:pPr rtl="0"/>
          <a:r>
            <a:rPr lang="en-US" dirty="0"/>
            <a:t>Orchestra</a:t>
          </a:r>
        </a:p>
      </dgm:t>
    </dgm:pt>
    <dgm:pt modelId="{74D734CB-ABB1-4340-AD0B-CC1D159E5BFF}" type="parTrans" cxnId="{E7E82414-6023-4A78-920C-0E82157E4961}">
      <dgm:prSet/>
      <dgm:spPr/>
      <dgm:t>
        <a:bodyPr/>
        <a:lstStyle/>
        <a:p>
          <a:endParaRPr lang="en-US"/>
        </a:p>
      </dgm:t>
    </dgm:pt>
    <dgm:pt modelId="{E3A58AB3-9DCE-431A-9A86-7ED88C98EFDB}" type="sibTrans" cxnId="{E7E82414-6023-4A78-920C-0E82157E4961}">
      <dgm:prSet/>
      <dgm:spPr/>
      <dgm:t>
        <a:bodyPr/>
        <a:lstStyle/>
        <a:p>
          <a:endParaRPr lang="en-US"/>
        </a:p>
      </dgm:t>
    </dgm:pt>
    <dgm:pt modelId="{AA491C2E-B1BA-491F-A168-E742D2D4E134}" type="pres">
      <dgm:prSet presAssocID="{2FF5673C-A23F-43A0-9708-28E4415364F4}" presName="linearFlow" presStyleCnt="0">
        <dgm:presLayoutVars>
          <dgm:dir/>
          <dgm:resizeHandles val="exact"/>
        </dgm:presLayoutVars>
      </dgm:prSet>
      <dgm:spPr/>
    </dgm:pt>
    <dgm:pt modelId="{5CE93F3E-1BF3-473A-B24E-DDCBF0113583}" type="pres">
      <dgm:prSet presAssocID="{C96A49A4-3E65-4887-BC06-0F2B4618C658}" presName="composite" presStyleCnt="0"/>
      <dgm:spPr/>
    </dgm:pt>
    <dgm:pt modelId="{BEA15CC9-1788-4E9D-9555-23633EA28AF7}" type="pres">
      <dgm:prSet presAssocID="{C96A49A4-3E65-4887-BC06-0F2B4618C658}" presName="imgShp" presStyleLbl="fgImgPlace1" presStyleIdx="0" presStyleCnt="5"/>
      <dgm:spPr/>
    </dgm:pt>
    <dgm:pt modelId="{75CE1B43-C68F-44A3-91D5-7117527CE6E9}" type="pres">
      <dgm:prSet presAssocID="{C96A49A4-3E65-4887-BC06-0F2B4618C658}" presName="txShp" presStyleLbl="node1" presStyleIdx="0" presStyleCnt="5">
        <dgm:presLayoutVars>
          <dgm:bulletEnabled val="1"/>
        </dgm:presLayoutVars>
      </dgm:prSet>
      <dgm:spPr/>
    </dgm:pt>
    <dgm:pt modelId="{3BAA1BE5-7343-4C71-B657-DCEF088E32A7}" type="pres">
      <dgm:prSet presAssocID="{EC41A72F-0911-4B74-AE98-7CF353B6D098}" presName="spacing" presStyleCnt="0"/>
      <dgm:spPr/>
    </dgm:pt>
    <dgm:pt modelId="{71CF6D62-6DA8-4AE4-A2AE-83C3E31591F0}" type="pres">
      <dgm:prSet presAssocID="{CB14B60D-8811-4AE2-A3B1-655622E644CC}" presName="composite" presStyleCnt="0"/>
      <dgm:spPr/>
    </dgm:pt>
    <dgm:pt modelId="{7C112057-87E3-47DA-8E76-6D7FEA7D3996}" type="pres">
      <dgm:prSet presAssocID="{CB14B60D-8811-4AE2-A3B1-655622E644CC}" presName="imgShp" presStyleLbl="fgImgPlace1" presStyleIdx="1" presStyleCnt="5"/>
      <dgm:spPr/>
    </dgm:pt>
    <dgm:pt modelId="{3E669607-4C69-45A3-A498-7B5B3BE62EF7}" type="pres">
      <dgm:prSet presAssocID="{CB14B60D-8811-4AE2-A3B1-655622E644CC}" presName="txShp" presStyleLbl="node1" presStyleIdx="1" presStyleCnt="5">
        <dgm:presLayoutVars>
          <dgm:bulletEnabled val="1"/>
        </dgm:presLayoutVars>
      </dgm:prSet>
      <dgm:spPr/>
    </dgm:pt>
    <dgm:pt modelId="{6E7746BB-B7DA-40F2-9B49-0C5CE8D1DBE6}" type="pres">
      <dgm:prSet presAssocID="{1DB6412F-1326-4598-9BBC-EBC325CDBD0D}" presName="spacing" presStyleCnt="0"/>
      <dgm:spPr/>
    </dgm:pt>
    <dgm:pt modelId="{8FCEFA9F-165F-4EBB-8D58-BAC305ABF7E7}" type="pres">
      <dgm:prSet presAssocID="{4B9F9065-BEA7-403B-BB62-3503126DC0F8}" presName="composite" presStyleCnt="0"/>
      <dgm:spPr/>
    </dgm:pt>
    <dgm:pt modelId="{4B713001-AE89-433A-925D-06C247B894AE}" type="pres">
      <dgm:prSet presAssocID="{4B9F9065-BEA7-403B-BB62-3503126DC0F8}" presName="imgShp" presStyleLbl="fgImgPlace1" presStyleIdx="2" presStyleCnt="5"/>
      <dgm:spPr/>
    </dgm:pt>
    <dgm:pt modelId="{3803BB72-8A58-4EF5-823C-F7064A07EC9B}" type="pres">
      <dgm:prSet presAssocID="{4B9F9065-BEA7-403B-BB62-3503126DC0F8}" presName="txShp" presStyleLbl="node1" presStyleIdx="2" presStyleCnt="5">
        <dgm:presLayoutVars>
          <dgm:bulletEnabled val="1"/>
        </dgm:presLayoutVars>
      </dgm:prSet>
      <dgm:spPr/>
    </dgm:pt>
    <dgm:pt modelId="{9DD55399-8FA8-46BA-901C-ECAD7D829415}" type="pres">
      <dgm:prSet presAssocID="{B95C0539-3ECC-4DB0-BE4A-811671DF78B2}" presName="spacing" presStyleCnt="0"/>
      <dgm:spPr/>
    </dgm:pt>
    <dgm:pt modelId="{13A7A18B-1232-4C15-B77F-6DA8E3008437}" type="pres">
      <dgm:prSet presAssocID="{2D88A5CB-02E1-4E7D-83C7-CC36397DB82D}" presName="composite" presStyleCnt="0"/>
      <dgm:spPr/>
    </dgm:pt>
    <dgm:pt modelId="{C7FAFA96-13D0-4F78-B4BE-6B9101FBE156}" type="pres">
      <dgm:prSet presAssocID="{2D88A5CB-02E1-4E7D-83C7-CC36397DB82D}" presName="imgShp" presStyleLbl="fgImgPlace1" presStyleIdx="3" presStyleCnt="5"/>
      <dgm:spPr/>
    </dgm:pt>
    <dgm:pt modelId="{A7EF50DE-621F-4EDE-AD64-017AD1E0C261}" type="pres">
      <dgm:prSet presAssocID="{2D88A5CB-02E1-4E7D-83C7-CC36397DB82D}" presName="txShp" presStyleLbl="node1" presStyleIdx="3" presStyleCnt="5">
        <dgm:presLayoutVars>
          <dgm:bulletEnabled val="1"/>
        </dgm:presLayoutVars>
      </dgm:prSet>
      <dgm:spPr/>
    </dgm:pt>
    <dgm:pt modelId="{6EF2153A-056E-4DDA-BBFA-4352587022AE}" type="pres">
      <dgm:prSet presAssocID="{6243E4F3-19FF-4824-87DD-9C2385F85E64}" presName="spacing" presStyleCnt="0"/>
      <dgm:spPr/>
    </dgm:pt>
    <dgm:pt modelId="{1F54756E-DDA2-4F4F-8F1F-3EDF83E12290}" type="pres">
      <dgm:prSet presAssocID="{52462043-2F76-4729-AD4B-179CEE88B4CC}" presName="composite" presStyleCnt="0"/>
      <dgm:spPr/>
    </dgm:pt>
    <dgm:pt modelId="{8FD003CF-2877-481A-B462-1256BDA6E396}" type="pres">
      <dgm:prSet presAssocID="{52462043-2F76-4729-AD4B-179CEE88B4CC}" presName="imgShp" presStyleLbl="fgImgPlace1" presStyleIdx="4" presStyleCnt="5"/>
      <dgm:spPr/>
    </dgm:pt>
    <dgm:pt modelId="{90C8BFD4-7914-435B-8614-6AC507A4796C}" type="pres">
      <dgm:prSet presAssocID="{52462043-2F76-4729-AD4B-179CEE88B4CC}" presName="txShp" presStyleLbl="node1" presStyleIdx="4" presStyleCnt="5">
        <dgm:presLayoutVars>
          <dgm:bulletEnabled val="1"/>
        </dgm:presLayoutVars>
      </dgm:prSet>
      <dgm:spPr/>
    </dgm:pt>
  </dgm:ptLst>
  <dgm:cxnLst>
    <dgm:cxn modelId="{AD64370E-3AB0-4209-81A6-5E11D36F8B10}" type="presOf" srcId="{CB14B60D-8811-4AE2-A3B1-655622E644CC}" destId="{3E669607-4C69-45A3-A498-7B5B3BE62EF7}" srcOrd="0" destOrd="0" presId="urn:microsoft.com/office/officeart/2005/8/layout/vList3#1"/>
    <dgm:cxn modelId="{E7E82414-6023-4A78-920C-0E82157E4961}" srcId="{2FF5673C-A23F-43A0-9708-28E4415364F4}" destId="{52462043-2F76-4729-AD4B-179CEE88B4CC}" srcOrd="4" destOrd="0" parTransId="{74D734CB-ABB1-4340-AD0B-CC1D159E5BFF}" sibTransId="{E3A58AB3-9DCE-431A-9A86-7ED88C98EFDB}"/>
    <dgm:cxn modelId="{D5881516-255E-4322-B0FA-359634D92CB0}" type="presOf" srcId="{2FF5673C-A23F-43A0-9708-28E4415364F4}" destId="{AA491C2E-B1BA-491F-A168-E742D2D4E134}" srcOrd="0" destOrd="0" presId="urn:microsoft.com/office/officeart/2005/8/layout/vList3#1"/>
    <dgm:cxn modelId="{4E9D6217-5B3C-4C85-BEBD-EE70934590EE}" type="presOf" srcId="{4B9F9065-BEA7-403B-BB62-3503126DC0F8}" destId="{3803BB72-8A58-4EF5-823C-F7064A07EC9B}" srcOrd="0" destOrd="0" presId="urn:microsoft.com/office/officeart/2005/8/layout/vList3#1"/>
    <dgm:cxn modelId="{7BCF1E5B-AC90-44ED-8526-1E6704DE2069}" srcId="{2FF5673C-A23F-43A0-9708-28E4415364F4}" destId="{C96A49A4-3E65-4887-BC06-0F2B4618C658}" srcOrd="0" destOrd="0" parTransId="{5196B800-4D58-43C4-862F-BC9CC12F1B41}" sibTransId="{EC41A72F-0911-4B74-AE98-7CF353B6D098}"/>
    <dgm:cxn modelId="{F36E0B69-5FFA-41B2-85F5-ECAFF7225F29}" srcId="{2FF5673C-A23F-43A0-9708-28E4415364F4}" destId="{2D88A5CB-02E1-4E7D-83C7-CC36397DB82D}" srcOrd="3" destOrd="0" parTransId="{17AD26B9-175C-478F-A632-8DAAC8CA1CA4}" sibTransId="{6243E4F3-19FF-4824-87DD-9C2385F85E64}"/>
    <dgm:cxn modelId="{FA4D1D71-5512-4FA7-94C3-E6840685E09D}" srcId="{2FF5673C-A23F-43A0-9708-28E4415364F4}" destId="{CB14B60D-8811-4AE2-A3B1-655622E644CC}" srcOrd="1" destOrd="0" parTransId="{8D8BB89B-51D2-4269-BBE2-AE85E3E3266A}" sibTransId="{1DB6412F-1326-4598-9BBC-EBC325CDBD0D}"/>
    <dgm:cxn modelId="{6132149A-FEF8-40C5-AF51-C722961D6E83}" type="presOf" srcId="{2D88A5CB-02E1-4E7D-83C7-CC36397DB82D}" destId="{A7EF50DE-621F-4EDE-AD64-017AD1E0C261}" srcOrd="0" destOrd="0" presId="urn:microsoft.com/office/officeart/2005/8/layout/vList3#1"/>
    <dgm:cxn modelId="{2B0556A7-8B70-40EA-BB08-5F243BD4BB77}" type="presOf" srcId="{52462043-2F76-4729-AD4B-179CEE88B4CC}" destId="{90C8BFD4-7914-435B-8614-6AC507A4796C}" srcOrd="0" destOrd="0" presId="urn:microsoft.com/office/officeart/2005/8/layout/vList3#1"/>
    <dgm:cxn modelId="{234F74B6-0F81-4A5A-8C19-6E1CB7BB0238}" srcId="{2FF5673C-A23F-43A0-9708-28E4415364F4}" destId="{4B9F9065-BEA7-403B-BB62-3503126DC0F8}" srcOrd="2" destOrd="0" parTransId="{E32BBC25-78AB-445F-A641-6BB050244DCF}" sibTransId="{B95C0539-3ECC-4DB0-BE4A-811671DF78B2}"/>
    <dgm:cxn modelId="{E1A12FBC-E795-4B1F-9CC6-1D4194AFA124}" type="presOf" srcId="{C96A49A4-3E65-4887-BC06-0F2B4618C658}" destId="{75CE1B43-C68F-44A3-91D5-7117527CE6E9}" srcOrd="0" destOrd="0" presId="urn:microsoft.com/office/officeart/2005/8/layout/vList3#1"/>
    <dgm:cxn modelId="{01A23908-CADC-40BA-992A-298A51A1DB38}" type="presParOf" srcId="{AA491C2E-B1BA-491F-A168-E742D2D4E134}" destId="{5CE93F3E-1BF3-473A-B24E-DDCBF0113583}" srcOrd="0" destOrd="0" presId="urn:microsoft.com/office/officeart/2005/8/layout/vList3#1"/>
    <dgm:cxn modelId="{6F553463-7164-4F46-B59D-82DD647F8A0B}" type="presParOf" srcId="{5CE93F3E-1BF3-473A-B24E-DDCBF0113583}" destId="{BEA15CC9-1788-4E9D-9555-23633EA28AF7}" srcOrd="0" destOrd="0" presId="urn:microsoft.com/office/officeart/2005/8/layout/vList3#1"/>
    <dgm:cxn modelId="{1DD3C36B-8A32-4C8A-9E9B-F4B3ECB00098}" type="presParOf" srcId="{5CE93F3E-1BF3-473A-B24E-DDCBF0113583}" destId="{75CE1B43-C68F-44A3-91D5-7117527CE6E9}" srcOrd="1" destOrd="0" presId="urn:microsoft.com/office/officeart/2005/8/layout/vList3#1"/>
    <dgm:cxn modelId="{DFFC4464-6CE3-40A8-8F5F-6489A6D7AC81}" type="presParOf" srcId="{AA491C2E-B1BA-491F-A168-E742D2D4E134}" destId="{3BAA1BE5-7343-4C71-B657-DCEF088E32A7}" srcOrd="1" destOrd="0" presId="urn:microsoft.com/office/officeart/2005/8/layout/vList3#1"/>
    <dgm:cxn modelId="{1BE3CF9C-5A8B-4993-B538-BE3A5ED8F45A}" type="presParOf" srcId="{AA491C2E-B1BA-491F-A168-E742D2D4E134}" destId="{71CF6D62-6DA8-4AE4-A2AE-83C3E31591F0}" srcOrd="2" destOrd="0" presId="urn:microsoft.com/office/officeart/2005/8/layout/vList3#1"/>
    <dgm:cxn modelId="{E60DAE07-6C3A-4945-9388-5DD9C33EB8F1}" type="presParOf" srcId="{71CF6D62-6DA8-4AE4-A2AE-83C3E31591F0}" destId="{7C112057-87E3-47DA-8E76-6D7FEA7D3996}" srcOrd="0" destOrd="0" presId="urn:microsoft.com/office/officeart/2005/8/layout/vList3#1"/>
    <dgm:cxn modelId="{0868F1E6-5DAE-4009-9967-42ED6EA93CC2}" type="presParOf" srcId="{71CF6D62-6DA8-4AE4-A2AE-83C3E31591F0}" destId="{3E669607-4C69-45A3-A498-7B5B3BE62EF7}" srcOrd="1" destOrd="0" presId="urn:microsoft.com/office/officeart/2005/8/layout/vList3#1"/>
    <dgm:cxn modelId="{B6B3D285-299C-410A-9983-89875DE45B50}" type="presParOf" srcId="{AA491C2E-B1BA-491F-A168-E742D2D4E134}" destId="{6E7746BB-B7DA-40F2-9B49-0C5CE8D1DBE6}" srcOrd="3" destOrd="0" presId="urn:microsoft.com/office/officeart/2005/8/layout/vList3#1"/>
    <dgm:cxn modelId="{B3491B05-1ADF-47D6-9FB5-8D8D3238AD7F}" type="presParOf" srcId="{AA491C2E-B1BA-491F-A168-E742D2D4E134}" destId="{8FCEFA9F-165F-4EBB-8D58-BAC305ABF7E7}" srcOrd="4" destOrd="0" presId="urn:microsoft.com/office/officeart/2005/8/layout/vList3#1"/>
    <dgm:cxn modelId="{BC474187-90B0-4863-8966-B1190364976F}" type="presParOf" srcId="{8FCEFA9F-165F-4EBB-8D58-BAC305ABF7E7}" destId="{4B713001-AE89-433A-925D-06C247B894AE}" srcOrd="0" destOrd="0" presId="urn:microsoft.com/office/officeart/2005/8/layout/vList3#1"/>
    <dgm:cxn modelId="{C4DFCC21-2985-4EB5-957C-74A374396378}" type="presParOf" srcId="{8FCEFA9F-165F-4EBB-8D58-BAC305ABF7E7}" destId="{3803BB72-8A58-4EF5-823C-F7064A07EC9B}" srcOrd="1" destOrd="0" presId="urn:microsoft.com/office/officeart/2005/8/layout/vList3#1"/>
    <dgm:cxn modelId="{CD951FD3-F953-4B22-ABF0-3D1EC3A3DE35}" type="presParOf" srcId="{AA491C2E-B1BA-491F-A168-E742D2D4E134}" destId="{9DD55399-8FA8-46BA-901C-ECAD7D829415}" srcOrd="5" destOrd="0" presId="urn:microsoft.com/office/officeart/2005/8/layout/vList3#1"/>
    <dgm:cxn modelId="{D455967A-44ED-4F01-B5FD-E375E293A15F}" type="presParOf" srcId="{AA491C2E-B1BA-491F-A168-E742D2D4E134}" destId="{13A7A18B-1232-4C15-B77F-6DA8E3008437}" srcOrd="6" destOrd="0" presId="urn:microsoft.com/office/officeart/2005/8/layout/vList3#1"/>
    <dgm:cxn modelId="{AAE795FF-03B9-40D3-8B96-654F791D7264}" type="presParOf" srcId="{13A7A18B-1232-4C15-B77F-6DA8E3008437}" destId="{C7FAFA96-13D0-4F78-B4BE-6B9101FBE156}" srcOrd="0" destOrd="0" presId="urn:microsoft.com/office/officeart/2005/8/layout/vList3#1"/>
    <dgm:cxn modelId="{62DD5D36-5E81-48F3-B5CB-B3E1EF8242DE}" type="presParOf" srcId="{13A7A18B-1232-4C15-B77F-6DA8E3008437}" destId="{A7EF50DE-621F-4EDE-AD64-017AD1E0C261}" srcOrd="1" destOrd="0" presId="urn:microsoft.com/office/officeart/2005/8/layout/vList3#1"/>
    <dgm:cxn modelId="{45567B05-B25D-4A9A-8E35-D62570372BFB}" type="presParOf" srcId="{AA491C2E-B1BA-491F-A168-E742D2D4E134}" destId="{6EF2153A-056E-4DDA-BBFA-4352587022AE}" srcOrd="7" destOrd="0" presId="urn:microsoft.com/office/officeart/2005/8/layout/vList3#1"/>
    <dgm:cxn modelId="{8FC38131-5491-44CA-9424-22DAF9DE60C7}" type="presParOf" srcId="{AA491C2E-B1BA-491F-A168-E742D2D4E134}" destId="{1F54756E-DDA2-4F4F-8F1F-3EDF83E12290}" srcOrd="8" destOrd="0" presId="urn:microsoft.com/office/officeart/2005/8/layout/vList3#1"/>
    <dgm:cxn modelId="{31FA2D54-8FCE-401E-B20A-160A5B19106A}" type="presParOf" srcId="{1F54756E-DDA2-4F4F-8F1F-3EDF83E12290}" destId="{8FD003CF-2877-481A-B462-1256BDA6E396}" srcOrd="0" destOrd="0" presId="urn:microsoft.com/office/officeart/2005/8/layout/vList3#1"/>
    <dgm:cxn modelId="{FEDD5B31-FAA4-41CC-87BC-017B1E026A70}" type="presParOf" srcId="{1F54756E-DDA2-4F4F-8F1F-3EDF83E12290}" destId="{90C8BFD4-7914-435B-8614-6AC507A479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F48E16-42B8-4312-B2ED-A3A6C840C173}" type="doc">
      <dgm:prSet loTypeId="urn:microsoft.com/office/officeart/2005/8/layout/defaul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E7EC9DC-2543-4520-BC7B-E2CDD67E5FCA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Advanced Academics</a:t>
          </a:r>
          <a:endParaRPr lang="en-US" dirty="0">
            <a:solidFill>
              <a:schemeClr val="tx1"/>
            </a:solidFill>
          </a:endParaRPr>
        </a:p>
      </dgm:t>
    </dgm:pt>
    <dgm:pt modelId="{3CC9050B-FEAB-4AAC-8AAB-B30A09AA3ADA}" type="parTrans" cxnId="{0590B7D3-9690-4DF5-B279-99468F13554F}">
      <dgm:prSet/>
      <dgm:spPr/>
      <dgm:t>
        <a:bodyPr/>
        <a:lstStyle/>
        <a:p>
          <a:endParaRPr lang="en-US"/>
        </a:p>
      </dgm:t>
    </dgm:pt>
    <dgm:pt modelId="{21B2FF91-08D3-44A2-B8FB-9559A2618C84}" type="sibTrans" cxnId="{0590B7D3-9690-4DF5-B279-99468F13554F}">
      <dgm:prSet/>
      <dgm:spPr/>
      <dgm:t>
        <a:bodyPr/>
        <a:lstStyle/>
        <a:p>
          <a:endParaRPr lang="en-US"/>
        </a:p>
      </dgm:t>
    </dgm:pt>
    <dgm:pt modelId="{B0FB6483-FEB9-4FBC-9754-44EDAA1040BC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Allied Health Services</a:t>
          </a:r>
          <a:endParaRPr lang="en-US" dirty="0">
            <a:solidFill>
              <a:schemeClr val="tx1"/>
            </a:solidFill>
          </a:endParaRPr>
        </a:p>
      </dgm:t>
    </dgm:pt>
    <dgm:pt modelId="{20C2B5F2-0ED0-474E-BBBF-9600E4BA7421}" type="parTrans" cxnId="{2A2C5A8B-8347-49C5-9754-3C2B771A5ED1}">
      <dgm:prSet/>
      <dgm:spPr/>
      <dgm:t>
        <a:bodyPr/>
        <a:lstStyle/>
        <a:p>
          <a:endParaRPr lang="en-US"/>
        </a:p>
      </dgm:t>
    </dgm:pt>
    <dgm:pt modelId="{85997455-A304-4E6A-9AE2-1512D7CB3FFA}" type="sibTrans" cxnId="{2A2C5A8B-8347-49C5-9754-3C2B771A5ED1}">
      <dgm:prSet/>
      <dgm:spPr/>
      <dgm:t>
        <a:bodyPr/>
        <a:lstStyle/>
        <a:p>
          <a:endParaRPr lang="en-US"/>
        </a:p>
      </dgm:t>
    </dgm:pt>
    <dgm:pt modelId="{270F23B4-886B-4DBA-96D6-DF7D3C3B2CF8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Audio/Video Tech &amp; Film</a:t>
          </a:r>
          <a:endParaRPr lang="en-US" dirty="0">
            <a:solidFill>
              <a:schemeClr val="tx1"/>
            </a:solidFill>
          </a:endParaRPr>
        </a:p>
      </dgm:t>
    </dgm:pt>
    <dgm:pt modelId="{7D196306-A9DC-4DCA-9EFF-B02E0E7341BD}" type="parTrans" cxnId="{64BEF41A-ACF1-476D-A0B2-CC4293E88DB6}">
      <dgm:prSet/>
      <dgm:spPr/>
      <dgm:t>
        <a:bodyPr/>
        <a:lstStyle/>
        <a:p>
          <a:endParaRPr lang="en-US"/>
        </a:p>
      </dgm:t>
    </dgm:pt>
    <dgm:pt modelId="{F1D080A7-CFA1-46BB-BAC8-7E21B4752EC7}" type="sibTrans" cxnId="{64BEF41A-ACF1-476D-A0B2-CC4293E88DB6}">
      <dgm:prSet/>
      <dgm:spPr/>
      <dgm:t>
        <a:bodyPr/>
        <a:lstStyle/>
        <a:p>
          <a:endParaRPr lang="en-US"/>
        </a:p>
      </dgm:t>
    </dgm:pt>
    <dgm:pt modelId="{55E5C23A-12A7-472F-8B48-7014DE650915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Business Accounting</a:t>
          </a:r>
          <a:endParaRPr lang="en-US" dirty="0">
            <a:solidFill>
              <a:schemeClr val="tx1"/>
            </a:solidFill>
          </a:endParaRPr>
        </a:p>
      </dgm:t>
    </dgm:pt>
    <dgm:pt modelId="{F5E18202-866B-4583-A482-CBD1E56AC436}" type="parTrans" cxnId="{339C1461-F9C2-4F26-AAA2-176B761911E8}">
      <dgm:prSet/>
      <dgm:spPr/>
      <dgm:t>
        <a:bodyPr/>
        <a:lstStyle/>
        <a:p>
          <a:endParaRPr lang="en-US"/>
        </a:p>
      </dgm:t>
    </dgm:pt>
    <dgm:pt modelId="{4E970D4E-756E-4550-8DDA-DBAB34BEDC00}" type="sibTrans" cxnId="{339C1461-F9C2-4F26-AAA2-176B761911E8}">
      <dgm:prSet/>
      <dgm:spPr/>
      <dgm:t>
        <a:bodyPr/>
        <a:lstStyle/>
        <a:p>
          <a:endParaRPr lang="en-US"/>
        </a:p>
      </dgm:t>
    </dgm:pt>
    <dgm:pt modelId="{5E32B1BA-610C-49B7-B61A-E5514F483CDE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Computer Science</a:t>
          </a:r>
          <a:endParaRPr lang="en-US" dirty="0">
            <a:solidFill>
              <a:schemeClr val="tx1"/>
            </a:solidFill>
          </a:endParaRPr>
        </a:p>
      </dgm:t>
    </dgm:pt>
    <dgm:pt modelId="{6B33C7D2-DACE-419A-AE15-A3E6BA81F5EE}" type="parTrans" cxnId="{10FA0D5A-B97C-40BF-A189-45482DF9D67E}">
      <dgm:prSet/>
      <dgm:spPr/>
      <dgm:t>
        <a:bodyPr/>
        <a:lstStyle/>
        <a:p>
          <a:endParaRPr lang="en-US"/>
        </a:p>
      </dgm:t>
    </dgm:pt>
    <dgm:pt modelId="{8406597C-B4CB-481E-91A6-5FC422A7EBB8}" type="sibTrans" cxnId="{10FA0D5A-B97C-40BF-A189-45482DF9D67E}">
      <dgm:prSet/>
      <dgm:spPr/>
      <dgm:t>
        <a:bodyPr/>
        <a:lstStyle/>
        <a:p>
          <a:endParaRPr lang="en-US"/>
        </a:p>
      </dgm:t>
    </dgm:pt>
    <dgm:pt modelId="{344B250B-5E67-4F27-B6C7-4173E867084B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Emergency Responder Services</a:t>
          </a:r>
          <a:endParaRPr lang="en-US" dirty="0">
            <a:solidFill>
              <a:schemeClr val="tx1"/>
            </a:solidFill>
          </a:endParaRPr>
        </a:p>
      </dgm:t>
    </dgm:pt>
    <dgm:pt modelId="{5914E6F5-B6F7-4A93-A1A9-B78C2E1F0BFE}" type="parTrans" cxnId="{701E43A7-A14C-4294-9B71-1BD7C16730FA}">
      <dgm:prSet/>
      <dgm:spPr/>
      <dgm:t>
        <a:bodyPr/>
        <a:lstStyle/>
        <a:p>
          <a:endParaRPr lang="en-US"/>
        </a:p>
      </dgm:t>
    </dgm:pt>
    <dgm:pt modelId="{6BC2397C-2CE5-4C39-A361-776DF52726B0}" type="sibTrans" cxnId="{701E43A7-A14C-4294-9B71-1BD7C16730FA}">
      <dgm:prSet/>
      <dgm:spPr/>
      <dgm:t>
        <a:bodyPr/>
        <a:lstStyle/>
        <a:p>
          <a:endParaRPr lang="en-US"/>
        </a:p>
      </dgm:t>
    </dgm:pt>
    <dgm:pt modelId="{393718D2-F337-4CE7-9A19-58E64CDF82FA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Engineering &amp; Technology</a:t>
          </a:r>
          <a:endParaRPr lang="en-US" dirty="0">
            <a:solidFill>
              <a:schemeClr val="tx1"/>
            </a:solidFill>
          </a:endParaRPr>
        </a:p>
      </dgm:t>
    </dgm:pt>
    <dgm:pt modelId="{DED54B9E-5EF9-424A-B88C-2682C6DAF991}" type="parTrans" cxnId="{919247E5-186F-4A2D-88F9-FF97354C33A9}">
      <dgm:prSet/>
      <dgm:spPr/>
      <dgm:t>
        <a:bodyPr/>
        <a:lstStyle/>
        <a:p>
          <a:endParaRPr lang="en-US"/>
        </a:p>
      </dgm:t>
    </dgm:pt>
    <dgm:pt modelId="{7C05F21A-1120-4881-B509-2A3C281990D9}" type="sibTrans" cxnId="{919247E5-186F-4A2D-88F9-FF97354C33A9}">
      <dgm:prSet/>
      <dgm:spPr/>
      <dgm:t>
        <a:bodyPr/>
        <a:lstStyle/>
        <a:p>
          <a:endParaRPr lang="en-US"/>
        </a:p>
      </dgm:t>
    </dgm:pt>
    <dgm:pt modelId="{906E4C1B-6EA8-48F6-8A08-0D227948F8CB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Food &amp; Nutrition</a:t>
          </a:r>
          <a:endParaRPr lang="en-US" dirty="0">
            <a:solidFill>
              <a:schemeClr val="tx1"/>
            </a:solidFill>
          </a:endParaRPr>
        </a:p>
      </dgm:t>
    </dgm:pt>
    <dgm:pt modelId="{9FBDA0CF-BD59-47C9-802B-D67971332713}" type="parTrans" cxnId="{6EB2485D-E9C3-4282-92A8-17877DB7517E}">
      <dgm:prSet/>
      <dgm:spPr/>
      <dgm:t>
        <a:bodyPr/>
        <a:lstStyle/>
        <a:p>
          <a:endParaRPr lang="en-US"/>
        </a:p>
      </dgm:t>
    </dgm:pt>
    <dgm:pt modelId="{CB169648-9B4B-4937-A924-6A51A432D1FA}" type="sibTrans" cxnId="{6EB2485D-E9C3-4282-92A8-17877DB7517E}">
      <dgm:prSet/>
      <dgm:spPr/>
      <dgm:t>
        <a:bodyPr/>
        <a:lstStyle/>
        <a:p>
          <a:endParaRPr lang="en-US"/>
        </a:p>
      </dgm:t>
    </dgm:pt>
    <dgm:pt modelId="{607C3F8B-8008-4A99-BF64-807DD06D545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Journalism</a:t>
          </a:r>
          <a:endParaRPr lang="en-US" dirty="0">
            <a:solidFill>
              <a:schemeClr val="tx1"/>
            </a:solidFill>
          </a:endParaRPr>
        </a:p>
      </dgm:t>
    </dgm:pt>
    <dgm:pt modelId="{D5DB96F0-EB4E-4CC5-A730-F698CEA247C3}" type="parTrans" cxnId="{8AD80556-ED39-4498-B01B-5413C7C18927}">
      <dgm:prSet/>
      <dgm:spPr/>
      <dgm:t>
        <a:bodyPr/>
        <a:lstStyle/>
        <a:p>
          <a:endParaRPr lang="en-US"/>
        </a:p>
      </dgm:t>
    </dgm:pt>
    <dgm:pt modelId="{BC378BAE-C2B7-464E-95B7-2159D281BE7A}" type="sibTrans" cxnId="{8AD80556-ED39-4498-B01B-5413C7C18927}">
      <dgm:prSet/>
      <dgm:spPr/>
      <dgm:t>
        <a:bodyPr/>
        <a:lstStyle/>
        <a:p>
          <a:endParaRPr lang="en-US"/>
        </a:p>
      </dgm:t>
    </dgm:pt>
    <dgm:pt modelId="{ADB6425E-B4FD-431B-9E8C-91DDBEFAD82E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JROTC</a:t>
          </a:r>
          <a:endParaRPr lang="en-US" dirty="0">
            <a:solidFill>
              <a:schemeClr val="tx1"/>
            </a:solidFill>
          </a:endParaRPr>
        </a:p>
      </dgm:t>
    </dgm:pt>
    <dgm:pt modelId="{66DEA16F-C021-4491-81EF-689DAE094A38}" type="parTrans" cxnId="{F06B36E6-E057-450B-9747-EC1704861BB3}">
      <dgm:prSet/>
      <dgm:spPr/>
      <dgm:t>
        <a:bodyPr/>
        <a:lstStyle/>
        <a:p>
          <a:endParaRPr lang="en-US"/>
        </a:p>
      </dgm:t>
    </dgm:pt>
    <dgm:pt modelId="{4E40192A-5253-4749-B5A4-322E6A9160CC}" type="sibTrans" cxnId="{F06B36E6-E057-450B-9747-EC1704861BB3}">
      <dgm:prSet/>
      <dgm:spPr/>
      <dgm:t>
        <a:bodyPr/>
        <a:lstStyle/>
        <a:p>
          <a:endParaRPr lang="en-US"/>
        </a:p>
      </dgm:t>
    </dgm:pt>
    <dgm:pt modelId="{E3E3FC1D-D6F7-43E6-925E-4F7AC13EB1A7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Law Enforcement Services</a:t>
          </a:r>
          <a:endParaRPr lang="en-US" dirty="0">
            <a:solidFill>
              <a:schemeClr val="tx1"/>
            </a:solidFill>
          </a:endParaRPr>
        </a:p>
      </dgm:t>
    </dgm:pt>
    <dgm:pt modelId="{4B087E3A-DDA0-4816-B863-F36193815D51}" type="parTrans" cxnId="{ABDA3782-D98C-4897-ADB4-953F81DDB121}">
      <dgm:prSet/>
      <dgm:spPr/>
      <dgm:t>
        <a:bodyPr/>
        <a:lstStyle/>
        <a:p>
          <a:endParaRPr lang="en-US"/>
        </a:p>
      </dgm:t>
    </dgm:pt>
    <dgm:pt modelId="{D059EAF8-5F61-4A28-B8BC-2A2737F7A5A4}" type="sibTrans" cxnId="{ABDA3782-D98C-4897-ADB4-953F81DDB121}">
      <dgm:prSet/>
      <dgm:spPr/>
      <dgm:t>
        <a:bodyPr/>
        <a:lstStyle/>
        <a:p>
          <a:endParaRPr lang="en-US"/>
        </a:p>
      </dgm:t>
    </dgm:pt>
    <dgm:pt modelId="{A46BC6BC-C5DE-45F4-B549-342FD13D2EC9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Performing Arts</a:t>
          </a:r>
          <a:endParaRPr lang="en-US" dirty="0">
            <a:solidFill>
              <a:schemeClr val="tx1"/>
            </a:solidFill>
          </a:endParaRPr>
        </a:p>
      </dgm:t>
    </dgm:pt>
    <dgm:pt modelId="{5876A9E3-1AA6-4AF6-BAC8-289C2CE8313A}" type="parTrans" cxnId="{0ECE7CD5-2E88-44DE-A494-29B1DA9DBC8A}">
      <dgm:prSet/>
      <dgm:spPr/>
      <dgm:t>
        <a:bodyPr/>
        <a:lstStyle/>
        <a:p>
          <a:endParaRPr lang="en-US"/>
        </a:p>
      </dgm:t>
    </dgm:pt>
    <dgm:pt modelId="{C204BC77-8F3B-4A26-8D87-151CB4DE5A8A}" type="sibTrans" cxnId="{0ECE7CD5-2E88-44DE-A494-29B1DA9DBC8A}">
      <dgm:prSet/>
      <dgm:spPr/>
      <dgm:t>
        <a:bodyPr/>
        <a:lstStyle/>
        <a:p>
          <a:endParaRPr lang="en-US"/>
        </a:p>
      </dgm:t>
    </dgm:pt>
    <dgm:pt modelId="{EAAFEF31-D57E-46C1-B5A3-5357297144A2}">
      <dgm:prSet/>
      <dgm:spPr>
        <a:ln w="76200"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Programming</a:t>
          </a:r>
          <a:endParaRPr lang="en-US" dirty="0">
            <a:solidFill>
              <a:schemeClr val="tx1"/>
            </a:solidFill>
          </a:endParaRPr>
        </a:p>
      </dgm:t>
    </dgm:pt>
    <dgm:pt modelId="{F0649863-43F6-4819-8D76-7DC47D75AFDE}" type="parTrans" cxnId="{52FCB9BB-B4A1-473F-9ECB-51A5C4C37D07}">
      <dgm:prSet/>
      <dgm:spPr/>
      <dgm:t>
        <a:bodyPr/>
        <a:lstStyle/>
        <a:p>
          <a:endParaRPr lang="en-US"/>
        </a:p>
      </dgm:t>
    </dgm:pt>
    <dgm:pt modelId="{3BB5ECAB-8E1E-4FFD-8D95-C93EDA93F25B}" type="sibTrans" cxnId="{52FCB9BB-B4A1-473F-9ECB-51A5C4C37D07}">
      <dgm:prSet/>
      <dgm:spPr/>
      <dgm:t>
        <a:bodyPr/>
        <a:lstStyle/>
        <a:p>
          <a:endParaRPr lang="en-US"/>
        </a:p>
      </dgm:t>
    </dgm:pt>
    <dgm:pt modelId="{03C54331-F534-4A2B-B23D-423E724EC472}">
      <dgm:prSet/>
      <dgm:spPr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Visual Arts</a:t>
          </a:r>
          <a:endParaRPr lang="en-US" dirty="0">
            <a:solidFill>
              <a:schemeClr val="tx1"/>
            </a:solidFill>
          </a:endParaRPr>
        </a:p>
      </dgm:t>
    </dgm:pt>
    <dgm:pt modelId="{B9FE6C52-63DB-486A-9728-F5BD16330901}" type="parTrans" cxnId="{52ED454B-80C1-42C8-90AE-F2EB44129759}">
      <dgm:prSet/>
      <dgm:spPr/>
      <dgm:t>
        <a:bodyPr/>
        <a:lstStyle/>
        <a:p>
          <a:endParaRPr lang="en-US"/>
        </a:p>
      </dgm:t>
    </dgm:pt>
    <dgm:pt modelId="{DFEF5F12-27EA-451F-B265-C76471E3645E}" type="sibTrans" cxnId="{52ED454B-80C1-42C8-90AE-F2EB44129759}">
      <dgm:prSet/>
      <dgm:spPr/>
      <dgm:t>
        <a:bodyPr/>
        <a:lstStyle/>
        <a:p>
          <a:endParaRPr lang="en-US"/>
        </a:p>
      </dgm:t>
    </dgm:pt>
    <dgm:pt modelId="{F5EC374C-F47F-4790-A01B-2EC420F3204E}">
      <dgm:prSet/>
      <dgm:spPr>
        <a:ln w="762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Web &amp; Digital Design</a:t>
          </a:r>
          <a:endParaRPr lang="en-US" dirty="0">
            <a:solidFill>
              <a:schemeClr val="tx1"/>
            </a:solidFill>
          </a:endParaRPr>
        </a:p>
      </dgm:t>
    </dgm:pt>
    <dgm:pt modelId="{34D8BB36-C0DA-418E-BCB9-11CC6F4877E7}" type="parTrans" cxnId="{6D887759-CC23-4C17-AA21-302B6A61A358}">
      <dgm:prSet/>
      <dgm:spPr/>
      <dgm:t>
        <a:bodyPr/>
        <a:lstStyle/>
        <a:p>
          <a:endParaRPr lang="en-US"/>
        </a:p>
      </dgm:t>
    </dgm:pt>
    <dgm:pt modelId="{F1BA13D9-F5DE-4F4D-BD39-874C7BF6E91E}" type="sibTrans" cxnId="{6D887759-CC23-4C17-AA21-302B6A61A358}">
      <dgm:prSet/>
      <dgm:spPr/>
      <dgm:t>
        <a:bodyPr/>
        <a:lstStyle/>
        <a:p>
          <a:endParaRPr lang="en-US"/>
        </a:p>
      </dgm:t>
    </dgm:pt>
    <dgm:pt modelId="{DC2FCCE3-B7A4-4A82-BFBB-4F385D44CA83}">
      <dgm:prSet/>
      <dgm:spPr>
        <a:ln w="76200">
          <a:solidFill>
            <a:schemeClr val="accent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World Languages</a:t>
          </a:r>
          <a:endParaRPr lang="en-US" dirty="0">
            <a:solidFill>
              <a:schemeClr val="tx1"/>
            </a:solidFill>
          </a:endParaRPr>
        </a:p>
      </dgm:t>
    </dgm:pt>
    <dgm:pt modelId="{4C14C066-0FB5-47E7-BB3E-95528B44A2C4}" type="parTrans" cxnId="{FE738D22-4931-41D6-8297-3127E86E3F7A}">
      <dgm:prSet/>
      <dgm:spPr/>
      <dgm:t>
        <a:bodyPr/>
        <a:lstStyle/>
        <a:p>
          <a:endParaRPr lang="en-US"/>
        </a:p>
      </dgm:t>
    </dgm:pt>
    <dgm:pt modelId="{75FF2303-D8D7-46D8-B7F5-9041DB42161E}" type="sibTrans" cxnId="{FE738D22-4931-41D6-8297-3127E86E3F7A}">
      <dgm:prSet/>
      <dgm:spPr/>
      <dgm:t>
        <a:bodyPr/>
        <a:lstStyle/>
        <a:p>
          <a:endParaRPr lang="en-US"/>
        </a:p>
      </dgm:t>
    </dgm:pt>
    <dgm:pt modelId="{167387CC-6249-4771-8E75-C2FAC15DA164}" type="pres">
      <dgm:prSet presAssocID="{0DF48E16-42B8-4312-B2ED-A3A6C840C173}" presName="diagram" presStyleCnt="0">
        <dgm:presLayoutVars>
          <dgm:dir/>
          <dgm:resizeHandles val="exact"/>
        </dgm:presLayoutVars>
      </dgm:prSet>
      <dgm:spPr/>
    </dgm:pt>
    <dgm:pt modelId="{4A4D815A-07AE-406F-9EC0-837AC42510C5}" type="pres">
      <dgm:prSet presAssocID="{2E7EC9DC-2543-4520-BC7B-E2CDD67E5FCA}" presName="node" presStyleLbl="node1" presStyleIdx="0" presStyleCnt="16">
        <dgm:presLayoutVars>
          <dgm:bulletEnabled val="1"/>
        </dgm:presLayoutVars>
      </dgm:prSet>
      <dgm:spPr/>
    </dgm:pt>
    <dgm:pt modelId="{D2F190D1-9F14-4DCF-B6C1-D5995FA62072}" type="pres">
      <dgm:prSet presAssocID="{21B2FF91-08D3-44A2-B8FB-9559A2618C84}" presName="sibTrans" presStyleCnt="0"/>
      <dgm:spPr/>
    </dgm:pt>
    <dgm:pt modelId="{E38176EE-3794-4686-89D2-755D715ACE0E}" type="pres">
      <dgm:prSet presAssocID="{B0FB6483-FEB9-4FBC-9754-44EDAA1040BC}" presName="node" presStyleLbl="node1" presStyleIdx="1" presStyleCnt="16">
        <dgm:presLayoutVars>
          <dgm:bulletEnabled val="1"/>
        </dgm:presLayoutVars>
      </dgm:prSet>
      <dgm:spPr/>
    </dgm:pt>
    <dgm:pt modelId="{FC86FC27-79FE-498C-8E72-85383489702A}" type="pres">
      <dgm:prSet presAssocID="{85997455-A304-4E6A-9AE2-1512D7CB3FFA}" presName="sibTrans" presStyleCnt="0"/>
      <dgm:spPr/>
    </dgm:pt>
    <dgm:pt modelId="{837021F1-5949-48D1-A49B-D59BEBC2AD74}" type="pres">
      <dgm:prSet presAssocID="{270F23B4-886B-4DBA-96D6-DF7D3C3B2CF8}" presName="node" presStyleLbl="node1" presStyleIdx="2" presStyleCnt="16">
        <dgm:presLayoutVars>
          <dgm:bulletEnabled val="1"/>
        </dgm:presLayoutVars>
      </dgm:prSet>
      <dgm:spPr/>
    </dgm:pt>
    <dgm:pt modelId="{513D7A49-A77E-4FC0-8AFE-A7AE816BF60F}" type="pres">
      <dgm:prSet presAssocID="{F1D080A7-CFA1-46BB-BAC8-7E21B4752EC7}" presName="sibTrans" presStyleCnt="0"/>
      <dgm:spPr/>
    </dgm:pt>
    <dgm:pt modelId="{6FCA07FC-4287-4433-9F91-9D93AC3CD09F}" type="pres">
      <dgm:prSet presAssocID="{55E5C23A-12A7-472F-8B48-7014DE650915}" presName="node" presStyleLbl="node1" presStyleIdx="3" presStyleCnt="16">
        <dgm:presLayoutVars>
          <dgm:bulletEnabled val="1"/>
        </dgm:presLayoutVars>
      </dgm:prSet>
      <dgm:spPr/>
    </dgm:pt>
    <dgm:pt modelId="{8A28F322-D708-48F7-96C2-43C8FCF08BFD}" type="pres">
      <dgm:prSet presAssocID="{4E970D4E-756E-4550-8DDA-DBAB34BEDC00}" presName="sibTrans" presStyleCnt="0"/>
      <dgm:spPr/>
    </dgm:pt>
    <dgm:pt modelId="{74CC25E1-0CC1-41B8-9C34-D8F52093C2E8}" type="pres">
      <dgm:prSet presAssocID="{5E32B1BA-610C-49B7-B61A-E5514F483CDE}" presName="node" presStyleLbl="node1" presStyleIdx="4" presStyleCnt="16">
        <dgm:presLayoutVars>
          <dgm:bulletEnabled val="1"/>
        </dgm:presLayoutVars>
      </dgm:prSet>
      <dgm:spPr/>
    </dgm:pt>
    <dgm:pt modelId="{6285E262-CF60-45AB-8F72-94E736820217}" type="pres">
      <dgm:prSet presAssocID="{8406597C-B4CB-481E-91A6-5FC422A7EBB8}" presName="sibTrans" presStyleCnt="0"/>
      <dgm:spPr/>
    </dgm:pt>
    <dgm:pt modelId="{12DB7CDB-45FB-4988-86D4-1B7EFD39FFB9}" type="pres">
      <dgm:prSet presAssocID="{344B250B-5E67-4F27-B6C7-4173E867084B}" presName="node" presStyleLbl="node1" presStyleIdx="5" presStyleCnt="16">
        <dgm:presLayoutVars>
          <dgm:bulletEnabled val="1"/>
        </dgm:presLayoutVars>
      </dgm:prSet>
      <dgm:spPr/>
    </dgm:pt>
    <dgm:pt modelId="{E8BC8E5F-DA6C-4833-9F3B-BFF35CA2DF8D}" type="pres">
      <dgm:prSet presAssocID="{6BC2397C-2CE5-4C39-A361-776DF52726B0}" presName="sibTrans" presStyleCnt="0"/>
      <dgm:spPr/>
    </dgm:pt>
    <dgm:pt modelId="{AF20DA3B-DB6C-4D07-9724-408B77CD0105}" type="pres">
      <dgm:prSet presAssocID="{393718D2-F337-4CE7-9A19-58E64CDF82FA}" presName="node" presStyleLbl="node1" presStyleIdx="6" presStyleCnt="16">
        <dgm:presLayoutVars>
          <dgm:bulletEnabled val="1"/>
        </dgm:presLayoutVars>
      </dgm:prSet>
      <dgm:spPr/>
    </dgm:pt>
    <dgm:pt modelId="{7AFB17EA-B1B4-4F8F-A19A-0951E926CE45}" type="pres">
      <dgm:prSet presAssocID="{7C05F21A-1120-4881-B509-2A3C281990D9}" presName="sibTrans" presStyleCnt="0"/>
      <dgm:spPr/>
    </dgm:pt>
    <dgm:pt modelId="{EA718DB0-123E-42B1-9DA9-255BCBC16C5C}" type="pres">
      <dgm:prSet presAssocID="{906E4C1B-6EA8-48F6-8A08-0D227948F8CB}" presName="node" presStyleLbl="node1" presStyleIdx="7" presStyleCnt="16">
        <dgm:presLayoutVars>
          <dgm:bulletEnabled val="1"/>
        </dgm:presLayoutVars>
      </dgm:prSet>
      <dgm:spPr/>
    </dgm:pt>
    <dgm:pt modelId="{A094C683-E2F7-489C-B1F4-656DFFCA0ED6}" type="pres">
      <dgm:prSet presAssocID="{CB169648-9B4B-4937-A924-6A51A432D1FA}" presName="sibTrans" presStyleCnt="0"/>
      <dgm:spPr/>
    </dgm:pt>
    <dgm:pt modelId="{B1946A06-0636-436E-88F2-37535FDAD2D8}" type="pres">
      <dgm:prSet presAssocID="{607C3F8B-8008-4A99-BF64-807DD06D5452}" presName="node" presStyleLbl="node1" presStyleIdx="8" presStyleCnt="16">
        <dgm:presLayoutVars>
          <dgm:bulletEnabled val="1"/>
        </dgm:presLayoutVars>
      </dgm:prSet>
      <dgm:spPr/>
    </dgm:pt>
    <dgm:pt modelId="{AE889485-0D1C-4957-834C-E8099032BEE4}" type="pres">
      <dgm:prSet presAssocID="{BC378BAE-C2B7-464E-95B7-2159D281BE7A}" presName="sibTrans" presStyleCnt="0"/>
      <dgm:spPr/>
    </dgm:pt>
    <dgm:pt modelId="{776635F2-1E25-4AD9-B6D8-012795542116}" type="pres">
      <dgm:prSet presAssocID="{ADB6425E-B4FD-431B-9E8C-91DDBEFAD82E}" presName="node" presStyleLbl="node1" presStyleIdx="9" presStyleCnt="16">
        <dgm:presLayoutVars>
          <dgm:bulletEnabled val="1"/>
        </dgm:presLayoutVars>
      </dgm:prSet>
      <dgm:spPr/>
    </dgm:pt>
    <dgm:pt modelId="{4E6AA82E-30A1-4B25-A7C3-48479D34D8ED}" type="pres">
      <dgm:prSet presAssocID="{4E40192A-5253-4749-B5A4-322E6A9160CC}" presName="sibTrans" presStyleCnt="0"/>
      <dgm:spPr/>
    </dgm:pt>
    <dgm:pt modelId="{6A8679AC-064B-42D6-96D5-88B36F3AE78A}" type="pres">
      <dgm:prSet presAssocID="{E3E3FC1D-D6F7-43E6-925E-4F7AC13EB1A7}" presName="node" presStyleLbl="node1" presStyleIdx="10" presStyleCnt="16">
        <dgm:presLayoutVars>
          <dgm:bulletEnabled val="1"/>
        </dgm:presLayoutVars>
      </dgm:prSet>
      <dgm:spPr/>
    </dgm:pt>
    <dgm:pt modelId="{309D0728-DBFC-4FDC-AE57-5E69E906247D}" type="pres">
      <dgm:prSet presAssocID="{D059EAF8-5F61-4A28-B8BC-2A2737F7A5A4}" presName="sibTrans" presStyleCnt="0"/>
      <dgm:spPr/>
    </dgm:pt>
    <dgm:pt modelId="{D13015A9-1897-4589-ACEB-B081B38D788C}" type="pres">
      <dgm:prSet presAssocID="{A46BC6BC-C5DE-45F4-B549-342FD13D2EC9}" presName="node" presStyleLbl="node1" presStyleIdx="11" presStyleCnt="16">
        <dgm:presLayoutVars>
          <dgm:bulletEnabled val="1"/>
        </dgm:presLayoutVars>
      </dgm:prSet>
      <dgm:spPr/>
    </dgm:pt>
    <dgm:pt modelId="{BD60CC1A-A356-4DDE-AFAC-1F848C8489B5}" type="pres">
      <dgm:prSet presAssocID="{C204BC77-8F3B-4A26-8D87-151CB4DE5A8A}" presName="sibTrans" presStyleCnt="0"/>
      <dgm:spPr/>
    </dgm:pt>
    <dgm:pt modelId="{A856FF90-0B64-4A8F-AAE0-A7AFA8C86E83}" type="pres">
      <dgm:prSet presAssocID="{EAAFEF31-D57E-46C1-B5A3-5357297144A2}" presName="node" presStyleLbl="node1" presStyleIdx="12" presStyleCnt="16">
        <dgm:presLayoutVars>
          <dgm:bulletEnabled val="1"/>
        </dgm:presLayoutVars>
      </dgm:prSet>
      <dgm:spPr/>
    </dgm:pt>
    <dgm:pt modelId="{89AB959F-EE00-477A-81BF-17E90F1EE303}" type="pres">
      <dgm:prSet presAssocID="{3BB5ECAB-8E1E-4FFD-8D95-C93EDA93F25B}" presName="sibTrans" presStyleCnt="0"/>
      <dgm:spPr/>
    </dgm:pt>
    <dgm:pt modelId="{0BACF659-9B40-451C-B793-0956D2A727E0}" type="pres">
      <dgm:prSet presAssocID="{03C54331-F534-4A2B-B23D-423E724EC472}" presName="node" presStyleLbl="node1" presStyleIdx="13" presStyleCnt="16">
        <dgm:presLayoutVars>
          <dgm:bulletEnabled val="1"/>
        </dgm:presLayoutVars>
      </dgm:prSet>
      <dgm:spPr/>
    </dgm:pt>
    <dgm:pt modelId="{37B59263-EB18-4E12-B3A6-FCF2E861BC25}" type="pres">
      <dgm:prSet presAssocID="{DFEF5F12-27EA-451F-B265-C76471E3645E}" presName="sibTrans" presStyleCnt="0"/>
      <dgm:spPr/>
    </dgm:pt>
    <dgm:pt modelId="{74AF7772-530C-4894-9746-763A56B24C21}" type="pres">
      <dgm:prSet presAssocID="{F5EC374C-F47F-4790-A01B-2EC420F3204E}" presName="node" presStyleLbl="node1" presStyleIdx="14" presStyleCnt="16">
        <dgm:presLayoutVars>
          <dgm:bulletEnabled val="1"/>
        </dgm:presLayoutVars>
      </dgm:prSet>
      <dgm:spPr/>
    </dgm:pt>
    <dgm:pt modelId="{E3276786-BAC5-4B8D-90CB-8043FA2CA628}" type="pres">
      <dgm:prSet presAssocID="{F1BA13D9-F5DE-4F4D-BD39-874C7BF6E91E}" presName="sibTrans" presStyleCnt="0"/>
      <dgm:spPr/>
    </dgm:pt>
    <dgm:pt modelId="{F42B964B-2173-404F-9834-231C23AEBD9C}" type="pres">
      <dgm:prSet presAssocID="{DC2FCCE3-B7A4-4A82-BFBB-4F385D44CA83}" presName="node" presStyleLbl="node1" presStyleIdx="15" presStyleCnt="16">
        <dgm:presLayoutVars>
          <dgm:bulletEnabled val="1"/>
        </dgm:presLayoutVars>
      </dgm:prSet>
      <dgm:spPr/>
    </dgm:pt>
  </dgm:ptLst>
  <dgm:cxnLst>
    <dgm:cxn modelId="{2D652701-77B6-406F-80F3-7092BFD26832}" type="presOf" srcId="{F5EC374C-F47F-4790-A01B-2EC420F3204E}" destId="{74AF7772-530C-4894-9746-763A56B24C21}" srcOrd="0" destOrd="0" presId="urn:microsoft.com/office/officeart/2005/8/layout/default"/>
    <dgm:cxn modelId="{D8CB1217-42F4-46E9-8DDD-AA80F66EFDCE}" type="presOf" srcId="{5E32B1BA-610C-49B7-B61A-E5514F483CDE}" destId="{74CC25E1-0CC1-41B8-9C34-D8F52093C2E8}" srcOrd="0" destOrd="0" presId="urn:microsoft.com/office/officeart/2005/8/layout/default"/>
    <dgm:cxn modelId="{64BEF41A-ACF1-476D-A0B2-CC4293E88DB6}" srcId="{0DF48E16-42B8-4312-B2ED-A3A6C840C173}" destId="{270F23B4-886B-4DBA-96D6-DF7D3C3B2CF8}" srcOrd="2" destOrd="0" parTransId="{7D196306-A9DC-4DCA-9EFF-B02E0E7341BD}" sibTransId="{F1D080A7-CFA1-46BB-BAC8-7E21B4752EC7}"/>
    <dgm:cxn modelId="{A2DF5D21-C8A5-4755-92D3-6AD85442B96F}" type="presOf" srcId="{2E7EC9DC-2543-4520-BC7B-E2CDD67E5FCA}" destId="{4A4D815A-07AE-406F-9EC0-837AC42510C5}" srcOrd="0" destOrd="0" presId="urn:microsoft.com/office/officeart/2005/8/layout/default"/>
    <dgm:cxn modelId="{FE738D22-4931-41D6-8297-3127E86E3F7A}" srcId="{0DF48E16-42B8-4312-B2ED-A3A6C840C173}" destId="{DC2FCCE3-B7A4-4A82-BFBB-4F385D44CA83}" srcOrd="15" destOrd="0" parTransId="{4C14C066-0FB5-47E7-BB3E-95528B44A2C4}" sibTransId="{75FF2303-D8D7-46D8-B7F5-9041DB42161E}"/>
    <dgm:cxn modelId="{F08EF834-6105-46F6-92FC-7B5A50DFC86E}" type="presOf" srcId="{906E4C1B-6EA8-48F6-8A08-0D227948F8CB}" destId="{EA718DB0-123E-42B1-9DA9-255BCBC16C5C}" srcOrd="0" destOrd="0" presId="urn:microsoft.com/office/officeart/2005/8/layout/default"/>
    <dgm:cxn modelId="{B4865B3B-F669-4BAE-BDAC-562228AA4AD1}" type="presOf" srcId="{B0FB6483-FEB9-4FBC-9754-44EDAA1040BC}" destId="{E38176EE-3794-4686-89D2-755D715ACE0E}" srcOrd="0" destOrd="0" presId="urn:microsoft.com/office/officeart/2005/8/layout/default"/>
    <dgm:cxn modelId="{FF53325D-72A5-44C1-9D95-ECCF73A7EF48}" type="presOf" srcId="{03C54331-F534-4A2B-B23D-423E724EC472}" destId="{0BACF659-9B40-451C-B793-0956D2A727E0}" srcOrd="0" destOrd="0" presId="urn:microsoft.com/office/officeart/2005/8/layout/default"/>
    <dgm:cxn modelId="{6EB2485D-E9C3-4282-92A8-17877DB7517E}" srcId="{0DF48E16-42B8-4312-B2ED-A3A6C840C173}" destId="{906E4C1B-6EA8-48F6-8A08-0D227948F8CB}" srcOrd="7" destOrd="0" parTransId="{9FBDA0CF-BD59-47C9-802B-D67971332713}" sibTransId="{CB169648-9B4B-4937-A924-6A51A432D1FA}"/>
    <dgm:cxn modelId="{15BD285F-2DD8-41CE-A492-27CF4EEBB29B}" type="presOf" srcId="{344B250B-5E67-4F27-B6C7-4173E867084B}" destId="{12DB7CDB-45FB-4988-86D4-1B7EFD39FFB9}" srcOrd="0" destOrd="0" presId="urn:microsoft.com/office/officeart/2005/8/layout/default"/>
    <dgm:cxn modelId="{339C1461-F9C2-4F26-AAA2-176B761911E8}" srcId="{0DF48E16-42B8-4312-B2ED-A3A6C840C173}" destId="{55E5C23A-12A7-472F-8B48-7014DE650915}" srcOrd="3" destOrd="0" parTransId="{F5E18202-866B-4583-A482-CBD1E56AC436}" sibTransId="{4E970D4E-756E-4550-8DDA-DBAB34BEDC00}"/>
    <dgm:cxn modelId="{112BCF46-B2AD-4AAD-AE98-F11408F41F0D}" type="presOf" srcId="{0DF48E16-42B8-4312-B2ED-A3A6C840C173}" destId="{167387CC-6249-4771-8E75-C2FAC15DA164}" srcOrd="0" destOrd="0" presId="urn:microsoft.com/office/officeart/2005/8/layout/default"/>
    <dgm:cxn modelId="{52ED454B-80C1-42C8-90AE-F2EB44129759}" srcId="{0DF48E16-42B8-4312-B2ED-A3A6C840C173}" destId="{03C54331-F534-4A2B-B23D-423E724EC472}" srcOrd="13" destOrd="0" parTransId="{B9FE6C52-63DB-486A-9728-F5BD16330901}" sibTransId="{DFEF5F12-27EA-451F-B265-C76471E3645E}"/>
    <dgm:cxn modelId="{2D166B6F-C8EC-46B2-9C0A-6B68C4D7E796}" type="presOf" srcId="{270F23B4-886B-4DBA-96D6-DF7D3C3B2CF8}" destId="{837021F1-5949-48D1-A49B-D59BEBC2AD74}" srcOrd="0" destOrd="0" presId="urn:microsoft.com/office/officeart/2005/8/layout/default"/>
    <dgm:cxn modelId="{8AD80556-ED39-4498-B01B-5413C7C18927}" srcId="{0DF48E16-42B8-4312-B2ED-A3A6C840C173}" destId="{607C3F8B-8008-4A99-BF64-807DD06D5452}" srcOrd="8" destOrd="0" parTransId="{D5DB96F0-EB4E-4CC5-A730-F698CEA247C3}" sibTransId="{BC378BAE-C2B7-464E-95B7-2159D281BE7A}"/>
    <dgm:cxn modelId="{9120AE77-9E5D-4727-AA8B-EDBDAF70A9DE}" type="presOf" srcId="{EAAFEF31-D57E-46C1-B5A3-5357297144A2}" destId="{A856FF90-0B64-4A8F-AAE0-A7AFA8C86E83}" srcOrd="0" destOrd="0" presId="urn:microsoft.com/office/officeart/2005/8/layout/default"/>
    <dgm:cxn modelId="{6D887759-CC23-4C17-AA21-302B6A61A358}" srcId="{0DF48E16-42B8-4312-B2ED-A3A6C840C173}" destId="{F5EC374C-F47F-4790-A01B-2EC420F3204E}" srcOrd="14" destOrd="0" parTransId="{34D8BB36-C0DA-418E-BCB9-11CC6F4877E7}" sibTransId="{F1BA13D9-F5DE-4F4D-BD39-874C7BF6E91E}"/>
    <dgm:cxn modelId="{10FA0D5A-B97C-40BF-A189-45482DF9D67E}" srcId="{0DF48E16-42B8-4312-B2ED-A3A6C840C173}" destId="{5E32B1BA-610C-49B7-B61A-E5514F483CDE}" srcOrd="4" destOrd="0" parTransId="{6B33C7D2-DACE-419A-AE15-A3E6BA81F5EE}" sibTransId="{8406597C-B4CB-481E-91A6-5FC422A7EBB8}"/>
    <dgm:cxn modelId="{ABDA3782-D98C-4897-ADB4-953F81DDB121}" srcId="{0DF48E16-42B8-4312-B2ED-A3A6C840C173}" destId="{E3E3FC1D-D6F7-43E6-925E-4F7AC13EB1A7}" srcOrd="10" destOrd="0" parTransId="{4B087E3A-DDA0-4816-B863-F36193815D51}" sibTransId="{D059EAF8-5F61-4A28-B8BC-2A2737F7A5A4}"/>
    <dgm:cxn modelId="{2A2C5A8B-8347-49C5-9754-3C2B771A5ED1}" srcId="{0DF48E16-42B8-4312-B2ED-A3A6C840C173}" destId="{B0FB6483-FEB9-4FBC-9754-44EDAA1040BC}" srcOrd="1" destOrd="0" parTransId="{20C2B5F2-0ED0-474E-BBBF-9600E4BA7421}" sibTransId="{85997455-A304-4E6A-9AE2-1512D7CB3FFA}"/>
    <dgm:cxn modelId="{1900679E-A16A-4DD3-B505-C1045D3BEB11}" type="presOf" srcId="{DC2FCCE3-B7A4-4A82-BFBB-4F385D44CA83}" destId="{F42B964B-2173-404F-9834-231C23AEBD9C}" srcOrd="0" destOrd="0" presId="urn:microsoft.com/office/officeart/2005/8/layout/default"/>
    <dgm:cxn modelId="{115E37A4-DD60-4ED4-8DC6-7FA2C5EA683D}" type="presOf" srcId="{A46BC6BC-C5DE-45F4-B549-342FD13D2EC9}" destId="{D13015A9-1897-4589-ACEB-B081B38D788C}" srcOrd="0" destOrd="0" presId="urn:microsoft.com/office/officeart/2005/8/layout/default"/>
    <dgm:cxn modelId="{701E43A7-A14C-4294-9B71-1BD7C16730FA}" srcId="{0DF48E16-42B8-4312-B2ED-A3A6C840C173}" destId="{344B250B-5E67-4F27-B6C7-4173E867084B}" srcOrd="5" destOrd="0" parTransId="{5914E6F5-B6F7-4A93-A1A9-B78C2E1F0BFE}" sibTransId="{6BC2397C-2CE5-4C39-A361-776DF52726B0}"/>
    <dgm:cxn modelId="{AF2B44AA-46B8-40F8-B754-12BCC057E584}" type="presOf" srcId="{393718D2-F337-4CE7-9A19-58E64CDF82FA}" destId="{AF20DA3B-DB6C-4D07-9724-408B77CD0105}" srcOrd="0" destOrd="0" presId="urn:microsoft.com/office/officeart/2005/8/layout/default"/>
    <dgm:cxn modelId="{F317F5B2-8D6D-4F7C-9099-D18658CF8E8D}" type="presOf" srcId="{ADB6425E-B4FD-431B-9E8C-91DDBEFAD82E}" destId="{776635F2-1E25-4AD9-B6D8-012795542116}" srcOrd="0" destOrd="0" presId="urn:microsoft.com/office/officeart/2005/8/layout/default"/>
    <dgm:cxn modelId="{791260B7-65A4-4D3D-AB59-D8D0E599376E}" type="presOf" srcId="{E3E3FC1D-D6F7-43E6-925E-4F7AC13EB1A7}" destId="{6A8679AC-064B-42D6-96D5-88B36F3AE78A}" srcOrd="0" destOrd="0" presId="urn:microsoft.com/office/officeart/2005/8/layout/default"/>
    <dgm:cxn modelId="{52FCB9BB-B4A1-473F-9ECB-51A5C4C37D07}" srcId="{0DF48E16-42B8-4312-B2ED-A3A6C840C173}" destId="{EAAFEF31-D57E-46C1-B5A3-5357297144A2}" srcOrd="12" destOrd="0" parTransId="{F0649863-43F6-4819-8D76-7DC47D75AFDE}" sibTransId="{3BB5ECAB-8E1E-4FFD-8D95-C93EDA93F25B}"/>
    <dgm:cxn modelId="{992C8DC4-2113-44C7-8D41-B0147B1B7CF4}" type="presOf" srcId="{607C3F8B-8008-4A99-BF64-807DD06D5452}" destId="{B1946A06-0636-436E-88F2-37535FDAD2D8}" srcOrd="0" destOrd="0" presId="urn:microsoft.com/office/officeart/2005/8/layout/default"/>
    <dgm:cxn modelId="{0590B7D3-9690-4DF5-B279-99468F13554F}" srcId="{0DF48E16-42B8-4312-B2ED-A3A6C840C173}" destId="{2E7EC9DC-2543-4520-BC7B-E2CDD67E5FCA}" srcOrd="0" destOrd="0" parTransId="{3CC9050B-FEAB-4AAC-8AAB-B30A09AA3ADA}" sibTransId="{21B2FF91-08D3-44A2-B8FB-9559A2618C84}"/>
    <dgm:cxn modelId="{0ECE7CD5-2E88-44DE-A494-29B1DA9DBC8A}" srcId="{0DF48E16-42B8-4312-B2ED-A3A6C840C173}" destId="{A46BC6BC-C5DE-45F4-B549-342FD13D2EC9}" srcOrd="11" destOrd="0" parTransId="{5876A9E3-1AA6-4AF6-BAC8-289C2CE8313A}" sibTransId="{C204BC77-8F3B-4A26-8D87-151CB4DE5A8A}"/>
    <dgm:cxn modelId="{99E2ECD9-54A5-4DFA-A9F7-FFAA22BD312F}" type="presOf" srcId="{55E5C23A-12A7-472F-8B48-7014DE650915}" destId="{6FCA07FC-4287-4433-9F91-9D93AC3CD09F}" srcOrd="0" destOrd="0" presId="urn:microsoft.com/office/officeart/2005/8/layout/default"/>
    <dgm:cxn modelId="{919247E5-186F-4A2D-88F9-FF97354C33A9}" srcId="{0DF48E16-42B8-4312-B2ED-A3A6C840C173}" destId="{393718D2-F337-4CE7-9A19-58E64CDF82FA}" srcOrd="6" destOrd="0" parTransId="{DED54B9E-5EF9-424A-B88C-2682C6DAF991}" sibTransId="{7C05F21A-1120-4881-B509-2A3C281990D9}"/>
    <dgm:cxn modelId="{F06B36E6-E057-450B-9747-EC1704861BB3}" srcId="{0DF48E16-42B8-4312-B2ED-A3A6C840C173}" destId="{ADB6425E-B4FD-431B-9E8C-91DDBEFAD82E}" srcOrd="9" destOrd="0" parTransId="{66DEA16F-C021-4491-81EF-689DAE094A38}" sibTransId="{4E40192A-5253-4749-B5A4-322E6A9160CC}"/>
    <dgm:cxn modelId="{6877DD85-1000-47AD-860F-3F2AFC1054C4}" type="presParOf" srcId="{167387CC-6249-4771-8E75-C2FAC15DA164}" destId="{4A4D815A-07AE-406F-9EC0-837AC42510C5}" srcOrd="0" destOrd="0" presId="urn:microsoft.com/office/officeart/2005/8/layout/default"/>
    <dgm:cxn modelId="{491DB6BC-A860-468B-8CD5-8FDDCE2336A8}" type="presParOf" srcId="{167387CC-6249-4771-8E75-C2FAC15DA164}" destId="{D2F190D1-9F14-4DCF-B6C1-D5995FA62072}" srcOrd="1" destOrd="0" presId="urn:microsoft.com/office/officeart/2005/8/layout/default"/>
    <dgm:cxn modelId="{5C10D936-D4B2-45EB-BAD2-FD21B56B6FA7}" type="presParOf" srcId="{167387CC-6249-4771-8E75-C2FAC15DA164}" destId="{E38176EE-3794-4686-89D2-755D715ACE0E}" srcOrd="2" destOrd="0" presId="urn:microsoft.com/office/officeart/2005/8/layout/default"/>
    <dgm:cxn modelId="{05799082-6649-4946-8844-23E11DC21DE8}" type="presParOf" srcId="{167387CC-6249-4771-8E75-C2FAC15DA164}" destId="{FC86FC27-79FE-498C-8E72-85383489702A}" srcOrd="3" destOrd="0" presId="urn:microsoft.com/office/officeart/2005/8/layout/default"/>
    <dgm:cxn modelId="{CF820028-27D5-4B5C-9D6C-C271C9B52C15}" type="presParOf" srcId="{167387CC-6249-4771-8E75-C2FAC15DA164}" destId="{837021F1-5949-48D1-A49B-D59BEBC2AD74}" srcOrd="4" destOrd="0" presId="urn:microsoft.com/office/officeart/2005/8/layout/default"/>
    <dgm:cxn modelId="{4168A61B-9CBD-43DD-812A-3AC1DEEBFBEA}" type="presParOf" srcId="{167387CC-6249-4771-8E75-C2FAC15DA164}" destId="{513D7A49-A77E-4FC0-8AFE-A7AE816BF60F}" srcOrd="5" destOrd="0" presId="urn:microsoft.com/office/officeart/2005/8/layout/default"/>
    <dgm:cxn modelId="{DB9C5324-7C9F-4FA8-808D-A76EF75B6064}" type="presParOf" srcId="{167387CC-6249-4771-8E75-C2FAC15DA164}" destId="{6FCA07FC-4287-4433-9F91-9D93AC3CD09F}" srcOrd="6" destOrd="0" presId="urn:microsoft.com/office/officeart/2005/8/layout/default"/>
    <dgm:cxn modelId="{CC69E459-4CC6-410F-A48E-4032AE588870}" type="presParOf" srcId="{167387CC-6249-4771-8E75-C2FAC15DA164}" destId="{8A28F322-D708-48F7-96C2-43C8FCF08BFD}" srcOrd="7" destOrd="0" presId="urn:microsoft.com/office/officeart/2005/8/layout/default"/>
    <dgm:cxn modelId="{827C55DB-2EA8-4AEA-B00A-C75D9B492A80}" type="presParOf" srcId="{167387CC-6249-4771-8E75-C2FAC15DA164}" destId="{74CC25E1-0CC1-41B8-9C34-D8F52093C2E8}" srcOrd="8" destOrd="0" presId="urn:microsoft.com/office/officeart/2005/8/layout/default"/>
    <dgm:cxn modelId="{9E07E078-213A-4A8B-B267-FD30A694D164}" type="presParOf" srcId="{167387CC-6249-4771-8E75-C2FAC15DA164}" destId="{6285E262-CF60-45AB-8F72-94E736820217}" srcOrd="9" destOrd="0" presId="urn:microsoft.com/office/officeart/2005/8/layout/default"/>
    <dgm:cxn modelId="{8D7D4987-80A2-40C6-A6D0-A6CEF9F0F24A}" type="presParOf" srcId="{167387CC-6249-4771-8E75-C2FAC15DA164}" destId="{12DB7CDB-45FB-4988-86D4-1B7EFD39FFB9}" srcOrd="10" destOrd="0" presId="urn:microsoft.com/office/officeart/2005/8/layout/default"/>
    <dgm:cxn modelId="{064B3405-B9B6-4E40-AB87-ACE04C41DF08}" type="presParOf" srcId="{167387CC-6249-4771-8E75-C2FAC15DA164}" destId="{E8BC8E5F-DA6C-4833-9F3B-BFF35CA2DF8D}" srcOrd="11" destOrd="0" presId="urn:microsoft.com/office/officeart/2005/8/layout/default"/>
    <dgm:cxn modelId="{AADE9BB3-EC45-4F89-914E-AF7B9D3FABCA}" type="presParOf" srcId="{167387CC-6249-4771-8E75-C2FAC15DA164}" destId="{AF20DA3B-DB6C-4D07-9724-408B77CD0105}" srcOrd="12" destOrd="0" presId="urn:microsoft.com/office/officeart/2005/8/layout/default"/>
    <dgm:cxn modelId="{0C508535-46C1-4288-8C50-35A48BD52446}" type="presParOf" srcId="{167387CC-6249-4771-8E75-C2FAC15DA164}" destId="{7AFB17EA-B1B4-4F8F-A19A-0951E926CE45}" srcOrd="13" destOrd="0" presId="urn:microsoft.com/office/officeart/2005/8/layout/default"/>
    <dgm:cxn modelId="{328D9D7E-22B7-4CAE-896F-FFE2492CECD4}" type="presParOf" srcId="{167387CC-6249-4771-8E75-C2FAC15DA164}" destId="{EA718DB0-123E-42B1-9DA9-255BCBC16C5C}" srcOrd="14" destOrd="0" presId="urn:microsoft.com/office/officeart/2005/8/layout/default"/>
    <dgm:cxn modelId="{3903C74A-5C27-4FB4-90E6-BD0B82CF32F5}" type="presParOf" srcId="{167387CC-6249-4771-8E75-C2FAC15DA164}" destId="{A094C683-E2F7-489C-B1F4-656DFFCA0ED6}" srcOrd="15" destOrd="0" presId="urn:microsoft.com/office/officeart/2005/8/layout/default"/>
    <dgm:cxn modelId="{C40B7400-1C95-4134-972F-9DEDCAB6503F}" type="presParOf" srcId="{167387CC-6249-4771-8E75-C2FAC15DA164}" destId="{B1946A06-0636-436E-88F2-37535FDAD2D8}" srcOrd="16" destOrd="0" presId="urn:microsoft.com/office/officeart/2005/8/layout/default"/>
    <dgm:cxn modelId="{BE5F89BB-5B2F-48E4-9FA9-D9CDBFDCF0B7}" type="presParOf" srcId="{167387CC-6249-4771-8E75-C2FAC15DA164}" destId="{AE889485-0D1C-4957-834C-E8099032BEE4}" srcOrd="17" destOrd="0" presId="urn:microsoft.com/office/officeart/2005/8/layout/default"/>
    <dgm:cxn modelId="{96F22EA6-40E9-41F7-80EC-767068F21F41}" type="presParOf" srcId="{167387CC-6249-4771-8E75-C2FAC15DA164}" destId="{776635F2-1E25-4AD9-B6D8-012795542116}" srcOrd="18" destOrd="0" presId="urn:microsoft.com/office/officeart/2005/8/layout/default"/>
    <dgm:cxn modelId="{3FEF7E2B-58FC-4A5B-810F-DEFE99698E83}" type="presParOf" srcId="{167387CC-6249-4771-8E75-C2FAC15DA164}" destId="{4E6AA82E-30A1-4B25-A7C3-48479D34D8ED}" srcOrd="19" destOrd="0" presId="urn:microsoft.com/office/officeart/2005/8/layout/default"/>
    <dgm:cxn modelId="{F8492474-766C-475A-9726-D8815DB65B12}" type="presParOf" srcId="{167387CC-6249-4771-8E75-C2FAC15DA164}" destId="{6A8679AC-064B-42D6-96D5-88B36F3AE78A}" srcOrd="20" destOrd="0" presId="urn:microsoft.com/office/officeart/2005/8/layout/default"/>
    <dgm:cxn modelId="{B55C8384-2154-4BB3-925B-04A3CCDB0E1F}" type="presParOf" srcId="{167387CC-6249-4771-8E75-C2FAC15DA164}" destId="{309D0728-DBFC-4FDC-AE57-5E69E906247D}" srcOrd="21" destOrd="0" presId="urn:microsoft.com/office/officeart/2005/8/layout/default"/>
    <dgm:cxn modelId="{74FC9CAF-83E5-44F7-941A-DCD5FDACA1D5}" type="presParOf" srcId="{167387CC-6249-4771-8E75-C2FAC15DA164}" destId="{D13015A9-1897-4589-ACEB-B081B38D788C}" srcOrd="22" destOrd="0" presId="urn:microsoft.com/office/officeart/2005/8/layout/default"/>
    <dgm:cxn modelId="{A9F74BF5-5D58-4EB8-8586-C6618F193C7D}" type="presParOf" srcId="{167387CC-6249-4771-8E75-C2FAC15DA164}" destId="{BD60CC1A-A356-4DDE-AFAC-1F848C8489B5}" srcOrd="23" destOrd="0" presId="urn:microsoft.com/office/officeart/2005/8/layout/default"/>
    <dgm:cxn modelId="{CA417FB9-2E14-4DD0-9465-D241CBB45BE1}" type="presParOf" srcId="{167387CC-6249-4771-8E75-C2FAC15DA164}" destId="{A856FF90-0B64-4A8F-AAE0-A7AFA8C86E83}" srcOrd="24" destOrd="0" presId="urn:microsoft.com/office/officeart/2005/8/layout/default"/>
    <dgm:cxn modelId="{8A2A7C13-4827-462A-96F7-D890D045B954}" type="presParOf" srcId="{167387CC-6249-4771-8E75-C2FAC15DA164}" destId="{89AB959F-EE00-477A-81BF-17E90F1EE303}" srcOrd="25" destOrd="0" presId="urn:microsoft.com/office/officeart/2005/8/layout/default"/>
    <dgm:cxn modelId="{6BAAE9D8-53E8-4F8F-9AA0-FC8BE5F38228}" type="presParOf" srcId="{167387CC-6249-4771-8E75-C2FAC15DA164}" destId="{0BACF659-9B40-451C-B793-0956D2A727E0}" srcOrd="26" destOrd="0" presId="urn:microsoft.com/office/officeart/2005/8/layout/default"/>
    <dgm:cxn modelId="{C2D83E1F-1B49-4AF1-AF7D-4F75098FE9A3}" type="presParOf" srcId="{167387CC-6249-4771-8E75-C2FAC15DA164}" destId="{37B59263-EB18-4E12-B3A6-FCF2E861BC25}" srcOrd="27" destOrd="0" presId="urn:microsoft.com/office/officeart/2005/8/layout/default"/>
    <dgm:cxn modelId="{D0514B6E-5AE5-43BA-AAD6-34E6FD9279E2}" type="presParOf" srcId="{167387CC-6249-4771-8E75-C2FAC15DA164}" destId="{74AF7772-530C-4894-9746-763A56B24C21}" srcOrd="28" destOrd="0" presId="urn:microsoft.com/office/officeart/2005/8/layout/default"/>
    <dgm:cxn modelId="{6C26AAB5-6ED2-4DCE-BB30-10137DA357B3}" type="presParOf" srcId="{167387CC-6249-4771-8E75-C2FAC15DA164}" destId="{E3276786-BAC5-4B8D-90CB-8043FA2CA628}" srcOrd="29" destOrd="0" presId="urn:microsoft.com/office/officeart/2005/8/layout/default"/>
    <dgm:cxn modelId="{D2C8AE33-4D3A-4058-AA9A-9CB9F0206561}" type="presParOf" srcId="{167387CC-6249-4771-8E75-C2FAC15DA164}" destId="{F42B964B-2173-404F-9834-231C23AEBD9C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7F1900-187A-4C35-A636-364FD94DAB0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8D43498-1DC0-43F4-875F-58E5CC54B270}">
      <dgm:prSet custT="1"/>
      <dgm:spPr/>
      <dgm:t>
        <a:bodyPr/>
        <a:lstStyle/>
        <a:p>
          <a:pPr rtl="0"/>
          <a:r>
            <a:rPr lang="en-US" sz="4800" b="1" dirty="0"/>
            <a:t>French:</a:t>
          </a:r>
          <a:r>
            <a:rPr lang="en-US" sz="4800" dirty="0"/>
            <a:t> 1, 2, 3, 4, 5, AP</a:t>
          </a:r>
        </a:p>
      </dgm:t>
    </dgm:pt>
    <dgm:pt modelId="{D3475514-7209-4407-865E-05B6783B5D22}" type="parTrans" cxnId="{C0F421F7-5858-43F6-800A-94D46315E5CE}">
      <dgm:prSet/>
      <dgm:spPr/>
      <dgm:t>
        <a:bodyPr/>
        <a:lstStyle/>
        <a:p>
          <a:endParaRPr lang="en-US"/>
        </a:p>
      </dgm:t>
    </dgm:pt>
    <dgm:pt modelId="{588A708E-E54A-497D-A4BA-DDCD2F668EEE}" type="sibTrans" cxnId="{C0F421F7-5858-43F6-800A-94D46315E5CE}">
      <dgm:prSet/>
      <dgm:spPr/>
      <dgm:t>
        <a:bodyPr/>
        <a:lstStyle/>
        <a:p>
          <a:endParaRPr lang="en-US"/>
        </a:p>
      </dgm:t>
    </dgm:pt>
    <dgm:pt modelId="{E153968C-B699-4325-87C7-0AAC25B460C4}">
      <dgm:prSet custT="1"/>
      <dgm:spPr/>
      <dgm:t>
        <a:bodyPr/>
        <a:lstStyle/>
        <a:p>
          <a:pPr rtl="0"/>
          <a:r>
            <a:rPr lang="en-US" sz="4800" b="1" dirty="0"/>
            <a:t>Spanish:</a:t>
          </a:r>
          <a:r>
            <a:rPr lang="en-US" sz="4800" dirty="0"/>
            <a:t> 1, 2, 3, 4, 5, AP</a:t>
          </a:r>
        </a:p>
      </dgm:t>
    </dgm:pt>
    <dgm:pt modelId="{6F500F3A-E72F-488D-87AB-BFEF1D0911D6}" type="parTrans" cxnId="{55DF646B-EE8E-47C9-B31E-B20B17C0C9F7}">
      <dgm:prSet/>
      <dgm:spPr/>
      <dgm:t>
        <a:bodyPr/>
        <a:lstStyle/>
        <a:p>
          <a:endParaRPr lang="en-US"/>
        </a:p>
      </dgm:t>
    </dgm:pt>
    <dgm:pt modelId="{C34CB312-E977-4011-8003-C3A1E099AD1B}" type="sibTrans" cxnId="{55DF646B-EE8E-47C9-B31E-B20B17C0C9F7}">
      <dgm:prSet/>
      <dgm:spPr/>
      <dgm:t>
        <a:bodyPr/>
        <a:lstStyle/>
        <a:p>
          <a:endParaRPr lang="en-US"/>
        </a:p>
      </dgm:t>
    </dgm:pt>
    <dgm:pt modelId="{16D271FB-3D65-45B8-ACB6-A0F641439E6A}">
      <dgm:prSet custT="1"/>
      <dgm:spPr/>
      <dgm:t>
        <a:bodyPr/>
        <a:lstStyle/>
        <a:p>
          <a:pPr rtl="0"/>
          <a:r>
            <a:rPr lang="en-US" sz="4800" b="1" dirty="0"/>
            <a:t>German:</a:t>
          </a:r>
          <a:r>
            <a:rPr lang="en-US" sz="4800" dirty="0"/>
            <a:t> 1, 2, 3, 4, 5, AP</a:t>
          </a:r>
        </a:p>
      </dgm:t>
    </dgm:pt>
    <dgm:pt modelId="{B2B7DBA2-2246-4424-BD44-7FDEF9B857F8}" type="parTrans" cxnId="{AD1F6DFE-2671-4F00-A80E-9693BDE46FDD}">
      <dgm:prSet/>
      <dgm:spPr/>
      <dgm:t>
        <a:bodyPr/>
        <a:lstStyle/>
        <a:p>
          <a:endParaRPr lang="en-US"/>
        </a:p>
      </dgm:t>
    </dgm:pt>
    <dgm:pt modelId="{D6B823E3-D3B0-417E-BA57-4A9D6BE21733}" type="sibTrans" cxnId="{AD1F6DFE-2671-4F00-A80E-9693BDE46FDD}">
      <dgm:prSet/>
      <dgm:spPr/>
      <dgm:t>
        <a:bodyPr/>
        <a:lstStyle/>
        <a:p>
          <a:endParaRPr lang="en-US"/>
        </a:p>
      </dgm:t>
    </dgm:pt>
    <dgm:pt modelId="{FED3A0C7-D8A3-410F-8F46-575730AC14D9}" type="pres">
      <dgm:prSet presAssocID="{597F1900-187A-4C35-A636-364FD94DAB0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B11BDE7-1A68-4B8C-BB04-F8B848E4E75B}" type="pres">
      <dgm:prSet presAssocID="{38D43498-1DC0-43F4-875F-58E5CC54B270}" presName="circle1" presStyleLbl="node1" presStyleIdx="0" presStyleCnt="3"/>
      <dgm:spPr/>
    </dgm:pt>
    <dgm:pt modelId="{7337B91D-099F-423C-BB14-1FA5F4EE8E30}" type="pres">
      <dgm:prSet presAssocID="{38D43498-1DC0-43F4-875F-58E5CC54B270}" presName="space" presStyleCnt="0"/>
      <dgm:spPr/>
    </dgm:pt>
    <dgm:pt modelId="{8A867E4F-19B7-4D41-A0D6-05D3CFC3D3B6}" type="pres">
      <dgm:prSet presAssocID="{38D43498-1DC0-43F4-875F-58E5CC54B270}" presName="rect1" presStyleLbl="alignAcc1" presStyleIdx="0" presStyleCnt="3"/>
      <dgm:spPr/>
    </dgm:pt>
    <dgm:pt modelId="{22174B3A-5397-40C4-94AB-2177F559C36C}" type="pres">
      <dgm:prSet presAssocID="{E153968C-B699-4325-87C7-0AAC25B460C4}" presName="vertSpace2" presStyleLbl="node1" presStyleIdx="0" presStyleCnt="3"/>
      <dgm:spPr/>
    </dgm:pt>
    <dgm:pt modelId="{A696151D-6FE9-4FCE-99F6-010F0766B9D0}" type="pres">
      <dgm:prSet presAssocID="{E153968C-B699-4325-87C7-0AAC25B460C4}" presName="circle2" presStyleLbl="node1" presStyleIdx="1" presStyleCnt="3"/>
      <dgm:spPr/>
    </dgm:pt>
    <dgm:pt modelId="{A6BC76CD-7503-4B7D-8259-20E12128D7AF}" type="pres">
      <dgm:prSet presAssocID="{E153968C-B699-4325-87C7-0AAC25B460C4}" presName="rect2" presStyleLbl="alignAcc1" presStyleIdx="1" presStyleCnt="3"/>
      <dgm:spPr/>
    </dgm:pt>
    <dgm:pt modelId="{0DAA1A2A-40DA-4794-A110-9AAB972F6504}" type="pres">
      <dgm:prSet presAssocID="{16D271FB-3D65-45B8-ACB6-A0F641439E6A}" presName="vertSpace3" presStyleLbl="node1" presStyleIdx="1" presStyleCnt="3"/>
      <dgm:spPr/>
    </dgm:pt>
    <dgm:pt modelId="{6F9B7AD8-0F5D-44A4-860A-664974482925}" type="pres">
      <dgm:prSet presAssocID="{16D271FB-3D65-45B8-ACB6-A0F641439E6A}" presName="circle3" presStyleLbl="node1" presStyleIdx="2" presStyleCnt="3"/>
      <dgm:spPr/>
    </dgm:pt>
    <dgm:pt modelId="{C17C7363-09FA-441F-8379-320FB3FE07E3}" type="pres">
      <dgm:prSet presAssocID="{16D271FB-3D65-45B8-ACB6-A0F641439E6A}" presName="rect3" presStyleLbl="alignAcc1" presStyleIdx="2" presStyleCnt="3"/>
      <dgm:spPr/>
    </dgm:pt>
    <dgm:pt modelId="{D1147E52-A98F-41EF-B4E6-E844058FE8A9}" type="pres">
      <dgm:prSet presAssocID="{38D43498-1DC0-43F4-875F-58E5CC54B27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11D2462C-137E-4CE5-AF2F-F626820DC600}" type="pres">
      <dgm:prSet presAssocID="{E153968C-B699-4325-87C7-0AAC25B460C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352D642-460C-402A-B9CF-38F68E56E75C}" type="pres">
      <dgm:prSet presAssocID="{16D271FB-3D65-45B8-ACB6-A0F641439E6A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A243107-7787-45F6-9256-6C2A249B9BFD}" type="presOf" srcId="{E153968C-B699-4325-87C7-0AAC25B460C4}" destId="{11D2462C-137E-4CE5-AF2F-F626820DC600}" srcOrd="1" destOrd="0" presId="urn:microsoft.com/office/officeart/2005/8/layout/target3"/>
    <dgm:cxn modelId="{0923FD1C-9975-47CF-AC7D-E7C7DA525A64}" type="presOf" srcId="{38D43498-1DC0-43F4-875F-58E5CC54B270}" destId="{D1147E52-A98F-41EF-B4E6-E844058FE8A9}" srcOrd="1" destOrd="0" presId="urn:microsoft.com/office/officeart/2005/8/layout/target3"/>
    <dgm:cxn modelId="{BE8C6B41-48C1-449C-9FED-50F80F3E3970}" type="presOf" srcId="{597F1900-187A-4C35-A636-364FD94DAB0F}" destId="{FED3A0C7-D8A3-410F-8F46-575730AC14D9}" srcOrd="0" destOrd="0" presId="urn:microsoft.com/office/officeart/2005/8/layout/target3"/>
    <dgm:cxn modelId="{55DF646B-EE8E-47C9-B31E-B20B17C0C9F7}" srcId="{597F1900-187A-4C35-A636-364FD94DAB0F}" destId="{E153968C-B699-4325-87C7-0AAC25B460C4}" srcOrd="1" destOrd="0" parTransId="{6F500F3A-E72F-488D-87AB-BFEF1D0911D6}" sibTransId="{C34CB312-E977-4011-8003-C3A1E099AD1B}"/>
    <dgm:cxn modelId="{9371CF52-FE47-4C25-9299-2301B261C40A}" type="presOf" srcId="{E153968C-B699-4325-87C7-0AAC25B460C4}" destId="{A6BC76CD-7503-4B7D-8259-20E12128D7AF}" srcOrd="0" destOrd="0" presId="urn:microsoft.com/office/officeart/2005/8/layout/target3"/>
    <dgm:cxn modelId="{CF5F5ECC-5DA0-4929-92D2-2728F24F67D2}" type="presOf" srcId="{16D271FB-3D65-45B8-ACB6-A0F641439E6A}" destId="{6352D642-460C-402A-B9CF-38F68E56E75C}" srcOrd="1" destOrd="0" presId="urn:microsoft.com/office/officeart/2005/8/layout/target3"/>
    <dgm:cxn modelId="{C03725E8-8E73-43AB-BDA3-1C4F30557F42}" type="presOf" srcId="{16D271FB-3D65-45B8-ACB6-A0F641439E6A}" destId="{C17C7363-09FA-441F-8379-320FB3FE07E3}" srcOrd="0" destOrd="0" presId="urn:microsoft.com/office/officeart/2005/8/layout/target3"/>
    <dgm:cxn modelId="{7DE074F0-0793-4D31-9432-85757064A540}" type="presOf" srcId="{38D43498-1DC0-43F4-875F-58E5CC54B270}" destId="{8A867E4F-19B7-4D41-A0D6-05D3CFC3D3B6}" srcOrd="0" destOrd="0" presId="urn:microsoft.com/office/officeart/2005/8/layout/target3"/>
    <dgm:cxn modelId="{C0F421F7-5858-43F6-800A-94D46315E5CE}" srcId="{597F1900-187A-4C35-A636-364FD94DAB0F}" destId="{38D43498-1DC0-43F4-875F-58E5CC54B270}" srcOrd="0" destOrd="0" parTransId="{D3475514-7209-4407-865E-05B6783B5D22}" sibTransId="{588A708E-E54A-497D-A4BA-DDCD2F668EEE}"/>
    <dgm:cxn modelId="{AD1F6DFE-2671-4F00-A80E-9693BDE46FDD}" srcId="{597F1900-187A-4C35-A636-364FD94DAB0F}" destId="{16D271FB-3D65-45B8-ACB6-A0F641439E6A}" srcOrd="2" destOrd="0" parTransId="{B2B7DBA2-2246-4424-BD44-7FDEF9B857F8}" sibTransId="{D6B823E3-D3B0-417E-BA57-4A9D6BE21733}"/>
    <dgm:cxn modelId="{9B7BA292-0A60-491B-A9DC-FF60A7834FAF}" type="presParOf" srcId="{FED3A0C7-D8A3-410F-8F46-575730AC14D9}" destId="{5B11BDE7-1A68-4B8C-BB04-F8B848E4E75B}" srcOrd="0" destOrd="0" presId="urn:microsoft.com/office/officeart/2005/8/layout/target3"/>
    <dgm:cxn modelId="{25A152A5-3A2B-49A7-975D-76C4789D75F2}" type="presParOf" srcId="{FED3A0C7-D8A3-410F-8F46-575730AC14D9}" destId="{7337B91D-099F-423C-BB14-1FA5F4EE8E30}" srcOrd="1" destOrd="0" presId="urn:microsoft.com/office/officeart/2005/8/layout/target3"/>
    <dgm:cxn modelId="{45629BB9-37B9-4F06-AD45-77EA6F1B065E}" type="presParOf" srcId="{FED3A0C7-D8A3-410F-8F46-575730AC14D9}" destId="{8A867E4F-19B7-4D41-A0D6-05D3CFC3D3B6}" srcOrd="2" destOrd="0" presId="urn:microsoft.com/office/officeart/2005/8/layout/target3"/>
    <dgm:cxn modelId="{B776C84B-90B1-4F38-A582-6A403CEA918B}" type="presParOf" srcId="{FED3A0C7-D8A3-410F-8F46-575730AC14D9}" destId="{22174B3A-5397-40C4-94AB-2177F559C36C}" srcOrd="3" destOrd="0" presId="urn:microsoft.com/office/officeart/2005/8/layout/target3"/>
    <dgm:cxn modelId="{D15191B6-FA43-4974-AE9C-05571418EA70}" type="presParOf" srcId="{FED3A0C7-D8A3-410F-8F46-575730AC14D9}" destId="{A696151D-6FE9-4FCE-99F6-010F0766B9D0}" srcOrd="4" destOrd="0" presId="urn:microsoft.com/office/officeart/2005/8/layout/target3"/>
    <dgm:cxn modelId="{16386314-0F09-4B2A-89FD-6527B4079340}" type="presParOf" srcId="{FED3A0C7-D8A3-410F-8F46-575730AC14D9}" destId="{A6BC76CD-7503-4B7D-8259-20E12128D7AF}" srcOrd="5" destOrd="0" presId="urn:microsoft.com/office/officeart/2005/8/layout/target3"/>
    <dgm:cxn modelId="{754D4491-B837-45BA-90AA-3B113F33CAB7}" type="presParOf" srcId="{FED3A0C7-D8A3-410F-8F46-575730AC14D9}" destId="{0DAA1A2A-40DA-4794-A110-9AAB972F6504}" srcOrd="6" destOrd="0" presId="urn:microsoft.com/office/officeart/2005/8/layout/target3"/>
    <dgm:cxn modelId="{692AA4A8-47BE-4995-ABE1-A15B5ECEEA24}" type="presParOf" srcId="{FED3A0C7-D8A3-410F-8F46-575730AC14D9}" destId="{6F9B7AD8-0F5D-44A4-860A-664974482925}" srcOrd="7" destOrd="0" presId="urn:microsoft.com/office/officeart/2005/8/layout/target3"/>
    <dgm:cxn modelId="{56C1B39C-60B5-455D-8A00-E33F6720352E}" type="presParOf" srcId="{FED3A0C7-D8A3-410F-8F46-575730AC14D9}" destId="{C17C7363-09FA-441F-8379-320FB3FE07E3}" srcOrd="8" destOrd="0" presId="urn:microsoft.com/office/officeart/2005/8/layout/target3"/>
    <dgm:cxn modelId="{3A87155E-FEAA-4869-8ADC-F2A3D73B35FB}" type="presParOf" srcId="{FED3A0C7-D8A3-410F-8F46-575730AC14D9}" destId="{D1147E52-A98F-41EF-B4E6-E844058FE8A9}" srcOrd="9" destOrd="0" presId="urn:microsoft.com/office/officeart/2005/8/layout/target3"/>
    <dgm:cxn modelId="{CD0C5641-4436-470C-BBDF-51B491CBEFE2}" type="presParOf" srcId="{FED3A0C7-D8A3-410F-8F46-575730AC14D9}" destId="{11D2462C-137E-4CE5-AF2F-F626820DC600}" srcOrd="10" destOrd="0" presId="urn:microsoft.com/office/officeart/2005/8/layout/target3"/>
    <dgm:cxn modelId="{F9645761-3070-418A-B4ED-513B97DF3B95}" type="presParOf" srcId="{FED3A0C7-D8A3-410F-8F46-575730AC14D9}" destId="{6352D642-460C-402A-B9CF-38F68E56E75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9BDAD-AA28-4516-933C-D9B29843DC26}">
      <dsp:nvSpPr>
        <dsp:cNvPr id="0" name=""/>
        <dsp:cNvSpPr/>
      </dsp:nvSpPr>
      <dsp:spPr>
        <a:xfrm>
          <a:off x="467036" y="450"/>
          <a:ext cx="1861511" cy="761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 (90-100)</a:t>
          </a:r>
        </a:p>
      </dsp:txBody>
      <dsp:txXfrm>
        <a:off x="467036" y="450"/>
        <a:ext cx="1861511" cy="761098"/>
      </dsp:txXfrm>
    </dsp:sp>
    <dsp:sp modelId="{6F5B5352-4CC4-44D5-8C78-150E64999552}">
      <dsp:nvSpPr>
        <dsp:cNvPr id="0" name=""/>
        <dsp:cNvSpPr/>
      </dsp:nvSpPr>
      <dsp:spPr>
        <a:xfrm>
          <a:off x="2608575" y="450"/>
          <a:ext cx="1861511" cy="761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 (80-89)</a:t>
          </a:r>
        </a:p>
      </dsp:txBody>
      <dsp:txXfrm>
        <a:off x="2608575" y="450"/>
        <a:ext cx="1861511" cy="761098"/>
      </dsp:txXfrm>
    </dsp:sp>
    <dsp:sp modelId="{F09B2DC0-AF88-4D20-B20B-47EE7F0B77B3}">
      <dsp:nvSpPr>
        <dsp:cNvPr id="0" name=""/>
        <dsp:cNvSpPr/>
      </dsp:nvSpPr>
      <dsp:spPr>
        <a:xfrm>
          <a:off x="4750113" y="450"/>
          <a:ext cx="1861511" cy="761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 (70-79)</a:t>
          </a:r>
        </a:p>
      </dsp:txBody>
      <dsp:txXfrm>
        <a:off x="4750113" y="450"/>
        <a:ext cx="1861511" cy="761098"/>
      </dsp:txXfrm>
    </dsp:sp>
    <dsp:sp modelId="{8B53C377-8093-4EB9-86C0-D010AD2BA934}">
      <dsp:nvSpPr>
        <dsp:cNvPr id="0" name=""/>
        <dsp:cNvSpPr/>
      </dsp:nvSpPr>
      <dsp:spPr>
        <a:xfrm>
          <a:off x="6891652" y="450"/>
          <a:ext cx="1861511" cy="7610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 (&lt;70)</a:t>
          </a:r>
        </a:p>
      </dsp:txBody>
      <dsp:txXfrm>
        <a:off x="6891652" y="450"/>
        <a:ext cx="1861511" cy="7610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4F2D-D3D7-4973-87F8-1201BA912E53}">
      <dsp:nvSpPr>
        <dsp:cNvPr id="0" name=""/>
        <dsp:cNvSpPr/>
      </dsp:nvSpPr>
      <dsp:spPr>
        <a:xfrm>
          <a:off x="0" y="0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700" b="1" kern="1200" dirty="0"/>
            <a:t>Exempt Personal Fitness through participation in 1 of 3 possible CHS activities:</a:t>
          </a:r>
        </a:p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Athletics/Fencing	</a:t>
          </a:r>
          <a:r>
            <a:rPr lang="en-US" sz="1700" b="1" kern="1200" dirty="0">
              <a:sym typeface="Wingdings"/>
            </a:rPr>
            <a:t>  </a:t>
          </a:r>
          <a:r>
            <a:rPr lang="en-US" sz="1700" kern="1200" dirty="0"/>
            <a:t>Marching Band		</a:t>
          </a:r>
          <a:r>
            <a:rPr lang="en-US" sz="1700" b="1" kern="1200" dirty="0">
              <a:sym typeface="Wingdings"/>
            </a:rPr>
            <a:t> </a:t>
          </a:r>
          <a:r>
            <a:rPr lang="en-US" sz="1700" kern="1200" dirty="0"/>
            <a:t>JROTC</a:t>
          </a:r>
          <a:endParaRPr lang="en-US" sz="1700" b="1" kern="1200" dirty="0"/>
        </a:p>
      </dsp:txBody>
      <dsp:txXfrm>
        <a:off x="1847079" y="0"/>
        <a:ext cx="6915920" cy="944798"/>
      </dsp:txXfrm>
    </dsp:sp>
    <dsp:sp modelId="{5040A9AB-D74E-485A-A4F2-ECFDD662A676}">
      <dsp:nvSpPr>
        <dsp:cNvPr id="0" name=""/>
        <dsp:cNvSpPr/>
      </dsp:nvSpPr>
      <dsp:spPr>
        <a:xfrm>
          <a:off x="188962" y="94479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ED3E24-A35C-4653-92A6-AA18A177A4BC}">
      <dsp:nvSpPr>
        <dsp:cNvPr id="0" name=""/>
        <dsp:cNvSpPr/>
      </dsp:nvSpPr>
      <dsp:spPr>
        <a:xfrm>
          <a:off x="0" y="1039277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1" u="sng" kern="1200" dirty="0"/>
            <a:t>Intent to Exempt Contract</a:t>
          </a:r>
          <a:r>
            <a:rPr lang="en-US" sz="1700" b="1" kern="1200" dirty="0"/>
            <a:t>:  </a:t>
          </a:r>
          <a:r>
            <a:rPr lang="en-US" sz="1700" b="0" kern="1200" dirty="0"/>
            <a:t>Indicates student’s plan to exempt course. Student will not be scheduled for Personal Fitness course in grades 9-11.</a:t>
          </a:r>
        </a:p>
      </dsp:txBody>
      <dsp:txXfrm>
        <a:off x="1847079" y="1039277"/>
        <a:ext cx="6915920" cy="944798"/>
      </dsp:txXfrm>
    </dsp:sp>
    <dsp:sp modelId="{12F06DF6-E0C1-4E4C-AB2F-19B4D084DCBC}">
      <dsp:nvSpPr>
        <dsp:cNvPr id="0" name=""/>
        <dsp:cNvSpPr/>
      </dsp:nvSpPr>
      <dsp:spPr>
        <a:xfrm>
          <a:off x="188962" y="1133757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ECB024-16F5-4A6F-BC5F-278BB30B94CB}">
      <dsp:nvSpPr>
        <dsp:cNvPr id="0" name=""/>
        <dsp:cNvSpPr/>
      </dsp:nvSpPr>
      <dsp:spPr>
        <a:xfrm>
          <a:off x="0" y="2078555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b="0" kern="1200" dirty="0"/>
            <a:t>Once criteria has been met, student will pick up a Personal Fitness Exemption form from Coach Burch in room H-75.</a:t>
          </a:r>
        </a:p>
      </dsp:txBody>
      <dsp:txXfrm>
        <a:off x="1847079" y="2078555"/>
        <a:ext cx="6915920" cy="944798"/>
      </dsp:txXfrm>
    </dsp:sp>
    <dsp:sp modelId="{996D9FFF-9CBD-4389-95DE-B2D1F78D24EB}">
      <dsp:nvSpPr>
        <dsp:cNvPr id="0" name=""/>
        <dsp:cNvSpPr/>
      </dsp:nvSpPr>
      <dsp:spPr>
        <a:xfrm>
          <a:off x="188962" y="2173035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236225-9788-45F8-B7FC-47F6C5AEFC83}">
      <dsp:nvSpPr>
        <dsp:cNvPr id="0" name=""/>
        <dsp:cNvSpPr/>
      </dsp:nvSpPr>
      <dsp:spPr>
        <a:xfrm>
          <a:off x="0" y="3117833"/>
          <a:ext cx="8763000" cy="9447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Exemption Form requires a signature from the designated school staff for their activity verifying the student completed the participation criteria. </a:t>
          </a:r>
        </a:p>
      </dsp:txBody>
      <dsp:txXfrm>
        <a:off x="1847079" y="3117833"/>
        <a:ext cx="6915920" cy="944798"/>
      </dsp:txXfrm>
    </dsp:sp>
    <dsp:sp modelId="{1073FB59-838D-49DC-907A-06C818CE315A}">
      <dsp:nvSpPr>
        <dsp:cNvPr id="0" name=""/>
        <dsp:cNvSpPr/>
      </dsp:nvSpPr>
      <dsp:spPr>
        <a:xfrm>
          <a:off x="188962" y="3212313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9A0B6-372B-4266-846C-689644129918}">
      <dsp:nvSpPr>
        <dsp:cNvPr id="0" name=""/>
        <dsp:cNvSpPr/>
      </dsp:nvSpPr>
      <dsp:spPr>
        <a:xfrm>
          <a:off x="0" y="4157111"/>
          <a:ext cx="8763000" cy="944798"/>
        </a:xfrm>
        <a:prstGeom prst="roundRect">
          <a:avLst>
            <a:gd name="adj" fmla="val 10000"/>
          </a:avLst>
        </a:prstGeom>
        <a:solidFill>
          <a:schemeClr val="accent2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Deadline </a:t>
          </a:r>
          <a:r>
            <a:rPr lang="en-US" sz="1800" b="0" kern="1200" dirty="0">
              <a:solidFill>
                <a:schemeClr val="tx1"/>
              </a:solidFill>
            </a:rPr>
            <a:t>to meet criteria </a:t>
          </a:r>
          <a:r>
            <a:rPr lang="en-US" sz="1800" b="0" u="sng" kern="1200" dirty="0">
              <a:solidFill>
                <a:schemeClr val="tx1"/>
              </a:solidFill>
            </a:rPr>
            <a:t>and submit completed Exemption Form to Coach Burch’s office (H-75)</a:t>
          </a:r>
          <a:r>
            <a:rPr lang="en-US" sz="1800" b="0" kern="1200" dirty="0">
              <a:solidFill>
                <a:schemeClr val="tx1"/>
              </a:solidFill>
            </a:rPr>
            <a:t>: </a:t>
          </a:r>
          <a:r>
            <a:rPr lang="en-US" sz="1800" b="1" i="1" u="none" kern="1200" dirty="0">
              <a:solidFill>
                <a:schemeClr val="tx1"/>
              </a:solidFill>
            </a:rPr>
            <a:t>Last Day of School Junior Year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1847079" y="4157111"/>
        <a:ext cx="6915920" cy="944798"/>
      </dsp:txXfrm>
    </dsp:sp>
    <dsp:sp modelId="{CCB4C0E1-491E-420B-A0C4-6EEA4B8B705E}">
      <dsp:nvSpPr>
        <dsp:cNvPr id="0" name=""/>
        <dsp:cNvSpPr/>
      </dsp:nvSpPr>
      <dsp:spPr>
        <a:xfrm>
          <a:off x="188962" y="4251591"/>
          <a:ext cx="1563634" cy="755838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7F37D-DDBC-4CEE-929A-2A295B248EDE}">
      <dsp:nvSpPr>
        <dsp:cNvPr id="0" name=""/>
        <dsp:cNvSpPr/>
      </dsp:nvSpPr>
      <dsp:spPr>
        <a:xfrm>
          <a:off x="0" y="4514624"/>
          <a:ext cx="8915400" cy="7406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Changes after the verification period will be rare and will require administrative approval.</a:t>
          </a:r>
        </a:p>
      </dsp:txBody>
      <dsp:txXfrm>
        <a:off x="0" y="4514624"/>
        <a:ext cx="8915400" cy="740661"/>
      </dsp:txXfrm>
    </dsp:sp>
    <dsp:sp modelId="{B506DED6-C3E3-4BAD-8B44-D4FA74EF5B53}">
      <dsp:nvSpPr>
        <dsp:cNvPr id="0" name=""/>
        <dsp:cNvSpPr/>
      </dsp:nvSpPr>
      <dsp:spPr>
        <a:xfrm rot="10800000">
          <a:off x="0" y="3386596"/>
          <a:ext cx="8915400" cy="1139137"/>
        </a:xfrm>
        <a:prstGeom prst="upArrowCallout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After the verification period, students are expected to complete courses in which they enroll.</a:t>
          </a:r>
        </a:p>
      </dsp:txBody>
      <dsp:txXfrm rot="10800000">
        <a:off x="0" y="3386596"/>
        <a:ext cx="8915400" cy="740177"/>
      </dsp:txXfrm>
    </dsp:sp>
    <dsp:sp modelId="{EF36527E-D2EB-4131-8D07-6F57BBBBBC23}">
      <dsp:nvSpPr>
        <dsp:cNvPr id="0" name=""/>
        <dsp:cNvSpPr/>
      </dsp:nvSpPr>
      <dsp:spPr>
        <a:xfrm rot="10800000">
          <a:off x="0" y="2258568"/>
          <a:ext cx="8915400" cy="1139137"/>
        </a:xfrm>
        <a:prstGeom prst="upArrowCallou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will be given opportunities to select elective courses; changes may be made within the designated enrollment period (Feb – May).</a:t>
          </a:r>
        </a:p>
      </dsp:txBody>
      <dsp:txXfrm rot="10800000">
        <a:off x="0" y="2258568"/>
        <a:ext cx="8915400" cy="740177"/>
      </dsp:txXfrm>
    </dsp:sp>
    <dsp:sp modelId="{259294F0-6F5F-47B9-AE34-7198CDB38765}">
      <dsp:nvSpPr>
        <dsp:cNvPr id="0" name=""/>
        <dsp:cNvSpPr/>
      </dsp:nvSpPr>
      <dsp:spPr>
        <a:xfrm rot="10800000">
          <a:off x="0" y="1130541"/>
          <a:ext cx="8915400" cy="1139137"/>
        </a:xfrm>
        <a:prstGeom prst="upArrowCallout">
          <a:avLst/>
        </a:prstGeom>
        <a:solidFill>
          <a:schemeClr val="accent3">
            <a:hueOff val="-12619830"/>
            <a:satOff val="-6489"/>
            <a:lumOff val="-279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Parents/students will be given the opportunity to review recommended placements; questions should be directed to the teacher and/or counselor </a:t>
          </a:r>
          <a:r>
            <a:rPr lang="en-US" sz="1800" u="sng" kern="1200" dirty="0"/>
            <a:t>prior</a:t>
          </a:r>
          <a:r>
            <a:rPr lang="en-US" sz="1800" kern="1200" dirty="0"/>
            <a:t> to enrollment in the course.</a:t>
          </a:r>
        </a:p>
      </dsp:txBody>
      <dsp:txXfrm rot="10800000">
        <a:off x="0" y="1130541"/>
        <a:ext cx="8915400" cy="740177"/>
      </dsp:txXfrm>
    </dsp:sp>
    <dsp:sp modelId="{F6C8AD74-A32D-48FE-853B-E90EC1DF0D83}">
      <dsp:nvSpPr>
        <dsp:cNvPr id="0" name=""/>
        <dsp:cNvSpPr/>
      </dsp:nvSpPr>
      <dsp:spPr>
        <a:xfrm rot="10800000">
          <a:off x="0" y="2513"/>
          <a:ext cx="8915400" cy="1139137"/>
        </a:xfrm>
        <a:prstGeom prst="upArrowCallou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will recommend students for academic placement during the spring semester.</a:t>
          </a:r>
        </a:p>
      </dsp:txBody>
      <dsp:txXfrm rot="10800000">
        <a:off x="0" y="2513"/>
        <a:ext cx="8915400" cy="7401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22704-A766-40C8-8B88-420B9A3D9541}">
      <dsp:nvSpPr>
        <dsp:cNvPr id="0" name=""/>
        <dsp:cNvSpPr/>
      </dsp:nvSpPr>
      <dsp:spPr>
        <a:xfrm rot="5400000">
          <a:off x="5303286" y="-2340630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Zyer Beaty</a:t>
          </a:r>
        </a:p>
      </dsp:txBody>
      <dsp:txXfrm rot="-5400000">
        <a:off x="2962656" y="28591"/>
        <a:ext cx="5238353" cy="528501"/>
      </dsp:txXfrm>
    </dsp:sp>
    <dsp:sp modelId="{685B5F20-BB4D-44EC-87E2-6B89E06FC2B9}">
      <dsp:nvSpPr>
        <dsp:cNvPr id="0" name=""/>
        <dsp:cNvSpPr/>
      </dsp:nvSpPr>
      <dsp:spPr>
        <a:xfrm>
          <a:off x="0" y="0"/>
          <a:ext cx="2962656" cy="7157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 – CAS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4939" y="34939"/>
        <a:ext cx="2892778" cy="645856"/>
      </dsp:txXfrm>
    </dsp:sp>
    <dsp:sp modelId="{6A173467-A583-4E28-994F-86480672F753}">
      <dsp:nvSpPr>
        <dsp:cNvPr id="0" name=""/>
        <dsp:cNvSpPr/>
      </dsp:nvSpPr>
      <dsp:spPr>
        <a:xfrm rot="5400000">
          <a:off x="5303286" y="-152226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-3275358"/>
            <a:satOff val="-2695"/>
            <a:lumOff val="-2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Nsikan Ekpo</a:t>
          </a:r>
        </a:p>
      </dsp:txBody>
      <dsp:txXfrm rot="-5400000">
        <a:off x="2962656" y="846955"/>
        <a:ext cx="5238353" cy="528501"/>
      </dsp:txXfrm>
    </dsp:sp>
    <dsp:sp modelId="{30288798-EBE8-4F74-94C9-39D409CE81FD}">
      <dsp:nvSpPr>
        <dsp:cNvPr id="0" name=""/>
        <dsp:cNvSpPr/>
      </dsp:nvSpPr>
      <dsp:spPr>
        <a:xfrm>
          <a:off x="0" y="753338"/>
          <a:ext cx="2962656" cy="715734"/>
        </a:xfrm>
        <a:prstGeom prst="roundRect">
          <a:avLst/>
        </a:prstGeom>
        <a:solidFill>
          <a:schemeClr val="accent3">
            <a:hueOff val="-3365288"/>
            <a:satOff val="-1730"/>
            <a:lumOff val="-745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CAT – HARP </a:t>
          </a:r>
        </a:p>
      </dsp:txBody>
      <dsp:txXfrm>
        <a:off x="34939" y="788277"/>
        <a:ext cx="2892778" cy="645856"/>
      </dsp:txXfrm>
    </dsp:sp>
    <dsp:sp modelId="{22630512-E485-4D7F-AEF2-DB63AE69215A}">
      <dsp:nvSpPr>
        <dsp:cNvPr id="0" name=""/>
        <dsp:cNvSpPr/>
      </dsp:nvSpPr>
      <dsp:spPr>
        <a:xfrm rot="5400000">
          <a:off x="5303286" y="-76992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-6550715"/>
            <a:satOff val="-5390"/>
            <a:lumOff val="-5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Heidi Graver</a:t>
          </a:r>
        </a:p>
      </dsp:txBody>
      <dsp:txXfrm rot="-5400000">
        <a:off x="2962656" y="1599295"/>
        <a:ext cx="5238353" cy="528501"/>
      </dsp:txXfrm>
    </dsp:sp>
    <dsp:sp modelId="{A9F50B77-E6E5-461F-8B92-FBE64F43F8C9}">
      <dsp:nvSpPr>
        <dsp:cNvPr id="0" name=""/>
        <dsp:cNvSpPr/>
      </dsp:nvSpPr>
      <dsp:spPr>
        <a:xfrm>
          <a:off x="0" y="1505678"/>
          <a:ext cx="2962656" cy="715734"/>
        </a:xfrm>
        <a:prstGeom prst="roundRect">
          <a:avLst/>
        </a:prstGeom>
        <a:solidFill>
          <a:schemeClr val="accent3">
            <a:hueOff val="-6730576"/>
            <a:satOff val="-3461"/>
            <a:lumOff val="-149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HARQ – MEP</a:t>
          </a:r>
        </a:p>
      </dsp:txBody>
      <dsp:txXfrm>
        <a:off x="34939" y="1540617"/>
        <a:ext cx="2892778" cy="645856"/>
      </dsp:txXfrm>
    </dsp:sp>
    <dsp:sp modelId="{65BDAA9D-B351-43AB-AF1B-01626526FAC7}">
      <dsp:nvSpPr>
        <dsp:cNvPr id="0" name=""/>
        <dsp:cNvSpPr/>
      </dsp:nvSpPr>
      <dsp:spPr>
        <a:xfrm rot="5400000">
          <a:off x="5303286" y="-17587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-9826073"/>
            <a:satOff val="-8085"/>
            <a:lumOff val="-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Melissa Freeman</a:t>
          </a:r>
        </a:p>
      </dsp:txBody>
      <dsp:txXfrm rot="-5400000">
        <a:off x="2962656" y="2351634"/>
        <a:ext cx="5238353" cy="528501"/>
      </dsp:txXfrm>
    </dsp:sp>
    <dsp:sp modelId="{1885C5FA-8982-4AEE-9538-21E3F548F1D9}">
      <dsp:nvSpPr>
        <dsp:cNvPr id="0" name=""/>
        <dsp:cNvSpPr/>
      </dsp:nvSpPr>
      <dsp:spPr>
        <a:xfrm>
          <a:off x="0" y="2258017"/>
          <a:ext cx="2962656" cy="715734"/>
        </a:xfrm>
        <a:prstGeom prst="roundRect">
          <a:avLst/>
        </a:prstGeom>
        <a:solidFill>
          <a:schemeClr val="accent3">
            <a:hueOff val="-10095864"/>
            <a:satOff val="-5191"/>
            <a:lumOff val="-2235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MEQ –  SAL</a:t>
          </a:r>
        </a:p>
      </dsp:txBody>
      <dsp:txXfrm>
        <a:off x="34939" y="2292956"/>
        <a:ext cx="2892778" cy="645856"/>
      </dsp:txXfrm>
    </dsp:sp>
    <dsp:sp modelId="{5DD57622-ED0F-4059-B766-2906F13FE77B}">
      <dsp:nvSpPr>
        <dsp:cNvPr id="0" name=""/>
        <dsp:cNvSpPr/>
      </dsp:nvSpPr>
      <dsp:spPr>
        <a:xfrm rot="5400000">
          <a:off x="5303286" y="734752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-13101431"/>
            <a:satOff val="-10780"/>
            <a:lumOff val="-10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Hella Peart </a:t>
          </a:r>
        </a:p>
      </dsp:txBody>
      <dsp:txXfrm rot="-5400000">
        <a:off x="2962656" y="3103974"/>
        <a:ext cx="5238353" cy="528501"/>
      </dsp:txXfrm>
    </dsp:sp>
    <dsp:sp modelId="{2FD3229C-4F53-46C8-83AF-89345167B522}">
      <dsp:nvSpPr>
        <dsp:cNvPr id="0" name=""/>
        <dsp:cNvSpPr/>
      </dsp:nvSpPr>
      <dsp:spPr>
        <a:xfrm>
          <a:off x="0" y="3010357"/>
          <a:ext cx="2962656" cy="715734"/>
        </a:xfrm>
        <a:prstGeom prst="roundRect">
          <a:avLst/>
        </a:prstGeom>
        <a:solidFill>
          <a:schemeClr val="accent3">
            <a:hueOff val="-13461152"/>
            <a:satOff val="-6922"/>
            <a:lumOff val="-298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SAM – Z</a:t>
          </a:r>
        </a:p>
      </dsp:txBody>
      <dsp:txXfrm>
        <a:off x="34939" y="3045296"/>
        <a:ext cx="2892778" cy="645856"/>
      </dsp:txXfrm>
    </dsp:sp>
    <dsp:sp modelId="{AEDEEEFB-4A39-46BA-8F26-B5A24DFDC975}">
      <dsp:nvSpPr>
        <dsp:cNvPr id="0" name=""/>
        <dsp:cNvSpPr/>
      </dsp:nvSpPr>
      <dsp:spPr>
        <a:xfrm rot="5400000">
          <a:off x="5303286" y="1495276"/>
          <a:ext cx="585683" cy="5266944"/>
        </a:xfrm>
        <a:prstGeom prst="round2SameRect">
          <a:avLst/>
        </a:prstGeom>
        <a:solidFill>
          <a:schemeClr val="accent3">
            <a:tint val="40000"/>
            <a:alpha val="90000"/>
            <a:hueOff val="-16376788"/>
            <a:satOff val="-13475"/>
            <a:lumOff val="-13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>
              <a:solidFill>
                <a:schemeClr val="tx1"/>
              </a:solidFill>
            </a:rPr>
            <a:t>Anne Rigsbey</a:t>
          </a:r>
        </a:p>
      </dsp:txBody>
      <dsp:txXfrm rot="-5400000">
        <a:off x="2962656" y="3864498"/>
        <a:ext cx="5238353" cy="528501"/>
      </dsp:txXfrm>
    </dsp:sp>
    <dsp:sp modelId="{2E6ADDA1-1464-4A45-9E2C-F5B69570AC29}">
      <dsp:nvSpPr>
        <dsp:cNvPr id="0" name=""/>
        <dsp:cNvSpPr/>
      </dsp:nvSpPr>
      <dsp:spPr>
        <a:xfrm>
          <a:off x="0" y="3762696"/>
          <a:ext cx="2962656" cy="732104"/>
        </a:xfrm>
        <a:prstGeom prst="round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Graduation Coach</a:t>
          </a:r>
        </a:p>
      </dsp:txBody>
      <dsp:txXfrm>
        <a:off x="35738" y="3798434"/>
        <a:ext cx="2891180" cy="660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C8338-123D-45BC-B9EF-A803FBB135EB}">
      <dsp:nvSpPr>
        <dsp:cNvPr id="0" name=""/>
        <dsp:cNvSpPr/>
      </dsp:nvSpPr>
      <dsp:spPr>
        <a:xfrm>
          <a:off x="-7492564" y="-1145656"/>
          <a:ext cx="8920713" cy="8920713"/>
        </a:xfrm>
        <a:prstGeom prst="blockArc">
          <a:avLst>
            <a:gd name="adj1" fmla="val 18900000"/>
            <a:gd name="adj2" fmla="val 2700000"/>
            <a:gd name="adj3" fmla="val 242"/>
          </a:avLst>
        </a:prstGeom>
        <a:noFill/>
        <a:ln w="48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BF9BE-21EF-45D2-9834-63A36F297A4A}">
      <dsp:nvSpPr>
        <dsp:cNvPr id="0" name=""/>
        <dsp:cNvSpPr/>
      </dsp:nvSpPr>
      <dsp:spPr>
        <a:xfrm>
          <a:off x="920160" y="662940"/>
          <a:ext cx="5541553" cy="1325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4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/>
              </a:solidFill>
            </a:rPr>
            <a:t>New Student Group</a:t>
          </a:r>
        </a:p>
      </dsp:txBody>
      <dsp:txXfrm>
        <a:off x="920160" y="662940"/>
        <a:ext cx="5541553" cy="1325880"/>
      </dsp:txXfrm>
    </dsp:sp>
    <dsp:sp modelId="{9F10941E-5AE7-46CF-91E7-C3BF4B4E94F7}">
      <dsp:nvSpPr>
        <dsp:cNvPr id="0" name=""/>
        <dsp:cNvSpPr/>
      </dsp:nvSpPr>
      <dsp:spPr>
        <a:xfrm>
          <a:off x="91485" y="497205"/>
          <a:ext cx="1657350" cy="1657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904F8-63F2-461D-B40D-49CE478B90A9}">
      <dsp:nvSpPr>
        <dsp:cNvPr id="0" name=""/>
        <dsp:cNvSpPr/>
      </dsp:nvSpPr>
      <dsp:spPr>
        <a:xfrm>
          <a:off x="1402118" y="2651760"/>
          <a:ext cx="5059596" cy="1325880"/>
        </a:xfrm>
        <a:prstGeom prst="rect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4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/>
              </a:solidFill>
            </a:rPr>
            <a:t>AP Access Group</a:t>
          </a:r>
        </a:p>
      </dsp:txBody>
      <dsp:txXfrm>
        <a:off x="1402118" y="2651760"/>
        <a:ext cx="5059596" cy="1325880"/>
      </dsp:txXfrm>
    </dsp:sp>
    <dsp:sp modelId="{52120CF1-4167-4211-9EEA-B0BA6E89448F}">
      <dsp:nvSpPr>
        <dsp:cNvPr id="0" name=""/>
        <dsp:cNvSpPr/>
      </dsp:nvSpPr>
      <dsp:spPr>
        <a:xfrm>
          <a:off x="573443" y="2486025"/>
          <a:ext cx="1657350" cy="1657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43DFB-3B36-46E9-BBCF-EC3D658F1608}">
      <dsp:nvSpPr>
        <dsp:cNvPr id="0" name=""/>
        <dsp:cNvSpPr/>
      </dsp:nvSpPr>
      <dsp:spPr>
        <a:xfrm>
          <a:off x="920160" y="4640580"/>
          <a:ext cx="5541553" cy="1325880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241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/>
              </a:solidFill>
            </a:rPr>
            <a:t>Bridge Law Benchmark Activities</a:t>
          </a:r>
        </a:p>
      </dsp:txBody>
      <dsp:txXfrm>
        <a:off x="920160" y="4640580"/>
        <a:ext cx="5541553" cy="1325880"/>
      </dsp:txXfrm>
    </dsp:sp>
    <dsp:sp modelId="{173FCB32-86F4-4786-B49D-2E7D5D7DAC0B}">
      <dsp:nvSpPr>
        <dsp:cNvPr id="0" name=""/>
        <dsp:cNvSpPr/>
      </dsp:nvSpPr>
      <dsp:spPr>
        <a:xfrm>
          <a:off x="91485" y="4474845"/>
          <a:ext cx="1657350" cy="1657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FACE8-1C8D-4AE1-8BED-6E76F671150E}">
      <dsp:nvSpPr>
        <dsp:cNvPr id="0" name=""/>
        <dsp:cNvSpPr/>
      </dsp:nvSpPr>
      <dsp:spPr>
        <a:xfrm>
          <a:off x="449597" y="490"/>
          <a:ext cx="918795" cy="9187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1F4E4B0-1B7F-4594-BEDD-E916CDA31F7B}">
      <dsp:nvSpPr>
        <dsp:cNvPr id="0" name=""/>
        <dsp:cNvSpPr/>
      </dsp:nvSpPr>
      <dsp:spPr>
        <a:xfrm>
          <a:off x="908995" y="490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Counseling Website </a:t>
          </a:r>
          <a:r>
            <a:rPr lang="en-US" sz="2400" b="1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www.mycentennialcounseling.com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</a:p>
      </dsp:txBody>
      <dsp:txXfrm>
        <a:off x="908995" y="490"/>
        <a:ext cx="4902110" cy="918795"/>
      </dsp:txXfrm>
    </dsp:sp>
    <dsp:sp modelId="{D8FE9558-FEF5-450B-815B-A3673BFB25A9}">
      <dsp:nvSpPr>
        <dsp:cNvPr id="0" name=""/>
        <dsp:cNvSpPr/>
      </dsp:nvSpPr>
      <dsp:spPr>
        <a:xfrm>
          <a:off x="449597" y="919286"/>
          <a:ext cx="918795" cy="9187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2C7B75-2EC9-435B-8BD2-AF40BCB7E70D}">
      <dsp:nvSpPr>
        <dsp:cNvPr id="0" name=""/>
        <dsp:cNvSpPr/>
      </dsp:nvSpPr>
      <dsp:spPr>
        <a:xfrm>
          <a:off x="908995" y="919286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College Representative Visits</a:t>
          </a:r>
        </a:p>
      </dsp:txBody>
      <dsp:txXfrm>
        <a:off x="908995" y="919286"/>
        <a:ext cx="4902110" cy="918795"/>
      </dsp:txXfrm>
    </dsp:sp>
    <dsp:sp modelId="{AF9ADF8C-1A9D-4C60-BC2B-73994B8EEB1B}">
      <dsp:nvSpPr>
        <dsp:cNvPr id="0" name=""/>
        <dsp:cNvSpPr/>
      </dsp:nvSpPr>
      <dsp:spPr>
        <a:xfrm>
          <a:off x="449597" y="1838081"/>
          <a:ext cx="918795" cy="91879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9F79C63-BEAC-4D8A-9A15-64F4308D0E00}">
      <dsp:nvSpPr>
        <dsp:cNvPr id="0" name=""/>
        <dsp:cNvSpPr/>
      </dsp:nvSpPr>
      <dsp:spPr>
        <a:xfrm>
          <a:off x="908995" y="1838081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Scholarship Information Blasts</a:t>
          </a:r>
        </a:p>
      </dsp:txBody>
      <dsp:txXfrm>
        <a:off x="908995" y="1838081"/>
        <a:ext cx="4902110" cy="918795"/>
      </dsp:txXfrm>
    </dsp:sp>
    <dsp:sp modelId="{616CFE75-0FFD-41A2-8843-1A9B42D2BE51}">
      <dsp:nvSpPr>
        <dsp:cNvPr id="0" name=""/>
        <dsp:cNvSpPr/>
      </dsp:nvSpPr>
      <dsp:spPr>
        <a:xfrm>
          <a:off x="449597" y="2756877"/>
          <a:ext cx="918795" cy="9187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9D9D22-BA2A-4130-BD78-7F75A45B2902}">
      <dsp:nvSpPr>
        <dsp:cNvPr id="0" name=""/>
        <dsp:cNvSpPr/>
      </dsp:nvSpPr>
      <dsp:spPr>
        <a:xfrm>
          <a:off x="908995" y="2756877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Credit Recovery Options</a:t>
          </a:r>
        </a:p>
      </dsp:txBody>
      <dsp:txXfrm>
        <a:off x="908995" y="2756877"/>
        <a:ext cx="4902110" cy="918795"/>
      </dsp:txXfrm>
    </dsp:sp>
    <dsp:sp modelId="{6D407FEB-9FB0-419F-8F7D-9DB44C6355FE}">
      <dsp:nvSpPr>
        <dsp:cNvPr id="0" name=""/>
        <dsp:cNvSpPr/>
      </dsp:nvSpPr>
      <dsp:spPr>
        <a:xfrm>
          <a:off x="449597" y="3675672"/>
          <a:ext cx="918795" cy="91879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31D4EC-059E-4C0D-806E-0D7DCA4AF4D3}">
      <dsp:nvSpPr>
        <dsp:cNvPr id="0" name=""/>
        <dsp:cNvSpPr/>
      </dsp:nvSpPr>
      <dsp:spPr>
        <a:xfrm>
          <a:off x="908995" y="3675672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Parent Nights</a:t>
          </a:r>
        </a:p>
      </dsp:txBody>
      <dsp:txXfrm>
        <a:off x="908995" y="3675672"/>
        <a:ext cx="4902110" cy="918795"/>
      </dsp:txXfrm>
    </dsp:sp>
    <dsp:sp modelId="{ADDB9488-38B1-4755-B155-70A1B73E52A2}">
      <dsp:nvSpPr>
        <dsp:cNvPr id="0" name=""/>
        <dsp:cNvSpPr/>
      </dsp:nvSpPr>
      <dsp:spPr>
        <a:xfrm>
          <a:off x="449597" y="4594468"/>
          <a:ext cx="918795" cy="9187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5718FA-B8E6-4461-8749-FCC9AADE2C46}">
      <dsp:nvSpPr>
        <dsp:cNvPr id="0" name=""/>
        <dsp:cNvSpPr/>
      </dsp:nvSpPr>
      <dsp:spPr>
        <a:xfrm>
          <a:off x="908995" y="4594468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SAT/ACT Test-Prep Opportunities</a:t>
          </a:r>
        </a:p>
      </dsp:txBody>
      <dsp:txXfrm>
        <a:off x="908995" y="4594468"/>
        <a:ext cx="4902110" cy="918795"/>
      </dsp:txXfrm>
    </dsp:sp>
    <dsp:sp modelId="{A97ACC8D-437C-4EAF-B397-03F7C5440E8D}">
      <dsp:nvSpPr>
        <dsp:cNvPr id="0" name=""/>
        <dsp:cNvSpPr/>
      </dsp:nvSpPr>
      <dsp:spPr>
        <a:xfrm>
          <a:off x="449597" y="5513263"/>
          <a:ext cx="918795" cy="9187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B46C1D-839F-4D82-90F7-20E4B7B8387F}">
      <dsp:nvSpPr>
        <dsp:cNvPr id="0" name=""/>
        <dsp:cNvSpPr/>
      </dsp:nvSpPr>
      <dsp:spPr>
        <a:xfrm>
          <a:off x="908995" y="5513263"/>
          <a:ext cx="4902110" cy="9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Consultations &amp; Collaboration</a:t>
          </a:r>
        </a:p>
      </dsp:txBody>
      <dsp:txXfrm>
        <a:off x="908995" y="5513263"/>
        <a:ext cx="4902110" cy="918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D60D0-D31A-4AB4-8068-58461D95F5BA}">
      <dsp:nvSpPr>
        <dsp:cNvPr id="0" name=""/>
        <dsp:cNvSpPr/>
      </dsp:nvSpPr>
      <dsp:spPr>
        <a:xfrm>
          <a:off x="43" y="85548"/>
          <a:ext cx="4130426" cy="16155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In middle school, grades are calculated using </a:t>
          </a:r>
          <a:r>
            <a:rPr lang="en-US" sz="2400" b="1" u="sng" kern="1200" dirty="0"/>
            <a:t>a system of averages</a:t>
          </a:r>
          <a:r>
            <a:rPr lang="en-US" sz="2400" b="1" kern="1200" dirty="0"/>
            <a:t>.</a:t>
          </a:r>
          <a:endParaRPr lang="en-US" sz="2400" kern="1200" dirty="0"/>
        </a:p>
      </dsp:txBody>
      <dsp:txXfrm>
        <a:off x="43" y="85548"/>
        <a:ext cx="4130426" cy="1615571"/>
      </dsp:txXfrm>
    </dsp:sp>
    <dsp:sp modelId="{D836C0F8-5BC1-430F-BC78-E40305604D36}">
      <dsp:nvSpPr>
        <dsp:cNvPr id="0" name=""/>
        <dsp:cNvSpPr/>
      </dsp:nvSpPr>
      <dsp:spPr>
        <a:xfrm>
          <a:off x="43" y="1701120"/>
          <a:ext cx="4130426" cy="32425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400" u="sng" kern="1200" dirty="0"/>
            <a:t>Example</a:t>
          </a:r>
          <a:r>
            <a:rPr lang="en-US" sz="2400" u="none" kern="1200" dirty="0"/>
            <a:t>                                  8</a:t>
          </a:r>
          <a:r>
            <a:rPr lang="en-US" sz="2400" kern="1200" baseline="30000" dirty="0"/>
            <a:t>th</a:t>
          </a:r>
          <a:r>
            <a:rPr lang="en-US" sz="2400" kern="1200" dirty="0"/>
            <a:t> grade English       Semester 1:   60  (F)          Semester 2:   80  (B)          </a:t>
          </a:r>
          <a:r>
            <a:rPr lang="en-US" sz="2400" b="0" u="none" kern="1200" dirty="0"/>
            <a:t>*Yearly Ave:   70  (C)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kern="1200" dirty="0"/>
            <a:t>Student passes class for the year </a:t>
          </a:r>
          <a:r>
            <a:rPr lang="en-US" sz="2200" b="0" i="1" kern="1200" dirty="0"/>
            <a:t>(earns 1 full credit)</a:t>
          </a:r>
          <a:endParaRPr lang="en-US" sz="2200" b="0" kern="1200" dirty="0"/>
        </a:p>
      </dsp:txBody>
      <dsp:txXfrm>
        <a:off x="43" y="1701120"/>
        <a:ext cx="4130426" cy="3242531"/>
      </dsp:txXfrm>
    </dsp:sp>
    <dsp:sp modelId="{E53506C4-1BEE-40EF-BBED-F270BF73FC74}">
      <dsp:nvSpPr>
        <dsp:cNvPr id="0" name=""/>
        <dsp:cNvSpPr/>
      </dsp:nvSpPr>
      <dsp:spPr>
        <a:xfrm>
          <a:off x="4708729" y="85548"/>
          <a:ext cx="4130426" cy="1615571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48000" cap="flat" cmpd="thickThin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/>
            <a:t>In Fulton County, high school grades </a:t>
          </a:r>
          <a:r>
            <a:rPr lang="en-US" sz="2400" b="1" u="sng" kern="1200" dirty="0"/>
            <a:t>are not averaged</a:t>
          </a:r>
          <a:r>
            <a:rPr lang="en-US" sz="2400" b="1" kern="1200" dirty="0"/>
            <a:t>…  Each semester is independent.</a:t>
          </a:r>
          <a:endParaRPr lang="en-US" sz="2400" kern="1200" dirty="0"/>
        </a:p>
      </dsp:txBody>
      <dsp:txXfrm>
        <a:off x="4708729" y="85548"/>
        <a:ext cx="4130426" cy="1615571"/>
      </dsp:txXfrm>
    </dsp:sp>
    <dsp:sp modelId="{C3260E0D-5929-47A6-B2CD-72B15E0A30F1}">
      <dsp:nvSpPr>
        <dsp:cNvPr id="0" name=""/>
        <dsp:cNvSpPr/>
      </dsp:nvSpPr>
      <dsp:spPr>
        <a:xfrm>
          <a:off x="4708729" y="1701120"/>
          <a:ext cx="4130426" cy="3242531"/>
        </a:xfrm>
        <a:prstGeom prst="rect">
          <a:avLst/>
        </a:prstGeom>
        <a:solidFill>
          <a:schemeClr val="accent4">
            <a:tint val="40000"/>
            <a:alpha val="90000"/>
            <a:hueOff val="-4537969"/>
            <a:satOff val="-6003"/>
            <a:lumOff val="-1387"/>
            <a:alphaOff val="0"/>
          </a:schemeClr>
        </a:solidFill>
        <a:ln w="48000" cap="flat" cmpd="thickThin" algn="ctr">
          <a:solidFill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u="sng" kern="1200" dirty="0"/>
            <a:t>Example</a:t>
          </a:r>
          <a:r>
            <a:rPr lang="en-US" sz="2400" u="none" kern="1200" dirty="0"/>
            <a:t>                                  9</a:t>
          </a:r>
          <a:r>
            <a:rPr lang="en-US" sz="2400" u="none" kern="1200" baseline="30000" dirty="0"/>
            <a:t>th</a:t>
          </a:r>
          <a:r>
            <a:rPr lang="en-US" sz="2400" kern="1200" dirty="0"/>
            <a:t> grade English        Semester 1:   60  (F)      Semester 2:   80  (B)               *No Yearly Average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i="1" kern="1200" dirty="0"/>
            <a:t>Student fails 1</a:t>
          </a:r>
          <a:r>
            <a:rPr lang="en-US" sz="2200" b="1" i="1" kern="1200" baseline="30000" dirty="0"/>
            <a:t>st</a:t>
          </a:r>
          <a:r>
            <a:rPr lang="en-US" sz="2200" b="1" i="1" kern="1200" dirty="0"/>
            <a:t> semester; passes 2</a:t>
          </a:r>
          <a:r>
            <a:rPr lang="en-US" sz="2200" b="1" i="1" kern="1200" baseline="30000" dirty="0"/>
            <a:t>nd</a:t>
          </a:r>
          <a:r>
            <a:rPr lang="en-US" sz="2200" b="1" i="1" kern="1200" dirty="0"/>
            <a:t> semester </a:t>
          </a:r>
          <a:r>
            <a:rPr lang="en-US" sz="2200" b="0" i="1" kern="1200" dirty="0"/>
            <a:t>(earns ½ credit)</a:t>
          </a:r>
          <a:endParaRPr lang="en-US" sz="2200" b="0" kern="1200" dirty="0"/>
        </a:p>
      </dsp:txBody>
      <dsp:txXfrm>
        <a:off x="4708729" y="1701120"/>
        <a:ext cx="4130426" cy="3242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80408-5759-4C26-8F35-D4DCB3852B87}">
      <dsp:nvSpPr>
        <dsp:cNvPr id="0" name=""/>
        <dsp:cNvSpPr/>
      </dsp:nvSpPr>
      <dsp:spPr>
        <a:xfrm>
          <a:off x="0" y="15104"/>
          <a:ext cx="8229600" cy="1049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Parents and students can monitor grades, attendance, and discipline through Home Access Center (HAC). </a:t>
          </a:r>
        </a:p>
      </dsp:txBody>
      <dsp:txXfrm>
        <a:off x="51232" y="66336"/>
        <a:ext cx="8127136" cy="947026"/>
      </dsp:txXfrm>
    </dsp:sp>
    <dsp:sp modelId="{0A587C8B-B013-43C9-B35B-B080BFF7293D}">
      <dsp:nvSpPr>
        <dsp:cNvPr id="0" name=""/>
        <dsp:cNvSpPr/>
      </dsp:nvSpPr>
      <dsp:spPr>
        <a:xfrm>
          <a:off x="0" y="1197074"/>
          <a:ext cx="8229600" cy="1049490"/>
        </a:xfrm>
        <a:prstGeom prst="roundRect">
          <a:avLst/>
        </a:prstGeom>
        <a:solidFill>
          <a:schemeClr val="accent3">
            <a:hueOff val="-5608813"/>
            <a:satOff val="-2884"/>
            <a:lumOff val="-124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Parents can pick up their user name and password for HAC in the front office with an ID. </a:t>
          </a:r>
        </a:p>
      </dsp:txBody>
      <dsp:txXfrm>
        <a:off x="51232" y="1248306"/>
        <a:ext cx="8127136" cy="947026"/>
      </dsp:txXfrm>
    </dsp:sp>
    <dsp:sp modelId="{3C5720C7-BAE5-4EF7-B77B-683DB9B43495}">
      <dsp:nvSpPr>
        <dsp:cNvPr id="0" name=""/>
        <dsp:cNvSpPr/>
      </dsp:nvSpPr>
      <dsp:spPr>
        <a:xfrm>
          <a:off x="0" y="2379044"/>
          <a:ext cx="8229600" cy="1049490"/>
        </a:xfrm>
        <a:prstGeom prst="roundRect">
          <a:avLst/>
        </a:prstGeom>
        <a:solidFill>
          <a:schemeClr val="accent3">
            <a:hueOff val="-11217627"/>
            <a:satOff val="-5768"/>
            <a:lumOff val="-248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can also access their grades through Student Access Center.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User name –</a:t>
          </a:r>
          <a:r>
            <a:rPr lang="en-US" sz="1800" kern="1200" dirty="0" err="1"/>
            <a:t>xxxxxxxxxx</a:t>
          </a:r>
          <a:r>
            <a:rPr lang="en-US" sz="1800" kern="1200" dirty="0"/>
            <a:t>  (x represents student’s 10-digit student ID) Password – DOB (MMDDYYY format)</a:t>
          </a:r>
        </a:p>
      </dsp:txBody>
      <dsp:txXfrm>
        <a:off x="51232" y="2430276"/>
        <a:ext cx="8127136" cy="947026"/>
      </dsp:txXfrm>
    </dsp:sp>
    <dsp:sp modelId="{4CFC8340-8328-466F-9500-7FF8FD83D403}">
      <dsp:nvSpPr>
        <dsp:cNvPr id="0" name=""/>
        <dsp:cNvSpPr/>
      </dsp:nvSpPr>
      <dsp:spPr>
        <a:xfrm>
          <a:off x="0" y="3576119"/>
          <a:ext cx="8229600" cy="1049490"/>
        </a:xfrm>
        <a:prstGeom prst="round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 to www.fultonschools. org -&gt; Students and Parents -&gt; Click on “Home Access Center” link.</a:t>
          </a:r>
        </a:p>
      </dsp:txBody>
      <dsp:txXfrm>
        <a:off x="51232" y="3627351"/>
        <a:ext cx="8127136" cy="947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E5E7A-F7E8-49E5-984B-98089C65BFB6}">
      <dsp:nvSpPr>
        <dsp:cNvPr id="0" name=""/>
        <dsp:cNvSpPr/>
      </dsp:nvSpPr>
      <dsp:spPr>
        <a:xfrm>
          <a:off x="0" y="58949"/>
          <a:ext cx="8686800" cy="1579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Questions about student grades, assignments, course content, classroom consequences, etc. should be directed to the </a:t>
          </a:r>
          <a:r>
            <a:rPr lang="en-US" sz="3000" u="sng" kern="1200" dirty="0"/>
            <a:t>teacher</a:t>
          </a:r>
          <a:r>
            <a:rPr lang="en-US" sz="3000" kern="1200" dirty="0"/>
            <a:t> first.</a:t>
          </a:r>
        </a:p>
      </dsp:txBody>
      <dsp:txXfrm>
        <a:off x="77105" y="136054"/>
        <a:ext cx="8532590" cy="1425290"/>
      </dsp:txXfrm>
    </dsp:sp>
    <dsp:sp modelId="{63190026-DB04-4518-991C-DA52BD9D848B}">
      <dsp:nvSpPr>
        <dsp:cNvPr id="0" name=""/>
        <dsp:cNvSpPr/>
      </dsp:nvSpPr>
      <dsp:spPr>
        <a:xfrm>
          <a:off x="0" y="1724849"/>
          <a:ext cx="8686800" cy="1579500"/>
        </a:xfrm>
        <a:prstGeom prst="round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counselor can be contacted for support in scheduling meetings with all teachers or general academic support.</a:t>
          </a:r>
        </a:p>
      </dsp:txBody>
      <dsp:txXfrm>
        <a:off x="77105" y="1801954"/>
        <a:ext cx="8532590" cy="1425290"/>
      </dsp:txXfrm>
    </dsp:sp>
    <dsp:sp modelId="{0D4471A2-4558-4FA3-8521-744B0DF6E6CC}">
      <dsp:nvSpPr>
        <dsp:cNvPr id="0" name=""/>
        <dsp:cNvSpPr/>
      </dsp:nvSpPr>
      <dsp:spPr>
        <a:xfrm>
          <a:off x="0" y="3390749"/>
          <a:ext cx="8686800" cy="1579500"/>
        </a:xfrm>
        <a:prstGeom prst="round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Administrators are available for academic support after contact has been initiated with the teacher.</a:t>
          </a:r>
        </a:p>
      </dsp:txBody>
      <dsp:txXfrm>
        <a:off x="77105" y="3467854"/>
        <a:ext cx="8532590" cy="14252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35043-CC08-447D-8207-7F12E2B215DC}">
      <dsp:nvSpPr>
        <dsp:cNvPr id="0" name=""/>
        <dsp:cNvSpPr/>
      </dsp:nvSpPr>
      <dsp:spPr>
        <a:xfrm>
          <a:off x="842" y="265473"/>
          <a:ext cx="2689993" cy="610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On-Level</a:t>
          </a:r>
        </a:p>
      </dsp:txBody>
      <dsp:txXfrm>
        <a:off x="18709" y="283340"/>
        <a:ext cx="2654259" cy="574274"/>
      </dsp:txXfrm>
    </dsp:sp>
    <dsp:sp modelId="{B08D65B3-3D15-45FA-867A-C042D907E120}">
      <dsp:nvSpPr>
        <dsp:cNvPr id="0" name=""/>
        <dsp:cNvSpPr/>
      </dsp:nvSpPr>
      <dsp:spPr>
        <a:xfrm>
          <a:off x="269841" y="875482"/>
          <a:ext cx="268999" cy="45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506"/>
              </a:lnTo>
              <a:lnTo>
                <a:pt x="268999" y="457506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4179E-8B11-49FA-BA59-9AB52A9A14E7}">
      <dsp:nvSpPr>
        <dsp:cNvPr id="0" name=""/>
        <dsp:cNvSpPr/>
      </dsp:nvSpPr>
      <dsp:spPr>
        <a:xfrm>
          <a:off x="538841" y="1027984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(9)</a:t>
          </a:r>
        </a:p>
      </dsp:txBody>
      <dsp:txXfrm>
        <a:off x="556708" y="1045851"/>
        <a:ext cx="2233333" cy="574274"/>
      </dsp:txXfrm>
    </dsp:sp>
    <dsp:sp modelId="{9B64C727-CBF6-4D6A-8B24-0DB302E3478F}">
      <dsp:nvSpPr>
        <dsp:cNvPr id="0" name=""/>
        <dsp:cNvSpPr/>
      </dsp:nvSpPr>
      <dsp:spPr>
        <a:xfrm>
          <a:off x="269841" y="875482"/>
          <a:ext cx="268999" cy="122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017"/>
              </a:lnTo>
              <a:lnTo>
                <a:pt x="268999" y="1220017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75B96-7A25-4C59-846A-1EEA101129D7}">
      <dsp:nvSpPr>
        <dsp:cNvPr id="0" name=""/>
        <dsp:cNvSpPr/>
      </dsp:nvSpPr>
      <dsp:spPr>
        <a:xfrm>
          <a:off x="538841" y="1790495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Geometry (10)</a:t>
          </a:r>
        </a:p>
      </dsp:txBody>
      <dsp:txXfrm>
        <a:off x="556708" y="1808362"/>
        <a:ext cx="2233333" cy="574274"/>
      </dsp:txXfrm>
    </dsp:sp>
    <dsp:sp modelId="{5C3B9264-FE0E-4D66-9DE1-B204D9FDDF9E}">
      <dsp:nvSpPr>
        <dsp:cNvPr id="0" name=""/>
        <dsp:cNvSpPr/>
      </dsp:nvSpPr>
      <dsp:spPr>
        <a:xfrm>
          <a:off x="269841" y="875482"/>
          <a:ext cx="268999" cy="1982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529"/>
              </a:lnTo>
              <a:lnTo>
                <a:pt x="268999" y="1982529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B4E9E-079D-4E50-BBE5-CF91900A9D02}">
      <dsp:nvSpPr>
        <dsp:cNvPr id="0" name=""/>
        <dsp:cNvSpPr/>
      </dsp:nvSpPr>
      <dsp:spPr>
        <a:xfrm>
          <a:off x="538841" y="2553006"/>
          <a:ext cx="2299284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2 (11)</a:t>
          </a:r>
        </a:p>
      </dsp:txBody>
      <dsp:txXfrm>
        <a:off x="556708" y="2570873"/>
        <a:ext cx="2263550" cy="574274"/>
      </dsp:txXfrm>
    </dsp:sp>
    <dsp:sp modelId="{F176029F-D205-4069-A29F-FBD577543DA3}">
      <dsp:nvSpPr>
        <dsp:cNvPr id="0" name=""/>
        <dsp:cNvSpPr/>
      </dsp:nvSpPr>
      <dsp:spPr>
        <a:xfrm>
          <a:off x="269841" y="875482"/>
          <a:ext cx="268999" cy="274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040"/>
              </a:lnTo>
              <a:lnTo>
                <a:pt x="268999" y="2745040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0CCAE-7F55-4226-9591-93209B9B293D}">
      <dsp:nvSpPr>
        <dsp:cNvPr id="0" name=""/>
        <dsp:cNvSpPr/>
      </dsp:nvSpPr>
      <dsp:spPr>
        <a:xfrm>
          <a:off x="538841" y="3315517"/>
          <a:ext cx="2282995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Approved 4</a:t>
          </a:r>
          <a:r>
            <a:rPr lang="en-US" sz="1600" b="1" kern="1200" baseline="30000" dirty="0"/>
            <a:t>th</a:t>
          </a:r>
          <a:r>
            <a:rPr lang="en-US" sz="1600" b="1" kern="1200" dirty="0"/>
            <a:t> Math Course  (12)</a:t>
          </a:r>
        </a:p>
      </dsp:txBody>
      <dsp:txXfrm>
        <a:off x="556708" y="3333384"/>
        <a:ext cx="2247261" cy="574274"/>
      </dsp:txXfrm>
    </dsp:sp>
    <dsp:sp modelId="{EBA8549B-A53A-4A31-8C36-758C1D193D6F}">
      <dsp:nvSpPr>
        <dsp:cNvPr id="0" name=""/>
        <dsp:cNvSpPr/>
      </dsp:nvSpPr>
      <dsp:spPr>
        <a:xfrm>
          <a:off x="2995840" y="265473"/>
          <a:ext cx="2689993" cy="610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Honors</a:t>
          </a:r>
        </a:p>
      </dsp:txBody>
      <dsp:txXfrm>
        <a:off x="3013707" y="283340"/>
        <a:ext cx="2654259" cy="574274"/>
      </dsp:txXfrm>
    </dsp:sp>
    <dsp:sp modelId="{B487F1AD-85A1-4DBA-BFA3-423E55AEDB01}">
      <dsp:nvSpPr>
        <dsp:cNvPr id="0" name=""/>
        <dsp:cNvSpPr/>
      </dsp:nvSpPr>
      <dsp:spPr>
        <a:xfrm>
          <a:off x="3264839" y="875482"/>
          <a:ext cx="268999" cy="45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506"/>
              </a:lnTo>
              <a:lnTo>
                <a:pt x="268999" y="457506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60A5-4E9F-42B8-A431-0D75283B2DF9}">
      <dsp:nvSpPr>
        <dsp:cNvPr id="0" name=""/>
        <dsp:cNvSpPr/>
      </dsp:nvSpPr>
      <dsp:spPr>
        <a:xfrm>
          <a:off x="3533838" y="1027984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Honors (8)</a:t>
          </a:r>
        </a:p>
      </dsp:txBody>
      <dsp:txXfrm>
        <a:off x="3551705" y="1045851"/>
        <a:ext cx="2233333" cy="574274"/>
      </dsp:txXfrm>
    </dsp:sp>
    <dsp:sp modelId="{C44D384B-C56A-4B18-8F00-C378B75C0CA1}">
      <dsp:nvSpPr>
        <dsp:cNvPr id="0" name=""/>
        <dsp:cNvSpPr/>
      </dsp:nvSpPr>
      <dsp:spPr>
        <a:xfrm>
          <a:off x="3264839" y="875482"/>
          <a:ext cx="268999" cy="122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017"/>
              </a:lnTo>
              <a:lnTo>
                <a:pt x="268999" y="1220017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31CD9-4EA3-4E6E-9F16-FFD6B81C4497}">
      <dsp:nvSpPr>
        <dsp:cNvPr id="0" name=""/>
        <dsp:cNvSpPr/>
      </dsp:nvSpPr>
      <dsp:spPr>
        <a:xfrm>
          <a:off x="3533838" y="1790495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Geometry Honors (9)</a:t>
          </a:r>
        </a:p>
      </dsp:txBody>
      <dsp:txXfrm>
        <a:off x="3551705" y="1808362"/>
        <a:ext cx="2233333" cy="574274"/>
      </dsp:txXfrm>
    </dsp:sp>
    <dsp:sp modelId="{DA1F7AD4-7C80-421E-BBC3-9FA988F9CC85}">
      <dsp:nvSpPr>
        <dsp:cNvPr id="0" name=""/>
        <dsp:cNvSpPr/>
      </dsp:nvSpPr>
      <dsp:spPr>
        <a:xfrm>
          <a:off x="3264839" y="875482"/>
          <a:ext cx="268999" cy="1982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529"/>
              </a:lnTo>
              <a:lnTo>
                <a:pt x="268999" y="1982529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C03D-8343-448E-9A6F-4D084D93D607}">
      <dsp:nvSpPr>
        <dsp:cNvPr id="0" name=""/>
        <dsp:cNvSpPr/>
      </dsp:nvSpPr>
      <dsp:spPr>
        <a:xfrm>
          <a:off x="3533838" y="2553006"/>
          <a:ext cx="2299284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Algebra 2 Honors (10)</a:t>
          </a:r>
        </a:p>
      </dsp:txBody>
      <dsp:txXfrm>
        <a:off x="3551705" y="2570873"/>
        <a:ext cx="2263550" cy="574274"/>
      </dsp:txXfrm>
    </dsp:sp>
    <dsp:sp modelId="{62B20E05-6320-42FF-B7DC-57173DE5F04B}">
      <dsp:nvSpPr>
        <dsp:cNvPr id="0" name=""/>
        <dsp:cNvSpPr/>
      </dsp:nvSpPr>
      <dsp:spPr>
        <a:xfrm>
          <a:off x="3264839" y="875482"/>
          <a:ext cx="268999" cy="274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040"/>
              </a:lnTo>
              <a:lnTo>
                <a:pt x="268999" y="2745040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E77BD-8EE2-4CA8-AC1A-E80B1DBF25D8}">
      <dsp:nvSpPr>
        <dsp:cNvPr id="0" name=""/>
        <dsp:cNvSpPr/>
      </dsp:nvSpPr>
      <dsp:spPr>
        <a:xfrm>
          <a:off x="3533838" y="3315517"/>
          <a:ext cx="2282995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PreCalculus Honors (11)</a:t>
          </a:r>
        </a:p>
      </dsp:txBody>
      <dsp:txXfrm>
        <a:off x="3551705" y="3333384"/>
        <a:ext cx="2247261" cy="574274"/>
      </dsp:txXfrm>
    </dsp:sp>
    <dsp:sp modelId="{59B93E00-69E8-4A76-BFDE-026C1C63FDE3}">
      <dsp:nvSpPr>
        <dsp:cNvPr id="0" name=""/>
        <dsp:cNvSpPr/>
      </dsp:nvSpPr>
      <dsp:spPr>
        <a:xfrm>
          <a:off x="5990837" y="265473"/>
          <a:ext cx="2689993" cy="610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Accelerated</a:t>
          </a:r>
        </a:p>
      </dsp:txBody>
      <dsp:txXfrm>
        <a:off x="6008704" y="283340"/>
        <a:ext cx="2654259" cy="574274"/>
      </dsp:txXfrm>
    </dsp:sp>
    <dsp:sp modelId="{E88A2F06-7772-4534-A935-D4941FCAAF6D}">
      <dsp:nvSpPr>
        <dsp:cNvPr id="0" name=""/>
        <dsp:cNvSpPr/>
      </dsp:nvSpPr>
      <dsp:spPr>
        <a:xfrm>
          <a:off x="6259837" y="875482"/>
          <a:ext cx="268999" cy="457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506"/>
              </a:lnTo>
              <a:lnTo>
                <a:pt x="268999" y="457506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A360A-C3A6-4639-8394-5784EA859F91}">
      <dsp:nvSpPr>
        <dsp:cNvPr id="0" name=""/>
        <dsp:cNvSpPr/>
      </dsp:nvSpPr>
      <dsp:spPr>
        <a:xfrm>
          <a:off x="6528836" y="1027984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Accelerated Algebra/Geometry A Honors (8 or 9)</a:t>
          </a:r>
        </a:p>
      </dsp:txBody>
      <dsp:txXfrm>
        <a:off x="6546703" y="1045851"/>
        <a:ext cx="2233333" cy="574274"/>
      </dsp:txXfrm>
    </dsp:sp>
    <dsp:sp modelId="{99E27C18-E4F5-4F06-AF09-C723DB6D4924}">
      <dsp:nvSpPr>
        <dsp:cNvPr id="0" name=""/>
        <dsp:cNvSpPr/>
      </dsp:nvSpPr>
      <dsp:spPr>
        <a:xfrm>
          <a:off x="6259837" y="875482"/>
          <a:ext cx="268999" cy="122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017"/>
              </a:lnTo>
              <a:lnTo>
                <a:pt x="268999" y="1220017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F10C-040A-48C5-9F8C-6B9A6226A4D4}">
      <dsp:nvSpPr>
        <dsp:cNvPr id="0" name=""/>
        <dsp:cNvSpPr/>
      </dsp:nvSpPr>
      <dsp:spPr>
        <a:xfrm>
          <a:off x="6528836" y="1790495"/>
          <a:ext cx="2269067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Accelerated Geometry B/Algebra 2 Honors         (9 or 10)</a:t>
          </a:r>
        </a:p>
      </dsp:txBody>
      <dsp:txXfrm>
        <a:off x="6546703" y="1808362"/>
        <a:ext cx="2233333" cy="574274"/>
      </dsp:txXfrm>
    </dsp:sp>
    <dsp:sp modelId="{66E2DA74-7074-4ED5-BF79-D07CE8B0BF50}">
      <dsp:nvSpPr>
        <dsp:cNvPr id="0" name=""/>
        <dsp:cNvSpPr/>
      </dsp:nvSpPr>
      <dsp:spPr>
        <a:xfrm>
          <a:off x="6259837" y="875482"/>
          <a:ext cx="268999" cy="1982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529"/>
              </a:lnTo>
              <a:lnTo>
                <a:pt x="268999" y="1982529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DEEFE-5A10-4188-B58D-E79390788C55}">
      <dsp:nvSpPr>
        <dsp:cNvPr id="0" name=""/>
        <dsp:cNvSpPr/>
      </dsp:nvSpPr>
      <dsp:spPr>
        <a:xfrm>
          <a:off x="6528836" y="2553006"/>
          <a:ext cx="2299284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Accelerated </a:t>
          </a:r>
          <a:r>
            <a:rPr lang="en-US" sz="1400" b="1" kern="1200"/>
            <a:t>Pre-Calculus Honors </a:t>
          </a:r>
          <a:r>
            <a:rPr lang="en-US" sz="1400" b="1" kern="1200" dirty="0"/>
            <a:t>(10 or 11)</a:t>
          </a:r>
        </a:p>
      </dsp:txBody>
      <dsp:txXfrm>
        <a:off x="6546703" y="2570873"/>
        <a:ext cx="2263550" cy="574274"/>
      </dsp:txXfrm>
    </dsp:sp>
    <dsp:sp modelId="{F0E325E8-9301-42F7-ACA3-3DD15E840D39}">
      <dsp:nvSpPr>
        <dsp:cNvPr id="0" name=""/>
        <dsp:cNvSpPr/>
      </dsp:nvSpPr>
      <dsp:spPr>
        <a:xfrm>
          <a:off x="6259837" y="875482"/>
          <a:ext cx="268999" cy="274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040"/>
              </a:lnTo>
              <a:lnTo>
                <a:pt x="268999" y="2745040"/>
              </a:lnTo>
            </a:path>
          </a:pathLst>
        </a:custGeom>
        <a:noFill/>
        <a:ln w="48000" cap="flat" cmpd="thickThin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A042F-F5AA-43B1-8B26-5E126D80BEBA}">
      <dsp:nvSpPr>
        <dsp:cNvPr id="0" name=""/>
        <dsp:cNvSpPr/>
      </dsp:nvSpPr>
      <dsp:spPr>
        <a:xfrm>
          <a:off x="6528836" y="3315517"/>
          <a:ext cx="2282995" cy="610008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AP Math or Dual Enrollment Math</a:t>
          </a:r>
        </a:p>
      </dsp:txBody>
      <dsp:txXfrm>
        <a:off x="6546703" y="3333384"/>
        <a:ext cx="2247261" cy="5742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1B43-C68F-44A3-91D5-7117527CE6E9}">
      <dsp:nvSpPr>
        <dsp:cNvPr id="0" name=""/>
        <dsp:cNvSpPr/>
      </dsp:nvSpPr>
      <dsp:spPr>
        <a:xfrm rot="10800000">
          <a:off x="1686601" y="316"/>
          <a:ext cx="5878068" cy="82414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24" tIns="148590" rIns="277368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Art</a:t>
          </a:r>
        </a:p>
      </dsp:txBody>
      <dsp:txXfrm rot="10800000">
        <a:off x="1892637" y="316"/>
        <a:ext cx="5672032" cy="824143"/>
      </dsp:txXfrm>
    </dsp:sp>
    <dsp:sp modelId="{BEA15CC9-1788-4E9D-9555-23633EA28AF7}">
      <dsp:nvSpPr>
        <dsp:cNvPr id="0" name=""/>
        <dsp:cNvSpPr/>
      </dsp:nvSpPr>
      <dsp:spPr>
        <a:xfrm>
          <a:off x="1274530" y="316"/>
          <a:ext cx="824143" cy="82414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69607-4C69-45A3-A498-7B5B3BE62EF7}">
      <dsp:nvSpPr>
        <dsp:cNvPr id="0" name=""/>
        <dsp:cNvSpPr/>
      </dsp:nvSpPr>
      <dsp:spPr>
        <a:xfrm rot="10800000">
          <a:off x="1686601" y="1070472"/>
          <a:ext cx="5878068" cy="824143"/>
        </a:xfrm>
        <a:prstGeom prst="homePlate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24" tIns="148590" rIns="277368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Band</a:t>
          </a:r>
        </a:p>
      </dsp:txBody>
      <dsp:txXfrm rot="10800000">
        <a:off x="1892637" y="1070472"/>
        <a:ext cx="5672032" cy="824143"/>
      </dsp:txXfrm>
    </dsp:sp>
    <dsp:sp modelId="{7C112057-87E3-47DA-8E76-6D7FEA7D3996}">
      <dsp:nvSpPr>
        <dsp:cNvPr id="0" name=""/>
        <dsp:cNvSpPr/>
      </dsp:nvSpPr>
      <dsp:spPr>
        <a:xfrm>
          <a:off x="1274530" y="1070472"/>
          <a:ext cx="824143" cy="824143"/>
        </a:xfrm>
        <a:prstGeom prst="ellipse">
          <a:avLst/>
        </a:prstGeom>
        <a:solidFill>
          <a:schemeClr val="accent3">
            <a:tint val="50000"/>
            <a:hueOff val="-4099838"/>
            <a:satOff val="-3416"/>
            <a:lumOff val="-44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3BB72-8A58-4EF5-823C-F7064A07EC9B}">
      <dsp:nvSpPr>
        <dsp:cNvPr id="0" name=""/>
        <dsp:cNvSpPr/>
      </dsp:nvSpPr>
      <dsp:spPr>
        <a:xfrm rot="10800000">
          <a:off x="1686601" y="2140628"/>
          <a:ext cx="5878068" cy="824143"/>
        </a:xfrm>
        <a:prstGeom prst="homePlate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24" tIns="148590" rIns="277368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Chorus</a:t>
          </a:r>
        </a:p>
      </dsp:txBody>
      <dsp:txXfrm rot="10800000">
        <a:off x="1892637" y="2140628"/>
        <a:ext cx="5672032" cy="824143"/>
      </dsp:txXfrm>
    </dsp:sp>
    <dsp:sp modelId="{4B713001-AE89-433A-925D-06C247B894AE}">
      <dsp:nvSpPr>
        <dsp:cNvPr id="0" name=""/>
        <dsp:cNvSpPr/>
      </dsp:nvSpPr>
      <dsp:spPr>
        <a:xfrm>
          <a:off x="1274530" y="2140628"/>
          <a:ext cx="824143" cy="824143"/>
        </a:xfrm>
        <a:prstGeom prst="ellipse">
          <a:avLst/>
        </a:prstGeom>
        <a:solidFill>
          <a:schemeClr val="accent3">
            <a:tint val="50000"/>
            <a:hueOff val="-8199676"/>
            <a:satOff val="-6832"/>
            <a:lumOff val="-88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50DE-621F-4EDE-AD64-017AD1E0C261}">
      <dsp:nvSpPr>
        <dsp:cNvPr id="0" name=""/>
        <dsp:cNvSpPr/>
      </dsp:nvSpPr>
      <dsp:spPr>
        <a:xfrm rot="10800000">
          <a:off x="1686601" y="3210784"/>
          <a:ext cx="5878068" cy="824143"/>
        </a:xfrm>
        <a:prstGeom prst="homePlate">
          <a:avLst/>
        </a:prstGeom>
        <a:solidFill>
          <a:schemeClr val="accent3">
            <a:hueOff val="-12619830"/>
            <a:satOff val="-6489"/>
            <a:lumOff val="-2794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24" tIns="148590" rIns="277368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Drama </a:t>
          </a:r>
        </a:p>
      </dsp:txBody>
      <dsp:txXfrm rot="10800000">
        <a:off x="1892637" y="3210784"/>
        <a:ext cx="5672032" cy="824143"/>
      </dsp:txXfrm>
    </dsp:sp>
    <dsp:sp modelId="{C7FAFA96-13D0-4F78-B4BE-6B9101FBE156}">
      <dsp:nvSpPr>
        <dsp:cNvPr id="0" name=""/>
        <dsp:cNvSpPr/>
      </dsp:nvSpPr>
      <dsp:spPr>
        <a:xfrm>
          <a:off x="1274530" y="3210784"/>
          <a:ext cx="824143" cy="824143"/>
        </a:xfrm>
        <a:prstGeom prst="ellipse">
          <a:avLst/>
        </a:prstGeom>
        <a:solidFill>
          <a:schemeClr val="accent3">
            <a:tint val="50000"/>
            <a:hueOff val="-12299515"/>
            <a:satOff val="-10249"/>
            <a:lumOff val="-133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8BFD4-7914-435B-8614-6AC507A4796C}">
      <dsp:nvSpPr>
        <dsp:cNvPr id="0" name=""/>
        <dsp:cNvSpPr/>
      </dsp:nvSpPr>
      <dsp:spPr>
        <a:xfrm rot="10800000">
          <a:off x="1686601" y="4280940"/>
          <a:ext cx="5878068" cy="824143"/>
        </a:xfrm>
        <a:prstGeom prst="homePlate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3424" tIns="148590" rIns="277368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Orchestra</a:t>
          </a:r>
        </a:p>
      </dsp:txBody>
      <dsp:txXfrm rot="10800000">
        <a:off x="1892637" y="4280940"/>
        <a:ext cx="5672032" cy="824143"/>
      </dsp:txXfrm>
    </dsp:sp>
    <dsp:sp modelId="{8FD003CF-2877-481A-B462-1256BDA6E396}">
      <dsp:nvSpPr>
        <dsp:cNvPr id="0" name=""/>
        <dsp:cNvSpPr/>
      </dsp:nvSpPr>
      <dsp:spPr>
        <a:xfrm>
          <a:off x="1274530" y="4280940"/>
          <a:ext cx="824143" cy="824143"/>
        </a:xfrm>
        <a:prstGeom prst="ellipse">
          <a:avLst/>
        </a:prstGeom>
        <a:solidFill>
          <a:schemeClr val="accent3">
            <a:tint val="50000"/>
            <a:hueOff val="-16399352"/>
            <a:satOff val="-13665"/>
            <a:lumOff val="-177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D815A-07AE-406F-9EC0-837AC42510C5}">
      <dsp:nvSpPr>
        <dsp:cNvPr id="0" name=""/>
        <dsp:cNvSpPr/>
      </dsp:nvSpPr>
      <dsp:spPr>
        <a:xfrm>
          <a:off x="506648" y="37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Advanced Academics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6648" y="37"/>
        <a:ext cx="1890861" cy="1134516"/>
      </dsp:txXfrm>
    </dsp:sp>
    <dsp:sp modelId="{E38176EE-3794-4686-89D2-755D715ACE0E}">
      <dsp:nvSpPr>
        <dsp:cNvPr id="0" name=""/>
        <dsp:cNvSpPr/>
      </dsp:nvSpPr>
      <dsp:spPr>
        <a:xfrm>
          <a:off x="2586595" y="37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Allied Health Services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586595" y="37"/>
        <a:ext cx="1890861" cy="1134516"/>
      </dsp:txXfrm>
    </dsp:sp>
    <dsp:sp modelId="{837021F1-5949-48D1-A49B-D59BEBC2AD74}">
      <dsp:nvSpPr>
        <dsp:cNvPr id="0" name=""/>
        <dsp:cNvSpPr/>
      </dsp:nvSpPr>
      <dsp:spPr>
        <a:xfrm>
          <a:off x="4666543" y="37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Audio/Video Tech &amp; Film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666543" y="37"/>
        <a:ext cx="1890861" cy="1134516"/>
      </dsp:txXfrm>
    </dsp:sp>
    <dsp:sp modelId="{6FCA07FC-4287-4433-9F91-9D93AC3CD09F}">
      <dsp:nvSpPr>
        <dsp:cNvPr id="0" name=""/>
        <dsp:cNvSpPr/>
      </dsp:nvSpPr>
      <dsp:spPr>
        <a:xfrm>
          <a:off x="6746490" y="37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Business Accounting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46490" y="37"/>
        <a:ext cx="1890861" cy="1134516"/>
      </dsp:txXfrm>
    </dsp:sp>
    <dsp:sp modelId="{74CC25E1-0CC1-41B8-9C34-D8F52093C2E8}">
      <dsp:nvSpPr>
        <dsp:cNvPr id="0" name=""/>
        <dsp:cNvSpPr/>
      </dsp:nvSpPr>
      <dsp:spPr>
        <a:xfrm>
          <a:off x="506648" y="1323640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Computer Science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6648" y="1323640"/>
        <a:ext cx="1890861" cy="1134516"/>
      </dsp:txXfrm>
    </dsp:sp>
    <dsp:sp modelId="{12DB7CDB-45FB-4988-86D4-1B7EFD39FFB9}">
      <dsp:nvSpPr>
        <dsp:cNvPr id="0" name=""/>
        <dsp:cNvSpPr/>
      </dsp:nvSpPr>
      <dsp:spPr>
        <a:xfrm>
          <a:off x="2586595" y="1323640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Emergency Responder Services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586595" y="1323640"/>
        <a:ext cx="1890861" cy="1134516"/>
      </dsp:txXfrm>
    </dsp:sp>
    <dsp:sp modelId="{AF20DA3B-DB6C-4D07-9724-408B77CD0105}">
      <dsp:nvSpPr>
        <dsp:cNvPr id="0" name=""/>
        <dsp:cNvSpPr/>
      </dsp:nvSpPr>
      <dsp:spPr>
        <a:xfrm>
          <a:off x="4666543" y="1323640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Engineering &amp; Technology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666543" y="1323640"/>
        <a:ext cx="1890861" cy="1134516"/>
      </dsp:txXfrm>
    </dsp:sp>
    <dsp:sp modelId="{EA718DB0-123E-42B1-9DA9-255BCBC16C5C}">
      <dsp:nvSpPr>
        <dsp:cNvPr id="0" name=""/>
        <dsp:cNvSpPr/>
      </dsp:nvSpPr>
      <dsp:spPr>
        <a:xfrm>
          <a:off x="6746490" y="1323640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Food &amp; Nutrition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46490" y="1323640"/>
        <a:ext cx="1890861" cy="1134516"/>
      </dsp:txXfrm>
    </dsp:sp>
    <dsp:sp modelId="{B1946A06-0636-436E-88F2-37535FDAD2D8}">
      <dsp:nvSpPr>
        <dsp:cNvPr id="0" name=""/>
        <dsp:cNvSpPr/>
      </dsp:nvSpPr>
      <dsp:spPr>
        <a:xfrm>
          <a:off x="506648" y="2647243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Journalism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6648" y="2647243"/>
        <a:ext cx="1890861" cy="1134516"/>
      </dsp:txXfrm>
    </dsp:sp>
    <dsp:sp modelId="{776635F2-1E25-4AD9-B6D8-012795542116}">
      <dsp:nvSpPr>
        <dsp:cNvPr id="0" name=""/>
        <dsp:cNvSpPr/>
      </dsp:nvSpPr>
      <dsp:spPr>
        <a:xfrm>
          <a:off x="2586595" y="2647243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JROTC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586595" y="2647243"/>
        <a:ext cx="1890861" cy="1134516"/>
      </dsp:txXfrm>
    </dsp:sp>
    <dsp:sp modelId="{6A8679AC-064B-42D6-96D5-88B36F3AE78A}">
      <dsp:nvSpPr>
        <dsp:cNvPr id="0" name=""/>
        <dsp:cNvSpPr/>
      </dsp:nvSpPr>
      <dsp:spPr>
        <a:xfrm>
          <a:off x="4666543" y="2647243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Law Enforcement Services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666543" y="2647243"/>
        <a:ext cx="1890861" cy="1134516"/>
      </dsp:txXfrm>
    </dsp:sp>
    <dsp:sp modelId="{D13015A9-1897-4589-ACEB-B081B38D788C}">
      <dsp:nvSpPr>
        <dsp:cNvPr id="0" name=""/>
        <dsp:cNvSpPr/>
      </dsp:nvSpPr>
      <dsp:spPr>
        <a:xfrm>
          <a:off x="6746490" y="2647243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Performing Arts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46490" y="2647243"/>
        <a:ext cx="1890861" cy="1134516"/>
      </dsp:txXfrm>
    </dsp:sp>
    <dsp:sp modelId="{A856FF90-0B64-4A8F-AAE0-A7AFA8C86E83}">
      <dsp:nvSpPr>
        <dsp:cNvPr id="0" name=""/>
        <dsp:cNvSpPr/>
      </dsp:nvSpPr>
      <dsp:spPr>
        <a:xfrm>
          <a:off x="506648" y="3970845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4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Programming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6648" y="3970845"/>
        <a:ext cx="1890861" cy="1134516"/>
      </dsp:txXfrm>
    </dsp:sp>
    <dsp:sp modelId="{0BACF659-9B40-451C-B793-0956D2A727E0}">
      <dsp:nvSpPr>
        <dsp:cNvPr id="0" name=""/>
        <dsp:cNvSpPr/>
      </dsp:nvSpPr>
      <dsp:spPr>
        <a:xfrm>
          <a:off x="2586595" y="3970845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3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Visual Arts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586595" y="3970845"/>
        <a:ext cx="1890861" cy="1134516"/>
      </dsp:txXfrm>
    </dsp:sp>
    <dsp:sp modelId="{74AF7772-530C-4894-9746-763A56B24C21}">
      <dsp:nvSpPr>
        <dsp:cNvPr id="0" name=""/>
        <dsp:cNvSpPr/>
      </dsp:nvSpPr>
      <dsp:spPr>
        <a:xfrm>
          <a:off x="4666543" y="3970845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5">
              <a:lumMod val="75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Web &amp; Digital Design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666543" y="3970845"/>
        <a:ext cx="1890861" cy="1134516"/>
      </dsp:txXfrm>
    </dsp:sp>
    <dsp:sp modelId="{F42B964B-2173-404F-9834-231C23AEBD9C}">
      <dsp:nvSpPr>
        <dsp:cNvPr id="0" name=""/>
        <dsp:cNvSpPr/>
      </dsp:nvSpPr>
      <dsp:spPr>
        <a:xfrm>
          <a:off x="6746490" y="3970845"/>
          <a:ext cx="1890861" cy="1134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solidFill>
            <a:schemeClr val="accent2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World Languages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46490" y="3970845"/>
        <a:ext cx="1890861" cy="11345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BDE7-1A68-4B8C-BB04-F8B848E4E75B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67E4F-19B7-4D41-A0D6-05D3CFC3D3B6}">
      <dsp:nvSpPr>
        <dsp:cNvPr id="0" name=""/>
        <dsp:cNvSpPr/>
      </dsp:nvSpPr>
      <dsp:spPr>
        <a:xfrm>
          <a:off x="1943100" y="0"/>
          <a:ext cx="6743700" cy="388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French:</a:t>
          </a:r>
          <a:r>
            <a:rPr lang="en-US" sz="4800" kern="1200" dirty="0"/>
            <a:t> 1, 2, 3, 4, 5, AP</a:t>
          </a:r>
        </a:p>
      </dsp:txBody>
      <dsp:txXfrm>
        <a:off x="1943100" y="0"/>
        <a:ext cx="6743700" cy="1165862"/>
      </dsp:txXfrm>
    </dsp:sp>
    <dsp:sp modelId="{A696151D-6FE9-4FCE-99F6-010F0766B9D0}">
      <dsp:nvSpPr>
        <dsp:cNvPr id="0" name=""/>
        <dsp:cNvSpPr/>
      </dsp:nvSpPr>
      <dsp:spPr>
        <a:xfrm>
          <a:off x="680086" y="1165862"/>
          <a:ext cx="2526027" cy="252602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C76CD-7503-4B7D-8259-20E12128D7AF}">
      <dsp:nvSpPr>
        <dsp:cNvPr id="0" name=""/>
        <dsp:cNvSpPr/>
      </dsp:nvSpPr>
      <dsp:spPr>
        <a:xfrm>
          <a:off x="1943100" y="1165862"/>
          <a:ext cx="6743700" cy="25260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1605168"/>
              <a:satOff val="1984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Spanish:</a:t>
          </a:r>
          <a:r>
            <a:rPr lang="en-US" sz="4800" kern="1200" dirty="0"/>
            <a:t> 1, 2, 3, 4, 5, AP</a:t>
          </a:r>
        </a:p>
      </dsp:txBody>
      <dsp:txXfrm>
        <a:off x="1943100" y="1165862"/>
        <a:ext cx="6743700" cy="1165858"/>
      </dsp:txXfrm>
    </dsp:sp>
    <dsp:sp modelId="{6F9B7AD8-0F5D-44A4-860A-664974482925}">
      <dsp:nvSpPr>
        <dsp:cNvPr id="0" name=""/>
        <dsp:cNvSpPr/>
      </dsp:nvSpPr>
      <dsp:spPr>
        <a:xfrm>
          <a:off x="1360170" y="2331721"/>
          <a:ext cx="1165858" cy="11658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C7363-09FA-441F-8379-320FB3FE07E3}">
      <dsp:nvSpPr>
        <dsp:cNvPr id="0" name=""/>
        <dsp:cNvSpPr/>
      </dsp:nvSpPr>
      <dsp:spPr>
        <a:xfrm>
          <a:off x="1943100" y="2331721"/>
          <a:ext cx="6743700" cy="1165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hueOff val="-3210336"/>
              <a:satOff val="39690"/>
              <a:lumOff val="-12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German:</a:t>
          </a:r>
          <a:r>
            <a:rPr lang="en-US" sz="4800" kern="1200" dirty="0"/>
            <a:t> 1, 2, 3, 4, 5, AP</a:t>
          </a:r>
        </a:p>
      </dsp:txBody>
      <dsp:txXfrm>
        <a:off x="1943100" y="2331721"/>
        <a:ext cx="6743700" cy="1165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B0171-B8F0-403D-9D25-12705CC273A6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87CAF-AE0D-4C44-B9AC-703925157F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26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216E-946D-4FA4-AF6B-C1E902261F54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285E3-3250-4959-A771-1F1149DD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3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2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285E3-3250-4959-A771-1F1149DDCA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7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226E47-A58B-48B5-AD4F-BC903F7F13D9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D3698D-63D6-4AD9-9DFD-7582762363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84648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n w="1270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Freshman Parent Night – Part 1</a:t>
            </a:r>
            <a:br>
              <a:rPr lang="en-US" sz="4000" dirty="0">
                <a:ln w="1270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4000" dirty="0">
                <a:ln w="1270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4800" dirty="0"/>
            </a:br>
            <a:endParaRPr lang="en-US" dirty="0"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828800"/>
            <a:ext cx="6324600" cy="1981200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Welcome to Centennial </a:t>
            </a:r>
          </a:p>
          <a:p>
            <a:pPr algn="ctr"/>
            <a:r>
              <a:rPr lang="en-US" sz="6600" dirty="0"/>
              <a:t>High School</a:t>
            </a:r>
          </a:p>
        </p:txBody>
      </p:sp>
      <p:pic>
        <p:nvPicPr>
          <p:cNvPr id="8" name="Picture 7" descr="CHSlogocolo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04800"/>
            <a:ext cx="2667000" cy="3638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Parent Concerns		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268344"/>
              </p:ext>
            </p:extLst>
          </p:nvPr>
        </p:nvGraphicFramePr>
        <p:xfrm>
          <a:off x="228600" y="1676400"/>
          <a:ext cx="86868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966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</a:rPr>
              <a:t>CLASS OF 2022 REMIND 101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114353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BE8205E-68B4-4E3F-A45F-F29C2ED0AC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1837" y="2057400"/>
            <a:ext cx="2600325" cy="396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5689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Graduation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u="sng" dirty="0">
                <a:latin typeface="+mj-lt"/>
              </a:rPr>
              <a:t>23 credits required</a:t>
            </a:r>
          </a:p>
          <a:p>
            <a:pPr>
              <a:spcAft>
                <a:spcPts val="300"/>
              </a:spcAft>
            </a:pPr>
            <a:r>
              <a:rPr lang="en-US" b="1" dirty="0"/>
              <a:t>English </a:t>
            </a:r>
            <a:r>
              <a:rPr lang="en-US" dirty="0"/>
              <a:t>– 4 credits </a:t>
            </a:r>
          </a:p>
          <a:p>
            <a:pPr>
              <a:spcAft>
                <a:spcPts val="300"/>
              </a:spcAft>
            </a:pPr>
            <a:r>
              <a:rPr lang="en-US" b="1" dirty="0"/>
              <a:t>Math </a:t>
            </a:r>
            <a:r>
              <a:rPr lang="en-US" dirty="0"/>
              <a:t>– 4 credits</a:t>
            </a:r>
          </a:p>
          <a:p>
            <a:pPr>
              <a:spcAft>
                <a:spcPts val="300"/>
              </a:spcAft>
            </a:pPr>
            <a:r>
              <a:rPr lang="en-US" b="1" dirty="0"/>
              <a:t>Science </a:t>
            </a:r>
            <a:r>
              <a:rPr lang="en-US" dirty="0"/>
              <a:t>– 4 credits</a:t>
            </a:r>
          </a:p>
          <a:p>
            <a:pPr>
              <a:spcAft>
                <a:spcPts val="300"/>
              </a:spcAft>
            </a:pPr>
            <a:r>
              <a:rPr lang="en-US" b="1" dirty="0"/>
              <a:t>Social Studies </a:t>
            </a:r>
            <a:r>
              <a:rPr lang="en-US" dirty="0"/>
              <a:t>– 3 credits</a:t>
            </a:r>
          </a:p>
          <a:p>
            <a:r>
              <a:rPr lang="en-US" b="1" dirty="0"/>
              <a:t>CTAE/World Language/Fine Arts* </a:t>
            </a:r>
            <a:r>
              <a:rPr lang="en-US" dirty="0"/>
              <a:t>– 3 credits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i="1" dirty="0"/>
              <a:t>*Note:  2 or 3 years of  World Language credits may be required for college admission</a:t>
            </a:r>
          </a:p>
          <a:p>
            <a:r>
              <a:rPr lang="en-US" b="1" dirty="0"/>
              <a:t>Health/Personal Fitness </a:t>
            </a:r>
            <a:r>
              <a:rPr lang="en-US" dirty="0"/>
              <a:t>– 1 credit (each .5)</a:t>
            </a:r>
          </a:p>
          <a:p>
            <a:r>
              <a:rPr lang="en-US" b="1" dirty="0"/>
              <a:t>Electives</a:t>
            </a:r>
            <a:r>
              <a:rPr lang="en-US" dirty="0"/>
              <a:t> – 4 credits </a:t>
            </a:r>
          </a:p>
        </p:txBody>
      </p:sp>
      <p:pic>
        <p:nvPicPr>
          <p:cNvPr id="4099" name="Picture 3" descr="C:\Program Files\Microsoft Office XP\Media\CntCD1\ClipArt1\j019967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752600"/>
            <a:ext cx="2235951" cy="18288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Sample High School Schedule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87679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 anchorCtr="1">
            <a:normAutofit/>
          </a:bodyPr>
          <a:lstStyle/>
          <a:p>
            <a:pPr marL="118872" indent="0" algn="ctr">
              <a:spcAft>
                <a:spcPts val="1800"/>
              </a:spcAft>
              <a:buNone/>
            </a:pPr>
            <a:r>
              <a:rPr lang="en-US" sz="3600" b="1" u="sng" dirty="0"/>
              <a:t>Start Time 8:20</a:t>
            </a:r>
            <a:r>
              <a:rPr lang="en-US" sz="3600" b="1" dirty="0"/>
              <a:t>	       </a:t>
            </a:r>
            <a:r>
              <a:rPr lang="en-US" sz="3600" b="1" u="sng" dirty="0"/>
              <a:t>Dismissal 3:30</a:t>
            </a:r>
          </a:p>
          <a:p>
            <a:pPr marL="118872" indent="0" algn="ctr">
              <a:spcAft>
                <a:spcPts val="1800"/>
              </a:spcAft>
              <a:buNone/>
            </a:pPr>
            <a:endParaRPr lang="en-US" sz="3600" b="1" u="sng" dirty="0"/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960962"/>
              </p:ext>
            </p:extLst>
          </p:nvPr>
        </p:nvGraphicFramePr>
        <p:xfrm>
          <a:off x="990600" y="2438400"/>
          <a:ext cx="7391400" cy="38862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Semester (Aug – Dec)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 Semester (Jan – May)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  <a:r>
                        <a:rPr lang="en-US" sz="2200" baseline="30000" dirty="0"/>
                        <a:t>st</a:t>
                      </a:r>
                      <a:r>
                        <a:rPr lang="en-US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Grade Lit.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9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Grade Lit.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</a:t>
                      </a:r>
                      <a:r>
                        <a:rPr lang="en-US" sz="2200" baseline="30000" dirty="0"/>
                        <a:t>nd</a:t>
                      </a:r>
                      <a:r>
                        <a:rPr lang="en-US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Biology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</a:t>
                      </a:r>
                      <a:r>
                        <a:rPr lang="en-US" sz="2200" baseline="30000" dirty="0"/>
                        <a:t>rd</a:t>
                      </a:r>
                      <a:r>
                        <a:rPr lang="en-US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General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Personal Fitness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96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Algebra/</a:t>
                      </a:r>
                    </a:p>
                    <a:p>
                      <a:pPr algn="ctr"/>
                      <a:r>
                        <a:rPr lang="en-US" sz="2000" dirty="0"/>
                        <a:t> A,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B, or C 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Algebra/</a:t>
                      </a:r>
                    </a:p>
                    <a:p>
                      <a:pPr algn="ctr"/>
                      <a:r>
                        <a:rPr lang="en-US" sz="2000" dirty="0"/>
                        <a:t>  A, B, or C Lunch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German</a:t>
                      </a:r>
                      <a:r>
                        <a:rPr lang="en-US" sz="2000" baseline="0" dirty="0"/>
                        <a:t>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German</a:t>
                      </a:r>
                      <a:r>
                        <a:rPr lang="en-US" sz="2000" baseline="0" dirty="0"/>
                        <a:t>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</a:t>
                      </a:r>
                      <a:r>
                        <a:rPr lang="en-US" sz="2200" baseline="30000" dirty="0"/>
                        <a:t>th</a:t>
                      </a:r>
                      <a:r>
                        <a:rPr lang="en-US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Chorus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Chorus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748"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Advisement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Advisement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3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Required Academic Classes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698987"/>
            <a:ext cx="8305800" cy="7153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Language Arts (4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449512"/>
            <a:ext cx="8305800" cy="39512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000" dirty="0"/>
          </a:p>
          <a:p>
            <a:pPr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2800" b="1" dirty="0"/>
              <a:t>9</a:t>
            </a:r>
            <a:r>
              <a:rPr lang="en-US" sz="2800" b="1" baseline="30000" dirty="0"/>
              <a:t>th</a:t>
            </a:r>
            <a:r>
              <a:rPr lang="en-US" sz="2800" b="1" dirty="0"/>
              <a:t> Grade Lit &amp; Comp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2800" b="1" dirty="0"/>
              <a:t>10</a:t>
            </a:r>
            <a:r>
              <a:rPr lang="en-US" sz="2800" b="1" baseline="30000" dirty="0"/>
              <a:t>th</a:t>
            </a:r>
            <a:r>
              <a:rPr lang="en-US" sz="2800" b="1" dirty="0"/>
              <a:t> Grade Lit &amp;Comp</a:t>
            </a:r>
          </a:p>
          <a:p>
            <a:pPr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2800" b="1" dirty="0"/>
              <a:t>11</a:t>
            </a:r>
            <a:r>
              <a:rPr lang="en-US" sz="2800" b="1" baseline="30000" dirty="0"/>
              <a:t>th</a:t>
            </a:r>
            <a:r>
              <a:rPr lang="en-US" sz="2800" b="1" dirty="0"/>
              <a:t> Grade/American Lit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sz="2800" b="1" dirty="0"/>
              <a:t>Senior Level Lang Arts Course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b="1" dirty="0"/>
              <a:t>AP Literature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b="1" dirty="0"/>
              <a:t>College English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</a:pPr>
            <a:r>
              <a:rPr lang="en-US" b="1" dirty="0"/>
              <a:t>1 Semester of  World Lit </a:t>
            </a:r>
            <a:r>
              <a:rPr lang="en-US" u="sng" dirty="0"/>
              <a:t>and</a:t>
            </a:r>
            <a:r>
              <a:rPr lang="en-US" b="1" dirty="0"/>
              <a:t> 1 Semester of Multicultural Lit</a:t>
            </a:r>
          </a:p>
          <a:p>
            <a:pPr lvl="1">
              <a:spcBef>
                <a:spcPts val="1800"/>
              </a:spcBef>
              <a:buNone/>
            </a:pPr>
            <a:r>
              <a:rPr lang="en-US" dirty="0"/>
              <a:t>*Required Summer Reading for all Honors and AP level Lang Arts courses.</a:t>
            </a:r>
          </a:p>
        </p:txBody>
      </p:sp>
      <p:pic>
        <p:nvPicPr>
          <p:cNvPr id="2056" name="Picture 8" descr="C:\Documents and Settings\caplinger\Local Settings\Temporary Internet Files\Content.IE5\XMNG1HBR\MP9004311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667000"/>
            <a:ext cx="2209800" cy="190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Required Academic Classes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5252" y="1828800"/>
            <a:ext cx="8487747" cy="562955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dirty="0"/>
              <a:t>    Mathematics (4 Credits)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1443781"/>
              </p:ext>
            </p:extLst>
          </p:nvPr>
        </p:nvGraphicFramePr>
        <p:xfrm>
          <a:off x="86436" y="2590800"/>
          <a:ext cx="8828964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5" descr="C:\Documents and Settings\caplinger\Local Settings\Temporary Internet Files\Content.IE5\6UDF0VCD\MP90043943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9195" y="1524000"/>
            <a:ext cx="2293804" cy="11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422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Required Academic Classes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1" y="1698987"/>
            <a:ext cx="8305800" cy="71535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Science (4 Credits)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1" y="2449512"/>
            <a:ext cx="8305800" cy="395128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endParaRPr lang="en-US" b="1" dirty="0"/>
          </a:p>
          <a:p>
            <a:pPr>
              <a:spcAft>
                <a:spcPts val="1200"/>
              </a:spcAft>
            </a:pPr>
            <a:endParaRPr lang="en-US" b="1" dirty="0"/>
          </a:p>
          <a:p>
            <a:pPr>
              <a:spcAft>
                <a:spcPts val="1200"/>
              </a:spcAft>
              <a:buNone/>
            </a:pPr>
            <a:endParaRPr lang="en-US" b="1" dirty="0"/>
          </a:p>
          <a:p>
            <a:pPr>
              <a:spcAft>
                <a:spcPts val="1800"/>
              </a:spcAft>
            </a:pPr>
            <a:r>
              <a:rPr lang="en-US" b="1" dirty="0"/>
              <a:t>Biology</a:t>
            </a:r>
          </a:p>
          <a:p>
            <a:pPr>
              <a:spcAft>
                <a:spcPts val="1800"/>
              </a:spcAft>
            </a:pPr>
            <a:r>
              <a:rPr lang="en-US" b="1" dirty="0"/>
              <a:t>Physical Science </a:t>
            </a:r>
            <a:r>
              <a:rPr lang="en-US" u="sng" dirty="0"/>
              <a:t>or</a:t>
            </a:r>
            <a:r>
              <a:rPr lang="en-US" b="1" dirty="0"/>
              <a:t> Physics</a:t>
            </a:r>
          </a:p>
          <a:p>
            <a:pPr>
              <a:spcAft>
                <a:spcPts val="1800"/>
              </a:spcAft>
            </a:pPr>
            <a:r>
              <a:rPr lang="en-US" b="1" dirty="0"/>
              <a:t>Chemistry, Environmental Sci, Earth Systems </a:t>
            </a:r>
            <a:r>
              <a:rPr lang="en-US" u="sng" dirty="0"/>
              <a:t>or</a:t>
            </a:r>
            <a:r>
              <a:rPr lang="en-US" b="1" dirty="0"/>
              <a:t> an AP Science class</a:t>
            </a:r>
          </a:p>
          <a:p>
            <a:pPr>
              <a:spcAft>
                <a:spcPts val="1800"/>
              </a:spcAft>
            </a:pPr>
            <a:r>
              <a:rPr lang="en-US" b="1" dirty="0"/>
              <a:t>Approved 4</a:t>
            </a:r>
            <a:r>
              <a:rPr lang="en-US" b="1" baseline="30000" dirty="0"/>
              <a:t>th</a:t>
            </a:r>
            <a:r>
              <a:rPr lang="en-US" b="1" dirty="0"/>
              <a:t> Science Course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7" name="Picture 3" descr="C:\Documents and Settings\caplinger\Local Settings\Temporary Internet Files\Content.IE5\9COIBC9L\MP900182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14600"/>
            <a:ext cx="2388358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Required Academic Classes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698987"/>
            <a:ext cx="8382000" cy="7153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Social Studies (3 Credits)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449512"/>
            <a:ext cx="8382000" cy="39512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World History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US History</a:t>
            </a:r>
          </a:p>
          <a:p>
            <a:pPr marL="438912" marR="0" indent="-3200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1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Government </a:t>
            </a:r>
            <a:r>
              <a:rPr kumimoji="0" lang="en-US" sz="24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(1 semester)</a:t>
            </a:r>
            <a:endParaRPr lang="en-US" sz="2400" dirty="0">
              <a:effectLst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Economics </a:t>
            </a:r>
            <a:r>
              <a:rPr lang="en-US" dirty="0"/>
              <a:t>(1 semester)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 descr="C:\Documents and Settings\caplinger\Local Settings\Temporary Internet Files\Content.IE5\H54IB2D3\MP9001824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657600"/>
            <a:ext cx="3657600" cy="246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Fine Arts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1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6" name="Picture 6" descr="C:\Program Files\Microsoft Office XP\Media\CntCD1\ClipArt5\j0279976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724400"/>
            <a:ext cx="1295400" cy="990600"/>
          </a:xfrm>
          <a:prstGeom prst="rect">
            <a:avLst/>
          </a:prstGeom>
          <a:noFill/>
        </p:spPr>
      </p:pic>
      <p:pic>
        <p:nvPicPr>
          <p:cNvPr id="5128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2590800"/>
            <a:ext cx="1066800" cy="1066800"/>
          </a:xfrm>
          <a:prstGeom prst="rect">
            <a:avLst/>
          </a:prstGeom>
          <a:noFill/>
        </p:spPr>
      </p:pic>
      <p:pic>
        <p:nvPicPr>
          <p:cNvPr id="5129" name="Picture 9" descr="C:\Program Files\Microsoft Office XP\Media\CntCD1\ClipArt1\j0213175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1524000"/>
            <a:ext cx="989686" cy="977798"/>
          </a:xfrm>
          <a:prstGeom prst="rect">
            <a:avLst/>
          </a:prstGeom>
          <a:noFill/>
        </p:spPr>
      </p:pic>
      <p:pic>
        <p:nvPicPr>
          <p:cNvPr id="13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3657600"/>
            <a:ext cx="1066800" cy="1066800"/>
          </a:xfrm>
          <a:prstGeom prst="rect">
            <a:avLst/>
          </a:prstGeom>
          <a:noFill/>
        </p:spPr>
      </p:pic>
      <p:pic>
        <p:nvPicPr>
          <p:cNvPr id="14" name="Picture 8" descr="C:\Documents and Settings\caplinger\Local Settings\Temporary Internet Files\Content.IE5\ZJJ09YJT\MC900441491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5791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Pathway Offerings at Centennial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0" y="1600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23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862944" cy="648736"/>
          </a:xfrm>
        </p:spPr>
        <p:txBody>
          <a:bodyPr>
            <a:noAutofit/>
          </a:bodyPr>
          <a:lstStyle/>
          <a:p>
            <a:pPr algn="ctr"/>
            <a:r>
              <a:rPr lang="en-US" sz="41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47437" y="1448190"/>
            <a:ext cx="6049125" cy="4907086"/>
            <a:chOff x="1547437" y="1448190"/>
            <a:chExt cx="6049125" cy="4907086"/>
          </a:xfrm>
        </p:grpSpPr>
        <p:sp>
          <p:nvSpPr>
            <p:cNvPr id="9" name="Freeform 8"/>
            <p:cNvSpPr/>
            <p:nvPr/>
          </p:nvSpPr>
          <p:spPr>
            <a:xfrm>
              <a:off x="2225224" y="1448190"/>
              <a:ext cx="5371338" cy="1355575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06681" rIns="199136" bIns="106680" numCol="1" spcCol="1270" anchor="ctr" anchorCtr="1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dirty="0"/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bg1"/>
                  </a:solidFill>
                </a:rPr>
                <a:t>Grading Policies and Expectations</a:t>
              </a:r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547437" y="1448191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225224" y="3208412"/>
              <a:ext cx="5371338" cy="1355574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10491" rIns="206248" bIns="110490" numCol="1" spcCol="1270" anchor="ctr" anchorCtr="1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bg1"/>
                  </a:solidFill>
                </a:rPr>
                <a:t>Credits and Graduation Requirements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547437" y="3208413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225223" y="4999702"/>
              <a:ext cx="5371339" cy="1355574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14301" rIns="213361" bIns="114300" numCol="1" spcCol="1270" anchor="ctr" anchorCtr="1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>
                  <a:solidFill>
                    <a:schemeClr val="bg1"/>
                  </a:solidFill>
                </a:rPr>
                <a:t>Intro to Choosing Courses for 2019-2020 School Year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547437" y="4968635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5" name="Picture 14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33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World Languages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78406"/>
              </p:ext>
            </p:extLst>
          </p:nvPr>
        </p:nvGraphicFramePr>
        <p:xfrm>
          <a:off x="152400" y="1676400"/>
          <a:ext cx="8686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81000" y="5791200"/>
            <a:ext cx="8610600" cy="830541"/>
            <a:chOff x="2312804" y="2948825"/>
            <a:chExt cx="5916795" cy="982941"/>
          </a:xfrm>
        </p:grpSpPr>
        <p:sp>
          <p:nvSpPr>
            <p:cNvPr id="6" name="Rectangle 5"/>
            <p:cNvSpPr/>
            <p:nvPr/>
          </p:nvSpPr>
          <p:spPr>
            <a:xfrm>
              <a:off x="2312804" y="2948825"/>
              <a:ext cx="5916795" cy="98294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312804" y="3039007"/>
              <a:ext cx="5916795" cy="892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Honors courses exist in level II and higher </a:t>
              </a:r>
            </a:p>
          </p:txBody>
        </p:sp>
      </p:grpSp>
      <p:pic>
        <p:nvPicPr>
          <p:cNvPr id="4098" name="Picture 2" descr="C:\Program Files\Microsoft Office XP\Media\CntCD1\Animated\j021350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7816" y="152400"/>
            <a:ext cx="950383" cy="12441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Additional Required Classes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1" y="1698987"/>
            <a:ext cx="8077200" cy="7153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/>
              <a:t>Physical education (1 credit)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1" y="2449512"/>
            <a:ext cx="8077200" cy="39512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200" dirty="0"/>
          </a:p>
          <a:p>
            <a:endParaRPr lang="en-US" sz="1200" dirty="0"/>
          </a:p>
          <a:p>
            <a:pPr>
              <a:buNone/>
            </a:pPr>
            <a:endParaRPr lang="en-US" sz="1200" dirty="0"/>
          </a:p>
          <a:p>
            <a:pPr algn="ctr"/>
            <a:r>
              <a:rPr lang="en-US" sz="2800" b="1" dirty="0"/>
              <a:t>General Health  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  <a:p>
            <a:pPr algn="ctr"/>
            <a:r>
              <a:rPr lang="en-US" sz="2800" b="1" dirty="0"/>
              <a:t>Personal Fitness </a:t>
            </a:r>
          </a:p>
          <a:p>
            <a:pPr algn="ctr">
              <a:buNone/>
            </a:pPr>
            <a:r>
              <a:rPr lang="en-US" sz="2800" dirty="0"/>
              <a:t>(</a:t>
            </a:r>
            <a:r>
              <a:rPr lang="en-US" dirty="0"/>
              <a:t>1 semester) </a:t>
            </a:r>
          </a:p>
        </p:txBody>
      </p:sp>
      <p:pic>
        <p:nvPicPr>
          <p:cNvPr id="4100" name="Picture 4" descr="C:\Documents and Settings\caplinger\Local Settings\Temporary Internet Files\Content.IE5\H54IB2D3\MP9004023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895600"/>
            <a:ext cx="1828800" cy="2990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C:\Documents and Settings\caplinger\Local Settings\Temporary Internet Files\Content.IE5\9COIBC9L\MP9004387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21620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1" name="Picture 19" descr="C:\Program Files\Microsoft Office XP\Media\CntCD1\Photo2\j0321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91000"/>
            <a:ext cx="2136449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25216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Centennial’s Personal Fitness Exemption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8824086"/>
              </p:ext>
            </p:extLst>
          </p:nvPr>
        </p:nvGraphicFramePr>
        <p:xfrm>
          <a:off x="152400" y="16002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 descr="C:\Users\caplinger\AppData\Local\Microsoft\Windows\Temporary Internet Files\Content.IE5\XNU394UB\large-attention-66.6-9009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16" y="5892735"/>
            <a:ext cx="733657" cy="64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4835867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8" y="3778999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21" y="2730278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caplinger\AppData\Local\Microsoft\Windows\Temporary Internet Files\Content.IE5\UPZ880IL\227px-Red_Checkmark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3" y="1691305"/>
            <a:ext cx="588894" cy="7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0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2019-2020 Course Selection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130609"/>
              </p:ext>
            </p:extLst>
          </p:nvPr>
        </p:nvGraphicFramePr>
        <p:xfrm>
          <a:off x="152400" y="1524000"/>
          <a:ext cx="891540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21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382000" cy="125272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CHS Counseling Dept</a:t>
            </a:r>
          </a:p>
        </p:txBody>
      </p:sp>
      <p:pic>
        <p:nvPicPr>
          <p:cNvPr id="5" name="Picture 4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9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4028847"/>
              </p:ext>
            </p:extLst>
          </p:nvPr>
        </p:nvGraphicFramePr>
        <p:xfrm>
          <a:off x="457200" y="21336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Placeholder 5"/>
          <p:cNvSpPr txBox="1">
            <a:spLocks/>
          </p:cNvSpPr>
          <p:nvPr/>
        </p:nvSpPr>
        <p:spPr>
          <a:xfrm>
            <a:off x="0" y="1406525"/>
            <a:ext cx="9144000" cy="698500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000" b="1" i="1" dirty="0"/>
              <a:t>Counselors work with students based upon first letter of students’ last names: </a:t>
            </a:r>
          </a:p>
        </p:txBody>
      </p:sp>
    </p:spTree>
    <p:extLst>
      <p:ext uri="{BB962C8B-B14F-4D97-AF65-F5344CB8AC3E}">
        <p14:creationId xmlns:p14="http://schemas.microsoft.com/office/powerpoint/2010/main" val="1291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019252"/>
              </p:ext>
            </p:extLst>
          </p:nvPr>
        </p:nvGraphicFramePr>
        <p:xfrm>
          <a:off x="2438400" y="152400"/>
          <a:ext cx="6553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831848"/>
          </a:xfrm>
        </p:spPr>
        <p:txBody>
          <a:bodyPr anchor="ctr" anchorCtr="0">
            <a:noAutofit/>
          </a:bodyPr>
          <a:lstStyle/>
          <a:p>
            <a:pPr algn="ctr">
              <a:spcAft>
                <a:spcPts val="3600"/>
              </a:spcAft>
            </a:pPr>
            <a:r>
              <a:rPr lang="en-US" sz="3000" b="1" dirty="0">
                <a:solidFill>
                  <a:schemeClr val="tx1"/>
                </a:solidFill>
              </a:rPr>
              <a:t>Student Support Programs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886200"/>
            <a:ext cx="2377440" cy="75895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Grades 9 - 12</a:t>
            </a:r>
          </a:p>
        </p:txBody>
      </p:sp>
    </p:spTree>
    <p:extLst>
      <p:ext uri="{BB962C8B-B14F-4D97-AF65-F5344CB8AC3E}">
        <p14:creationId xmlns:p14="http://schemas.microsoft.com/office/powerpoint/2010/main" val="41923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460586"/>
              </p:ext>
            </p:extLst>
          </p:nvPr>
        </p:nvGraphicFramePr>
        <p:xfrm>
          <a:off x="2971800" y="273050"/>
          <a:ext cx="6019800" cy="643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28800"/>
            <a:ext cx="2529840" cy="28194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3800" dirty="0">
                <a:ln w="12700" cmpd="sng">
                  <a:solidFill>
                    <a:schemeClr val="tx2"/>
                  </a:solidFill>
                  <a:prstDash val="solid"/>
                </a:ln>
                <a:solidFill>
                  <a:srgbClr val="00B050"/>
                </a:solidFill>
              </a:rPr>
              <a:t>Counseling Program Resources</a:t>
            </a:r>
          </a:p>
        </p:txBody>
      </p:sp>
    </p:spTree>
    <p:extLst>
      <p:ext uri="{BB962C8B-B14F-4D97-AF65-F5344CB8AC3E}">
        <p14:creationId xmlns:p14="http://schemas.microsoft.com/office/powerpoint/2010/main" val="6473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3600" b="1" dirty="0"/>
              <a:t>Visit us at </a:t>
            </a:r>
            <a:r>
              <a:rPr lang="en-US" sz="3600" b="1" dirty="0">
                <a:hlinkClick r:id="rId2"/>
              </a:rPr>
              <a:t>www.chsknights.com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00200"/>
            <a:ext cx="7046595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8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3200" b="1" dirty="0"/>
              <a:t>Visit us at </a:t>
            </a:r>
            <a:r>
              <a:rPr lang="en-US" sz="3200" b="1" dirty="0">
                <a:hlinkClick r:id="rId2"/>
              </a:rPr>
              <a:t>www.mycentennialcounseling.com</a:t>
            </a:r>
            <a:r>
              <a:rPr lang="en-US" sz="3200" b="1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DB4CF-3FD7-472B-A3AC-EB8EE0BBE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55" y="1676400"/>
            <a:ext cx="6587490" cy="46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en-US" sz="3200" dirty="0"/>
              <a:t>POP QUIZ TIME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6" y="1905000"/>
            <a:ext cx="8537067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Centennial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51815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4500" b="1" dirty="0"/>
              <a:t>Carnegie Units</a:t>
            </a:r>
          </a:p>
          <a:p>
            <a:pPr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600" dirty="0"/>
              <a:t>1 Semester Class = .5 credit</a:t>
            </a:r>
          </a:p>
          <a:p>
            <a:pPr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600" dirty="0"/>
              <a:t>Students take six credit bearing courses per semester (students typically earn 3.0 credits per semester) </a:t>
            </a:r>
          </a:p>
          <a:p>
            <a:pPr marL="118872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en-US" sz="4500" b="1" dirty="0"/>
              <a:t>Grading Scale</a:t>
            </a:r>
          </a:p>
          <a:p>
            <a:pPr marL="118872" indent="0">
              <a:lnSpc>
                <a:spcPct val="120000"/>
              </a:lnSpc>
              <a:spcAft>
                <a:spcPts val="1800"/>
              </a:spcAft>
              <a:buNone/>
            </a:pPr>
            <a:endParaRPr lang="en-US" sz="4500" b="1" dirty="0"/>
          </a:p>
          <a:p>
            <a:pPr marL="118872" indent="0">
              <a:lnSpc>
                <a:spcPct val="120000"/>
              </a:lnSpc>
              <a:spcAft>
                <a:spcPts val="1800"/>
              </a:spcAft>
              <a:buNone/>
            </a:pPr>
            <a:endParaRPr lang="en-US" sz="1200" b="1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600" dirty="0"/>
              <a:t>7 additional points are added to a final grade of 70 or above in approved Honors</a:t>
            </a:r>
            <a:r>
              <a:rPr lang="en-US" sz="2600"/>
              <a:t>,  AP,  and </a:t>
            </a:r>
            <a:r>
              <a:rPr lang="en-US" sz="2600" dirty="0"/>
              <a:t>College courses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1114975"/>
              </p:ext>
            </p:extLst>
          </p:nvPr>
        </p:nvGraphicFramePr>
        <p:xfrm>
          <a:off x="-76200" y="4572000"/>
          <a:ext cx="92202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24744" cy="6487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100" dirty="0"/>
              <a:t>Moving Forward</a:t>
            </a:r>
            <a:endParaRPr lang="en-US" sz="4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8580" indent="0">
              <a:buNone/>
            </a:pPr>
            <a:endParaRPr lang="en-US" dirty="0"/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71600" y="1676401"/>
            <a:ext cx="6617507" cy="4907086"/>
            <a:chOff x="1547437" y="1448190"/>
            <a:chExt cx="6617507" cy="4907086"/>
          </a:xfrm>
        </p:grpSpPr>
        <p:sp>
          <p:nvSpPr>
            <p:cNvPr id="9" name="Freeform 8"/>
            <p:cNvSpPr/>
            <p:nvPr/>
          </p:nvSpPr>
          <p:spPr>
            <a:xfrm>
              <a:off x="2225223" y="1448190"/>
              <a:ext cx="5939721" cy="1355575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06681" rIns="199136" bIns="106680" numCol="1" spcCol="1270" anchor="ctr" anchorCtr="1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dirty="0"/>
            </a:p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The Power Point and handouts will be posted on </a:t>
              </a:r>
              <a:r>
                <a:rPr lang="en-US" sz="2100" b="1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www.mycentennialcounseling.com. 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547437" y="1448191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225224" y="3208412"/>
              <a:ext cx="5939720" cy="1355574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10491" rIns="206248" bIns="110490" numCol="1" spcCol="1270" anchor="ctr" anchorCtr="1">
              <a:noAutofit/>
            </a:bodyPr>
            <a:lstStyle/>
            <a:p>
              <a:pPr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9</a:t>
              </a:r>
              <a:r>
                <a:rPr lang="en-US" b="1" baseline="30000" dirty="0"/>
                <a:t>th</a:t>
              </a:r>
              <a:r>
                <a:rPr lang="en-US" b="1" dirty="0"/>
                <a:t> Grade Guidance </a:t>
              </a:r>
              <a:r>
                <a:rPr lang="en-US" dirty="0"/>
                <a:t>– Week of October 1</a:t>
              </a:r>
            </a:p>
            <a:p>
              <a:pPr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Spring Freshman Parent Night</a:t>
              </a:r>
              <a:r>
                <a:rPr lang="en-US" dirty="0"/>
                <a:t> –Wednesday, February 6 at 6:00 pm.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547437" y="3208413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225223" y="4999702"/>
              <a:ext cx="5939721" cy="1355574"/>
            </a:xfrm>
            <a:custGeom>
              <a:avLst/>
              <a:gdLst>
                <a:gd name="connsiteX0" fmla="*/ 0 w 5371338"/>
                <a:gd name="connsiteY0" fmla="*/ 0 h 1355573"/>
                <a:gd name="connsiteX1" fmla="*/ 4693552 w 5371338"/>
                <a:gd name="connsiteY1" fmla="*/ 0 h 1355573"/>
                <a:gd name="connsiteX2" fmla="*/ 5371338 w 5371338"/>
                <a:gd name="connsiteY2" fmla="*/ 677787 h 1355573"/>
                <a:gd name="connsiteX3" fmla="*/ 4693552 w 5371338"/>
                <a:gd name="connsiteY3" fmla="*/ 1355573 h 1355573"/>
                <a:gd name="connsiteX4" fmla="*/ 0 w 5371338"/>
                <a:gd name="connsiteY4" fmla="*/ 1355573 h 1355573"/>
                <a:gd name="connsiteX5" fmla="*/ 0 w 5371338"/>
                <a:gd name="connsiteY5" fmla="*/ 0 h 135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1338" h="1355573">
                  <a:moveTo>
                    <a:pt x="5371338" y="1355572"/>
                  </a:moveTo>
                  <a:lnTo>
                    <a:pt x="677786" y="1355572"/>
                  </a:lnTo>
                  <a:lnTo>
                    <a:pt x="0" y="677786"/>
                  </a:lnTo>
                  <a:lnTo>
                    <a:pt x="677786" y="1"/>
                  </a:lnTo>
                  <a:lnTo>
                    <a:pt x="5371338" y="1"/>
                  </a:lnTo>
                  <a:lnTo>
                    <a:pt x="5371338" y="1355572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6663" tIns="114301" rIns="213361" bIns="114300" numCol="1" spcCol="1270" anchor="ctr" anchorCtr="1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Please complete and return the feedback form.  Thank you! 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547437" y="4968635"/>
              <a:ext cx="1355573" cy="135557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9814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6553200" cy="1251062"/>
          </a:xfrm>
        </p:spPr>
        <p:txBody>
          <a:bodyPr>
            <a:no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Centennial 101:  Grading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773936"/>
            <a:ext cx="4419600" cy="462381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endParaRPr lang="en-US" sz="2400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33428801"/>
              </p:ext>
            </p:extLst>
          </p:nvPr>
        </p:nvGraphicFramePr>
        <p:xfrm>
          <a:off x="152400" y="16002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newknght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Georgia Milestones Tests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b="1" u="sng" dirty="0"/>
              <a:t>9</a:t>
            </a:r>
            <a:r>
              <a:rPr lang="en-US" b="1" u="sng" baseline="30000" dirty="0"/>
              <a:t>th</a:t>
            </a:r>
            <a:r>
              <a:rPr lang="en-US" b="1" u="sng" dirty="0"/>
              <a:t> Grade</a:t>
            </a:r>
            <a:endParaRPr lang="en-US" dirty="0"/>
          </a:p>
          <a:p>
            <a:r>
              <a:rPr lang="en-US" dirty="0"/>
              <a:t>Biology 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Lit/Comp</a:t>
            </a:r>
          </a:p>
          <a:p>
            <a:r>
              <a:rPr lang="en-US" dirty="0"/>
              <a:t>Algebra 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b="1" u="sng" dirty="0"/>
              <a:t>10</a:t>
            </a:r>
            <a:r>
              <a:rPr lang="en-US" b="1" u="sng" baseline="30000" dirty="0"/>
              <a:t>th</a:t>
            </a:r>
            <a:r>
              <a:rPr lang="en-US" b="1" u="sng" dirty="0"/>
              <a:t> Grade:</a:t>
            </a:r>
            <a:endParaRPr lang="en-US" dirty="0"/>
          </a:p>
          <a:p>
            <a:r>
              <a:rPr lang="en-US" dirty="0"/>
              <a:t>Physical Science</a:t>
            </a:r>
          </a:p>
          <a:p>
            <a:r>
              <a:rPr lang="en-US" dirty="0"/>
              <a:t>Geometry</a:t>
            </a:r>
          </a:p>
          <a:p>
            <a:pPr marL="118872" indent="0">
              <a:buNone/>
            </a:pPr>
            <a:r>
              <a:rPr lang="en-US" dirty="0"/>
              <a:t> </a:t>
            </a:r>
          </a:p>
          <a:p>
            <a:pPr marL="118872" indent="0">
              <a:buNone/>
            </a:pPr>
            <a:r>
              <a:rPr lang="en-US" b="1" u="sng" dirty="0"/>
              <a:t>11</a:t>
            </a:r>
            <a:r>
              <a:rPr lang="en-US" b="1" u="sng" baseline="30000" dirty="0"/>
              <a:t>th</a:t>
            </a:r>
            <a:r>
              <a:rPr lang="en-US" b="1" u="sng" dirty="0"/>
              <a:t> Grade</a:t>
            </a:r>
            <a:endParaRPr lang="en-US" dirty="0"/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Lit/Comp</a:t>
            </a:r>
          </a:p>
          <a:p>
            <a:r>
              <a:rPr lang="en-US" dirty="0"/>
              <a:t>U.S. History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b="1" u="sng" dirty="0"/>
              <a:t>12</a:t>
            </a:r>
            <a:r>
              <a:rPr lang="en-US" b="1" u="sng" baseline="30000" dirty="0"/>
              <a:t>th</a:t>
            </a:r>
            <a:r>
              <a:rPr lang="en-US" b="1" u="sng" dirty="0"/>
              <a:t> Grade</a:t>
            </a:r>
            <a:endParaRPr lang="en-US" dirty="0"/>
          </a:p>
          <a:p>
            <a:r>
              <a:rPr lang="en-US" dirty="0"/>
              <a:t>Economics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Count 20% of a student’s final grade</a:t>
            </a:r>
          </a:p>
          <a:p>
            <a:r>
              <a:rPr lang="en-US" dirty="0"/>
              <a:t>Non-Milestones courses have a final exam that counts 20% of a student’s final grade in the course</a:t>
            </a:r>
          </a:p>
          <a:p>
            <a:r>
              <a:rPr lang="en-US" dirty="0"/>
              <a:t>Milestones are taken S2 (Economics EOC can be taken either S1 or S2,   depending on when the student is taking Economics)</a:t>
            </a:r>
          </a:p>
          <a:p>
            <a:pPr marL="118872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119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GPA Calculation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 calculate Fulton County GPA: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By Semester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Add final course grades for semester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Divide by total courses taken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Cumulative GPA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Add final grades for each course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Divide by total courses taken</a:t>
            </a:r>
          </a:p>
          <a:p>
            <a:r>
              <a:rPr lang="en-US" dirty="0">
                <a:solidFill>
                  <a:schemeClr val="tx1"/>
                </a:solidFill>
              </a:rPr>
              <a:t>HOPE/Zell Miller GPA</a:t>
            </a:r>
          </a:p>
          <a:p>
            <a:pPr lvl="1"/>
            <a:r>
              <a:rPr lang="en-US" dirty="0"/>
              <a:t>Determined annually by the GA Student Finance Commission</a:t>
            </a:r>
          </a:p>
          <a:p>
            <a:pPr lvl="1"/>
            <a:r>
              <a:rPr lang="en-US" dirty="0"/>
              <a:t>Visit www.GAFutures.org for details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4220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Centennial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1"/>
            <a:ext cx="8686800" cy="5105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000" b="1" u="sng" dirty="0"/>
              <a:t>High School credits earned in Middle School</a:t>
            </a:r>
          </a:p>
          <a:p>
            <a:pPr marL="118872" indent="0">
              <a:lnSpc>
                <a:spcPct val="120000"/>
              </a:lnSpc>
              <a:buNone/>
            </a:pPr>
            <a:r>
              <a:rPr lang="en-US" sz="2000" dirty="0"/>
              <a:t>Students can earn HS credits for math, science, world languages, and/or certain electives. 7th and 8</a:t>
            </a:r>
            <a:r>
              <a:rPr lang="en-US" sz="2000" baseline="30000" dirty="0"/>
              <a:t>th</a:t>
            </a:r>
            <a:r>
              <a:rPr lang="en-US" sz="2000" dirty="0"/>
              <a:t> grade world language equals 1.0 HS credit.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3" y="2743203"/>
            <a:ext cx="2267426" cy="4041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Centennial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1"/>
            <a:ext cx="8686800" cy="5105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5400" b="1" u="sng" dirty="0"/>
              <a:t>Promotion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Freshmen: 0 – 4.5 credits *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Sophomores: 5.0 – 10.5 credits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Juniors: 11.0 – 16.5 credits</a:t>
            </a:r>
          </a:p>
          <a:p>
            <a:pPr>
              <a:lnSpc>
                <a:spcPct val="120000"/>
              </a:lnSpc>
            </a:pPr>
            <a:r>
              <a:rPr lang="en-US" sz="4400" dirty="0"/>
              <a:t>Seniors: 17.0 or more credits</a:t>
            </a:r>
          </a:p>
          <a:p>
            <a:pPr marL="118872" indent="0">
              <a:lnSpc>
                <a:spcPct val="120000"/>
              </a:lnSpc>
              <a:buNone/>
            </a:pPr>
            <a:r>
              <a:rPr lang="en-US" sz="4400" dirty="0"/>
              <a:t>* </a:t>
            </a:r>
            <a:r>
              <a:rPr lang="en-US" sz="4400" i="1" dirty="0"/>
              <a:t>Students who come in with HS credit for MS courses will remain with their original year of graduation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400" i="1" dirty="0"/>
          </a:p>
          <a:p>
            <a:pPr marL="118872" indent="0">
              <a:buNone/>
            </a:pPr>
            <a:r>
              <a:rPr lang="en-US" sz="5400" b="1" u="sng" dirty="0"/>
              <a:t>Progress Reports and Report Cards</a:t>
            </a:r>
          </a:p>
          <a:p>
            <a:pPr>
              <a:spcBef>
                <a:spcPts val="300"/>
              </a:spcBef>
            </a:pPr>
            <a:r>
              <a:rPr lang="en-US" sz="4000" dirty="0"/>
              <a:t>Progress Reports provide student’s status at the 6 and 12 week marks</a:t>
            </a:r>
          </a:p>
          <a:p>
            <a:pPr>
              <a:spcBef>
                <a:spcPts val="300"/>
              </a:spcBef>
            </a:pPr>
            <a:r>
              <a:rPr lang="en-US" sz="4000" dirty="0"/>
              <a:t>Report Cards provide the student’s final grades for the semester </a:t>
            </a:r>
          </a:p>
          <a:p>
            <a:pPr>
              <a:spcBef>
                <a:spcPts val="300"/>
              </a:spcBef>
            </a:pPr>
            <a:r>
              <a:rPr lang="en-US" sz="4000" dirty="0"/>
              <a:t>Home Access Center (HAC)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spcAft>
                <a:spcPts val="1200"/>
              </a:spcAft>
              <a:buNone/>
            </a:pPr>
            <a:endParaRPr lang="en-US" sz="2600" i="1" dirty="0"/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19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07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Home Access Center </a:t>
            </a:r>
          </a:p>
        </p:txBody>
      </p:sp>
      <p:pic>
        <p:nvPicPr>
          <p:cNvPr id="4" name="Picture 3" descr="newkngh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010" y="152400"/>
            <a:ext cx="219339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35685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7556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375CCFA19C942B6340F6341007987" ma:contentTypeVersion="8" ma:contentTypeDescription="Create a new document." ma:contentTypeScope="" ma:versionID="f054a52802a66803002dadab11e22658">
  <xsd:schema xmlns:xsd="http://www.w3.org/2001/XMLSchema" xmlns:xs="http://www.w3.org/2001/XMLSchema" xmlns:p="http://schemas.microsoft.com/office/2006/metadata/properties" xmlns:ns2="686629d8-f622-4c62-a025-fd68b91409a8" xmlns:ns3="31accdf8-51fc-457b-b18c-d3f50fa8893e" targetNamespace="http://schemas.microsoft.com/office/2006/metadata/properties" ma:root="true" ma:fieldsID="9026cd674855c53dfa1be556258cfc73" ns2:_="" ns3:_="">
    <xsd:import namespace="686629d8-f622-4c62-a025-fd68b91409a8"/>
    <xsd:import namespace="31accdf8-51fc-457b-b18c-d3f50fa8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629d8-f622-4c62-a025-fd68b91409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cdf8-51fc-457b-b18c-d3f50fa8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30D0CC-7845-44BA-AD3C-5C4256B788FA}">
  <ds:schemaRefs>
    <ds:schemaRef ds:uri="http://purl.org/dc/terms/"/>
    <ds:schemaRef ds:uri="http://schemas.openxmlformats.org/package/2006/metadata/core-properties"/>
    <ds:schemaRef ds:uri="http://purl.org/dc/dcmitype/"/>
    <ds:schemaRef ds:uri="31accdf8-51fc-457b-b18c-d3f50fa8893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686629d8-f622-4c62-a025-fd68b91409a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10DFA1-EC9F-47B2-A336-ADFAD0603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629d8-f622-4c62-a025-fd68b91409a8"/>
    <ds:schemaRef ds:uri="31accdf8-51fc-457b-b18c-d3f50fa88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236-7248-472A-AEDE-123323EF6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2562</TotalTime>
  <Words>1432</Words>
  <Application>Microsoft Office PowerPoint</Application>
  <PresentationFormat>On-screen Show (4:3)</PresentationFormat>
  <Paragraphs>263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Gill Sans MT</vt:lpstr>
      <vt:lpstr>Wingdings</vt:lpstr>
      <vt:lpstr>Wingdings 2</vt:lpstr>
      <vt:lpstr>Wingdings 3</vt:lpstr>
      <vt:lpstr>Module</vt:lpstr>
      <vt:lpstr>Freshman Parent Night – Part 1   </vt:lpstr>
      <vt:lpstr>Agenda</vt:lpstr>
      <vt:lpstr>Centennial 101</vt:lpstr>
      <vt:lpstr>Centennial 101:  Grading</vt:lpstr>
      <vt:lpstr>Georgia Milestones Tests</vt:lpstr>
      <vt:lpstr>GPA Calculation</vt:lpstr>
      <vt:lpstr>Centennial 101</vt:lpstr>
      <vt:lpstr>Centennial 101</vt:lpstr>
      <vt:lpstr>Home Access Center </vt:lpstr>
      <vt:lpstr>Parent Concerns  </vt:lpstr>
      <vt:lpstr>CLASS OF 2022 REMIND 101</vt:lpstr>
      <vt:lpstr>Graduation Requirements</vt:lpstr>
      <vt:lpstr>Sample High School Schedule </vt:lpstr>
      <vt:lpstr>Required Academic Classes</vt:lpstr>
      <vt:lpstr>Required Academic Classes</vt:lpstr>
      <vt:lpstr>Required Academic Classes</vt:lpstr>
      <vt:lpstr>Required Academic Classes</vt:lpstr>
      <vt:lpstr>Fine Arts</vt:lpstr>
      <vt:lpstr>Pathway Offerings at Centennial</vt:lpstr>
      <vt:lpstr>World Languages</vt:lpstr>
      <vt:lpstr>Additional Required Classes</vt:lpstr>
      <vt:lpstr>Centennial’s Personal Fitness Exemption</vt:lpstr>
      <vt:lpstr>2019-2020 Course Selection</vt:lpstr>
      <vt:lpstr>CHS Counseling Dept</vt:lpstr>
      <vt:lpstr>Student Support Programs</vt:lpstr>
      <vt:lpstr>Counseling Program Resources</vt:lpstr>
      <vt:lpstr>Visit us at www.chsknights.com</vt:lpstr>
      <vt:lpstr>Visit us at www.mycentennialcounseling.com </vt:lpstr>
      <vt:lpstr>POP QUIZ TIME </vt:lpstr>
      <vt:lpstr>Moving Forward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JOHNS CREEK</dc:title>
  <dc:creator>FrenchW</dc:creator>
  <cp:lastModifiedBy>Freeman, Melissa Anne</cp:lastModifiedBy>
  <cp:revision>260</cp:revision>
  <cp:lastPrinted>2018-09-26T20:52:26Z</cp:lastPrinted>
  <dcterms:created xsi:type="dcterms:W3CDTF">2011-01-19T23:47:21Z</dcterms:created>
  <dcterms:modified xsi:type="dcterms:W3CDTF">2018-09-26T21:08:12Z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0x010100AB1375CCFA19C942B6340F6341007987</vt:lpwstr>
  </property>
</Properties>
</file>