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8" r:id="rId3"/>
    <p:sldId id="352" r:id="rId4"/>
    <p:sldId id="291" r:id="rId5"/>
    <p:sldId id="322" r:id="rId6"/>
    <p:sldId id="321" r:id="rId7"/>
    <p:sldId id="260" r:id="rId8"/>
    <p:sldId id="361" r:id="rId9"/>
    <p:sldId id="335" r:id="rId10"/>
    <p:sldId id="355" r:id="rId11"/>
    <p:sldId id="359" r:id="rId12"/>
    <p:sldId id="353" r:id="rId13"/>
    <p:sldId id="357" r:id="rId14"/>
    <p:sldId id="358" r:id="rId15"/>
    <p:sldId id="323" r:id="rId16"/>
    <p:sldId id="351" r:id="rId17"/>
    <p:sldId id="325" r:id="rId18"/>
    <p:sldId id="340" r:id="rId19"/>
    <p:sldId id="327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790" autoAdjust="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CC0F86-14E8-4934-A7AC-F96E1923796F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Review Handout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6B30C3B2-E57F-4F51-A467-64C7E8B55369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Education and Income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B0F32F0D-5EF7-4FDB-B12E-4FF3C1B6B7FD}" type="parTrans" cxnId="{FA59F383-F481-4428-973D-47077A1EC897}">
      <dgm:prSet/>
      <dgm:spPr/>
      <dgm:t>
        <a:bodyPr/>
        <a:lstStyle/>
        <a:p>
          <a:endParaRPr lang="en-US"/>
        </a:p>
      </dgm:t>
    </dgm:pt>
    <dgm:pt modelId="{87E59018-25C5-4C64-9E13-BEDEB2F46330}" type="sibTrans" cxnId="{FA59F383-F481-4428-973D-47077A1EC897}">
      <dgm:prSet/>
      <dgm:spPr/>
      <dgm:t>
        <a:bodyPr/>
        <a:lstStyle/>
        <a:p>
          <a:endParaRPr lang="en-US"/>
        </a:p>
      </dgm:t>
    </dgm:pt>
    <dgm:pt modelId="{A740889E-34D4-4062-8EED-E6EF0E31F458}">
      <dgm:prSet phldrT="[Text]" custT="1"/>
      <dgm:spPr/>
      <dgm:t>
        <a:bodyPr/>
        <a:lstStyle/>
        <a:p>
          <a:pPr algn="l"/>
          <a:r>
            <a:rPr lang="en-US" sz="2000" b="0" dirty="0" smtClean="0">
              <a:solidFill>
                <a:schemeClr val="tx1"/>
              </a:solidFill>
              <a:effectLst/>
            </a:rPr>
            <a:t>Graduation Requirements and Counting Credits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D48983AF-2118-4C74-9AD1-CDB91B34CB67}" type="sibTrans" cxnId="{1FE55D4A-88C4-48BF-8783-0CD83B05EB9F}">
      <dgm:prSet/>
      <dgm:spPr/>
      <dgm:t>
        <a:bodyPr/>
        <a:lstStyle/>
        <a:p>
          <a:endParaRPr lang="en-US"/>
        </a:p>
      </dgm:t>
    </dgm:pt>
    <dgm:pt modelId="{2BE1BC75-123C-4D30-801A-9010D00E38BF}" type="parTrans" cxnId="{1FE55D4A-88C4-48BF-8783-0CD83B05EB9F}">
      <dgm:prSet/>
      <dgm:spPr/>
      <dgm:t>
        <a:bodyPr/>
        <a:lstStyle/>
        <a:p>
          <a:endParaRPr lang="en-US"/>
        </a:p>
      </dgm:t>
    </dgm:pt>
    <dgm:pt modelId="{C2A9750A-EEF9-49AC-B125-76D49735C9DB}">
      <dgm:prSet phldrT="[Text]" custT="1"/>
      <dgm:spPr/>
      <dgm:t>
        <a:bodyPr/>
        <a:lstStyle/>
        <a:p>
          <a:r>
            <a:rPr lang="en-US" sz="2000" b="0" smtClean="0">
              <a:solidFill>
                <a:schemeClr val="tx1"/>
              </a:solidFill>
              <a:effectLst/>
            </a:rPr>
            <a:t>Roadblocks </a:t>
          </a:r>
          <a:r>
            <a:rPr lang="en-US" sz="2000" b="0" dirty="0" smtClean="0">
              <a:solidFill>
                <a:schemeClr val="tx1"/>
              </a:solidFill>
              <a:effectLst/>
            </a:rPr>
            <a:t>and Detours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008D751A-0C9C-4FE2-B2DD-D61A1C7823AC}" type="parTrans" cxnId="{BC649B4D-141A-4F1A-AA04-4261DEDA95F4}">
      <dgm:prSet/>
      <dgm:spPr/>
      <dgm:t>
        <a:bodyPr/>
        <a:lstStyle/>
        <a:p>
          <a:endParaRPr lang="en-US"/>
        </a:p>
      </dgm:t>
    </dgm:pt>
    <dgm:pt modelId="{E5DF6FC1-4B39-4BAC-AC35-04AD3F54AF98}" type="sibTrans" cxnId="{BC649B4D-141A-4F1A-AA04-4261DEDA95F4}">
      <dgm:prSet/>
      <dgm:spPr/>
      <dgm:t>
        <a:bodyPr/>
        <a:lstStyle/>
        <a:p>
          <a:endParaRPr lang="en-US"/>
        </a:p>
      </dgm:t>
    </dgm:pt>
    <dgm:pt modelId="{E7A7811F-DE3A-4264-9B01-929CB43651FD}" type="pres">
      <dgm:prSet presAssocID="{572D6EEA-5845-4A5F-AFE7-0E8295B3B7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FF0A182-754A-4010-A717-4CAE222738D0}" type="pres">
      <dgm:prSet presAssocID="{572D6EEA-5845-4A5F-AFE7-0E8295B3B7E6}" presName="Name1" presStyleCnt="0"/>
      <dgm:spPr/>
      <dgm:t>
        <a:bodyPr/>
        <a:lstStyle/>
        <a:p>
          <a:endParaRPr lang="en-US"/>
        </a:p>
      </dgm:t>
    </dgm:pt>
    <dgm:pt modelId="{AC6AF2E9-E79B-43F6-84E7-44F09FEB23AB}" type="pres">
      <dgm:prSet presAssocID="{572D6EEA-5845-4A5F-AFE7-0E8295B3B7E6}" presName="cycle" presStyleCnt="0"/>
      <dgm:spPr/>
      <dgm:t>
        <a:bodyPr/>
        <a:lstStyle/>
        <a:p>
          <a:endParaRPr lang="en-US"/>
        </a:p>
      </dgm:t>
    </dgm:pt>
    <dgm:pt modelId="{4FF2D10A-414E-40DC-A05F-7FF133924CED}" type="pres">
      <dgm:prSet presAssocID="{572D6EEA-5845-4A5F-AFE7-0E8295B3B7E6}" presName="srcNode" presStyleLbl="node1" presStyleIdx="0" presStyleCnt="4"/>
      <dgm:spPr/>
      <dgm:t>
        <a:bodyPr/>
        <a:lstStyle/>
        <a:p>
          <a:endParaRPr lang="en-US"/>
        </a:p>
      </dgm:t>
    </dgm:pt>
    <dgm:pt modelId="{B70C8338-123D-45BC-B9EF-A803FBB135EB}" type="pres">
      <dgm:prSet presAssocID="{572D6EEA-5845-4A5F-AFE7-0E8295B3B7E6}" presName="conn" presStyleLbl="parChTrans1D2" presStyleIdx="0" presStyleCnt="1"/>
      <dgm:spPr/>
      <dgm:t>
        <a:bodyPr/>
        <a:lstStyle/>
        <a:p>
          <a:endParaRPr lang="en-US"/>
        </a:p>
      </dgm:t>
    </dgm:pt>
    <dgm:pt modelId="{033EA96A-91BC-4CE5-B1BF-6FADFC474717}" type="pres">
      <dgm:prSet presAssocID="{572D6EEA-5845-4A5F-AFE7-0E8295B3B7E6}" presName="extraNode" presStyleLbl="node1" presStyleIdx="0" presStyleCnt="4"/>
      <dgm:spPr/>
      <dgm:t>
        <a:bodyPr/>
        <a:lstStyle/>
        <a:p>
          <a:endParaRPr lang="en-US"/>
        </a:p>
      </dgm:t>
    </dgm:pt>
    <dgm:pt modelId="{F8142666-61FA-4D91-B574-38222B989429}" type="pres">
      <dgm:prSet presAssocID="{572D6EEA-5845-4A5F-AFE7-0E8295B3B7E6}" presName="dstNode" presStyleLbl="node1" presStyleIdx="0" presStyleCnt="4"/>
      <dgm:spPr/>
      <dgm:t>
        <a:bodyPr/>
        <a:lstStyle/>
        <a:p>
          <a:endParaRPr lang="en-US"/>
        </a:p>
      </dgm:t>
    </dgm:pt>
    <dgm:pt modelId="{86BBF9BE-21EF-45D2-9834-63A36F297A4A}" type="pres">
      <dgm:prSet presAssocID="{51CC0F86-14E8-4934-A7AC-F96E1923796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154FB-8D6F-4342-B07E-70FF3EA7BB52}" type="pres">
      <dgm:prSet presAssocID="{51CC0F86-14E8-4934-A7AC-F96E1923796F}" presName="accent_1" presStyleCnt="0"/>
      <dgm:spPr/>
      <dgm:t>
        <a:bodyPr/>
        <a:lstStyle/>
        <a:p>
          <a:endParaRPr lang="en-US"/>
        </a:p>
      </dgm:t>
    </dgm:pt>
    <dgm:pt modelId="{9F10941E-5AE7-46CF-91E7-C3BF4B4E94F7}" type="pres">
      <dgm:prSet presAssocID="{51CC0F86-14E8-4934-A7AC-F96E1923796F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F30D93A2-E4F4-404A-970F-F49D09269A87}" type="pres">
      <dgm:prSet presAssocID="{A740889E-34D4-4062-8EED-E6EF0E31F45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3403B-6E75-449F-AF09-F04C7C8F5DC8}" type="pres">
      <dgm:prSet presAssocID="{A740889E-34D4-4062-8EED-E6EF0E31F458}" presName="accent_2" presStyleCnt="0"/>
      <dgm:spPr/>
      <dgm:t>
        <a:bodyPr/>
        <a:lstStyle/>
        <a:p>
          <a:endParaRPr lang="en-US"/>
        </a:p>
      </dgm:t>
    </dgm:pt>
    <dgm:pt modelId="{5CF166AB-D51E-489A-8966-74FA54F84132}" type="pres">
      <dgm:prSet presAssocID="{A740889E-34D4-4062-8EED-E6EF0E31F458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77EBB97E-A48E-40D6-91F5-A942583165DB}" type="pres">
      <dgm:prSet presAssocID="{6B30C3B2-E57F-4F51-A467-64C7E8B5536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9219-62A3-49B2-95D6-2DDBA3A7DD12}" type="pres">
      <dgm:prSet presAssocID="{6B30C3B2-E57F-4F51-A467-64C7E8B55369}" presName="accent_3" presStyleCnt="0"/>
      <dgm:spPr/>
      <dgm:t>
        <a:bodyPr/>
        <a:lstStyle/>
        <a:p>
          <a:endParaRPr lang="en-US"/>
        </a:p>
      </dgm:t>
    </dgm:pt>
    <dgm:pt modelId="{3E8B300B-114B-48B8-AA71-7190DFB79709}" type="pres">
      <dgm:prSet presAssocID="{6B30C3B2-E57F-4F51-A467-64C7E8B55369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8BBC9857-203D-4F7B-BB9A-557AD8F10A7B}" type="pres">
      <dgm:prSet presAssocID="{C2A9750A-EEF9-49AC-B125-76D49735C9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94D4B-4D9C-4DBE-BE16-29351BC1B682}" type="pres">
      <dgm:prSet presAssocID="{C2A9750A-EEF9-49AC-B125-76D49735C9DB}" presName="accent_4" presStyleCnt="0"/>
      <dgm:spPr/>
    </dgm:pt>
    <dgm:pt modelId="{8B2F2936-2D16-4956-A3EB-DC97D71857A9}" type="pres">
      <dgm:prSet presAssocID="{C2A9750A-EEF9-49AC-B125-76D49735C9DB}" presName="accentRepeatNode" presStyleLbl="solidFgAcc1" presStyleIdx="3" presStyleCnt="4"/>
      <dgm:spPr/>
    </dgm:pt>
  </dgm:ptLst>
  <dgm:cxnLst>
    <dgm:cxn modelId="{B200DCC5-163E-4875-BC38-62D2D4E7B269}" type="presOf" srcId="{C2A9750A-EEF9-49AC-B125-76D49735C9DB}" destId="{8BBC9857-203D-4F7B-BB9A-557AD8F10A7B}" srcOrd="0" destOrd="0" presId="urn:microsoft.com/office/officeart/2008/layout/VerticalCurvedList"/>
    <dgm:cxn modelId="{60C2D6B4-1D68-46DA-B032-48204093CE2D}" type="presOf" srcId="{572D6EEA-5845-4A5F-AFE7-0E8295B3B7E6}" destId="{E7A7811F-DE3A-4264-9B01-929CB43651FD}" srcOrd="0" destOrd="0" presId="urn:microsoft.com/office/officeart/2008/layout/VerticalCurvedList"/>
    <dgm:cxn modelId="{0F5EC8A6-E41A-4889-B185-463BB4FDB56A}" type="presOf" srcId="{6BD3DE0D-BF67-484D-8B95-B2834776DE9C}" destId="{B70C8338-123D-45BC-B9EF-A803FBB135EB}" srcOrd="0" destOrd="0" presId="urn:microsoft.com/office/officeart/2008/layout/VerticalCurvedList"/>
    <dgm:cxn modelId="{FA59F383-F481-4428-973D-47077A1EC897}" srcId="{572D6EEA-5845-4A5F-AFE7-0E8295B3B7E6}" destId="{6B30C3B2-E57F-4F51-A467-64C7E8B55369}" srcOrd="2" destOrd="0" parTransId="{B0F32F0D-5EF7-4FDB-B12E-4FF3C1B6B7FD}" sibTransId="{87E59018-25C5-4C64-9E13-BEDEB2F46330}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123F6D3C-0947-46E0-8FF2-84A69905747D}" type="presOf" srcId="{51CC0F86-14E8-4934-A7AC-F96E1923796F}" destId="{86BBF9BE-21EF-45D2-9834-63A36F297A4A}" srcOrd="0" destOrd="0" presId="urn:microsoft.com/office/officeart/2008/layout/VerticalCurvedList"/>
    <dgm:cxn modelId="{411176D2-3E8B-452D-884C-31744C7F8FBA}" type="presOf" srcId="{A740889E-34D4-4062-8EED-E6EF0E31F458}" destId="{F30D93A2-E4F4-404A-970F-F49D09269A87}" srcOrd="0" destOrd="0" presId="urn:microsoft.com/office/officeart/2008/layout/VerticalCurvedList"/>
    <dgm:cxn modelId="{BC649B4D-141A-4F1A-AA04-4261DEDA95F4}" srcId="{572D6EEA-5845-4A5F-AFE7-0E8295B3B7E6}" destId="{C2A9750A-EEF9-49AC-B125-76D49735C9DB}" srcOrd="3" destOrd="0" parTransId="{008D751A-0C9C-4FE2-B2DD-D61A1C7823AC}" sibTransId="{E5DF6FC1-4B39-4BAC-AC35-04AD3F54AF98}"/>
    <dgm:cxn modelId="{1FE55D4A-88C4-48BF-8783-0CD83B05EB9F}" srcId="{572D6EEA-5845-4A5F-AFE7-0E8295B3B7E6}" destId="{A740889E-34D4-4062-8EED-E6EF0E31F458}" srcOrd="1" destOrd="0" parTransId="{2BE1BC75-123C-4D30-801A-9010D00E38BF}" sibTransId="{D48983AF-2118-4C74-9AD1-CDB91B34CB67}"/>
    <dgm:cxn modelId="{1F0EF8AB-2BBC-4082-95C9-4CB709A5883C}" type="presOf" srcId="{6B30C3B2-E57F-4F51-A467-64C7E8B55369}" destId="{77EBB97E-A48E-40D6-91F5-A942583165DB}" srcOrd="0" destOrd="0" presId="urn:microsoft.com/office/officeart/2008/layout/VerticalCurvedList"/>
    <dgm:cxn modelId="{679DADC2-3AF4-4D13-9971-77AA11649FFB}" type="presParOf" srcId="{E7A7811F-DE3A-4264-9B01-929CB43651FD}" destId="{7FF0A182-754A-4010-A717-4CAE222738D0}" srcOrd="0" destOrd="0" presId="urn:microsoft.com/office/officeart/2008/layout/VerticalCurvedList"/>
    <dgm:cxn modelId="{1C5E7200-EE39-4E6A-A9F7-A2CFFE9D9105}" type="presParOf" srcId="{7FF0A182-754A-4010-A717-4CAE222738D0}" destId="{AC6AF2E9-E79B-43F6-84E7-44F09FEB23AB}" srcOrd="0" destOrd="0" presId="urn:microsoft.com/office/officeart/2008/layout/VerticalCurvedList"/>
    <dgm:cxn modelId="{95C75CE7-8A15-456E-A7D4-222001CADD51}" type="presParOf" srcId="{AC6AF2E9-E79B-43F6-84E7-44F09FEB23AB}" destId="{4FF2D10A-414E-40DC-A05F-7FF133924CED}" srcOrd="0" destOrd="0" presId="urn:microsoft.com/office/officeart/2008/layout/VerticalCurvedList"/>
    <dgm:cxn modelId="{0EAEC6D2-DE01-4DAF-BB33-1CD11C8EB07C}" type="presParOf" srcId="{AC6AF2E9-E79B-43F6-84E7-44F09FEB23AB}" destId="{B70C8338-123D-45BC-B9EF-A803FBB135EB}" srcOrd="1" destOrd="0" presId="urn:microsoft.com/office/officeart/2008/layout/VerticalCurvedList"/>
    <dgm:cxn modelId="{DAED8CFF-9D99-4E13-ADF2-BE84436D9D6D}" type="presParOf" srcId="{AC6AF2E9-E79B-43F6-84E7-44F09FEB23AB}" destId="{033EA96A-91BC-4CE5-B1BF-6FADFC474717}" srcOrd="2" destOrd="0" presId="urn:microsoft.com/office/officeart/2008/layout/VerticalCurvedList"/>
    <dgm:cxn modelId="{93A12F3E-92AE-4BB0-88ED-1ED13117DE28}" type="presParOf" srcId="{AC6AF2E9-E79B-43F6-84E7-44F09FEB23AB}" destId="{F8142666-61FA-4D91-B574-38222B989429}" srcOrd="3" destOrd="0" presId="urn:microsoft.com/office/officeart/2008/layout/VerticalCurvedList"/>
    <dgm:cxn modelId="{EC6DC75B-1C2B-49B9-8EC4-2C91126BFD1F}" type="presParOf" srcId="{7FF0A182-754A-4010-A717-4CAE222738D0}" destId="{86BBF9BE-21EF-45D2-9834-63A36F297A4A}" srcOrd="1" destOrd="0" presId="urn:microsoft.com/office/officeart/2008/layout/VerticalCurvedList"/>
    <dgm:cxn modelId="{9F0BC820-A18F-4E9A-BB34-3EB466A8AF6F}" type="presParOf" srcId="{7FF0A182-754A-4010-A717-4CAE222738D0}" destId="{B6D154FB-8D6F-4342-B07E-70FF3EA7BB52}" srcOrd="2" destOrd="0" presId="urn:microsoft.com/office/officeart/2008/layout/VerticalCurvedList"/>
    <dgm:cxn modelId="{78AA7C6B-7C81-4D46-AD84-36DDB9A42970}" type="presParOf" srcId="{B6D154FB-8D6F-4342-B07E-70FF3EA7BB52}" destId="{9F10941E-5AE7-46CF-91E7-C3BF4B4E94F7}" srcOrd="0" destOrd="0" presId="urn:microsoft.com/office/officeart/2008/layout/VerticalCurvedList"/>
    <dgm:cxn modelId="{C69AC004-16D2-4C8A-B471-CE8021ACC864}" type="presParOf" srcId="{7FF0A182-754A-4010-A717-4CAE222738D0}" destId="{F30D93A2-E4F4-404A-970F-F49D09269A87}" srcOrd="3" destOrd="0" presId="urn:microsoft.com/office/officeart/2008/layout/VerticalCurvedList"/>
    <dgm:cxn modelId="{FD44297D-E53E-4918-B23D-BE3687C09EA9}" type="presParOf" srcId="{7FF0A182-754A-4010-A717-4CAE222738D0}" destId="{5823403B-6E75-449F-AF09-F04C7C8F5DC8}" srcOrd="4" destOrd="0" presId="urn:microsoft.com/office/officeart/2008/layout/VerticalCurvedList"/>
    <dgm:cxn modelId="{1EFF42B0-8C5D-40F0-8F99-5B6A3CFCE6F9}" type="presParOf" srcId="{5823403B-6E75-449F-AF09-F04C7C8F5DC8}" destId="{5CF166AB-D51E-489A-8966-74FA54F84132}" srcOrd="0" destOrd="0" presId="urn:microsoft.com/office/officeart/2008/layout/VerticalCurvedList"/>
    <dgm:cxn modelId="{0D8C3DBC-9173-4ECF-BF9F-08FC1E496D08}" type="presParOf" srcId="{7FF0A182-754A-4010-A717-4CAE222738D0}" destId="{77EBB97E-A48E-40D6-91F5-A942583165DB}" srcOrd="5" destOrd="0" presId="urn:microsoft.com/office/officeart/2008/layout/VerticalCurvedList"/>
    <dgm:cxn modelId="{C69317C4-83DB-4181-A777-F3D8865DD329}" type="presParOf" srcId="{7FF0A182-754A-4010-A717-4CAE222738D0}" destId="{4EF69219-62A3-49B2-95D6-2DDBA3A7DD12}" srcOrd="6" destOrd="0" presId="urn:microsoft.com/office/officeart/2008/layout/VerticalCurvedList"/>
    <dgm:cxn modelId="{5B983329-E450-4AAA-9085-93AECE5CC29D}" type="presParOf" srcId="{4EF69219-62A3-49B2-95D6-2DDBA3A7DD12}" destId="{3E8B300B-114B-48B8-AA71-7190DFB79709}" srcOrd="0" destOrd="0" presId="urn:microsoft.com/office/officeart/2008/layout/VerticalCurvedList"/>
    <dgm:cxn modelId="{FB3F20CE-A088-4B74-B244-9DAC45618542}" type="presParOf" srcId="{7FF0A182-754A-4010-A717-4CAE222738D0}" destId="{8BBC9857-203D-4F7B-BB9A-557AD8F10A7B}" srcOrd="7" destOrd="0" presId="urn:microsoft.com/office/officeart/2008/layout/VerticalCurvedList"/>
    <dgm:cxn modelId="{D53EA49D-6816-4E89-B7E3-975BA25069F2}" type="presParOf" srcId="{7FF0A182-754A-4010-A717-4CAE222738D0}" destId="{2D194D4B-4D9C-4DBE-BE16-29351BC1B682}" srcOrd="8" destOrd="0" presId="urn:microsoft.com/office/officeart/2008/layout/VerticalCurvedList"/>
    <dgm:cxn modelId="{A783850E-E924-407E-9973-44E5C43A6191}" type="presParOf" srcId="{2D194D4B-4D9C-4DBE-BE16-29351BC1B682}" destId="{8B2F2936-2D16-4956-A3EB-DC97D71857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D126C-3A40-49B4-A71D-D92B0F0B8F0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4DA4B5-0ADF-4BE0-9B1A-402D335DC24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 – </a:t>
          </a:r>
          <a:r>
            <a:rPr lang="en-US" b="1" dirty="0" err="1" smtClean="0">
              <a:solidFill>
                <a:schemeClr val="bg1"/>
              </a:solidFill>
            </a:rPr>
            <a:t>Cas</a:t>
          </a:r>
          <a:endParaRPr lang="en-US" dirty="0">
            <a:solidFill>
              <a:schemeClr val="bg1"/>
            </a:solidFill>
          </a:endParaRPr>
        </a:p>
      </dgm:t>
    </dgm:pt>
    <dgm:pt modelId="{F7A37A7F-5259-47B9-849C-C194D779D72C}" type="parTrans" cxnId="{E161B56C-A7E4-4F0E-AD16-ADA9C3B953F1}">
      <dgm:prSet/>
      <dgm:spPr/>
      <dgm:t>
        <a:bodyPr/>
        <a:lstStyle/>
        <a:p>
          <a:endParaRPr lang="en-US"/>
        </a:p>
      </dgm:t>
    </dgm:pt>
    <dgm:pt modelId="{A66DEEEE-34F9-4FBF-9BBA-C3786BA9F20C}" type="sibTrans" cxnId="{E161B56C-A7E4-4F0E-AD16-ADA9C3B953F1}">
      <dgm:prSet/>
      <dgm:spPr/>
      <dgm:t>
        <a:bodyPr/>
        <a:lstStyle/>
        <a:p>
          <a:endParaRPr lang="en-US"/>
        </a:p>
      </dgm:t>
    </dgm:pt>
    <dgm:pt modelId="{E64E42DF-46A6-48BA-97FD-B8BA18E56B2E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Cat – Harp </a:t>
          </a:r>
        </a:p>
      </dgm:t>
    </dgm:pt>
    <dgm:pt modelId="{91ED4290-107A-47DC-9C18-E41C464585F1}" type="parTrans" cxnId="{7DCDB26B-DDE2-495A-9529-EE8E8163D91F}">
      <dgm:prSet/>
      <dgm:spPr/>
      <dgm:t>
        <a:bodyPr/>
        <a:lstStyle/>
        <a:p>
          <a:endParaRPr lang="en-US"/>
        </a:p>
      </dgm:t>
    </dgm:pt>
    <dgm:pt modelId="{D02B6A5C-2AA3-441B-94B1-4111FA546056}" type="sibTrans" cxnId="{7DCDB26B-DDE2-495A-9529-EE8E8163D91F}">
      <dgm:prSet/>
      <dgm:spPr/>
      <dgm:t>
        <a:bodyPr/>
        <a:lstStyle/>
        <a:p>
          <a:endParaRPr lang="en-US"/>
        </a:p>
      </dgm:t>
    </dgm:pt>
    <dgm:pt modelId="{724501A9-705A-4FF1-A08C-92497E9D29C1}">
      <dgm:prSet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Harq</a:t>
          </a:r>
          <a:r>
            <a:rPr lang="en-US" b="1" dirty="0" smtClean="0">
              <a:solidFill>
                <a:schemeClr val="bg1"/>
              </a:solidFill>
            </a:rPr>
            <a:t> – </a:t>
          </a:r>
          <a:r>
            <a:rPr lang="en-US" b="1" dirty="0" err="1" smtClean="0">
              <a:solidFill>
                <a:schemeClr val="bg1"/>
              </a:solidFill>
            </a:rPr>
            <a:t>Mep</a:t>
          </a:r>
          <a:endParaRPr lang="en-US" b="1" dirty="0" smtClean="0">
            <a:solidFill>
              <a:schemeClr val="bg1"/>
            </a:solidFill>
          </a:endParaRPr>
        </a:p>
      </dgm:t>
    </dgm:pt>
    <dgm:pt modelId="{5CDE2AA0-4D3F-4B2D-97B3-D42CFA1E4289}" type="parTrans" cxnId="{04FC8584-ECBA-4758-AE26-9278E20C2D21}">
      <dgm:prSet/>
      <dgm:spPr/>
      <dgm:t>
        <a:bodyPr/>
        <a:lstStyle/>
        <a:p>
          <a:endParaRPr lang="en-US"/>
        </a:p>
      </dgm:t>
    </dgm:pt>
    <dgm:pt modelId="{B7E30B92-DABC-4DAC-9269-36FE23378F29}" type="sibTrans" cxnId="{04FC8584-ECBA-4758-AE26-9278E20C2D21}">
      <dgm:prSet/>
      <dgm:spPr/>
      <dgm:t>
        <a:bodyPr/>
        <a:lstStyle/>
        <a:p>
          <a:endParaRPr lang="en-US"/>
        </a:p>
      </dgm:t>
    </dgm:pt>
    <dgm:pt modelId="{32DC3AC1-49A4-4F5B-B181-A40FDBAEC7E6}">
      <dgm:prSet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Meq</a:t>
          </a:r>
          <a:r>
            <a:rPr lang="en-US" b="1" dirty="0" smtClean="0">
              <a:solidFill>
                <a:schemeClr val="bg1"/>
              </a:solidFill>
            </a:rPr>
            <a:t> –  Sal</a:t>
          </a:r>
        </a:p>
      </dgm:t>
    </dgm:pt>
    <dgm:pt modelId="{049564FC-5896-4838-9F96-C4E02BA9C06F}" type="parTrans" cxnId="{8E30E001-C6C5-4607-B250-C08BC08FBB4D}">
      <dgm:prSet/>
      <dgm:spPr/>
      <dgm:t>
        <a:bodyPr/>
        <a:lstStyle/>
        <a:p>
          <a:endParaRPr lang="en-US"/>
        </a:p>
      </dgm:t>
    </dgm:pt>
    <dgm:pt modelId="{63605A86-1A52-478D-9D14-15EA77FDB1EB}" type="sibTrans" cxnId="{8E30E001-C6C5-4607-B250-C08BC08FBB4D}">
      <dgm:prSet/>
      <dgm:spPr/>
      <dgm:t>
        <a:bodyPr/>
        <a:lstStyle/>
        <a:p>
          <a:endParaRPr lang="en-US"/>
        </a:p>
      </dgm:t>
    </dgm:pt>
    <dgm:pt modelId="{ACB5296A-1DEC-4833-8147-9280FA495267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Sam – Z</a:t>
          </a:r>
        </a:p>
      </dgm:t>
    </dgm:pt>
    <dgm:pt modelId="{A1C9F873-C7D2-49F0-95A0-75D352638739}" type="parTrans" cxnId="{116EE28C-EB85-4AA7-AF3D-1171A5DF12F1}">
      <dgm:prSet/>
      <dgm:spPr/>
      <dgm:t>
        <a:bodyPr/>
        <a:lstStyle/>
        <a:p>
          <a:endParaRPr lang="en-US"/>
        </a:p>
      </dgm:t>
    </dgm:pt>
    <dgm:pt modelId="{BD65656B-6139-4024-BE63-67A889653171}" type="sibTrans" cxnId="{116EE28C-EB85-4AA7-AF3D-1171A5DF12F1}">
      <dgm:prSet/>
      <dgm:spPr/>
      <dgm:t>
        <a:bodyPr/>
        <a:lstStyle/>
        <a:p>
          <a:endParaRPr lang="en-US"/>
        </a:p>
      </dgm:t>
    </dgm:pt>
    <dgm:pt modelId="{6F8282B2-DAEC-449B-969D-09D888A018E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Zyer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Beaty</a:t>
          </a:r>
          <a:endParaRPr lang="en-US" b="1" dirty="0">
            <a:solidFill>
              <a:schemeClr val="tx1"/>
            </a:solidFill>
          </a:endParaRPr>
        </a:p>
      </dgm:t>
    </dgm:pt>
    <dgm:pt modelId="{B35E666D-351A-4F5E-8C5A-F305CB786314}" type="parTrans" cxnId="{10235093-0A99-4945-B08A-35BDBB7B83A6}">
      <dgm:prSet/>
      <dgm:spPr/>
      <dgm:t>
        <a:bodyPr/>
        <a:lstStyle/>
        <a:p>
          <a:endParaRPr lang="en-US"/>
        </a:p>
      </dgm:t>
    </dgm:pt>
    <dgm:pt modelId="{F312E95F-3858-477D-9687-F4E1510FC945}" type="sibTrans" cxnId="{10235093-0A99-4945-B08A-35BDBB7B83A6}">
      <dgm:prSet/>
      <dgm:spPr/>
      <dgm:t>
        <a:bodyPr/>
        <a:lstStyle/>
        <a:p>
          <a:endParaRPr lang="en-US"/>
        </a:p>
      </dgm:t>
    </dgm:pt>
    <dgm:pt modelId="{D5AACEB4-6F06-46B3-858B-AC7319FA46F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Nsikan Ekpo</a:t>
          </a:r>
        </a:p>
      </dgm:t>
    </dgm:pt>
    <dgm:pt modelId="{88B784C6-0D32-431A-B1A8-0FD6421800FE}" type="parTrans" cxnId="{FA05BCFB-3ED2-40C9-B193-A78E5028E269}">
      <dgm:prSet/>
      <dgm:spPr/>
      <dgm:t>
        <a:bodyPr/>
        <a:lstStyle/>
        <a:p>
          <a:endParaRPr lang="en-US"/>
        </a:p>
      </dgm:t>
    </dgm:pt>
    <dgm:pt modelId="{749988CF-9498-409D-B90D-10B353222773}" type="sibTrans" cxnId="{FA05BCFB-3ED2-40C9-B193-A78E5028E269}">
      <dgm:prSet/>
      <dgm:spPr/>
      <dgm:t>
        <a:bodyPr/>
        <a:lstStyle/>
        <a:p>
          <a:endParaRPr lang="en-US"/>
        </a:p>
      </dgm:t>
    </dgm:pt>
    <dgm:pt modelId="{6AD8669C-3EDF-4E0B-A357-DBBEE68EE98C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Heidi Graver</a:t>
          </a:r>
        </a:p>
      </dgm:t>
    </dgm:pt>
    <dgm:pt modelId="{85D9F401-B6A9-470E-8584-578CFEFCC0DA}" type="parTrans" cxnId="{F4617A14-39B4-449E-BE88-39C2ECED4675}">
      <dgm:prSet/>
      <dgm:spPr/>
      <dgm:t>
        <a:bodyPr/>
        <a:lstStyle/>
        <a:p>
          <a:endParaRPr lang="en-US"/>
        </a:p>
      </dgm:t>
    </dgm:pt>
    <dgm:pt modelId="{AC4A620F-318F-4CB0-83C0-14DD72317BE1}" type="sibTrans" cxnId="{F4617A14-39B4-449E-BE88-39C2ECED4675}">
      <dgm:prSet/>
      <dgm:spPr/>
      <dgm:t>
        <a:bodyPr/>
        <a:lstStyle/>
        <a:p>
          <a:endParaRPr lang="en-US"/>
        </a:p>
      </dgm:t>
    </dgm:pt>
    <dgm:pt modelId="{A65F69F7-64C7-4EA1-A287-96E37DCD2F7D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Melissa Freeman</a:t>
          </a:r>
        </a:p>
      </dgm:t>
    </dgm:pt>
    <dgm:pt modelId="{655A61C0-005A-49C6-80D8-8A52CCE11C4F}" type="parTrans" cxnId="{855567E0-C3B3-40E0-A6F9-38E53DE3CF6D}">
      <dgm:prSet/>
      <dgm:spPr/>
      <dgm:t>
        <a:bodyPr/>
        <a:lstStyle/>
        <a:p>
          <a:endParaRPr lang="en-US"/>
        </a:p>
      </dgm:t>
    </dgm:pt>
    <dgm:pt modelId="{C8E6A24C-B1BE-4755-ACD1-388A46711603}" type="sibTrans" cxnId="{855567E0-C3B3-40E0-A6F9-38E53DE3CF6D}">
      <dgm:prSet/>
      <dgm:spPr/>
      <dgm:t>
        <a:bodyPr/>
        <a:lstStyle/>
        <a:p>
          <a:endParaRPr lang="en-US"/>
        </a:p>
      </dgm:t>
    </dgm:pt>
    <dgm:pt modelId="{6AF7E04C-055D-4649-AA20-22922DE7AC6C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Hella Peart </a:t>
          </a:r>
        </a:p>
      </dgm:t>
    </dgm:pt>
    <dgm:pt modelId="{34020B7B-2236-437B-808D-DEB0DDBE1723}" type="parTrans" cxnId="{4CC013BB-2FC5-4D0C-B568-A4A9B16DDC88}">
      <dgm:prSet/>
      <dgm:spPr/>
      <dgm:t>
        <a:bodyPr/>
        <a:lstStyle/>
        <a:p>
          <a:endParaRPr lang="en-US"/>
        </a:p>
      </dgm:t>
    </dgm:pt>
    <dgm:pt modelId="{8305E6C1-9840-401D-A2F7-CABD6290B9C9}" type="sibTrans" cxnId="{4CC013BB-2FC5-4D0C-B568-A4A9B16DDC88}">
      <dgm:prSet/>
      <dgm:spPr/>
      <dgm:t>
        <a:bodyPr/>
        <a:lstStyle/>
        <a:p>
          <a:endParaRPr lang="en-US"/>
        </a:p>
      </dgm:t>
    </dgm:pt>
    <dgm:pt modelId="{1F9E8C19-23B1-4896-873A-FEB20C6989FD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Graduation Coach</a:t>
          </a:r>
        </a:p>
      </dgm:t>
    </dgm:pt>
    <dgm:pt modelId="{C9FABE23-8B93-455C-BDE4-A3FC7E5DADA9}" type="parTrans" cxnId="{1F4D9CD7-F2B4-4661-967C-175A2BE6F484}">
      <dgm:prSet/>
      <dgm:spPr/>
      <dgm:t>
        <a:bodyPr/>
        <a:lstStyle/>
        <a:p>
          <a:endParaRPr lang="en-US"/>
        </a:p>
      </dgm:t>
    </dgm:pt>
    <dgm:pt modelId="{FA3D4B4A-A364-4254-BF21-A9F949B97A46}" type="sibTrans" cxnId="{1F4D9CD7-F2B4-4661-967C-175A2BE6F484}">
      <dgm:prSet/>
      <dgm:spPr/>
      <dgm:t>
        <a:bodyPr/>
        <a:lstStyle/>
        <a:p>
          <a:endParaRPr lang="en-US"/>
        </a:p>
      </dgm:t>
    </dgm:pt>
    <dgm:pt modelId="{8A06E3FB-C86F-4314-AA0E-8E11BF0DD8D2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Maria Jiram</a:t>
          </a:r>
        </a:p>
      </dgm:t>
    </dgm:pt>
    <dgm:pt modelId="{DC542898-618F-4429-836D-C868B351287C}" type="parTrans" cxnId="{0D26117C-B07C-45F5-95E3-A9C034DDF0A6}">
      <dgm:prSet/>
      <dgm:spPr/>
      <dgm:t>
        <a:bodyPr/>
        <a:lstStyle/>
        <a:p>
          <a:endParaRPr lang="en-US"/>
        </a:p>
      </dgm:t>
    </dgm:pt>
    <dgm:pt modelId="{47A9FF96-2ECD-4818-A28C-883CF0FEFD08}" type="sibTrans" cxnId="{0D26117C-B07C-45F5-95E3-A9C034DDF0A6}">
      <dgm:prSet/>
      <dgm:spPr/>
      <dgm:t>
        <a:bodyPr/>
        <a:lstStyle/>
        <a:p>
          <a:endParaRPr lang="en-US"/>
        </a:p>
      </dgm:t>
    </dgm:pt>
    <dgm:pt modelId="{1DDF5C86-3A7B-401F-8987-62943DBB5C16}" type="pres">
      <dgm:prSet presAssocID="{50FD126C-3A40-49B4-A71D-D92B0F0B8F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01041-CFE0-499A-9809-E5CB767BCBFC}" type="pres">
      <dgm:prSet presAssocID="{E94DA4B5-0ADF-4BE0-9B1A-402D335DC248}" presName="linNode" presStyleCnt="0"/>
      <dgm:spPr/>
      <dgm:t>
        <a:bodyPr/>
        <a:lstStyle/>
        <a:p>
          <a:endParaRPr lang="en-US"/>
        </a:p>
      </dgm:t>
    </dgm:pt>
    <dgm:pt modelId="{685B5F20-BB4D-44EC-87E2-6B89E06FC2B9}" type="pres">
      <dgm:prSet presAssocID="{E94DA4B5-0ADF-4BE0-9B1A-402D335DC248}" presName="parentText" presStyleLbl="node1" presStyleIdx="0" presStyleCnt="6" custScaleY="97764" custLinFactNeighborY="-188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22704-A766-40C8-8B88-420B9A3D9541}" type="pres">
      <dgm:prSet presAssocID="{E94DA4B5-0ADF-4BE0-9B1A-402D335DC248}" presName="descendantText" presStyleLbl="alignAccFollowNode1" presStyleIdx="0" presStyleCnt="6" custLinFactNeighborX="53" custLinFactNeighborY="-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B4C0F-7447-45A1-9FEE-E4A1A9705639}" type="pres">
      <dgm:prSet presAssocID="{A66DEEEE-34F9-4FBF-9BBA-C3786BA9F20C}" presName="sp" presStyleCnt="0"/>
      <dgm:spPr/>
      <dgm:t>
        <a:bodyPr/>
        <a:lstStyle/>
        <a:p>
          <a:endParaRPr lang="en-US"/>
        </a:p>
      </dgm:t>
    </dgm:pt>
    <dgm:pt modelId="{3E78DDA6-148F-49A1-BC9D-6E3D3321CC68}" type="pres">
      <dgm:prSet presAssocID="{E64E42DF-46A6-48BA-97FD-B8BA18E56B2E}" presName="linNode" presStyleCnt="0"/>
      <dgm:spPr/>
      <dgm:t>
        <a:bodyPr/>
        <a:lstStyle/>
        <a:p>
          <a:endParaRPr lang="en-US"/>
        </a:p>
      </dgm:t>
    </dgm:pt>
    <dgm:pt modelId="{30288798-EBE8-4F74-94C9-39D409CE81FD}" type="pres">
      <dgm:prSet presAssocID="{E64E42DF-46A6-48BA-97FD-B8BA18E56B2E}" presName="parentText" presStyleLbl="node1" presStyleIdx="1" presStyleCnt="6" custScaleY="97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73467-A583-4E28-994F-86480672F753}" type="pres">
      <dgm:prSet presAssocID="{E64E42DF-46A6-48BA-97FD-B8BA18E56B2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A57D-40BC-4183-9705-E71A3D9D480F}" type="pres">
      <dgm:prSet presAssocID="{D02B6A5C-2AA3-441B-94B1-4111FA546056}" presName="sp" presStyleCnt="0"/>
      <dgm:spPr/>
      <dgm:t>
        <a:bodyPr/>
        <a:lstStyle/>
        <a:p>
          <a:endParaRPr lang="en-US"/>
        </a:p>
      </dgm:t>
    </dgm:pt>
    <dgm:pt modelId="{81766DCA-7D2A-45F9-B0F1-F7B24C8B2976}" type="pres">
      <dgm:prSet presAssocID="{724501A9-705A-4FF1-A08C-92497E9D29C1}" presName="linNode" presStyleCnt="0"/>
      <dgm:spPr/>
      <dgm:t>
        <a:bodyPr/>
        <a:lstStyle/>
        <a:p>
          <a:endParaRPr lang="en-US"/>
        </a:p>
      </dgm:t>
    </dgm:pt>
    <dgm:pt modelId="{A9F50B77-E6E5-461F-8B92-FBE64F43F8C9}" type="pres">
      <dgm:prSet presAssocID="{724501A9-705A-4FF1-A08C-92497E9D29C1}" presName="parentText" presStyleLbl="node1" presStyleIdx="2" presStyleCnt="6" custScaleY="97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0512-E485-4D7F-AEF2-DB63AE69215A}" type="pres">
      <dgm:prSet presAssocID="{724501A9-705A-4FF1-A08C-92497E9D29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7CA98-3BF0-41AE-90C9-CDF8437F26F5}" type="pres">
      <dgm:prSet presAssocID="{B7E30B92-DABC-4DAC-9269-36FE23378F29}" presName="sp" presStyleCnt="0"/>
      <dgm:spPr/>
      <dgm:t>
        <a:bodyPr/>
        <a:lstStyle/>
        <a:p>
          <a:endParaRPr lang="en-US"/>
        </a:p>
      </dgm:t>
    </dgm:pt>
    <dgm:pt modelId="{130CBB89-03FA-4B42-907E-279CE8006724}" type="pres">
      <dgm:prSet presAssocID="{32DC3AC1-49A4-4F5B-B181-A40FDBAEC7E6}" presName="linNode" presStyleCnt="0"/>
      <dgm:spPr/>
      <dgm:t>
        <a:bodyPr/>
        <a:lstStyle/>
        <a:p>
          <a:endParaRPr lang="en-US"/>
        </a:p>
      </dgm:t>
    </dgm:pt>
    <dgm:pt modelId="{1885C5FA-8982-4AEE-9538-21E3F548F1D9}" type="pres">
      <dgm:prSet presAssocID="{32DC3AC1-49A4-4F5B-B181-A40FDBAEC7E6}" presName="parentText" presStyleLbl="node1" presStyleIdx="3" presStyleCnt="6" custScaleY="97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DAA9D-B351-43AB-AF1B-01626526FAC7}" type="pres">
      <dgm:prSet presAssocID="{32DC3AC1-49A4-4F5B-B181-A40FDBAEC7E6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A61C5-B516-4445-AB03-EDE0214D59CD}" type="pres">
      <dgm:prSet presAssocID="{63605A86-1A52-478D-9D14-15EA77FDB1EB}" presName="sp" presStyleCnt="0"/>
      <dgm:spPr/>
      <dgm:t>
        <a:bodyPr/>
        <a:lstStyle/>
        <a:p>
          <a:endParaRPr lang="en-US"/>
        </a:p>
      </dgm:t>
    </dgm:pt>
    <dgm:pt modelId="{59F0682F-D97A-449D-8934-DAE31CA3EE87}" type="pres">
      <dgm:prSet presAssocID="{ACB5296A-1DEC-4833-8147-9280FA495267}" presName="linNode" presStyleCnt="0"/>
      <dgm:spPr/>
      <dgm:t>
        <a:bodyPr/>
        <a:lstStyle/>
        <a:p>
          <a:endParaRPr lang="en-US"/>
        </a:p>
      </dgm:t>
    </dgm:pt>
    <dgm:pt modelId="{2FD3229C-4F53-46C8-83AF-89345167B522}" type="pres">
      <dgm:prSet presAssocID="{ACB5296A-1DEC-4833-8147-9280FA495267}" presName="parentText" presStyleLbl="node1" presStyleIdx="4" presStyleCnt="6" custScaleY="97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57622-ED0F-4059-B766-2906F13FE77B}" type="pres">
      <dgm:prSet presAssocID="{ACB5296A-1DEC-4833-8147-9280FA495267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68013-C00B-447C-9106-FD1B83794A80}" type="pres">
      <dgm:prSet presAssocID="{BD65656B-6139-4024-BE63-67A889653171}" presName="sp" presStyleCnt="0"/>
      <dgm:spPr/>
      <dgm:t>
        <a:bodyPr/>
        <a:lstStyle/>
        <a:p>
          <a:endParaRPr lang="en-US"/>
        </a:p>
      </dgm:t>
    </dgm:pt>
    <dgm:pt modelId="{3EF36DEE-B5A0-44EC-A5A4-D98F11A127CF}" type="pres">
      <dgm:prSet presAssocID="{1F9E8C19-23B1-4896-873A-FEB20C6989FD}" presName="linNode" presStyleCnt="0"/>
      <dgm:spPr/>
      <dgm:t>
        <a:bodyPr/>
        <a:lstStyle/>
        <a:p>
          <a:endParaRPr lang="en-US"/>
        </a:p>
      </dgm:t>
    </dgm:pt>
    <dgm:pt modelId="{2E6ADDA1-1464-4A45-9E2C-F5B69570AC29}" type="pres">
      <dgm:prSet presAssocID="{1F9E8C19-23B1-4896-873A-FEB20C6989F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EEEFB-4A39-46BA-8F26-B5A24DFDC975}" type="pres">
      <dgm:prSet presAssocID="{1F9E8C19-23B1-4896-873A-FEB20C6989F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1B56C-A7E4-4F0E-AD16-ADA9C3B953F1}" srcId="{50FD126C-3A40-49B4-A71D-D92B0F0B8F0D}" destId="{E94DA4B5-0ADF-4BE0-9B1A-402D335DC248}" srcOrd="0" destOrd="0" parTransId="{F7A37A7F-5259-47B9-849C-C194D779D72C}" sibTransId="{A66DEEEE-34F9-4FBF-9BBA-C3786BA9F20C}"/>
    <dgm:cxn modelId="{14AD42AD-5D59-4C59-A536-5DB80E0D0E3A}" type="presOf" srcId="{E94DA4B5-0ADF-4BE0-9B1A-402D335DC248}" destId="{685B5F20-BB4D-44EC-87E2-6B89E06FC2B9}" srcOrd="0" destOrd="0" presId="urn:microsoft.com/office/officeart/2005/8/layout/vList5"/>
    <dgm:cxn modelId="{10235093-0A99-4945-B08A-35BDBB7B83A6}" srcId="{E94DA4B5-0ADF-4BE0-9B1A-402D335DC248}" destId="{6F8282B2-DAEC-449B-969D-09D888A018E0}" srcOrd="0" destOrd="0" parTransId="{B35E666D-351A-4F5E-8C5A-F305CB786314}" sibTransId="{F312E95F-3858-477D-9687-F4E1510FC945}"/>
    <dgm:cxn modelId="{7DCDB26B-DDE2-495A-9529-EE8E8163D91F}" srcId="{50FD126C-3A40-49B4-A71D-D92B0F0B8F0D}" destId="{E64E42DF-46A6-48BA-97FD-B8BA18E56B2E}" srcOrd="1" destOrd="0" parTransId="{91ED4290-107A-47DC-9C18-E41C464585F1}" sibTransId="{D02B6A5C-2AA3-441B-94B1-4111FA546056}"/>
    <dgm:cxn modelId="{1F4D9CD7-F2B4-4661-967C-175A2BE6F484}" srcId="{50FD126C-3A40-49B4-A71D-D92B0F0B8F0D}" destId="{1F9E8C19-23B1-4896-873A-FEB20C6989FD}" srcOrd="5" destOrd="0" parTransId="{C9FABE23-8B93-455C-BDE4-A3FC7E5DADA9}" sibTransId="{FA3D4B4A-A364-4254-BF21-A9F949B97A46}"/>
    <dgm:cxn modelId="{FF45D5D4-DD52-4067-95A2-6B5E05290CF1}" type="presOf" srcId="{8A06E3FB-C86F-4314-AA0E-8E11BF0DD8D2}" destId="{AEDEEEFB-4A39-46BA-8F26-B5A24DFDC975}" srcOrd="0" destOrd="0" presId="urn:microsoft.com/office/officeart/2005/8/layout/vList5"/>
    <dgm:cxn modelId="{0D26117C-B07C-45F5-95E3-A9C034DDF0A6}" srcId="{1F9E8C19-23B1-4896-873A-FEB20C6989FD}" destId="{8A06E3FB-C86F-4314-AA0E-8E11BF0DD8D2}" srcOrd="0" destOrd="0" parTransId="{DC542898-618F-4429-836D-C868B351287C}" sibTransId="{47A9FF96-2ECD-4818-A28C-883CF0FEFD08}"/>
    <dgm:cxn modelId="{B1B14CE1-C140-41CE-967C-1042D074897F}" type="presOf" srcId="{6AD8669C-3EDF-4E0B-A357-DBBEE68EE98C}" destId="{22630512-E485-4D7F-AEF2-DB63AE69215A}" srcOrd="0" destOrd="0" presId="urn:microsoft.com/office/officeart/2005/8/layout/vList5"/>
    <dgm:cxn modelId="{5A929D25-38B9-47A0-9940-6371090D78BB}" type="presOf" srcId="{ACB5296A-1DEC-4833-8147-9280FA495267}" destId="{2FD3229C-4F53-46C8-83AF-89345167B522}" srcOrd="0" destOrd="0" presId="urn:microsoft.com/office/officeart/2005/8/layout/vList5"/>
    <dgm:cxn modelId="{04FC8584-ECBA-4758-AE26-9278E20C2D21}" srcId="{50FD126C-3A40-49B4-A71D-D92B0F0B8F0D}" destId="{724501A9-705A-4FF1-A08C-92497E9D29C1}" srcOrd="2" destOrd="0" parTransId="{5CDE2AA0-4D3F-4B2D-97B3-D42CFA1E4289}" sibTransId="{B7E30B92-DABC-4DAC-9269-36FE23378F29}"/>
    <dgm:cxn modelId="{4CC013BB-2FC5-4D0C-B568-A4A9B16DDC88}" srcId="{ACB5296A-1DEC-4833-8147-9280FA495267}" destId="{6AF7E04C-055D-4649-AA20-22922DE7AC6C}" srcOrd="0" destOrd="0" parTransId="{34020B7B-2236-437B-808D-DEB0DDBE1723}" sibTransId="{8305E6C1-9840-401D-A2F7-CABD6290B9C9}"/>
    <dgm:cxn modelId="{116EE28C-EB85-4AA7-AF3D-1171A5DF12F1}" srcId="{50FD126C-3A40-49B4-A71D-D92B0F0B8F0D}" destId="{ACB5296A-1DEC-4833-8147-9280FA495267}" srcOrd="4" destOrd="0" parTransId="{A1C9F873-C7D2-49F0-95A0-75D352638739}" sibTransId="{BD65656B-6139-4024-BE63-67A889653171}"/>
    <dgm:cxn modelId="{8FCB8260-61E5-441A-80CD-8A3EA10B8851}" type="presOf" srcId="{50FD126C-3A40-49B4-A71D-D92B0F0B8F0D}" destId="{1DDF5C86-3A7B-401F-8987-62943DBB5C16}" srcOrd="0" destOrd="0" presId="urn:microsoft.com/office/officeart/2005/8/layout/vList5"/>
    <dgm:cxn modelId="{94896DC9-D8B1-4D02-A747-7831FB92A7FB}" type="presOf" srcId="{6F8282B2-DAEC-449B-969D-09D888A018E0}" destId="{83022704-A766-40C8-8B88-420B9A3D9541}" srcOrd="0" destOrd="0" presId="urn:microsoft.com/office/officeart/2005/8/layout/vList5"/>
    <dgm:cxn modelId="{FC6A7DFA-0B08-4145-BA6E-152A1693174A}" type="presOf" srcId="{D5AACEB4-6F06-46B3-858B-AC7319FA46FB}" destId="{6A173467-A583-4E28-994F-86480672F753}" srcOrd="0" destOrd="0" presId="urn:microsoft.com/office/officeart/2005/8/layout/vList5"/>
    <dgm:cxn modelId="{59E2822A-DCFF-43C2-9824-4D3B18233172}" type="presOf" srcId="{32DC3AC1-49A4-4F5B-B181-A40FDBAEC7E6}" destId="{1885C5FA-8982-4AEE-9538-21E3F548F1D9}" srcOrd="0" destOrd="0" presId="urn:microsoft.com/office/officeart/2005/8/layout/vList5"/>
    <dgm:cxn modelId="{F4617A14-39B4-449E-BE88-39C2ECED4675}" srcId="{724501A9-705A-4FF1-A08C-92497E9D29C1}" destId="{6AD8669C-3EDF-4E0B-A357-DBBEE68EE98C}" srcOrd="0" destOrd="0" parTransId="{85D9F401-B6A9-470E-8584-578CFEFCC0DA}" sibTransId="{AC4A620F-318F-4CB0-83C0-14DD72317BE1}"/>
    <dgm:cxn modelId="{8E30E001-C6C5-4607-B250-C08BC08FBB4D}" srcId="{50FD126C-3A40-49B4-A71D-D92B0F0B8F0D}" destId="{32DC3AC1-49A4-4F5B-B181-A40FDBAEC7E6}" srcOrd="3" destOrd="0" parTransId="{049564FC-5896-4838-9F96-C4E02BA9C06F}" sibTransId="{63605A86-1A52-478D-9D14-15EA77FDB1EB}"/>
    <dgm:cxn modelId="{25F039C9-251A-4C03-A0A4-7C3613765D50}" type="presOf" srcId="{1F9E8C19-23B1-4896-873A-FEB20C6989FD}" destId="{2E6ADDA1-1464-4A45-9E2C-F5B69570AC29}" srcOrd="0" destOrd="0" presId="urn:microsoft.com/office/officeart/2005/8/layout/vList5"/>
    <dgm:cxn modelId="{855567E0-C3B3-40E0-A6F9-38E53DE3CF6D}" srcId="{32DC3AC1-49A4-4F5B-B181-A40FDBAEC7E6}" destId="{A65F69F7-64C7-4EA1-A287-96E37DCD2F7D}" srcOrd="0" destOrd="0" parTransId="{655A61C0-005A-49C6-80D8-8A52CCE11C4F}" sibTransId="{C8E6A24C-B1BE-4755-ACD1-388A46711603}"/>
    <dgm:cxn modelId="{3528FDFE-7503-453E-9E5A-A1525EFE6AFA}" type="presOf" srcId="{724501A9-705A-4FF1-A08C-92497E9D29C1}" destId="{A9F50B77-E6E5-461F-8B92-FBE64F43F8C9}" srcOrd="0" destOrd="0" presId="urn:microsoft.com/office/officeart/2005/8/layout/vList5"/>
    <dgm:cxn modelId="{4923B92E-B279-4AE9-AA4B-B3126B95EE35}" type="presOf" srcId="{6AF7E04C-055D-4649-AA20-22922DE7AC6C}" destId="{5DD57622-ED0F-4059-B766-2906F13FE77B}" srcOrd="0" destOrd="0" presId="urn:microsoft.com/office/officeart/2005/8/layout/vList5"/>
    <dgm:cxn modelId="{0B3D20CB-861A-42E1-A1D6-42D118172998}" type="presOf" srcId="{E64E42DF-46A6-48BA-97FD-B8BA18E56B2E}" destId="{30288798-EBE8-4F74-94C9-39D409CE81FD}" srcOrd="0" destOrd="0" presId="urn:microsoft.com/office/officeart/2005/8/layout/vList5"/>
    <dgm:cxn modelId="{FA05BCFB-3ED2-40C9-B193-A78E5028E269}" srcId="{E64E42DF-46A6-48BA-97FD-B8BA18E56B2E}" destId="{D5AACEB4-6F06-46B3-858B-AC7319FA46FB}" srcOrd="0" destOrd="0" parTransId="{88B784C6-0D32-431A-B1A8-0FD6421800FE}" sibTransId="{749988CF-9498-409D-B90D-10B353222773}"/>
    <dgm:cxn modelId="{6A79E1D4-BD17-48BC-B977-9CCD312E6E7B}" type="presOf" srcId="{A65F69F7-64C7-4EA1-A287-96E37DCD2F7D}" destId="{65BDAA9D-B351-43AB-AF1B-01626526FAC7}" srcOrd="0" destOrd="0" presId="urn:microsoft.com/office/officeart/2005/8/layout/vList5"/>
    <dgm:cxn modelId="{E7234705-196C-4DF1-95ED-4CFA1EA5A4B5}" type="presParOf" srcId="{1DDF5C86-3A7B-401F-8987-62943DBB5C16}" destId="{BEF01041-CFE0-499A-9809-E5CB767BCBFC}" srcOrd="0" destOrd="0" presId="urn:microsoft.com/office/officeart/2005/8/layout/vList5"/>
    <dgm:cxn modelId="{8DB84F86-7ED8-4238-9EB3-397A2B759C39}" type="presParOf" srcId="{BEF01041-CFE0-499A-9809-E5CB767BCBFC}" destId="{685B5F20-BB4D-44EC-87E2-6B89E06FC2B9}" srcOrd="0" destOrd="0" presId="urn:microsoft.com/office/officeart/2005/8/layout/vList5"/>
    <dgm:cxn modelId="{3A64BE4A-FD69-4FD6-A747-D757D88F88A4}" type="presParOf" srcId="{BEF01041-CFE0-499A-9809-E5CB767BCBFC}" destId="{83022704-A766-40C8-8B88-420B9A3D9541}" srcOrd="1" destOrd="0" presId="urn:microsoft.com/office/officeart/2005/8/layout/vList5"/>
    <dgm:cxn modelId="{FCBF1EEA-9BAB-4FD8-888E-89B27D43C75F}" type="presParOf" srcId="{1DDF5C86-3A7B-401F-8987-62943DBB5C16}" destId="{CC0B4C0F-7447-45A1-9FEE-E4A1A9705639}" srcOrd="1" destOrd="0" presId="urn:microsoft.com/office/officeart/2005/8/layout/vList5"/>
    <dgm:cxn modelId="{C0A75BA2-0D88-4CDF-9A91-7F4B8C2B45AC}" type="presParOf" srcId="{1DDF5C86-3A7B-401F-8987-62943DBB5C16}" destId="{3E78DDA6-148F-49A1-BC9D-6E3D3321CC68}" srcOrd="2" destOrd="0" presId="urn:microsoft.com/office/officeart/2005/8/layout/vList5"/>
    <dgm:cxn modelId="{EF0873D5-E063-4A79-AB76-046B22896D74}" type="presParOf" srcId="{3E78DDA6-148F-49A1-BC9D-6E3D3321CC68}" destId="{30288798-EBE8-4F74-94C9-39D409CE81FD}" srcOrd="0" destOrd="0" presId="urn:microsoft.com/office/officeart/2005/8/layout/vList5"/>
    <dgm:cxn modelId="{B10C03DE-8B5D-4308-8935-BFD44462F1F6}" type="presParOf" srcId="{3E78DDA6-148F-49A1-BC9D-6E3D3321CC68}" destId="{6A173467-A583-4E28-994F-86480672F753}" srcOrd="1" destOrd="0" presId="urn:microsoft.com/office/officeart/2005/8/layout/vList5"/>
    <dgm:cxn modelId="{53CBF502-EFBE-4F0D-B896-C08959EEA6D0}" type="presParOf" srcId="{1DDF5C86-3A7B-401F-8987-62943DBB5C16}" destId="{6A1BA57D-40BC-4183-9705-E71A3D9D480F}" srcOrd="3" destOrd="0" presId="urn:microsoft.com/office/officeart/2005/8/layout/vList5"/>
    <dgm:cxn modelId="{B4013587-CFF4-4543-A757-0C130F177ED1}" type="presParOf" srcId="{1DDF5C86-3A7B-401F-8987-62943DBB5C16}" destId="{81766DCA-7D2A-45F9-B0F1-F7B24C8B2976}" srcOrd="4" destOrd="0" presId="urn:microsoft.com/office/officeart/2005/8/layout/vList5"/>
    <dgm:cxn modelId="{D2B17438-E164-40D7-97A3-1A23B688BE1B}" type="presParOf" srcId="{81766DCA-7D2A-45F9-B0F1-F7B24C8B2976}" destId="{A9F50B77-E6E5-461F-8B92-FBE64F43F8C9}" srcOrd="0" destOrd="0" presId="urn:microsoft.com/office/officeart/2005/8/layout/vList5"/>
    <dgm:cxn modelId="{37C1BACE-E998-431C-83B0-2BEF7DDFADF7}" type="presParOf" srcId="{81766DCA-7D2A-45F9-B0F1-F7B24C8B2976}" destId="{22630512-E485-4D7F-AEF2-DB63AE69215A}" srcOrd="1" destOrd="0" presId="urn:microsoft.com/office/officeart/2005/8/layout/vList5"/>
    <dgm:cxn modelId="{805166E3-CEDC-4781-A0C2-E6D1B250EACB}" type="presParOf" srcId="{1DDF5C86-3A7B-401F-8987-62943DBB5C16}" destId="{75B7CA98-3BF0-41AE-90C9-CDF8437F26F5}" srcOrd="5" destOrd="0" presId="urn:microsoft.com/office/officeart/2005/8/layout/vList5"/>
    <dgm:cxn modelId="{73BAF06E-F9D0-480D-B4A7-45A87C984B40}" type="presParOf" srcId="{1DDF5C86-3A7B-401F-8987-62943DBB5C16}" destId="{130CBB89-03FA-4B42-907E-279CE8006724}" srcOrd="6" destOrd="0" presId="urn:microsoft.com/office/officeart/2005/8/layout/vList5"/>
    <dgm:cxn modelId="{3A96862D-942A-45BB-954D-797C88BCF91F}" type="presParOf" srcId="{130CBB89-03FA-4B42-907E-279CE8006724}" destId="{1885C5FA-8982-4AEE-9538-21E3F548F1D9}" srcOrd="0" destOrd="0" presId="urn:microsoft.com/office/officeart/2005/8/layout/vList5"/>
    <dgm:cxn modelId="{141766D7-1DCF-4D37-BDEE-7F7154C55EE5}" type="presParOf" srcId="{130CBB89-03FA-4B42-907E-279CE8006724}" destId="{65BDAA9D-B351-43AB-AF1B-01626526FAC7}" srcOrd="1" destOrd="0" presId="urn:microsoft.com/office/officeart/2005/8/layout/vList5"/>
    <dgm:cxn modelId="{2F4F9A40-C58F-4B97-AE16-4CB65767C171}" type="presParOf" srcId="{1DDF5C86-3A7B-401F-8987-62943DBB5C16}" destId="{6B3A61C5-B516-4445-AB03-EDE0214D59CD}" srcOrd="7" destOrd="0" presId="urn:microsoft.com/office/officeart/2005/8/layout/vList5"/>
    <dgm:cxn modelId="{F35504DF-9EDB-41B7-A4ED-D951B3C10984}" type="presParOf" srcId="{1DDF5C86-3A7B-401F-8987-62943DBB5C16}" destId="{59F0682F-D97A-449D-8934-DAE31CA3EE87}" srcOrd="8" destOrd="0" presId="urn:microsoft.com/office/officeart/2005/8/layout/vList5"/>
    <dgm:cxn modelId="{B868864F-3CCC-4FF9-B495-DCD2D14E0A1D}" type="presParOf" srcId="{59F0682F-D97A-449D-8934-DAE31CA3EE87}" destId="{2FD3229C-4F53-46C8-83AF-89345167B522}" srcOrd="0" destOrd="0" presId="urn:microsoft.com/office/officeart/2005/8/layout/vList5"/>
    <dgm:cxn modelId="{4ACA3361-EA6F-45AB-9105-966ACC80E824}" type="presParOf" srcId="{59F0682F-D97A-449D-8934-DAE31CA3EE87}" destId="{5DD57622-ED0F-4059-B766-2906F13FE77B}" srcOrd="1" destOrd="0" presId="urn:microsoft.com/office/officeart/2005/8/layout/vList5"/>
    <dgm:cxn modelId="{1155DFCC-13F9-4CC0-A995-2E1CDA7B3A14}" type="presParOf" srcId="{1DDF5C86-3A7B-401F-8987-62943DBB5C16}" destId="{9DE68013-C00B-447C-9106-FD1B83794A80}" srcOrd="9" destOrd="0" presId="urn:microsoft.com/office/officeart/2005/8/layout/vList5"/>
    <dgm:cxn modelId="{10D8356D-D22E-4C85-95ED-6E35B8A9DE9D}" type="presParOf" srcId="{1DDF5C86-3A7B-401F-8987-62943DBB5C16}" destId="{3EF36DEE-B5A0-44EC-A5A4-D98F11A127CF}" srcOrd="10" destOrd="0" presId="urn:microsoft.com/office/officeart/2005/8/layout/vList5"/>
    <dgm:cxn modelId="{5E447F61-441D-4592-BAAA-C458C5B5B8BE}" type="presParOf" srcId="{3EF36DEE-B5A0-44EC-A5A4-D98F11A127CF}" destId="{2E6ADDA1-1464-4A45-9E2C-F5B69570AC29}" srcOrd="0" destOrd="0" presId="urn:microsoft.com/office/officeart/2005/8/layout/vList5"/>
    <dgm:cxn modelId="{9D59138C-C732-4C30-ACE3-86D94E174FC3}" type="presParOf" srcId="{3EF36DEE-B5A0-44EC-A5A4-D98F11A127CF}" destId="{AEDEEEFB-4A39-46BA-8F26-B5A24DFDC9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813CA-43AA-4A68-9C5B-93090235CB0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69CD6C-627C-4A0F-99F3-CBEA1A6CAE7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In middle school, grades are calculated using </a:t>
          </a:r>
          <a:r>
            <a:rPr lang="en-US" b="1" u="sng" dirty="0" smtClean="0"/>
            <a:t>a system of averages</a:t>
          </a:r>
          <a:r>
            <a:rPr lang="en-US" b="1" dirty="0" smtClean="0"/>
            <a:t>.</a:t>
          </a:r>
          <a:endParaRPr lang="en-US" dirty="0"/>
        </a:p>
      </dgm:t>
    </dgm:pt>
    <dgm:pt modelId="{CE4DC259-4C2E-4655-98A1-FBA91F363C15}" type="parTrans" cxnId="{F7BA2993-7834-44B4-B23E-2A7720D26847}">
      <dgm:prSet/>
      <dgm:spPr/>
      <dgm:t>
        <a:bodyPr/>
        <a:lstStyle/>
        <a:p>
          <a:endParaRPr lang="en-US"/>
        </a:p>
      </dgm:t>
    </dgm:pt>
    <dgm:pt modelId="{17B714EF-07B7-4C4C-B7C8-C810866C7FEC}" type="sibTrans" cxnId="{F7BA2993-7834-44B4-B23E-2A7720D26847}">
      <dgm:prSet/>
      <dgm:spPr/>
      <dgm:t>
        <a:bodyPr/>
        <a:lstStyle/>
        <a:p>
          <a:endParaRPr lang="en-US"/>
        </a:p>
      </dgm:t>
    </dgm:pt>
    <dgm:pt modelId="{1712CE0B-E9AC-4D58-BE28-93DA441EA56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In Fulton County, high school grades </a:t>
          </a:r>
          <a:r>
            <a:rPr lang="en-US" b="1" u="sng" dirty="0" smtClean="0"/>
            <a:t>are not averaged</a:t>
          </a:r>
          <a:r>
            <a:rPr lang="en-US" b="1" dirty="0" smtClean="0"/>
            <a:t>…  Each semester is independent.</a:t>
          </a:r>
          <a:endParaRPr lang="en-US" dirty="0"/>
        </a:p>
      </dgm:t>
    </dgm:pt>
    <dgm:pt modelId="{D0B5FB71-C2BF-4EBA-872F-37E702AF9ECA}" type="parTrans" cxnId="{708106BA-4FF1-4352-8CFB-5756309260C3}">
      <dgm:prSet/>
      <dgm:spPr/>
      <dgm:t>
        <a:bodyPr/>
        <a:lstStyle/>
        <a:p>
          <a:endParaRPr lang="en-US"/>
        </a:p>
      </dgm:t>
    </dgm:pt>
    <dgm:pt modelId="{EDAC9C95-DCF1-418A-B7BA-691A86A7F512}" type="sibTrans" cxnId="{708106BA-4FF1-4352-8CFB-5756309260C3}">
      <dgm:prSet/>
      <dgm:spPr/>
      <dgm:t>
        <a:bodyPr/>
        <a:lstStyle/>
        <a:p>
          <a:endParaRPr lang="en-US"/>
        </a:p>
      </dgm:t>
    </dgm:pt>
    <dgm:pt modelId="{E22948F7-6722-45EF-8598-BC36ACB6C82A}">
      <dgm:prSet phldrT="[Text]" custT="1"/>
      <dgm:spPr/>
      <dgm:t>
        <a:bodyPr/>
        <a:lstStyle/>
        <a:p>
          <a:r>
            <a:rPr lang="en-US" sz="2400" u="sng" dirty="0" smtClean="0"/>
            <a:t>Example</a:t>
          </a:r>
          <a:r>
            <a:rPr lang="en-US" sz="2400" u="none" dirty="0" smtClean="0"/>
            <a:t>                                  9</a:t>
          </a:r>
          <a:r>
            <a:rPr lang="en-US" sz="2400" u="none" baseline="30000" dirty="0" smtClean="0"/>
            <a:t>th</a:t>
          </a:r>
          <a:r>
            <a:rPr lang="en-US" sz="2400" dirty="0" smtClean="0"/>
            <a:t> grade English        </a:t>
          </a:r>
          <a:r>
            <a:rPr lang="en-US" sz="2000" dirty="0" smtClean="0"/>
            <a:t>Semester 1 (Aug-Dec): 60  (F)</a:t>
          </a:r>
          <a:endParaRPr lang="en-US" sz="2000" dirty="0"/>
        </a:p>
      </dgm:t>
    </dgm:pt>
    <dgm:pt modelId="{C2DA5C45-30F4-4A02-8D27-A3A88C9C77BB}" type="parTrans" cxnId="{D0568FEE-E408-4363-9284-CF9697537D99}">
      <dgm:prSet/>
      <dgm:spPr/>
      <dgm:t>
        <a:bodyPr/>
        <a:lstStyle/>
        <a:p>
          <a:endParaRPr lang="en-US"/>
        </a:p>
      </dgm:t>
    </dgm:pt>
    <dgm:pt modelId="{16960067-DDBF-4495-833E-48CC1819C9F7}" type="sibTrans" cxnId="{D0568FEE-E408-4363-9284-CF9697537D99}">
      <dgm:prSet/>
      <dgm:spPr/>
      <dgm:t>
        <a:bodyPr/>
        <a:lstStyle/>
        <a:p>
          <a:endParaRPr lang="en-US"/>
        </a:p>
      </dgm:t>
    </dgm:pt>
    <dgm:pt modelId="{B405EFD3-9CF7-4B06-89DF-F6E45C9AC8B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400" u="sng" dirty="0" smtClean="0"/>
            <a:t>Example</a:t>
          </a:r>
          <a:r>
            <a:rPr lang="en-US" sz="2400" u="none" dirty="0" smtClean="0"/>
            <a:t>                                  8</a:t>
          </a:r>
          <a:r>
            <a:rPr lang="en-US" sz="2400" baseline="30000" dirty="0" smtClean="0"/>
            <a:t>th</a:t>
          </a:r>
          <a:r>
            <a:rPr lang="en-US" sz="2400" dirty="0" smtClean="0"/>
            <a:t> grade English       </a:t>
          </a:r>
          <a:r>
            <a:rPr lang="en-US" sz="2000" dirty="0" smtClean="0"/>
            <a:t>Semester 1 (Aug-Dec):60  (F)          Semester 2 (Jan-May): 80  (B)</a:t>
          </a:r>
          <a:endParaRPr lang="en-US" sz="2400" b="0" u="none" dirty="0"/>
        </a:p>
      </dgm:t>
    </dgm:pt>
    <dgm:pt modelId="{ED010743-99D1-48A4-A661-4451325157BF}" type="parTrans" cxnId="{3CD180A2-C952-4428-A54A-F7E529627959}">
      <dgm:prSet/>
      <dgm:spPr/>
      <dgm:t>
        <a:bodyPr/>
        <a:lstStyle/>
        <a:p>
          <a:endParaRPr lang="en-US"/>
        </a:p>
      </dgm:t>
    </dgm:pt>
    <dgm:pt modelId="{18B020AD-8822-416D-8E33-8CE853D99F12}" type="sibTrans" cxnId="{3CD180A2-C952-4428-A54A-F7E529627959}">
      <dgm:prSet/>
      <dgm:spPr/>
      <dgm:t>
        <a:bodyPr/>
        <a:lstStyle/>
        <a:p>
          <a:endParaRPr lang="en-US"/>
        </a:p>
      </dgm:t>
    </dgm:pt>
    <dgm:pt modelId="{659EAA37-CB74-4938-8698-C1F43E1077F8}">
      <dgm:prSet custT="1"/>
      <dgm:spPr/>
      <dgm:t>
        <a:bodyPr/>
        <a:lstStyle/>
        <a:p>
          <a:r>
            <a:rPr lang="en-US" sz="2200" b="1" i="1" dirty="0" smtClean="0"/>
            <a:t>Student fails 1</a:t>
          </a:r>
          <a:r>
            <a:rPr lang="en-US" sz="2200" b="1" i="1" baseline="30000" dirty="0" smtClean="0"/>
            <a:t>st</a:t>
          </a:r>
          <a:r>
            <a:rPr lang="en-US" sz="2200" b="1" i="1" dirty="0" smtClean="0"/>
            <a:t> semester; passes 2</a:t>
          </a:r>
          <a:r>
            <a:rPr lang="en-US" sz="2200" b="1" i="1" baseline="30000" dirty="0" smtClean="0"/>
            <a:t>nd</a:t>
          </a:r>
          <a:r>
            <a:rPr lang="en-US" sz="2200" b="1" i="1" dirty="0" smtClean="0"/>
            <a:t> semester </a:t>
          </a:r>
          <a:r>
            <a:rPr lang="en-US" sz="2200" b="0" i="1" dirty="0" smtClean="0"/>
            <a:t>(earns ½ credit)</a:t>
          </a:r>
          <a:endParaRPr lang="en-US" sz="2200" b="0" dirty="0" smtClean="0"/>
        </a:p>
      </dgm:t>
    </dgm:pt>
    <dgm:pt modelId="{36EFCF0C-1B83-4D43-914C-80CF52F31756}" type="sibTrans" cxnId="{6292066A-804D-4F3C-893D-EED48F88150C}">
      <dgm:prSet/>
      <dgm:spPr/>
      <dgm:t>
        <a:bodyPr/>
        <a:lstStyle/>
        <a:p>
          <a:endParaRPr lang="en-US"/>
        </a:p>
      </dgm:t>
    </dgm:pt>
    <dgm:pt modelId="{143728D0-08E9-4AF8-A2D7-3A8BB240FC64}" type="parTrans" cxnId="{6292066A-804D-4F3C-893D-EED48F88150C}">
      <dgm:prSet/>
      <dgm:spPr/>
      <dgm:t>
        <a:bodyPr/>
        <a:lstStyle/>
        <a:p>
          <a:endParaRPr lang="en-US"/>
        </a:p>
      </dgm:t>
    </dgm:pt>
    <dgm:pt modelId="{1F137CED-3907-4D68-BFB7-2F0E66632989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200" b="1" i="1" dirty="0" smtClean="0"/>
            <a:t>Student passes class for the year </a:t>
          </a:r>
          <a:r>
            <a:rPr lang="en-US" sz="2200" b="0" i="1" dirty="0" smtClean="0"/>
            <a:t>(earns 1 full credit)</a:t>
          </a:r>
          <a:endParaRPr lang="en-US" sz="2200" b="0" dirty="0"/>
        </a:p>
      </dgm:t>
    </dgm:pt>
    <dgm:pt modelId="{73180386-D4F8-4BF6-94E9-EABFE1280C75}" type="parTrans" cxnId="{02D23DFB-C9FE-42A9-9F15-E402A903DB2F}">
      <dgm:prSet/>
      <dgm:spPr/>
      <dgm:t>
        <a:bodyPr/>
        <a:lstStyle/>
        <a:p>
          <a:endParaRPr lang="en-US"/>
        </a:p>
      </dgm:t>
    </dgm:pt>
    <dgm:pt modelId="{76F5F77B-D270-485C-8768-1ABC59558844}" type="sibTrans" cxnId="{02D23DFB-C9FE-42A9-9F15-E402A903DB2F}">
      <dgm:prSet/>
      <dgm:spPr/>
      <dgm:t>
        <a:bodyPr/>
        <a:lstStyle/>
        <a:p>
          <a:endParaRPr lang="en-US"/>
        </a:p>
      </dgm:t>
    </dgm:pt>
    <dgm:pt modelId="{2CDD0D28-CBDB-4F6D-AD19-792C0279428C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sz="2400" dirty="0"/>
        </a:p>
      </dgm:t>
    </dgm:pt>
    <dgm:pt modelId="{8929D507-A75E-400E-986B-4D953BAC62A8}" type="parTrans" cxnId="{927BA25C-13DB-4A8E-BAE5-1CD98137F12F}">
      <dgm:prSet/>
      <dgm:spPr/>
      <dgm:t>
        <a:bodyPr/>
        <a:lstStyle/>
        <a:p>
          <a:endParaRPr lang="en-US"/>
        </a:p>
      </dgm:t>
    </dgm:pt>
    <dgm:pt modelId="{0908FB21-A9EA-480F-B2F8-0C577B933BB2}" type="sibTrans" cxnId="{927BA25C-13DB-4A8E-BAE5-1CD98137F12F}">
      <dgm:prSet/>
      <dgm:spPr/>
      <dgm:t>
        <a:bodyPr/>
        <a:lstStyle/>
        <a:p>
          <a:endParaRPr lang="en-US"/>
        </a:p>
      </dgm:t>
    </dgm:pt>
    <dgm:pt modelId="{1EBA4899-3B3C-443D-97CD-5B982DF25217}">
      <dgm:prSet phldrT="[Text]" custT="1"/>
      <dgm:spPr/>
      <dgm:t>
        <a:bodyPr/>
        <a:lstStyle/>
        <a:p>
          <a:r>
            <a:rPr lang="en-US" sz="2000" dirty="0" smtClean="0"/>
            <a:t>Semester 2 (Jan-May): 80  (B)</a:t>
          </a:r>
          <a:endParaRPr lang="en-US" sz="2000" dirty="0"/>
        </a:p>
      </dgm:t>
    </dgm:pt>
    <dgm:pt modelId="{1C131CA7-B526-4E03-B959-BA139F29FFB0}" type="parTrans" cxnId="{18EB9B29-7D7F-4161-BE38-73DA0EEDEC6C}">
      <dgm:prSet/>
      <dgm:spPr/>
    </dgm:pt>
    <dgm:pt modelId="{94B28111-6BAF-4433-8C10-069C2A430660}" type="sibTrans" cxnId="{18EB9B29-7D7F-4161-BE38-73DA0EEDEC6C}">
      <dgm:prSet/>
      <dgm:spPr/>
    </dgm:pt>
    <dgm:pt modelId="{A3578749-A4C2-4BD5-92A9-47AA304542DA}">
      <dgm:prSet phldrT="[Text]" custT="1"/>
      <dgm:spPr/>
      <dgm:t>
        <a:bodyPr/>
        <a:lstStyle/>
        <a:p>
          <a:r>
            <a:rPr lang="en-US" sz="2200" dirty="0" smtClean="0"/>
            <a:t> </a:t>
          </a:r>
          <a:r>
            <a:rPr lang="en-US" sz="2400" dirty="0" smtClean="0"/>
            <a:t>*No Yearly Average</a:t>
          </a:r>
          <a:endParaRPr lang="en-US" sz="2200" dirty="0"/>
        </a:p>
      </dgm:t>
    </dgm:pt>
    <dgm:pt modelId="{2C3563D7-EB82-4675-9E58-B778584B2441}" type="parTrans" cxnId="{39CB4451-10FF-42A5-B4E8-F9EF8B0B673A}">
      <dgm:prSet/>
      <dgm:spPr/>
    </dgm:pt>
    <dgm:pt modelId="{D0D77A16-2A85-40E2-8BA4-7F2E601B198C}" type="sibTrans" cxnId="{39CB4451-10FF-42A5-B4E8-F9EF8B0B673A}">
      <dgm:prSet/>
      <dgm:spPr/>
    </dgm:pt>
    <dgm:pt modelId="{1F830FD9-2543-42D3-9974-C5429A6D878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400" b="0" u="none" dirty="0" smtClean="0"/>
            <a:t>*Yearly Ave:   70  (C)</a:t>
          </a:r>
          <a:endParaRPr lang="en-US" sz="2400" b="0" u="none" dirty="0"/>
        </a:p>
      </dgm:t>
    </dgm:pt>
    <dgm:pt modelId="{BDE090B4-ECF9-45CA-ADAB-6D2548F3BCA1}" type="parTrans" cxnId="{E3C3C680-6761-4991-8C36-C498515686BF}">
      <dgm:prSet/>
      <dgm:spPr/>
    </dgm:pt>
    <dgm:pt modelId="{C960733F-3404-4DB2-9DE7-51D0BA47CA96}" type="sibTrans" cxnId="{E3C3C680-6761-4991-8C36-C498515686BF}">
      <dgm:prSet/>
      <dgm:spPr/>
    </dgm:pt>
    <dgm:pt modelId="{888F5F95-C717-4197-8B1D-C0967590B87E}" type="pres">
      <dgm:prSet presAssocID="{FEC813CA-43AA-4A68-9C5B-93090235CB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69CAA6-7622-4A89-AE82-35D49FB666C9}" type="pres">
      <dgm:prSet presAssocID="{E069CD6C-627C-4A0F-99F3-CBEA1A6CAE7A}" presName="composite" presStyleCnt="0"/>
      <dgm:spPr/>
      <dgm:t>
        <a:bodyPr/>
        <a:lstStyle/>
        <a:p>
          <a:endParaRPr lang="en-US"/>
        </a:p>
      </dgm:t>
    </dgm:pt>
    <dgm:pt modelId="{CF1D60D0-D31A-4AB4-8068-58461D95F5BA}" type="pres">
      <dgm:prSet presAssocID="{E069CD6C-627C-4A0F-99F3-CBEA1A6CAE7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6C0F8-5BC1-430F-BC78-E40305604D36}" type="pres">
      <dgm:prSet presAssocID="{E069CD6C-627C-4A0F-99F3-CBEA1A6CAE7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69209-4EBA-43FA-832E-2B8F45A2BBA3}" type="pres">
      <dgm:prSet presAssocID="{17B714EF-07B7-4C4C-B7C8-C810866C7FEC}" presName="space" presStyleCnt="0"/>
      <dgm:spPr/>
      <dgm:t>
        <a:bodyPr/>
        <a:lstStyle/>
        <a:p>
          <a:endParaRPr lang="en-US"/>
        </a:p>
      </dgm:t>
    </dgm:pt>
    <dgm:pt modelId="{39DAB9DA-127F-4DEB-A151-B74B1F542E1F}" type="pres">
      <dgm:prSet presAssocID="{1712CE0B-E9AC-4D58-BE28-93DA441EA569}" presName="composite" presStyleCnt="0"/>
      <dgm:spPr/>
      <dgm:t>
        <a:bodyPr/>
        <a:lstStyle/>
        <a:p>
          <a:endParaRPr lang="en-US"/>
        </a:p>
      </dgm:t>
    </dgm:pt>
    <dgm:pt modelId="{E53506C4-1BEE-40EF-BBED-F270BF73FC74}" type="pres">
      <dgm:prSet presAssocID="{1712CE0B-E9AC-4D58-BE28-93DA441EA5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60E0D-5929-47A6-B2CD-72B15E0A30F1}" type="pres">
      <dgm:prSet presAssocID="{1712CE0B-E9AC-4D58-BE28-93DA441EA5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BA25C-13DB-4A8E-BAE5-1CD98137F12F}" srcId="{E069CD6C-627C-4A0F-99F3-CBEA1A6CAE7A}" destId="{2CDD0D28-CBDB-4F6D-AD19-792C0279428C}" srcOrd="2" destOrd="0" parTransId="{8929D507-A75E-400E-986B-4D953BAC62A8}" sibTransId="{0908FB21-A9EA-480F-B2F8-0C577B933BB2}"/>
    <dgm:cxn modelId="{92020DB3-AF57-43A1-ADCB-AC35C43D31E2}" type="presOf" srcId="{E22948F7-6722-45EF-8598-BC36ACB6C82A}" destId="{C3260E0D-5929-47A6-B2CD-72B15E0A30F1}" srcOrd="0" destOrd="0" presId="urn:microsoft.com/office/officeart/2005/8/layout/hList1"/>
    <dgm:cxn modelId="{708106BA-4FF1-4352-8CFB-5756309260C3}" srcId="{FEC813CA-43AA-4A68-9C5B-93090235CB06}" destId="{1712CE0B-E9AC-4D58-BE28-93DA441EA569}" srcOrd="1" destOrd="0" parTransId="{D0B5FB71-C2BF-4EBA-872F-37E702AF9ECA}" sibTransId="{EDAC9C95-DCF1-418A-B7BA-691A86A7F512}"/>
    <dgm:cxn modelId="{6292066A-804D-4F3C-893D-EED48F88150C}" srcId="{1712CE0B-E9AC-4D58-BE28-93DA441EA569}" destId="{659EAA37-CB74-4938-8698-C1F43E1077F8}" srcOrd="3" destOrd="0" parTransId="{143728D0-08E9-4AF8-A2D7-3A8BB240FC64}" sibTransId="{36EFCF0C-1B83-4D43-914C-80CF52F31756}"/>
    <dgm:cxn modelId="{DDB6F0F4-3AB0-48C9-8EEE-0CB9CA27E54D}" type="presOf" srcId="{1F137CED-3907-4D68-BFB7-2F0E66632989}" destId="{D836C0F8-5BC1-430F-BC78-E40305604D36}" srcOrd="0" destOrd="3" presId="urn:microsoft.com/office/officeart/2005/8/layout/hList1"/>
    <dgm:cxn modelId="{39CB4451-10FF-42A5-B4E8-F9EF8B0B673A}" srcId="{1712CE0B-E9AC-4D58-BE28-93DA441EA569}" destId="{A3578749-A4C2-4BD5-92A9-47AA304542DA}" srcOrd="2" destOrd="0" parTransId="{2C3563D7-EB82-4675-9E58-B778584B2441}" sibTransId="{D0D77A16-2A85-40E2-8BA4-7F2E601B198C}"/>
    <dgm:cxn modelId="{DC4362F2-2C67-4508-B323-1921AD62C127}" type="presOf" srcId="{FEC813CA-43AA-4A68-9C5B-93090235CB06}" destId="{888F5F95-C717-4197-8B1D-C0967590B87E}" srcOrd="0" destOrd="0" presId="urn:microsoft.com/office/officeart/2005/8/layout/hList1"/>
    <dgm:cxn modelId="{9882750F-3BAE-4A62-B814-C70E41ABF62C}" type="presOf" srcId="{659EAA37-CB74-4938-8698-C1F43E1077F8}" destId="{C3260E0D-5929-47A6-B2CD-72B15E0A30F1}" srcOrd="0" destOrd="3" presId="urn:microsoft.com/office/officeart/2005/8/layout/hList1"/>
    <dgm:cxn modelId="{3CD180A2-C952-4428-A54A-F7E529627959}" srcId="{E069CD6C-627C-4A0F-99F3-CBEA1A6CAE7A}" destId="{B405EFD3-9CF7-4B06-89DF-F6E45C9AC8BA}" srcOrd="0" destOrd="0" parTransId="{ED010743-99D1-48A4-A661-4451325157BF}" sibTransId="{18B020AD-8822-416D-8E33-8CE853D99F12}"/>
    <dgm:cxn modelId="{18EB9B29-7D7F-4161-BE38-73DA0EEDEC6C}" srcId="{1712CE0B-E9AC-4D58-BE28-93DA441EA569}" destId="{1EBA4899-3B3C-443D-97CD-5B982DF25217}" srcOrd="1" destOrd="0" parTransId="{1C131CA7-B526-4E03-B959-BA139F29FFB0}" sibTransId="{94B28111-6BAF-4433-8C10-069C2A430660}"/>
    <dgm:cxn modelId="{E3C3C680-6761-4991-8C36-C498515686BF}" srcId="{E069CD6C-627C-4A0F-99F3-CBEA1A6CAE7A}" destId="{1F830FD9-2543-42D3-9974-C5429A6D8783}" srcOrd="1" destOrd="0" parTransId="{BDE090B4-ECF9-45CA-ADAB-6D2548F3BCA1}" sibTransId="{C960733F-3404-4DB2-9DE7-51D0BA47CA96}"/>
    <dgm:cxn modelId="{501D46F3-4732-4937-9C5A-35FFDD3985BB}" type="presOf" srcId="{A3578749-A4C2-4BD5-92A9-47AA304542DA}" destId="{C3260E0D-5929-47A6-B2CD-72B15E0A30F1}" srcOrd="0" destOrd="2" presId="urn:microsoft.com/office/officeart/2005/8/layout/hList1"/>
    <dgm:cxn modelId="{C543582F-5B84-4FDB-A7B1-BEDC1492939C}" type="presOf" srcId="{1EBA4899-3B3C-443D-97CD-5B982DF25217}" destId="{C3260E0D-5929-47A6-B2CD-72B15E0A30F1}" srcOrd="0" destOrd="1" presId="urn:microsoft.com/office/officeart/2005/8/layout/hList1"/>
    <dgm:cxn modelId="{F7BA2993-7834-44B4-B23E-2A7720D26847}" srcId="{FEC813CA-43AA-4A68-9C5B-93090235CB06}" destId="{E069CD6C-627C-4A0F-99F3-CBEA1A6CAE7A}" srcOrd="0" destOrd="0" parTransId="{CE4DC259-4C2E-4655-98A1-FBA91F363C15}" sibTransId="{17B714EF-07B7-4C4C-B7C8-C810866C7FEC}"/>
    <dgm:cxn modelId="{D0568FEE-E408-4363-9284-CF9697537D99}" srcId="{1712CE0B-E9AC-4D58-BE28-93DA441EA569}" destId="{E22948F7-6722-45EF-8598-BC36ACB6C82A}" srcOrd="0" destOrd="0" parTransId="{C2DA5C45-30F4-4A02-8D27-A3A88C9C77BB}" sibTransId="{16960067-DDBF-4495-833E-48CC1819C9F7}"/>
    <dgm:cxn modelId="{520F0163-7886-4073-B34D-C4CF0D9BE9A7}" type="presOf" srcId="{1712CE0B-E9AC-4D58-BE28-93DA441EA569}" destId="{E53506C4-1BEE-40EF-BBED-F270BF73FC74}" srcOrd="0" destOrd="0" presId="urn:microsoft.com/office/officeart/2005/8/layout/hList1"/>
    <dgm:cxn modelId="{02D23DFB-C9FE-42A9-9F15-E402A903DB2F}" srcId="{E069CD6C-627C-4A0F-99F3-CBEA1A6CAE7A}" destId="{1F137CED-3907-4D68-BFB7-2F0E66632989}" srcOrd="3" destOrd="0" parTransId="{73180386-D4F8-4BF6-94E9-EABFE1280C75}" sibTransId="{76F5F77B-D270-485C-8768-1ABC59558844}"/>
    <dgm:cxn modelId="{7DB2E2EE-DCE6-4F35-8910-E929D9112525}" type="presOf" srcId="{B405EFD3-9CF7-4B06-89DF-F6E45C9AC8BA}" destId="{D836C0F8-5BC1-430F-BC78-E40305604D36}" srcOrd="0" destOrd="0" presId="urn:microsoft.com/office/officeart/2005/8/layout/hList1"/>
    <dgm:cxn modelId="{163EE942-8BB0-4795-8918-B24215220CEB}" type="presOf" srcId="{2CDD0D28-CBDB-4F6D-AD19-792C0279428C}" destId="{D836C0F8-5BC1-430F-BC78-E40305604D36}" srcOrd="0" destOrd="2" presId="urn:microsoft.com/office/officeart/2005/8/layout/hList1"/>
    <dgm:cxn modelId="{C53B8009-7A87-4A7C-926E-DE763076211B}" type="presOf" srcId="{E069CD6C-627C-4A0F-99F3-CBEA1A6CAE7A}" destId="{CF1D60D0-D31A-4AB4-8068-58461D95F5BA}" srcOrd="0" destOrd="0" presId="urn:microsoft.com/office/officeart/2005/8/layout/hList1"/>
    <dgm:cxn modelId="{E0D43219-E5DE-48B2-ADA4-612CB3DB2858}" type="presOf" srcId="{1F830FD9-2543-42D3-9974-C5429A6D8783}" destId="{D836C0F8-5BC1-430F-BC78-E40305604D36}" srcOrd="0" destOrd="1" presId="urn:microsoft.com/office/officeart/2005/8/layout/hList1"/>
    <dgm:cxn modelId="{BFAC2AED-F482-4091-B4AB-F050530EF3D8}" type="presParOf" srcId="{888F5F95-C717-4197-8B1D-C0967590B87E}" destId="{C269CAA6-7622-4A89-AE82-35D49FB666C9}" srcOrd="0" destOrd="0" presId="urn:microsoft.com/office/officeart/2005/8/layout/hList1"/>
    <dgm:cxn modelId="{77137DA6-345C-4322-8059-1BA4BB3F1128}" type="presParOf" srcId="{C269CAA6-7622-4A89-AE82-35D49FB666C9}" destId="{CF1D60D0-D31A-4AB4-8068-58461D95F5BA}" srcOrd="0" destOrd="0" presId="urn:microsoft.com/office/officeart/2005/8/layout/hList1"/>
    <dgm:cxn modelId="{8AECA815-581B-461E-A0CC-599E54B68ECE}" type="presParOf" srcId="{C269CAA6-7622-4A89-AE82-35D49FB666C9}" destId="{D836C0F8-5BC1-430F-BC78-E40305604D36}" srcOrd="1" destOrd="0" presId="urn:microsoft.com/office/officeart/2005/8/layout/hList1"/>
    <dgm:cxn modelId="{9AFBD64B-BD33-4602-B840-68F446399EDF}" type="presParOf" srcId="{888F5F95-C717-4197-8B1D-C0967590B87E}" destId="{67569209-4EBA-43FA-832E-2B8F45A2BBA3}" srcOrd="1" destOrd="0" presId="urn:microsoft.com/office/officeart/2005/8/layout/hList1"/>
    <dgm:cxn modelId="{02EE6387-0D50-47E7-9DC1-468D1233177F}" type="presParOf" srcId="{888F5F95-C717-4197-8B1D-C0967590B87E}" destId="{39DAB9DA-127F-4DEB-A151-B74B1F542E1F}" srcOrd="2" destOrd="0" presId="urn:microsoft.com/office/officeart/2005/8/layout/hList1"/>
    <dgm:cxn modelId="{5727C431-8431-4F2B-A85C-8C9D0EC48B7D}" type="presParOf" srcId="{39DAB9DA-127F-4DEB-A151-B74B1F542E1F}" destId="{E53506C4-1BEE-40EF-BBED-F270BF73FC74}" srcOrd="0" destOrd="0" presId="urn:microsoft.com/office/officeart/2005/8/layout/hList1"/>
    <dgm:cxn modelId="{1F597D65-2D43-49DA-8A89-E6A70F3870CE}" type="presParOf" srcId="{39DAB9DA-127F-4DEB-A151-B74B1F542E1F}" destId="{C3260E0D-5929-47A6-B2CD-72B15E0A30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EF332-D5C4-42CE-A397-DD282C89D20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D216A9-B088-4374-9A7D-6C2E4D54DC81}">
      <dgm:prSet/>
      <dgm:spPr/>
      <dgm:t>
        <a:bodyPr/>
        <a:lstStyle/>
        <a:p>
          <a:pPr algn="ctr" rtl="0"/>
          <a:r>
            <a:rPr lang="en-US" dirty="0" smtClean="0"/>
            <a:t>Seniors (12</a:t>
          </a:r>
          <a:r>
            <a:rPr lang="en-US" baseline="30000" dirty="0" smtClean="0"/>
            <a:t>th</a:t>
          </a:r>
          <a:r>
            <a:rPr lang="en-US" dirty="0" smtClean="0"/>
            <a:t> Grade): </a:t>
          </a:r>
        </a:p>
        <a:p>
          <a:pPr algn="ctr" rtl="0"/>
          <a:r>
            <a:rPr lang="en-US" dirty="0" smtClean="0"/>
            <a:t>17.0 or more credits</a:t>
          </a:r>
          <a:endParaRPr lang="en-US" dirty="0"/>
        </a:p>
      </dgm:t>
    </dgm:pt>
    <dgm:pt modelId="{4A82BB7F-BAC5-4E83-8E0A-F67A1A0D36A3}" type="parTrans" cxnId="{B14F7939-1A86-49D1-B769-65CCD4CFBBC8}">
      <dgm:prSet/>
      <dgm:spPr/>
      <dgm:t>
        <a:bodyPr/>
        <a:lstStyle/>
        <a:p>
          <a:endParaRPr lang="en-US"/>
        </a:p>
      </dgm:t>
    </dgm:pt>
    <dgm:pt modelId="{D7879C5B-3280-467C-BD87-306617DBA116}" type="sibTrans" cxnId="{B14F7939-1A86-49D1-B769-65CCD4CFBBC8}">
      <dgm:prSet/>
      <dgm:spPr/>
      <dgm:t>
        <a:bodyPr/>
        <a:lstStyle/>
        <a:p>
          <a:endParaRPr lang="en-US"/>
        </a:p>
      </dgm:t>
    </dgm:pt>
    <dgm:pt modelId="{EC147FB1-9FBB-4022-BDDB-364996C32345}">
      <dgm:prSet/>
      <dgm:spPr/>
      <dgm:t>
        <a:bodyPr/>
        <a:lstStyle/>
        <a:p>
          <a:pPr algn="ctr" rtl="0"/>
          <a:r>
            <a:rPr lang="en-US" dirty="0" smtClean="0"/>
            <a:t>Juniors (11</a:t>
          </a:r>
          <a:r>
            <a:rPr lang="en-US" baseline="30000" dirty="0" smtClean="0"/>
            <a:t>th</a:t>
          </a:r>
          <a:r>
            <a:rPr lang="en-US" dirty="0" smtClean="0"/>
            <a:t> Grade):</a:t>
          </a:r>
        </a:p>
        <a:p>
          <a:pPr algn="ctr" rtl="0"/>
          <a:r>
            <a:rPr lang="en-US" dirty="0" smtClean="0"/>
            <a:t>11.0 – 16.5 credits</a:t>
          </a:r>
          <a:endParaRPr lang="en-US" dirty="0"/>
        </a:p>
      </dgm:t>
    </dgm:pt>
    <dgm:pt modelId="{18D4C1C3-92B0-4AD3-8AF3-57CFA5AF2726}" type="parTrans" cxnId="{787727AB-CDE8-4702-AF5C-5BA100EBD377}">
      <dgm:prSet/>
      <dgm:spPr/>
      <dgm:t>
        <a:bodyPr/>
        <a:lstStyle/>
        <a:p>
          <a:endParaRPr lang="en-US"/>
        </a:p>
      </dgm:t>
    </dgm:pt>
    <dgm:pt modelId="{CD83DFE4-5838-4713-B443-DC03397868A1}" type="sibTrans" cxnId="{787727AB-CDE8-4702-AF5C-5BA100EBD377}">
      <dgm:prSet/>
      <dgm:spPr/>
      <dgm:t>
        <a:bodyPr/>
        <a:lstStyle/>
        <a:p>
          <a:endParaRPr lang="en-US"/>
        </a:p>
      </dgm:t>
    </dgm:pt>
    <dgm:pt modelId="{E5A5BDC9-E6A5-45FD-A7F2-737285D4B12C}">
      <dgm:prSet/>
      <dgm:spPr/>
      <dgm:t>
        <a:bodyPr/>
        <a:lstStyle/>
        <a:p>
          <a:pPr algn="ctr" rtl="0"/>
          <a:r>
            <a:rPr lang="en-US" dirty="0" smtClean="0"/>
            <a:t>Freshmen (9</a:t>
          </a:r>
          <a:r>
            <a:rPr lang="en-US" baseline="30000" dirty="0" smtClean="0"/>
            <a:t>th</a:t>
          </a:r>
          <a:r>
            <a:rPr lang="en-US" dirty="0" smtClean="0"/>
            <a:t> Grade): </a:t>
          </a:r>
        </a:p>
        <a:p>
          <a:pPr algn="ctr" rtl="0"/>
          <a:r>
            <a:rPr lang="en-US" dirty="0" smtClean="0"/>
            <a:t>0 – 4.5 credits</a:t>
          </a:r>
          <a:endParaRPr lang="en-US" dirty="0"/>
        </a:p>
      </dgm:t>
    </dgm:pt>
    <dgm:pt modelId="{42831F7A-F5C9-4F1A-B1B8-616ACD3A0985}" type="parTrans" cxnId="{BB04847A-EEBE-4080-BC8A-894AEAD5CB71}">
      <dgm:prSet/>
      <dgm:spPr/>
      <dgm:t>
        <a:bodyPr/>
        <a:lstStyle/>
        <a:p>
          <a:endParaRPr lang="en-US"/>
        </a:p>
      </dgm:t>
    </dgm:pt>
    <dgm:pt modelId="{68E38164-714E-4047-A632-958DAD3831DA}" type="sibTrans" cxnId="{BB04847A-EEBE-4080-BC8A-894AEAD5CB71}">
      <dgm:prSet/>
      <dgm:spPr/>
      <dgm:t>
        <a:bodyPr/>
        <a:lstStyle/>
        <a:p>
          <a:endParaRPr lang="en-US"/>
        </a:p>
      </dgm:t>
    </dgm:pt>
    <dgm:pt modelId="{6DA4AB88-CCD8-4694-9568-EFB0561F0040}">
      <dgm:prSet/>
      <dgm:spPr/>
      <dgm:t>
        <a:bodyPr/>
        <a:lstStyle/>
        <a:p>
          <a:pPr algn="ctr" rtl="0"/>
          <a:r>
            <a:rPr lang="en-US" dirty="0" smtClean="0"/>
            <a:t>Sophomores (10</a:t>
          </a:r>
          <a:r>
            <a:rPr lang="en-US" baseline="30000" dirty="0" smtClean="0"/>
            <a:t>th</a:t>
          </a:r>
          <a:r>
            <a:rPr lang="en-US" dirty="0" smtClean="0"/>
            <a:t> Grade): </a:t>
          </a:r>
        </a:p>
        <a:p>
          <a:pPr algn="ctr" rtl="0"/>
          <a:r>
            <a:rPr lang="en-US" dirty="0" smtClean="0"/>
            <a:t>5.0 – 10.5 credits</a:t>
          </a:r>
          <a:endParaRPr lang="en-US" dirty="0"/>
        </a:p>
      </dgm:t>
    </dgm:pt>
    <dgm:pt modelId="{26E29168-C5A6-4255-955A-B391D0A97053}" type="parTrans" cxnId="{F8EE9031-6592-4B96-9059-A3DDED8B57D6}">
      <dgm:prSet/>
      <dgm:spPr/>
      <dgm:t>
        <a:bodyPr/>
        <a:lstStyle/>
        <a:p>
          <a:endParaRPr lang="en-US"/>
        </a:p>
      </dgm:t>
    </dgm:pt>
    <dgm:pt modelId="{B8FC7810-119F-4B25-8B26-E030567FBC8C}" type="sibTrans" cxnId="{F8EE9031-6592-4B96-9059-A3DDED8B57D6}">
      <dgm:prSet/>
      <dgm:spPr/>
      <dgm:t>
        <a:bodyPr/>
        <a:lstStyle/>
        <a:p>
          <a:endParaRPr lang="en-US"/>
        </a:p>
      </dgm:t>
    </dgm:pt>
    <dgm:pt modelId="{EDE9E036-84A7-46B8-8E66-FDBE7B7011F3}" type="pres">
      <dgm:prSet presAssocID="{9DFEF332-D5C4-42CE-A397-DD282C89D2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1D4D0D-3CAD-4B87-B501-FFCF05F7D8D4}" type="pres">
      <dgm:prSet presAssocID="{9DFEF332-D5C4-42CE-A397-DD282C89D204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EDBCD21-4A08-46C3-913F-0FD563F29327}" type="pres">
      <dgm:prSet presAssocID="{9DFEF332-D5C4-42CE-A397-DD282C89D20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00871-7E08-43F3-9A8D-D6CFF76F86E3}" type="pres">
      <dgm:prSet presAssocID="{9DFEF332-D5C4-42CE-A397-DD282C89D20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73FC0-0071-4DB6-903B-726D500D8472}" type="pres">
      <dgm:prSet presAssocID="{9DFEF332-D5C4-42CE-A397-DD282C89D20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EADC7-6A34-4E74-BB6F-8A6FBB754850}" type="pres">
      <dgm:prSet presAssocID="{9DFEF332-D5C4-42CE-A397-DD282C89D20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B9CC7-542D-4B2B-8E3B-C4A060D5E70F}" type="pres">
      <dgm:prSet presAssocID="{9DFEF332-D5C4-42CE-A397-DD282C89D204}" presName="FourConn_1-2" presStyleLbl="fgAccFollowNode1" presStyleIdx="0" presStyleCnt="3" custAng="10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46399-FFE9-4D89-A15F-D53B58944BFA}" type="pres">
      <dgm:prSet presAssocID="{9DFEF332-D5C4-42CE-A397-DD282C89D204}" presName="FourConn_2-3" presStyleLbl="fgAccFollowNode1" presStyleIdx="1" presStyleCnt="3" custAng="10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5FF42-E977-48BE-809B-2569A744643C}" type="pres">
      <dgm:prSet presAssocID="{9DFEF332-D5C4-42CE-A397-DD282C89D204}" presName="FourConn_3-4" presStyleLbl="fgAccFollowNode1" presStyleIdx="2" presStyleCnt="3" custAng="10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C3BF5-F65E-4DD5-9FB4-13AFE5A90A63}" type="pres">
      <dgm:prSet presAssocID="{9DFEF332-D5C4-42CE-A397-DD282C89D20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A7D2B-AECC-4F47-8D74-50F45F3B516D}" type="pres">
      <dgm:prSet presAssocID="{9DFEF332-D5C4-42CE-A397-DD282C89D20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A8F9D-DAEE-4F2E-A6CD-6ACD5C989098}" type="pres">
      <dgm:prSet presAssocID="{9DFEF332-D5C4-42CE-A397-DD282C89D20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423AC-D5D5-4589-8F4D-A7D0C080C396}" type="pres">
      <dgm:prSet presAssocID="{9DFEF332-D5C4-42CE-A397-DD282C89D20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B9053-347E-4893-A0B0-AB3A96173B68}" type="presOf" srcId="{FFD216A9-B088-4374-9A7D-6C2E4D54DC81}" destId="{4FBC3BF5-F65E-4DD5-9FB4-13AFE5A90A63}" srcOrd="1" destOrd="0" presId="urn:microsoft.com/office/officeart/2005/8/layout/vProcess5"/>
    <dgm:cxn modelId="{7C00EF8C-EA5D-4F59-919A-C88FD5D47D1B}" type="presOf" srcId="{EC147FB1-9FBB-4022-BDDB-364996C32345}" destId="{BD800871-7E08-43F3-9A8D-D6CFF76F86E3}" srcOrd="0" destOrd="0" presId="urn:microsoft.com/office/officeart/2005/8/layout/vProcess5"/>
    <dgm:cxn modelId="{B14F7939-1A86-49D1-B769-65CCD4CFBBC8}" srcId="{9DFEF332-D5C4-42CE-A397-DD282C89D204}" destId="{FFD216A9-B088-4374-9A7D-6C2E4D54DC81}" srcOrd="0" destOrd="0" parTransId="{4A82BB7F-BAC5-4E83-8E0A-F67A1A0D36A3}" sibTransId="{D7879C5B-3280-467C-BD87-306617DBA116}"/>
    <dgm:cxn modelId="{4B5B50BE-1372-4FD5-B656-B3AD2D58D9D9}" type="presOf" srcId="{D7879C5B-3280-467C-BD87-306617DBA116}" destId="{314B9CC7-542D-4B2B-8E3B-C4A060D5E70F}" srcOrd="0" destOrd="0" presId="urn:microsoft.com/office/officeart/2005/8/layout/vProcess5"/>
    <dgm:cxn modelId="{6540B0E2-37F9-4518-B0FC-5B79F093F052}" type="presOf" srcId="{B8FC7810-119F-4B25-8B26-E030567FBC8C}" destId="{DB05FF42-E977-48BE-809B-2569A744643C}" srcOrd="0" destOrd="0" presId="urn:microsoft.com/office/officeart/2005/8/layout/vProcess5"/>
    <dgm:cxn modelId="{BB04847A-EEBE-4080-BC8A-894AEAD5CB71}" srcId="{9DFEF332-D5C4-42CE-A397-DD282C89D204}" destId="{E5A5BDC9-E6A5-45FD-A7F2-737285D4B12C}" srcOrd="3" destOrd="0" parTransId="{42831F7A-F5C9-4F1A-B1B8-616ACD3A0985}" sibTransId="{68E38164-714E-4047-A632-958DAD3831DA}"/>
    <dgm:cxn modelId="{CF378B5F-A25A-4258-A1EC-CA4DFD9FC44B}" type="presOf" srcId="{6DA4AB88-CCD8-4694-9568-EFB0561F0040}" destId="{7D273FC0-0071-4DB6-903B-726D500D8472}" srcOrd="0" destOrd="0" presId="urn:microsoft.com/office/officeart/2005/8/layout/vProcess5"/>
    <dgm:cxn modelId="{F8EE9031-6592-4B96-9059-A3DDED8B57D6}" srcId="{9DFEF332-D5C4-42CE-A397-DD282C89D204}" destId="{6DA4AB88-CCD8-4694-9568-EFB0561F0040}" srcOrd="2" destOrd="0" parTransId="{26E29168-C5A6-4255-955A-B391D0A97053}" sibTransId="{B8FC7810-119F-4B25-8B26-E030567FBC8C}"/>
    <dgm:cxn modelId="{C94F0BAE-EFB7-4449-B580-664DDE6C205D}" type="presOf" srcId="{FFD216A9-B088-4374-9A7D-6C2E4D54DC81}" destId="{DEDBCD21-4A08-46C3-913F-0FD563F29327}" srcOrd="0" destOrd="0" presId="urn:microsoft.com/office/officeart/2005/8/layout/vProcess5"/>
    <dgm:cxn modelId="{F19DC9DE-AD16-4452-97F1-4825756496E3}" type="presOf" srcId="{6DA4AB88-CCD8-4694-9568-EFB0561F0040}" destId="{C85A8F9D-DAEE-4F2E-A6CD-6ACD5C989098}" srcOrd="1" destOrd="0" presId="urn:microsoft.com/office/officeart/2005/8/layout/vProcess5"/>
    <dgm:cxn modelId="{65A110B5-BE45-4756-9844-D2D570600733}" type="presOf" srcId="{E5A5BDC9-E6A5-45FD-A7F2-737285D4B12C}" destId="{878423AC-D5D5-4589-8F4D-A7D0C080C396}" srcOrd="1" destOrd="0" presId="urn:microsoft.com/office/officeart/2005/8/layout/vProcess5"/>
    <dgm:cxn modelId="{6D1771DA-ADAA-4480-A12B-C151C63656DF}" type="presOf" srcId="{E5A5BDC9-E6A5-45FD-A7F2-737285D4B12C}" destId="{4C0EADC7-6A34-4E74-BB6F-8A6FBB754850}" srcOrd="0" destOrd="0" presId="urn:microsoft.com/office/officeart/2005/8/layout/vProcess5"/>
    <dgm:cxn modelId="{1D40593C-8D16-4F7A-8F90-1611838288F8}" type="presOf" srcId="{9DFEF332-D5C4-42CE-A397-DD282C89D204}" destId="{EDE9E036-84A7-46B8-8E66-FDBE7B7011F3}" srcOrd="0" destOrd="0" presId="urn:microsoft.com/office/officeart/2005/8/layout/vProcess5"/>
    <dgm:cxn modelId="{CF20D995-B256-403A-8226-D6305BA292FE}" type="presOf" srcId="{EC147FB1-9FBB-4022-BDDB-364996C32345}" destId="{196A7D2B-AECC-4F47-8D74-50F45F3B516D}" srcOrd="1" destOrd="0" presId="urn:microsoft.com/office/officeart/2005/8/layout/vProcess5"/>
    <dgm:cxn modelId="{787727AB-CDE8-4702-AF5C-5BA100EBD377}" srcId="{9DFEF332-D5C4-42CE-A397-DD282C89D204}" destId="{EC147FB1-9FBB-4022-BDDB-364996C32345}" srcOrd="1" destOrd="0" parTransId="{18D4C1C3-92B0-4AD3-8AF3-57CFA5AF2726}" sibTransId="{CD83DFE4-5838-4713-B443-DC03397868A1}"/>
    <dgm:cxn modelId="{2A379BFD-2CB1-48A6-97E2-F09BF046E22D}" type="presOf" srcId="{CD83DFE4-5838-4713-B443-DC03397868A1}" destId="{4BE46399-FFE9-4D89-A15F-D53B58944BFA}" srcOrd="0" destOrd="0" presId="urn:microsoft.com/office/officeart/2005/8/layout/vProcess5"/>
    <dgm:cxn modelId="{20A8BC3B-CEF8-4C61-B72A-4339DCE0C48A}" type="presParOf" srcId="{EDE9E036-84A7-46B8-8E66-FDBE7B7011F3}" destId="{FF1D4D0D-3CAD-4B87-B501-FFCF05F7D8D4}" srcOrd="0" destOrd="0" presId="urn:microsoft.com/office/officeart/2005/8/layout/vProcess5"/>
    <dgm:cxn modelId="{4DF6AB5D-20A4-4E68-9139-CF58BFBAFCE8}" type="presParOf" srcId="{EDE9E036-84A7-46B8-8E66-FDBE7B7011F3}" destId="{DEDBCD21-4A08-46C3-913F-0FD563F29327}" srcOrd="1" destOrd="0" presId="urn:microsoft.com/office/officeart/2005/8/layout/vProcess5"/>
    <dgm:cxn modelId="{42A286F4-EC3D-4E30-BA50-E5434E4DCA4F}" type="presParOf" srcId="{EDE9E036-84A7-46B8-8E66-FDBE7B7011F3}" destId="{BD800871-7E08-43F3-9A8D-D6CFF76F86E3}" srcOrd="2" destOrd="0" presId="urn:microsoft.com/office/officeart/2005/8/layout/vProcess5"/>
    <dgm:cxn modelId="{4DDAEC91-3D6B-40CF-98F8-C948E7A4DF45}" type="presParOf" srcId="{EDE9E036-84A7-46B8-8E66-FDBE7B7011F3}" destId="{7D273FC0-0071-4DB6-903B-726D500D8472}" srcOrd="3" destOrd="0" presId="urn:microsoft.com/office/officeart/2005/8/layout/vProcess5"/>
    <dgm:cxn modelId="{F5E8654A-463B-4BC1-A210-255BCB99D2BE}" type="presParOf" srcId="{EDE9E036-84A7-46B8-8E66-FDBE7B7011F3}" destId="{4C0EADC7-6A34-4E74-BB6F-8A6FBB754850}" srcOrd="4" destOrd="0" presId="urn:microsoft.com/office/officeart/2005/8/layout/vProcess5"/>
    <dgm:cxn modelId="{DA74975E-C544-458D-B890-9D7406E4009C}" type="presParOf" srcId="{EDE9E036-84A7-46B8-8E66-FDBE7B7011F3}" destId="{314B9CC7-542D-4B2B-8E3B-C4A060D5E70F}" srcOrd="5" destOrd="0" presId="urn:microsoft.com/office/officeart/2005/8/layout/vProcess5"/>
    <dgm:cxn modelId="{15EF594C-389E-4D2F-B43D-D310F8820872}" type="presParOf" srcId="{EDE9E036-84A7-46B8-8E66-FDBE7B7011F3}" destId="{4BE46399-FFE9-4D89-A15F-D53B58944BFA}" srcOrd="6" destOrd="0" presId="urn:microsoft.com/office/officeart/2005/8/layout/vProcess5"/>
    <dgm:cxn modelId="{2D2E006A-9134-4840-8786-6ACABD6026E1}" type="presParOf" srcId="{EDE9E036-84A7-46B8-8E66-FDBE7B7011F3}" destId="{DB05FF42-E977-48BE-809B-2569A744643C}" srcOrd="7" destOrd="0" presId="urn:microsoft.com/office/officeart/2005/8/layout/vProcess5"/>
    <dgm:cxn modelId="{ED2F2270-6562-4EF3-951B-3D505A79B75A}" type="presParOf" srcId="{EDE9E036-84A7-46B8-8E66-FDBE7B7011F3}" destId="{4FBC3BF5-F65E-4DD5-9FB4-13AFE5A90A63}" srcOrd="8" destOrd="0" presId="urn:microsoft.com/office/officeart/2005/8/layout/vProcess5"/>
    <dgm:cxn modelId="{44FDD11B-370E-40BF-B679-22391640883C}" type="presParOf" srcId="{EDE9E036-84A7-46B8-8E66-FDBE7B7011F3}" destId="{196A7D2B-AECC-4F47-8D74-50F45F3B516D}" srcOrd="9" destOrd="0" presId="urn:microsoft.com/office/officeart/2005/8/layout/vProcess5"/>
    <dgm:cxn modelId="{577C1E91-804A-403A-AC5C-2A3B25E4C339}" type="presParOf" srcId="{EDE9E036-84A7-46B8-8E66-FDBE7B7011F3}" destId="{C85A8F9D-DAEE-4F2E-A6CD-6ACD5C989098}" srcOrd="10" destOrd="0" presId="urn:microsoft.com/office/officeart/2005/8/layout/vProcess5"/>
    <dgm:cxn modelId="{805DD2E6-CCB0-43FF-9967-7B84E716F8FB}" type="presParOf" srcId="{EDE9E036-84A7-46B8-8E66-FDBE7B7011F3}" destId="{878423AC-D5D5-4589-8F4D-A7D0C080C39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 smtClean="0"/>
            <a:t> GA State </a:t>
          </a:r>
          <a:endParaRPr lang="en-US" sz="2400" dirty="0"/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8EC844F9-02DE-4823-9049-09269A159ABD}">
      <dgm:prSet phldrT="[Text]" custT="1"/>
      <dgm:spPr/>
      <dgm:t>
        <a:bodyPr/>
        <a:lstStyle/>
        <a:p>
          <a:r>
            <a:rPr lang="en-US" sz="2400" smtClean="0"/>
            <a:t>GA College</a:t>
          </a:r>
          <a:endParaRPr lang="en-US" sz="2400" dirty="0"/>
        </a:p>
      </dgm:t>
    </dgm:pt>
    <dgm:pt modelId="{B1EF9A3A-BBEE-4EFA-9911-744223E72638}" type="parTrans" cxnId="{7C6ADABB-824A-4981-A39B-6A36DBC2EE24}">
      <dgm:prSet/>
      <dgm:spPr/>
      <dgm:t>
        <a:bodyPr/>
        <a:lstStyle/>
        <a:p>
          <a:endParaRPr lang="en-US"/>
        </a:p>
      </dgm:t>
    </dgm:pt>
    <dgm:pt modelId="{ABF2C073-8AC2-47D6-AC9F-36B53E5F1BBE}" type="sibTrans" cxnId="{7C6ADABB-824A-4981-A39B-6A36DBC2EE24}">
      <dgm:prSet/>
      <dgm:spPr/>
      <dgm:t>
        <a:bodyPr/>
        <a:lstStyle/>
        <a:p>
          <a:endParaRPr lang="en-US"/>
        </a:p>
      </dgm:t>
    </dgm:pt>
    <dgm:pt modelId="{575B2C53-85A6-448D-AAB2-CCA82CDD291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</a:t>
          </a:r>
          <a:r>
            <a:rPr lang="en-US" sz="1300" b="1" dirty="0" smtClean="0"/>
            <a:t>3.58 (high “B”)</a:t>
          </a:r>
          <a:endParaRPr lang="en-US" sz="1300" b="1" dirty="0"/>
        </a:p>
      </dgm:t>
    </dgm:pt>
    <dgm:pt modelId="{F20002D0-BB22-49D1-B86C-1CA39E003E44}" type="parTrans" cxnId="{F2A25967-5F02-4CF0-A75D-5B4EEF09696B}">
      <dgm:prSet/>
      <dgm:spPr/>
      <dgm:t>
        <a:bodyPr/>
        <a:lstStyle/>
        <a:p>
          <a:endParaRPr lang="en-US"/>
        </a:p>
      </dgm:t>
    </dgm:pt>
    <dgm:pt modelId="{C2291A88-AD57-4C52-BE59-5B13F9A0F185}" type="sibTrans" cxnId="{F2A25967-5F02-4CF0-A75D-5B4EEF09696B}">
      <dgm:prSet/>
      <dgm:spPr/>
      <dgm:t>
        <a:bodyPr/>
        <a:lstStyle/>
        <a:p>
          <a:endParaRPr lang="en-US"/>
        </a:p>
      </dgm:t>
    </dgm:pt>
    <dgm:pt modelId="{EE8BD025-C3F2-4047-810A-B0C7D6F96E3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</a:t>
          </a:r>
          <a:r>
            <a:rPr lang="en-US" sz="1300" b="1" dirty="0" smtClean="0"/>
            <a:t>3.15  (low ”B”)</a:t>
          </a:r>
          <a:endParaRPr lang="en-US" sz="1300" b="1" dirty="0"/>
        </a:p>
      </dgm:t>
    </dgm:pt>
    <dgm:pt modelId="{2A01D0BC-4B1D-479D-96F7-08148479AF8B}" type="parTrans" cxnId="{690EECDD-0E21-4495-9633-0D4007250475}">
      <dgm:prSet/>
      <dgm:spPr/>
      <dgm:t>
        <a:bodyPr/>
        <a:lstStyle/>
        <a:p>
          <a:endParaRPr lang="en-US"/>
        </a:p>
      </dgm:t>
    </dgm:pt>
    <dgm:pt modelId="{8CEB970C-EB9A-472D-A304-16DF8AD2CC40}" type="sibTrans" cxnId="{690EECDD-0E21-4495-9633-0D4007250475}">
      <dgm:prSet/>
      <dgm:spPr/>
      <dgm:t>
        <a:bodyPr/>
        <a:lstStyle/>
        <a:p>
          <a:endParaRPr lang="en-US"/>
        </a:p>
      </dgm:t>
    </dgm:pt>
    <dgm:pt modelId="{DD067EB0-550F-47E9-9E9E-E4E112EDA75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</a:t>
          </a:r>
          <a:r>
            <a:rPr lang="en-US" sz="1300" b="1" dirty="0" smtClean="0"/>
            <a:t>1030-1230</a:t>
          </a:r>
          <a:endParaRPr lang="en-US" sz="1300" b="1" dirty="0"/>
        </a:p>
      </dgm:t>
    </dgm:pt>
    <dgm:pt modelId="{5655A00C-A10E-4EE3-8414-1C035F9F6119}" type="parTrans" cxnId="{5FDE6ED7-10C8-4246-A5C3-21E7448461C8}">
      <dgm:prSet/>
      <dgm:spPr/>
      <dgm:t>
        <a:bodyPr/>
        <a:lstStyle/>
        <a:p>
          <a:endParaRPr lang="en-US"/>
        </a:p>
      </dgm:t>
    </dgm:pt>
    <dgm:pt modelId="{41E52FED-3FE0-42D3-81A5-FAF7E53BA922}" type="sibTrans" cxnId="{5FDE6ED7-10C8-4246-A5C3-21E7448461C8}">
      <dgm:prSet/>
      <dgm:spPr/>
      <dgm:t>
        <a:bodyPr/>
        <a:lstStyle/>
        <a:p>
          <a:endParaRPr lang="en-US"/>
        </a:p>
      </dgm:t>
    </dgm:pt>
    <dgm:pt modelId="{446A7B99-6D15-4E99-B9CF-6D7B51B361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ACT:  </a:t>
          </a:r>
          <a:r>
            <a:rPr lang="en-US" sz="1300" b="1" dirty="0" smtClean="0"/>
            <a:t>20-25</a:t>
          </a:r>
          <a:endParaRPr lang="en-US" sz="1300" b="1" dirty="0"/>
        </a:p>
      </dgm:t>
    </dgm:pt>
    <dgm:pt modelId="{20FE150B-C0E5-46CB-A998-D34BDCAD065B}" type="parTrans" cxnId="{F4C745F0-7D3F-419D-93A7-D7844A1EE01F}">
      <dgm:prSet/>
      <dgm:spPr/>
      <dgm:t>
        <a:bodyPr/>
        <a:lstStyle/>
        <a:p>
          <a:endParaRPr lang="en-US"/>
        </a:p>
      </dgm:t>
    </dgm:pt>
    <dgm:pt modelId="{ECDA5418-24D1-4067-BA4A-F85D70DD1106}" type="sibTrans" cxnId="{F4C745F0-7D3F-419D-93A7-D7844A1EE01F}">
      <dgm:prSet/>
      <dgm:spPr/>
      <dgm:t>
        <a:bodyPr/>
        <a:lstStyle/>
        <a:p>
          <a:endParaRPr lang="en-US"/>
        </a:p>
      </dgm:t>
    </dgm:pt>
    <dgm:pt modelId="{4740344A-6CD5-4615-830A-06EB550A1BD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</a:t>
          </a:r>
          <a:r>
            <a:rPr lang="en-US" sz="1300" b="1" dirty="0" smtClean="0"/>
            <a:t>1150-1270</a:t>
          </a:r>
          <a:endParaRPr lang="en-US" sz="1300" dirty="0"/>
        </a:p>
      </dgm:t>
    </dgm:pt>
    <dgm:pt modelId="{A92F7097-DDAB-4436-8FA9-498B9052AD3A}" type="parTrans" cxnId="{2A3C2EBE-3B48-4DBF-816B-5EF5B0B2BA76}">
      <dgm:prSet/>
      <dgm:spPr/>
      <dgm:t>
        <a:bodyPr/>
        <a:lstStyle/>
        <a:p>
          <a:endParaRPr lang="en-US"/>
        </a:p>
      </dgm:t>
    </dgm:pt>
    <dgm:pt modelId="{7A79EDD0-8372-4005-B70B-6A62CA8789BF}" type="sibTrans" cxnId="{2A3C2EBE-3B48-4DBF-816B-5EF5B0B2BA76}">
      <dgm:prSet/>
      <dgm:spPr/>
      <dgm:t>
        <a:bodyPr/>
        <a:lstStyle/>
        <a:p>
          <a:endParaRPr lang="en-US"/>
        </a:p>
      </dgm:t>
    </dgm:pt>
    <dgm:pt modelId="{820E9685-B845-4B7D-B901-379894108BD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ACT:  </a:t>
          </a:r>
          <a:r>
            <a:rPr lang="en-US" sz="1300" b="1" dirty="0" smtClean="0"/>
            <a:t>26</a:t>
          </a:r>
          <a:endParaRPr lang="en-US" sz="1300" dirty="0"/>
        </a:p>
      </dgm:t>
    </dgm:pt>
    <dgm:pt modelId="{94FFF9F0-4F5D-474B-88AF-8CAF0AD40CA3}" type="parTrans" cxnId="{E5C38134-5E31-4FD0-974D-0C8628EC2362}">
      <dgm:prSet/>
      <dgm:spPr/>
      <dgm:t>
        <a:bodyPr/>
        <a:lstStyle/>
        <a:p>
          <a:endParaRPr lang="en-US"/>
        </a:p>
      </dgm:t>
    </dgm:pt>
    <dgm:pt modelId="{AFC4788A-323E-4298-A91C-90591DCB14B9}" type="sibTrans" cxnId="{E5C38134-5E31-4FD0-974D-0C8628EC2362}">
      <dgm:prSet/>
      <dgm:spPr/>
      <dgm:t>
        <a:bodyPr/>
        <a:lstStyle/>
        <a:p>
          <a:endParaRPr lang="en-US"/>
        </a:p>
      </dgm:t>
    </dgm:pt>
    <dgm:pt modelId="{9263AAA1-9275-4CAA-9CDF-B9D31F82F4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 </a:t>
          </a:r>
          <a:r>
            <a:rPr lang="en-US" sz="1300" b="1" dirty="0" smtClean="0"/>
            <a:t>990</a:t>
          </a:r>
          <a:endParaRPr lang="en-US" sz="1300" dirty="0"/>
        </a:p>
      </dgm:t>
    </dgm:pt>
    <dgm:pt modelId="{4C5B50C2-BB7E-4898-80C7-D2341FF88CD6}" type="parTrans" cxnId="{84733CAC-C27B-4B61-9CE8-5621435DB906}">
      <dgm:prSet/>
      <dgm:spPr/>
      <dgm:t>
        <a:bodyPr/>
        <a:lstStyle/>
        <a:p>
          <a:endParaRPr lang="en-US"/>
        </a:p>
      </dgm:t>
    </dgm:pt>
    <dgm:pt modelId="{D7E0DE9C-EECF-4376-A3A8-D86ED4DAE22A}" type="sibTrans" cxnId="{84733CAC-C27B-4B61-9CE8-5621435DB906}">
      <dgm:prSet/>
      <dgm:spPr/>
      <dgm:t>
        <a:bodyPr/>
        <a:lstStyle/>
        <a:p>
          <a:endParaRPr lang="en-US"/>
        </a:p>
      </dgm:t>
    </dgm:pt>
    <dgm:pt modelId="{57A5AF08-EBBF-4CE2-BF51-2AF76404AE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smtClean="0"/>
            <a:t>Average ACT:  </a:t>
          </a:r>
          <a:r>
            <a:rPr lang="en-US" sz="1300" b="1" smtClean="0"/>
            <a:t>20</a:t>
          </a:r>
          <a:endParaRPr lang="en-US" sz="1300" dirty="0"/>
        </a:p>
      </dgm:t>
    </dgm:pt>
    <dgm:pt modelId="{76ED011B-98DD-4AE9-A860-EA9F5D8E1D07}" type="parTrans" cxnId="{A5A8405F-7F8F-4EA3-8FBD-E6314591DBC3}">
      <dgm:prSet/>
      <dgm:spPr/>
      <dgm:t>
        <a:bodyPr/>
        <a:lstStyle/>
        <a:p>
          <a:endParaRPr lang="en-US"/>
        </a:p>
      </dgm:t>
    </dgm:pt>
    <dgm:pt modelId="{EC4B3AD0-8AEE-4660-BC4D-406FC97A19B0}" type="sibTrans" cxnId="{A5A8405F-7F8F-4EA3-8FBD-E6314591DBC3}">
      <dgm:prSet/>
      <dgm:spPr/>
      <dgm:t>
        <a:bodyPr/>
        <a:lstStyle/>
        <a:p>
          <a:endParaRPr lang="en-US"/>
        </a:p>
      </dgm:t>
    </dgm:pt>
    <dgm:pt modelId="{2B11C9A5-9167-43AC-AEC3-4271105155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$</a:t>
          </a:r>
          <a:r>
            <a:rPr lang="en-US" sz="1300" b="1" dirty="0" smtClean="0"/>
            <a:t>10,686</a:t>
          </a:r>
          <a:endParaRPr lang="en-US" sz="1300" b="1" dirty="0"/>
        </a:p>
      </dgm:t>
    </dgm:pt>
    <dgm:pt modelId="{C74775EE-ECA6-47D2-95A0-C226B27545E6}" type="parTrans" cxnId="{670AD785-57E4-4FA8-90BE-BE4BFF1EF21F}">
      <dgm:prSet/>
      <dgm:spPr/>
      <dgm:t>
        <a:bodyPr/>
        <a:lstStyle/>
        <a:p>
          <a:endParaRPr lang="en-US"/>
        </a:p>
      </dgm:t>
    </dgm:pt>
    <dgm:pt modelId="{EA3F4C2D-C7FD-41EE-8002-DAC100F0EFE2}" type="sibTrans" cxnId="{670AD785-57E4-4FA8-90BE-BE4BFF1EF21F}">
      <dgm:prSet/>
      <dgm:spPr/>
      <dgm:t>
        <a:bodyPr/>
        <a:lstStyle/>
        <a:p>
          <a:endParaRPr lang="en-US"/>
        </a:p>
      </dgm:t>
    </dgm:pt>
    <dgm:pt modelId="{217122E2-B8FA-455A-8221-8AC1A32FF0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</a:t>
          </a:r>
          <a:r>
            <a:rPr lang="en-US" sz="1300" b="1" dirty="0" smtClean="0"/>
            <a:t>$9346</a:t>
          </a:r>
          <a:endParaRPr lang="en-US" sz="1300" b="1" dirty="0"/>
        </a:p>
      </dgm:t>
    </dgm:pt>
    <dgm:pt modelId="{E28AE272-45D2-44C5-9522-371E21FEE54E}" type="parTrans" cxnId="{E9C1FE12-7257-4231-AD49-96836A5AAED1}">
      <dgm:prSet/>
      <dgm:spPr/>
      <dgm:t>
        <a:bodyPr/>
        <a:lstStyle/>
        <a:p>
          <a:endParaRPr lang="en-US"/>
        </a:p>
      </dgm:t>
    </dgm:pt>
    <dgm:pt modelId="{7043ED00-E2D4-4EBC-AF2C-367888E8D45B}" type="sibTrans" cxnId="{E9C1FE12-7257-4231-AD49-96836A5AAED1}">
      <dgm:prSet/>
      <dgm:spPr/>
      <dgm:t>
        <a:bodyPr/>
        <a:lstStyle/>
        <a:p>
          <a:endParaRPr lang="en-US"/>
        </a:p>
      </dgm:t>
    </dgm:pt>
    <dgm:pt modelId="{B53A7156-91B5-4D50-8791-771A5699925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</a:t>
          </a:r>
          <a:r>
            <a:rPr lang="en-US" sz="1300" b="1" dirty="0" smtClean="0"/>
            <a:t>$7200</a:t>
          </a:r>
          <a:endParaRPr lang="en-US" sz="1300" b="1" dirty="0"/>
        </a:p>
      </dgm:t>
    </dgm:pt>
    <dgm:pt modelId="{038FF531-FD19-4E5B-A13C-7AF8EA36FB6A}" type="parTrans" cxnId="{A8B707DD-037F-4387-A793-CC315954F58C}">
      <dgm:prSet/>
      <dgm:spPr/>
      <dgm:t>
        <a:bodyPr/>
        <a:lstStyle/>
        <a:p>
          <a:endParaRPr lang="en-US"/>
        </a:p>
      </dgm:t>
    </dgm:pt>
    <dgm:pt modelId="{0AA91590-0A4E-4880-A014-D19E857F4FAD}" type="sibTrans" cxnId="{A8B707DD-037F-4387-A793-CC315954F58C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# Freshmen:  ~</a:t>
          </a:r>
          <a:r>
            <a:rPr lang="en-US" sz="1300" b="1" dirty="0" smtClean="0"/>
            <a:t>3900</a:t>
          </a:r>
          <a:endParaRPr lang="en-US" sz="1300" b="1" dirty="0"/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EDC1C3EB-E411-4DE3-B909-459AACF4BAF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# Freshmen: ~</a:t>
          </a:r>
          <a:r>
            <a:rPr lang="en-US" sz="1300" b="1" dirty="0" smtClean="0"/>
            <a:t>1450</a:t>
          </a:r>
          <a:endParaRPr lang="en-US" sz="1300" b="1" dirty="0"/>
        </a:p>
      </dgm:t>
    </dgm:pt>
    <dgm:pt modelId="{03ADD2C3-77A1-44AC-BA9E-0B492163390B}" type="parTrans" cxnId="{6D84C192-5AEE-429D-A7B9-0AB96C905DF9}">
      <dgm:prSet/>
      <dgm:spPr/>
      <dgm:t>
        <a:bodyPr/>
        <a:lstStyle/>
        <a:p>
          <a:endParaRPr lang="en-US"/>
        </a:p>
      </dgm:t>
    </dgm:pt>
    <dgm:pt modelId="{5CED0C76-CA43-4CC6-A2C6-C8D8876A9252}" type="sibTrans" cxnId="{6D84C192-5AEE-429D-A7B9-0AB96C905DF9}">
      <dgm:prSet/>
      <dgm:spPr/>
      <dgm:t>
        <a:bodyPr/>
        <a:lstStyle/>
        <a:p>
          <a:endParaRPr lang="en-US"/>
        </a:p>
      </dgm:t>
    </dgm:pt>
    <dgm:pt modelId="{7202A731-FC0A-4B28-96AB-8116442A1F7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smtClean="0"/>
            <a:t># Freshmen: ~</a:t>
          </a:r>
          <a:r>
            <a:rPr lang="en-US" sz="1300" b="1" smtClean="0"/>
            <a:t>1800</a:t>
          </a:r>
          <a:endParaRPr lang="en-US" sz="1300" b="1" dirty="0"/>
        </a:p>
      </dgm:t>
    </dgm:pt>
    <dgm:pt modelId="{2AEE4FF1-1EF1-42C0-AF62-475C053184B6}" type="parTrans" cxnId="{184C77A0-2ABC-4C50-8185-8B9D5F4B7400}">
      <dgm:prSet/>
      <dgm:spPr/>
      <dgm:t>
        <a:bodyPr/>
        <a:lstStyle/>
        <a:p>
          <a:endParaRPr lang="en-US"/>
        </a:p>
      </dgm:t>
    </dgm:pt>
    <dgm:pt modelId="{C7124747-3932-43AC-AC4C-5F8FA47C0A62}" type="sibTrans" cxnId="{184C77A0-2ABC-4C50-8185-8B9D5F4B7400}">
      <dgm:prSet/>
      <dgm:spPr/>
      <dgm:t>
        <a:bodyPr/>
        <a:lstStyle/>
        <a:p>
          <a:endParaRPr lang="en-US"/>
        </a:p>
      </dgm:t>
    </dgm:pt>
    <dgm:pt modelId="{B2B581A8-82DF-4B1A-BC74-26F1818E9348}">
      <dgm:prSet phldrT="[Text]" custT="1"/>
      <dgm:spPr/>
      <dgm:t>
        <a:bodyPr/>
        <a:lstStyle/>
        <a:p>
          <a:r>
            <a:rPr lang="en-US" sz="2400" smtClean="0"/>
            <a:t>Columbus State</a:t>
          </a:r>
          <a:endParaRPr lang="en-US" sz="2400" dirty="0"/>
        </a:p>
      </dgm:t>
    </dgm:pt>
    <dgm:pt modelId="{41A44F57-C4BF-488B-9EF6-8DB712082CEF}" type="sibTrans" cxnId="{5AD585AC-F970-45AE-99B5-182A5ABF65D5}">
      <dgm:prSet/>
      <dgm:spPr/>
      <dgm:t>
        <a:bodyPr/>
        <a:lstStyle/>
        <a:p>
          <a:endParaRPr lang="en-US"/>
        </a:p>
      </dgm:t>
    </dgm:pt>
    <dgm:pt modelId="{596797BA-F3BA-40A5-8047-91C6DDB1BEFD}" type="parTrans" cxnId="{5AD585AC-F970-45AE-99B5-182A5ABF65D5}">
      <dgm:prSet/>
      <dgm:spPr/>
      <dgm:t>
        <a:bodyPr/>
        <a:lstStyle/>
        <a:p>
          <a:endParaRPr lang="en-US"/>
        </a:p>
      </dgm:t>
    </dgm:pt>
    <dgm:pt modelId="{447484D7-B014-4AE2-9429-8926B97FCB01}">
      <dgm:prSet phldrT="[Text]" custT="1"/>
      <dgm:spPr/>
      <dgm:t>
        <a:bodyPr/>
        <a:lstStyle/>
        <a:p>
          <a:r>
            <a:rPr lang="en-US" sz="2400" smtClean="0"/>
            <a:t>Kennesaw State</a:t>
          </a:r>
          <a:endParaRPr lang="en-US" sz="2400" dirty="0"/>
        </a:p>
      </dgm:t>
    </dgm:pt>
    <dgm:pt modelId="{64473D99-E338-45B1-B808-18BFEDC8A0C9}" type="parTrans" cxnId="{64B7FDF1-6C0B-493F-A64F-730015F3AA78}">
      <dgm:prSet/>
      <dgm:spPr/>
      <dgm:t>
        <a:bodyPr/>
        <a:lstStyle/>
        <a:p>
          <a:endParaRPr lang="en-US"/>
        </a:p>
      </dgm:t>
    </dgm:pt>
    <dgm:pt modelId="{97E4778F-1E17-40A2-8450-066107036035}" type="sibTrans" cxnId="{64B7FDF1-6C0B-493F-A64F-730015F3AA78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# Freshmen: ~</a:t>
          </a:r>
          <a:r>
            <a:rPr lang="en-US" sz="1300" b="1" dirty="0" smtClean="0"/>
            <a:t>4500</a:t>
          </a:r>
          <a:endParaRPr lang="en-US" sz="1300" b="1" dirty="0"/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BBD5EB9E-2449-46FC-BEE9-F790D3B16DA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 </a:t>
          </a:r>
          <a:r>
            <a:rPr lang="en-US" sz="1300" b="1" dirty="0" smtClean="0"/>
            <a:t>3.31 (low “B”)</a:t>
          </a:r>
          <a:endParaRPr lang="en-US" sz="1300" b="1" dirty="0"/>
        </a:p>
      </dgm:t>
    </dgm:pt>
    <dgm:pt modelId="{8D0FB763-681B-4C4B-B343-63B6EA685785}" type="parTrans" cxnId="{D1C72102-86ED-479A-90D2-F1A8D4ECDEE7}">
      <dgm:prSet/>
      <dgm:spPr/>
      <dgm:t>
        <a:bodyPr/>
        <a:lstStyle/>
        <a:p>
          <a:endParaRPr lang="en-US"/>
        </a:p>
      </dgm:t>
    </dgm:pt>
    <dgm:pt modelId="{E17D401A-111B-4DDD-92E5-94B47117F867}" type="sibTrans" cxnId="{D1C72102-86ED-479A-90D2-F1A8D4ECDEE7}">
      <dgm:prSet/>
      <dgm:spPr/>
      <dgm:t>
        <a:bodyPr/>
        <a:lstStyle/>
        <a:p>
          <a:endParaRPr lang="en-US"/>
        </a:p>
      </dgm:t>
    </dgm:pt>
    <dgm:pt modelId="{48578D7B-7495-42C2-9C05-15358A3085D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</a:t>
          </a:r>
          <a:r>
            <a:rPr lang="en-US" sz="1300" b="1" dirty="0" smtClean="0"/>
            <a:t>1070-1250  </a:t>
          </a:r>
          <a:endParaRPr lang="en-US" sz="1300" dirty="0"/>
        </a:p>
      </dgm:t>
    </dgm:pt>
    <dgm:pt modelId="{E2721616-6922-4DB8-B2BE-DF6D93551D6D}" type="parTrans" cxnId="{72F1D254-FA54-474A-AB42-9E827193A2E0}">
      <dgm:prSet/>
      <dgm:spPr/>
      <dgm:t>
        <a:bodyPr/>
        <a:lstStyle/>
        <a:p>
          <a:endParaRPr lang="en-US"/>
        </a:p>
      </dgm:t>
    </dgm:pt>
    <dgm:pt modelId="{F577429D-FF53-4F0F-B20F-DA1145DCFA18}" type="sibTrans" cxnId="{72F1D254-FA54-474A-AB42-9E827193A2E0}">
      <dgm:prSet/>
      <dgm:spPr/>
      <dgm:t>
        <a:bodyPr/>
        <a:lstStyle/>
        <a:p>
          <a:endParaRPr lang="en-US"/>
        </a:p>
      </dgm:t>
    </dgm:pt>
    <dgm:pt modelId="{AFF55C1A-EA21-4744-B344-D1B371B5A61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ACT: </a:t>
          </a:r>
          <a:r>
            <a:rPr lang="en-US" sz="1300" b="1" dirty="0" smtClean="0"/>
            <a:t>21-26  </a:t>
          </a:r>
          <a:endParaRPr lang="en-US" sz="1300" dirty="0"/>
        </a:p>
      </dgm:t>
    </dgm:pt>
    <dgm:pt modelId="{3CB19ADF-EEAD-4E70-B004-EFC734883EE5}" type="parTrans" cxnId="{3D87889E-B1A4-4791-B293-2C1CD88E1B84}">
      <dgm:prSet/>
      <dgm:spPr/>
      <dgm:t>
        <a:bodyPr/>
        <a:lstStyle/>
        <a:p>
          <a:endParaRPr lang="en-US"/>
        </a:p>
      </dgm:t>
    </dgm:pt>
    <dgm:pt modelId="{57EB7C06-C255-4C60-9AC6-2705274CFBDD}" type="sibTrans" cxnId="{3D87889E-B1A4-4791-B293-2C1CD88E1B84}">
      <dgm:prSet/>
      <dgm:spPr/>
      <dgm:t>
        <a:bodyPr/>
        <a:lstStyle/>
        <a:p>
          <a:endParaRPr lang="en-US"/>
        </a:p>
      </dgm:t>
    </dgm:pt>
    <dgm:pt modelId="{DFBD24B2-3E68-45C5-AE94-61A2CD4E63D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smtClean="0"/>
            <a:t>Top 25% of HS Class Rank: </a:t>
          </a:r>
          <a:r>
            <a:rPr lang="en-US" sz="1300" b="1" smtClean="0"/>
            <a:t>53%</a:t>
          </a:r>
          <a:endParaRPr lang="en-US" sz="1300" b="1" dirty="0"/>
        </a:p>
      </dgm:t>
    </dgm:pt>
    <dgm:pt modelId="{55AC673F-B35D-443C-A535-62FA5B24F949}" type="parTrans" cxnId="{C50FDA13-F9FE-4824-88EB-75381F99E70D}">
      <dgm:prSet/>
      <dgm:spPr/>
      <dgm:t>
        <a:bodyPr/>
        <a:lstStyle/>
        <a:p>
          <a:endParaRPr lang="en-US"/>
        </a:p>
      </dgm:t>
    </dgm:pt>
    <dgm:pt modelId="{DE62B591-208E-485D-95B1-9724B6A0A6DD}" type="sibTrans" cxnId="{C50FDA13-F9FE-4824-88EB-75381F99E70D}">
      <dgm:prSet/>
      <dgm:spPr/>
      <dgm:t>
        <a:bodyPr/>
        <a:lstStyle/>
        <a:p>
          <a:endParaRPr lang="en-US"/>
        </a:p>
      </dgm:t>
    </dgm:pt>
    <dgm:pt modelId="{6018E9D2-7682-40A9-88D4-C480E95C73D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smtClean="0"/>
            <a:t>Top 25% of HS Class Rank: </a:t>
          </a:r>
          <a:r>
            <a:rPr lang="en-US" sz="1300" b="1" smtClean="0"/>
            <a:t>N/A</a:t>
          </a:r>
          <a:endParaRPr lang="en-US" sz="1300" b="1" dirty="0"/>
        </a:p>
      </dgm:t>
    </dgm:pt>
    <dgm:pt modelId="{0FA5B427-11BE-4ECE-A2A8-0F9D56777C4D}" type="parTrans" cxnId="{B5067187-F261-4036-982C-64A61CA02977}">
      <dgm:prSet/>
      <dgm:spPr/>
      <dgm:t>
        <a:bodyPr/>
        <a:lstStyle/>
        <a:p>
          <a:endParaRPr lang="en-US"/>
        </a:p>
      </dgm:t>
    </dgm:pt>
    <dgm:pt modelId="{70968210-C8A3-41B3-A7AB-2EA1226EF2FB}" type="sibTrans" cxnId="{B5067187-F261-4036-982C-64A61CA02977}">
      <dgm:prSet/>
      <dgm:spPr/>
      <dgm:t>
        <a:bodyPr/>
        <a:lstStyle/>
        <a:p>
          <a:endParaRPr lang="en-US"/>
        </a:p>
      </dgm:t>
    </dgm:pt>
    <dgm:pt modelId="{28B95629-48BA-43BD-914D-030EC91628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smtClean="0"/>
            <a:t>Top 25% of HS Class Rank: </a:t>
          </a:r>
          <a:r>
            <a:rPr lang="en-US" sz="1300" b="1" smtClean="0"/>
            <a:t>37%</a:t>
          </a:r>
          <a:endParaRPr lang="en-US" sz="1300" b="1" dirty="0"/>
        </a:p>
      </dgm:t>
    </dgm:pt>
    <dgm:pt modelId="{54199D96-F72E-45B1-98EB-66D7550E30F4}" type="parTrans" cxnId="{ED655C7C-BA7F-48B4-83EC-0A11F39A4885}">
      <dgm:prSet/>
      <dgm:spPr/>
      <dgm:t>
        <a:bodyPr/>
        <a:lstStyle/>
        <a:p>
          <a:endParaRPr lang="en-US"/>
        </a:p>
      </dgm:t>
    </dgm:pt>
    <dgm:pt modelId="{5198CD0E-BD95-40A3-8554-B7B8C88C7D78}" type="sibTrans" cxnId="{ED655C7C-BA7F-48B4-83EC-0A11F39A4885}">
      <dgm:prSet/>
      <dgm:spPr/>
      <dgm:t>
        <a:bodyPr/>
        <a:lstStyle/>
        <a:p>
          <a:endParaRPr lang="en-US"/>
        </a:p>
      </dgm:t>
    </dgm:pt>
    <dgm:pt modelId="{EFAC5BA8-93E1-4059-B667-7018F29D0B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25% of HS Class Rank: ~</a:t>
          </a:r>
          <a:r>
            <a:rPr lang="en-US" sz="1300" b="1" dirty="0" smtClean="0"/>
            <a:t>N/A</a:t>
          </a:r>
          <a:endParaRPr lang="en-US" sz="1300" b="1" dirty="0"/>
        </a:p>
      </dgm:t>
    </dgm:pt>
    <dgm:pt modelId="{A2B2098D-383F-4C6E-8B1E-E35C2AF1424C}" type="parTrans" cxnId="{E3101EF2-C544-4EF0-936B-CF530F10DC06}">
      <dgm:prSet/>
      <dgm:spPr/>
      <dgm:t>
        <a:bodyPr/>
        <a:lstStyle/>
        <a:p>
          <a:endParaRPr lang="en-US"/>
        </a:p>
      </dgm:t>
    </dgm:pt>
    <dgm:pt modelId="{B181FADD-277D-4A4F-8B56-33B174606BBC}" type="sibTrans" cxnId="{E3101EF2-C544-4EF0-936B-CF530F10DC06}">
      <dgm:prSet/>
      <dgm:spPr/>
      <dgm:t>
        <a:bodyPr/>
        <a:lstStyle/>
        <a:p>
          <a:endParaRPr lang="en-US"/>
        </a:p>
      </dgm:t>
    </dgm:pt>
    <dgm:pt modelId="{ACBD9092-46B4-4D36-8531-F7069D53E7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10% of HS Class Rank: </a:t>
          </a:r>
          <a:r>
            <a:rPr lang="en-US" sz="1300" b="1" dirty="0" smtClean="0"/>
            <a:t>N/A</a:t>
          </a:r>
          <a:endParaRPr lang="en-US" sz="1300" b="1" dirty="0"/>
        </a:p>
      </dgm:t>
    </dgm:pt>
    <dgm:pt modelId="{003C98FC-7114-4B87-92ED-0AD4DB5AC289}" type="parTrans" cxnId="{E424510E-83A3-455B-AECB-948AC5218F7F}">
      <dgm:prSet/>
      <dgm:spPr/>
      <dgm:t>
        <a:bodyPr/>
        <a:lstStyle/>
        <a:p>
          <a:endParaRPr lang="en-US"/>
        </a:p>
      </dgm:t>
    </dgm:pt>
    <dgm:pt modelId="{70D3DD98-607F-46D9-9402-D18A036ACC8C}" type="sibTrans" cxnId="{E424510E-83A3-455B-AECB-948AC5218F7F}">
      <dgm:prSet/>
      <dgm:spPr/>
      <dgm:t>
        <a:bodyPr/>
        <a:lstStyle/>
        <a:p>
          <a:endParaRPr lang="en-US"/>
        </a:p>
      </dgm:t>
    </dgm:pt>
    <dgm:pt modelId="{B0B4876E-62A8-4BC4-B9E9-C62BE172533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smtClean="0"/>
            <a:t>Top 10% of HS Class Rank: </a:t>
          </a:r>
          <a:r>
            <a:rPr lang="en-US" sz="1300" b="1" smtClean="0"/>
            <a:t>N/A</a:t>
          </a:r>
          <a:endParaRPr lang="en-US" sz="1300" b="1" dirty="0"/>
        </a:p>
      </dgm:t>
    </dgm:pt>
    <dgm:pt modelId="{94AAF116-AF01-42E8-8B3B-253D185CDE8E}" type="parTrans" cxnId="{C58F95BE-606A-4787-BD52-7C808F1CC836}">
      <dgm:prSet/>
      <dgm:spPr/>
      <dgm:t>
        <a:bodyPr/>
        <a:lstStyle/>
        <a:p>
          <a:endParaRPr lang="en-US"/>
        </a:p>
      </dgm:t>
    </dgm:pt>
    <dgm:pt modelId="{B2DCE989-FB23-4EBC-A744-35CA26B84674}" type="sibTrans" cxnId="{C58F95BE-606A-4787-BD52-7C808F1CC836}">
      <dgm:prSet/>
      <dgm:spPr/>
      <dgm:t>
        <a:bodyPr/>
        <a:lstStyle/>
        <a:p>
          <a:endParaRPr lang="en-US"/>
        </a:p>
      </dgm:t>
    </dgm:pt>
    <dgm:pt modelId="{92B78C06-7408-4EEB-B876-A69AC0AE143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10% of HS Class Rank: </a:t>
          </a:r>
          <a:r>
            <a:rPr lang="en-US" sz="1300" b="1" dirty="0" smtClean="0"/>
            <a:t>27%</a:t>
          </a:r>
          <a:endParaRPr lang="en-US" sz="1300" b="1" dirty="0"/>
        </a:p>
      </dgm:t>
    </dgm:pt>
    <dgm:pt modelId="{8ACB0443-245D-4B09-AC69-7063AE630CD2}" type="parTrans" cxnId="{8BC0BE57-D247-41EE-B73E-2EF536DC588A}">
      <dgm:prSet/>
      <dgm:spPr/>
      <dgm:t>
        <a:bodyPr/>
        <a:lstStyle/>
        <a:p>
          <a:endParaRPr lang="en-US"/>
        </a:p>
      </dgm:t>
    </dgm:pt>
    <dgm:pt modelId="{B31DA927-1F17-4356-94A5-F75C4C989849}" type="sibTrans" cxnId="{8BC0BE57-D247-41EE-B73E-2EF536DC588A}">
      <dgm:prSet/>
      <dgm:spPr/>
      <dgm:t>
        <a:bodyPr/>
        <a:lstStyle/>
        <a:p>
          <a:endParaRPr lang="en-US"/>
        </a:p>
      </dgm:t>
    </dgm:pt>
    <dgm:pt modelId="{FDB14A88-F27F-402F-BA54-5DA3A417AE0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</a:t>
          </a:r>
          <a:r>
            <a:rPr lang="en-US" sz="1300" b="1" dirty="0" smtClean="0"/>
            <a:t>$7432 </a:t>
          </a:r>
          <a:endParaRPr lang="en-US" sz="1300" b="1" dirty="0"/>
        </a:p>
      </dgm:t>
    </dgm:pt>
    <dgm:pt modelId="{92836A90-DE45-4DBF-A11E-5F69F30590B7}" type="parTrans" cxnId="{B5CC22EA-B8A3-40FC-81BC-E6F8019BEEBB}">
      <dgm:prSet/>
      <dgm:spPr/>
      <dgm:t>
        <a:bodyPr/>
        <a:lstStyle/>
        <a:p>
          <a:endParaRPr lang="en-US"/>
        </a:p>
      </dgm:t>
    </dgm:pt>
    <dgm:pt modelId="{706E1174-554B-4EE6-9986-20405324FFF1}" type="sibTrans" cxnId="{B5CC22EA-B8A3-40FC-81BC-E6F8019BEEBB}">
      <dgm:prSet/>
      <dgm:spPr/>
      <dgm:t>
        <a:bodyPr/>
        <a:lstStyle/>
        <a:p>
          <a:endParaRPr lang="en-US"/>
        </a:p>
      </dgm:t>
    </dgm:pt>
    <dgm:pt modelId="{48017192-812D-429B-8CB8-24B909C116A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10% of HS Class Rank: </a:t>
          </a:r>
          <a:r>
            <a:rPr lang="en-US" sz="1300" b="1" dirty="0" smtClean="0"/>
            <a:t>11%</a:t>
          </a:r>
          <a:endParaRPr lang="en-US" sz="1300" b="0" dirty="0"/>
        </a:p>
      </dgm:t>
    </dgm:pt>
    <dgm:pt modelId="{A7B74178-3013-4FC2-913F-6B60B6F3738E}" type="parTrans" cxnId="{6B1350A7-D9EC-4FC5-83E9-8F95A5C2A3C7}">
      <dgm:prSet/>
      <dgm:spPr/>
      <dgm:t>
        <a:bodyPr/>
        <a:lstStyle/>
        <a:p>
          <a:endParaRPr lang="en-US"/>
        </a:p>
      </dgm:t>
    </dgm:pt>
    <dgm:pt modelId="{F09B5BAC-A46A-45A5-ACCF-00A1384070B9}" type="sibTrans" cxnId="{6B1350A7-D9EC-4FC5-83E9-8F95A5C2A3C7}">
      <dgm:prSet/>
      <dgm:spPr/>
      <dgm:t>
        <a:bodyPr/>
        <a:lstStyle/>
        <a:p>
          <a:endParaRPr lang="en-US"/>
        </a:p>
      </dgm:t>
    </dgm:pt>
    <dgm:pt modelId="{808B9BF8-E743-4442-B7AB-4F17442D58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</a:t>
          </a:r>
          <a:r>
            <a:rPr lang="en-US" sz="1300" b="1" dirty="0" smtClean="0"/>
            <a:t>3.2-3.7  </a:t>
          </a:r>
          <a:br>
            <a:rPr lang="en-US" sz="1300" b="1" dirty="0" smtClean="0"/>
          </a:br>
          <a:r>
            <a:rPr lang="en-US" sz="1300" b="1" dirty="0" smtClean="0"/>
            <a:t>(low - high “B”)</a:t>
          </a:r>
          <a:endParaRPr lang="en-US" sz="1300" b="1" dirty="0"/>
        </a:p>
      </dgm:t>
    </dgm:pt>
    <dgm:pt modelId="{3C6942ED-88AD-43F8-AD0B-9CFBEAB93DC7}" type="sibTrans" cxnId="{13A2EF0D-8F64-4567-9F82-7ACF4683A0E9}">
      <dgm:prSet/>
      <dgm:spPr/>
      <dgm:t>
        <a:bodyPr/>
        <a:lstStyle/>
        <a:p>
          <a:endParaRPr lang="en-US"/>
        </a:p>
      </dgm:t>
    </dgm:pt>
    <dgm:pt modelId="{C576AF36-0E1F-4A1F-A5DD-259CD46C95AC}" type="parTrans" cxnId="{13A2EF0D-8F64-4567-9F82-7ACF4683A0E9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9738-82DA-4295-90F4-F1D6BA294BF1}" type="pres">
      <dgm:prSet presAssocID="{C5A75658-97E6-4492-AC38-F1B2D74479EF}" presName="image" presStyleLbl="fgImgPlace1" presStyleIdx="0" presStyleCnt="4" custLinFactNeighborX="4927" custLinFactNeighborY="-172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EABECC-9407-4D9B-A7AD-180D44FD1313}" type="pres">
      <dgm:prSet presAssocID="{C5A75658-97E6-4492-AC38-F1B2D74479EF}" presName="childNode" presStyleLbl="node1" presStyleIdx="0" presStyleCnt="4" custScaleY="107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186C6-A3A8-4FED-A5E1-751AF95BE699}" type="pres">
      <dgm:prSet presAssocID="{C5A75658-97E6-4492-AC38-F1B2D74479EF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BB8D4-AB6E-4491-911E-10137208F0D8}" type="pres">
      <dgm:prSet presAssocID="{7920AB3A-F887-4E78-B70B-F0FAF290518E}" presName="sibTrans" presStyleCnt="0"/>
      <dgm:spPr/>
      <dgm:t>
        <a:bodyPr/>
        <a:lstStyle/>
        <a:p>
          <a:endParaRPr lang="en-US"/>
        </a:p>
      </dgm:t>
    </dgm:pt>
    <dgm:pt modelId="{9CD42A7F-8EBF-4069-A040-F8FCD8411F1D}" type="pres">
      <dgm:prSet presAssocID="{8EC844F9-02DE-4823-9049-09269A159AB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3422-5E98-4516-8770-A456D1E1DBA1}" type="pres">
      <dgm:prSet presAssocID="{8EC844F9-02DE-4823-9049-09269A159ABD}" presName="image" presStyleLbl="fgImgPlace1" presStyleIdx="1" presStyleCnt="4" custLinFactNeighborX="549" custLinFactNeighborY="-166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A4E93CFA-8F2F-49A5-B097-342779E86F9E}" type="pres">
      <dgm:prSet presAssocID="{8EC844F9-02DE-4823-9049-09269A159ABD}" presName="childNode" presStyleLbl="node1" presStyleIdx="1" presStyleCnt="4" custScaleY="108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D7B5-9BD1-44DB-A788-FC73ADE1A219}" type="pres">
      <dgm:prSet presAssocID="{8EC844F9-02DE-4823-9049-09269A159ABD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88FF6-4F84-4707-BD9E-50D1D8ECE415}" type="pres">
      <dgm:prSet presAssocID="{ABF2C073-8AC2-47D6-AC9F-36B53E5F1BBE}" presName="sibTrans" presStyleCnt="0"/>
      <dgm:spPr/>
      <dgm:t>
        <a:bodyPr/>
        <a:lstStyle/>
        <a:p>
          <a:endParaRPr lang="en-US"/>
        </a:p>
      </dgm:t>
    </dgm:pt>
    <dgm:pt modelId="{82FADB95-C4D3-4727-82CA-5BEA228B4625}" type="pres">
      <dgm:prSet presAssocID="{447484D7-B014-4AE2-9429-8926B97FCB0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28D68-6311-44C9-8298-ECC654D6A86D}" type="pres">
      <dgm:prSet presAssocID="{447484D7-B014-4AE2-9429-8926B97FCB01}" presName="image" presStyleLbl="fgImgPlace1" presStyleIdx="2" presStyleCnt="4" custLinFactNeighborX="-1081" custLinFactNeighborY="-191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92B1E3-23C8-4798-A548-05CEA6A821DB}" type="pres">
      <dgm:prSet presAssocID="{447484D7-B014-4AE2-9429-8926B97FCB01}" presName="childNode" presStyleLbl="node1" presStyleIdx="2" presStyleCnt="4" custScaleY="108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89A6D-BD73-435E-9D1E-FF25AEA6BCA8}" type="pres">
      <dgm:prSet presAssocID="{447484D7-B014-4AE2-9429-8926B97FCB01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1868C-7999-4A70-91CC-0022493F2FA9}" type="pres">
      <dgm:prSet presAssocID="{97E4778F-1E17-40A2-8450-066107036035}" presName="sibTrans" presStyleCnt="0"/>
      <dgm:spPr/>
      <dgm:t>
        <a:bodyPr/>
        <a:lstStyle/>
        <a:p>
          <a:endParaRPr lang="en-US"/>
        </a:p>
      </dgm:t>
    </dgm:pt>
    <dgm:pt modelId="{B41C7893-DDF4-46AF-8198-72265CB42B94}" type="pres">
      <dgm:prSet presAssocID="{B2B581A8-82DF-4B1A-BC74-26F1818E93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782A-5566-49F4-8A5B-B0E77109B814}" type="pres">
      <dgm:prSet presAssocID="{B2B581A8-82DF-4B1A-BC74-26F1818E9348}" presName="image" presStyleLbl="fgImgPlace1" presStyleIdx="3" presStyleCnt="4" custLinFactNeighborX="-9651" custLinFactNeighborY="-201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3B65ADDA-B04B-45CE-AD43-4404B74A2E95}" type="pres">
      <dgm:prSet presAssocID="{B2B581A8-82DF-4B1A-BC74-26F1818E9348}" presName="childNode" presStyleLbl="node1" presStyleIdx="3" presStyleCnt="4" custScaleY="10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25561-5391-4FC5-AF62-91213B0344DC}" type="pres">
      <dgm:prSet presAssocID="{B2B581A8-82DF-4B1A-BC74-26F1818E9348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C77A0-2ABC-4C50-8185-8B9D5F4B7400}" srcId="{B2B581A8-82DF-4B1A-BC74-26F1818E9348}" destId="{7202A731-FC0A-4B28-96AB-8116442A1F7E}" srcOrd="0" destOrd="0" parTransId="{2AEE4FF1-1EF1-42C0-AF62-475C053184B6}" sibTransId="{C7124747-3932-43AC-AC4C-5F8FA47C0A62}"/>
    <dgm:cxn modelId="{7EDA156C-0612-490E-A899-6F823431268C}" type="presOf" srcId="{28B95629-48BA-43BD-914D-030EC9162896}" destId="{3B65ADDA-B04B-45CE-AD43-4404B74A2E95}" srcOrd="0" destOrd="4" presId="urn:microsoft.com/office/officeart/2005/8/layout/hList2"/>
    <dgm:cxn modelId="{0D15DFCF-04AD-4245-98CC-874607ECDBDA}" type="presOf" srcId="{808B9BF8-E743-4442-B7AB-4F17442D58C5}" destId="{4EEABECC-9407-4D9B-A7AD-180D44FD1313}" srcOrd="0" destOrd="1" presId="urn:microsoft.com/office/officeart/2005/8/layout/hList2"/>
    <dgm:cxn modelId="{83C919B4-4ECB-45AE-B641-FE845A491101}" type="presOf" srcId="{DFBD24B2-3E68-45C5-AE94-61A2CD4E63D0}" destId="{5C92B1E3-23C8-4798-A548-05CEA6A821DB}" srcOrd="0" destOrd="4" presId="urn:microsoft.com/office/officeart/2005/8/layout/hList2"/>
    <dgm:cxn modelId="{C50FDA13-F9FE-4824-88EB-75381F99E70D}" srcId="{447484D7-B014-4AE2-9429-8926B97FCB01}" destId="{DFBD24B2-3E68-45C5-AE94-61A2CD4E63D0}" srcOrd="4" destOrd="0" parTransId="{55AC673F-B35D-443C-A535-62FA5B24F949}" sibTransId="{DE62B591-208E-485D-95B1-9724B6A0A6DD}"/>
    <dgm:cxn modelId="{E5C38134-5E31-4FD0-974D-0C8628EC2362}" srcId="{8EC844F9-02DE-4823-9049-09269A159ABD}" destId="{820E9685-B845-4B7D-B901-379894108BD1}" srcOrd="3" destOrd="0" parTransId="{94FFF9F0-4F5D-474B-88AF-8CAF0AD40CA3}" sibTransId="{AFC4788A-323E-4298-A91C-90591DCB14B9}"/>
    <dgm:cxn modelId="{568F3CB1-DAAB-42B6-9FFF-76EE3A2878C3}" type="presOf" srcId="{BBD5EB9E-2449-46FC-BEE9-F790D3B16DAD}" destId="{5C92B1E3-23C8-4798-A548-05CEA6A821DB}" srcOrd="0" destOrd="1" presId="urn:microsoft.com/office/officeart/2005/8/layout/hList2"/>
    <dgm:cxn modelId="{6D84C192-5AEE-429D-A7B9-0AB96C905DF9}" srcId="{8EC844F9-02DE-4823-9049-09269A159ABD}" destId="{EDC1C3EB-E411-4DE3-B909-459AACF4BAFE}" srcOrd="0" destOrd="0" parTransId="{03ADD2C3-77A1-44AC-BA9E-0B492163390B}" sibTransId="{5CED0C76-CA43-4CC6-A2C6-C8D8876A9252}"/>
    <dgm:cxn modelId="{B5CC22EA-B8A3-40FC-81BC-E6F8019BEEBB}" srcId="{447484D7-B014-4AE2-9429-8926B97FCB01}" destId="{FDB14A88-F27F-402F-BA54-5DA3A417AE06}" srcOrd="6" destOrd="0" parTransId="{92836A90-DE45-4DBF-A11E-5F69F30590B7}" sibTransId="{706E1174-554B-4EE6-9986-20405324FFF1}"/>
    <dgm:cxn modelId="{C9C4163C-56DC-4ABD-9A33-CBA1727441A5}" type="presOf" srcId="{C5A75658-97E6-4492-AC38-F1B2D74479EF}" destId="{EC3186C6-A3A8-4FED-A5E1-751AF95BE699}" srcOrd="0" destOrd="0" presId="urn:microsoft.com/office/officeart/2005/8/layout/hList2"/>
    <dgm:cxn modelId="{1725544B-8D35-474E-95C3-ED21C543FC70}" type="presOf" srcId="{8EC844F9-02DE-4823-9049-09269A159ABD}" destId="{56D3D7B5-9BD1-44DB-A788-FC73ADE1A219}" srcOrd="0" destOrd="0" presId="urn:microsoft.com/office/officeart/2005/8/layout/hList2"/>
    <dgm:cxn modelId="{52E86785-AB41-44D4-B445-2E1FDF33109A}" type="presOf" srcId="{9263AAA1-9275-4CAA-9CDF-B9D31F82F42C}" destId="{3B65ADDA-B04B-45CE-AD43-4404B74A2E95}" srcOrd="0" destOrd="2" presId="urn:microsoft.com/office/officeart/2005/8/layout/hList2"/>
    <dgm:cxn modelId="{F2A25967-5F02-4CF0-A75D-5B4EEF09696B}" srcId="{8EC844F9-02DE-4823-9049-09269A159ABD}" destId="{575B2C53-85A6-448D-AAB2-CCA82CDD2917}" srcOrd="1" destOrd="0" parTransId="{F20002D0-BB22-49D1-B86C-1CA39E003E44}" sibTransId="{C2291A88-AD57-4C52-BE59-5B13F9A0F185}"/>
    <dgm:cxn modelId="{5FDE6ED7-10C8-4246-A5C3-21E7448461C8}" srcId="{C5A75658-97E6-4492-AC38-F1B2D74479EF}" destId="{DD067EB0-550F-47E9-9E9E-E4E112EDA75D}" srcOrd="2" destOrd="0" parTransId="{5655A00C-A10E-4EE3-8414-1C035F9F6119}" sibTransId="{41E52FED-3FE0-42D3-81A5-FAF7E53BA922}"/>
    <dgm:cxn modelId="{18E3D9C0-2F1E-45FB-AC5F-0CE1D48BC754}" type="presOf" srcId="{217122E2-B8FA-455A-8221-8AC1A32FF009}" destId="{A4E93CFA-8F2F-49A5-B097-342779E86F9E}" srcOrd="0" destOrd="6" presId="urn:microsoft.com/office/officeart/2005/8/layout/hList2"/>
    <dgm:cxn modelId="{E3101EF2-C544-4EF0-936B-CF530F10DC06}" srcId="{C5A75658-97E6-4492-AC38-F1B2D74479EF}" destId="{EFAC5BA8-93E1-4059-B667-7018F29D0B83}" srcOrd="4" destOrd="0" parTransId="{A2B2098D-383F-4C6E-8B1E-E35C2AF1424C}" sibTransId="{B181FADD-277D-4A4F-8B56-33B174606BBC}"/>
    <dgm:cxn modelId="{D4A79A93-7C29-4EE7-85A3-AE1DBF2D89E0}" type="presOf" srcId="{DD067EB0-550F-47E9-9E9E-E4E112EDA75D}" destId="{4EEABECC-9407-4D9B-A7AD-180D44FD1313}" srcOrd="0" destOrd="2" presId="urn:microsoft.com/office/officeart/2005/8/layout/hList2"/>
    <dgm:cxn modelId="{E424510E-83A3-455B-AECB-948AC5218F7F}" srcId="{C5A75658-97E6-4492-AC38-F1B2D74479EF}" destId="{ACBD9092-46B4-4D36-8531-F7069D53E7AC}" srcOrd="5" destOrd="0" parTransId="{003C98FC-7114-4B87-92ED-0AD4DB5AC289}" sibTransId="{70D3DD98-607F-46D9-9402-D18A036ACC8C}"/>
    <dgm:cxn modelId="{6B1350A7-D9EC-4FC5-83E9-8F95A5C2A3C7}" srcId="{B2B581A8-82DF-4B1A-BC74-26F1818E9348}" destId="{48017192-812D-429B-8CB8-24B909C116A8}" srcOrd="5" destOrd="0" parTransId="{A7B74178-3013-4FC2-913F-6B60B6F3738E}" sibTransId="{F09B5BAC-A46A-45A5-ACCF-00A1384070B9}"/>
    <dgm:cxn modelId="{88613020-04A9-4FC2-A869-8C92C8B03AAF}" type="presOf" srcId="{B53A7156-91B5-4D50-8791-771A56999258}" destId="{3B65ADDA-B04B-45CE-AD43-4404B74A2E95}" srcOrd="0" destOrd="6" presId="urn:microsoft.com/office/officeart/2005/8/layout/hList2"/>
    <dgm:cxn modelId="{72F1D254-FA54-474A-AB42-9E827193A2E0}" srcId="{447484D7-B014-4AE2-9429-8926B97FCB01}" destId="{48578D7B-7495-42C2-9C05-15358A3085DE}" srcOrd="2" destOrd="0" parTransId="{E2721616-6922-4DB8-B2BE-DF6D93551D6D}" sibTransId="{F577429D-FF53-4F0F-B20F-DA1145DCFA18}"/>
    <dgm:cxn modelId="{2A3C2EBE-3B48-4DBF-816B-5EF5B0B2BA76}" srcId="{8EC844F9-02DE-4823-9049-09269A159ABD}" destId="{4740344A-6CD5-4615-830A-06EB550A1BD9}" srcOrd="2" destOrd="0" parTransId="{A92F7097-DDAB-4436-8FA9-498B9052AD3A}" sibTransId="{7A79EDD0-8372-4005-B70B-6A62CA8789BF}"/>
    <dgm:cxn modelId="{4EDC4DDB-59AB-4BFB-AE68-40B319D31F3F}" type="presOf" srcId="{48578D7B-7495-42C2-9C05-15358A3085DE}" destId="{5C92B1E3-23C8-4798-A548-05CEA6A821DB}" srcOrd="0" destOrd="2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9702933A-508E-426B-9914-6E644108A93A}" type="presOf" srcId="{57A5AF08-EBBF-4CE2-BF51-2AF76404AE9B}" destId="{3B65ADDA-B04B-45CE-AD43-4404B74A2E95}" srcOrd="0" destOrd="3" presId="urn:microsoft.com/office/officeart/2005/8/layout/hList2"/>
    <dgm:cxn modelId="{84733CAC-C27B-4B61-9CE8-5621435DB906}" srcId="{B2B581A8-82DF-4B1A-BC74-26F1818E9348}" destId="{9263AAA1-9275-4CAA-9CDF-B9D31F82F42C}" srcOrd="2" destOrd="0" parTransId="{4C5B50C2-BB7E-4898-80C7-D2341FF88CD6}" sibTransId="{D7E0DE9C-EECF-4376-A3A8-D86ED4DAE22A}"/>
    <dgm:cxn modelId="{5AD585AC-F970-45AE-99B5-182A5ABF65D5}" srcId="{55D4D867-4E17-4834-ABD1-F88FC3A23609}" destId="{B2B581A8-82DF-4B1A-BC74-26F1818E9348}" srcOrd="3" destOrd="0" parTransId="{596797BA-F3BA-40A5-8047-91C6DDB1BEFD}" sibTransId="{41A44F57-C4BF-488B-9EF6-8DB712082CEF}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B2CA57C6-EA01-4FF6-AAF1-27D7831087BE}" type="presOf" srcId="{92B78C06-7408-4EEB-B876-A69AC0AE143B}" destId="{5C92B1E3-23C8-4798-A548-05CEA6A821DB}" srcOrd="0" destOrd="5" presId="urn:microsoft.com/office/officeart/2005/8/layout/hList2"/>
    <dgm:cxn modelId="{EBD24C5B-BB7F-47B3-B705-B38499FF661D}" type="presOf" srcId="{55D4D867-4E17-4834-ABD1-F88FC3A23609}" destId="{221493DE-D384-4C2D-B347-D095F32E1971}" srcOrd="0" destOrd="0" presId="urn:microsoft.com/office/officeart/2005/8/layout/hList2"/>
    <dgm:cxn modelId="{F4C745F0-7D3F-419D-93A7-D7844A1EE01F}" srcId="{C5A75658-97E6-4492-AC38-F1B2D74479EF}" destId="{446A7B99-6D15-4E99-B9CF-6D7B51B3612C}" srcOrd="3" destOrd="0" parTransId="{20FE150B-C0E5-46CB-A998-D34BDCAD065B}" sibTransId="{ECDA5418-24D1-4067-BA4A-F85D70DD1106}"/>
    <dgm:cxn modelId="{872BD8E9-0738-4564-BEA9-F741999738C5}" type="presOf" srcId="{AFF55C1A-EA21-4744-B344-D1B371B5A614}" destId="{5C92B1E3-23C8-4798-A548-05CEA6A821DB}" srcOrd="0" destOrd="3" presId="urn:microsoft.com/office/officeart/2005/8/layout/hList2"/>
    <dgm:cxn modelId="{076E34B3-4DF1-4A05-BEE5-71D682DD607E}" type="presOf" srcId="{2B11C9A5-9167-43AC-AEC3-427110515585}" destId="{4EEABECC-9407-4D9B-A7AD-180D44FD1313}" srcOrd="0" destOrd="6" presId="urn:microsoft.com/office/officeart/2005/8/layout/hList2"/>
    <dgm:cxn modelId="{F2A33E29-C797-48A3-AF5F-E9E01C16AF69}" type="presOf" srcId="{447484D7-B014-4AE2-9429-8926B97FCB01}" destId="{38289A6D-BD73-435E-9D1E-FF25AEA6BCA8}" srcOrd="0" destOrd="0" presId="urn:microsoft.com/office/officeart/2005/8/layout/hList2"/>
    <dgm:cxn modelId="{4BDE4907-D4AF-41B4-BCCC-FF1BC5A3108E}" type="presOf" srcId="{B2B581A8-82DF-4B1A-BC74-26F1818E9348}" destId="{FAE25561-5391-4FC5-AF62-91213B0344DC}" srcOrd="0" destOrd="0" presId="urn:microsoft.com/office/officeart/2005/8/layout/hList2"/>
    <dgm:cxn modelId="{13A2EF0D-8F64-4567-9F82-7ACF4683A0E9}" srcId="{C5A75658-97E6-4492-AC38-F1B2D74479EF}" destId="{808B9BF8-E743-4442-B7AB-4F17442D58C5}" srcOrd="1" destOrd="0" parTransId="{C576AF36-0E1F-4A1F-A5DD-259CD46C95AC}" sibTransId="{3C6942ED-88AD-43F8-AD0B-9CFBEAB93DC7}"/>
    <dgm:cxn modelId="{E9C1FE12-7257-4231-AD49-96836A5AAED1}" srcId="{8EC844F9-02DE-4823-9049-09269A159ABD}" destId="{217122E2-B8FA-455A-8221-8AC1A32FF009}" srcOrd="6" destOrd="0" parTransId="{E28AE272-45D2-44C5-9522-371E21FEE54E}" sibTransId="{7043ED00-E2D4-4EBC-AF2C-367888E8D45B}"/>
    <dgm:cxn modelId="{A5A8405F-7F8F-4EA3-8FBD-E6314591DBC3}" srcId="{B2B581A8-82DF-4B1A-BC74-26F1818E9348}" destId="{57A5AF08-EBBF-4CE2-BF51-2AF76404AE9B}" srcOrd="3" destOrd="0" parTransId="{76ED011B-98DD-4AE9-A860-EA9F5D8E1D07}" sibTransId="{EC4B3AD0-8AEE-4660-BC4D-406FC97A19B0}"/>
    <dgm:cxn modelId="{3D87889E-B1A4-4791-B293-2C1CD88E1B84}" srcId="{447484D7-B014-4AE2-9429-8926B97FCB01}" destId="{AFF55C1A-EA21-4744-B344-D1B371B5A614}" srcOrd="3" destOrd="0" parTransId="{3CB19ADF-EEAD-4E70-B004-EFC734883EE5}" sibTransId="{57EB7C06-C255-4C60-9AC6-2705274CFBDD}"/>
    <dgm:cxn modelId="{CF04CD03-9EC5-462A-95AB-30CA2C417080}" type="presOf" srcId="{1148B959-2086-4EAA-9310-889C0869FF0E}" destId="{5C92B1E3-23C8-4798-A548-05CEA6A821DB}" srcOrd="0" destOrd="0" presId="urn:microsoft.com/office/officeart/2005/8/layout/hList2"/>
    <dgm:cxn modelId="{64B7FDF1-6C0B-493F-A64F-730015F3AA78}" srcId="{55D4D867-4E17-4834-ABD1-F88FC3A23609}" destId="{447484D7-B014-4AE2-9429-8926B97FCB01}" srcOrd="2" destOrd="0" parTransId="{64473D99-E338-45B1-B808-18BFEDC8A0C9}" sibTransId="{97E4778F-1E17-40A2-8450-066107036035}"/>
    <dgm:cxn modelId="{D1C72102-86ED-479A-90D2-F1A8D4ECDEE7}" srcId="{447484D7-B014-4AE2-9429-8926B97FCB01}" destId="{BBD5EB9E-2449-46FC-BEE9-F790D3B16DAD}" srcOrd="1" destOrd="0" parTransId="{8D0FB763-681B-4C4B-B343-63B6EA685785}" sibTransId="{E17D401A-111B-4DDD-92E5-94B47117F867}"/>
    <dgm:cxn modelId="{0D401278-C6B4-466D-9130-99514A68AA14}" type="presOf" srcId="{FDB14A88-F27F-402F-BA54-5DA3A417AE06}" destId="{5C92B1E3-23C8-4798-A548-05CEA6A821DB}" srcOrd="0" destOrd="6" presId="urn:microsoft.com/office/officeart/2005/8/layout/hList2"/>
    <dgm:cxn modelId="{DE466334-EBE3-4A03-A245-D6CF245177E7}" type="presOf" srcId="{575B2C53-85A6-448D-AAB2-CCA82CDD2917}" destId="{A4E93CFA-8F2F-49A5-B097-342779E86F9E}" srcOrd="0" destOrd="1" presId="urn:microsoft.com/office/officeart/2005/8/layout/hList2"/>
    <dgm:cxn modelId="{690EECDD-0E21-4495-9633-0D4007250475}" srcId="{B2B581A8-82DF-4B1A-BC74-26F1818E9348}" destId="{EE8BD025-C3F2-4047-810A-B0C7D6F96E32}" srcOrd="1" destOrd="0" parTransId="{2A01D0BC-4B1D-479D-96F7-08148479AF8B}" sibTransId="{8CEB970C-EB9A-472D-A304-16DF8AD2CC40}"/>
    <dgm:cxn modelId="{CF7D280D-2BBB-47AA-AEA0-C4DF56CF0ED8}" type="presOf" srcId="{EDC1C3EB-E411-4DE3-B909-459AACF4BAFE}" destId="{A4E93CFA-8F2F-49A5-B097-342779E86F9E}" srcOrd="0" destOrd="0" presId="urn:microsoft.com/office/officeart/2005/8/layout/hList2"/>
    <dgm:cxn modelId="{A8FB137F-49DC-4ADC-93CE-8D1AF022D9A3}" type="presOf" srcId="{6018E9D2-7682-40A9-88D4-C480E95C73D6}" destId="{A4E93CFA-8F2F-49A5-B097-342779E86F9E}" srcOrd="0" destOrd="4" presId="urn:microsoft.com/office/officeart/2005/8/layout/hList2"/>
    <dgm:cxn modelId="{57200B74-324F-435D-97B2-DF0C0BE791BF}" type="presOf" srcId="{B0B4876E-62A8-4BC4-B9E9-C62BE1725334}" destId="{A4E93CFA-8F2F-49A5-B097-342779E86F9E}" srcOrd="0" destOrd="5" presId="urn:microsoft.com/office/officeart/2005/8/layout/hList2"/>
    <dgm:cxn modelId="{C58F95BE-606A-4787-BD52-7C808F1CC836}" srcId="{8EC844F9-02DE-4823-9049-09269A159ABD}" destId="{B0B4876E-62A8-4BC4-B9E9-C62BE1725334}" srcOrd="5" destOrd="0" parTransId="{94AAF116-AF01-42E8-8B3B-253D185CDE8E}" sibTransId="{B2DCE989-FB23-4EBC-A744-35CA26B84674}"/>
    <dgm:cxn modelId="{19AF2927-3D9D-437E-85FA-28B14133BCB0}" type="presOf" srcId="{820E9685-B845-4B7D-B901-379894108BD1}" destId="{A4E93CFA-8F2F-49A5-B097-342779E86F9E}" srcOrd="0" destOrd="3" presId="urn:microsoft.com/office/officeart/2005/8/layout/hList2"/>
    <dgm:cxn modelId="{4C2CF2E7-DE30-42BC-A54E-01DFDD0F8BA4}" type="presOf" srcId="{446A7B99-6D15-4E99-B9CF-6D7B51B3612C}" destId="{4EEABECC-9407-4D9B-A7AD-180D44FD1313}" srcOrd="0" destOrd="3" presId="urn:microsoft.com/office/officeart/2005/8/layout/hList2"/>
    <dgm:cxn modelId="{AA96CBF6-FDA9-4B87-B5D5-48DB5E17ADFC}" type="presOf" srcId="{48017192-812D-429B-8CB8-24B909C116A8}" destId="{3B65ADDA-B04B-45CE-AD43-4404B74A2E95}" srcOrd="0" destOrd="5" presId="urn:microsoft.com/office/officeart/2005/8/layout/hList2"/>
    <dgm:cxn modelId="{ED655C7C-BA7F-48B4-83EC-0A11F39A4885}" srcId="{B2B581A8-82DF-4B1A-BC74-26F1818E9348}" destId="{28B95629-48BA-43BD-914D-030EC9162896}" srcOrd="4" destOrd="0" parTransId="{54199D96-F72E-45B1-98EB-66D7550E30F4}" sibTransId="{5198CD0E-BD95-40A3-8554-B7B8C88C7D78}"/>
    <dgm:cxn modelId="{7C6ADABB-824A-4981-A39B-6A36DBC2EE24}" srcId="{55D4D867-4E17-4834-ABD1-F88FC3A23609}" destId="{8EC844F9-02DE-4823-9049-09269A159ABD}" srcOrd="1" destOrd="0" parTransId="{B1EF9A3A-BBEE-4EFA-9911-744223E72638}" sibTransId="{ABF2C073-8AC2-47D6-AC9F-36B53E5F1BBE}"/>
    <dgm:cxn modelId="{A8B707DD-037F-4387-A793-CC315954F58C}" srcId="{B2B581A8-82DF-4B1A-BC74-26F1818E9348}" destId="{B53A7156-91B5-4D50-8791-771A56999258}" srcOrd="6" destOrd="0" parTransId="{038FF531-FD19-4E5B-A13C-7AF8EA36FB6A}" sibTransId="{0AA91590-0A4E-4880-A014-D19E857F4FAD}"/>
    <dgm:cxn modelId="{C648382F-D045-4C97-905F-E7D382EBF289}" srcId="{447484D7-B014-4AE2-9429-8926B97FCB01}" destId="{1148B959-2086-4EAA-9310-889C0869FF0E}" srcOrd="0" destOrd="0" parTransId="{15389DAC-8D3E-4358-9632-1A1560387795}" sibTransId="{10160574-CD16-4C05-8909-02F2BA4BAB67}"/>
    <dgm:cxn modelId="{B455D3B5-5E34-460D-8789-F6AFBFD2A10A}" type="presOf" srcId="{ACBD9092-46B4-4D36-8531-F7069D53E7AC}" destId="{4EEABECC-9407-4D9B-A7AD-180D44FD1313}" srcOrd="0" destOrd="5" presId="urn:microsoft.com/office/officeart/2005/8/layout/hList2"/>
    <dgm:cxn modelId="{670AD785-57E4-4FA8-90BE-BE4BFF1EF21F}" srcId="{C5A75658-97E6-4492-AC38-F1B2D74479EF}" destId="{2B11C9A5-9167-43AC-AEC3-427110515585}" srcOrd="6" destOrd="0" parTransId="{C74775EE-ECA6-47D2-95A0-C226B27545E6}" sibTransId="{EA3F4C2D-C7FD-41EE-8002-DAC100F0EFE2}"/>
    <dgm:cxn modelId="{C3A0A9A9-8119-4504-9345-EEF2F4473E93}" type="presOf" srcId="{02C5C684-5398-43D6-8AEF-8A9B06C5FB6C}" destId="{4EEABECC-9407-4D9B-A7AD-180D44FD1313}" srcOrd="0" destOrd="0" presId="urn:microsoft.com/office/officeart/2005/8/layout/hList2"/>
    <dgm:cxn modelId="{8BC0BE57-D247-41EE-B73E-2EF536DC588A}" srcId="{447484D7-B014-4AE2-9429-8926B97FCB01}" destId="{92B78C06-7408-4EEB-B876-A69AC0AE143B}" srcOrd="5" destOrd="0" parTransId="{8ACB0443-245D-4B09-AC69-7063AE630CD2}" sibTransId="{B31DA927-1F17-4356-94A5-F75C4C989849}"/>
    <dgm:cxn modelId="{5410A700-5982-4855-A4B8-6DF3D07E8BCD}" type="presOf" srcId="{7202A731-FC0A-4B28-96AB-8116442A1F7E}" destId="{3B65ADDA-B04B-45CE-AD43-4404B74A2E95}" srcOrd="0" destOrd="0" presId="urn:microsoft.com/office/officeart/2005/8/layout/hList2"/>
    <dgm:cxn modelId="{9B6B5414-185D-47C0-9C13-05C773122D73}" type="presOf" srcId="{EE8BD025-C3F2-4047-810A-B0C7D6F96E32}" destId="{3B65ADDA-B04B-45CE-AD43-4404B74A2E95}" srcOrd="0" destOrd="1" presId="urn:microsoft.com/office/officeart/2005/8/layout/hList2"/>
    <dgm:cxn modelId="{14277C07-D26B-4D2C-970A-661E08471768}" type="presOf" srcId="{EFAC5BA8-93E1-4059-B667-7018F29D0B83}" destId="{4EEABECC-9407-4D9B-A7AD-180D44FD1313}" srcOrd="0" destOrd="4" presId="urn:microsoft.com/office/officeart/2005/8/layout/hList2"/>
    <dgm:cxn modelId="{B5067187-F261-4036-982C-64A61CA02977}" srcId="{8EC844F9-02DE-4823-9049-09269A159ABD}" destId="{6018E9D2-7682-40A9-88D4-C480E95C73D6}" srcOrd="4" destOrd="0" parTransId="{0FA5B427-11BE-4ECE-A2A8-0F9D56777C4D}" sibTransId="{70968210-C8A3-41B3-A7AB-2EA1226EF2FB}"/>
    <dgm:cxn modelId="{255B92EE-3078-45F5-9046-E4E516CC0BC3}" type="presOf" srcId="{4740344A-6CD5-4615-830A-06EB550A1BD9}" destId="{A4E93CFA-8F2F-49A5-B097-342779E86F9E}" srcOrd="0" destOrd="2" presId="urn:microsoft.com/office/officeart/2005/8/layout/hList2"/>
    <dgm:cxn modelId="{50A5567F-E8A5-4D15-AC2B-5176247AE06F}" type="presParOf" srcId="{221493DE-D384-4C2D-B347-D095F32E1971}" destId="{13096E71-BDCF-4DA6-A368-73497B895157}" srcOrd="0" destOrd="0" presId="urn:microsoft.com/office/officeart/2005/8/layout/hList2"/>
    <dgm:cxn modelId="{7C45CB7C-6BB1-4A8D-AD9A-C9CA4D45C89F}" type="presParOf" srcId="{13096E71-BDCF-4DA6-A368-73497B895157}" destId="{6ACF9738-82DA-4295-90F4-F1D6BA294BF1}" srcOrd="0" destOrd="0" presId="urn:microsoft.com/office/officeart/2005/8/layout/hList2"/>
    <dgm:cxn modelId="{4C37360D-63BB-48D3-9C7F-5D3C3C883805}" type="presParOf" srcId="{13096E71-BDCF-4DA6-A368-73497B895157}" destId="{4EEABECC-9407-4D9B-A7AD-180D44FD1313}" srcOrd="1" destOrd="0" presId="urn:microsoft.com/office/officeart/2005/8/layout/hList2"/>
    <dgm:cxn modelId="{010B5EF0-04A9-4B92-8E19-7B86021A1E66}" type="presParOf" srcId="{13096E71-BDCF-4DA6-A368-73497B895157}" destId="{EC3186C6-A3A8-4FED-A5E1-751AF95BE699}" srcOrd="2" destOrd="0" presId="urn:microsoft.com/office/officeart/2005/8/layout/hList2"/>
    <dgm:cxn modelId="{13ECF9AA-7F70-4321-BBBA-1965CC7CDC6C}" type="presParOf" srcId="{221493DE-D384-4C2D-B347-D095F32E1971}" destId="{D00BB8D4-AB6E-4491-911E-10137208F0D8}" srcOrd="1" destOrd="0" presId="urn:microsoft.com/office/officeart/2005/8/layout/hList2"/>
    <dgm:cxn modelId="{2D0A42CF-5AC4-49D8-B667-C813485C088C}" type="presParOf" srcId="{221493DE-D384-4C2D-B347-D095F32E1971}" destId="{9CD42A7F-8EBF-4069-A040-F8FCD8411F1D}" srcOrd="2" destOrd="0" presId="urn:microsoft.com/office/officeart/2005/8/layout/hList2"/>
    <dgm:cxn modelId="{671C3948-8F9D-4155-9610-7F5D5CC8CCF9}" type="presParOf" srcId="{9CD42A7F-8EBF-4069-A040-F8FCD8411F1D}" destId="{157A3422-5E98-4516-8770-A456D1E1DBA1}" srcOrd="0" destOrd="0" presId="urn:microsoft.com/office/officeart/2005/8/layout/hList2"/>
    <dgm:cxn modelId="{080BA8FD-E196-4326-868A-14E09038F6F5}" type="presParOf" srcId="{9CD42A7F-8EBF-4069-A040-F8FCD8411F1D}" destId="{A4E93CFA-8F2F-49A5-B097-342779E86F9E}" srcOrd="1" destOrd="0" presId="urn:microsoft.com/office/officeart/2005/8/layout/hList2"/>
    <dgm:cxn modelId="{8B434606-97CA-4B7F-A886-DF8F1486EE67}" type="presParOf" srcId="{9CD42A7F-8EBF-4069-A040-F8FCD8411F1D}" destId="{56D3D7B5-9BD1-44DB-A788-FC73ADE1A219}" srcOrd="2" destOrd="0" presId="urn:microsoft.com/office/officeart/2005/8/layout/hList2"/>
    <dgm:cxn modelId="{1B64D0F5-3CE3-4E79-BD7B-539C8B260570}" type="presParOf" srcId="{221493DE-D384-4C2D-B347-D095F32E1971}" destId="{C7488FF6-4F84-4707-BD9E-50D1D8ECE415}" srcOrd="3" destOrd="0" presId="urn:microsoft.com/office/officeart/2005/8/layout/hList2"/>
    <dgm:cxn modelId="{9B961661-7A5D-4AB4-A494-92ACAE6A81C4}" type="presParOf" srcId="{221493DE-D384-4C2D-B347-D095F32E1971}" destId="{82FADB95-C4D3-4727-82CA-5BEA228B4625}" srcOrd="4" destOrd="0" presId="urn:microsoft.com/office/officeart/2005/8/layout/hList2"/>
    <dgm:cxn modelId="{19AE23F6-7468-4A2F-8E7D-A61FC60E1B47}" type="presParOf" srcId="{82FADB95-C4D3-4727-82CA-5BEA228B4625}" destId="{28A28D68-6311-44C9-8298-ECC654D6A86D}" srcOrd="0" destOrd="0" presId="urn:microsoft.com/office/officeart/2005/8/layout/hList2"/>
    <dgm:cxn modelId="{F18D80A3-9E6C-40A8-9225-13E92584DAE8}" type="presParOf" srcId="{82FADB95-C4D3-4727-82CA-5BEA228B4625}" destId="{5C92B1E3-23C8-4798-A548-05CEA6A821DB}" srcOrd="1" destOrd="0" presId="urn:microsoft.com/office/officeart/2005/8/layout/hList2"/>
    <dgm:cxn modelId="{27FF6F0F-9AEC-4F10-936E-5E287A1E188C}" type="presParOf" srcId="{82FADB95-C4D3-4727-82CA-5BEA228B4625}" destId="{38289A6D-BD73-435E-9D1E-FF25AEA6BCA8}" srcOrd="2" destOrd="0" presId="urn:microsoft.com/office/officeart/2005/8/layout/hList2"/>
    <dgm:cxn modelId="{8AE14761-B33D-46A5-950A-FE03B1880001}" type="presParOf" srcId="{221493DE-D384-4C2D-B347-D095F32E1971}" destId="{F051868C-7999-4A70-91CC-0022493F2FA9}" srcOrd="5" destOrd="0" presId="urn:microsoft.com/office/officeart/2005/8/layout/hList2"/>
    <dgm:cxn modelId="{0382DFB6-D6A8-4A62-B103-2669C17B13A7}" type="presParOf" srcId="{221493DE-D384-4C2D-B347-D095F32E1971}" destId="{B41C7893-DDF4-46AF-8198-72265CB42B94}" srcOrd="6" destOrd="0" presId="urn:microsoft.com/office/officeart/2005/8/layout/hList2"/>
    <dgm:cxn modelId="{F0A5BA76-E188-4366-BB0A-109C261C7CAB}" type="presParOf" srcId="{B41C7893-DDF4-46AF-8198-72265CB42B94}" destId="{6E2D782A-5566-49F4-8A5B-B0E77109B814}" srcOrd="0" destOrd="0" presId="urn:microsoft.com/office/officeart/2005/8/layout/hList2"/>
    <dgm:cxn modelId="{4A044218-45AC-421D-A628-EB24EBA54F5A}" type="presParOf" srcId="{B41C7893-DDF4-46AF-8198-72265CB42B94}" destId="{3B65ADDA-B04B-45CE-AD43-4404B74A2E95}" srcOrd="1" destOrd="0" presId="urn:microsoft.com/office/officeart/2005/8/layout/hList2"/>
    <dgm:cxn modelId="{296D2E17-E08A-4592-99E8-413F3CAF4EC7}" type="presParOf" srcId="{B41C7893-DDF4-46AF-8198-72265CB42B94}" destId="{FAE25561-5391-4FC5-AF62-91213B0344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320664-37F5-4FF0-9CC4-F2C167AD75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F410BD-807E-4941-8AC5-30187BE82CDC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Students may request to redo missing work or work which resulted in a zero for a maximum grade of 70%, </a:t>
          </a:r>
          <a:r>
            <a:rPr lang="en-US" sz="1800" b="1" dirty="0" smtClean="0">
              <a:solidFill>
                <a:schemeClr val="tx1"/>
              </a:solidFill>
            </a:rPr>
            <a:t>within the six weeks in which the assignment occurred. </a:t>
          </a:r>
          <a:endParaRPr lang="en-US" sz="1800" dirty="0">
            <a:solidFill>
              <a:schemeClr val="tx1"/>
            </a:solidFill>
          </a:endParaRPr>
        </a:p>
      </dgm:t>
    </dgm:pt>
    <dgm:pt modelId="{7676129B-AE62-42BA-9AE0-46B9486A60BA}" type="parTrans" cxnId="{2A693BA2-44D8-4C94-AA70-CE5C36E9AB88}">
      <dgm:prSet/>
      <dgm:spPr/>
      <dgm:t>
        <a:bodyPr/>
        <a:lstStyle/>
        <a:p>
          <a:endParaRPr lang="en-US"/>
        </a:p>
      </dgm:t>
    </dgm:pt>
    <dgm:pt modelId="{6C949CEA-9F36-4A4F-AD8A-988E314889B3}" type="sibTrans" cxnId="{2A693BA2-44D8-4C94-AA70-CE5C36E9AB88}">
      <dgm:prSet/>
      <dgm:spPr/>
      <dgm:t>
        <a:bodyPr/>
        <a:lstStyle/>
        <a:p>
          <a:endParaRPr lang="en-US"/>
        </a:p>
      </dgm:t>
    </dgm:pt>
    <dgm:pt modelId="{4746FECE-88F9-4EE5-A460-B63AA57FD3E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Contact your teacher for additional information. </a:t>
          </a:r>
          <a:endParaRPr lang="en-US" sz="1800" dirty="0">
            <a:solidFill>
              <a:schemeClr val="tx1"/>
            </a:solidFill>
          </a:endParaRPr>
        </a:p>
      </dgm:t>
    </dgm:pt>
    <dgm:pt modelId="{71F21D8E-F69C-4BED-BAFF-2AA7AC5E2485}" type="parTrans" cxnId="{952638B7-91E2-4625-AF43-585DCA6FC9C3}">
      <dgm:prSet/>
      <dgm:spPr/>
      <dgm:t>
        <a:bodyPr/>
        <a:lstStyle/>
        <a:p>
          <a:endParaRPr lang="en-US"/>
        </a:p>
      </dgm:t>
    </dgm:pt>
    <dgm:pt modelId="{C01A18C0-0189-4430-B6E9-083DA265EA01}" type="sibTrans" cxnId="{952638B7-91E2-4625-AF43-585DCA6FC9C3}">
      <dgm:prSet/>
      <dgm:spPr/>
      <dgm:t>
        <a:bodyPr/>
        <a:lstStyle/>
        <a:p>
          <a:endParaRPr lang="en-US"/>
        </a:p>
      </dgm:t>
    </dgm:pt>
    <dgm:pt modelId="{5D377121-7664-4752-8365-DFB20FB4E177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After the student has completed/redone all work, the student may request a teacher -determined alternate assignment that is designed to bring up the student’s grade</a:t>
          </a:r>
          <a:r>
            <a:rPr lang="en-US" sz="500" dirty="0" smtClean="0">
              <a:solidFill>
                <a:schemeClr val="tx1"/>
              </a:solidFill>
            </a:rPr>
            <a:t>. </a:t>
          </a:r>
          <a:endParaRPr lang="en-US" sz="500" dirty="0">
            <a:solidFill>
              <a:schemeClr val="tx1"/>
            </a:solidFill>
          </a:endParaRPr>
        </a:p>
      </dgm:t>
    </dgm:pt>
    <dgm:pt modelId="{DB78A896-805C-4A34-B03A-46E7F21FBE61}" type="parTrans" cxnId="{3D19FE63-0496-49A6-A31A-C72921822D74}">
      <dgm:prSet/>
      <dgm:spPr/>
      <dgm:t>
        <a:bodyPr/>
        <a:lstStyle/>
        <a:p>
          <a:endParaRPr lang="en-US"/>
        </a:p>
      </dgm:t>
    </dgm:pt>
    <dgm:pt modelId="{DFD65DD4-7C1A-48D0-A4E3-84007DEE7878}" type="sibTrans" cxnId="{3D19FE63-0496-49A6-A31A-C72921822D74}">
      <dgm:prSet/>
      <dgm:spPr/>
      <dgm:t>
        <a:bodyPr/>
        <a:lstStyle/>
        <a:p>
          <a:endParaRPr lang="en-US"/>
        </a:p>
      </dgm:t>
    </dgm:pt>
    <dgm:pt modelId="{58DB5E90-7EFE-4C5B-95B3-E45221834EEA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Recovery work should be completed within 10 days prior to the end of the semester. </a:t>
          </a:r>
          <a:endParaRPr lang="en-US" sz="1800" dirty="0">
            <a:solidFill>
              <a:schemeClr val="tx1"/>
            </a:solidFill>
          </a:endParaRPr>
        </a:p>
      </dgm:t>
    </dgm:pt>
    <dgm:pt modelId="{61D45EFB-6C2B-462D-9875-939F76B03615}" type="parTrans" cxnId="{5113A819-D325-46D1-87EE-414275718B7A}">
      <dgm:prSet/>
      <dgm:spPr/>
      <dgm:t>
        <a:bodyPr/>
        <a:lstStyle/>
        <a:p>
          <a:endParaRPr lang="en-US"/>
        </a:p>
      </dgm:t>
    </dgm:pt>
    <dgm:pt modelId="{530E27CD-D301-49F6-8F67-E7C21D177384}" type="sibTrans" cxnId="{5113A819-D325-46D1-87EE-414275718B7A}">
      <dgm:prSet/>
      <dgm:spPr/>
      <dgm:t>
        <a:bodyPr/>
        <a:lstStyle/>
        <a:p>
          <a:endParaRPr lang="en-US"/>
        </a:p>
      </dgm:t>
    </dgm:pt>
    <dgm:pt modelId="{BCCF9E9A-BDFD-499A-8F65-0D7FF40FBA10}" type="pres">
      <dgm:prSet presAssocID="{BA320664-37F5-4FF0-9CC4-F2C167AD7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B80408-5759-4C26-8F35-D4DCB3852B87}" type="pres">
      <dgm:prSet presAssocID="{0BF410BD-807E-4941-8AC5-30187BE82C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D29B2-3FAD-47E1-8CAB-ADC116E82843}" type="pres">
      <dgm:prSet presAssocID="{6C949CEA-9F36-4A4F-AD8A-988E314889B3}" presName="spacer" presStyleCnt="0"/>
      <dgm:spPr/>
      <dgm:t>
        <a:bodyPr/>
        <a:lstStyle/>
        <a:p>
          <a:endParaRPr lang="en-US"/>
        </a:p>
      </dgm:t>
    </dgm:pt>
    <dgm:pt modelId="{B337ED4A-9FD4-4ED4-B4ED-37E447724E0E}" type="pres">
      <dgm:prSet presAssocID="{5D377121-7664-4752-8365-DFB20FB4E1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08EB-B31E-4FA5-8994-20E6D1201956}" type="pres">
      <dgm:prSet presAssocID="{DFD65DD4-7C1A-48D0-A4E3-84007DEE7878}" presName="spacer" presStyleCnt="0"/>
      <dgm:spPr/>
    </dgm:pt>
    <dgm:pt modelId="{AE3EA65B-4384-4736-A1C2-A399B43C2F4C}" type="pres">
      <dgm:prSet presAssocID="{58DB5E90-7EFE-4C5B-95B3-E45221834E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C18B9-03A8-4B31-80E1-A82963CABC11}" type="pres">
      <dgm:prSet presAssocID="{530E27CD-D301-49F6-8F67-E7C21D177384}" presName="spacer" presStyleCnt="0"/>
      <dgm:spPr/>
    </dgm:pt>
    <dgm:pt modelId="{4CFC8340-8328-466F-9500-7FF8FD83D403}" type="pres">
      <dgm:prSet presAssocID="{4746FECE-88F9-4EE5-A460-B63AA57FD3EF}" presName="parentText" presStyleLbl="node1" presStyleIdx="3" presStyleCnt="4" custLinFactNeighborX="-926" custLinFactNeighborY="543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44765-A07A-47CE-93C2-F948DE88AB2E}" type="presOf" srcId="{5D377121-7664-4752-8365-DFB20FB4E177}" destId="{B337ED4A-9FD4-4ED4-B4ED-37E447724E0E}" srcOrd="0" destOrd="0" presId="urn:microsoft.com/office/officeart/2005/8/layout/vList2"/>
    <dgm:cxn modelId="{3993F6ED-26B3-4C44-B601-230BCB4C1AC1}" type="presOf" srcId="{0BF410BD-807E-4941-8AC5-30187BE82CDC}" destId="{39B80408-5759-4C26-8F35-D4DCB3852B87}" srcOrd="0" destOrd="0" presId="urn:microsoft.com/office/officeart/2005/8/layout/vList2"/>
    <dgm:cxn modelId="{5113A819-D325-46D1-87EE-414275718B7A}" srcId="{BA320664-37F5-4FF0-9CC4-F2C167AD7500}" destId="{58DB5E90-7EFE-4C5B-95B3-E45221834EEA}" srcOrd="2" destOrd="0" parTransId="{61D45EFB-6C2B-462D-9875-939F76B03615}" sibTransId="{530E27CD-D301-49F6-8F67-E7C21D177384}"/>
    <dgm:cxn modelId="{3D19FE63-0496-49A6-A31A-C72921822D74}" srcId="{BA320664-37F5-4FF0-9CC4-F2C167AD7500}" destId="{5D377121-7664-4752-8365-DFB20FB4E177}" srcOrd="1" destOrd="0" parTransId="{DB78A896-805C-4A34-B03A-46E7F21FBE61}" sibTransId="{DFD65DD4-7C1A-48D0-A4E3-84007DEE7878}"/>
    <dgm:cxn modelId="{952638B7-91E2-4625-AF43-585DCA6FC9C3}" srcId="{BA320664-37F5-4FF0-9CC4-F2C167AD7500}" destId="{4746FECE-88F9-4EE5-A460-B63AA57FD3EF}" srcOrd="3" destOrd="0" parTransId="{71F21D8E-F69C-4BED-BAFF-2AA7AC5E2485}" sibTransId="{C01A18C0-0189-4430-B6E9-083DA265EA01}"/>
    <dgm:cxn modelId="{FF7838C4-9806-4A70-A99A-8CEA2301CD38}" type="presOf" srcId="{58DB5E90-7EFE-4C5B-95B3-E45221834EEA}" destId="{AE3EA65B-4384-4736-A1C2-A399B43C2F4C}" srcOrd="0" destOrd="0" presId="urn:microsoft.com/office/officeart/2005/8/layout/vList2"/>
    <dgm:cxn modelId="{B9618C70-6B0B-4A7A-96B0-6D8A68E417A7}" type="presOf" srcId="{BA320664-37F5-4FF0-9CC4-F2C167AD7500}" destId="{BCCF9E9A-BDFD-499A-8F65-0D7FF40FBA10}" srcOrd="0" destOrd="0" presId="urn:microsoft.com/office/officeart/2005/8/layout/vList2"/>
    <dgm:cxn modelId="{3CB54334-D086-4DBD-B84A-AAE9F347A57C}" type="presOf" srcId="{4746FECE-88F9-4EE5-A460-B63AA57FD3EF}" destId="{4CFC8340-8328-466F-9500-7FF8FD83D403}" srcOrd="0" destOrd="0" presId="urn:microsoft.com/office/officeart/2005/8/layout/vList2"/>
    <dgm:cxn modelId="{2A693BA2-44D8-4C94-AA70-CE5C36E9AB88}" srcId="{BA320664-37F5-4FF0-9CC4-F2C167AD7500}" destId="{0BF410BD-807E-4941-8AC5-30187BE82CDC}" srcOrd="0" destOrd="0" parTransId="{7676129B-AE62-42BA-9AE0-46B9486A60BA}" sibTransId="{6C949CEA-9F36-4A4F-AD8A-988E314889B3}"/>
    <dgm:cxn modelId="{C73603B9-5623-4EC2-8A13-A37C25D47F03}" type="presParOf" srcId="{BCCF9E9A-BDFD-499A-8F65-0D7FF40FBA10}" destId="{39B80408-5759-4C26-8F35-D4DCB3852B87}" srcOrd="0" destOrd="0" presId="urn:microsoft.com/office/officeart/2005/8/layout/vList2"/>
    <dgm:cxn modelId="{E21DC3E1-2ECD-4DF9-85BF-7241CD3B8D3E}" type="presParOf" srcId="{BCCF9E9A-BDFD-499A-8F65-0D7FF40FBA10}" destId="{CBAD29B2-3FAD-47E1-8CAB-ADC116E82843}" srcOrd="1" destOrd="0" presId="urn:microsoft.com/office/officeart/2005/8/layout/vList2"/>
    <dgm:cxn modelId="{A5105197-F7B1-457A-B071-EB821E109209}" type="presParOf" srcId="{BCCF9E9A-BDFD-499A-8F65-0D7FF40FBA10}" destId="{B337ED4A-9FD4-4ED4-B4ED-37E447724E0E}" srcOrd="2" destOrd="0" presId="urn:microsoft.com/office/officeart/2005/8/layout/vList2"/>
    <dgm:cxn modelId="{80DF8939-9412-4463-9F10-1AF141E26275}" type="presParOf" srcId="{BCCF9E9A-BDFD-499A-8F65-0D7FF40FBA10}" destId="{635508EB-B31E-4FA5-8994-20E6D1201956}" srcOrd="3" destOrd="0" presId="urn:microsoft.com/office/officeart/2005/8/layout/vList2"/>
    <dgm:cxn modelId="{4933F527-98A3-4FDE-BB9D-A430209A7124}" type="presParOf" srcId="{BCCF9E9A-BDFD-499A-8F65-0D7FF40FBA10}" destId="{AE3EA65B-4384-4736-A1C2-A399B43C2F4C}" srcOrd="4" destOrd="0" presId="urn:microsoft.com/office/officeart/2005/8/layout/vList2"/>
    <dgm:cxn modelId="{499F4BCA-E5B4-4D72-ABC7-BE13F19F1C22}" type="presParOf" srcId="{BCCF9E9A-BDFD-499A-8F65-0D7FF40FBA10}" destId="{BA3C18B9-03A8-4B31-80E1-A82963CABC11}" srcOrd="5" destOrd="0" presId="urn:microsoft.com/office/officeart/2005/8/layout/vList2"/>
    <dgm:cxn modelId="{45EC77A4-749B-44DC-8FC5-304C15CB51EB}" type="presParOf" srcId="{BCCF9E9A-BDFD-499A-8F65-0D7FF40FBA10}" destId="{4CFC8340-8328-466F-9500-7FF8FD83D4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320664-37F5-4FF0-9CC4-F2C167AD75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F410BD-807E-4941-8AC5-30187BE82CDC}">
      <dgm:prSet custT="1"/>
      <dgm:spPr/>
      <dgm:t>
        <a:bodyPr/>
        <a:lstStyle/>
        <a:p>
          <a:pPr rtl="0"/>
          <a:r>
            <a:rPr lang="en-US" sz="2000" dirty="0" smtClean="0"/>
            <a:t>Parents and students can monitor grades, attendance, and discipline through Home Access Center (HAC). </a:t>
          </a:r>
          <a:endParaRPr lang="en-US" sz="2000" dirty="0"/>
        </a:p>
      </dgm:t>
    </dgm:pt>
    <dgm:pt modelId="{7676129B-AE62-42BA-9AE0-46B9486A60BA}" type="parTrans" cxnId="{2A693BA2-44D8-4C94-AA70-CE5C36E9AB88}">
      <dgm:prSet/>
      <dgm:spPr/>
      <dgm:t>
        <a:bodyPr/>
        <a:lstStyle/>
        <a:p>
          <a:endParaRPr lang="en-US"/>
        </a:p>
      </dgm:t>
    </dgm:pt>
    <dgm:pt modelId="{6C949CEA-9F36-4A4F-AD8A-988E314889B3}" type="sibTrans" cxnId="{2A693BA2-44D8-4C94-AA70-CE5C36E9AB88}">
      <dgm:prSet/>
      <dgm:spPr/>
      <dgm:t>
        <a:bodyPr/>
        <a:lstStyle/>
        <a:p>
          <a:endParaRPr lang="en-US"/>
        </a:p>
      </dgm:t>
    </dgm:pt>
    <dgm:pt modelId="{2E02D9F4-A458-4D0D-9DAA-69DDCC10466C}">
      <dgm:prSet custT="1"/>
      <dgm:spPr/>
      <dgm:t>
        <a:bodyPr/>
        <a:lstStyle/>
        <a:p>
          <a:pPr rtl="0"/>
          <a:r>
            <a:rPr lang="en-US" sz="2000" dirty="0" smtClean="0"/>
            <a:t>Parents can pick up their user name and password for HAC in the front office with an ID. </a:t>
          </a:r>
          <a:endParaRPr lang="en-US" sz="2000" dirty="0"/>
        </a:p>
      </dgm:t>
    </dgm:pt>
    <dgm:pt modelId="{AF4BDD2D-4037-45B7-87B8-F1A9F5EA0AD5}" type="parTrans" cxnId="{272A4A98-92BD-4D0A-BC7D-6879FE8D6A11}">
      <dgm:prSet/>
      <dgm:spPr/>
      <dgm:t>
        <a:bodyPr/>
        <a:lstStyle/>
        <a:p>
          <a:endParaRPr lang="en-US"/>
        </a:p>
      </dgm:t>
    </dgm:pt>
    <dgm:pt modelId="{CF8B2E61-FA31-4E30-B90D-80E4E176C6AF}" type="sibTrans" cxnId="{272A4A98-92BD-4D0A-BC7D-6879FE8D6A11}">
      <dgm:prSet/>
      <dgm:spPr/>
      <dgm:t>
        <a:bodyPr/>
        <a:lstStyle/>
        <a:p>
          <a:endParaRPr lang="en-US"/>
        </a:p>
      </dgm:t>
    </dgm:pt>
    <dgm:pt modelId="{12C4DFC7-1592-491D-9CCA-2613282DCF8B}">
      <dgm:prSet custT="1"/>
      <dgm:spPr/>
      <dgm:t>
        <a:bodyPr/>
        <a:lstStyle/>
        <a:p>
          <a:pPr rtl="0"/>
          <a:r>
            <a:rPr lang="en-US" sz="1800" dirty="0" smtClean="0"/>
            <a:t>Students can also register for Student Access Center. </a:t>
          </a:r>
        </a:p>
        <a:p>
          <a:pPr rtl="0"/>
          <a:r>
            <a:rPr lang="en-US" sz="1800" dirty="0" smtClean="0"/>
            <a:t>User name –xxxxxxxxxx@fcs.org  (x represents student’s 10-digit student ID) Password – DOB </a:t>
          </a:r>
          <a:r>
            <a:rPr lang="en-US" sz="1800" smtClean="0"/>
            <a:t>(MMDDYYYY </a:t>
          </a:r>
          <a:r>
            <a:rPr lang="en-US" sz="1800" dirty="0" smtClean="0"/>
            <a:t>format)</a:t>
          </a:r>
          <a:endParaRPr lang="en-US" sz="1800" dirty="0"/>
        </a:p>
      </dgm:t>
    </dgm:pt>
    <dgm:pt modelId="{C90A45B8-2B53-42AC-B6AA-D427C6DD962A}" type="parTrans" cxnId="{C2052D7A-7945-4FFD-B462-412EA7EA68C5}">
      <dgm:prSet/>
      <dgm:spPr/>
      <dgm:t>
        <a:bodyPr/>
        <a:lstStyle/>
        <a:p>
          <a:endParaRPr lang="en-US"/>
        </a:p>
      </dgm:t>
    </dgm:pt>
    <dgm:pt modelId="{65199898-AB71-4FB8-A011-99F290BD62DD}" type="sibTrans" cxnId="{C2052D7A-7945-4FFD-B462-412EA7EA68C5}">
      <dgm:prSet/>
      <dgm:spPr/>
      <dgm:t>
        <a:bodyPr/>
        <a:lstStyle/>
        <a:p>
          <a:endParaRPr lang="en-US"/>
        </a:p>
      </dgm:t>
    </dgm:pt>
    <dgm:pt modelId="{4746FECE-88F9-4EE5-A460-B63AA57FD3EF}">
      <dgm:prSet custT="1"/>
      <dgm:spPr/>
      <dgm:t>
        <a:bodyPr/>
        <a:lstStyle/>
        <a:p>
          <a:r>
            <a:rPr lang="en-US" sz="1800" dirty="0" smtClean="0"/>
            <a:t>Go to www.fultonschools. org -&gt; Students and Parents -&gt; Click on “Home Access Center” link</a:t>
          </a:r>
          <a:endParaRPr lang="en-US" sz="1800" dirty="0"/>
        </a:p>
      </dgm:t>
    </dgm:pt>
    <dgm:pt modelId="{71F21D8E-F69C-4BED-BAFF-2AA7AC5E2485}" type="parTrans" cxnId="{952638B7-91E2-4625-AF43-585DCA6FC9C3}">
      <dgm:prSet/>
      <dgm:spPr/>
      <dgm:t>
        <a:bodyPr/>
        <a:lstStyle/>
        <a:p>
          <a:endParaRPr lang="en-US"/>
        </a:p>
      </dgm:t>
    </dgm:pt>
    <dgm:pt modelId="{C01A18C0-0189-4430-B6E9-083DA265EA01}" type="sibTrans" cxnId="{952638B7-91E2-4625-AF43-585DCA6FC9C3}">
      <dgm:prSet/>
      <dgm:spPr/>
      <dgm:t>
        <a:bodyPr/>
        <a:lstStyle/>
        <a:p>
          <a:endParaRPr lang="en-US"/>
        </a:p>
      </dgm:t>
    </dgm:pt>
    <dgm:pt modelId="{BCCF9E9A-BDFD-499A-8F65-0D7FF40FBA10}" type="pres">
      <dgm:prSet presAssocID="{BA320664-37F5-4FF0-9CC4-F2C167AD7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B80408-5759-4C26-8F35-D4DCB3852B87}" type="pres">
      <dgm:prSet presAssocID="{0BF410BD-807E-4941-8AC5-30187BE82C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D29B2-3FAD-47E1-8CAB-ADC116E82843}" type="pres">
      <dgm:prSet presAssocID="{6C949CEA-9F36-4A4F-AD8A-988E314889B3}" presName="spacer" presStyleCnt="0"/>
      <dgm:spPr/>
    </dgm:pt>
    <dgm:pt modelId="{0A587C8B-B013-43C9-B35B-B080BFF7293D}" type="pres">
      <dgm:prSet presAssocID="{2E02D9F4-A458-4D0D-9DAA-69DDCC1046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E66F5-6959-45F9-AC90-9D21EFF4BFC2}" type="pres">
      <dgm:prSet presAssocID="{CF8B2E61-FA31-4E30-B90D-80E4E176C6AF}" presName="spacer" presStyleCnt="0"/>
      <dgm:spPr/>
    </dgm:pt>
    <dgm:pt modelId="{3C5720C7-BAE5-4EF7-B77B-683DB9B43495}" type="pres">
      <dgm:prSet presAssocID="{12C4DFC7-1592-491D-9CCA-2613282DCF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4825D-067E-4DD9-A3C1-5C5BAE975C6B}" type="pres">
      <dgm:prSet presAssocID="{65199898-AB71-4FB8-A011-99F290BD62DD}" presName="spacer" presStyleCnt="0"/>
      <dgm:spPr/>
    </dgm:pt>
    <dgm:pt modelId="{4CFC8340-8328-466F-9500-7FF8FD83D403}" type="pres">
      <dgm:prSet presAssocID="{4746FECE-88F9-4EE5-A460-B63AA57FD3EF}" presName="parentText" presStyleLbl="node1" presStyleIdx="3" presStyleCnt="4" custLinFactNeighborX="-926" custLinFactNeighborY="543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638B7-91E2-4625-AF43-585DCA6FC9C3}" srcId="{BA320664-37F5-4FF0-9CC4-F2C167AD7500}" destId="{4746FECE-88F9-4EE5-A460-B63AA57FD3EF}" srcOrd="3" destOrd="0" parTransId="{71F21D8E-F69C-4BED-BAFF-2AA7AC5E2485}" sibTransId="{C01A18C0-0189-4430-B6E9-083DA265EA01}"/>
    <dgm:cxn modelId="{C004AB1A-6C40-482C-AFB9-27D25D19B42C}" type="presOf" srcId="{BA320664-37F5-4FF0-9CC4-F2C167AD7500}" destId="{BCCF9E9A-BDFD-499A-8F65-0D7FF40FBA10}" srcOrd="0" destOrd="0" presId="urn:microsoft.com/office/officeart/2005/8/layout/vList2"/>
    <dgm:cxn modelId="{038B2536-57BA-4671-803D-9E2AB2491BF7}" type="presOf" srcId="{4746FECE-88F9-4EE5-A460-B63AA57FD3EF}" destId="{4CFC8340-8328-466F-9500-7FF8FD83D403}" srcOrd="0" destOrd="0" presId="urn:microsoft.com/office/officeart/2005/8/layout/vList2"/>
    <dgm:cxn modelId="{C2052D7A-7945-4FFD-B462-412EA7EA68C5}" srcId="{BA320664-37F5-4FF0-9CC4-F2C167AD7500}" destId="{12C4DFC7-1592-491D-9CCA-2613282DCF8B}" srcOrd="2" destOrd="0" parTransId="{C90A45B8-2B53-42AC-B6AA-D427C6DD962A}" sibTransId="{65199898-AB71-4FB8-A011-99F290BD62DD}"/>
    <dgm:cxn modelId="{272A4A98-92BD-4D0A-BC7D-6879FE8D6A11}" srcId="{BA320664-37F5-4FF0-9CC4-F2C167AD7500}" destId="{2E02D9F4-A458-4D0D-9DAA-69DDCC10466C}" srcOrd="1" destOrd="0" parTransId="{AF4BDD2D-4037-45B7-87B8-F1A9F5EA0AD5}" sibTransId="{CF8B2E61-FA31-4E30-B90D-80E4E176C6AF}"/>
    <dgm:cxn modelId="{969A0DFC-B8B1-4EDD-893C-69328AB2976A}" type="presOf" srcId="{12C4DFC7-1592-491D-9CCA-2613282DCF8B}" destId="{3C5720C7-BAE5-4EF7-B77B-683DB9B43495}" srcOrd="0" destOrd="0" presId="urn:microsoft.com/office/officeart/2005/8/layout/vList2"/>
    <dgm:cxn modelId="{55FEFE74-6B9F-445C-ACF0-3DEE78AE6218}" type="presOf" srcId="{2E02D9F4-A458-4D0D-9DAA-69DDCC10466C}" destId="{0A587C8B-B013-43C9-B35B-B080BFF7293D}" srcOrd="0" destOrd="0" presId="urn:microsoft.com/office/officeart/2005/8/layout/vList2"/>
    <dgm:cxn modelId="{2A693BA2-44D8-4C94-AA70-CE5C36E9AB88}" srcId="{BA320664-37F5-4FF0-9CC4-F2C167AD7500}" destId="{0BF410BD-807E-4941-8AC5-30187BE82CDC}" srcOrd="0" destOrd="0" parTransId="{7676129B-AE62-42BA-9AE0-46B9486A60BA}" sibTransId="{6C949CEA-9F36-4A4F-AD8A-988E314889B3}"/>
    <dgm:cxn modelId="{BEC847FC-3D86-4F3E-A9D3-3872156DC21F}" type="presOf" srcId="{0BF410BD-807E-4941-8AC5-30187BE82CDC}" destId="{39B80408-5759-4C26-8F35-D4DCB3852B87}" srcOrd="0" destOrd="0" presId="urn:microsoft.com/office/officeart/2005/8/layout/vList2"/>
    <dgm:cxn modelId="{5C300025-E200-428B-A85D-FD566F25F131}" type="presParOf" srcId="{BCCF9E9A-BDFD-499A-8F65-0D7FF40FBA10}" destId="{39B80408-5759-4C26-8F35-D4DCB3852B87}" srcOrd="0" destOrd="0" presId="urn:microsoft.com/office/officeart/2005/8/layout/vList2"/>
    <dgm:cxn modelId="{3C340288-A112-473B-B7F8-6CD8CA893A34}" type="presParOf" srcId="{BCCF9E9A-BDFD-499A-8F65-0D7FF40FBA10}" destId="{CBAD29B2-3FAD-47E1-8CAB-ADC116E82843}" srcOrd="1" destOrd="0" presId="urn:microsoft.com/office/officeart/2005/8/layout/vList2"/>
    <dgm:cxn modelId="{D82202A2-748D-4ED3-AF07-0E256340F865}" type="presParOf" srcId="{BCCF9E9A-BDFD-499A-8F65-0D7FF40FBA10}" destId="{0A587C8B-B013-43C9-B35B-B080BFF7293D}" srcOrd="2" destOrd="0" presId="urn:microsoft.com/office/officeart/2005/8/layout/vList2"/>
    <dgm:cxn modelId="{9291408D-6717-47DB-B840-AEA413042F9C}" type="presParOf" srcId="{BCCF9E9A-BDFD-499A-8F65-0D7FF40FBA10}" destId="{B23E66F5-6959-45F9-AC90-9D21EFF4BFC2}" srcOrd="3" destOrd="0" presId="urn:microsoft.com/office/officeart/2005/8/layout/vList2"/>
    <dgm:cxn modelId="{DA237CB3-6D95-4C88-9D5F-206854B77BD2}" type="presParOf" srcId="{BCCF9E9A-BDFD-499A-8F65-0D7FF40FBA10}" destId="{3C5720C7-BAE5-4EF7-B77B-683DB9B43495}" srcOrd="4" destOrd="0" presId="urn:microsoft.com/office/officeart/2005/8/layout/vList2"/>
    <dgm:cxn modelId="{C89BDC83-83BA-4FD1-B181-E13FCDB664B0}" type="presParOf" srcId="{BCCF9E9A-BDFD-499A-8F65-0D7FF40FBA10}" destId="{B0C4825D-067E-4DD9-A3C1-5C5BAE975C6B}" srcOrd="5" destOrd="0" presId="urn:microsoft.com/office/officeart/2005/8/layout/vList2"/>
    <dgm:cxn modelId="{3BE97389-5EAB-4C79-A29D-0330CF879C2E}" type="presParOf" srcId="{BCCF9E9A-BDFD-499A-8F65-0D7FF40FBA10}" destId="{4CFC8340-8328-466F-9500-7FF8FD83D4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63EBEC-93BA-4C27-BBD4-3A4B72B4F16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8318D0-E3FE-4743-BE22-0BCE5D6448ED}">
      <dgm:prSet custT="1"/>
      <dgm:spPr/>
      <dgm:t>
        <a:bodyPr/>
        <a:lstStyle/>
        <a:p>
          <a:pPr rtl="0"/>
          <a:r>
            <a:rPr lang="en-US" sz="2600" b="1" i="0" u="none" dirty="0" smtClean="0"/>
            <a:t>PSAT</a:t>
          </a:r>
          <a:r>
            <a:rPr lang="en-US" sz="3000" b="1" i="0" u="none" dirty="0" smtClean="0"/>
            <a:t>  </a:t>
          </a:r>
        </a:p>
        <a:p>
          <a:pPr rtl="0"/>
          <a:r>
            <a:rPr lang="en-US" sz="2400" b="0" i="0" u="none" dirty="0" smtClean="0"/>
            <a:t>October 11</a:t>
          </a:r>
          <a:endParaRPr lang="en-US" sz="2400" b="0" i="0" u="none" dirty="0"/>
        </a:p>
      </dgm:t>
    </dgm:pt>
    <dgm:pt modelId="{7C7D7F69-120C-4FCC-A3FA-605DBD70975E}" type="parTrans" cxnId="{9BE921E2-3FD9-4EEE-80F5-1939125FBB4B}">
      <dgm:prSet/>
      <dgm:spPr/>
      <dgm:t>
        <a:bodyPr/>
        <a:lstStyle/>
        <a:p>
          <a:endParaRPr lang="en-US"/>
        </a:p>
      </dgm:t>
    </dgm:pt>
    <dgm:pt modelId="{368E4C6C-73BC-43DF-89B0-BEDB6CAFC1BE}" type="sibTrans" cxnId="{9BE921E2-3FD9-4EEE-80F5-1939125FBB4B}">
      <dgm:prSet/>
      <dgm:spPr/>
      <dgm:t>
        <a:bodyPr/>
        <a:lstStyle/>
        <a:p>
          <a:endParaRPr lang="en-US"/>
        </a:p>
      </dgm:t>
    </dgm:pt>
    <dgm:pt modelId="{4A639AC6-624A-41BF-A0C9-E714B3E25CDF}">
      <dgm:prSet custT="1"/>
      <dgm:spPr/>
      <dgm:t>
        <a:bodyPr/>
        <a:lstStyle/>
        <a:p>
          <a:pPr rtl="0"/>
          <a:r>
            <a:rPr lang="en-US" sz="2600" b="1" i="0" u="none" dirty="0" smtClean="0"/>
            <a:t>College Week     </a:t>
          </a:r>
        </a:p>
        <a:p>
          <a:pPr rtl="0"/>
          <a:r>
            <a:rPr lang="en-US" sz="2400" b="0" i="0" u="none" dirty="0" smtClean="0"/>
            <a:t>October 23-27</a:t>
          </a:r>
        </a:p>
      </dgm:t>
    </dgm:pt>
    <dgm:pt modelId="{1F64C4ED-B5C7-4933-999C-059444E48D6E}" type="parTrans" cxnId="{95F1F8D4-92C4-41FE-B152-06E3A038254C}">
      <dgm:prSet/>
      <dgm:spPr/>
      <dgm:t>
        <a:bodyPr/>
        <a:lstStyle/>
        <a:p>
          <a:endParaRPr lang="en-US"/>
        </a:p>
      </dgm:t>
    </dgm:pt>
    <dgm:pt modelId="{8291F631-2F51-4991-821A-8A548D3F5B8E}" type="sibTrans" cxnId="{95F1F8D4-92C4-41FE-B152-06E3A038254C}">
      <dgm:prSet/>
      <dgm:spPr/>
      <dgm:t>
        <a:bodyPr/>
        <a:lstStyle/>
        <a:p>
          <a:endParaRPr lang="en-US"/>
        </a:p>
      </dgm:t>
    </dgm:pt>
    <dgm:pt modelId="{1C19E61C-C446-4C91-A9FA-2B649CE4D52C}">
      <dgm:prSet custT="1"/>
      <dgm:spPr/>
      <dgm:t>
        <a:bodyPr/>
        <a:lstStyle/>
        <a:p>
          <a:pPr rtl="0"/>
          <a:r>
            <a:rPr lang="en-US" sz="2600" b="1" i="0" u="none" dirty="0" smtClean="0"/>
            <a:t>12-week Progress Reports</a:t>
          </a:r>
        </a:p>
        <a:p>
          <a:pPr rtl="0"/>
          <a:r>
            <a:rPr lang="en-US" sz="2400" b="0" i="0" u="none" dirty="0" smtClean="0"/>
            <a:t>November 6</a:t>
          </a:r>
        </a:p>
      </dgm:t>
    </dgm:pt>
    <dgm:pt modelId="{C4A3DCD3-204F-4147-8496-F3083FD2D30A}" type="parTrans" cxnId="{A333BFBC-DFBE-48B4-9C74-7B1E57C9DBE5}">
      <dgm:prSet/>
      <dgm:spPr/>
      <dgm:t>
        <a:bodyPr/>
        <a:lstStyle/>
        <a:p>
          <a:endParaRPr lang="en-US"/>
        </a:p>
      </dgm:t>
    </dgm:pt>
    <dgm:pt modelId="{9D9C7F00-4CAA-434E-9315-889C50A4AE15}" type="sibTrans" cxnId="{A333BFBC-DFBE-48B4-9C74-7B1E57C9DBE5}">
      <dgm:prSet/>
      <dgm:spPr/>
      <dgm:t>
        <a:bodyPr/>
        <a:lstStyle/>
        <a:p>
          <a:endParaRPr lang="en-US"/>
        </a:p>
      </dgm:t>
    </dgm:pt>
    <dgm:pt modelId="{A3BC3F7B-BAEA-4B0D-AD40-41D5B78A7232}">
      <dgm:prSet custT="1"/>
      <dgm:spPr/>
      <dgm:t>
        <a:bodyPr/>
        <a:lstStyle/>
        <a:p>
          <a:pPr rtl="0"/>
          <a:r>
            <a:rPr lang="en-US" sz="2600" b="1" i="0" u="none" dirty="0" smtClean="0"/>
            <a:t>Semester Exams     </a:t>
          </a:r>
        </a:p>
        <a:p>
          <a:pPr rtl="0"/>
          <a:r>
            <a:rPr lang="en-US" sz="2400" b="0" i="0" u="none" dirty="0" smtClean="0"/>
            <a:t>Start mid-December</a:t>
          </a:r>
          <a:endParaRPr lang="en-US" sz="2400" b="0" i="0" u="none" dirty="0"/>
        </a:p>
      </dgm:t>
    </dgm:pt>
    <dgm:pt modelId="{5664E675-21F2-45A4-A387-1BA5A6E4F42A}" type="parTrans" cxnId="{ED58D925-34D4-405D-92E7-A4AE35B02266}">
      <dgm:prSet/>
      <dgm:spPr/>
      <dgm:t>
        <a:bodyPr/>
        <a:lstStyle/>
        <a:p>
          <a:endParaRPr lang="en-US"/>
        </a:p>
      </dgm:t>
    </dgm:pt>
    <dgm:pt modelId="{7ECD8668-3C0A-4A36-9DDB-F19BEFE3CE8F}" type="sibTrans" cxnId="{ED58D925-34D4-405D-92E7-A4AE35B02266}">
      <dgm:prSet/>
      <dgm:spPr/>
      <dgm:t>
        <a:bodyPr/>
        <a:lstStyle/>
        <a:p>
          <a:endParaRPr lang="en-US"/>
        </a:p>
      </dgm:t>
    </dgm:pt>
    <dgm:pt modelId="{748449FF-2ABF-4A31-BEEC-7D7F1679BF7A}" type="pres">
      <dgm:prSet presAssocID="{5963EBEC-93BA-4C27-BBD4-3A4B72B4F16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D17CF7-8D81-416C-BB4C-0384E585C845}" type="pres">
      <dgm:prSet presAssocID="{5963EBEC-93BA-4C27-BBD4-3A4B72B4F163}" presName="arrow" presStyleLbl="bgShp" presStyleIdx="0" presStyleCnt="1" custLinFactNeighborX="74"/>
      <dgm:spPr/>
      <dgm:t>
        <a:bodyPr/>
        <a:lstStyle/>
        <a:p>
          <a:endParaRPr lang="en-US"/>
        </a:p>
      </dgm:t>
    </dgm:pt>
    <dgm:pt modelId="{23B7CF46-AB70-457D-A390-A011AD602C0A}" type="pres">
      <dgm:prSet presAssocID="{5963EBEC-93BA-4C27-BBD4-3A4B72B4F163}" presName="linearProcess" presStyleCnt="0"/>
      <dgm:spPr/>
      <dgm:t>
        <a:bodyPr/>
        <a:lstStyle/>
        <a:p>
          <a:endParaRPr lang="en-US"/>
        </a:p>
      </dgm:t>
    </dgm:pt>
    <dgm:pt modelId="{4FDBAD5D-9802-43BA-A840-89FFEEAF7F30}" type="pres">
      <dgm:prSet presAssocID="{EA8318D0-E3FE-4743-BE22-0BCE5D6448E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3BDBD-1C45-460E-938B-9D67F2F75B08}" type="pres">
      <dgm:prSet presAssocID="{368E4C6C-73BC-43DF-89B0-BEDB6CAFC1BE}" presName="sibTrans" presStyleCnt="0"/>
      <dgm:spPr/>
      <dgm:t>
        <a:bodyPr/>
        <a:lstStyle/>
        <a:p>
          <a:endParaRPr lang="en-US"/>
        </a:p>
      </dgm:t>
    </dgm:pt>
    <dgm:pt modelId="{FADBDF8B-6856-433D-B75A-42389450B44C}" type="pres">
      <dgm:prSet presAssocID="{4A639AC6-624A-41BF-A0C9-E714B3E25CD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5AB89-D985-4DF7-A390-593BA72C3424}" type="pres">
      <dgm:prSet presAssocID="{8291F631-2F51-4991-821A-8A548D3F5B8E}" presName="sibTrans" presStyleCnt="0"/>
      <dgm:spPr/>
      <dgm:t>
        <a:bodyPr/>
        <a:lstStyle/>
        <a:p>
          <a:endParaRPr lang="en-US"/>
        </a:p>
      </dgm:t>
    </dgm:pt>
    <dgm:pt modelId="{D583252C-8372-4902-A6F7-E8AA3E4DB035}" type="pres">
      <dgm:prSet presAssocID="{1C19E61C-C446-4C91-A9FA-2B649CE4D52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CB3A5-DDA7-432F-8DA9-9FEBFC8AE720}" type="pres">
      <dgm:prSet presAssocID="{9D9C7F00-4CAA-434E-9315-889C50A4AE15}" presName="sibTrans" presStyleCnt="0"/>
      <dgm:spPr/>
    </dgm:pt>
    <dgm:pt modelId="{A13333B1-23E7-4181-8582-0BE6193C3C5C}" type="pres">
      <dgm:prSet presAssocID="{A3BC3F7B-BAEA-4B0D-AD40-41D5B78A723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1F8D4-92C4-41FE-B152-06E3A038254C}" srcId="{5963EBEC-93BA-4C27-BBD4-3A4B72B4F163}" destId="{4A639AC6-624A-41BF-A0C9-E714B3E25CDF}" srcOrd="1" destOrd="0" parTransId="{1F64C4ED-B5C7-4933-999C-059444E48D6E}" sibTransId="{8291F631-2F51-4991-821A-8A548D3F5B8E}"/>
    <dgm:cxn modelId="{BCCD8D70-5BF1-46C3-80E7-F70B1D86AF36}" type="presOf" srcId="{5963EBEC-93BA-4C27-BBD4-3A4B72B4F163}" destId="{748449FF-2ABF-4A31-BEEC-7D7F1679BF7A}" srcOrd="0" destOrd="0" presId="urn:microsoft.com/office/officeart/2005/8/layout/hProcess9"/>
    <dgm:cxn modelId="{F7167213-C44C-4C5D-982F-7C00F9EBA7D5}" type="presOf" srcId="{A3BC3F7B-BAEA-4B0D-AD40-41D5B78A7232}" destId="{A13333B1-23E7-4181-8582-0BE6193C3C5C}" srcOrd="0" destOrd="0" presId="urn:microsoft.com/office/officeart/2005/8/layout/hProcess9"/>
    <dgm:cxn modelId="{DB97DAE3-0DAE-4A61-8B84-D52821D4EB8D}" type="presOf" srcId="{EA8318D0-E3FE-4743-BE22-0BCE5D6448ED}" destId="{4FDBAD5D-9802-43BA-A840-89FFEEAF7F30}" srcOrd="0" destOrd="0" presId="urn:microsoft.com/office/officeart/2005/8/layout/hProcess9"/>
    <dgm:cxn modelId="{9BE921E2-3FD9-4EEE-80F5-1939125FBB4B}" srcId="{5963EBEC-93BA-4C27-BBD4-3A4B72B4F163}" destId="{EA8318D0-E3FE-4743-BE22-0BCE5D6448ED}" srcOrd="0" destOrd="0" parTransId="{7C7D7F69-120C-4FCC-A3FA-605DBD70975E}" sibTransId="{368E4C6C-73BC-43DF-89B0-BEDB6CAFC1BE}"/>
    <dgm:cxn modelId="{CABF57C3-CF1F-4486-8795-00A7BD8C309B}" type="presOf" srcId="{1C19E61C-C446-4C91-A9FA-2B649CE4D52C}" destId="{D583252C-8372-4902-A6F7-E8AA3E4DB035}" srcOrd="0" destOrd="0" presId="urn:microsoft.com/office/officeart/2005/8/layout/hProcess9"/>
    <dgm:cxn modelId="{92BD744E-3ADC-4A6B-90AE-CF3676434F4A}" type="presOf" srcId="{4A639AC6-624A-41BF-A0C9-E714B3E25CDF}" destId="{FADBDF8B-6856-433D-B75A-42389450B44C}" srcOrd="0" destOrd="0" presId="urn:microsoft.com/office/officeart/2005/8/layout/hProcess9"/>
    <dgm:cxn modelId="{ED58D925-34D4-405D-92E7-A4AE35B02266}" srcId="{5963EBEC-93BA-4C27-BBD4-3A4B72B4F163}" destId="{A3BC3F7B-BAEA-4B0D-AD40-41D5B78A7232}" srcOrd="3" destOrd="0" parTransId="{5664E675-21F2-45A4-A387-1BA5A6E4F42A}" sibTransId="{7ECD8668-3C0A-4A36-9DDB-F19BEFE3CE8F}"/>
    <dgm:cxn modelId="{A333BFBC-DFBE-48B4-9C74-7B1E57C9DBE5}" srcId="{5963EBEC-93BA-4C27-BBD4-3A4B72B4F163}" destId="{1C19E61C-C446-4C91-A9FA-2B649CE4D52C}" srcOrd="2" destOrd="0" parTransId="{C4A3DCD3-204F-4147-8496-F3083FD2D30A}" sibTransId="{9D9C7F00-4CAA-434E-9315-889C50A4AE15}"/>
    <dgm:cxn modelId="{5AC7E2BF-0931-4F2F-A51B-8E79B722AE75}" type="presParOf" srcId="{748449FF-2ABF-4A31-BEEC-7D7F1679BF7A}" destId="{2BD17CF7-8D81-416C-BB4C-0384E585C845}" srcOrd="0" destOrd="0" presId="urn:microsoft.com/office/officeart/2005/8/layout/hProcess9"/>
    <dgm:cxn modelId="{BFE6150E-51B7-4D0C-96B3-19E7FB8FB7BD}" type="presParOf" srcId="{748449FF-2ABF-4A31-BEEC-7D7F1679BF7A}" destId="{23B7CF46-AB70-457D-A390-A011AD602C0A}" srcOrd="1" destOrd="0" presId="urn:microsoft.com/office/officeart/2005/8/layout/hProcess9"/>
    <dgm:cxn modelId="{20F515E7-3BF7-4466-B415-FB3C6E01E8DC}" type="presParOf" srcId="{23B7CF46-AB70-457D-A390-A011AD602C0A}" destId="{4FDBAD5D-9802-43BA-A840-89FFEEAF7F30}" srcOrd="0" destOrd="0" presId="urn:microsoft.com/office/officeart/2005/8/layout/hProcess9"/>
    <dgm:cxn modelId="{38AA6D3E-BE35-4177-9B7A-F8231E79850F}" type="presParOf" srcId="{23B7CF46-AB70-457D-A390-A011AD602C0A}" destId="{CAD3BDBD-1C45-460E-938B-9D67F2F75B08}" srcOrd="1" destOrd="0" presId="urn:microsoft.com/office/officeart/2005/8/layout/hProcess9"/>
    <dgm:cxn modelId="{18A39F90-3F2D-46CA-AC11-C3FCE8A48214}" type="presParOf" srcId="{23B7CF46-AB70-457D-A390-A011AD602C0A}" destId="{FADBDF8B-6856-433D-B75A-42389450B44C}" srcOrd="2" destOrd="0" presId="urn:microsoft.com/office/officeart/2005/8/layout/hProcess9"/>
    <dgm:cxn modelId="{91F112AD-335B-466C-9BCE-C8753F8690BA}" type="presParOf" srcId="{23B7CF46-AB70-457D-A390-A011AD602C0A}" destId="{E875AB89-D985-4DF7-A390-593BA72C3424}" srcOrd="3" destOrd="0" presId="urn:microsoft.com/office/officeart/2005/8/layout/hProcess9"/>
    <dgm:cxn modelId="{766CA082-B47A-4142-817C-7A0B2075CEA9}" type="presParOf" srcId="{23B7CF46-AB70-457D-A390-A011AD602C0A}" destId="{D583252C-8372-4902-A6F7-E8AA3E4DB035}" srcOrd="4" destOrd="0" presId="urn:microsoft.com/office/officeart/2005/8/layout/hProcess9"/>
    <dgm:cxn modelId="{6A08E7F1-E7DE-46B3-853D-3DC4425F6607}" type="presParOf" srcId="{23B7CF46-AB70-457D-A390-A011AD602C0A}" destId="{DF7CB3A5-DDA7-432F-8DA9-9FEBFC8AE720}" srcOrd="5" destOrd="0" presId="urn:microsoft.com/office/officeart/2005/8/layout/hProcess9"/>
    <dgm:cxn modelId="{507A8BC4-005D-411F-9575-2AA4CE7A3BA5}" type="presParOf" srcId="{23B7CF46-AB70-457D-A390-A011AD602C0A}" destId="{A13333B1-23E7-4181-8582-0BE6193C3C5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0B0171-B8F0-403D-9D25-12705CC273A6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687CAF-AE0D-4C44-B9AC-703925157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2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20BC10-C085-47DB-A899-EFD8F75BDC8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C2B5A1-C97D-4039-9B6A-649CCD13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4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B5A1-C97D-4039-9B6A-649CCD13F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B5A1-C97D-4039-9B6A-649CCD13F6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8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226E47-A58B-48B5-AD4F-BC903F7F13D9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3528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2500" dirty="0" smtClean="0"/>
              <a:t>Centennial </a:t>
            </a:r>
          </a:p>
          <a:p>
            <a:r>
              <a:rPr lang="en-US" sz="12500" dirty="0" smtClean="0"/>
              <a:t>High School</a:t>
            </a:r>
          </a:p>
          <a:p>
            <a:r>
              <a:rPr lang="en-US" sz="12500" dirty="0" smtClean="0"/>
              <a:t>Class of 2021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b="1" dirty="0" smtClean="0">
                <a:solidFill>
                  <a:schemeClr val="accent1">
                    <a:lumMod val="75000"/>
                  </a:schemeClr>
                </a:solidFill>
              </a:rPr>
              <a:t>Freshman Classroom Guidance – Part 1</a:t>
            </a:r>
            <a:endParaRPr lang="en-US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CHSlogocolor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911" y="2133600"/>
            <a:ext cx="2667000" cy="3638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Transcript A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many credits did </a:t>
            </a:r>
            <a:r>
              <a:rPr lang="en-US" sz="2800" dirty="0" smtClean="0"/>
              <a:t>the student have </a:t>
            </a:r>
            <a:r>
              <a:rPr lang="en-US" sz="2800" dirty="0"/>
              <a:t>at the end of first semester? </a:t>
            </a:r>
          </a:p>
          <a:p>
            <a:r>
              <a:rPr lang="en-US" sz="2800" dirty="0"/>
              <a:t>How many credits did </a:t>
            </a:r>
            <a:r>
              <a:rPr lang="en-US" sz="2800" dirty="0" smtClean="0"/>
              <a:t>the student have </a:t>
            </a:r>
            <a:r>
              <a:rPr lang="en-US" sz="2800" dirty="0"/>
              <a:t>at the end of 9</a:t>
            </a:r>
            <a:r>
              <a:rPr lang="en-US" sz="2800" baseline="30000" dirty="0"/>
              <a:t>th</a:t>
            </a:r>
            <a:r>
              <a:rPr lang="en-US" sz="2800" dirty="0"/>
              <a:t> grade? </a:t>
            </a:r>
          </a:p>
          <a:p>
            <a:r>
              <a:rPr lang="en-US" sz="2800" dirty="0" smtClean="0"/>
              <a:t>Did the student have </a:t>
            </a:r>
            <a:r>
              <a:rPr lang="en-US" sz="2800" dirty="0"/>
              <a:t>enough credits to be promoted to 10</a:t>
            </a:r>
            <a:r>
              <a:rPr lang="en-US" sz="2800" baseline="30000" dirty="0"/>
              <a:t>th</a:t>
            </a:r>
            <a:r>
              <a:rPr lang="en-US" sz="2800" dirty="0"/>
              <a:t> grade? </a:t>
            </a:r>
          </a:p>
          <a:p>
            <a:r>
              <a:rPr lang="en-US" sz="2800" dirty="0"/>
              <a:t>Do you think this student will get into the college of her choice? Why or why </a:t>
            </a:r>
            <a:r>
              <a:rPr lang="en-US" sz="2800" dirty="0" smtClean="0"/>
              <a:t>not?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do you think this student’s senior year schedule will look like? </a:t>
            </a:r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524000"/>
            <a:ext cx="426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313" y="2743202"/>
            <a:ext cx="7659687" cy="3505201"/>
            <a:chOff x="1368426" y="3025200"/>
            <a:chExt cx="6480174" cy="2941200"/>
          </a:xfrm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/>
                <a:t>12</a:t>
              </a:r>
              <a:r>
                <a:rPr lang="en-US" sz="1900" b="1" kern="1200" baseline="30000" dirty="0" smtClean="0"/>
                <a:t>th</a:t>
              </a:r>
              <a:r>
                <a:rPr lang="en-US" sz="1900" b="1" kern="1200" dirty="0" smtClean="0"/>
                <a:t> GRADE LITERATURE</a:t>
              </a:r>
              <a:endParaRPr lang="en-US" sz="19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 smtClean="0"/>
                <a:t>MATH</a:t>
              </a:r>
              <a:endParaRPr lang="en-US" sz="19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 smtClean="0"/>
                <a:t>SCIENCE</a:t>
              </a:r>
              <a:endParaRPr lang="en-US" sz="1900" b="1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/>
                <a:t>SOCIAL STUDIES</a:t>
              </a:r>
              <a:endParaRPr lang="en-US" sz="19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 smtClean="0"/>
                <a:t>SPANISH 2</a:t>
              </a:r>
              <a:endParaRPr lang="en-US" sz="19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 smtClean="0"/>
                <a:t>S1 of US History / ELECTIVE</a:t>
              </a:r>
              <a:endParaRPr lang="en-US" sz="19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533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Transcript A: </a:t>
            </a:r>
            <a:br>
              <a:rPr lang="en-US" sz="4000" dirty="0" smtClean="0"/>
            </a:br>
            <a:r>
              <a:rPr lang="en-US" sz="4000" dirty="0" smtClean="0"/>
              <a:t>Senior Year Schedule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46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Transcript B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How many credits did the student have at the end of first semester? </a:t>
            </a:r>
          </a:p>
          <a:p>
            <a:r>
              <a:rPr lang="en-US" sz="2400" dirty="0"/>
              <a:t>How many credits did the student have at the end of 9</a:t>
            </a:r>
            <a:r>
              <a:rPr lang="en-US" sz="2400" baseline="30000" dirty="0"/>
              <a:t>th</a:t>
            </a:r>
            <a:r>
              <a:rPr lang="en-US" sz="2400" dirty="0"/>
              <a:t> grade? </a:t>
            </a:r>
          </a:p>
          <a:p>
            <a:r>
              <a:rPr lang="en-US" sz="2400" dirty="0"/>
              <a:t>Did the student have enough credits to be promoted to 10</a:t>
            </a:r>
            <a:r>
              <a:rPr lang="en-US" sz="2400" baseline="30000" dirty="0"/>
              <a:t>th</a:t>
            </a:r>
            <a:r>
              <a:rPr lang="en-US" sz="2400" dirty="0"/>
              <a:t> grade? </a:t>
            </a:r>
          </a:p>
          <a:p>
            <a:r>
              <a:rPr lang="en-US" sz="2400" dirty="0"/>
              <a:t>Do you think this student will get into the college of her choice? Why or why not?</a:t>
            </a:r>
          </a:p>
          <a:p>
            <a:r>
              <a:rPr lang="en-US" sz="2400" dirty="0"/>
              <a:t>What do you think this student’s senior year schedule will look like? </a:t>
            </a:r>
          </a:p>
          <a:p>
            <a:endParaRPr lang="en-US" dirty="0" smtClean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676400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313" y="2743202"/>
            <a:ext cx="7659687" cy="3505201"/>
            <a:chOff x="1368426" y="3025200"/>
            <a:chExt cx="6480174" cy="2941200"/>
          </a:xfrm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/>
                <a:t>12</a:t>
              </a:r>
              <a:r>
                <a:rPr lang="en-US" sz="1900" b="1" kern="1200" baseline="30000" dirty="0" smtClean="0"/>
                <a:t>th</a:t>
              </a:r>
              <a:r>
                <a:rPr lang="en-US" sz="1900" b="1" kern="1200" dirty="0" smtClean="0"/>
                <a:t> GRADE LITERATURE</a:t>
              </a:r>
              <a:endParaRPr lang="en-US" sz="19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 smtClean="0"/>
                <a:t>MATH</a:t>
              </a:r>
              <a:endParaRPr lang="en-US" sz="19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 smtClean="0"/>
                <a:t>SCIENCE</a:t>
              </a:r>
              <a:endParaRPr lang="en-US" sz="1900" b="1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/>
                <a:t>SOCIAL STUDIES</a:t>
              </a:r>
              <a:endParaRPr lang="en-US" sz="19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 smtClean="0"/>
                <a:t>ELECTIVE</a:t>
              </a:r>
              <a:endParaRPr lang="en-US" sz="19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 smtClean="0"/>
                <a:t>ELECTIVE</a:t>
              </a:r>
              <a:endParaRPr lang="en-US" sz="19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4596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Transcript B:</a:t>
            </a:r>
            <a:br>
              <a:rPr lang="en-US" sz="4000" dirty="0" smtClean="0"/>
            </a:br>
            <a:r>
              <a:rPr lang="en-US" sz="4000" dirty="0" smtClean="0"/>
              <a:t>Senior Year Schedule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80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317845"/>
            <a:ext cx="8763000" cy="4419600"/>
            <a:chOff x="1368426" y="3025200"/>
            <a:chExt cx="6480174" cy="29412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Being absent and not making up work, tests, and quizzes</a:t>
              </a:r>
              <a:endParaRPr lang="en-US" sz="20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Not completing homework and projects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Not studying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Not seeking additional help</a:t>
              </a:r>
              <a:endParaRPr lang="en-US" sz="20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Poor time management</a:t>
              </a:r>
              <a:endParaRPr lang="en-US" sz="20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Zeroes!!!</a:t>
              </a:r>
              <a:endParaRPr lang="en-US" sz="2800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21336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Roadblocks and Detours </a:t>
            </a:r>
            <a:br>
              <a:rPr lang="en-US" sz="4000" b="1" dirty="0" smtClean="0"/>
            </a:br>
            <a:r>
              <a:rPr lang="en-US" sz="4000" b="1" dirty="0" smtClean="0"/>
              <a:t>to Earning the Money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1" y="3861994"/>
            <a:ext cx="3306769" cy="28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15925" r="18654" b="30949"/>
          <a:stretch/>
        </p:blipFill>
        <p:spPr bwMode="auto">
          <a:xfrm>
            <a:off x="0" y="380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4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Recovery Policy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833518"/>
              </p:ext>
            </p:extLst>
          </p:nvPr>
        </p:nvGraphicFramePr>
        <p:xfrm>
          <a:off x="301752" y="1219200"/>
          <a:ext cx="868984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1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3" y="-13806"/>
            <a:ext cx="9228377" cy="67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Student </a:t>
            </a:r>
            <a:r>
              <a:rPr lang="en-US" sz="4000" b="1" dirty="0"/>
              <a:t>Access </a:t>
            </a:r>
            <a:r>
              <a:rPr lang="en-US" sz="4000" b="1" dirty="0" smtClean="0"/>
              <a:t>Center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036239"/>
              </p:ext>
            </p:extLst>
          </p:nvPr>
        </p:nvGraphicFramePr>
        <p:xfrm>
          <a:off x="301752" y="12192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5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9756209"/>
              </p:ext>
            </p:extLst>
          </p:nvPr>
        </p:nvGraphicFramePr>
        <p:xfrm>
          <a:off x="152400" y="15240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Moving Forward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81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304800"/>
            <a:ext cx="1219200" cy="6248400"/>
          </a:xfrm>
        </p:spPr>
        <p:txBody>
          <a:bodyPr vert="wordArtVert" anchor="ctr" anchorCtr="1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5000" b="1" spc="-3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AGENDA</a:t>
            </a:r>
            <a:endParaRPr lang="en-US" sz="5000" b="1" spc="-3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1778257"/>
              </p:ext>
            </p:extLst>
          </p:nvPr>
        </p:nvGraphicFramePr>
        <p:xfrm>
          <a:off x="1143000" y="152400"/>
          <a:ext cx="7848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CHS Counseling Dept</a:t>
            </a:r>
            <a:endParaRPr lang="en-US" sz="4000" dirty="0"/>
          </a:p>
        </p:txBody>
      </p:sp>
      <p:pic>
        <p:nvPicPr>
          <p:cNvPr id="5" name="Picture 4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4270654"/>
              </p:ext>
            </p:extLst>
          </p:nvPr>
        </p:nvGraphicFramePr>
        <p:xfrm>
          <a:off x="457200" y="2133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>
          <a:xfrm>
            <a:off x="0" y="1406525"/>
            <a:ext cx="9144000" cy="6985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b="1" i="1" dirty="0" smtClean="0"/>
              <a:t>Counselors work with students based upon first letter of students’ last names: </a:t>
            </a:r>
          </a:p>
        </p:txBody>
      </p:sp>
    </p:spTree>
    <p:extLst>
      <p:ext uri="{BB962C8B-B14F-4D97-AF65-F5344CB8AC3E}">
        <p14:creationId xmlns:p14="http://schemas.microsoft.com/office/powerpoint/2010/main" val="38071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773936"/>
            <a:ext cx="4419600" cy="462381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endParaRPr lang="en-US" sz="2400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6214660"/>
              </p:ext>
            </p:extLst>
          </p:nvPr>
        </p:nvGraphicFramePr>
        <p:xfrm>
          <a:off x="152400" y="16002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newkngh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            Grading Policies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152400"/>
            <a:ext cx="4859338" cy="6330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3728" y="3847277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Per. Fitness</a:t>
            </a:r>
            <a:endParaRPr lang="en-US" sz="800" b="1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8727" y="3564523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8727" y="3665303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Per. Fitness</a:t>
            </a:r>
            <a:endParaRPr lang="en-US" sz="800" b="1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14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5029200" cy="62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Grade Promotion and Athletics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891608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caplinger\AppData\Local\Microsoft\Windows\Temporary Internet Files\Content.IE5\C5MN1U15\MC90044189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" y="4314860"/>
            <a:ext cx="2286000" cy="25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College</a:t>
            </a:r>
            <a:r>
              <a:rPr lang="en-US" sz="2800" b="1" dirty="0" smtClean="0"/>
              <a:t>2017 College Freshman </a:t>
            </a:r>
            <a:r>
              <a:rPr lang="en-US" sz="2800" b="1" dirty="0" err="1" smtClean="0"/>
              <a:t>Profiles</a:t>
            </a:r>
            <a:r>
              <a:rPr lang="en-US" sz="2600" b="1" dirty="0" err="1" smtClean="0">
                <a:solidFill>
                  <a:schemeClr val="bg1"/>
                </a:solidFill>
              </a:rPr>
              <a:t>Class</a:t>
            </a:r>
            <a:r>
              <a:rPr lang="en-US" sz="2600" b="1" dirty="0" smtClean="0">
                <a:solidFill>
                  <a:schemeClr val="bg1"/>
                </a:solidFill>
              </a:rPr>
              <a:t> Profiles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9491759"/>
              </p:ext>
            </p:extLst>
          </p:nvPr>
        </p:nvGraphicFramePr>
        <p:xfrm>
          <a:off x="152400" y="1267744"/>
          <a:ext cx="8763000" cy="522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Group Activity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How many credits did the student have at the end of first semester? </a:t>
            </a:r>
          </a:p>
          <a:p>
            <a:r>
              <a:rPr lang="en-US" sz="3200" dirty="0" smtClean="0"/>
              <a:t>How many credits did the student have at the end of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grade? </a:t>
            </a:r>
          </a:p>
          <a:p>
            <a:r>
              <a:rPr lang="en-US" sz="3200" dirty="0" smtClean="0"/>
              <a:t>Will the student have enough credits to be promoted to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grade?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137" y="1371600"/>
            <a:ext cx="3903576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4001</TotalTime>
  <Words>871</Words>
  <Application>Microsoft Office PowerPoint</Application>
  <PresentationFormat>On-screen Show (4:3)</PresentationFormat>
  <Paragraphs>150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Berlin Sans FB Demi</vt:lpstr>
      <vt:lpstr>Calibri</vt:lpstr>
      <vt:lpstr>Georgia</vt:lpstr>
      <vt:lpstr>Wingdings</vt:lpstr>
      <vt:lpstr>Wingdings 2</vt:lpstr>
      <vt:lpstr>Civic</vt:lpstr>
      <vt:lpstr>Freshman Classroom Guidance – Part 1</vt:lpstr>
      <vt:lpstr>AGENDA</vt:lpstr>
      <vt:lpstr>CHS Counseling Dept</vt:lpstr>
      <vt:lpstr>            Grading Policies</vt:lpstr>
      <vt:lpstr>PowerPoint Presentation</vt:lpstr>
      <vt:lpstr>PowerPoint Presentation</vt:lpstr>
      <vt:lpstr>Grade Promotion and Athletics</vt:lpstr>
      <vt:lpstr>College2017 College Freshman ProfilesClass Profiles</vt:lpstr>
      <vt:lpstr>Group Activity</vt:lpstr>
      <vt:lpstr>Transcript A</vt:lpstr>
      <vt:lpstr>Transcript A:  Senior Year Schedule</vt:lpstr>
      <vt:lpstr>Transcript B</vt:lpstr>
      <vt:lpstr>Transcript B: Senior Year Schedule</vt:lpstr>
      <vt:lpstr>Roadblocks and Detours  to Earning the Money</vt:lpstr>
      <vt:lpstr>PowerPoint Presentation</vt:lpstr>
      <vt:lpstr>Recovery Policy</vt:lpstr>
      <vt:lpstr>PowerPoint Presentation</vt:lpstr>
      <vt:lpstr>Student Access Center</vt:lpstr>
      <vt:lpstr>Moving Forward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JOHNS CREEK</dc:title>
  <dc:creator>FrenchW</dc:creator>
  <cp:lastModifiedBy>Martirosyan, Anna</cp:lastModifiedBy>
  <cp:revision>300</cp:revision>
  <cp:lastPrinted>2017-09-26T17:41:27Z</cp:lastPrinted>
  <dcterms:created xsi:type="dcterms:W3CDTF">2011-01-19T23:47:21Z</dcterms:created>
  <dcterms:modified xsi:type="dcterms:W3CDTF">2017-10-12T14:32:13Z</dcterms:modified>
</cp:coreProperties>
</file>