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0" r:id="rId5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858C24-F8C5-4101-8EBE-B9B8EC1AD1CC}" type="doc">
      <dgm:prSet loTypeId="urn:microsoft.com/office/officeart/2005/8/layout/radial5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D958D3F-5967-4EAF-AA0A-7D36845DCCF2}">
      <dgm:prSet phldrT="[Text]" custT="1"/>
      <dgm:spPr/>
      <dgm:t>
        <a:bodyPr/>
        <a:lstStyle/>
        <a:p>
          <a:r>
            <a:rPr lang="en-US" sz="2400" b="1" dirty="0" smtClean="0"/>
            <a:t>College Admission Factors</a:t>
          </a:r>
          <a:endParaRPr lang="en-US" sz="2400" b="1" dirty="0"/>
        </a:p>
      </dgm:t>
    </dgm:pt>
    <dgm:pt modelId="{8C5C948E-EECC-4E6A-9D19-59EF9D95B51A}" type="parTrans" cxnId="{4BFFAAAB-DE7C-4E65-8838-8E3BDE0CD328}">
      <dgm:prSet/>
      <dgm:spPr/>
      <dgm:t>
        <a:bodyPr/>
        <a:lstStyle/>
        <a:p>
          <a:endParaRPr lang="en-US"/>
        </a:p>
      </dgm:t>
    </dgm:pt>
    <dgm:pt modelId="{BE06AF8A-2C25-4C13-BB31-AAF421B21A47}" type="sibTrans" cxnId="{4BFFAAAB-DE7C-4E65-8838-8E3BDE0CD328}">
      <dgm:prSet/>
      <dgm:spPr/>
      <dgm:t>
        <a:bodyPr/>
        <a:lstStyle/>
        <a:p>
          <a:endParaRPr lang="en-US"/>
        </a:p>
      </dgm:t>
    </dgm:pt>
    <dgm:pt modelId="{94BB1835-8316-4EB3-9F69-DEE8F0CEA0BE}">
      <dgm:prSet phldrT="[Text]" custT="1"/>
      <dgm:spPr/>
      <dgm:t>
        <a:bodyPr/>
        <a:lstStyle/>
        <a:p>
          <a:pPr algn="ctr"/>
          <a:r>
            <a:rPr lang="en-US" sz="2200" b="1" dirty="0" smtClean="0"/>
            <a:t>Rigor of HS Courses</a:t>
          </a:r>
          <a:endParaRPr lang="en-US" sz="2200" b="1" dirty="0"/>
        </a:p>
      </dgm:t>
    </dgm:pt>
    <dgm:pt modelId="{480F6C29-4648-4A83-B4A1-2CCEE2484774}" type="parTrans" cxnId="{5BFE3FE1-8EBA-4EBD-BCF4-03D3953FA0A9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EB31F392-881D-400A-8C41-1BCD514EF6D4}" type="sibTrans" cxnId="{5BFE3FE1-8EBA-4EBD-BCF4-03D3953FA0A9}">
      <dgm:prSet/>
      <dgm:spPr/>
      <dgm:t>
        <a:bodyPr/>
        <a:lstStyle/>
        <a:p>
          <a:endParaRPr lang="en-US"/>
        </a:p>
      </dgm:t>
    </dgm:pt>
    <dgm:pt modelId="{5551EEDC-0E3E-4935-AEFF-81F7EF6F0F24}">
      <dgm:prSet phldrT="[Text]" custT="1"/>
      <dgm:spPr/>
      <dgm:t>
        <a:bodyPr/>
        <a:lstStyle/>
        <a:p>
          <a:r>
            <a:rPr lang="en-US" sz="2200" b="1" dirty="0" smtClean="0"/>
            <a:t>GPA</a:t>
          </a:r>
          <a:endParaRPr lang="en-US" sz="2200" b="1" dirty="0"/>
        </a:p>
      </dgm:t>
    </dgm:pt>
    <dgm:pt modelId="{50506D86-AA35-4D1D-B725-80862C061579}" type="parTrans" cxnId="{CE11A7D7-8A91-4E1D-AD40-DB09BD395B23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A28A6FDA-94DA-4B09-A460-7B76889AFBF9}" type="sibTrans" cxnId="{CE11A7D7-8A91-4E1D-AD40-DB09BD395B23}">
      <dgm:prSet/>
      <dgm:spPr/>
      <dgm:t>
        <a:bodyPr/>
        <a:lstStyle/>
        <a:p>
          <a:endParaRPr lang="en-US"/>
        </a:p>
      </dgm:t>
    </dgm:pt>
    <dgm:pt modelId="{09596C0F-2756-4973-8399-941F6AEB37F9}">
      <dgm:prSet phldrT="[Text]" custT="1"/>
      <dgm:spPr/>
      <dgm:t>
        <a:bodyPr/>
        <a:lstStyle/>
        <a:p>
          <a:r>
            <a:rPr lang="en-US" sz="2200" b="1" dirty="0" smtClean="0"/>
            <a:t>Courses in progress Senior Year</a:t>
          </a:r>
          <a:endParaRPr lang="en-US" sz="2200" b="1" dirty="0"/>
        </a:p>
      </dgm:t>
    </dgm:pt>
    <dgm:pt modelId="{43CFA3D1-88C3-42A5-86C2-D0D98D91C160}" type="parTrans" cxnId="{5C457BDD-E6E0-40C7-8EB2-417419A40C87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296F4F67-0110-436C-9DB4-209A7F684722}" type="sibTrans" cxnId="{5C457BDD-E6E0-40C7-8EB2-417419A40C87}">
      <dgm:prSet/>
      <dgm:spPr/>
      <dgm:t>
        <a:bodyPr/>
        <a:lstStyle/>
        <a:p>
          <a:endParaRPr lang="en-US"/>
        </a:p>
      </dgm:t>
    </dgm:pt>
    <dgm:pt modelId="{A7F4BE4D-1F97-42EC-BF52-7A82331D7791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/>
            <a:t>Class Rank</a:t>
          </a:r>
          <a:endParaRPr lang="en-US" sz="1200" b="0" dirty="0"/>
        </a:p>
      </dgm:t>
    </dgm:pt>
    <dgm:pt modelId="{099EBFF0-22D1-40E3-A649-5385CE551C3B}" type="parTrans" cxnId="{73EA6D66-651E-4DB9-A994-BEAAE7E3E0E7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4F077C6D-3F33-4C10-9DE1-FC8DAF9AC407}" type="sibTrans" cxnId="{73EA6D66-651E-4DB9-A994-BEAAE7E3E0E7}">
      <dgm:prSet/>
      <dgm:spPr/>
      <dgm:t>
        <a:bodyPr/>
        <a:lstStyle/>
        <a:p>
          <a:endParaRPr lang="en-US"/>
        </a:p>
      </dgm:t>
    </dgm:pt>
    <dgm:pt modelId="{39A6B489-DBAF-4A5E-8230-F72844E27A0A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/>
            <a:t>Essays</a:t>
          </a:r>
          <a:endParaRPr lang="en-US" sz="1200" b="0" dirty="0"/>
        </a:p>
      </dgm:t>
    </dgm:pt>
    <dgm:pt modelId="{3BE53CD4-0725-4D3C-B266-EE2B4D8D4325}" type="parTrans" cxnId="{9ED284AB-2456-4827-877B-D75C246F9F5A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2322CBC5-6DC0-40FC-BD51-53456B5D8A64}" type="sibTrans" cxnId="{9ED284AB-2456-4827-877B-D75C246F9F5A}">
      <dgm:prSet/>
      <dgm:spPr/>
      <dgm:t>
        <a:bodyPr/>
        <a:lstStyle/>
        <a:p>
          <a:endParaRPr lang="en-US"/>
        </a:p>
      </dgm:t>
    </dgm:pt>
    <dgm:pt modelId="{87990F9A-9682-4E3F-B2C4-5BB74A8E7770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/>
            <a:t>Interview</a:t>
          </a:r>
          <a:endParaRPr lang="en-US" sz="1200" b="0" dirty="0"/>
        </a:p>
      </dgm:t>
    </dgm:pt>
    <dgm:pt modelId="{7E176946-1F07-49C0-AC79-F127D32CEA53}" type="parTrans" cxnId="{71C2D200-A514-4BB6-B21E-D524110450CE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B382BDDF-86A1-493C-8532-A1973BC2BFA1}" type="sibTrans" cxnId="{71C2D200-A514-4BB6-B21E-D524110450CE}">
      <dgm:prSet/>
      <dgm:spPr/>
      <dgm:t>
        <a:bodyPr/>
        <a:lstStyle/>
        <a:p>
          <a:endParaRPr lang="en-US"/>
        </a:p>
      </dgm:t>
    </dgm:pt>
    <dgm:pt modelId="{5BE778D7-828D-40EE-B108-2BB96166368F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800" b="0" dirty="0" smtClean="0"/>
            <a:t>Students Demonstrated Interest</a:t>
          </a:r>
          <a:endParaRPr lang="en-US" sz="800" b="0" dirty="0"/>
        </a:p>
      </dgm:t>
    </dgm:pt>
    <dgm:pt modelId="{29928D68-3B92-465B-B1B8-8B87AD863C19}" type="parTrans" cxnId="{87AA0E1D-4A9F-4C8E-8898-A930946B0ACD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CFFB646A-49B0-426E-8F69-EE1DA6C9030F}" type="sibTrans" cxnId="{87AA0E1D-4A9F-4C8E-8898-A930946B0ACD}">
      <dgm:prSet/>
      <dgm:spPr/>
      <dgm:t>
        <a:bodyPr/>
        <a:lstStyle/>
        <a:p>
          <a:endParaRPr lang="en-US"/>
        </a:p>
      </dgm:t>
    </dgm:pt>
    <dgm:pt modelId="{17641ECD-D9EF-48E5-9431-3EA5E534FC0E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700" b="0" dirty="0" smtClean="0"/>
            <a:t>Activities and Accomplishments</a:t>
          </a:r>
          <a:endParaRPr lang="en-US" sz="700" b="0" dirty="0"/>
        </a:p>
      </dgm:t>
    </dgm:pt>
    <dgm:pt modelId="{2AB0B0C5-D4A8-4D19-9130-DEBF09B60AD5}" type="parTrans" cxnId="{7A6E3334-E695-4B90-A116-959CA6787535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7A92FE1A-807F-4DBB-B5CE-12D7CE8D9DE0}" type="sibTrans" cxnId="{7A6E3334-E695-4B90-A116-959CA6787535}">
      <dgm:prSet/>
      <dgm:spPr/>
      <dgm:t>
        <a:bodyPr/>
        <a:lstStyle/>
        <a:p>
          <a:endParaRPr lang="en-US"/>
        </a:p>
      </dgm:t>
    </dgm:pt>
    <dgm:pt modelId="{201F2CA3-AC9D-437D-9FEB-263C0C0B9915}">
      <dgm:prSet phldrT="[Text]" custT="1"/>
      <dgm:spPr/>
      <dgm:t>
        <a:bodyPr/>
        <a:lstStyle/>
        <a:p>
          <a:r>
            <a:rPr lang="en-US" sz="2200" b="1" dirty="0" smtClean="0"/>
            <a:t>SAT/ACT scores</a:t>
          </a:r>
          <a:endParaRPr lang="en-US" sz="2200" b="1" dirty="0"/>
        </a:p>
      </dgm:t>
    </dgm:pt>
    <dgm:pt modelId="{5D7FEC68-C1D9-44E5-99A5-BC9CBC142EEA}" type="parTrans" cxnId="{6E7B4448-9A8C-4769-90E6-51ECF8993E89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4708F297-3E50-4D7C-A0D5-B89F3930AC91}" type="sibTrans" cxnId="{6E7B4448-9A8C-4769-90E6-51ECF8993E89}">
      <dgm:prSet/>
      <dgm:spPr/>
      <dgm:t>
        <a:bodyPr/>
        <a:lstStyle/>
        <a:p>
          <a:endParaRPr lang="en-US"/>
        </a:p>
      </dgm:t>
    </dgm:pt>
    <dgm:pt modelId="{6E19A30A-C7A5-4D68-8687-932624B2CA02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/>
            <a:t>Teacher &amp; Counselor Rec.</a:t>
          </a:r>
          <a:endParaRPr lang="en-US" sz="1200" b="0" dirty="0"/>
        </a:p>
      </dgm:t>
    </dgm:pt>
    <dgm:pt modelId="{32D9592B-9DE8-45FB-B1AE-FC2F97826B35}" type="parTrans" cxnId="{5BD3B349-FDE4-44EA-99B5-DC79C42244E1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BE66A0B0-F478-4991-9063-55BD4A518C7B}" type="sibTrans" cxnId="{5BD3B349-FDE4-44EA-99B5-DC79C42244E1}">
      <dgm:prSet/>
      <dgm:spPr/>
      <dgm:t>
        <a:bodyPr/>
        <a:lstStyle/>
        <a:p>
          <a:endParaRPr lang="en-US"/>
        </a:p>
      </dgm:t>
    </dgm:pt>
    <dgm:pt modelId="{0FE104D9-4433-456D-9525-4214E0C0FDD2}" type="pres">
      <dgm:prSet presAssocID="{18858C24-F8C5-4101-8EBE-B9B8EC1AD1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8E751F-8860-4C76-96DA-1FB8289AB6F0}" type="pres">
      <dgm:prSet presAssocID="{0D958D3F-5967-4EAF-AA0A-7D36845DCCF2}" presName="centerShape" presStyleLbl="node0" presStyleIdx="0" presStyleCnt="1" custScaleX="236024" custScaleY="200105" custLinFactNeighborX="5725" custLinFactNeighborY="-1545"/>
      <dgm:spPr/>
      <dgm:t>
        <a:bodyPr/>
        <a:lstStyle/>
        <a:p>
          <a:endParaRPr lang="en-US"/>
        </a:p>
      </dgm:t>
    </dgm:pt>
    <dgm:pt modelId="{8FA7E668-F5EB-44B5-B533-9E5B35EDE2D9}" type="pres">
      <dgm:prSet presAssocID="{50506D86-AA35-4D1D-B725-80862C061579}" presName="parTrans" presStyleLbl="sibTrans2D1" presStyleIdx="0" presStyleCnt="10" custAng="154183" custScaleX="180177" custLinFactNeighborX="-36563" custLinFactNeighborY="-19864"/>
      <dgm:spPr/>
      <dgm:t>
        <a:bodyPr/>
        <a:lstStyle/>
        <a:p>
          <a:endParaRPr lang="en-US"/>
        </a:p>
      </dgm:t>
    </dgm:pt>
    <dgm:pt modelId="{01F4A65E-FD53-486F-9C4C-66564D95AE7F}" type="pres">
      <dgm:prSet presAssocID="{50506D86-AA35-4D1D-B725-80862C061579}" presName="connectorText" presStyleLbl="sibTrans2D1" presStyleIdx="0" presStyleCnt="10"/>
      <dgm:spPr/>
      <dgm:t>
        <a:bodyPr/>
        <a:lstStyle/>
        <a:p>
          <a:endParaRPr lang="en-US"/>
        </a:p>
      </dgm:t>
    </dgm:pt>
    <dgm:pt modelId="{388DF8EC-ECC5-4EFE-AF97-3B4A891D649F}" type="pres">
      <dgm:prSet presAssocID="{5551EEDC-0E3E-4935-AEFF-81F7EF6F0F24}" presName="node" presStyleLbl="node1" presStyleIdx="0" presStyleCnt="10" custScaleX="282985" custScaleY="239418" custRadScaleRad="130779" custRadScaleInc="-285200">
        <dgm:presLayoutVars>
          <dgm:bulletEnabled val="1"/>
        </dgm:presLayoutVars>
      </dgm:prSet>
      <dgm:spPr>
        <a:prstGeom prst="irregularSeal2">
          <a:avLst/>
        </a:prstGeom>
      </dgm:spPr>
      <dgm:t>
        <a:bodyPr/>
        <a:lstStyle/>
        <a:p>
          <a:endParaRPr lang="en-US"/>
        </a:p>
      </dgm:t>
    </dgm:pt>
    <dgm:pt modelId="{25287407-5A45-4D15-B62F-421348968109}" type="pres">
      <dgm:prSet presAssocID="{480F6C29-4648-4A83-B4A1-2CCEE2484774}" presName="parTrans" presStyleLbl="sibTrans2D1" presStyleIdx="1" presStyleCnt="10" custAng="21419809" custScaleX="187002" custLinFactNeighborX="29614" custLinFactNeighborY="-1047"/>
      <dgm:spPr/>
      <dgm:t>
        <a:bodyPr/>
        <a:lstStyle/>
        <a:p>
          <a:endParaRPr lang="en-US"/>
        </a:p>
      </dgm:t>
    </dgm:pt>
    <dgm:pt modelId="{40DD1081-4F15-4A47-BD17-0289ED01E073}" type="pres">
      <dgm:prSet presAssocID="{480F6C29-4648-4A83-B4A1-2CCEE2484774}" presName="connectorText" presStyleLbl="sibTrans2D1" presStyleIdx="1" presStyleCnt="10"/>
      <dgm:spPr/>
      <dgm:t>
        <a:bodyPr/>
        <a:lstStyle/>
        <a:p>
          <a:endParaRPr lang="en-US"/>
        </a:p>
      </dgm:t>
    </dgm:pt>
    <dgm:pt modelId="{DB32C43F-98D2-43A0-B53D-A68DCC95568D}" type="pres">
      <dgm:prSet presAssocID="{94BB1835-8316-4EB3-9F69-DEE8F0CEA0BE}" presName="node" presStyleLbl="node1" presStyleIdx="1" presStyleCnt="10" custScaleX="284159" custScaleY="314214" custRadScaleRad="139748" custRadScaleInc="111528">
        <dgm:presLayoutVars>
          <dgm:bulletEnabled val="1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  <dgm:pt modelId="{D735C7CD-D3C3-4CAC-9B52-2FF3737C7EE5}" type="pres">
      <dgm:prSet presAssocID="{43CFA3D1-88C3-42A5-86C2-D0D98D91C160}" presName="parTrans" presStyleLbl="sibTrans2D1" presStyleIdx="2" presStyleCnt="10" custAng="21160867" custScaleX="185888" custLinFactNeighborX="-17013" custLinFactNeighborY="13908"/>
      <dgm:spPr/>
      <dgm:t>
        <a:bodyPr/>
        <a:lstStyle/>
        <a:p>
          <a:endParaRPr lang="en-US"/>
        </a:p>
      </dgm:t>
    </dgm:pt>
    <dgm:pt modelId="{E016A48D-0E58-4372-98F2-0336BCEEF1FF}" type="pres">
      <dgm:prSet presAssocID="{43CFA3D1-88C3-42A5-86C2-D0D98D91C160}" presName="connectorText" presStyleLbl="sibTrans2D1" presStyleIdx="2" presStyleCnt="10"/>
      <dgm:spPr/>
      <dgm:t>
        <a:bodyPr/>
        <a:lstStyle/>
        <a:p>
          <a:endParaRPr lang="en-US"/>
        </a:p>
      </dgm:t>
    </dgm:pt>
    <dgm:pt modelId="{78623528-E8CD-4DF5-93BA-3EFB66EA2172}" type="pres">
      <dgm:prSet presAssocID="{09596C0F-2756-4973-8399-941F6AEB37F9}" presName="node" presStyleLbl="node1" presStyleIdx="2" presStyleCnt="10" custScaleX="246990" custScaleY="245952" custRadScaleRad="134352" custRadScaleInc="909765">
        <dgm:presLayoutVars>
          <dgm:bulletEnabled val="1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  <dgm:pt modelId="{CC28C9DB-ECD8-4DCB-92AC-7DDB82F73EB0}" type="pres">
      <dgm:prSet presAssocID="{5D7FEC68-C1D9-44E5-99A5-BC9CBC142EEA}" presName="parTrans" presStyleLbl="sibTrans2D1" presStyleIdx="3" presStyleCnt="10" custAng="601420" custScaleX="163795" custLinFactNeighborX="-7398" custLinFactNeighborY="22844"/>
      <dgm:spPr/>
      <dgm:t>
        <a:bodyPr/>
        <a:lstStyle/>
        <a:p>
          <a:endParaRPr lang="en-US"/>
        </a:p>
      </dgm:t>
    </dgm:pt>
    <dgm:pt modelId="{A628BDCA-D06D-4426-882C-7296F6FA01F3}" type="pres">
      <dgm:prSet presAssocID="{5D7FEC68-C1D9-44E5-99A5-BC9CBC142EEA}" presName="connectorText" presStyleLbl="sibTrans2D1" presStyleIdx="3" presStyleCnt="10"/>
      <dgm:spPr/>
      <dgm:t>
        <a:bodyPr/>
        <a:lstStyle/>
        <a:p>
          <a:endParaRPr lang="en-US"/>
        </a:p>
      </dgm:t>
    </dgm:pt>
    <dgm:pt modelId="{3AD1B14B-127E-4254-95C8-6ED6E090B500}" type="pres">
      <dgm:prSet presAssocID="{201F2CA3-AC9D-437D-9FEB-263C0C0B9915}" presName="node" presStyleLbl="node1" presStyleIdx="3" presStyleCnt="10" custScaleX="261477" custScaleY="234298" custRadScaleRad="142095" custRadScaleInc="35279">
        <dgm:presLayoutVars>
          <dgm:bulletEnabled val="1"/>
        </dgm:presLayoutVars>
      </dgm:prSet>
      <dgm:spPr>
        <a:prstGeom prst="irregularSeal2">
          <a:avLst/>
        </a:prstGeom>
      </dgm:spPr>
      <dgm:t>
        <a:bodyPr/>
        <a:lstStyle/>
        <a:p>
          <a:endParaRPr lang="en-US"/>
        </a:p>
      </dgm:t>
    </dgm:pt>
    <dgm:pt modelId="{73FCEF29-4564-4FE1-9683-5895C35C4624}" type="pres">
      <dgm:prSet presAssocID="{099EBFF0-22D1-40E3-A649-5385CE551C3B}" presName="parTrans" presStyleLbl="sibTrans2D1" presStyleIdx="4" presStyleCnt="10"/>
      <dgm:spPr/>
      <dgm:t>
        <a:bodyPr/>
        <a:lstStyle/>
        <a:p>
          <a:endParaRPr lang="en-US"/>
        </a:p>
      </dgm:t>
    </dgm:pt>
    <dgm:pt modelId="{E9CE69C1-7E4F-4786-BDBB-9984309D93D4}" type="pres">
      <dgm:prSet presAssocID="{099EBFF0-22D1-40E3-A649-5385CE551C3B}" presName="connectorText" presStyleLbl="sibTrans2D1" presStyleIdx="4" presStyleCnt="10"/>
      <dgm:spPr/>
      <dgm:t>
        <a:bodyPr/>
        <a:lstStyle/>
        <a:p>
          <a:endParaRPr lang="en-US"/>
        </a:p>
      </dgm:t>
    </dgm:pt>
    <dgm:pt modelId="{C4F9B893-44A1-4F12-B1D1-982F9DCA4CFD}" type="pres">
      <dgm:prSet presAssocID="{A7F4BE4D-1F97-42EC-BF52-7A82331D7791}" presName="node" presStyleLbl="node1" presStyleIdx="4" presStyleCnt="10" custScaleX="84497" custScaleY="76383" custRadScaleRad="88184" custRadScaleInc="-665537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088DB670-9D53-4CE9-949C-D12DE058D70D}" type="pres">
      <dgm:prSet presAssocID="{32D9592B-9DE8-45FB-B1AE-FC2F97826B35}" presName="parTrans" presStyleLbl="sibTrans2D1" presStyleIdx="5" presStyleCnt="10"/>
      <dgm:spPr/>
      <dgm:t>
        <a:bodyPr/>
        <a:lstStyle/>
        <a:p>
          <a:endParaRPr lang="en-US"/>
        </a:p>
      </dgm:t>
    </dgm:pt>
    <dgm:pt modelId="{9794A6D6-ABEE-4F41-ACA9-F0D79B65AEA1}" type="pres">
      <dgm:prSet presAssocID="{32D9592B-9DE8-45FB-B1AE-FC2F97826B35}" presName="connectorText" presStyleLbl="sibTrans2D1" presStyleIdx="5" presStyleCnt="10"/>
      <dgm:spPr/>
      <dgm:t>
        <a:bodyPr/>
        <a:lstStyle/>
        <a:p>
          <a:endParaRPr lang="en-US"/>
        </a:p>
      </dgm:t>
    </dgm:pt>
    <dgm:pt modelId="{266AEE59-5D3A-4F0C-A518-6DEE27DA041A}" type="pres">
      <dgm:prSet presAssocID="{6E19A30A-C7A5-4D68-8687-932624B2CA02}" presName="node" presStyleLbl="node1" presStyleIdx="5" presStyleCnt="10" custScaleX="84497" custScaleY="76383" custRadScaleRad="90106" custRadScaleInc="-174702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046AC1C6-30D0-4957-AFF6-8EBF8783226E}" type="pres">
      <dgm:prSet presAssocID="{3BE53CD4-0725-4D3C-B266-EE2B4D8D4325}" presName="parTrans" presStyleLbl="sibTrans2D1" presStyleIdx="6" presStyleCnt="10"/>
      <dgm:spPr/>
      <dgm:t>
        <a:bodyPr/>
        <a:lstStyle/>
        <a:p>
          <a:endParaRPr lang="en-US"/>
        </a:p>
      </dgm:t>
    </dgm:pt>
    <dgm:pt modelId="{0741B675-0B16-4802-895E-8C9425515DF0}" type="pres">
      <dgm:prSet presAssocID="{3BE53CD4-0725-4D3C-B266-EE2B4D8D4325}" presName="connectorText" presStyleLbl="sibTrans2D1" presStyleIdx="6" presStyleCnt="10"/>
      <dgm:spPr/>
      <dgm:t>
        <a:bodyPr/>
        <a:lstStyle/>
        <a:p>
          <a:endParaRPr lang="en-US"/>
        </a:p>
      </dgm:t>
    </dgm:pt>
    <dgm:pt modelId="{691DBBD5-1D18-48BC-9122-58D1F7698AEE}" type="pres">
      <dgm:prSet presAssocID="{39A6B489-DBAF-4A5E-8230-F72844E27A0A}" presName="node" presStyleLbl="node1" presStyleIdx="6" presStyleCnt="10" custScaleX="84497" custScaleY="76383" custRadScaleRad="79614" custRadScaleInc="-167799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7E3955B4-A152-48A8-AD8E-42C03DD059B6}" type="pres">
      <dgm:prSet presAssocID="{2AB0B0C5-D4A8-4D19-9130-DEBF09B60AD5}" presName="parTrans" presStyleLbl="sibTrans2D1" presStyleIdx="7" presStyleCnt="10"/>
      <dgm:spPr/>
      <dgm:t>
        <a:bodyPr/>
        <a:lstStyle/>
        <a:p>
          <a:endParaRPr lang="en-US"/>
        </a:p>
      </dgm:t>
    </dgm:pt>
    <dgm:pt modelId="{F65915C7-8B0A-45CB-9ED0-35631AAAD831}" type="pres">
      <dgm:prSet presAssocID="{2AB0B0C5-D4A8-4D19-9130-DEBF09B60AD5}" presName="connectorText" presStyleLbl="sibTrans2D1" presStyleIdx="7" presStyleCnt="10"/>
      <dgm:spPr/>
      <dgm:t>
        <a:bodyPr/>
        <a:lstStyle/>
        <a:p>
          <a:endParaRPr lang="en-US"/>
        </a:p>
      </dgm:t>
    </dgm:pt>
    <dgm:pt modelId="{EECF3EAB-B3F1-47E8-B29B-69BA445024C7}" type="pres">
      <dgm:prSet presAssocID="{17641ECD-D9EF-48E5-9431-3EA5E534FC0E}" presName="node" presStyleLbl="node1" presStyleIdx="7" presStyleCnt="10" custScaleX="84497" custScaleY="76383" custRadScaleRad="85699" custRadScaleInc="-902276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5FC9CFF5-4DBC-415C-8A43-9A5DCDB204AF}" type="pres">
      <dgm:prSet presAssocID="{7E176946-1F07-49C0-AC79-F127D32CEA53}" presName="parTrans" presStyleLbl="sibTrans2D1" presStyleIdx="8" presStyleCnt="10"/>
      <dgm:spPr/>
      <dgm:t>
        <a:bodyPr/>
        <a:lstStyle/>
        <a:p>
          <a:endParaRPr lang="en-US"/>
        </a:p>
      </dgm:t>
    </dgm:pt>
    <dgm:pt modelId="{4729F12F-1C46-4C0C-B574-66DA08EFA781}" type="pres">
      <dgm:prSet presAssocID="{7E176946-1F07-49C0-AC79-F127D32CEA53}" presName="connectorText" presStyleLbl="sibTrans2D1" presStyleIdx="8" presStyleCnt="10"/>
      <dgm:spPr/>
      <dgm:t>
        <a:bodyPr/>
        <a:lstStyle/>
        <a:p>
          <a:endParaRPr lang="en-US"/>
        </a:p>
      </dgm:t>
    </dgm:pt>
    <dgm:pt modelId="{D3F4D2CA-7EED-4785-8E5A-3A27C64EEEE4}" type="pres">
      <dgm:prSet presAssocID="{87990F9A-9682-4E3F-B2C4-5BB74A8E7770}" presName="node" presStyleLbl="node1" presStyleIdx="8" presStyleCnt="10" custScaleX="84497" custScaleY="76383" custRadScaleRad="71895" custRadScaleInc="-60628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0C89AF52-54B6-4B9F-908F-C29B47AA5B36}" type="pres">
      <dgm:prSet presAssocID="{29928D68-3B92-465B-B1B8-8B87AD863C19}" presName="parTrans" presStyleLbl="sibTrans2D1" presStyleIdx="9" presStyleCnt="10"/>
      <dgm:spPr/>
      <dgm:t>
        <a:bodyPr/>
        <a:lstStyle/>
        <a:p>
          <a:endParaRPr lang="en-US"/>
        </a:p>
      </dgm:t>
    </dgm:pt>
    <dgm:pt modelId="{CC856DAC-48D5-4E63-B77A-C13ACAF48803}" type="pres">
      <dgm:prSet presAssocID="{29928D68-3B92-465B-B1B8-8B87AD863C19}" presName="connectorText" presStyleLbl="sibTrans2D1" presStyleIdx="9" presStyleCnt="10"/>
      <dgm:spPr/>
      <dgm:t>
        <a:bodyPr/>
        <a:lstStyle/>
        <a:p>
          <a:endParaRPr lang="en-US"/>
        </a:p>
      </dgm:t>
    </dgm:pt>
    <dgm:pt modelId="{D9AC5F2C-7658-473A-AA45-DF7BACBDA4B6}" type="pres">
      <dgm:prSet presAssocID="{5BE778D7-828D-40EE-B108-2BB96166368F}" presName="node" presStyleLbl="node1" presStyleIdx="9" presStyleCnt="10" custScaleX="84497" custScaleY="76383" custRadScaleRad="79748" custRadScaleInc="135120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</dgm:ptLst>
  <dgm:cxnLst>
    <dgm:cxn modelId="{37C07582-6E95-4F7E-AFE3-67908D79A253}" type="presOf" srcId="{17641ECD-D9EF-48E5-9431-3EA5E534FC0E}" destId="{EECF3EAB-B3F1-47E8-B29B-69BA445024C7}" srcOrd="0" destOrd="0" presId="urn:microsoft.com/office/officeart/2005/8/layout/radial5"/>
    <dgm:cxn modelId="{4BFFAAAB-DE7C-4E65-8838-8E3BDE0CD328}" srcId="{18858C24-F8C5-4101-8EBE-B9B8EC1AD1CC}" destId="{0D958D3F-5967-4EAF-AA0A-7D36845DCCF2}" srcOrd="0" destOrd="0" parTransId="{8C5C948E-EECC-4E6A-9D19-59EF9D95B51A}" sibTransId="{BE06AF8A-2C25-4C13-BB31-AAF421B21A47}"/>
    <dgm:cxn modelId="{C6C984E9-39CF-4464-A5B6-2FEB80658A04}" type="presOf" srcId="{6E19A30A-C7A5-4D68-8687-932624B2CA02}" destId="{266AEE59-5D3A-4F0C-A518-6DEE27DA041A}" srcOrd="0" destOrd="0" presId="urn:microsoft.com/office/officeart/2005/8/layout/radial5"/>
    <dgm:cxn modelId="{B77208F7-6573-438D-BD1A-E5E07387EC0C}" type="presOf" srcId="{7E176946-1F07-49C0-AC79-F127D32CEA53}" destId="{4729F12F-1C46-4C0C-B574-66DA08EFA781}" srcOrd="1" destOrd="0" presId="urn:microsoft.com/office/officeart/2005/8/layout/radial5"/>
    <dgm:cxn modelId="{7D446CF3-00CD-4503-8C16-9D50B5580FCE}" type="presOf" srcId="{32D9592B-9DE8-45FB-B1AE-FC2F97826B35}" destId="{088DB670-9D53-4CE9-949C-D12DE058D70D}" srcOrd="0" destOrd="0" presId="urn:microsoft.com/office/officeart/2005/8/layout/radial5"/>
    <dgm:cxn modelId="{7A6E3334-E695-4B90-A116-959CA6787535}" srcId="{0D958D3F-5967-4EAF-AA0A-7D36845DCCF2}" destId="{17641ECD-D9EF-48E5-9431-3EA5E534FC0E}" srcOrd="7" destOrd="0" parTransId="{2AB0B0C5-D4A8-4D19-9130-DEBF09B60AD5}" sibTransId="{7A92FE1A-807F-4DBB-B5CE-12D7CE8D9DE0}"/>
    <dgm:cxn modelId="{4ACDE8D8-7529-4925-A062-8DF483B059E4}" type="presOf" srcId="{43CFA3D1-88C3-42A5-86C2-D0D98D91C160}" destId="{D735C7CD-D3C3-4CAC-9B52-2FF3737C7EE5}" srcOrd="0" destOrd="0" presId="urn:microsoft.com/office/officeart/2005/8/layout/radial5"/>
    <dgm:cxn modelId="{C75D3235-1C3C-46EF-A0F3-93519A4FF5A9}" type="presOf" srcId="{2AB0B0C5-D4A8-4D19-9130-DEBF09B60AD5}" destId="{7E3955B4-A152-48A8-AD8E-42C03DD059B6}" srcOrd="0" destOrd="0" presId="urn:microsoft.com/office/officeart/2005/8/layout/radial5"/>
    <dgm:cxn modelId="{71C2D200-A514-4BB6-B21E-D524110450CE}" srcId="{0D958D3F-5967-4EAF-AA0A-7D36845DCCF2}" destId="{87990F9A-9682-4E3F-B2C4-5BB74A8E7770}" srcOrd="8" destOrd="0" parTransId="{7E176946-1F07-49C0-AC79-F127D32CEA53}" sibTransId="{B382BDDF-86A1-493C-8532-A1973BC2BFA1}"/>
    <dgm:cxn modelId="{AA45C316-15DA-4B42-AABC-68C23B4C7E45}" type="presOf" srcId="{94BB1835-8316-4EB3-9F69-DEE8F0CEA0BE}" destId="{DB32C43F-98D2-43A0-B53D-A68DCC95568D}" srcOrd="0" destOrd="0" presId="urn:microsoft.com/office/officeart/2005/8/layout/radial5"/>
    <dgm:cxn modelId="{1DFB324E-BB5D-4B5F-AB35-61F32DF3DF9C}" type="presOf" srcId="{5D7FEC68-C1D9-44E5-99A5-BC9CBC142EEA}" destId="{CC28C9DB-ECD8-4DCB-92AC-7DDB82F73EB0}" srcOrd="0" destOrd="0" presId="urn:microsoft.com/office/officeart/2005/8/layout/radial5"/>
    <dgm:cxn modelId="{7840069E-851F-4D0C-B386-E5F8EE8EBFEE}" type="presOf" srcId="{87990F9A-9682-4E3F-B2C4-5BB74A8E7770}" destId="{D3F4D2CA-7EED-4785-8E5A-3A27C64EEEE4}" srcOrd="0" destOrd="0" presId="urn:microsoft.com/office/officeart/2005/8/layout/radial5"/>
    <dgm:cxn modelId="{C97E57F1-B26B-4FFD-B237-B55EEB05680C}" type="presOf" srcId="{50506D86-AA35-4D1D-B725-80862C061579}" destId="{8FA7E668-F5EB-44B5-B533-9E5B35EDE2D9}" srcOrd="0" destOrd="0" presId="urn:microsoft.com/office/officeart/2005/8/layout/radial5"/>
    <dgm:cxn modelId="{D930348D-A15E-4E1E-A028-0A3778B5B629}" type="presOf" srcId="{18858C24-F8C5-4101-8EBE-B9B8EC1AD1CC}" destId="{0FE104D9-4433-456D-9525-4214E0C0FDD2}" srcOrd="0" destOrd="0" presId="urn:microsoft.com/office/officeart/2005/8/layout/radial5"/>
    <dgm:cxn modelId="{BA2C332C-A48B-42DC-921C-B902D25B73AD}" type="presOf" srcId="{201F2CA3-AC9D-437D-9FEB-263C0C0B9915}" destId="{3AD1B14B-127E-4254-95C8-6ED6E090B500}" srcOrd="0" destOrd="0" presId="urn:microsoft.com/office/officeart/2005/8/layout/radial5"/>
    <dgm:cxn modelId="{E560E400-7CCB-4A69-B8BF-F02EEBBF02C6}" type="presOf" srcId="{0D958D3F-5967-4EAF-AA0A-7D36845DCCF2}" destId="{838E751F-8860-4C76-96DA-1FB8289AB6F0}" srcOrd="0" destOrd="0" presId="urn:microsoft.com/office/officeart/2005/8/layout/radial5"/>
    <dgm:cxn modelId="{D2365EC4-CD8D-4373-B0E9-1151AF7E43B2}" type="presOf" srcId="{7E176946-1F07-49C0-AC79-F127D32CEA53}" destId="{5FC9CFF5-4DBC-415C-8A43-9A5DCDB204AF}" srcOrd="0" destOrd="0" presId="urn:microsoft.com/office/officeart/2005/8/layout/radial5"/>
    <dgm:cxn modelId="{A0CE9BAA-8F51-416A-89CC-70C6D47AC567}" type="presOf" srcId="{50506D86-AA35-4D1D-B725-80862C061579}" destId="{01F4A65E-FD53-486F-9C4C-66564D95AE7F}" srcOrd="1" destOrd="0" presId="urn:microsoft.com/office/officeart/2005/8/layout/radial5"/>
    <dgm:cxn modelId="{5A588DF0-CED6-4435-B330-58386EE823CF}" type="presOf" srcId="{09596C0F-2756-4973-8399-941F6AEB37F9}" destId="{78623528-E8CD-4DF5-93BA-3EFB66EA2172}" srcOrd="0" destOrd="0" presId="urn:microsoft.com/office/officeart/2005/8/layout/radial5"/>
    <dgm:cxn modelId="{6E7B4448-9A8C-4769-90E6-51ECF8993E89}" srcId="{0D958D3F-5967-4EAF-AA0A-7D36845DCCF2}" destId="{201F2CA3-AC9D-437D-9FEB-263C0C0B9915}" srcOrd="3" destOrd="0" parTransId="{5D7FEC68-C1D9-44E5-99A5-BC9CBC142EEA}" sibTransId="{4708F297-3E50-4D7C-A0D5-B89F3930AC91}"/>
    <dgm:cxn modelId="{8BC3A90D-7E17-46FE-BBA6-5DF7104B6F93}" type="presOf" srcId="{2AB0B0C5-D4A8-4D19-9130-DEBF09B60AD5}" destId="{F65915C7-8B0A-45CB-9ED0-35631AAAD831}" srcOrd="1" destOrd="0" presId="urn:microsoft.com/office/officeart/2005/8/layout/radial5"/>
    <dgm:cxn modelId="{9ED284AB-2456-4827-877B-D75C246F9F5A}" srcId="{0D958D3F-5967-4EAF-AA0A-7D36845DCCF2}" destId="{39A6B489-DBAF-4A5E-8230-F72844E27A0A}" srcOrd="6" destOrd="0" parTransId="{3BE53CD4-0725-4D3C-B266-EE2B4D8D4325}" sibTransId="{2322CBC5-6DC0-40FC-BD51-53456B5D8A64}"/>
    <dgm:cxn modelId="{1C7CF88E-DB07-4621-921A-F1C81D09A147}" type="presOf" srcId="{43CFA3D1-88C3-42A5-86C2-D0D98D91C160}" destId="{E016A48D-0E58-4372-98F2-0336BCEEF1FF}" srcOrd="1" destOrd="0" presId="urn:microsoft.com/office/officeart/2005/8/layout/radial5"/>
    <dgm:cxn modelId="{50C69633-D54C-486C-8A1B-78E35E7ED640}" type="presOf" srcId="{3BE53CD4-0725-4D3C-B266-EE2B4D8D4325}" destId="{046AC1C6-30D0-4957-AFF6-8EBF8783226E}" srcOrd="0" destOrd="0" presId="urn:microsoft.com/office/officeart/2005/8/layout/radial5"/>
    <dgm:cxn modelId="{EA9D6FFF-482B-43A5-AAF4-C54DAD2C0AFB}" type="presOf" srcId="{099EBFF0-22D1-40E3-A649-5385CE551C3B}" destId="{73FCEF29-4564-4FE1-9683-5895C35C4624}" srcOrd="0" destOrd="0" presId="urn:microsoft.com/office/officeart/2005/8/layout/radial5"/>
    <dgm:cxn modelId="{1A55D922-FBCB-4891-910F-8CC09F61539A}" type="presOf" srcId="{32D9592B-9DE8-45FB-B1AE-FC2F97826B35}" destId="{9794A6D6-ABEE-4F41-ACA9-F0D79B65AEA1}" srcOrd="1" destOrd="0" presId="urn:microsoft.com/office/officeart/2005/8/layout/radial5"/>
    <dgm:cxn modelId="{3025A499-5F1F-4784-849E-A7D1E61E0F85}" type="presOf" srcId="{5551EEDC-0E3E-4935-AEFF-81F7EF6F0F24}" destId="{388DF8EC-ECC5-4EFE-AF97-3B4A891D649F}" srcOrd="0" destOrd="0" presId="urn:microsoft.com/office/officeart/2005/8/layout/radial5"/>
    <dgm:cxn modelId="{CE11A7D7-8A91-4E1D-AD40-DB09BD395B23}" srcId="{0D958D3F-5967-4EAF-AA0A-7D36845DCCF2}" destId="{5551EEDC-0E3E-4935-AEFF-81F7EF6F0F24}" srcOrd="0" destOrd="0" parTransId="{50506D86-AA35-4D1D-B725-80862C061579}" sibTransId="{A28A6FDA-94DA-4B09-A460-7B76889AFBF9}"/>
    <dgm:cxn modelId="{04F54415-5007-47F4-90DC-16A88D2DF3F6}" type="presOf" srcId="{099EBFF0-22D1-40E3-A649-5385CE551C3B}" destId="{E9CE69C1-7E4F-4786-BDBB-9984309D93D4}" srcOrd="1" destOrd="0" presId="urn:microsoft.com/office/officeart/2005/8/layout/radial5"/>
    <dgm:cxn modelId="{5BFE3FE1-8EBA-4EBD-BCF4-03D3953FA0A9}" srcId="{0D958D3F-5967-4EAF-AA0A-7D36845DCCF2}" destId="{94BB1835-8316-4EB3-9F69-DEE8F0CEA0BE}" srcOrd="1" destOrd="0" parTransId="{480F6C29-4648-4A83-B4A1-2CCEE2484774}" sibTransId="{EB31F392-881D-400A-8C41-1BCD514EF6D4}"/>
    <dgm:cxn modelId="{1DED98CE-3735-4E70-B043-2D5FEF5F8B39}" type="presOf" srcId="{29928D68-3B92-465B-B1B8-8B87AD863C19}" destId="{CC856DAC-48D5-4E63-B77A-C13ACAF48803}" srcOrd="1" destOrd="0" presId="urn:microsoft.com/office/officeart/2005/8/layout/radial5"/>
    <dgm:cxn modelId="{5C457BDD-E6E0-40C7-8EB2-417419A40C87}" srcId="{0D958D3F-5967-4EAF-AA0A-7D36845DCCF2}" destId="{09596C0F-2756-4973-8399-941F6AEB37F9}" srcOrd="2" destOrd="0" parTransId="{43CFA3D1-88C3-42A5-86C2-D0D98D91C160}" sibTransId="{296F4F67-0110-436C-9DB4-209A7F684722}"/>
    <dgm:cxn modelId="{808D1CA7-095F-414B-A371-5ECCE05DD465}" type="presOf" srcId="{A7F4BE4D-1F97-42EC-BF52-7A82331D7791}" destId="{C4F9B893-44A1-4F12-B1D1-982F9DCA4CFD}" srcOrd="0" destOrd="0" presId="urn:microsoft.com/office/officeart/2005/8/layout/radial5"/>
    <dgm:cxn modelId="{029E0223-9D0B-4956-BF93-F2BAE1A23095}" type="presOf" srcId="{39A6B489-DBAF-4A5E-8230-F72844E27A0A}" destId="{691DBBD5-1D18-48BC-9122-58D1F7698AEE}" srcOrd="0" destOrd="0" presId="urn:microsoft.com/office/officeart/2005/8/layout/radial5"/>
    <dgm:cxn modelId="{72900C12-5964-4E2C-A339-F5A31D899E67}" type="presOf" srcId="{5BE778D7-828D-40EE-B108-2BB96166368F}" destId="{D9AC5F2C-7658-473A-AA45-DF7BACBDA4B6}" srcOrd="0" destOrd="0" presId="urn:microsoft.com/office/officeart/2005/8/layout/radial5"/>
    <dgm:cxn modelId="{73EA6D66-651E-4DB9-A994-BEAAE7E3E0E7}" srcId="{0D958D3F-5967-4EAF-AA0A-7D36845DCCF2}" destId="{A7F4BE4D-1F97-42EC-BF52-7A82331D7791}" srcOrd="4" destOrd="0" parTransId="{099EBFF0-22D1-40E3-A649-5385CE551C3B}" sibTransId="{4F077C6D-3F33-4C10-9DE1-FC8DAF9AC407}"/>
    <dgm:cxn modelId="{0E7838B7-01A3-4E2D-A9B7-8F0F38247F91}" type="presOf" srcId="{29928D68-3B92-465B-B1B8-8B87AD863C19}" destId="{0C89AF52-54B6-4B9F-908F-C29B47AA5B36}" srcOrd="0" destOrd="0" presId="urn:microsoft.com/office/officeart/2005/8/layout/radial5"/>
    <dgm:cxn modelId="{4F40B79A-8EDF-49F1-9612-B4B8DFE63022}" type="presOf" srcId="{5D7FEC68-C1D9-44E5-99A5-BC9CBC142EEA}" destId="{A628BDCA-D06D-4426-882C-7296F6FA01F3}" srcOrd="1" destOrd="0" presId="urn:microsoft.com/office/officeart/2005/8/layout/radial5"/>
    <dgm:cxn modelId="{87AA0E1D-4A9F-4C8E-8898-A930946B0ACD}" srcId="{0D958D3F-5967-4EAF-AA0A-7D36845DCCF2}" destId="{5BE778D7-828D-40EE-B108-2BB96166368F}" srcOrd="9" destOrd="0" parTransId="{29928D68-3B92-465B-B1B8-8B87AD863C19}" sibTransId="{CFFB646A-49B0-426E-8F69-EE1DA6C9030F}"/>
    <dgm:cxn modelId="{5BD3B349-FDE4-44EA-99B5-DC79C42244E1}" srcId="{0D958D3F-5967-4EAF-AA0A-7D36845DCCF2}" destId="{6E19A30A-C7A5-4D68-8687-932624B2CA02}" srcOrd="5" destOrd="0" parTransId="{32D9592B-9DE8-45FB-B1AE-FC2F97826B35}" sibTransId="{BE66A0B0-F478-4991-9063-55BD4A518C7B}"/>
    <dgm:cxn modelId="{E5B72D7A-1E1F-4359-9B20-0EF45F377186}" type="presOf" srcId="{3BE53CD4-0725-4D3C-B266-EE2B4D8D4325}" destId="{0741B675-0B16-4802-895E-8C9425515DF0}" srcOrd="1" destOrd="0" presId="urn:microsoft.com/office/officeart/2005/8/layout/radial5"/>
    <dgm:cxn modelId="{9C7C5C95-CEAE-4F74-B4AB-4F208337BB0A}" type="presOf" srcId="{480F6C29-4648-4A83-B4A1-2CCEE2484774}" destId="{40DD1081-4F15-4A47-BD17-0289ED01E073}" srcOrd="1" destOrd="0" presId="urn:microsoft.com/office/officeart/2005/8/layout/radial5"/>
    <dgm:cxn modelId="{E1441E3E-B1D5-4BB6-BF60-9E493E602815}" type="presOf" srcId="{480F6C29-4648-4A83-B4A1-2CCEE2484774}" destId="{25287407-5A45-4D15-B62F-421348968109}" srcOrd="0" destOrd="0" presId="urn:microsoft.com/office/officeart/2005/8/layout/radial5"/>
    <dgm:cxn modelId="{227A0A54-417A-4478-BE02-EA2B4B4183ED}" type="presParOf" srcId="{0FE104D9-4433-456D-9525-4214E0C0FDD2}" destId="{838E751F-8860-4C76-96DA-1FB8289AB6F0}" srcOrd="0" destOrd="0" presId="urn:microsoft.com/office/officeart/2005/8/layout/radial5"/>
    <dgm:cxn modelId="{897F83B0-8A67-43AE-A8FA-1A5E4479499D}" type="presParOf" srcId="{0FE104D9-4433-456D-9525-4214E0C0FDD2}" destId="{8FA7E668-F5EB-44B5-B533-9E5B35EDE2D9}" srcOrd="1" destOrd="0" presId="urn:microsoft.com/office/officeart/2005/8/layout/radial5"/>
    <dgm:cxn modelId="{694F8C91-EA52-4F3E-8C93-0F77ADD8B14C}" type="presParOf" srcId="{8FA7E668-F5EB-44B5-B533-9E5B35EDE2D9}" destId="{01F4A65E-FD53-486F-9C4C-66564D95AE7F}" srcOrd="0" destOrd="0" presId="urn:microsoft.com/office/officeart/2005/8/layout/radial5"/>
    <dgm:cxn modelId="{16D74555-45A0-4503-ACB7-FF8F67DF6FA1}" type="presParOf" srcId="{0FE104D9-4433-456D-9525-4214E0C0FDD2}" destId="{388DF8EC-ECC5-4EFE-AF97-3B4A891D649F}" srcOrd="2" destOrd="0" presId="urn:microsoft.com/office/officeart/2005/8/layout/radial5"/>
    <dgm:cxn modelId="{90C29554-A78E-47FC-9240-B0BF5698047F}" type="presParOf" srcId="{0FE104D9-4433-456D-9525-4214E0C0FDD2}" destId="{25287407-5A45-4D15-B62F-421348968109}" srcOrd="3" destOrd="0" presId="urn:microsoft.com/office/officeart/2005/8/layout/radial5"/>
    <dgm:cxn modelId="{0B751878-9B08-4A4E-A069-EFBA2D373A0D}" type="presParOf" srcId="{25287407-5A45-4D15-B62F-421348968109}" destId="{40DD1081-4F15-4A47-BD17-0289ED01E073}" srcOrd="0" destOrd="0" presId="urn:microsoft.com/office/officeart/2005/8/layout/radial5"/>
    <dgm:cxn modelId="{85B39C79-0D24-4647-A77D-7AC29270C319}" type="presParOf" srcId="{0FE104D9-4433-456D-9525-4214E0C0FDD2}" destId="{DB32C43F-98D2-43A0-B53D-A68DCC95568D}" srcOrd="4" destOrd="0" presId="urn:microsoft.com/office/officeart/2005/8/layout/radial5"/>
    <dgm:cxn modelId="{3D3D5EEC-8DE6-4B9B-A902-F77B0E708343}" type="presParOf" srcId="{0FE104D9-4433-456D-9525-4214E0C0FDD2}" destId="{D735C7CD-D3C3-4CAC-9B52-2FF3737C7EE5}" srcOrd="5" destOrd="0" presId="urn:microsoft.com/office/officeart/2005/8/layout/radial5"/>
    <dgm:cxn modelId="{5DFBA471-8F77-48D8-9339-E7E99DC0935C}" type="presParOf" srcId="{D735C7CD-D3C3-4CAC-9B52-2FF3737C7EE5}" destId="{E016A48D-0E58-4372-98F2-0336BCEEF1FF}" srcOrd="0" destOrd="0" presId="urn:microsoft.com/office/officeart/2005/8/layout/radial5"/>
    <dgm:cxn modelId="{F27DCB41-F6B5-4269-8B6B-FC3D211495BF}" type="presParOf" srcId="{0FE104D9-4433-456D-9525-4214E0C0FDD2}" destId="{78623528-E8CD-4DF5-93BA-3EFB66EA2172}" srcOrd="6" destOrd="0" presId="urn:microsoft.com/office/officeart/2005/8/layout/radial5"/>
    <dgm:cxn modelId="{06D08266-386A-4AF4-BAE1-186CA0341566}" type="presParOf" srcId="{0FE104D9-4433-456D-9525-4214E0C0FDD2}" destId="{CC28C9DB-ECD8-4DCB-92AC-7DDB82F73EB0}" srcOrd="7" destOrd="0" presId="urn:microsoft.com/office/officeart/2005/8/layout/radial5"/>
    <dgm:cxn modelId="{EA89996E-651E-443F-9D62-551998DCA688}" type="presParOf" srcId="{CC28C9DB-ECD8-4DCB-92AC-7DDB82F73EB0}" destId="{A628BDCA-D06D-4426-882C-7296F6FA01F3}" srcOrd="0" destOrd="0" presId="urn:microsoft.com/office/officeart/2005/8/layout/radial5"/>
    <dgm:cxn modelId="{89F692DB-1E53-4259-BA53-2C7744BBF794}" type="presParOf" srcId="{0FE104D9-4433-456D-9525-4214E0C0FDD2}" destId="{3AD1B14B-127E-4254-95C8-6ED6E090B500}" srcOrd="8" destOrd="0" presId="urn:microsoft.com/office/officeart/2005/8/layout/radial5"/>
    <dgm:cxn modelId="{39C04025-831B-4E9F-9DE2-1CBB515B4D8E}" type="presParOf" srcId="{0FE104D9-4433-456D-9525-4214E0C0FDD2}" destId="{73FCEF29-4564-4FE1-9683-5895C35C4624}" srcOrd="9" destOrd="0" presId="urn:microsoft.com/office/officeart/2005/8/layout/radial5"/>
    <dgm:cxn modelId="{C36ACA73-A621-42E0-B1A2-AE158EAA4080}" type="presParOf" srcId="{73FCEF29-4564-4FE1-9683-5895C35C4624}" destId="{E9CE69C1-7E4F-4786-BDBB-9984309D93D4}" srcOrd="0" destOrd="0" presId="urn:microsoft.com/office/officeart/2005/8/layout/radial5"/>
    <dgm:cxn modelId="{B30D47F1-B5AF-4ABD-BFB4-429BF1A7C798}" type="presParOf" srcId="{0FE104D9-4433-456D-9525-4214E0C0FDD2}" destId="{C4F9B893-44A1-4F12-B1D1-982F9DCA4CFD}" srcOrd="10" destOrd="0" presId="urn:microsoft.com/office/officeart/2005/8/layout/radial5"/>
    <dgm:cxn modelId="{222F86F2-5624-4094-BE7F-69DF4A24742D}" type="presParOf" srcId="{0FE104D9-4433-456D-9525-4214E0C0FDD2}" destId="{088DB670-9D53-4CE9-949C-D12DE058D70D}" srcOrd="11" destOrd="0" presId="urn:microsoft.com/office/officeart/2005/8/layout/radial5"/>
    <dgm:cxn modelId="{8AF5A2D4-B123-4B2C-83C7-4E4B0C634570}" type="presParOf" srcId="{088DB670-9D53-4CE9-949C-D12DE058D70D}" destId="{9794A6D6-ABEE-4F41-ACA9-F0D79B65AEA1}" srcOrd="0" destOrd="0" presId="urn:microsoft.com/office/officeart/2005/8/layout/radial5"/>
    <dgm:cxn modelId="{D0BD50C0-E55D-4B20-89DC-42DBD6B0075C}" type="presParOf" srcId="{0FE104D9-4433-456D-9525-4214E0C0FDD2}" destId="{266AEE59-5D3A-4F0C-A518-6DEE27DA041A}" srcOrd="12" destOrd="0" presId="urn:microsoft.com/office/officeart/2005/8/layout/radial5"/>
    <dgm:cxn modelId="{55C59698-2F8C-48C2-8F1A-A3863B75EAB9}" type="presParOf" srcId="{0FE104D9-4433-456D-9525-4214E0C0FDD2}" destId="{046AC1C6-30D0-4957-AFF6-8EBF8783226E}" srcOrd="13" destOrd="0" presId="urn:microsoft.com/office/officeart/2005/8/layout/radial5"/>
    <dgm:cxn modelId="{B7C4BBE6-7C44-44AB-ABDC-D1C19F4ED9F1}" type="presParOf" srcId="{046AC1C6-30D0-4957-AFF6-8EBF8783226E}" destId="{0741B675-0B16-4802-895E-8C9425515DF0}" srcOrd="0" destOrd="0" presId="urn:microsoft.com/office/officeart/2005/8/layout/radial5"/>
    <dgm:cxn modelId="{ECB67FBD-24C4-408D-8CD8-159A2A054262}" type="presParOf" srcId="{0FE104D9-4433-456D-9525-4214E0C0FDD2}" destId="{691DBBD5-1D18-48BC-9122-58D1F7698AEE}" srcOrd="14" destOrd="0" presId="urn:microsoft.com/office/officeart/2005/8/layout/radial5"/>
    <dgm:cxn modelId="{D2599B91-4743-4F0B-A412-13259BE2871E}" type="presParOf" srcId="{0FE104D9-4433-456D-9525-4214E0C0FDD2}" destId="{7E3955B4-A152-48A8-AD8E-42C03DD059B6}" srcOrd="15" destOrd="0" presId="urn:microsoft.com/office/officeart/2005/8/layout/radial5"/>
    <dgm:cxn modelId="{651B6D08-A480-413C-AC56-C58F01F6D294}" type="presParOf" srcId="{7E3955B4-A152-48A8-AD8E-42C03DD059B6}" destId="{F65915C7-8B0A-45CB-9ED0-35631AAAD831}" srcOrd="0" destOrd="0" presId="urn:microsoft.com/office/officeart/2005/8/layout/radial5"/>
    <dgm:cxn modelId="{53199002-4CD1-46C0-9EE6-DB64FF40C742}" type="presParOf" srcId="{0FE104D9-4433-456D-9525-4214E0C0FDD2}" destId="{EECF3EAB-B3F1-47E8-B29B-69BA445024C7}" srcOrd="16" destOrd="0" presId="urn:microsoft.com/office/officeart/2005/8/layout/radial5"/>
    <dgm:cxn modelId="{C62219E2-1F7F-4686-A4BC-0713D8CB707E}" type="presParOf" srcId="{0FE104D9-4433-456D-9525-4214E0C0FDD2}" destId="{5FC9CFF5-4DBC-415C-8A43-9A5DCDB204AF}" srcOrd="17" destOrd="0" presId="urn:microsoft.com/office/officeart/2005/8/layout/radial5"/>
    <dgm:cxn modelId="{91DE3884-AB76-41A4-BFA2-06F3A2EE5165}" type="presParOf" srcId="{5FC9CFF5-4DBC-415C-8A43-9A5DCDB204AF}" destId="{4729F12F-1C46-4C0C-B574-66DA08EFA781}" srcOrd="0" destOrd="0" presId="urn:microsoft.com/office/officeart/2005/8/layout/radial5"/>
    <dgm:cxn modelId="{42934DEB-DB44-48BE-97B3-ADDDD68DC302}" type="presParOf" srcId="{0FE104D9-4433-456D-9525-4214E0C0FDD2}" destId="{D3F4D2CA-7EED-4785-8E5A-3A27C64EEEE4}" srcOrd="18" destOrd="0" presId="urn:microsoft.com/office/officeart/2005/8/layout/radial5"/>
    <dgm:cxn modelId="{25F47A21-5FBD-4124-AB79-DFA2107CD9C7}" type="presParOf" srcId="{0FE104D9-4433-456D-9525-4214E0C0FDD2}" destId="{0C89AF52-54B6-4B9F-908F-C29B47AA5B36}" srcOrd="19" destOrd="0" presId="urn:microsoft.com/office/officeart/2005/8/layout/radial5"/>
    <dgm:cxn modelId="{6AB8F520-A27E-4ADA-9E7D-805B66241583}" type="presParOf" srcId="{0C89AF52-54B6-4B9F-908F-C29B47AA5B36}" destId="{CC856DAC-48D5-4E63-B77A-C13ACAF48803}" srcOrd="0" destOrd="0" presId="urn:microsoft.com/office/officeart/2005/8/layout/radial5"/>
    <dgm:cxn modelId="{D1ED9648-8CDD-4DFE-9B25-46E29381DB63}" type="presParOf" srcId="{0FE104D9-4433-456D-9525-4214E0C0FDD2}" destId="{D9AC5F2C-7658-473A-AA45-DF7BACBDA4B6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58C24-F8C5-4101-8EBE-B9B8EC1AD1CC}" type="doc">
      <dgm:prSet loTypeId="urn:microsoft.com/office/officeart/2005/8/layout/radial5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D958D3F-5967-4EAF-AA0A-7D36845DCCF2}">
      <dgm:prSet phldrT="[Text]" custT="1"/>
      <dgm:spPr/>
      <dgm:t>
        <a:bodyPr/>
        <a:lstStyle/>
        <a:p>
          <a:r>
            <a:rPr lang="en-US" sz="2400" b="1" dirty="0" smtClean="0"/>
            <a:t>College Admission Factors</a:t>
          </a:r>
          <a:endParaRPr lang="en-US" sz="2400" b="1" dirty="0"/>
        </a:p>
      </dgm:t>
    </dgm:pt>
    <dgm:pt modelId="{8C5C948E-EECC-4E6A-9D19-59EF9D95B51A}" type="parTrans" cxnId="{4BFFAAAB-DE7C-4E65-8838-8E3BDE0CD328}">
      <dgm:prSet/>
      <dgm:spPr/>
      <dgm:t>
        <a:bodyPr/>
        <a:lstStyle/>
        <a:p>
          <a:endParaRPr lang="en-US"/>
        </a:p>
      </dgm:t>
    </dgm:pt>
    <dgm:pt modelId="{BE06AF8A-2C25-4C13-BB31-AAF421B21A47}" type="sibTrans" cxnId="{4BFFAAAB-DE7C-4E65-8838-8E3BDE0CD328}">
      <dgm:prSet/>
      <dgm:spPr/>
      <dgm:t>
        <a:bodyPr/>
        <a:lstStyle/>
        <a:p>
          <a:endParaRPr lang="en-US"/>
        </a:p>
      </dgm:t>
    </dgm:pt>
    <dgm:pt modelId="{94BB1835-8316-4EB3-9F69-DEE8F0CEA0BE}">
      <dgm:prSet phldrT="[Text]" custT="1"/>
      <dgm:spPr/>
      <dgm:t>
        <a:bodyPr/>
        <a:lstStyle/>
        <a:p>
          <a:pPr algn="ctr"/>
          <a:r>
            <a:rPr lang="en-US" sz="2200" b="1" dirty="0" smtClean="0">
              <a:solidFill>
                <a:schemeClr val="bg1"/>
              </a:solidFill>
            </a:rPr>
            <a:t>Rigor of HS Courses</a:t>
          </a:r>
          <a:endParaRPr lang="en-US" sz="2200" b="1" dirty="0">
            <a:solidFill>
              <a:schemeClr val="bg1"/>
            </a:solidFill>
          </a:endParaRPr>
        </a:p>
      </dgm:t>
    </dgm:pt>
    <dgm:pt modelId="{480F6C29-4648-4A83-B4A1-2CCEE2484774}" type="parTrans" cxnId="{5BFE3FE1-8EBA-4EBD-BCF4-03D3953FA0A9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EB31F392-881D-400A-8C41-1BCD514EF6D4}" type="sibTrans" cxnId="{5BFE3FE1-8EBA-4EBD-BCF4-03D3953FA0A9}">
      <dgm:prSet/>
      <dgm:spPr/>
      <dgm:t>
        <a:bodyPr/>
        <a:lstStyle/>
        <a:p>
          <a:endParaRPr lang="en-US"/>
        </a:p>
      </dgm:t>
    </dgm:pt>
    <dgm:pt modelId="{5551EEDC-0E3E-4935-AEFF-81F7EF6F0F24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bg1"/>
              </a:solidFill>
            </a:rPr>
            <a:t>GPA</a:t>
          </a:r>
          <a:endParaRPr lang="en-US" sz="2200" b="1" dirty="0">
            <a:solidFill>
              <a:schemeClr val="bg1"/>
            </a:solidFill>
          </a:endParaRPr>
        </a:p>
      </dgm:t>
    </dgm:pt>
    <dgm:pt modelId="{50506D86-AA35-4D1D-B725-80862C061579}" type="parTrans" cxnId="{CE11A7D7-8A91-4E1D-AD40-DB09BD395B23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A28A6FDA-94DA-4B09-A460-7B76889AFBF9}" type="sibTrans" cxnId="{CE11A7D7-8A91-4E1D-AD40-DB09BD395B23}">
      <dgm:prSet/>
      <dgm:spPr/>
      <dgm:t>
        <a:bodyPr/>
        <a:lstStyle/>
        <a:p>
          <a:endParaRPr lang="en-US"/>
        </a:p>
      </dgm:t>
    </dgm:pt>
    <dgm:pt modelId="{09596C0F-2756-4973-8399-941F6AEB37F9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bg1"/>
              </a:solidFill>
            </a:rPr>
            <a:t>Courses in progress Senior Year</a:t>
          </a:r>
          <a:endParaRPr lang="en-US" sz="2200" b="1" dirty="0">
            <a:solidFill>
              <a:schemeClr val="bg1"/>
            </a:solidFill>
          </a:endParaRPr>
        </a:p>
      </dgm:t>
    </dgm:pt>
    <dgm:pt modelId="{43CFA3D1-88C3-42A5-86C2-D0D98D91C160}" type="parTrans" cxnId="{5C457BDD-E6E0-40C7-8EB2-417419A40C87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296F4F67-0110-436C-9DB4-209A7F684722}" type="sibTrans" cxnId="{5C457BDD-E6E0-40C7-8EB2-417419A40C87}">
      <dgm:prSet/>
      <dgm:spPr/>
      <dgm:t>
        <a:bodyPr/>
        <a:lstStyle/>
        <a:p>
          <a:endParaRPr lang="en-US"/>
        </a:p>
      </dgm:t>
    </dgm:pt>
    <dgm:pt modelId="{A7F4BE4D-1F97-42EC-BF52-7A82331D7791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>
              <a:solidFill>
                <a:schemeClr val="bg1"/>
              </a:solidFill>
            </a:rPr>
            <a:t>Class Rank</a:t>
          </a:r>
          <a:endParaRPr lang="en-US" sz="1200" b="0" dirty="0">
            <a:solidFill>
              <a:schemeClr val="bg1"/>
            </a:solidFill>
          </a:endParaRPr>
        </a:p>
      </dgm:t>
    </dgm:pt>
    <dgm:pt modelId="{099EBFF0-22D1-40E3-A649-5385CE551C3B}" type="parTrans" cxnId="{73EA6D66-651E-4DB9-A994-BEAAE7E3E0E7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4F077C6D-3F33-4C10-9DE1-FC8DAF9AC407}" type="sibTrans" cxnId="{73EA6D66-651E-4DB9-A994-BEAAE7E3E0E7}">
      <dgm:prSet/>
      <dgm:spPr/>
      <dgm:t>
        <a:bodyPr/>
        <a:lstStyle/>
        <a:p>
          <a:endParaRPr lang="en-US"/>
        </a:p>
      </dgm:t>
    </dgm:pt>
    <dgm:pt modelId="{39A6B489-DBAF-4A5E-8230-F72844E27A0A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>
              <a:solidFill>
                <a:schemeClr val="bg1"/>
              </a:solidFill>
            </a:rPr>
            <a:t>Essays</a:t>
          </a:r>
          <a:endParaRPr lang="en-US" sz="1200" b="0" dirty="0">
            <a:solidFill>
              <a:schemeClr val="bg1"/>
            </a:solidFill>
          </a:endParaRPr>
        </a:p>
      </dgm:t>
    </dgm:pt>
    <dgm:pt modelId="{3BE53CD4-0725-4D3C-B266-EE2B4D8D4325}" type="parTrans" cxnId="{9ED284AB-2456-4827-877B-D75C246F9F5A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2322CBC5-6DC0-40FC-BD51-53456B5D8A64}" type="sibTrans" cxnId="{9ED284AB-2456-4827-877B-D75C246F9F5A}">
      <dgm:prSet/>
      <dgm:spPr/>
      <dgm:t>
        <a:bodyPr/>
        <a:lstStyle/>
        <a:p>
          <a:endParaRPr lang="en-US"/>
        </a:p>
      </dgm:t>
    </dgm:pt>
    <dgm:pt modelId="{87990F9A-9682-4E3F-B2C4-5BB74A8E7770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>
              <a:solidFill>
                <a:schemeClr val="bg1"/>
              </a:solidFill>
            </a:rPr>
            <a:t>Interview</a:t>
          </a:r>
          <a:endParaRPr lang="en-US" sz="1200" b="0" dirty="0">
            <a:solidFill>
              <a:schemeClr val="bg1"/>
            </a:solidFill>
          </a:endParaRPr>
        </a:p>
      </dgm:t>
    </dgm:pt>
    <dgm:pt modelId="{7E176946-1F07-49C0-AC79-F127D32CEA53}" type="parTrans" cxnId="{71C2D200-A514-4BB6-B21E-D524110450CE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B382BDDF-86A1-493C-8532-A1973BC2BFA1}" type="sibTrans" cxnId="{71C2D200-A514-4BB6-B21E-D524110450CE}">
      <dgm:prSet/>
      <dgm:spPr/>
      <dgm:t>
        <a:bodyPr/>
        <a:lstStyle/>
        <a:p>
          <a:endParaRPr lang="en-US"/>
        </a:p>
      </dgm:t>
    </dgm:pt>
    <dgm:pt modelId="{5BE778D7-828D-40EE-B108-2BB96166368F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800" b="0" dirty="0" smtClean="0">
              <a:solidFill>
                <a:schemeClr val="bg1"/>
              </a:solidFill>
            </a:rPr>
            <a:t>Students Demonstrated Interest</a:t>
          </a:r>
          <a:endParaRPr lang="en-US" sz="800" b="0" dirty="0">
            <a:solidFill>
              <a:schemeClr val="bg1"/>
            </a:solidFill>
          </a:endParaRPr>
        </a:p>
      </dgm:t>
    </dgm:pt>
    <dgm:pt modelId="{29928D68-3B92-465B-B1B8-8B87AD863C19}" type="parTrans" cxnId="{87AA0E1D-4A9F-4C8E-8898-A930946B0ACD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CFFB646A-49B0-426E-8F69-EE1DA6C9030F}" type="sibTrans" cxnId="{87AA0E1D-4A9F-4C8E-8898-A930946B0ACD}">
      <dgm:prSet/>
      <dgm:spPr/>
      <dgm:t>
        <a:bodyPr/>
        <a:lstStyle/>
        <a:p>
          <a:endParaRPr lang="en-US"/>
        </a:p>
      </dgm:t>
    </dgm:pt>
    <dgm:pt modelId="{17641ECD-D9EF-48E5-9431-3EA5E534FC0E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700" b="0" dirty="0" smtClean="0">
              <a:solidFill>
                <a:schemeClr val="bg1"/>
              </a:solidFill>
            </a:rPr>
            <a:t>Activities and Accomplishments</a:t>
          </a:r>
          <a:endParaRPr lang="en-US" sz="700" b="0" dirty="0">
            <a:solidFill>
              <a:schemeClr val="bg1"/>
            </a:solidFill>
          </a:endParaRPr>
        </a:p>
      </dgm:t>
    </dgm:pt>
    <dgm:pt modelId="{2AB0B0C5-D4A8-4D19-9130-DEBF09B60AD5}" type="parTrans" cxnId="{7A6E3334-E695-4B90-A116-959CA6787535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7A92FE1A-807F-4DBB-B5CE-12D7CE8D9DE0}" type="sibTrans" cxnId="{7A6E3334-E695-4B90-A116-959CA6787535}">
      <dgm:prSet/>
      <dgm:spPr/>
      <dgm:t>
        <a:bodyPr/>
        <a:lstStyle/>
        <a:p>
          <a:endParaRPr lang="en-US"/>
        </a:p>
      </dgm:t>
    </dgm:pt>
    <dgm:pt modelId="{201F2CA3-AC9D-437D-9FEB-263C0C0B9915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bg1"/>
              </a:solidFill>
            </a:rPr>
            <a:t>SAT/ACT scores</a:t>
          </a:r>
          <a:endParaRPr lang="en-US" sz="2200" b="1" dirty="0">
            <a:solidFill>
              <a:schemeClr val="bg1"/>
            </a:solidFill>
          </a:endParaRPr>
        </a:p>
      </dgm:t>
    </dgm:pt>
    <dgm:pt modelId="{5D7FEC68-C1D9-44E5-99A5-BC9CBC142EEA}" type="parTrans" cxnId="{6E7B4448-9A8C-4769-90E6-51ECF8993E89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4708F297-3E50-4D7C-A0D5-B89F3930AC91}" type="sibTrans" cxnId="{6E7B4448-9A8C-4769-90E6-51ECF8993E89}">
      <dgm:prSet/>
      <dgm:spPr/>
      <dgm:t>
        <a:bodyPr/>
        <a:lstStyle/>
        <a:p>
          <a:endParaRPr lang="en-US"/>
        </a:p>
      </dgm:t>
    </dgm:pt>
    <dgm:pt modelId="{6E19A30A-C7A5-4D68-8687-932624B2CA02}">
      <dgm:prSet phldrT="[Text]" custT="1"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sz="1200" b="0" dirty="0" smtClean="0">
              <a:solidFill>
                <a:schemeClr val="bg1"/>
              </a:solidFill>
            </a:rPr>
            <a:t>Teacher &amp; Counselor Rec.</a:t>
          </a:r>
          <a:endParaRPr lang="en-US" sz="1200" b="0" dirty="0">
            <a:solidFill>
              <a:schemeClr val="bg1"/>
            </a:solidFill>
          </a:endParaRPr>
        </a:p>
      </dgm:t>
    </dgm:pt>
    <dgm:pt modelId="{32D9592B-9DE8-45FB-B1AE-FC2F97826B35}" type="parTrans" cxnId="{5BD3B349-FDE4-44EA-99B5-DC79C42244E1}">
      <dgm:prSet/>
      <dgm:spPr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US"/>
        </a:p>
      </dgm:t>
    </dgm:pt>
    <dgm:pt modelId="{BE66A0B0-F478-4991-9063-55BD4A518C7B}" type="sibTrans" cxnId="{5BD3B349-FDE4-44EA-99B5-DC79C42244E1}">
      <dgm:prSet/>
      <dgm:spPr/>
      <dgm:t>
        <a:bodyPr/>
        <a:lstStyle/>
        <a:p>
          <a:endParaRPr lang="en-US"/>
        </a:p>
      </dgm:t>
    </dgm:pt>
    <dgm:pt modelId="{0FE104D9-4433-456D-9525-4214E0C0FDD2}" type="pres">
      <dgm:prSet presAssocID="{18858C24-F8C5-4101-8EBE-B9B8EC1AD1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8E751F-8860-4C76-96DA-1FB8289AB6F0}" type="pres">
      <dgm:prSet presAssocID="{0D958D3F-5967-4EAF-AA0A-7D36845DCCF2}" presName="centerShape" presStyleLbl="node0" presStyleIdx="0" presStyleCnt="1" custScaleX="236024" custScaleY="200105" custLinFactNeighborX="5725" custLinFactNeighborY="-1545"/>
      <dgm:spPr/>
      <dgm:t>
        <a:bodyPr/>
        <a:lstStyle/>
        <a:p>
          <a:endParaRPr lang="en-US"/>
        </a:p>
      </dgm:t>
    </dgm:pt>
    <dgm:pt modelId="{8FA7E668-F5EB-44B5-B533-9E5B35EDE2D9}" type="pres">
      <dgm:prSet presAssocID="{50506D86-AA35-4D1D-B725-80862C061579}" presName="parTrans" presStyleLbl="sibTrans2D1" presStyleIdx="0" presStyleCnt="10" custAng="154183" custScaleX="180177" custLinFactNeighborX="-36563" custLinFactNeighborY="-19864"/>
      <dgm:spPr/>
      <dgm:t>
        <a:bodyPr/>
        <a:lstStyle/>
        <a:p>
          <a:endParaRPr lang="en-US"/>
        </a:p>
      </dgm:t>
    </dgm:pt>
    <dgm:pt modelId="{01F4A65E-FD53-486F-9C4C-66564D95AE7F}" type="pres">
      <dgm:prSet presAssocID="{50506D86-AA35-4D1D-B725-80862C061579}" presName="connectorText" presStyleLbl="sibTrans2D1" presStyleIdx="0" presStyleCnt="10"/>
      <dgm:spPr/>
      <dgm:t>
        <a:bodyPr/>
        <a:lstStyle/>
        <a:p>
          <a:endParaRPr lang="en-US"/>
        </a:p>
      </dgm:t>
    </dgm:pt>
    <dgm:pt modelId="{388DF8EC-ECC5-4EFE-AF97-3B4A891D649F}" type="pres">
      <dgm:prSet presAssocID="{5551EEDC-0E3E-4935-AEFF-81F7EF6F0F24}" presName="node" presStyleLbl="node1" presStyleIdx="0" presStyleCnt="10" custScaleX="282985" custScaleY="239418" custRadScaleRad="130779" custRadScaleInc="-285200">
        <dgm:presLayoutVars>
          <dgm:bulletEnabled val="1"/>
        </dgm:presLayoutVars>
      </dgm:prSet>
      <dgm:spPr>
        <a:prstGeom prst="irregularSeal2">
          <a:avLst/>
        </a:prstGeom>
      </dgm:spPr>
      <dgm:t>
        <a:bodyPr/>
        <a:lstStyle/>
        <a:p>
          <a:endParaRPr lang="en-US"/>
        </a:p>
      </dgm:t>
    </dgm:pt>
    <dgm:pt modelId="{25287407-5A45-4D15-B62F-421348968109}" type="pres">
      <dgm:prSet presAssocID="{480F6C29-4648-4A83-B4A1-2CCEE2484774}" presName="parTrans" presStyleLbl="sibTrans2D1" presStyleIdx="1" presStyleCnt="10" custAng="21419809" custScaleX="187002" custLinFactNeighborX="29614" custLinFactNeighborY="-1047"/>
      <dgm:spPr/>
      <dgm:t>
        <a:bodyPr/>
        <a:lstStyle/>
        <a:p>
          <a:endParaRPr lang="en-US"/>
        </a:p>
      </dgm:t>
    </dgm:pt>
    <dgm:pt modelId="{40DD1081-4F15-4A47-BD17-0289ED01E073}" type="pres">
      <dgm:prSet presAssocID="{480F6C29-4648-4A83-B4A1-2CCEE2484774}" presName="connectorText" presStyleLbl="sibTrans2D1" presStyleIdx="1" presStyleCnt="10"/>
      <dgm:spPr/>
      <dgm:t>
        <a:bodyPr/>
        <a:lstStyle/>
        <a:p>
          <a:endParaRPr lang="en-US"/>
        </a:p>
      </dgm:t>
    </dgm:pt>
    <dgm:pt modelId="{DB32C43F-98D2-43A0-B53D-A68DCC95568D}" type="pres">
      <dgm:prSet presAssocID="{94BB1835-8316-4EB3-9F69-DEE8F0CEA0BE}" presName="node" presStyleLbl="node1" presStyleIdx="1" presStyleCnt="10" custScaleX="284159" custScaleY="314214" custRadScaleRad="139748" custRadScaleInc="111528">
        <dgm:presLayoutVars>
          <dgm:bulletEnabled val="1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  <dgm:pt modelId="{D735C7CD-D3C3-4CAC-9B52-2FF3737C7EE5}" type="pres">
      <dgm:prSet presAssocID="{43CFA3D1-88C3-42A5-86C2-D0D98D91C160}" presName="parTrans" presStyleLbl="sibTrans2D1" presStyleIdx="2" presStyleCnt="10" custAng="21160867" custScaleX="185888" custLinFactNeighborX="-17013" custLinFactNeighborY="13908"/>
      <dgm:spPr/>
      <dgm:t>
        <a:bodyPr/>
        <a:lstStyle/>
        <a:p>
          <a:endParaRPr lang="en-US"/>
        </a:p>
      </dgm:t>
    </dgm:pt>
    <dgm:pt modelId="{E016A48D-0E58-4372-98F2-0336BCEEF1FF}" type="pres">
      <dgm:prSet presAssocID="{43CFA3D1-88C3-42A5-86C2-D0D98D91C160}" presName="connectorText" presStyleLbl="sibTrans2D1" presStyleIdx="2" presStyleCnt="10"/>
      <dgm:spPr/>
      <dgm:t>
        <a:bodyPr/>
        <a:lstStyle/>
        <a:p>
          <a:endParaRPr lang="en-US"/>
        </a:p>
      </dgm:t>
    </dgm:pt>
    <dgm:pt modelId="{78623528-E8CD-4DF5-93BA-3EFB66EA2172}" type="pres">
      <dgm:prSet presAssocID="{09596C0F-2756-4973-8399-941F6AEB37F9}" presName="node" presStyleLbl="node1" presStyleIdx="2" presStyleCnt="10" custScaleX="246990" custScaleY="245952" custRadScaleRad="134352" custRadScaleInc="909765">
        <dgm:presLayoutVars>
          <dgm:bulletEnabled val="1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  <dgm:pt modelId="{CC28C9DB-ECD8-4DCB-92AC-7DDB82F73EB0}" type="pres">
      <dgm:prSet presAssocID="{5D7FEC68-C1D9-44E5-99A5-BC9CBC142EEA}" presName="parTrans" presStyleLbl="sibTrans2D1" presStyleIdx="3" presStyleCnt="10" custAng="601420" custScaleX="163795" custLinFactNeighborX="-7398" custLinFactNeighborY="22844"/>
      <dgm:spPr/>
      <dgm:t>
        <a:bodyPr/>
        <a:lstStyle/>
        <a:p>
          <a:endParaRPr lang="en-US"/>
        </a:p>
      </dgm:t>
    </dgm:pt>
    <dgm:pt modelId="{A628BDCA-D06D-4426-882C-7296F6FA01F3}" type="pres">
      <dgm:prSet presAssocID="{5D7FEC68-C1D9-44E5-99A5-BC9CBC142EEA}" presName="connectorText" presStyleLbl="sibTrans2D1" presStyleIdx="3" presStyleCnt="10"/>
      <dgm:spPr/>
      <dgm:t>
        <a:bodyPr/>
        <a:lstStyle/>
        <a:p>
          <a:endParaRPr lang="en-US"/>
        </a:p>
      </dgm:t>
    </dgm:pt>
    <dgm:pt modelId="{3AD1B14B-127E-4254-95C8-6ED6E090B500}" type="pres">
      <dgm:prSet presAssocID="{201F2CA3-AC9D-437D-9FEB-263C0C0B9915}" presName="node" presStyleLbl="node1" presStyleIdx="3" presStyleCnt="10" custScaleX="261477" custScaleY="234298" custRadScaleRad="142095" custRadScaleInc="35279">
        <dgm:presLayoutVars>
          <dgm:bulletEnabled val="1"/>
        </dgm:presLayoutVars>
      </dgm:prSet>
      <dgm:spPr>
        <a:prstGeom prst="irregularSeal2">
          <a:avLst/>
        </a:prstGeom>
      </dgm:spPr>
      <dgm:t>
        <a:bodyPr/>
        <a:lstStyle/>
        <a:p>
          <a:endParaRPr lang="en-US"/>
        </a:p>
      </dgm:t>
    </dgm:pt>
    <dgm:pt modelId="{73FCEF29-4564-4FE1-9683-5895C35C4624}" type="pres">
      <dgm:prSet presAssocID="{099EBFF0-22D1-40E3-A649-5385CE551C3B}" presName="parTrans" presStyleLbl="sibTrans2D1" presStyleIdx="4" presStyleCnt="10"/>
      <dgm:spPr/>
      <dgm:t>
        <a:bodyPr/>
        <a:lstStyle/>
        <a:p>
          <a:endParaRPr lang="en-US"/>
        </a:p>
      </dgm:t>
    </dgm:pt>
    <dgm:pt modelId="{E9CE69C1-7E4F-4786-BDBB-9984309D93D4}" type="pres">
      <dgm:prSet presAssocID="{099EBFF0-22D1-40E3-A649-5385CE551C3B}" presName="connectorText" presStyleLbl="sibTrans2D1" presStyleIdx="4" presStyleCnt="10"/>
      <dgm:spPr/>
      <dgm:t>
        <a:bodyPr/>
        <a:lstStyle/>
        <a:p>
          <a:endParaRPr lang="en-US"/>
        </a:p>
      </dgm:t>
    </dgm:pt>
    <dgm:pt modelId="{C4F9B893-44A1-4F12-B1D1-982F9DCA4CFD}" type="pres">
      <dgm:prSet presAssocID="{A7F4BE4D-1F97-42EC-BF52-7A82331D7791}" presName="node" presStyleLbl="node1" presStyleIdx="4" presStyleCnt="10" custScaleX="84497" custScaleY="76383" custRadScaleRad="88184" custRadScaleInc="-665537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088DB670-9D53-4CE9-949C-D12DE058D70D}" type="pres">
      <dgm:prSet presAssocID="{32D9592B-9DE8-45FB-B1AE-FC2F97826B35}" presName="parTrans" presStyleLbl="sibTrans2D1" presStyleIdx="5" presStyleCnt="10"/>
      <dgm:spPr/>
      <dgm:t>
        <a:bodyPr/>
        <a:lstStyle/>
        <a:p>
          <a:endParaRPr lang="en-US"/>
        </a:p>
      </dgm:t>
    </dgm:pt>
    <dgm:pt modelId="{9794A6D6-ABEE-4F41-ACA9-F0D79B65AEA1}" type="pres">
      <dgm:prSet presAssocID="{32D9592B-9DE8-45FB-B1AE-FC2F97826B35}" presName="connectorText" presStyleLbl="sibTrans2D1" presStyleIdx="5" presStyleCnt="10"/>
      <dgm:spPr/>
      <dgm:t>
        <a:bodyPr/>
        <a:lstStyle/>
        <a:p>
          <a:endParaRPr lang="en-US"/>
        </a:p>
      </dgm:t>
    </dgm:pt>
    <dgm:pt modelId="{266AEE59-5D3A-4F0C-A518-6DEE27DA041A}" type="pres">
      <dgm:prSet presAssocID="{6E19A30A-C7A5-4D68-8687-932624B2CA02}" presName="node" presStyleLbl="node1" presStyleIdx="5" presStyleCnt="10" custScaleX="84497" custScaleY="76383" custRadScaleRad="90106" custRadScaleInc="-174702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046AC1C6-30D0-4957-AFF6-8EBF8783226E}" type="pres">
      <dgm:prSet presAssocID="{3BE53CD4-0725-4D3C-B266-EE2B4D8D4325}" presName="parTrans" presStyleLbl="sibTrans2D1" presStyleIdx="6" presStyleCnt="10"/>
      <dgm:spPr/>
      <dgm:t>
        <a:bodyPr/>
        <a:lstStyle/>
        <a:p>
          <a:endParaRPr lang="en-US"/>
        </a:p>
      </dgm:t>
    </dgm:pt>
    <dgm:pt modelId="{0741B675-0B16-4802-895E-8C9425515DF0}" type="pres">
      <dgm:prSet presAssocID="{3BE53CD4-0725-4D3C-B266-EE2B4D8D4325}" presName="connectorText" presStyleLbl="sibTrans2D1" presStyleIdx="6" presStyleCnt="10"/>
      <dgm:spPr/>
      <dgm:t>
        <a:bodyPr/>
        <a:lstStyle/>
        <a:p>
          <a:endParaRPr lang="en-US"/>
        </a:p>
      </dgm:t>
    </dgm:pt>
    <dgm:pt modelId="{691DBBD5-1D18-48BC-9122-58D1F7698AEE}" type="pres">
      <dgm:prSet presAssocID="{39A6B489-DBAF-4A5E-8230-F72844E27A0A}" presName="node" presStyleLbl="node1" presStyleIdx="6" presStyleCnt="10" custScaleX="84497" custScaleY="76383" custRadScaleRad="79614" custRadScaleInc="-167799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7E3955B4-A152-48A8-AD8E-42C03DD059B6}" type="pres">
      <dgm:prSet presAssocID="{2AB0B0C5-D4A8-4D19-9130-DEBF09B60AD5}" presName="parTrans" presStyleLbl="sibTrans2D1" presStyleIdx="7" presStyleCnt="10"/>
      <dgm:spPr/>
      <dgm:t>
        <a:bodyPr/>
        <a:lstStyle/>
        <a:p>
          <a:endParaRPr lang="en-US"/>
        </a:p>
      </dgm:t>
    </dgm:pt>
    <dgm:pt modelId="{F65915C7-8B0A-45CB-9ED0-35631AAAD831}" type="pres">
      <dgm:prSet presAssocID="{2AB0B0C5-D4A8-4D19-9130-DEBF09B60AD5}" presName="connectorText" presStyleLbl="sibTrans2D1" presStyleIdx="7" presStyleCnt="10"/>
      <dgm:spPr/>
      <dgm:t>
        <a:bodyPr/>
        <a:lstStyle/>
        <a:p>
          <a:endParaRPr lang="en-US"/>
        </a:p>
      </dgm:t>
    </dgm:pt>
    <dgm:pt modelId="{EECF3EAB-B3F1-47E8-B29B-69BA445024C7}" type="pres">
      <dgm:prSet presAssocID="{17641ECD-D9EF-48E5-9431-3EA5E534FC0E}" presName="node" presStyleLbl="node1" presStyleIdx="7" presStyleCnt="10" custScaleX="84497" custScaleY="76383" custRadScaleRad="85699" custRadScaleInc="-902276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5FC9CFF5-4DBC-415C-8A43-9A5DCDB204AF}" type="pres">
      <dgm:prSet presAssocID="{7E176946-1F07-49C0-AC79-F127D32CEA53}" presName="parTrans" presStyleLbl="sibTrans2D1" presStyleIdx="8" presStyleCnt="10"/>
      <dgm:spPr/>
      <dgm:t>
        <a:bodyPr/>
        <a:lstStyle/>
        <a:p>
          <a:endParaRPr lang="en-US"/>
        </a:p>
      </dgm:t>
    </dgm:pt>
    <dgm:pt modelId="{4729F12F-1C46-4C0C-B574-66DA08EFA781}" type="pres">
      <dgm:prSet presAssocID="{7E176946-1F07-49C0-AC79-F127D32CEA53}" presName="connectorText" presStyleLbl="sibTrans2D1" presStyleIdx="8" presStyleCnt="10"/>
      <dgm:spPr/>
      <dgm:t>
        <a:bodyPr/>
        <a:lstStyle/>
        <a:p>
          <a:endParaRPr lang="en-US"/>
        </a:p>
      </dgm:t>
    </dgm:pt>
    <dgm:pt modelId="{D3F4D2CA-7EED-4785-8E5A-3A27C64EEEE4}" type="pres">
      <dgm:prSet presAssocID="{87990F9A-9682-4E3F-B2C4-5BB74A8E7770}" presName="node" presStyleLbl="node1" presStyleIdx="8" presStyleCnt="10" custScaleX="84497" custScaleY="76383" custRadScaleRad="71895" custRadScaleInc="-60628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  <dgm:pt modelId="{0C89AF52-54B6-4B9F-908F-C29B47AA5B36}" type="pres">
      <dgm:prSet presAssocID="{29928D68-3B92-465B-B1B8-8B87AD863C19}" presName="parTrans" presStyleLbl="sibTrans2D1" presStyleIdx="9" presStyleCnt="10"/>
      <dgm:spPr/>
      <dgm:t>
        <a:bodyPr/>
        <a:lstStyle/>
        <a:p>
          <a:endParaRPr lang="en-US"/>
        </a:p>
      </dgm:t>
    </dgm:pt>
    <dgm:pt modelId="{CC856DAC-48D5-4E63-B77A-C13ACAF48803}" type="pres">
      <dgm:prSet presAssocID="{29928D68-3B92-465B-B1B8-8B87AD863C19}" presName="connectorText" presStyleLbl="sibTrans2D1" presStyleIdx="9" presStyleCnt="10"/>
      <dgm:spPr/>
      <dgm:t>
        <a:bodyPr/>
        <a:lstStyle/>
        <a:p>
          <a:endParaRPr lang="en-US"/>
        </a:p>
      </dgm:t>
    </dgm:pt>
    <dgm:pt modelId="{D9AC5F2C-7658-473A-AA45-DF7BACBDA4B6}" type="pres">
      <dgm:prSet presAssocID="{5BE778D7-828D-40EE-B108-2BB96166368F}" presName="node" presStyleLbl="node1" presStyleIdx="9" presStyleCnt="10" custScaleX="84497" custScaleY="76383" custRadScaleRad="79748" custRadScaleInc="135120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en-US"/>
        </a:p>
      </dgm:t>
    </dgm:pt>
  </dgm:ptLst>
  <dgm:cxnLst>
    <dgm:cxn modelId="{848BFA09-FB83-408C-A1A0-6055A48731D2}" type="presOf" srcId="{43CFA3D1-88C3-42A5-86C2-D0D98D91C160}" destId="{E016A48D-0E58-4372-98F2-0336BCEEF1FF}" srcOrd="1" destOrd="0" presId="urn:microsoft.com/office/officeart/2005/8/layout/radial5"/>
    <dgm:cxn modelId="{30C6EE47-FBFC-4359-AA04-F88CDC44A42E}" type="presOf" srcId="{94BB1835-8316-4EB3-9F69-DEE8F0CEA0BE}" destId="{DB32C43F-98D2-43A0-B53D-A68DCC95568D}" srcOrd="0" destOrd="0" presId="urn:microsoft.com/office/officeart/2005/8/layout/radial5"/>
    <dgm:cxn modelId="{19549DF9-18BA-4A62-9DAF-1C4F24BA22E5}" type="presOf" srcId="{29928D68-3B92-465B-B1B8-8B87AD863C19}" destId="{0C89AF52-54B6-4B9F-908F-C29B47AA5B36}" srcOrd="0" destOrd="0" presId="urn:microsoft.com/office/officeart/2005/8/layout/radial5"/>
    <dgm:cxn modelId="{2552B2E5-C9BF-4C77-BF45-FF65AFE7FBEE}" type="presOf" srcId="{5D7FEC68-C1D9-44E5-99A5-BC9CBC142EEA}" destId="{A628BDCA-D06D-4426-882C-7296F6FA01F3}" srcOrd="1" destOrd="0" presId="urn:microsoft.com/office/officeart/2005/8/layout/radial5"/>
    <dgm:cxn modelId="{4BFFAAAB-DE7C-4E65-8838-8E3BDE0CD328}" srcId="{18858C24-F8C5-4101-8EBE-B9B8EC1AD1CC}" destId="{0D958D3F-5967-4EAF-AA0A-7D36845DCCF2}" srcOrd="0" destOrd="0" parTransId="{8C5C948E-EECC-4E6A-9D19-59EF9D95B51A}" sibTransId="{BE06AF8A-2C25-4C13-BB31-AAF421B21A47}"/>
    <dgm:cxn modelId="{7A6E3334-E695-4B90-A116-959CA6787535}" srcId="{0D958D3F-5967-4EAF-AA0A-7D36845DCCF2}" destId="{17641ECD-D9EF-48E5-9431-3EA5E534FC0E}" srcOrd="7" destOrd="0" parTransId="{2AB0B0C5-D4A8-4D19-9130-DEBF09B60AD5}" sibTransId="{7A92FE1A-807F-4DBB-B5CE-12D7CE8D9DE0}"/>
    <dgm:cxn modelId="{AEA4524E-33F7-4606-A297-ABE86704FDD5}" type="presOf" srcId="{32D9592B-9DE8-45FB-B1AE-FC2F97826B35}" destId="{088DB670-9D53-4CE9-949C-D12DE058D70D}" srcOrd="0" destOrd="0" presId="urn:microsoft.com/office/officeart/2005/8/layout/radial5"/>
    <dgm:cxn modelId="{71C2D200-A514-4BB6-B21E-D524110450CE}" srcId="{0D958D3F-5967-4EAF-AA0A-7D36845DCCF2}" destId="{87990F9A-9682-4E3F-B2C4-5BB74A8E7770}" srcOrd="8" destOrd="0" parTransId="{7E176946-1F07-49C0-AC79-F127D32CEA53}" sibTransId="{B382BDDF-86A1-493C-8532-A1973BC2BFA1}"/>
    <dgm:cxn modelId="{8CB84790-6B79-4070-AD52-51044EE9FD5C}" type="presOf" srcId="{3BE53CD4-0725-4D3C-B266-EE2B4D8D4325}" destId="{046AC1C6-30D0-4957-AFF6-8EBF8783226E}" srcOrd="0" destOrd="0" presId="urn:microsoft.com/office/officeart/2005/8/layout/radial5"/>
    <dgm:cxn modelId="{2C629783-FD63-4C7B-B7D9-265D3412FE26}" type="presOf" srcId="{32D9592B-9DE8-45FB-B1AE-FC2F97826B35}" destId="{9794A6D6-ABEE-4F41-ACA9-F0D79B65AEA1}" srcOrd="1" destOrd="0" presId="urn:microsoft.com/office/officeart/2005/8/layout/radial5"/>
    <dgm:cxn modelId="{0F42539F-1AEE-424D-8098-73D456CC6B49}" type="presOf" srcId="{0D958D3F-5967-4EAF-AA0A-7D36845DCCF2}" destId="{838E751F-8860-4C76-96DA-1FB8289AB6F0}" srcOrd="0" destOrd="0" presId="urn:microsoft.com/office/officeart/2005/8/layout/radial5"/>
    <dgm:cxn modelId="{FA30D4D3-169D-43DD-911D-3C3572FA5A29}" type="presOf" srcId="{099EBFF0-22D1-40E3-A649-5385CE551C3B}" destId="{73FCEF29-4564-4FE1-9683-5895C35C4624}" srcOrd="0" destOrd="0" presId="urn:microsoft.com/office/officeart/2005/8/layout/radial5"/>
    <dgm:cxn modelId="{78F533CB-8CA7-449C-8413-A43424A5F4CF}" type="presOf" srcId="{7E176946-1F07-49C0-AC79-F127D32CEA53}" destId="{5FC9CFF5-4DBC-415C-8A43-9A5DCDB204AF}" srcOrd="0" destOrd="0" presId="urn:microsoft.com/office/officeart/2005/8/layout/radial5"/>
    <dgm:cxn modelId="{3437E161-0584-4715-B4D0-9151D3A3E123}" type="presOf" srcId="{18858C24-F8C5-4101-8EBE-B9B8EC1AD1CC}" destId="{0FE104D9-4433-456D-9525-4214E0C0FDD2}" srcOrd="0" destOrd="0" presId="urn:microsoft.com/office/officeart/2005/8/layout/radial5"/>
    <dgm:cxn modelId="{77BD2C8B-0821-405A-AC6B-0E043EBA8E2A}" type="presOf" srcId="{2AB0B0C5-D4A8-4D19-9130-DEBF09B60AD5}" destId="{7E3955B4-A152-48A8-AD8E-42C03DD059B6}" srcOrd="0" destOrd="0" presId="urn:microsoft.com/office/officeart/2005/8/layout/radial5"/>
    <dgm:cxn modelId="{AB15FFBA-937E-4338-B2C1-D333A5CD370D}" type="presOf" srcId="{50506D86-AA35-4D1D-B725-80862C061579}" destId="{8FA7E668-F5EB-44B5-B533-9E5B35EDE2D9}" srcOrd="0" destOrd="0" presId="urn:microsoft.com/office/officeart/2005/8/layout/radial5"/>
    <dgm:cxn modelId="{F5E8E998-A386-41B6-BB2E-5074E2E3CB96}" type="presOf" srcId="{5BE778D7-828D-40EE-B108-2BB96166368F}" destId="{D9AC5F2C-7658-473A-AA45-DF7BACBDA4B6}" srcOrd="0" destOrd="0" presId="urn:microsoft.com/office/officeart/2005/8/layout/radial5"/>
    <dgm:cxn modelId="{6E7B4448-9A8C-4769-90E6-51ECF8993E89}" srcId="{0D958D3F-5967-4EAF-AA0A-7D36845DCCF2}" destId="{201F2CA3-AC9D-437D-9FEB-263C0C0B9915}" srcOrd="3" destOrd="0" parTransId="{5D7FEC68-C1D9-44E5-99A5-BC9CBC142EEA}" sibTransId="{4708F297-3E50-4D7C-A0D5-B89F3930AC91}"/>
    <dgm:cxn modelId="{DC8D95CE-57A2-4649-9C9D-C15C74B46570}" type="presOf" srcId="{29928D68-3B92-465B-B1B8-8B87AD863C19}" destId="{CC856DAC-48D5-4E63-B77A-C13ACAF48803}" srcOrd="1" destOrd="0" presId="urn:microsoft.com/office/officeart/2005/8/layout/radial5"/>
    <dgm:cxn modelId="{9ED284AB-2456-4827-877B-D75C246F9F5A}" srcId="{0D958D3F-5967-4EAF-AA0A-7D36845DCCF2}" destId="{39A6B489-DBAF-4A5E-8230-F72844E27A0A}" srcOrd="6" destOrd="0" parTransId="{3BE53CD4-0725-4D3C-B266-EE2B4D8D4325}" sibTransId="{2322CBC5-6DC0-40FC-BD51-53456B5D8A64}"/>
    <dgm:cxn modelId="{81B79A6C-17B8-4EBE-B71D-CE8B01609661}" type="presOf" srcId="{5D7FEC68-C1D9-44E5-99A5-BC9CBC142EEA}" destId="{CC28C9DB-ECD8-4DCB-92AC-7DDB82F73EB0}" srcOrd="0" destOrd="0" presId="urn:microsoft.com/office/officeart/2005/8/layout/radial5"/>
    <dgm:cxn modelId="{8854CA2C-FE81-4F1B-83A5-361413703EF8}" type="presOf" srcId="{2AB0B0C5-D4A8-4D19-9130-DEBF09B60AD5}" destId="{F65915C7-8B0A-45CB-9ED0-35631AAAD831}" srcOrd="1" destOrd="0" presId="urn:microsoft.com/office/officeart/2005/8/layout/radial5"/>
    <dgm:cxn modelId="{F2BCC585-B87D-4419-A4FA-BEA747D3DE3B}" type="presOf" srcId="{43CFA3D1-88C3-42A5-86C2-D0D98D91C160}" destId="{D735C7CD-D3C3-4CAC-9B52-2FF3737C7EE5}" srcOrd="0" destOrd="0" presId="urn:microsoft.com/office/officeart/2005/8/layout/radial5"/>
    <dgm:cxn modelId="{702A4E2E-17A7-4A25-A018-0C7B3460C397}" type="presOf" srcId="{480F6C29-4648-4A83-B4A1-2CCEE2484774}" destId="{25287407-5A45-4D15-B62F-421348968109}" srcOrd="0" destOrd="0" presId="urn:microsoft.com/office/officeart/2005/8/layout/radial5"/>
    <dgm:cxn modelId="{C5B31C39-4450-42D7-8DB2-13C5504621F7}" type="presOf" srcId="{39A6B489-DBAF-4A5E-8230-F72844E27A0A}" destId="{691DBBD5-1D18-48BC-9122-58D1F7698AEE}" srcOrd="0" destOrd="0" presId="urn:microsoft.com/office/officeart/2005/8/layout/radial5"/>
    <dgm:cxn modelId="{CE11A7D7-8A91-4E1D-AD40-DB09BD395B23}" srcId="{0D958D3F-5967-4EAF-AA0A-7D36845DCCF2}" destId="{5551EEDC-0E3E-4935-AEFF-81F7EF6F0F24}" srcOrd="0" destOrd="0" parTransId="{50506D86-AA35-4D1D-B725-80862C061579}" sibTransId="{A28A6FDA-94DA-4B09-A460-7B76889AFBF9}"/>
    <dgm:cxn modelId="{5BFE3FE1-8EBA-4EBD-BCF4-03D3953FA0A9}" srcId="{0D958D3F-5967-4EAF-AA0A-7D36845DCCF2}" destId="{94BB1835-8316-4EB3-9F69-DEE8F0CEA0BE}" srcOrd="1" destOrd="0" parTransId="{480F6C29-4648-4A83-B4A1-2CCEE2484774}" sibTransId="{EB31F392-881D-400A-8C41-1BCD514EF6D4}"/>
    <dgm:cxn modelId="{5C457BDD-E6E0-40C7-8EB2-417419A40C87}" srcId="{0D958D3F-5967-4EAF-AA0A-7D36845DCCF2}" destId="{09596C0F-2756-4973-8399-941F6AEB37F9}" srcOrd="2" destOrd="0" parTransId="{43CFA3D1-88C3-42A5-86C2-D0D98D91C160}" sibTransId="{296F4F67-0110-436C-9DB4-209A7F684722}"/>
    <dgm:cxn modelId="{73EA6D66-651E-4DB9-A994-BEAAE7E3E0E7}" srcId="{0D958D3F-5967-4EAF-AA0A-7D36845DCCF2}" destId="{A7F4BE4D-1F97-42EC-BF52-7A82331D7791}" srcOrd="4" destOrd="0" parTransId="{099EBFF0-22D1-40E3-A649-5385CE551C3B}" sibTransId="{4F077C6D-3F33-4C10-9DE1-FC8DAF9AC407}"/>
    <dgm:cxn modelId="{E0CAACD1-FC93-4E57-90CF-B57A48CB63BF}" type="presOf" srcId="{201F2CA3-AC9D-437D-9FEB-263C0C0B9915}" destId="{3AD1B14B-127E-4254-95C8-6ED6E090B500}" srcOrd="0" destOrd="0" presId="urn:microsoft.com/office/officeart/2005/8/layout/radial5"/>
    <dgm:cxn modelId="{D1A4380F-E020-4515-AF90-997DC89EE178}" type="presOf" srcId="{87990F9A-9682-4E3F-B2C4-5BB74A8E7770}" destId="{D3F4D2CA-7EED-4785-8E5A-3A27C64EEEE4}" srcOrd="0" destOrd="0" presId="urn:microsoft.com/office/officeart/2005/8/layout/radial5"/>
    <dgm:cxn modelId="{E485143A-37BE-41C4-8D5F-FB2007E619CC}" type="presOf" srcId="{480F6C29-4648-4A83-B4A1-2CCEE2484774}" destId="{40DD1081-4F15-4A47-BD17-0289ED01E073}" srcOrd="1" destOrd="0" presId="urn:microsoft.com/office/officeart/2005/8/layout/radial5"/>
    <dgm:cxn modelId="{A4D05927-1985-4D39-99C5-260D0F9416D9}" type="presOf" srcId="{17641ECD-D9EF-48E5-9431-3EA5E534FC0E}" destId="{EECF3EAB-B3F1-47E8-B29B-69BA445024C7}" srcOrd="0" destOrd="0" presId="urn:microsoft.com/office/officeart/2005/8/layout/radial5"/>
    <dgm:cxn modelId="{69EC0F07-1E5B-43CE-A605-E4B3E4D9D3F4}" type="presOf" srcId="{7E176946-1F07-49C0-AC79-F127D32CEA53}" destId="{4729F12F-1C46-4C0C-B574-66DA08EFA781}" srcOrd="1" destOrd="0" presId="urn:microsoft.com/office/officeart/2005/8/layout/radial5"/>
    <dgm:cxn modelId="{5E647EE3-6760-49C1-914F-5D9F27B891DD}" type="presOf" srcId="{50506D86-AA35-4D1D-B725-80862C061579}" destId="{01F4A65E-FD53-486F-9C4C-66564D95AE7F}" srcOrd="1" destOrd="0" presId="urn:microsoft.com/office/officeart/2005/8/layout/radial5"/>
    <dgm:cxn modelId="{D2F5662A-DDA5-488F-9E04-E7B02723A389}" type="presOf" srcId="{09596C0F-2756-4973-8399-941F6AEB37F9}" destId="{78623528-E8CD-4DF5-93BA-3EFB66EA2172}" srcOrd="0" destOrd="0" presId="urn:microsoft.com/office/officeart/2005/8/layout/radial5"/>
    <dgm:cxn modelId="{BBA8E382-5AA9-4ED8-A000-6CC2AA71AB44}" type="presOf" srcId="{A7F4BE4D-1F97-42EC-BF52-7A82331D7791}" destId="{C4F9B893-44A1-4F12-B1D1-982F9DCA4CFD}" srcOrd="0" destOrd="0" presId="urn:microsoft.com/office/officeart/2005/8/layout/radial5"/>
    <dgm:cxn modelId="{447C95E7-A2D0-4214-A171-090806BC9137}" type="presOf" srcId="{099EBFF0-22D1-40E3-A649-5385CE551C3B}" destId="{E9CE69C1-7E4F-4786-BDBB-9984309D93D4}" srcOrd="1" destOrd="0" presId="urn:microsoft.com/office/officeart/2005/8/layout/radial5"/>
    <dgm:cxn modelId="{87AA0E1D-4A9F-4C8E-8898-A930946B0ACD}" srcId="{0D958D3F-5967-4EAF-AA0A-7D36845DCCF2}" destId="{5BE778D7-828D-40EE-B108-2BB96166368F}" srcOrd="9" destOrd="0" parTransId="{29928D68-3B92-465B-B1B8-8B87AD863C19}" sibTransId="{CFFB646A-49B0-426E-8F69-EE1DA6C9030F}"/>
    <dgm:cxn modelId="{5BD3B349-FDE4-44EA-99B5-DC79C42244E1}" srcId="{0D958D3F-5967-4EAF-AA0A-7D36845DCCF2}" destId="{6E19A30A-C7A5-4D68-8687-932624B2CA02}" srcOrd="5" destOrd="0" parTransId="{32D9592B-9DE8-45FB-B1AE-FC2F97826B35}" sibTransId="{BE66A0B0-F478-4991-9063-55BD4A518C7B}"/>
    <dgm:cxn modelId="{58FA7EC2-828E-4E7C-A32E-FEFF9B87DCDC}" type="presOf" srcId="{5551EEDC-0E3E-4935-AEFF-81F7EF6F0F24}" destId="{388DF8EC-ECC5-4EFE-AF97-3B4A891D649F}" srcOrd="0" destOrd="0" presId="urn:microsoft.com/office/officeart/2005/8/layout/radial5"/>
    <dgm:cxn modelId="{15C4FF6A-9EBB-4725-A989-B867BA706DA0}" type="presOf" srcId="{6E19A30A-C7A5-4D68-8687-932624B2CA02}" destId="{266AEE59-5D3A-4F0C-A518-6DEE27DA041A}" srcOrd="0" destOrd="0" presId="urn:microsoft.com/office/officeart/2005/8/layout/radial5"/>
    <dgm:cxn modelId="{108EA2C2-F4EC-475A-A65D-91B9AD065833}" type="presOf" srcId="{3BE53CD4-0725-4D3C-B266-EE2B4D8D4325}" destId="{0741B675-0B16-4802-895E-8C9425515DF0}" srcOrd="1" destOrd="0" presId="urn:microsoft.com/office/officeart/2005/8/layout/radial5"/>
    <dgm:cxn modelId="{F50BA366-FE9E-4B6C-A6B9-47078EF0DFB4}" type="presParOf" srcId="{0FE104D9-4433-456D-9525-4214E0C0FDD2}" destId="{838E751F-8860-4C76-96DA-1FB8289AB6F0}" srcOrd="0" destOrd="0" presId="urn:microsoft.com/office/officeart/2005/8/layout/radial5"/>
    <dgm:cxn modelId="{0B78941B-FD9B-41F7-84AE-2B3138A07686}" type="presParOf" srcId="{0FE104D9-4433-456D-9525-4214E0C0FDD2}" destId="{8FA7E668-F5EB-44B5-B533-9E5B35EDE2D9}" srcOrd="1" destOrd="0" presId="urn:microsoft.com/office/officeart/2005/8/layout/radial5"/>
    <dgm:cxn modelId="{43390C7B-02CA-4E3C-901B-D7045AC8C355}" type="presParOf" srcId="{8FA7E668-F5EB-44B5-B533-9E5B35EDE2D9}" destId="{01F4A65E-FD53-486F-9C4C-66564D95AE7F}" srcOrd="0" destOrd="0" presId="urn:microsoft.com/office/officeart/2005/8/layout/radial5"/>
    <dgm:cxn modelId="{FB1F65E1-F400-4ACE-88FD-D611B23A7DE5}" type="presParOf" srcId="{0FE104D9-4433-456D-9525-4214E0C0FDD2}" destId="{388DF8EC-ECC5-4EFE-AF97-3B4A891D649F}" srcOrd="2" destOrd="0" presId="urn:microsoft.com/office/officeart/2005/8/layout/radial5"/>
    <dgm:cxn modelId="{9C5BCCE1-C176-43B7-8AA1-E6950855B970}" type="presParOf" srcId="{0FE104D9-4433-456D-9525-4214E0C0FDD2}" destId="{25287407-5A45-4D15-B62F-421348968109}" srcOrd="3" destOrd="0" presId="urn:microsoft.com/office/officeart/2005/8/layout/radial5"/>
    <dgm:cxn modelId="{B5A4E135-C328-4370-A1A8-0768119C220B}" type="presParOf" srcId="{25287407-5A45-4D15-B62F-421348968109}" destId="{40DD1081-4F15-4A47-BD17-0289ED01E073}" srcOrd="0" destOrd="0" presId="urn:microsoft.com/office/officeart/2005/8/layout/radial5"/>
    <dgm:cxn modelId="{4683B02B-828E-43FC-B814-D0679F7EE737}" type="presParOf" srcId="{0FE104D9-4433-456D-9525-4214E0C0FDD2}" destId="{DB32C43F-98D2-43A0-B53D-A68DCC95568D}" srcOrd="4" destOrd="0" presId="urn:microsoft.com/office/officeart/2005/8/layout/radial5"/>
    <dgm:cxn modelId="{8C135C97-2B20-42D6-95EA-F9D8C8F34A7B}" type="presParOf" srcId="{0FE104D9-4433-456D-9525-4214E0C0FDD2}" destId="{D735C7CD-D3C3-4CAC-9B52-2FF3737C7EE5}" srcOrd="5" destOrd="0" presId="urn:microsoft.com/office/officeart/2005/8/layout/radial5"/>
    <dgm:cxn modelId="{8245E2CD-D224-499E-B9D7-6B0457A2DE9A}" type="presParOf" srcId="{D735C7CD-D3C3-4CAC-9B52-2FF3737C7EE5}" destId="{E016A48D-0E58-4372-98F2-0336BCEEF1FF}" srcOrd="0" destOrd="0" presId="urn:microsoft.com/office/officeart/2005/8/layout/radial5"/>
    <dgm:cxn modelId="{929FD473-49BE-4165-92E3-670FCE97E03D}" type="presParOf" srcId="{0FE104D9-4433-456D-9525-4214E0C0FDD2}" destId="{78623528-E8CD-4DF5-93BA-3EFB66EA2172}" srcOrd="6" destOrd="0" presId="urn:microsoft.com/office/officeart/2005/8/layout/radial5"/>
    <dgm:cxn modelId="{3B9FF118-3FC8-4BD7-AE1B-D337B02BB9DC}" type="presParOf" srcId="{0FE104D9-4433-456D-9525-4214E0C0FDD2}" destId="{CC28C9DB-ECD8-4DCB-92AC-7DDB82F73EB0}" srcOrd="7" destOrd="0" presId="urn:microsoft.com/office/officeart/2005/8/layout/radial5"/>
    <dgm:cxn modelId="{BA2A7CDB-6CD4-4230-9FC5-AFB1C4C88E91}" type="presParOf" srcId="{CC28C9DB-ECD8-4DCB-92AC-7DDB82F73EB0}" destId="{A628BDCA-D06D-4426-882C-7296F6FA01F3}" srcOrd="0" destOrd="0" presId="urn:microsoft.com/office/officeart/2005/8/layout/radial5"/>
    <dgm:cxn modelId="{1BA87398-3CF9-4A0B-9A9A-01628F152DB0}" type="presParOf" srcId="{0FE104D9-4433-456D-9525-4214E0C0FDD2}" destId="{3AD1B14B-127E-4254-95C8-6ED6E090B500}" srcOrd="8" destOrd="0" presId="urn:microsoft.com/office/officeart/2005/8/layout/radial5"/>
    <dgm:cxn modelId="{6C7C7383-607F-458E-A200-F1B4AE67E03D}" type="presParOf" srcId="{0FE104D9-4433-456D-9525-4214E0C0FDD2}" destId="{73FCEF29-4564-4FE1-9683-5895C35C4624}" srcOrd="9" destOrd="0" presId="urn:microsoft.com/office/officeart/2005/8/layout/radial5"/>
    <dgm:cxn modelId="{4CB870C4-B936-400C-B6C3-98DA6D8DEB47}" type="presParOf" srcId="{73FCEF29-4564-4FE1-9683-5895C35C4624}" destId="{E9CE69C1-7E4F-4786-BDBB-9984309D93D4}" srcOrd="0" destOrd="0" presId="urn:microsoft.com/office/officeart/2005/8/layout/radial5"/>
    <dgm:cxn modelId="{171E8CCB-E0F0-4B21-8FF9-18C2B5384F2E}" type="presParOf" srcId="{0FE104D9-4433-456D-9525-4214E0C0FDD2}" destId="{C4F9B893-44A1-4F12-B1D1-982F9DCA4CFD}" srcOrd="10" destOrd="0" presId="urn:microsoft.com/office/officeart/2005/8/layout/radial5"/>
    <dgm:cxn modelId="{C0E63B36-9D86-4BC5-A7AA-D7A66845CB3C}" type="presParOf" srcId="{0FE104D9-4433-456D-9525-4214E0C0FDD2}" destId="{088DB670-9D53-4CE9-949C-D12DE058D70D}" srcOrd="11" destOrd="0" presId="urn:microsoft.com/office/officeart/2005/8/layout/radial5"/>
    <dgm:cxn modelId="{BC932581-4BF8-4A68-8FDF-99BD15598AE0}" type="presParOf" srcId="{088DB670-9D53-4CE9-949C-D12DE058D70D}" destId="{9794A6D6-ABEE-4F41-ACA9-F0D79B65AEA1}" srcOrd="0" destOrd="0" presId="urn:microsoft.com/office/officeart/2005/8/layout/radial5"/>
    <dgm:cxn modelId="{98DFF7D0-DC62-4E23-AFA3-CC290C86DC62}" type="presParOf" srcId="{0FE104D9-4433-456D-9525-4214E0C0FDD2}" destId="{266AEE59-5D3A-4F0C-A518-6DEE27DA041A}" srcOrd="12" destOrd="0" presId="urn:microsoft.com/office/officeart/2005/8/layout/radial5"/>
    <dgm:cxn modelId="{C553A631-EDC9-41E9-8693-25C64420B794}" type="presParOf" srcId="{0FE104D9-4433-456D-9525-4214E0C0FDD2}" destId="{046AC1C6-30D0-4957-AFF6-8EBF8783226E}" srcOrd="13" destOrd="0" presId="urn:microsoft.com/office/officeart/2005/8/layout/radial5"/>
    <dgm:cxn modelId="{192B4C41-DA1A-4538-96E1-578E7BEF1FA9}" type="presParOf" srcId="{046AC1C6-30D0-4957-AFF6-8EBF8783226E}" destId="{0741B675-0B16-4802-895E-8C9425515DF0}" srcOrd="0" destOrd="0" presId="urn:microsoft.com/office/officeart/2005/8/layout/radial5"/>
    <dgm:cxn modelId="{84B54BCE-63DD-475E-B637-1C7EB47E307F}" type="presParOf" srcId="{0FE104D9-4433-456D-9525-4214E0C0FDD2}" destId="{691DBBD5-1D18-48BC-9122-58D1F7698AEE}" srcOrd="14" destOrd="0" presId="urn:microsoft.com/office/officeart/2005/8/layout/radial5"/>
    <dgm:cxn modelId="{47ABDC05-08E8-4C94-BC7C-1F463CC70CD8}" type="presParOf" srcId="{0FE104D9-4433-456D-9525-4214E0C0FDD2}" destId="{7E3955B4-A152-48A8-AD8E-42C03DD059B6}" srcOrd="15" destOrd="0" presId="urn:microsoft.com/office/officeart/2005/8/layout/radial5"/>
    <dgm:cxn modelId="{F1A73DF9-D8CE-4011-963D-D769A2B2576A}" type="presParOf" srcId="{7E3955B4-A152-48A8-AD8E-42C03DD059B6}" destId="{F65915C7-8B0A-45CB-9ED0-35631AAAD831}" srcOrd="0" destOrd="0" presId="urn:microsoft.com/office/officeart/2005/8/layout/radial5"/>
    <dgm:cxn modelId="{68E7CBD5-927B-47B2-A533-8C5DA36E6977}" type="presParOf" srcId="{0FE104D9-4433-456D-9525-4214E0C0FDD2}" destId="{EECF3EAB-B3F1-47E8-B29B-69BA445024C7}" srcOrd="16" destOrd="0" presId="urn:microsoft.com/office/officeart/2005/8/layout/radial5"/>
    <dgm:cxn modelId="{5F7DF7A4-8298-4765-ABE9-04337AD28D59}" type="presParOf" srcId="{0FE104D9-4433-456D-9525-4214E0C0FDD2}" destId="{5FC9CFF5-4DBC-415C-8A43-9A5DCDB204AF}" srcOrd="17" destOrd="0" presId="urn:microsoft.com/office/officeart/2005/8/layout/radial5"/>
    <dgm:cxn modelId="{D4D38960-764B-4469-8CD6-C8A64C4F6F9D}" type="presParOf" srcId="{5FC9CFF5-4DBC-415C-8A43-9A5DCDB204AF}" destId="{4729F12F-1C46-4C0C-B574-66DA08EFA781}" srcOrd="0" destOrd="0" presId="urn:microsoft.com/office/officeart/2005/8/layout/radial5"/>
    <dgm:cxn modelId="{F50B3E7A-B984-47F2-8072-F9E1376E8C02}" type="presParOf" srcId="{0FE104D9-4433-456D-9525-4214E0C0FDD2}" destId="{D3F4D2CA-7EED-4785-8E5A-3A27C64EEEE4}" srcOrd="18" destOrd="0" presId="urn:microsoft.com/office/officeart/2005/8/layout/radial5"/>
    <dgm:cxn modelId="{A7EEA5D4-F598-439F-9356-E3461FADF0F7}" type="presParOf" srcId="{0FE104D9-4433-456D-9525-4214E0C0FDD2}" destId="{0C89AF52-54B6-4B9F-908F-C29B47AA5B36}" srcOrd="19" destOrd="0" presId="urn:microsoft.com/office/officeart/2005/8/layout/radial5"/>
    <dgm:cxn modelId="{E5593CBB-4A63-4359-82B8-818EB4EF5D67}" type="presParOf" srcId="{0C89AF52-54B6-4B9F-908F-C29B47AA5B36}" destId="{CC856DAC-48D5-4E63-B77A-C13ACAF48803}" srcOrd="0" destOrd="0" presId="urn:microsoft.com/office/officeart/2005/8/layout/radial5"/>
    <dgm:cxn modelId="{77BAAA51-5FE1-4060-999D-C589A412772B}" type="presParOf" srcId="{0FE104D9-4433-456D-9525-4214E0C0FDD2}" destId="{D9AC5F2C-7658-473A-AA45-DF7BACBDA4B6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ADEAF8-9B78-40FD-8536-EDF88D3F278F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26D2B64-7168-45F4-83D2-09C8FF572D38}">
      <dgm:prSet phldrT="[Text]" custT="1"/>
      <dgm:spPr/>
      <dgm:t>
        <a:bodyPr/>
        <a:lstStyle/>
        <a:p>
          <a:r>
            <a:rPr lang="en-US" sz="2500" b="1" dirty="0" smtClean="0"/>
            <a:t>Types of Colleges</a:t>
          </a:r>
          <a:endParaRPr lang="en-US" sz="2500" b="1" dirty="0"/>
        </a:p>
      </dgm:t>
    </dgm:pt>
    <dgm:pt modelId="{E903A2C3-B32A-4908-B829-AAD2BA85E303}" type="parTrans" cxnId="{D32B2524-5191-466C-BE66-79BB16290655}">
      <dgm:prSet/>
      <dgm:spPr/>
      <dgm:t>
        <a:bodyPr/>
        <a:lstStyle/>
        <a:p>
          <a:endParaRPr lang="en-US"/>
        </a:p>
      </dgm:t>
    </dgm:pt>
    <dgm:pt modelId="{C654AA27-D1A2-4B5A-BC7A-A1F52455BD7E}" type="sibTrans" cxnId="{D32B2524-5191-466C-BE66-79BB16290655}">
      <dgm:prSet/>
      <dgm:spPr/>
      <dgm:t>
        <a:bodyPr/>
        <a:lstStyle/>
        <a:p>
          <a:endParaRPr lang="en-US"/>
        </a:p>
      </dgm:t>
    </dgm:pt>
    <dgm:pt modelId="{5CBB41FE-A686-44ED-9269-AB192D380581}">
      <dgm:prSet phldrT="[Text]" custT="1"/>
      <dgm:spPr/>
      <dgm:t>
        <a:bodyPr/>
        <a:lstStyle/>
        <a:p>
          <a:r>
            <a:rPr lang="en-US" sz="1800" b="1" dirty="0" smtClean="0"/>
            <a:t>Four Year             </a:t>
          </a:r>
          <a:r>
            <a:rPr lang="en-US" sz="1200" b="1" dirty="0" smtClean="0"/>
            <a:t>[Public/year: $8,000 ] [Private/year: $27,293]</a:t>
          </a:r>
          <a:endParaRPr lang="en-US" sz="1200" b="1" dirty="0"/>
        </a:p>
      </dgm:t>
    </dgm:pt>
    <dgm:pt modelId="{131021A8-8E77-49B5-B283-EEF9D8DF1EE7}" type="parTrans" cxnId="{D6287262-1E03-4809-992F-CB1A615D2A14}">
      <dgm:prSet/>
      <dgm:spPr/>
      <dgm:t>
        <a:bodyPr/>
        <a:lstStyle/>
        <a:p>
          <a:endParaRPr lang="en-US"/>
        </a:p>
      </dgm:t>
    </dgm:pt>
    <dgm:pt modelId="{37E653BD-EAA6-4D21-9F69-3E9EF5F7AAF6}" type="sibTrans" cxnId="{D6287262-1E03-4809-992F-CB1A615D2A14}">
      <dgm:prSet/>
      <dgm:spPr/>
      <dgm:t>
        <a:bodyPr/>
        <a:lstStyle/>
        <a:p>
          <a:endParaRPr lang="en-US"/>
        </a:p>
      </dgm:t>
    </dgm:pt>
    <dgm:pt modelId="{AD1B8BFC-09BE-47DF-9AC0-64F3F440EE79}">
      <dgm:prSet phldrT="[Text]" custT="1"/>
      <dgm:spPr/>
      <dgm:t>
        <a:bodyPr/>
        <a:lstStyle/>
        <a:p>
          <a:r>
            <a:rPr lang="en-US" sz="1800" b="1" dirty="0" smtClean="0"/>
            <a:t>Two Year Junior </a:t>
          </a:r>
          <a:r>
            <a:rPr lang="en-US" sz="1200" b="1" dirty="0" smtClean="0"/>
            <a:t>[Cost/year: $2,000 ] </a:t>
          </a:r>
          <a:endParaRPr lang="en-US" sz="1200" b="1" dirty="0"/>
        </a:p>
      </dgm:t>
    </dgm:pt>
    <dgm:pt modelId="{0D52A2A1-B41A-421A-9FBD-0E2D20AB7E33}" type="parTrans" cxnId="{27BE5E36-2EEA-40DB-ABDE-EB05218363D9}">
      <dgm:prSet/>
      <dgm:spPr/>
      <dgm:t>
        <a:bodyPr/>
        <a:lstStyle/>
        <a:p>
          <a:endParaRPr lang="en-US"/>
        </a:p>
      </dgm:t>
    </dgm:pt>
    <dgm:pt modelId="{0690C380-A8CE-46AE-8275-CEAA1841F566}" type="sibTrans" cxnId="{27BE5E36-2EEA-40DB-ABDE-EB05218363D9}">
      <dgm:prSet/>
      <dgm:spPr/>
      <dgm:t>
        <a:bodyPr/>
        <a:lstStyle/>
        <a:p>
          <a:endParaRPr lang="en-US"/>
        </a:p>
      </dgm:t>
    </dgm:pt>
    <dgm:pt modelId="{78B44656-9642-4CD6-91D8-5D6320CAFD62}">
      <dgm:prSet phldrT="[Text]" custT="1"/>
      <dgm:spPr/>
      <dgm:t>
        <a:bodyPr/>
        <a:lstStyle/>
        <a:p>
          <a:r>
            <a:rPr lang="en-US" sz="1800" b="1" dirty="0" smtClean="0"/>
            <a:t>Two Year Technical </a:t>
          </a:r>
          <a:r>
            <a:rPr lang="en-US" sz="1200" b="1" dirty="0" smtClean="0"/>
            <a:t>[Cost/year: $1,200 ] </a:t>
          </a:r>
          <a:endParaRPr lang="en-US" sz="1200" b="1" dirty="0"/>
        </a:p>
      </dgm:t>
    </dgm:pt>
    <dgm:pt modelId="{2AB8E89A-CC87-415C-B2EB-4D9ED8F24039}" type="parTrans" cxnId="{246F6C81-9838-47D3-8771-4FBBCF7A219E}">
      <dgm:prSet/>
      <dgm:spPr/>
      <dgm:t>
        <a:bodyPr/>
        <a:lstStyle/>
        <a:p>
          <a:endParaRPr lang="en-US"/>
        </a:p>
      </dgm:t>
    </dgm:pt>
    <dgm:pt modelId="{3DD98803-88F3-4114-A042-B3B565F02385}" type="sibTrans" cxnId="{246F6C81-9838-47D3-8771-4FBBCF7A219E}">
      <dgm:prSet/>
      <dgm:spPr/>
      <dgm:t>
        <a:bodyPr/>
        <a:lstStyle/>
        <a:p>
          <a:endParaRPr lang="en-US"/>
        </a:p>
      </dgm:t>
    </dgm:pt>
    <dgm:pt modelId="{93749B92-D597-4543-9692-103D26D8C857}">
      <dgm:prSet phldrT="[Text]" custT="1"/>
      <dgm:spPr/>
      <dgm:t>
        <a:bodyPr/>
        <a:lstStyle/>
        <a:p>
          <a:r>
            <a:rPr lang="en-US" sz="1600" dirty="0" smtClean="0"/>
            <a:t>Degrees:</a:t>
          </a:r>
          <a:endParaRPr lang="en-US" sz="1600" dirty="0"/>
        </a:p>
      </dgm:t>
    </dgm:pt>
    <dgm:pt modelId="{911B59EE-2E1E-4851-9A6D-0BD7B77A2DAE}" type="parTrans" cxnId="{1F6D9860-1447-4BCF-A6EF-3B4A95BDE5FC}">
      <dgm:prSet/>
      <dgm:spPr/>
      <dgm:t>
        <a:bodyPr/>
        <a:lstStyle/>
        <a:p>
          <a:endParaRPr lang="en-US"/>
        </a:p>
      </dgm:t>
    </dgm:pt>
    <dgm:pt modelId="{0D14FC4D-7148-4D29-874D-FEEF8BE0D464}" type="sibTrans" cxnId="{1F6D9860-1447-4BCF-A6EF-3B4A95BDE5FC}">
      <dgm:prSet/>
      <dgm:spPr/>
      <dgm:t>
        <a:bodyPr/>
        <a:lstStyle/>
        <a:p>
          <a:endParaRPr lang="en-US"/>
        </a:p>
      </dgm:t>
    </dgm:pt>
    <dgm:pt modelId="{CD0E71F0-F45B-468C-A86C-E707F67A6B37}">
      <dgm:prSet phldrT="[Text]" custT="1"/>
      <dgm:spPr/>
      <dgm:t>
        <a:bodyPr/>
        <a:lstStyle/>
        <a:p>
          <a:r>
            <a:rPr lang="en-US" sz="1600" dirty="0" smtClean="0"/>
            <a:t>Degrees:</a:t>
          </a:r>
          <a:endParaRPr lang="en-US" sz="1600" dirty="0"/>
        </a:p>
      </dgm:t>
    </dgm:pt>
    <dgm:pt modelId="{08553379-CD88-4A30-94C5-2A8090F6CC68}" type="parTrans" cxnId="{10C5543B-22FE-421C-A13E-1F697978CBFE}">
      <dgm:prSet/>
      <dgm:spPr/>
      <dgm:t>
        <a:bodyPr/>
        <a:lstStyle/>
        <a:p>
          <a:endParaRPr lang="en-US"/>
        </a:p>
      </dgm:t>
    </dgm:pt>
    <dgm:pt modelId="{5CE05DE2-41C7-4B4A-8755-B313829233DF}" type="sibTrans" cxnId="{10C5543B-22FE-421C-A13E-1F697978CBFE}">
      <dgm:prSet/>
      <dgm:spPr/>
      <dgm:t>
        <a:bodyPr/>
        <a:lstStyle/>
        <a:p>
          <a:endParaRPr lang="en-US"/>
        </a:p>
      </dgm:t>
    </dgm:pt>
    <dgm:pt modelId="{F0372B5F-C913-4CEE-98C0-83500EBFF5CD}">
      <dgm:prSet phldrT="[Text]" custT="1"/>
      <dgm:spPr/>
      <dgm:t>
        <a:bodyPr/>
        <a:lstStyle/>
        <a:p>
          <a:r>
            <a:rPr lang="en-US" sz="1600" dirty="0" smtClean="0"/>
            <a:t>Provides:</a:t>
          </a:r>
          <a:endParaRPr lang="en-US" sz="1600" dirty="0"/>
        </a:p>
      </dgm:t>
    </dgm:pt>
    <dgm:pt modelId="{C5ABFC6B-A545-4CDE-9BD5-3334930C34D2}" type="parTrans" cxnId="{FF02B4A3-EBE6-426A-8FC2-0707D7FBCD3A}">
      <dgm:prSet/>
      <dgm:spPr/>
      <dgm:t>
        <a:bodyPr/>
        <a:lstStyle/>
        <a:p>
          <a:endParaRPr lang="en-US"/>
        </a:p>
      </dgm:t>
    </dgm:pt>
    <dgm:pt modelId="{388C1127-955E-4DF0-95BC-5B9344970E53}" type="sibTrans" cxnId="{FF02B4A3-EBE6-426A-8FC2-0707D7FBCD3A}">
      <dgm:prSet/>
      <dgm:spPr/>
      <dgm:t>
        <a:bodyPr/>
        <a:lstStyle/>
        <a:p>
          <a:endParaRPr lang="en-US"/>
        </a:p>
      </dgm:t>
    </dgm:pt>
    <dgm:pt modelId="{ECF39A6E-9F0C-48AB-A91B-E78277B66080}">
      <dgm:prSet phldrT="[Text]"/>
      <dgm:spPr/>
      <dgm:t>
        <a:bodyPr/>
        <a:lstStyle/>
        <a:p>
          <a:r>
            <a:rPr lang="en-US" dirty="0" smtClean="0"/>
            <a:t>Cost Effective way to earn college credit/Saves $</a:t>
          </a:r>
          <a:endParaRPr lang="en-US" dirty="0"/>
        </a:p>
      </dgm:t>
    </dgm:pt>
    <dgm:pt modelId="{7EB7B48F-A815-4655-8C5B-85AE4353D5CE}" type="parTrans" cxnId="{B1B251C4-015A-4602-B8DB-5054C3C99A41}">
      <dgm:prSet/>
      <dgm:spPr/>
      <dgm:t>
        <a:bodyPr/>
        <a:lstStyle/>
        <a:p>
          <a:endParaRPr lang="en-US"/>
        </a:p>
      </dgm:t>
    </dgm:pt>
    <dgm:pt modelId="{E34F7B60-071C-4255-9DE0-CA0CDAD980EA}" type="sibTrans" cxnId="{B1B251C4-015A-4602-B8DB-5054C3C99A41}">
      <dgm:prSet/>
      <dgm:spPr/>
      <dgm:t>
        <a:bodyPr/>
        <a:lstStyle/>
        <a:p>
          <a:endParaRPr lang="en-US"/>
        </a:p>
      </dgm:t>
    </dgm:pt>
    <dgm:pt modelId="{D183AA9C-31E8-4890-ABCB-06BAFE4AB54F}">
      <dgm:prSet phldrT="[Text]"/>
      <dgm:spPr/>
      <dgm:t>
        <a:bodyPr/>
        <a:lstStyle/>
        <a:p>
          <a:r>
            <a:rPr lang="en-US" dirty="0" smtClean="0"/>
            <a:t>Typically have transfer agreements w/4 Year college</a:t>
          </a:r>
          <a:endParaRPr lang="en-US" dirty="0"/>
        </a:p>
      </dgm:t>
    </dgm:pt>
    <dgm:pt modelId="{4B1F1CB9-4279-4AB7-8C86-9FB98836963F}" type="parTrans" cxnId="{8CBD2139-C09B-42A8-9312-575256ACDFCC}">
      <dgm:prSet/>
      <dgm:spPr/>
      <dgm:t>
        <a:bodyPr/>
        <a:lstStyle/>
        <a:p>
          <a:endParaRPr lang="en-US"/>
        </a:p>
      </dgm:t>
    </dgm:pt>
    <dgm:pt modelId="{810A4B19-007F-4E40-A3AB-14408A7F9664}" type="sibTrans" cxnId="{8CBD2139-C09B-42A8-9312-575256ACDFCC}">
      <dgm:prSet/>
      <dgm:spPr/>
      <dgm:t>
        <a:bodyPr/>
        <a:lstStyle/>
        <a:p>
          <a:endParaRPr lang="en-US"/>
        </a:p>
      </dgm:t>
    </dgm:pt>
    <dgm:pt modelId="{FC15630F-9E76-4B99-B568-A085920AE305}">
      <dgm:prSet phldrT="[Text]" custT="1"/>
      <dgm:spPr/>
      <dgm:t>
        <a:bodyPr/>
        <a:lstStyle/>
        <a:p>
          <a:r>
            <a:rPr lang="en-US" sz="1600" dirty="0" smtClean="0"/>
            <a:t>Degrees:</a:t>
          </a:r>
          <a:endParaRPr lang="en-US" sz="1600" dirty="0"/>
        </a:p>
      </dgm:t>
    </dgm:pt>
    <dgm:pt modelId="{955CAABF-0B2C-4AFD-803F-429DEDAE3825}" type="parTrans" cxnId="{C6582342-0FE2-49EE-AB49-272AFA53129E}">
      <dgm:prSet/>
      <dgm:spPr/>
      <dgm:t>
        <a:bodyPr/>
        <a:lstStyle/>
        <a:p>
          <a:endParaRPr lang="en-US"/>
        </a:p>
      </dgm:t>
    </dgm:pt>
    <dgm:pt modelId="{F6BD2633-EE67-4822-B054-D68A57AE7E3A}" type="sibTrans" cxnId="{C6582342-0FE2-49EE-AB49-272AFA53129E}">
      <dgm:prSet/>
      <dgm:spPr/>
      <dgm:t>
        <a:bodyPr/>
        <a:lstStyle/>
        <a:p>
          <a:endParaRPr lang="en-US"/>
        </a:p>
      </dgm:t>
    </dgm:pt>
    <dgm:pt modelId="{2E6A8EB6-4DBC-455A-930F-59E12DD2603A}">
      <dgm:prSet phldrT="[Text]" custT="1"/>
      <dgm:spPr/>
      <dgm:t>
        <a:bodyPr/>
        <a:lstStyle/>
        <a:p>
          <a:r>
            <a:rPr lang="en-US" sz="1600" dirty="0" smtClean="0"/>
            <a:t>Provides: </a:t>
          </a:r>
          <a:endParaRPr lang="en-US" sz="1600" dirty="0"/>
        </a:p>
      </dgm:t>
    </dgm:pt>
    <dgm:pt modelId="{4DD01E90-BAB5-4F16-99CA-16B1D3E6F75C}" type="parTrans" cxnId="{24800D20-8EAB-4597-9442-4464A431A921}">
      <dgm:prSet/>
      <dgm:spPr/>
      <dgm:t>
        <a:bodyPr/>
        <a:lstStyle/>
        <a:p>
          <a:endParaRPr lang="en-US"/>
        </a:p>
      </dgm:t>
    </dgm:pt>
    <dgm:pt modelId="{49C471E7-94B2-4B44-8E23-8B803468441A}" type="sibTrans" cxnId="{24800D20-8EAB-4597-9442-4464A431A921}">
      <dgm:prSet/>
      <dgm:spPr/>
      <dgm:t>
        <a:bodyPr/>
        <a:lstStyle/>
        <a:p>
          <a:endParaRPr lang="en-US"/>
        </a:p>
      </dgm:t>
    </dgm:pt>
    <dgm:pt modelId="{B873FF27-F699-49AB-9143-93F7002358D1}">
      <dgm:prSet phldrT="[Text]"/>
      <dgm:spPr/>
      <dgm:t>
        <a:bodyPr/>
        <a:lstStyle/>
        <a:p>
          <a:r>
            <a:rPr lang="en-US" dirty="0" smtClean="0"/>
            <a:t>Way to ease into college</a:t>
          </a:r>
          <a:endParaRPr lang="en-US" dirty="0"/>
        </a:p>
      </dgm:t>
    </dgm:pt>
    <dgm:pt modelId="{2A20058F-640F-46CB-A527-92E2369ED378}" type="parTrans" cxnId="{B9A03E9E-A95C-4C7C-9CD7-82EFBB4C900E}">
      <dgm:prSet/>
      <dgm:spPr/>
      <dgm:t>
        <a:bodyPr/>
        <a:lstStyle/>
        <a:p>
          <a:endParaRPr lang="en-US"/>
        </a:p>
      </dgm:t>
    </dgm:pt>
    <dgm:pt modelId="{E4B484CE-A9EF-4C81-9889-47FBB769BAD7}" type="sibTrans" cxnId="{B9A03E9E-A95C-4C7C-9CD7-82EFBB4C900E}">
      <dgm:prSet/>
      <dgm:spPr/>
      <dgm:t>
        <a:bodyPr/>
        <a:lstStyle/>
        <a:p>
          <a:endParaRPr lang="en-US"/>
        </a:p>
      </dgm:t>
    </dgm:pt>
    <dgm:pt modelId="{9532E3B1-670F-41AE-88FE-058B506F9F47}">
      <dgm:prSet phldrT="[Text]"/>
      <dgm:spPr/>
      <dgm:t>
        <a:bodyPr/>
        <a:lstStyle/>
        <a:p>
          <a:r>
            <a:rPr lang="en-US" dirty="0" smtClean="0"/>
            <a:t>Well-Rounded College Experience</a:t>
          </a:r>
          <a:endParaRPr lang="en-US" dirty="0"/>
        </a:p>
      </dgm:t>
    </dgm:pt>
    <dgm:pt modelId="{20B1A0F9-48D8-4BBC-A945-C35A55BBA35E}" type="parTrans" cxnId="{4990D215-02A0-4697-B171-F120D0870A10}">
      <dgm:prSet/>
      <dgm:spPr/>
      <dgm:t>
        <a:bodyPr/>
        <a:lstStyle/>
        <a:p>
          <a:endParaRPr lang="en-US"/>
        </a:p>
      </dgm:t>
    </dgm:pt>
    <dgm:pt modelId="{4AA1F111-87B2-4602-9920-CE2EE394E073}" type="sibTrans" cxnId="{4990D215-02A0-4697-B171-F120D0870A10}">
      <dgm:prSet/>
      <dgm:spPr/>
      <dgm:t>
        <a:bodyPr/>
        <a:lstStyle/>
        <a:p>
          <a:endParaRPr lang="en-US"/>
        </a:p>
      </dgm:t>
    </dgm:pt>
    <dgm:pt modelId="{635A120C-6E6B-4DF2-AEA1-B04A33B3DF80}">
      <dgm:prSet phldrT="[Text]"/>
      <dgm:spPr/>
      <dgm:t>
        <a:bodyPr/>
        <a:lstStyle/>
        <a:p>
          <a:r>
            <a:rPr lang="en-US" dirty="0" smtClean="0"/>
            <a:t>Bachelors</a:t>
          </a:r>
          <a:endParaRPr lang="en-US" dirty="0"/>
        </a:p>
      </dgm:t>
    </dgm:pt>
    <dgm:pt modelId="{B94154CF-C15D-4F3F-B2F2-6F612C80B278}" type="parTrans" cxnId="{B09A7CEB-921D-40AE-9B6F-0381148B527F}">
      <dgm:prSet/>
      <dgm:spPr/>
      <dgm:t>
        <a:bodyPr/>
        <a:lstStyle/>
        <a:p>
          <a:endParaRPr lang="en-US"/>
        </a:p>
      </dgm:t>
    </dgm:pt>
    <dgm:pt modelId="{8F80DCC2-0948-4E9F-BBBA-5D94BAC6CC26}" type="sibTrans" cxnId="{B09A7CEB-921D-40AE-9B6F-0381148B527F}">
      <dgm:prSet/>
      <dgm:spPr/>
      <dgm:t>
        <a:bodyPr/>
        <a:lstStyle/>
        <a:p>
          <a:endParaRPr lang="en-US"/>
        </a:p>
      </dgm:t>
    </dgm:pt>
    <dgm:pt modelId="{1DA74B19-CB95-4E17-A985-C928934A62C7}">
      <dgm:prSet phldrT="[Text]"/>
      <dgm:spPr/>
      <dgm:t>
        <a:bodyPr/>
        <a:lstStyle/>
        <a:p>
          <a:r>
            <a:rPr lang="en-US" dirty="0" smtClean="0"/>
            <a:t>Masters</a:t>
          </a:r>
          <a:endParaRPr lang="en-US" dirty="0"/>
        </a:p>
      </dgm:t>
    </dgm:pt>
    <dgm:pt modelId="{BC06CC29-663E-4F83-BF6D-57C5BAA48F3A}" type="parTrans" cxnId="{2A3CE113-7578-4239-AA75-DA378F27E2C1}">
      <dgm:prSet/>
      <dgm:spPr/>
      <dgm:t>
        <a:bodyPr/>
        <a:lstStyle/>
        <a:p>
          <a:endParaRPr lang="en-US"/>
        </a:p>
      </dgm:t>
    </dgm:pt>
    <dgm:pt modelId="{F141383F-348D-4CFF-A578-36A530DA1E0A}" type="sibTrans" cxnId="{2A3CE113-7578-4239-AA75-DA378F27E2C1}">
      <dgm:prSet/>
      <dgm:spPr/>
      <dgm:t>
        <a:bodyPr/>
        <a:lstStyle/>
        <a:p>
          <a:endParaRPr lang="en-US"/>
        </a:p>
      </dgm:t>
    </dgm:pt>
    <dgm:pt modelId="{CACC3405-B223-4EA1-AB60-B7B4C1E448CD}">
      <dgm:prSet phldrT="[Text]"/>
      <dgm:spPr/>
      <dgm:t>
        <a:bodyPr/>
        <a:lstStyle/>
        <a:p>
          <a:r>
            <a:rPr lang="en-US" dirty="0" smtClean="0"/>
            <a:t>Doctorate</a:t>
          </a:r>
          <a:endParaRPr lang="en-US" dirty="0"/>
        </a:p>
      </dgm:t>
    </dgm:pt>
    <dgm:pt modelId="{305AACE0-812A-4A30-9E18-22062AD45164}" type="parTrans" cxnId="{89D376BE-39ED-4581-B12C-C6FA48B3AE8F}">
      <dgm:prSet/>
      <dgm:spPr/>
      <dgm:t>
        <a:bodyPr/>
        <a:lstStyle/>
        <a:p>
          <a:endParaRPr lang="en-US"/>
        </a:p>
      </dgm:t>
    </dgm:pt>
    <dgm:pt modelId="{8F90098E-5B98-4E62-859B-024AF20D5454}" type="sibTrans" cxnId="{89D376BE-39ED-4581-B12C-C6FA48B3AE8F}">
      <dgm:prSet/>
      <dgm:spPr/>
      <dgm:t>
        <a:bodyPr/>
        <a:lstStyle/>
        <a:p>
          <a:endParaRPr lang="en-US"/>
        </a:p>
      </dgm:t>
    </dgm:pt>
    <dgm:pt modelId="{C56038D4-05C6-4F26-A927-3BB27F34B07E}">
      <dgm:prSet phldrT="[Text]" custT="1"/>
      <dgm:spPr/>
      <dgm:t>
        <a:bodyPr/>
        <a:lstStyle/>
        <a:p>
          <a:r>
            <a:rPr lang="en-US" sz="1600" dirty="0" smtClean="0"/>
            <a:t>Provides:</a:t>
          </a:r>
          <a:endParaRPr lang="en-US" sz="1600" dirty="0"/>
        </a:p>
      </dgm:t>
    </dgm:pt>
    <dgm:pt modelId="{E7A7131F-4B9A-46D2-A418-F5134870CEEB}" type="parTrans" cxnId="{9B2E8799-4D86-41C7-B309-B718F2DDC809}">
      <dgm:prSet/>
      <dgm:spPr/>
      <dgm:t>
        <a:bodyPr/>
        <a:lstStyle/>
        <a:p>
          <a:endParaRPr lang="en-US"/>
        </a:p>
      </dgm:t>
    </dgm:pt>
    <dgm:pt modelId="{EE1F77F5-79D7-455C-B70D-BAB4802E4C89}" type="sibTrans" cxnId="{9B2E8799-4D86-41C7-B309-B718F2DDC809}">
      <dgm:prSet/>
      <dgm:spPr/>
      <dgm:t>
        <a:bodyPr/>
        <a:lstStyle/>
        <a:p>
          <a:endParaRPr lang="en-US"/>
        </a:p>
      </dgm:t>
    </dgm:pt>
    <dgm:pt modelId="{06AD6F19-E009-4F6E-B75B-334D1E0429A4}">
      <dgm:prSet phldrT="[Text]"/>
      <dgm:spPr/>
      <dgm:t>
        <a:bodyPr/>
        <a:lstStyle/>
        <a:p>
          <a:r>
            <a:rPr lang="en-US" dirty="0" smtClean="0"/>
            <a:t>Includes a major area of study</a:t>
          </a:r>
          <a:endParaRPr lang="en-US" dirty="0"/>
        </a:p>
      </dgm:t>
    </dgm:pt>
    <dgm:pt modelId="{506337D2-BB20-4456-B858-270CF9815522}" type="parTrans" cxnId="{3F6E0397-03FA-4B25-B4F7-72DEE641F429}">
      <dgm:prSet/>
      <dgm:spPr/>
      <dgm:t>
        <a:bodyPr/>
        <a:lstStyle/>
        <a:p>
          <a:endParaRPr lang="en-US"/>
        </a:p>
      </dgm:t>
    </dgm:pt>
    <dgm:pt modelId="{5AD18B71-D5CF-44CC-98C6-133CA9212E40}" type="sibTrans" cxnId="{3F6E0397-03FA-4B25-B4F7-72DEE641F429}">
      <dgm:prSet/>
      <dgm:spPr/>
      <dgm:t>
        <a:bodyPr/>
        <a:lstStyle/>
        <a:p>
          <a:endParaRPr lang="en-US"/>
        </a:p>
      </dgm:t>
    </dgm:pt>
    <dgm:pt modelId="{57823A88-A77D-41BE-909A-48B03D60971C}">
      <dgm:prSet phldrT="[Text]"/>
      <dgm:spPr/>
      <dgm:t>
        <a:bodyPr/>
        <a:lstStyle/>
        <a:p>
          <a:r>
            <a:rPr lang="en-US" dirty="0" smtClean="0"/>
            <a:t>Associates</a:t>
          </a:r>
          <a:endParaRPr lang="en-US" dirty="0"/>
        </a:p>
      </dgm:t>
    </dgm:pt>
    <dgm:pt modelId="{12C57891-2629-41A1-8668-0C7F917E7BBF}" type="parTrans" cxnId="{6BA3B1A8-4739-45B8-B68C-72A01DFEAF37}">
      <dgm:prSet/>
      <dgm:spPr/>
      <dgm:t>
        <a:bodyPr/>
        <a:lstStyle/>
        <a:p>
          <a:endParaRPr lang="en-US"/>
        </a:p>
      </dgm:t>
    </dgm:pt>
    <dgm:pt modelId="{F6ABF4CE-3E5A-4EB3-82DE-140818A38BF8}" type="sibTrans" cxnId="{6BA3B1A8-4739-45B8-B68C-72A01DFEAF37}">
      <dgm:prSet/>
      <dgm:spPr/>
      <dgm:t>
        <a:bodyPr/>
        <a:lstStyle/>
        <a:p>
          <a:endParaRPr lang="en-US"/>
        </a:p>
      </dgm:t>
    </dgm:pt>
    <dgm:pt modelId="{CC0531D4-01F7-4478-9FB2-711900C8F68E}">
      <dgm:prSet phldrT="[Text]"/>
      <dgm:spPr/>
      <dgm:t>
        <a:bodyPr/>
        <a:lstStyle/>
        <a:p>
          <a:r>
            <a:rPr lang="en-US" dirty="0" smtClean="0"/>
            <a:t>Take general college classes for credit</a:t>
          </a:r>
          <a:endParaRPr lang="en-US" dirty="0"/>
        </a:p>
      </dgm:t>
    </dgm:pt>
    <dgm:pt modelId="{BADEF93A-5207-4E25-9689-CEFEBA184520}" type="parTrans" cxnId="{8F8E1660-A29C-441B-93ED-8351BB0AE56A}">
      <dgm:prSet/>
      <dgm:spPr/>
      <dgm:t>
        <a:bodyPr/>
        <a:lstStyle/>
        <a:p>
          <a:endParaRPr lang="en-US"/>
        </a:p>
      </dgm:t>
    </dgm:pt>
    <dgm:pt modelId="{863D297A-23B2-4751-8291-CBF48A01E8BB}" type="sibTrans" cxnId="{8F8E1660-A29C-441B-93ED-8351BB0AE56A}">
      <dgm:prSet/>
      <dgm:spPr/>
      <dgm:t>
        <a:bodyPr/>
        <a:lstStyle/>
        <a:p>
          <a:endParaRPr lang="en-US"/>
        </a:p>
      </dgm:t>
    </dgm:pt>
    <dgm:pt modelId="{CC88AFF7-3A83-42FB-AB46-A39A6399FD08}">
      <dgm:prSet phldrT="[Text]"/>
      <dgm:spPr/>
      <dgm:t>
        <a:bodyPr/>
        <a:lstStyle/>
        <a:p>
          <a:r>
            <a:rPr lang="en-US" dirty="0" smtClean="0"/>
            <a:t>Associates</a:t>
          </a:r>
          <a:endParaRPr lang="en-US" dirty="0"/>
        </a:p>
      </dgm:t>
    </dgm:pt>
    <dgm:pt modelId="{FB6EBA5A-FDC4-458A-A9B1-7F96B002A42A}" type="parTrans" cxnId="{1A9C1433-16F3-49BD-8D5B-72B45C881179}">
      <dgm:prSet/>
      <dgm:spPr/>
      <dgm:t>
        <a:bodyPr/>
        <a:lstStyle/>
        <a:p>
          <a:endParaRPr lang="en-US"/>
        </a:p>
      </dgm:t>
    </dgm:pt>
    <dgm:pt modelId="{9C679FF3-1720-4605-9A32-ED8355C9C3EE}" type="sibTrans" cxnId="{1A9C1433-16F3-49BD-8D5B-72B45C881179}">
      <dgm:prSet/>
      <dgm:spPr/>
      <dgm:t>
        <a:bodyPr/>
        <a:lstStyle/>
        <a:p>
          <a:endParaRPr lang="en-US"/>
        </a:p>
      </dgm:t>
    </dgm:pt>
    <dgm:pt modelId="{A9E2AAF9-9981-4BE8-A541-2FF53CB0BB8C}">
      <dgm:prSet phldrT="[Text]"/>
      <dgm:spPr/>
      <dgm:t>
        <a:bodyPr/>
        <a:lstStyle/>
        <a:p>
          <a:r>
            <a:rPr lang="en-US" dirty="0" smtClean="0"/>
            <a:t>Certificates</a:t>
          </a:r>
          <a:endParaRPr lang="en-US" dirty="0"/>
        </a:p>
      </dgm:t>
    </dgm:pt>
    <dgm:pt modelId="{17DE529F-094C-4E89-B157-124FCADA0E27}" type="parTrans" cxnId="{73BC0EB7-AE94-4153-B0DD-618F97B5C5C2}">
      <dgm:prSet/>
      <dgm:spPr/>
      <dgm:t>
        <a:bodyPr/>
        <a:lstStyle/>
        <a:p>
          <a:endParaRPr lang="en-US"/>
        </a:p>
      </dgm:t>
    </dgm:pt>
    <dgm:pt modelId="{75974FC5-5B33-4AD9-AA83-ACE18BC301B3}" type="sibTrans" cxnId="{73BC0EB7-AE94-4153-B0DD-618F97B5C5C2}">
      <dgm:prSet/>
      <dgm:spPr/>
      <dgm:t>
        <a:bodyPr/>
        <a:lstStyle/>
        <a:p>
          <a:endParaRPr lang="en-US"/>
        </a:p>
      </dgm:t>
    </dgm:pt>
    <dgm:pt modelId="{46E74C14-3139-4E27-B89D-B0749CE7B0E9}">
      <dgm:prSet phldrT="[Text]"/>
      <dgm:spPr/>
      <dgm:t>
        <a:bodyPr/>
        <a:lstStyle/>
        <a:p>
          <a:r>
            <a:rPr lang="en-US" smtClean="0"/>
            <a:t>Diplomas</a:t>
          </a:r>
          <a:endParaRPr lang="en-US" dirty="0"/>
        </a:p>
      </dgm:t>
    </dgm:pt>
    <dgm:pt modelId="{3AEB235F-B358-4E20-B372-E780406BCEEE}" type="parTrans" cxnId="{11AC8381-2739-4F43-80B8-847615108E55}">
      <dgm:prSet/>
      <dgm:spPr/>
      <dgm:t>
        <a:bodyPr/>
        <a:lstStyle/>
        <a:p>
          <a:endParaRPr lang="en-US"/>
        </a:p>
      </dgm:t>
    </dgm:pt>
    <dgm:pt modelId="{558FF8EA-7BE8-4692-9FC4-2478ADF2348E}" type="sibTrans" cxnId="{11AC8381-2739-4F43-80B8-847615108E55}">
      <dgm:prSet/>
      <dgm:spPr/>
      <dgm:t>
        <a:bodyPr/>
        <a:lstStyle/>
        <a:p>
          <a:endParaRPr lang="en-US"/>
        </a:p>
      </dgm:t>
    </dgm:pt>
    <dgm:pt modelId="{0F886BF5-06FA-4918-B6DF-52B9563EB815}">
      <dgm:prSet phldrT="[Text]"/>
      <dgm:spPr/>
      <dgm:t>
        <a:bodyPr/>
        <a:lstStyle/>
        <a:p>
          <a:r>
            <a:rPr lang="en-US" dirty="0" smtClean="0"/>
            <a:t>Direct Job Training</a:t>
          </a:r>
          <a:endParaRPr lang="en-US" dirty="0"/>
        </a:p>
      </dgm:t>
    </dgm:pt>
    <dgm:pt modelId="{ABD77C72-8DE2-4556-A970-0D1CC15C52CF}" type="parTrans" cxnId="{C4A00C88-B760-4081-9672-00678F373D45}">
      <dgm:prSet/>
      <dgm:spPr/>
      <dgm:t>
        <a:bodyPr/>
        <a:lstStyle/>
        <a:p>
          <a:endParaRPr lang="en-US"/>
        </a:p>
      </dgm:t>
    </dgm:pt>
    <dgm:pt modelId="{211541AE-6D58-4836-89E1-709B30771894}" type="sibTrans" cxnId="{C4A00C88-B760-4081-9672-00678F373D45}">
      <dgm:prSet/>
      <dgm:spPr/>
      <dgm:t>
        <a:bodyPr/>
        <a:lstStyle/>
        <a:p>
          <a:endParaRPr lang="en-US"/>
        </a:p>
      </dgm:t>
    </dgm:pt>
    <dgm:pt modelId="{BC04D5FE-C8BA-401E-986B-0F52C664714B}">
      <dgm:prSet phldrT="[Text]"/>
      <dgm:spPr/>
      <dgm:t>
        <a:bodyPr/>
        <a:lstStyle/>
        <a:p>
          <a:r>
            <a:rPr lang="en-US" dirty="0" smtClean="0"/>
            <a:t>98% job placement rate within 6 months of graduating</a:t>
          </a:r>
          <a:endParaRPr lang="en-US" dirty="0"/>
        </a:p>
      </dgm:t>
    </dgm:pt>
    <dgm:pt modelId="{68C8F6F1-72C3-4E04-B61B-C9B889AA6030}" type="parTrans" cxnId="{4923ACAE-C57A-4AF8-9925-7B70DCB84ECD}">
      <dgm:prSet/>
      <dgm:spPr/>
      <dgm:t>
        <a:bodyPr/>
        <a:lstStyle/>
        <a:p>
          <a:endParaRPr lang="en-US"/>
        </a:p>
      </dgm:t>
    </dgm:pt>
    <dgm:pt modelId="{417C5715-5DDF-434D-9AF4-B4832793CD78}" type="sibTrans" cxnId="{4923ACAE-C57A-4AF8-9925-7B70DCB84ECD}">
      <dgm:prSet/>
      <dgm:spPr/>
      <dgm:t>
        <a:bodyPr/>
        <a:lstStyle/>
        <a:p>
          <a:endParaRPr lang="en-US"/>
        </a:p>
      </dgm:t>
    </dgm:pt>
    <dgm:pt modelId="{25FD8B9F-4036-413F-9068-5B48959467B7}" type="pres">
      <dgm:prSet presAssocID="{89ADEAF8-9B78-40FD-8536-EDF88D3F27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8976766-8078-4DC3-8F1E-5373C62150D3}" type="pres">
      <dgm:prSet presAssocID="{126D2B64-7168-45F4-83D2-09C8FF572D38}" presName="hierRoot1" presStyleCnt="0">
        <dgm:presLayoutVars>
          <dgm:hierBranch val="init"/>
        </dgm:presLayoutVars>
      </dgm:prSet>
      <dgm:spPr/>
    </dgm:pt>
    <dgm:pt modelId="{DAD3D518-C510-46BB-B834-493457C666E1}" type="pres">
      <dgm:prSet presAssocID="{126D2B64-7168-45F4-83D2-09C8FF572D38}" presName="rootComposite1" presStyleCnt="0"/>
      <dgm:spPr/>
    </dgm:pt>
    <dgm:pt modelId="{0B6D6088-474E-4BED-A201-F3F5A311D4C0}" type="pres">
      <dgm:prSet presAssocID="{126D2B64-7168-45F4-83D2-09C8FF572D38}" presName="rootText1" presStyleLbl="node0" presStyleIdx="0" presStyleCnt="1" custScaleX="218538" custLinFactNeighborX="0" custLinFactNeighborY="-360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E3B704-8C0C-421B-9B03-2AEF6B76F049}" type="pres">
      <dgm:prSet presAssocID="{126D2B64-7168-45F4-83D2-09C8FF572D3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2CB9D41-3E4D-47FA-965D-2F30292CFCDD}" type="pres">
      <dgm:prSet presAssocID="{126D2B64-7168-45F4-83D2-09C8FF572D38}" presName="hierChild2" presStyleCnt="0"/>
      <dgm:spPr/>
    </dgm:pt>
    <dgm:pt modelId="{C971D56C-80E6-4A34-9E7B-D5FDABC80A8E}" type="pres">
      <dgm:prSet presAssocID="{131021A8-8E77-49B5-B283-EEF9D8DF1EE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E0DF452-DDE3-44CB-8742-BB8A806457BF}" type="pres">
      <dgm:prSet presAssocID="{5CBB41FE-A686-44ED-9269-AB192D380581}" presName="hierRoot2" presStyleCnt="0">
        <dgm:presLayoutVars>
          <dgm:hierBranch val="init"/>
        </dgm:presLayoutVars>
      </dgm:prSet>
      <dgm:spPr/>
    </dgm:pt>
    <dgm:pt modelId="{7581FDCF-4D02-486B-B4B7-1A42499531B5}" type="pres">
      <dgm:prSet presAssocID="{5CBB41FE-A686-44ED-9269-AB192D380581}" presName="rootComposite" presStyleCnt="0"/>
      <dgm:spPr/>
    </dgm:pt>
    <dgm:pt modelId="{740DBB23-7FFE-4677-8D76-B0E57DF75FCE}" type="pres">
      <dgm:prSet presAssocID="{5CBB41FE-A686-44ED-9269-AB192D380581}" presName="rootText" presStyleLbl="node2" presStyleIdx="0" presStyleCnt="3" custScaleX="15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5DEAA-BE10-4A44-A79B-C9BF8476A50D}" type="pres">
      <dgm:prSet presAssocID="{5CBB41FE-A686-44ED-9269-AB192D380581}" presName="rootConnector" presStyleLbl="node2" presStyleIdx="0" presStyleCnt="3"/>
      <dgm:spPr/>
      <dgm:t>
        <a:bodyPr/>
        <a:lstStyle/>
        <a:p>
          <a:endParaRPr lang="en-US"/>
        </a:p>
      </dgm:t>
    </dgm:pt>
    <dgm:pt modelId="{9DDDB6B2-B0C2-41A7-8CD1-34C25B9B7B2D}" type="pres">
      <dgm:prSet presAssocID="{5CBB41FE-A686-44ED-9269-AB192D380581}" presName="hierChild4" presStyleCnt="0"/>
      <dgm:spPr/>
    </dgm:pt>
    <dgm:pt modelId="{89DA8564-6788-4DD0-9E77-B9F75FBD9526}" type="pres">
      <dgm:prSet presAssocID="{911B59EE-2E1E-4851-9A6D-0BD7B77A2DAE}" presName="Name37" presStyleLbl="parChTrans1D3" presStyleIdx="0" presStyleCnt="6"/>
      <dgm:spPr/>
      <dgm:t>
        <a:bodyPr/>
        <a:lstStyle/>
        <a:p>
          <a:endParaRPr lang="en-US"/>
        </a:p>
      </dgm:t>
    </dgm:pt>
    <dgm:pt modelId="{BD895341-8105-42FC-8CB6-A87027F16BC9}" type="pres">
      <dgm:prSet presAssocID="{93749B92-D597-4543-9692-103D26D8C857}" presName="hierRoot2" presStyleCnt="0">
        <dgm:presLayoutVars>
          <dgm:hierBranch val="init"/>
        </dgm:presLayoutVars>
      </dgm:prSet>
      <dgm:spPr/>
    </dgm:pt>
    <dgm:pt modelId="{12B9EE28-4D37-4EE6-983C-37F9AD297502}" type="pres">
      <dgm:prSet presAssocID="{93749B92-D597-4543-9692-103D26D8C857}" presName="rootComposite" presStyleCnt="0"/>
      <dgm:spPr/>
    </dgm:pt>
    <dgm:pt modelId="{03EC43D4-DA0A-46E7-9574-4D2B83F07452}" type="pres">
      <dgm:prSet presAssocID="{93749B92-D597-4543-9692-103D26D8C857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759F1F-8E80-45CE-9365-7EC30EB9519A}" type="pres">
      <dgm:prSet presAssocID="{93749B92-D597-4543-9692-103D26D8C857}" presName="rootConnector" presStyleLbl="node3" presStyleIdx="0" presStyleCnt="6"/>
      <dgm:spPr/>
      <dgm:t>
        <a:bodyPr/>
        <a:lstStyle/>
        <a:p>
          <a:endParaRPr lang="en-US"/>
        </a:p>
      </dgm:t>
    </dgm:pt>
    <dgm:pt modelId="{2FFE6473-D634-4B23-BAF7-A2236F3A7597}" type="pres">
      <dgm:prSet presAssocID="{93749B92-D597-4543-9692-103D26D8C857}" presName="hierChild4" presStyleCnt="0"/>
      <dgm:spPr/>
    </dgm:pt>
    <dgm:pt modelId="{F10CD559-3DA3-4197-92DE-34B007B4DBBE}" type="pres">
      <dgm:prSet presAssocID="{B94154CF-C15D-4F3F-B2F2-6F612C80B278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3ACBB2B3-3ECB-4E96-9CD4-1466083603DC}" type="pres">
      <dgm:prSet presAssocID="{635A120C-6E6B-4DF2-AEA1-B04A33B3DF80}" presName="hierRoot2" presStyleCnt="0">
        <dgm:presLayoutVars>
          <dgm:hierBranch val="init"/>
        </dgm:presLayoutVars>
      </dgm:prSet>
      <dgm:spPr/>
    </dgm:pt>
    <dgm:pt modelId="{78D497DA-B210-474C-80BF-5F7A6F4464BB}" type="pres">
      <dgm:prSet presAssocID="{635A120C-6E6B-4DF2-AEA1-B04A33B3DF80}" presName="rootComposite" presStyleCnt="0"/>
      <dgm:spPr/>
    </dgm:pt>
    <dgm:pt modelId="{40AD19B3-D981-48CE-9748-4DACD819742E}" type="pres">
      <dgm:prSet presAssocID="{635A120C-6E6B-4DF2-AEA1-B04A33B3DF80}" presName="rootText" presStyleLbl="node4" presStyleIdx="0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C99B25-8281-4848-813C-70EFC499E53B}" type="pres">
      <dgm:prSet presAssocID="{635A120C-6E6B-4DF2-AEA1-B04A33B3DF80}" presName="rootConnector" presStyleLbl="node4" presStyleIdx="0" presStyleCnt="15"/>
      <dgm:spPr/>
      <dgm:t>
        <a:bodyPr/>
        <a:lstStyle/>
        <a:p>
          <a:endParaRPr lang="en-US"/>
        </a:p>
      </dgm:t>
    </dgm:pt>
    <dgm:pt modelId="{CE498FA6-7797-4F71-ABED-F51F38CBFFAC}" type="pres">
      <dgm:prSet presAssocID="{635A120C-6E6B-4DF2-AEA1-B04A33B3DF80}" presName="hierChild4" presStyleCnt="0"/>
      <dgm:spPr/>
    </dgm:pt>
    <dgm:pt modelId="{55929F69-81C3-4D15-B2CC-1816BEFA37BB}" type="pres">
      <dgm:prSet presAssocID="{635A120C-6E6B-4DF2-AEA1-B04A33B3DF80}" presName="hierChild5" presStyleCnt="0"/>
      <dgm:spPr/>
    </dgm:pt>
    <dgm:pt modelId="{6C181562-C5A4-4E92-8179-165F7E07AD85}" type="pres">
      <dgm:prSet presAssocID="{BC06CC29-663E-4F83-BF6D-57C5BAA48F3A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8BA6FFCA-3714-4BC5-87DE-3D1BA871D1FB}" type="pres">
      <dgm:prSet presAssocID="{1DA74B19-CB95-4E17-A985-C928934A62C7}" presName="hierRoot2" presStyleCnt="0">
        <dgm:presLayoutVars>
          <dgm:hierBranch val="init"/>
        </dgm:presLayoutVars>
      </dgm:prSet>
      <dgm:spPr/>
    </dgm:pt>
    <dgm:pt modelId="{849826A0-4559-444E-838E-987E8324A172}" type="pres">
      <dgm:prSet presAssocID="{1DA74B19-CB95-4E17-A985-C928934A62C7}" presName="rootComposite" presStyleCnt="0"/>
      <dgm:spPr/>
    </dgm:pt>
    <dgm:pt modelId="{A20D2F4B-4502-43B0-A4C7-5848AC576C60}" type="pres">
      <dgm:prSet presAssocID="{1DA74B19-CB95-4E17-A985-C928934A62C7}" presName="rootText" presStyleLbl="node4" presStyleIdx="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64FD3-FC30-45C8-8DF6-8C6E712FDF65}" type="pres">
      <dgm:prSet presAssocID="{1DA74B19-CB95-4E17-A985-C928934A62C7}" presName="rootConnector" presStyleLbl="node4" presStyleIdx="1" presStyleCnt="15"/>
      <dgm:spPr/>
      <dgm:t>
        <a:bodyPr/>
        <a:lstStyle/>
        <a:p>
          <a:endParaRPr lang="en-US"/>
        </a:p>
      </dgm:t>
    </dgm:pt>
    <dgm:pt modelId="{23713D8E-0855-4901-949E-EB99CF8C7472}" type="pres">
      <dgm:prSet presAssocID="{1DA74B19-CB95-4E17-A985-C928934A62C7}" presName="hierChild4" presStyleCnt="0"/>
      <dgm:spPr/>
    </dgm:pt>
    <dgm:pt modelId="{6913864C-3FD4-4F5A-92EB-A9170CA2CC61}" type="pres">
      <dgm:prSet presAssocID="{1DA74B19-CB95-4E17-A985-C928934A62C7}" presName="hierChild5" presStyleCnt="0"/>
      <dgm:spPr/>
    </dgm:pt>
    <dgm:pt modelId="{D75752C2-E8FC-4FC6-A0A5-33FAFE469B74}" type="pres">
      <dgm:prSet presAssocID="{305AACE0-812A-4A30-9E18-22062AD45164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4F0E7944-407E-4046-9149-AFB51A8C751E}" type="pres">
      <dgm:prSet presAssocID="{CACC3405-B223-4EA1-AB60-B7B4C1E448CD}" presName="hierRoot2" presStyleCnt="0">
        <dgm:presLayoutVars>
          <dgm:hierBranch val="init"/>
        </dgm:presLayoutVars>
      </dgm:prSet>
      <dgm:spPr/>
    </dgm:pt>
    <dgm:pt modelId="{4013AF28-3344-4631-B408-1F70D28AE588}" type="pres">
      <dgm:prSet presAssocID="{CACC3405-B223-4EA1-AB60-B7B4C1E448CD}" presName="rootComposite" presStyleCnt="0"/>
      <dgm:spPr/>
    </dgm:pt>
    <dgm:pt modelId="{B7BC9586-85A0-4917-A637-1E35FB54FFB2}" type="pres">
      <dgm:prSet presAssocID="{CACC3405-B223-4EA1-AB60-B7B4C1E448CD}" presName="rootText" presStyleLbl="node4" presStyleIdx="2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2D0501-3B0B-476A-9FD8-8F205744465F}" type="pres">
      <dgm:prSet presAssocID="{CACC3405-B223-4EA1-AB60-B7B4C1E448CD}" presName="rootConnector" presStyleLbl="node4" presStyleIdx="2" presStyleCnt="15"/>
      <dgm:spPr/>
      <dgm:t>
        <a:bodyPr/>
        <a:lstStyle/>
        <a:p>
          <a:endParaRPr lang="en-US"/>
        </a:p>
      </dgm:t>
    </dgm:pt>
    <dgm:pt modelId="{22245AFE-F929-4009-AAE9-C10144B2C697}" type="pres">
      <dgm:prSet presAssocID="{CACC3405-B223-4EA1-AB60-B7B4C1E448CD}" presName="hierChild4" presStyleCnt="0"/>
      <dgm:spPr/>
    </dgm:pt>
    <dgm:pt modelId="{EA5717C9-53A4-448F-A73B-582A172CB275}" type="pres">
      <dgm:prSet presAssocID="{CACC3405-B223-4EA1-AB60-B7B4C1E448CD}" presName="hierChild5" presStyleCnt="0"/>
      <dgm:spPr/>
    </dgm:pt>
    <dgm:pt modelId="{D9EFB4FF-1401-4EC7-90A0-02F011126467}" type="pres">
      <dgm:prSet presAssocID="{93749B92-D597-4543-9692-103D26D8C857}" presName="hierChild5" presStyleCnt="0"/>
      <dgm:spPr/>
    </dgm:pt>
    <dgm:pt modelId="{18333604-A3C6-4D2F-816B-3F4ADE3D667C}" type="pres">
      <dgm:prSet presAssocID="{E7A7131F-4B9A-46D2-A418-F5134870CEEB}" presName="Name37" presStyleLbl="parChTrans1D3" presStyleIdx="1" presStyleCnt="6"/>
      <dgm:spPr/>
      <dgm:t>
        <a:bodyPr/>
        <a:lstStyle/>
        <a:p>
          <a:endParaRPr lang="en-US"/>
        </a:p>
      </dgm:t>
    </dgm:pt>
    <dgm:pt modelId="{BF92253C-084A-45C1-893F-A24F45229D27}" type="pres">
      <dgm:prSet presAssocID="{C56038D4-05C6-4F26-A927-3BB27F34B07E}" presName="hierRoot2" presStyleCnt="0">
        <dgm:presLayoutVars>
          <dgm:hierBranch val="init"/>
        </dgm:presLayoutVars>
      </dgm:prSet>
      <dgm:spPr/>
    </dgm:pt>
    <dgm:pt modelId="{8963C087-9BCB-4863-BDE1-0F1350953124}" type="pres">
      <dgm:prSet presAssocID="{C56038D4-05C6-4F26-A927-3BB27F34B07E}" presName="rootComposite" presStyleCnt="0"/>
      <dgm:spPr/>
    </dgm:pt>
    <dgm:pt modelId="{C3045DF9-BDF2-48DE-946D-60514472856A}" type="pres">
      <dgm:prSet presAssocID="{C56038D4-05C6-4F26-A927-3BB27F34B07E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722EB3-2D96-4749-8AE6-3C526BEC74A7}" type="pres">
      <dgm:prSet presAssocID="{C56038D4-05C6-4F26-A927-3BB27F34B07E}" presName="rootConnector" presStyleLbl="node3" presStyleIdx="1" presStyleCnt="6"/>
      <dgm:spPr/>
      <dgm:t>
        <a:bodyPr/>
        <a:lstStyle/>
        <a:p>
          <a:endParaRPr lang="en-US"/>
        </a:p>
      </dgm:t>
    </dgm:pt>
    <dgm:pt modelId="{AFA92467-D3D8-402C-8FF1-DF003566B212}" type="pres">
      <dgm:prSet presAssocID="{C56038D4-05C6-4F26-A927-3BB27F34B07E}" presName="hierChild4" presStyleCnt="0"/>
      <dgm:spPr/>
    </dgm:pt>
    <dgm:pt modelId="{CFE4CE42-96ED-403E-9781-33C8251AB9E5}" type="pres">
      <dgm:prSet presAssocID="{20B1A0F9-48D8-4BBC-A945-C35A55BBA35E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82BDF26C-D8B9-4EEB-AE54-C76F13D87C31}" type="pres">
      <dgm:prSet presAssocID="{9532E3B1-670F-41AE-88FE-058B506F9F47}" presName="hierRoot2" presStyleCnt="0">
        <dgm:presLayoutVars>
          <dgm:hierBranch val="init"/>
        </dgm:presLayoutVars>
      </dgm:prSet>
      <dgm:spPr/>
    </dgm:pt>
    <dgm:pt modelId="{A76E4DE9-D78E-4C58-A0B6-EECEA5809CF9}" type="pres">
      <dgm:prSet presAssocID="{9532E3B1-670F-41AE-88FE-058B506F9F47}" presName="rootComposite" presStyleCnt="0"/>
      <dgm:spPr/>
    </dgm:pt>
    <dgm:pt modelId="{0E0520AE-589A-42E4-BA25-0DCACB3E36EB}" type="pres">
      <dgm:prSet presAssocID="{9532E3B1-670F-41AE-88FE-058B506F9F47}" presName="rootText" presStyleLbl="node4" presStyleIdx="3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A8B898-2C3A-4A3A-BB15-45E5454CA310}" type="pres">
      <dgm:prSet presAssocID="{9532E3B1-670F-41AE-88FE-058B506F9F47}" presName="rootConnector" presStyleLbl="node4" presStyleIdx="3" presStyleCnt="15"/>
      <dgm:spPr/>
      <dgm:t>
        <a:bodyPr/>
        <a:lstStyle/>
        <a:p>
          <a:endParaRPr lang="en-US"/>
        </a:p>
      </dgm:t>
    </dgm:pt>
    <dgm:pt modelId="{D4DA2845-1039-4E25-B694-760D07E14E56}" type="pres">
      <dgm:prSet presAssocID="{9532E3B1-670F-41AE-88FE-058B506F9F47}" presName="hierChild4" presStyleCnt="0"/>
      <dgm:spPr/>
    </dgm:pt>
    <dgm:pt modelId="{5EE580BC-E67A-4D99-932F-447667293CE9}" type="pres">
      <dgm:prSet presAssocID="{9532E3B1-670F-41AE-88FE-058B506F9F47}" presName="hierChild5" presStyleCnt="0"/>
      <dgm:spPr/>
    </dgm:pt>
    <dgm:pt modelId="{FBEC9A19-A2BA-46F8-B8F4-773FDD8D6567}" type="pres">
      <dgm:prSet presAssocID="{506337D2-BB20-4456-B858-270CF981552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A9F88D8B-D1EE-42CD-A771-FDF64037388C}" type="pres">
      <dgm:prSet presAssocID="{06AD6F19-E009-4F6E-B75B-334D1E0429A4}" presName="hierRoot2" presStyleCnt="0">
        <dgm:presLayoutVars>
          <dgm:hierBranch val="init"/>
        </dgm:presLayoutVars>
      </dgm:prSet>
      <dgm:spPr/>
    </dgm:pt>
    <dgm:pt modelId="{65562ABD-CD7D-41EA-B4AE-2CEB907F0C92}" type="pres">
      <dgm:prSet presAssocID="{06AD6F19-E009-4F6E-B75B-334D1E0429A4}" presName="rootComposite" presStyleCnt="0"/>
      <dgm:spPr/>
    </dgm:pt>
    <dgm:pt modelId="{28412F81-70DF-4996-9700-D6F18AFDDE22}" type="pres">
      <dgm:prSet presAssocID="{06AD6F19-E009-4F6E-B75B-334D1E0429A4}" presName="rootText" presStyleLbl="node4" presStyleIdx="4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76ADE1-3833-48CF-AF63-50DE250A0A6A}" type="pres">
      <dgm:prSet presAssocID="{06AD6F19-E009-4F6E-B75B-334D1E0429A4}" presName="rootConnector" presStyleLbl="node4" presStyleIdx="4" presStyleCnt="15"/>
      <dgm:spPr/>
      <dgm:t>
        <a:bodyPr/>
        <a:lstStyle/>
        <a:p>
          <a:endParaRPr lang="en-US"/>
        </a:p>
      </dgm:t>
    </dgm:pt>
    <dgm:pt modelId="{9994E284-6F4C-4544-A3AF-BF4D851168FD}" type="pres">
      <dgm:prSet presAssocID="{06AD6F19-E009-4F6E-B75B-334D1E0429A4}" presName="hierChild4" presStyleCnt="0"/>
      <dgm:spPr/>
    </dgm:pt>
    <dgm:pt modelId="{20AA163A-A5CB-4A9B-8287-39CF6B5F4A4D}" type="pres">
      <dgm:prSet presAssocID="{06AD6F19-E009-4F6E-B75B-334D1E0429A4}" presName="hierChild5" presStyleCnt="0"/>
      <dgm:spPr/>
    </dgm:pt>
    <dgm:pt modelId="{B587980F-B4B5-4D2E-9A71-5D9F1FE3C710}" type="pres">
      <dgm:prSet presAssocID="{C56038D4-05C6-4F26-A927-3BB27F34B07E}" presName="hierChild5" presStyleCnt="0"/>
      <dgm:spPr/>
    </dgm:pt>
    <dgm:pt modelId="{3EE4229E-C275-4B71-8925-CBE98E816E93}" type="pres">
      <dgm:prSet presAssocID="{5CBB41FE-A686-44ED-9269-AB192D380581}" presName="hierChild5" presStyleCnt="0"/>
      <dgm:spPr/>
    </dgm:pt>
    <dgm:pt modelId="{04F35371-1410-491C-B9E8-35E90FFF7367}" type="pres">
      <dgm:prSet presAssocID="{0D52A2A1-B41A-421A-9FBD-0E2D20AB7E33}" presName="Name37" presStyleLbl="parChTrans1D2" presStyleIdx="1" presStyleCnt="3"/>
      <dgm:spPr/>
      <dgm:t>
        <a:bodyPr/>
        <a:lstStyle/>
        <a:p>
          <a:endParaRPr lang="en-US"/>
        </a:p>
      </dgm:t>
    </dgm:pt>
    <dgm:pt modelId="{BA580096-CEB8-48D9-93E3-30A4445249E3}" type="pres">
      <dgm:prSet presAssocID="{AD1B8BFC-09BE-47DF-9AC0-64F3F440EE79}" presName="hierRoot2" presStyleCnt="0">
        <dgm:presLayoutVars>
          <dgm:hierBranch val="init"/>
        </dgm:presLayoutVars>
      </dgm:prSet>
      <dgm:spPr/>
    </dgm:pt>
    <dgm:pt modelId="{333E28E4-52E7-481C-A132-6421D58AEB39}" type="pres">
      <dgm:prSet presAssocID="{AD1B8BFC-09BE-47DF-9AC0-64F3F440EE79}" presName="rootComposite" presStyleCnt="0"/>
      <dgm:spPr/>
    </dgm:pt>
    <dgm:pt modelId="{96670542-DC76-4A9B-9C45-936D88AB52B1}" type="pres">
      <dgm:prSet presAssocID="{AD1B8BFC-09BE-47DF-9AC0-64F3F440EE79}" presName="rootText" presStyleLbl="node2" presStyleIdx="1" presStyleCnt="3" custScaleX="15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666DC9-0C0D-4329-AE7A-132E78B28BDC}" type="pres">
      <dgm:prSet presAssocID="{AD1B8BFC-09BE-47DF-9AC0-64F3F440EE79}" presName="rootConnector" presStyleLbl="node2" presStyleIdx="1" presStyleCnt="3"/>
      <dgm:spPr/>
      <dgm:t>
        <a:bodyPr/>
        <a:lstStyle/>
        <a:p>
          <a:endParaRPr lang="en-US"/>
        </a:p>
      </dgm:t>
    </dgm:pt>
    <dgm:pt modelId="{7A20DC02-7A6E-43AF-84A7-B2D58DD0C51B}" type="pres">
      <dgm:prSet presAssocID="{AD1B8BFC-09BE-47DF-9AC0-64F3F440EE79}" presName="hierChild4" presStyleCnt="0"/>
      <dgm:spPr/>
    </dgm:pt>
    <dgm:pt modelId="{59A6C3FE-454D-4217-9320-1F2AB278B185}" type="pres">
      <dgm:prSet presAssocID="{08553379-CD88-4A30-94C5-2A8090F6CC68}" presName="Name37" presStyleLbl="parChTrans1D3" presStyleIdx="2" presStyleCnt="6"/>
      <dgm:spPr/>
      <dgm:t>
        <a:bodyPr/>
        <a:lstStyle/>
        <a:p>
          <a:endParaRPr lang="en-US"/>
        </a:p>
      </dgm:t>
    </dgm:pt>
    <dgm:pt modelId="{8B81A049-AF39-4ED7-882F-BD7AD8A94E99}" type="pres">
      <dgm:prSet presAssocID="{CD0E71F0-F45B-468C-A86C-E707F67A6B37}" presName="hierRoot2" presStyleCnt="0">
        <dgm:presLayoutVars>
          <dgm:hierBranch val="init"/>
        </dgm:presLayoutVars>
      </dgm:prSet>
      <dgm:spPr/>
    </dgm:pt>
    <dgm:pt modelId="{D79D873B-EA76-4780-8A9B-41045F140ADE}" type="pres">
      <dgm:prSet presAssocID="{CD0E71F0-F45B-468C-A86C-E707F67A6B37}" presName="rootComposite" presStyleCnt="0"/>
      <dgm:spPr/>
    </dgm:pt>
    <dgm:pt modelId="{DA71271E-5603-4756-82CA-C3C7FB7E40B9}" type="pres">
      <dgm:prSet presAssocID="{CD0E71F0-F45B-468C-A86C-E707F67A6B37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14CAAA-B144-4FCA-96AA-00F4A1019373}" type="pres">
      <dgm:prSet presAssocID="{CD0E71F0-F45B-468C-A86C-E707F67A6B37}" presName="rootConnector" presStyleLbl="node3" presStyleIdx="2" presStyleCnt="6"/>
      <dgm:spPr/>
      <dgm:t>
        <a:bodyPr/>
        <a:lstStyle/>
        <a:p>
          <a:endParaRPr lang="en-US"/>
        </a:p>
      </dgm:t>
    </dgm:pt>
    <dgm:pt modelId="{B6269091-CB3B-4205-93C8-DC431E0CCBDC}" type="pres">
      <dgm:prSet presAssocID="{CD0E71F0-F45B-468C-A86C-E707F67A6B37}" presName="hierChild4" presStyleCnt="0"/>
      <dgm:spPr/>
    </dgm:pt>
    <dgm:pt modelId="{054D5994-D3C4-497E-8EDB-7AFBA1F2E641}" type="pres">
      <dgm:prSet presAssocID="{12C57891-2629-41A1-8668-0C7F917E7BBF}" presName="Name37" presStyleLbl="parChTrans1D4" presStyleIdx="5" presStyleCnt="15"/>
      <dgm:spPr/>
      <dgm:t>
        <a:bodyPr/>
        <a:lstStyle/>
        <a:p>
          <a:endParaRPr lang="en-US"/>
        </a:p>
      </dgm:t>
    </dgm:pt>
    <dgm:pt modelId="{0B7EBA85-AB5D-40E5-8C4B-29DDA50A203D}" type="pres">
      <dgm:prSet presAssocID="{57823A88-A77D-41BE-909A-48B03D60971C}" presName="hierRoot2" presStyleCnt="0">
        <dgm:presLayoutVars>
          <dgm:hierBranch val="init"/>
        </dgm:presLayoutVars>
      </dgm:prSet>
      <dgm:spPr/>
    </dgm:pt>
    <dgm:pt modelId="{C4C91994-1076-4565-81A9-9C04AE79BE5E}" type="pres">
      <dgm:prSet presAssocID="{57823A88-A77D-41BE-909A-48B03D60971C}" presName="rootComposite" presStyleCnt="0"/>
      <dgm:spPr/>
    </dgm:pt>
    <dgm:pt modelId="{A9AB57C6-87BD-4AE4-B485-14D62D91590B}" type="pres">
      <dgm:prSet presAssocID="{57823A88-A77D-41BE-909A-48B03D60971C}" presName="rootText" presStyleLbl="node4" presStyleIdx="5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399C72-7CF9-47C0-B9EA-AC52EB1149DE}" type="pres">
      <dgm:prSet presAssocID="{57823A88-A77D-41BE-909A-48B03D60971C}" presName="rootConnector" presStyleLbl="node4" presStyleIdx="5" presStyleCnt="15"/>
      <dgm:spPr/>
      <dgm:t>
        <a:bodyPr/>
        <a:lstStyle/>
        <a:p>
          <a:endParaRPr lang="en-US"/>
        </a:p>
      </dgm:t>
    </dgm:pt>
    <dgm:pt modelId="{5AC41F1C-CF50-4AE6-A817-D1F30555B7C2}" type="pres">
      <dgm:prSet presAssocID="{57823A88-A77D-41BE-909A-48B03D60971C}" presName="hierChild4" presStyleCnt="0"/>
      <dgm:spPr/>
    </dgm:pt>
    <dgm:pt modelId="{C9C13308-0466-4DBD-833B-0B8FBB94BC4E}" type="pres">
      <dgm:prSet presAssocID="{57823A88-A77D-41BE-909A-48B03D60971C}" presName="hierChild5" presStyleCnt="0"/>
      <dgm:spPr/>
    </dgm:pt>
    <dgm:pt modelId="{253149D4-0B1C-4588-9BA9-B9BCC90817D7}" type="pres">
      <dgm:prSet presAssocID="{CD0E71F0-F45B-468C-A86C-E707F67A6B37}" presName="hierChild5" presStyleCnt="0"/>
      <dgm:spPr/>
    </dgm:pt>
    <dgm:pt modelId="{E096ACDE-095C-45AB-8487-A54DDEC8B082}" type="pres">
      <dgm:prSet presAssocID="{C5ABFC6B-A545-4CDE-9BD5-3334930C34D2}" presName="Name37" presStyleLbl="parChTrans1D3" presStyleIdx="3" presStyleCnt="6"/>
      <dgm:spPr/>
      <dgm:t>
        <a:bodyPr/>
        <a:lstStyle/>
        <a:p>
          <a:endParaRPr lang="en-US"/>
        </a:p>
      </dgm:t>
    </dgm:pt>
    <dgm:pt modelId="{063EC65B-3DF4-41E8-8AFC-0B298FBA82E4}" type="pres">
      <dgm:prSet presAssocID="{F0372B5F-C913-4CEE-98C0-83500EBFF5CD}" presName="hierRoot2" presStyleCnt="0">
        <dgm:presLayoutVars>
          <dgm:hierBranch val="init"/>
        </dgm:presLayoutVars>
      </dgm:prSet>
      <dgm:spPr/>
    </dgm:pt>
    <dgm:pt modelId="{3D923BB9-3DAF-4E3D-AC2B-7BE35B26A6BA}" type="pres">
      <dgm:prSet presAssocID="{F0372B5F-C913-4CEE-98C0-83500EBFF5CD}" presName="rootComposite" presStyleCnt="0"/>
      <dgm:spPr/>
    </dgm:pt>
    <dgm:pt modelId="{F00402C7-3160-4B99-923C-71C525B06A6A}" type="pres">
      <dgm:prSet presAssocID="{F0372B5F-C913-4CEE-98C0-83500EBFF5CD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3E96C2-1197-475D-BB1E-4CCB4F34A192}" type="pres">
      <dgm:prSet presAssocID="{F0372B5F-C913-4CEE-98C0-83500EBFF5CD}" presName="rootConnector" presStyleLbl="node3" presStyleIdx="3" presStyleCnt="6"/>
      <dgm:spPr/>
      <dgm:t>
        <a:bodyPr/>
        <a:lstStyle/>
        <a:p>
          <a:endParaRPr lang="en-US"/>
        </a:p>
      </dgm:t>
    </dgm:pt>
    <dgm:pt modelId="{3BEA6FB5-FDC6-4844-A0D3-1DAE759F7C39}" type="pres">
      <dgm:prSet presAssocID="{F0372B5F-C913-4CEE-98C0-83500EBFF5CD}" presName="hierChild4" presStyleCnt="0"/>
      <dgm:spPr/>
    </dgm:pt>
    <dgm:pt modelId="{1F8A0D92-A50C-4977-B2EF-5BA458695D80}" type="pres">
      <dgm:prSet presAssocID="{2A20058F-640F-46CB-A527-92E2369ED378}" presName="Name37" presStyleLbl="parChTrans1D4" presStyleIdx="6" presStyleCnt="15"/>
      <dgm:spPr/>
      <dgm:t>
        <a:bodyPr/>
        <a:lstStyle/>
        <a:p>
          <a:endParaRPr lang="en-US"/>
        </a:p>
      </dgm:t>
    </dgm:pt>
    <dgm:pt modelId="{41B66AF6-5CBF-420E-81DC-767BD0CB8E44}" type="pres">
      <dgm:prSet presAssocID="{B873FF27-F699-49AB-9143-93F7002358D1}" presName="hierRoot2" presStyleCnt="0">
        <dgm:presLayoutVars>
          <dgm:hierBranch val="init"/>
        </dgm:presLayoutVars>
      </dgm:prSet>
      <dgm:spPr/>
    </dgm:pt>
    <dgm:pt modelId="{44855D9C-0EFD-445D-885E-764C8564A68E}" type="pres">
      <dgm:prSet presAssocID="{B873FF27-F699-49AB-9143-93F7002358D1}" presName="rootComposite" presStyleCnt="0"/>
      <dgm:spPr/>
    </dgm:pt>
    <dgm:pt modelId="{F97C34C1-4B20-42B7-8D76-BA8BE4896AE8}" type="pres">
      <dgm:prSet presAssocID="{B873FF27-F699-49AB-9143-93F7002358D1}" presName="rootText" presStyleLbl="node4" presStyleIdx="6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BE313-F60C-4E20-ACD4-2C8A309B71FB}" type="pres">
      <dgm:prSet presAssocID="{B873FF27-F699-49AB-9143-93F7002358D1}" presName="rootConnector" presStyleLbl="node4" presStyleIdx="6" presStyleCnt="15"/>
      <dgm:spPr/>
      <dgm:t>
        <a:bodyPr/>
        <a:lstStyle/>
        <a:p>
          <a:endParaRPr lang="en-US"/>
        </a:p>
      </dgm:t>
    </dgm:pt>
    <dgm:pt modelId="{A24E007F-288E-4108-879B-694405D6E1AB}" type="pres">
      <dgm:prSet presAssocID="{B873FF27-F699-49AB-9143-93F7002358D1}" presName="hierChild4" presStyleCnt="0"/>
      <dgm:spPr/>
    </dgm:pt>
    <dgm:pt modelId="{A55839AA-9AC8-459A-AF2E-0C3C96A1A728}" type="pres">
      <dgm:prSet presAssocID="{B873FF27-F699-49AB-9143-93F7002358D1}" presName="hierChild5" presStyleCnt="0"/>
      <dgm:spPr/>
    </dgm:pt>
    <dgm:pt modelId="{FF6A8E65-0311-4C8E-896F-A68C95436E40}" type="pres">
      <dgm:prSet presAssocID="{BADEF93A-5207-4E25-9689-CEFEBA184520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7B959339-C3B0-4953-9989-A7BB61BFDB94}" type="pres">
      <dgm:prSet presAssocID="{CC0531D4-01F7-4478-9FB2-711900C8F68E}" presName="hierRoot2" presStyleCnt="0">
        <dgm:presLayoutVars>
          <dgm:hierBranch val="init"/>
        </dgm:presLayoutVars>
      </dgm:prSet>
      <dgm:spPr/>
    </dgm:pt>
    <dgm:pt modelId="{0B1885A5-38E6-4949-9396-3AE13BFFEA17}" type="pres">
      <dgm:prSet presAssocID="{CC0531D4-01F7-4478-9FB2-711900C8F68E}" presName="rootComposite" presStyleCnt="0"/>
      <dgm:spPr/>
    </dgm:pt>
    <dgm:pt modelId="{E0CCB7CA-2BD1-4C8A-B746-E584DCBAFEE7}" type="pres">
      <dgm:prSet presAssocID="{CC0531D4-01F7-4478-9FB2-711900C8F68E}" presName="rootText" presStyleLbl="node4" presStyleIdx="7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AF114-3293-4D65-B00D-1E1F94AE0940}" type="pres">
      <dgm:prSet presAssocID="{CC0531D4-01F7-4478-9FB2-711900C8F68E}" presName="rootConnector" presStyleLbl="node4" presStyleIdx="7" presStyleCnt="15"/>
      <dgm:spPr/>
      <dgm:t>
        <a:bodyPr/>
        <a:lstStyle/>
        <a:p>
          <a:endParaRPr lang="en-US"/>
        </a:p>
      </dgm:t>
    </dgm:pt>
    <dgm:pt modelId="{E75D1A70-E034-4772-A5D6-FD8F702132D2}" type="pres">
      <dgm:prSet presAssocID="{CC0531D4-01F7-4478-9FB2-711900C8F68E}" presName="hierChild4" presStyleCnt="0"/>
      <dgm:spPr/>
    </dgm:pt>
    <dgm:pt modelId="{488D58E9-C138-4CB6-BC61-5D433C9F12FF}" type="pres">
      <dgm:prSet presAssocID="{CC0531D4-01F7-4478-9FB2-711900C8F68E}" presName="hierChild5" presStyleCnt="0"/>
      <dgm:spPr/>
    </dgm:pt>
    <dgm:pt modelId="{674A9A8A-EE0E-42F3-85EE-DAE49880FA8A}" type="pres">
      <dgm:prSet presAssocID="{7EB7B48F-A815-4655-8C5B-85AE4353D5C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010206DF-B0CE-454F-87C5-2953B2B599E0}" type="pres">
      <dgm:prSet presAssocID="{ECF39A6E-9F0C-48AB-A91B-E78277B66080}" presName="hierRoot2" presStyleCnt="0">
        <dgm:presLayoutVars>
          <dgm:hierBranch val="init"/>
        </dgm:presLayoutVars>
      </dgm:prSet>
      <dgm:spPr/>
    </dgm:pt>
    <dgm:pt modelId="{95DED63D-57CD-41EE-B6FF-DF9B248DB979}" type="pres">
      <dgm:prSet presAssocID="{ECF39A6E-9F0C-48AB-A91B-E78277B66080}" presName="rootComposite" presStyleCnt="0"/>
      <dgm:spPr/>
    </dgm:pt>
    <dgm:pt modelId="{96C20C3C-F2B9-4F36-AA37-CC476BADCC09}" type="pres">
      <dgm:prSet presAssocID="{ECF39A6E-9F0C-48AB-A91B-E78277B66080}" presName="rootText" presStyleLbl="node4" presStyleIdx="8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4E2FB3-B27D-4C80-B124-5E642D9643C3}" type="pres">
      <dgm:prSet presAssocID="{ECF39A6E-9F0C-48AB-A91B-E78277B66080}" presName="rootConnector" presStyleLbl="node4" presStyleIdx="8" presStyleCnt="15"/>
      <dgm:spPr/>
      <dgm:t>
        <a:bodyPr/>
        <a:lstStyle/>
        <a:p>
          <a:endParaRPr lang="en-US"/>
        </a:p>
      </dgm:t>
    </dgm:pt>
    <dgm:pt modelId="{7BBC7609-B69A-4B2E-A6E3-DC76385B75BC}" type="pres">
      <dgm:prSet presAssocID="{ECF39A6E-9F0C-48AB-A91B-E78277B66080}" presName="hierChild4" presStyleCnt="0"/>
      <dgm:spPr/>
    </dgm:pt>
    <dgm:pt modelId="{D410383A-4045-400A-8EA9-D0A992604D8E}" type="pres">
      <dgm:prSet presAssocID="{ECF39A6E-9F0C-48AB-A91B-E78277B66080}" presName="hierChild5" presStyleCnt="0"/>
      <dgm:spPr/>
    </dgm:pt>
    <dgm:pt modelId="{59C28C3D-FC64-4443-9D5F-0C85CF850707}" type="pres">
      <dgm:prSet presAssocID="{4B1F1CB9-4279-4AB7-8C86-9FB98836963F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3C203D56-A6D2-48C0-B1F3-E7456470A128}" type="pres">
      <dgm:prSet presAssocID="{D183AA9C-31E8-4890-ABCB-06BAFE4AB54F}" presName="hierRoot2" presStyleCnt="0">
        <dgm:presLayoutVars>
          <dgm:hierBranch val="init"/>
        </dgm:presLayoutVars>
      </dgm:prSet>
      <dgm:spPr/>
    </dgm:pt>
    <dgm:pt modelId="{C4FE2918-6BE1-4960-82F0-17DDE10BA5C0}" type="pres">
      <dgm:prSet presAssocID="{D183AA9C-31E8-4890-ABCB-06BAFE4AB54F}" presName="rootComposite" presStyleCnt="0"/>
      <dgm:spPr/>
    </dgm:pt>
    <dgm:pt modelId="{E769E123-2657-454F-8FD8-FC09E6A1C8B9}" type="pres">
      <dgm:prSet presAssocID="{D183AA9C-31E8-4890-ABCB-06BAFE4AB54F}" presName="rootText" presStyleLbl="node4" presStyleIdx="9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6ECFB3-624D-4858-8AD0-AA8BC3E54BDA}" type="pres">
      <dgm:prSet presAssocID="{D183AA9C-31E8-4890-ABCB-06BAFE4AB54F}" presName="rootConnector" presStyleLbl="node4" presStyleIdx="9" presStyleCnt="15"/>
      <dgm:spPr/>
      <dgm:t>
        <a:bodyPr/>
        <a:lstStyle/>
        <a:p>
          <a:endParaRPr lang="en-US"/>
        </a:p>
      </dgm:t>
    </dgm:pt>
    <dgm:pt modelId="{A5F87473-2CEF-427E-AACD-6AB0ECF748C7}" type="pres">
      <dgm:prSet presAssocID="{D183AA9C-31E8-4890-ABCB-06BAFE4AB54F}" presName="hierChild4" presStyleCnt="0"/>
      <dgm:spPr/>
    </dgm:pt>
    <dgm:pt modelId="{5D15124F-B674-4D24-9D09-E522A415856C}" type="pres">
      <dgm:prSet presAssocID="{D183AA9C-31E8-4890-ABCB-06BAFE4AB54F}" presName="hierChild5" presStyleCnt="0"/>
      <dgm:spPr/>
    </dgm:pt>
    <dgm:pt modelId="{98EAAE8E-9580-46ED-8562-FD6B94E28D13}" type="pres">
      <dgm:prSet presAssocID="{F0372B5F-C913-4CEE-98C0-83500EBFF5CD}" presName="hierChild5" presStyleCnt="0"/>
      <dgm:spPr/>
    </dgm:pt>
    <dgm:pt modelId="{AD74F12A-74FA-4CF2-B3D9-04582E0885C0}" type="pres">
      <dgm:prSet presAssocID="{AD1B8BFC-09BE-47DF-9AC0-64F3F440EE79}" presName="hierChild5" presStyleCnt="0"/>
      <dgm:spPr/>
    </dgm:pt>
    <dgm:pt modelId="{C6116EE5-A534-43C0-AD30-BA1EBC8D786E}" type="pres">
      <dgm:prSet presAssocID="{2AB8E89A-CC87-415C-B2EB-4D9ED8F2403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F636699-2556-44D1-8375-391641787296}" type="pres">
      <dgm:prSet presAssocID="{78B44656-9642-4CD6-91D8-5D6320CAFD62}" presName="hierRoot2" presStyleCnt="0">
        <dgm:presLayoutVars>
          <dgm:hierBranch val="init"/>
        </dgm:presLayoutVars>
      </dgm:prSet>
      <dgm:spPr/>
    </dgm:pt>
    <dgm:pt modelId="{7DA3C35B-0C76-426A-BE6B-702F9A0D69C1}" type="pres">
      <dgm:prSet presAssocID="{78B44656-9642-4CD6-91D8-5D6320CAFD62}" presName="rootComposite" presStyleCnt="0"/>
      <dgm:spPr/>
    </dgm:pt>
    <dgm:pt modelId="{22205E26-0473-4899-AF15-2751AF202FCD}" type="pres">
      <dgm:prSet presAssocID="{78B44656-9642-4CD6-91D8-5D6320CAFD62}" presName="rootText" presStyleLbl="node2" presStyleIdx="2" presStyleCnt="3" custScaleX="15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62A43C-BEEC-455D-A041-C5B66866E444}" type="pres">
      <dgm:prSet presAssocID="{78B44656-9642-4CD6-91D8-5D6320CAFD62}" presName="rootConnector" presStyleLbl="node2" presStyleIdx="2" presStyleCnt="3"/>
      <dgm:spPr/>
      <dgm:t>
        <a:bodyPr/>
        <a:lstStyle/>
        <a:p>
          <a:endParaRPr lang="en-US"/>
        </a:p>
      </dgm:t>
    </dgm:pt>
    <dgm:pt modelId="{C1A906DB-C0BE-4C5E-9BAA-FF7CE0211A61}" type="pres">
      <dgm:prSet presAssocID="{78B44656-9642-4CD6-91D8-5D6320CAFD62}" presName="hierChild4" presStyleCnt="0"/>
      <dgm:spPr/>
    </dgm:pt>
    <dgm:pt modelId="{FEC691ED-D599-480D-8369-DFE4B5F3C3E1}" type="pres">
      <dgm:prSet presAssocID="{955CAABF-0B2C-4AFD-803F-429DEDAE3825}" presName="Name37" presStyleLbl="parChTrans1D3" presStyleIdx="4" presStyleCnt="6"/>
      <dgm:spPr/>
      <dgm:t>
        <a:bodyPr/>
        <a:lstStyle/>
        <a:p>
          <a:endParaRPr lang="en-US"/>
        </a:p>
      </dgm:t>
    </dgm:pt>
    <dgm:pt modelId="{EB20DF54-6509-4449-B0AA-65AB45525B4A}" type="pres">
      <dgm:prSet presAssocID="{FC15630F-9E76-4B99-B568-A085920AE305}" presName="hierRoot2" presStyleCnt="0">
        <dgm:presLayoutVars>
          <dgm:hierBranch val="init"/>
        </dgm:presLayoutVars>
      </dgm:prSet>
      <dgm:spPr/>
    </dgm:pt>
    <dgm:pt modelId="{F919E51F-A1B4-4B13-8672-8A2852098125}" type="pres">
      <dgm:prSet presAssocID="{FC15630F-9E76-4B99-B568-A085920AE305}" presName="rootComposite" presStyleCnt="0"/>
      <dgm:spPr/>
    </dgm:pt>
    <dgm:pt modelId="{288144B7-469B-4CB3-90E7-61AB4C50F457}" type="pres">
      <dgm:prSet presAssocID="{FC15630F-9E76-4B99-B568-A085920AE305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E02045-C0D9-4EF7-9B81-386D9F0B7DC2}" type="pres">
      <dgm:prSet presAssocID="{FC15630F-9E76-4B99-B568-A085920AE305}" presName="rootConnector" presStyleLbl="node3" presStyleIdx="4" presStyleCnt="6"/>
      <dgm:spPr/>
      <dgm:t>
        <a:bodyPr/>
        <a:lstStyle/>
        <a:p>
          <a:endParaRPr lang="en-US"/>
        </a:p>
      </dgm:t>
    </dgm:pt>
    <dgm:pt modelId="{783F9FDD-DB2D-4267-918A-4567427A0104}" type="pres">
      <dgm:prSet presAssocID="{FC15630F-9E76-4B99-B568-A085920AE305}" presName="hierChild4" presStyleCnt="0"/>
      <dgm:spPr/>
    </dgm:pt>
    <dgm:pt modelId="{D741E083-3A26-47BA-9104-44FE19FF1749}" type="pres">
      <dgm:prSet presAssocID="{FB6EBA5A-FDC4-458A-A9B1-7F96B002A42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72AB079-6B84-4540-8B24-A5418364EA60}" type="pres">
      <dgm:prSet presAssocID="{CC88AFF7-3A83-42FB-AB46-A39A6399FD08}" presName="hierRoot2" presStyleCnt="0">
        <dgm:presLayoutVars>
          <dgm:hierBranch val="init"/>
        </dgm:presLayoutVars>
      </dgm:prSet>
      <dgm:spPr/>
    </dgm:pt>
    <dgm:pt modelId="{4E847802-6E02-4C0B-9230-1E8A8F5DF42F}" type="pres">
      <dgm:prSet presAssocID="{CC88AFF7-3A83-42FB-AB46-A39A6399FD08}" presName="rootComposite" presStyleCnt="0"/>
      <dgm:spPr/>
    </dgm:pt>
    <dgm:pt modelId="{B10709C6-D313-4270-A3FA-66FF229A56AE}" type="pres">
      <dgm:prSet presAssocID="{CC88AFF7-3A83-42FB-AB46-A39A6399FD08}" presName="rootText" presStyleLbl="node4" presStyleIdx="10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5BA3EE-B948-4B85-ACF8-D2A37A1D4DB8}" type="pres">
      <dgm:prSet presAssocID="{CC88AFF7-3A83-42FB-AB46-A39A6399FD08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A1AD2C89-2FF4-42D6-8634-A0D2DA831295}" type="pres">
      <dgm:prSet presAssocID="{CC88AFF7-3A83-42FB-AB46-A39A6399FD08}" presName="hierChild4" presStyleCnt="0"/>
      <dgm:spPr/>
    </dgm:pt>
    <dgm:pt modelId="{F0867588-6828-4671-88A0-243107C2FB1B}" type="pres">
      <dgm:prSet presAssocID="{CC88AFF7-3A83-42FB-AB46-A39A6399FD08}" presName="hierChild5" presStyleCnt="0"/>
      <dgm:spPr/>
    </dgm:pt>
    <dgm:pt modelId="{5800F3CA-9758-4DA2-A7EB-52D91389D8DB}" type="pres">
      <dgm:prSet presAssocID="{17DE529F-094C-4E89-B157-124FCADA0E27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66087B64-3762-404D-BC2B-84815071B846}" type="pres">
      <dgm:prSet presAssocID="{A9E2AAF9-9981-4BE8-A541-2FF53CB0BB8C}" presName="hierRoot2" presStyleCnt="0">
        <dgm:presLayoutVars>
          <dgm:hierBranch val="init"/>
        </dgm:presLayoutVars>
      </dgm:prSet>
      <dgm:spPr/>
    </dgm:pt>
    <dgm:pt modelId="{FB64A474-6888-4B93-8BC1-22F4E834D46C}" type="pres">
      <dgm:prSet presAssocID="{A9E2AAF9-9981-4BE8-A541-2FF53CB0BB8C}" presName="rootComposite" presStyleCnt="0"/>
      <dgm:spPr/>
    </dgm:pt>
    <dgm:pt modelId="{418CD3FE-F7A4-4856-9916-147B269D23E1}" type="pres">
      <dgm:prSet presAssocID="{A9E2AAF9-9981-4BE8-A541-2FF53CB0BB8C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9B2BF6-A30C-422A-A67D-64109E158F24}" type="pres">
      <dgm:prSet presAssocID="{A9E2AAF9-9981-4BE8-A541-2FF53CB0BB8C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C5AFFD9-37BF-41D0-92F1-9E81AE623EFF}" type="pres">
      <dgm:prSet presAssocID="{A9E2AAF9-9981-4BE8-A541-2FF53CB0BB8C}" presName="hierChild4" presStyleCnt="0"/>
      <dgm:spPr/>
    </dgm:pt>
    <dgm:pt modelId="{4A08529F-ABAB-4827-B304-AC3C1D3C9ECC}" type="pres">
      <dgm:prSet presAssocID="{A9E2AAF9-9981-4BE8-A541-2FF53CB0BB8C}" presName="hierChild5" presStyleCnt="0"/>
      <dgm:spPr/>
    </dgm:pt>
    <dgm:pt modelId="{D6991732-02D8-422E-BECA-E0C891D60C7F}" type="pres">
      <dgm:prSet presAssocID="{3AEB235F-B358-4E20-B372-E780406BCEEE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84C57FC3-2E56-4335-B042-28EC12D0F709}" type="pres">
      <dgm:prSet presAssocID="{46E74C14-3139-4E27-B89D-B0749CE7B0E9}" presName="hierRoot2" presStyleCnt="0">
        <dgm:presLayoutVars>
          <dgm:hierBranch val="init"/>
        </dgm:presLayoutVars>
      </dgm:prSet>
      <dgm:spPr/>
    </dgm:pt>
    <dgm:pt modelId="{2B0A7DF9-D0E8-4DEE-8036-C9A5D197CCD7}" type="pres">
      <dgm:prSet presAssocID="{46E74C14-3139-4E27-B89D-B0749CE7B0E9}" presName="rootComposite" presStyleCnt="0"/>
      <dgm:spPr/>
    </dgm:pt>
    <dgm:pt modelId="{20C8F331-1FDB-4F02-A611-A55ED272BAB4}" type="pres">
      <dgm:prSet presAssocID="{46E74C14-3139-4E27-B89D-B0749CE7B0E9}" presName="rootText" presStyleLbl="node4" presStyleIdx="12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8FE22-9D85-4464-BB8B-F5979842F327}" type="pres">
      <dgm:prSet presAssocID="{46E74C14-3139-4E27-B89D-B0749CE7B0E9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6099579B-2574-43FC-B6E0-1ED926AE4A7C}" type="pres">
      <dgm:prSet presAssocID="{46E74C14-3139-4E27-B89D-B0749CE7B0E9}" presName="hierChild4" presStyleCnt="0"/>
      <dgm:spPr/>
    </dgm:pt>
    <dgm:pt modelId="{43D49416-9FBD-452B-92FD-09AEBB9AC51C}" type="pres">
      <dgm:prSet presAssocID="{46E74C14-3139-4E27-B89D-B0749CE7B0E9}" presName="hierChild5" presStyleCnt="0"/>
      <dgm:spPr/>
    </dgm:pt>
    <dgm:pt modelId="{9DB97922-3713-47D6-8B0B-22098DBCE3B0}" type="pres">
      <dgm:prSet presAssocID="{FC15630F-9E76-4B99-B568-A085920AE305}" presName="hierChild5" presStyleCnt="0"/>
      <dgm:spPr/>
    </dgm:pt>
    <dgm:pt modelId="{10A219D7-B474-4250-B4B4-66FD34E0101E}" type="pres">
      <dgm:prSet presAssocID="{4DD01E90-BAB5-4F16-99CA-16B1D3E6F75C}" presName="Name37" presStyleLbl="parChTrans1D3" presStyleIdx="5" presStyleCnt="6"/>
      <dgm:spPr/>
      <dgm:t>
        <a:bodyPr/>
        <a:lstStyle/>
        <a:p>
          <a:endParaRPr lang="en-US"/>
        </a:p>
      </dgm:t>
    </dgm:pt>
    <dgm:pt modelId="{886F520A-0341-48B8-88B6-E6026A7D7B0E}" type="pres">
      <dgm:prSet presAssocID="{2E6A8EB6-4DBC-455A-930F-59E12DD2603A}" presName="hierRoot2" presStyleCnt="0">
        <dgm:presLayoutVars>
          <dgm:hierBranch val="init"/>
        </dgm:presLayoutVars>
      </dgm:prSet>
      <dgm:spPr/>
    </dgm:pt>
    <dgm:pt modelId="{082AC7FE-90F3-42D5-BA7D-09C143BD3A92}" type="pres">
      <dgm:prSet presAssocID="{2E6A8EB6-4DBC-455A-930F-59E12DD2603A}" presName="rootComposite" presStyleCnt="0"/>
      <dgm:spPr/>
    </dgm:pt>
    <dgm:pt modelId="{D6B01228-BE34-4D3D-BB29-3F6B241932E3}" type="pres">
      <dgm:prSet presAssocID="{2E6A8EB6-4DBC-455A-930F-59E12DD2603A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28078-9C54-488B-83C1-BF5A8B4B22A8}" type="pres">
      <dgm:prSet presAssocID="{2E6A8EB6-4DBC-455A-930F-59E12DD2603A}" presName="rootConnector" presStyleLbl="node3" presStyleIdx="5" presStyleCnt="6"/>
      <dgm:spPr/>
      <dgm:t>
        <a:bodyPr/>
        <a:lstStyle/>
        <a:p>
          <a:endParaRPr lang="en-US"/>
        </a:p>
      </dgm:t>
    </dgm:pt>
    <dgm:pt modelId="{BF0B0619-9096-47A7-A2C5-DBFE86EB8A57}" type="pres">
      <dgm:prSet presAssocID="{2E6A8EB6-4DBC-455A-930F-59E12DD2603A}" presName="hierChild4" presStyleCnt="0"/>
      <dgm:spPr/>
    </dgm:pt>
    <dgm:pt modelId="{A3DEA90F-C523-42C4-BB42-220AC1CC2E36}" type="pres">
      <dgm:prSet presAssocID="{ABD77C72-8DE2-4556-A970-0D1CC15C52CF}" presName="Name37" presStyleLbl="parChTrans1D4" presStyleIdx="13" presStyleCnt="15"/>
      <dgm:spPr/>
      <dgm:t>
        <a:bodyPr/>
        <a:lstStyle/>
        <a:p>
          <a:endParaRPr lang="en-US"/>
        </a:p>
      </dgm:t>
    </dgm:pt>
    <dgm:pt modelId="{8388EA7D-E02C-4361-BCD2-8E9592B6FD04}" type="pres">
      <dgm:prSet presAssocID="{0F886BF5-06FA-4918-B6DF-52B9563EB815}" presName="hierRoot2" presStyleCnt="0">
        <dgm:presLayoutVars>
          <dgm:hierBranch val="init"/>
        </dgm:presLayoutVars>
      </dgm:prSet>
      <dgm:spPr/>
    </dgm:pt>
    <dgm:pt modelId="{FAE32C4C-F925-4DD0-BBC7-F6B1EC434A04}" type="pres">
      <dgm:prSet presAssocID="{0F886BF5-06FA-4918-B6DF-52B9563EB815}" presName="rootComposite" presStyleCnt="0"/>
      <dgm:spPr/>
    </dgm:pt>
    <dgm:pt modelId="{5B0EB31B-1030-4683-BE1D-BFC9C335E3B8}" type="pres">
      <dgm:prSet presAssocID="{0F886BF5-06FA-4918-B6DF-52B9563EB815}" presName="rootText" presStyleLbl="node4" presStyleIdx="13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10E8C-CBE6-46EB-AA66-A9E18234BDD8}" type="pres">
      <dgm:prSet presAssocID="{0F886BF5-06FA-4918-B6DF-52B9563EB815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F41CB987-DBE3-4894-BBBB-260E7D4935DC}" type="pres">
      <dgm:prSet presAssocID="{0F886BF5-06FA-4918-B6DF-52B9563EB815}" presName="hierChild4" presStyleCnt="0"/>
      <dgm:spPr/>
    </dgm:pt>
    <dgm:pt modelId="{0A23B8A8-69C8-4D69-BFD1-966B4D02D9C0}" type="pres">
      <dgm:prSet presAssocID="{0F886BF5-06FA-4918-B6DF-52B9563EB815}" presName="hierChild5" presStyleCnt="0"/>
      <dgm:spPr/>
    </dgm:pt>
    <dgm:pt modelId="{B1426227-BACA-4662-8481-F6478AD47732}" type="pres">
      <dgm:prSet presAssocID="{68C8F6F1-72C3-4E04-B61B-C9B889AA6030}" presName="Name37" presStyleLbl="parChTrans1D4" presStyleIdx="14" presStyleCnt="15"/>
      <dgm:spPr/>
      <dgm:t>
        <a:bodyPr/>
        <a:lstStyle/>
        <a:p>
          <a:endParaRPr lang="en-US"/>
        </a:p>
      </dgm:t>
    </dgm:pt>
    <dgm:pt modelId="{F17D2510-DDB0-4735-96A4-3A5FA26E05F7}" type="pres">
      <dgm:prSet presAssocID="{BC04D5FE-C8BA-401E-986B-0F52C664714B}" presName="hierRoot2" presStyleCnt="0">
        <dgm:presLayoutVars>
          <dgm:hierBranch val="init"/>
        </dgm:presLayoutVars>
      </dgm:prSet>
      <dgm:spPr/>
    </dgm:pt>
    <dgm:pt modelId="{7E449257-2C5C-4716-B988-AE09E2DE9720}" type="pres">
      <dgm:prSet presAssocID="{BC04D5FE-C8BA-401E-986B-0F52C664714B}" presName="rootComposite" presStyleCnt="0"/>
      <dgm:spPr/>
    </dgm:pt>
    <dgm:pt modelId="{B5C99C46-7C9B-4473-B836-E62162F6E463}" type="pres">
      <dgm:prSet presAssocID="{BC04D5FE-C8BA-401E-986B-0F52C664714B}" presName="rootText" presStyleLbl="node4" presStyleIdx="14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B2789C-6724-4825-A07F-AD7441541484}" type="pres">
      <dgm:prSet presAssocID="{BC04D5FE-C8BA-401E-986B-0F52C664714B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C9C1FF71-8819-480C-9FFA-A2BC0630ECCE}" type="pres">
      <dgm:prSet presAssocID="{BC04D5FE-C8BA-401E-986B-0F52C664714B}" presName="hierChild4" presStyleCnt="0"/>
      <dgm:spPr/>
    </dgm:pt>
    <dgm:pt modelId="{C9E383BC-0A62-4F05-B9C1-76AEC52926D6}" type="pres">
      <dgm:prSet presAssocID="{BC04D5FE-C8BA-401E-986B-0F52C664714B}" presName="hierChild5" presStyleCnt="0"/>
      <dgm:spPr/>
    </dgm:pt>
    <dgm:pt modelId="{22A6DD8D-0435-4FEE-9B34-290683DD7A01}" type="pres">
      <dgm:prSet presAssocID="{2E6A8EB6-4DBC-455A-930F-59E12DD2603A}" presName="hierChild5" presStyleCnt="0"/>
      <dgm:spPr/>
    </dgm:pt>
    <dgm:pt modelId="{2211E7D4-CB57-4403-862E-0E51BC364A4F}" type="pres">
      <dgm:prSet presAssocID="{78B44656-9642-4CD6-91D8-5D6320CAFD62}" presName="hierChild5" presStyleCnt="0"/>
      <dgm:spPr/>
    </dgm:pt>
    <dgm:pt modelId="{7004A4F4-6100-4C1C-884E-3E0BDAE41729}" type="pres">
      <dgm:prSet presAssocID="{126D2B64-7168-45F4-83D2-09C8FF572D38}" presName="hierChild3" presStyleCnt="0"/>
      <dgm:spPr/>
    </dgm:pt>
  </dgm:ptLst>
  <dgm:cxnLst>
    <dgm:cxn modelId="{B9A03E9E-A95C-4C7C-9CD7-82EFBB4C900E}" srcId="{F0372B5F-C913-4CEE-98C0-83500EBFF5CD}" destId="{B873FF27-F699-49AB-9143-93F7002358D1}" srcOrd="0" destOrd="0" parTransId="{2A20058F-640F-46CB-A527-92E2369ED378}" sibTransId="{E4B484CE-A9EF-4C81-9889-47FBB769BAD7}"/>
    <dgm:cxn modelId="{9266C680-E33D-4AD2-888B-5B0C21ADF975}" type="presOf" srcId="{2AB8E89A-CC87-415C-B2EB-4D9ED8F24039}" destId="{C6116EE5-A534-43C0-AD30-BA1EBC8D786E}" srcOrd="0" destOrd="0" presId="urn:microsoft.com/office/officeart/2005/8/layout/orgChart1"/>
    <dgm:cxn modelId="{3DE50976-FAE9-4545-835A-05762A443901}" type="presOf" srcId="{BC04D5FE-C8BA-401E-986B-0F52C664714B}" destId="{E2B2789C-6724-4825-A07F-AD7441541484}" srcOrd="1" destOrd="0" presId="urn:microsoft.com/office/officeart/2005/8/layout/orgChart1"/>
    <dgm:cxn modelId="{7944E9F3-FABE-4F36-A449-D9D71AE6CCD9}" type="presOf" srcId="{57823A88-A77D-41BE-909A-48B03D60971C}" destId="{25399C72-7CF9-47C0-B9EA-AC52EB1149DE}" srcOrd="1" destOrd="0" presId="urn:microsoft.com/office/officeart/2005/8/layout/orgChart1"/>
    <dgm:cxn modelId="{CC373B6D-CBA1-425B-977D-2D4111088B7F}" type="presOf" srcId="{3AEB235F-B358-4E20-B372-E780406BCEEE}" destId="{D6991732-02D8-422E-BECA-E0C891D60C7F}" srcOrd="0" destOrd="0" presId="urn:microsoft.com/office/officeart/2005/8/layout/orgChart1"/>
    <dgm:cxn modelId="{2801DB61-9929-4CC6-86C3-95E3F03B0B2F}" type="presOf" srcId="{B94154CF-C15D-4F3F-B2F2-6F612C80B278}" destId="{F10CD559-3DA3-4197-92DE-34B007B4DBBE}" srcOrd="0" destOrd="0" presId="urn:microsoft.com/office/officeart/2005/8/layout/orgChart1"/>
    <dgm:cxn modelId="{05208B2F-B332-4503-AC9C-2FAAA325D113}" type="presOf" srcId="{89ADEAF8-9B78-40FD-8536-EDF88D3F278F}" destId="{25FD8B9F-4036-413F-9068-5B48959467B7}" srcOrd="0" destOrd="0" presId="urn:microsoft.com/office/officeart/2005/8/layout/orgChart1"/>
    <dgm:cxn modelId="{67A126AF-13FF-40D5-A5A5-4918A8D3BB60}" type="presOf" srcId="{CC0531D4-01F7-4478-9FB2-711900C8F68E}" destId="{396AF114-3293-4D65-B00D-1E1F94AE0940}" srcOrd="1" destOrd="0" presId="urn:microsoft.com/office/officeart/2005/8/layout/orgChart1"/>
    <dgm:cxn modelId="{32413705-1E8C-4E2E-9653-E911946CDD48}" type="presOf" srcId="{78B44656-9642-4CD6-91D8-5D6320CAFD62}" destId="{22205E26-0473-4899-AF15-2751AF202FCD}" srcOrd="0" destOrd="0" presId="urn:microsoft.com/office/officeart/2005/8/layout/orgChart1"/>
    <dgm:cxn modelId="{E2C2BA67-9318-4CFC-A9D7-CC26819EF0B8}" type="presOf" srcId="{5CBB41FE-A686-44ED-9269-AB192D380581}" destId="{6495DEAA-BE10-4A44-A79B-C9BF8476A50D}" srcOrd="1" destOrd="0" presId="urn:microsoft.com/office/officeart/2005/8/layout/orgChart1"/>
    <dgm:cxn modelId="{97EC1F06-F841-4BD0-BDB5-6DD3BB4C6CB7}" type="presOf" srcId="{506337D2-BB20-4456-B858-270CF9815522}" destId="{FBEC9A19-A2BA-46F8-B8F4-773FDD8D6567}" srcOrd="0" destOrd="0" presId="urn:microsoft.com/office/officeart/2005/8/layout/orgChart1"/>
    <dgm:cxn modelId="{A9EBFE24-76CB-4631-AAFF-8B937F190F53}" type="presOf" srcId="{5CBB41FE-A686-44ED-9269-AB192D380581}" destId="{740DBB23-7FFE-4677-8D76-B0E57DF75FCE}" srcOrd="0" destOrd="0" presId="urn:microsoft.com/office/officeart/2005/8/layout/orgChart1"/>
    <dgm:cxn modelId="{C90DCB85-3F77-4F52-8671-C536D765D3CD}" type="presOf" srcId="{BADEF93A-5207-4E25-9689-CEFEBA184520}" destId="{FF6A8E65-0311-4C8E-896F-A68C95436E40}" srcOrd="0" destOrd="0" presId="urn:microsoft.com/office/officeart/2005/8/layout/orgChart1"/>
    <dgm:cxn modelId="{5D4E6F42-C8E5-4F8B-B7E5-DC7AA7EF6DF8}" type="presOf" srcId="{17DE529F-094C-4E89-B157-124FCADA0E27}" destId="{5800F3CA-9758-4DA2-A7EB-52D91389D8DB}" srcOrd="0" destOrd="0" presId="urn:microsoft.com/office/officeart/2005/8/layout/orgChart1"/>
    <dgm:cxn modelId="{88A50D7A-B276-4E69-876C-3718A7C507BF}" type="presOf" srcId="{CD0E71F0-F45B-468C-A86C-E707F67A6B37}" destId="{E914CAAA-B144-4FCA-96AA-00F4A1019373}" srcOrd="1" destOrd="0" presId="urn:microsoft.com/office/officeart/2005/8/layout/orgChart1"/>
    <dgm:cxn modelId="{246F6C81-9838-47D3-8771-4FBBCF7A219E}" srcId="{126D2B64-7168-45F4-83D2-09C8FF572D38}" destId="{78B44656-9642-4CD6-91D8-5D6320CAFD62}" srcOrd="2" destOrd="0" parTransId="{2AB8E89A-CC87-415C-B2EB-4D9ED8F24039}" sibTransId="{3DD98803-88F3-4114-A042-B3B565F02385}"/>
    <dgm:cxn modelId="{C6582342-0FE2-49EE-AB49-272AFA53129E}" srcId="{78B44656-9642-4CD6-91D8-5D6320CAFD62}" destId="{FC15630F-9E76-4B99-B568-A085920AE305}" srcOrd="0" destOrd="0" parTransId="{955CAABF-0B2C-4AFD-803F-429DEDAE3825}" sibTransId="{F6BD2633-EE67-4822-B054-D68A57AE7E3A}"/>
    <dgm:cxn modelId="{5570DB7F-75CF-4CAF-9EED-B7402EE77B63}" type="presOf" srcId="{1DA74B19-CB95-4E17-A985-C928934A62C7}" destId="{A20D2F4B-4502-43B0-A4C7-5848AC576C60}" srcOrd="0" destOrd="0" presId="urn:microsoft.com/office/officeart/2005/8/layout/orgChart1"/>
    <dgm:cxn modelId="{DA04465D-28D4-4763-85DF-5ADD5371022F}" type="presOf" srcId="{ECF39A6E-9F0C-48AB-A91B-E78277B66080}" destId="{054E2FB3-B27D-4C80-B124-5E642D9643C3}" srcOrd="1" destOrd="0" presId="urn:microsoft.com/office/officeart/2005/8/layout/orgChart1"/>
    <dgm:cxn modelId="{632A15BC-0794-45AC-8BF4-0F44F3AA1B4C}" type="presOf" srcId="{46E74C14-3139-4E27-B89D-B0749CE7B0E9}" destId="{FEA8FE22-9D85-4464-BB8B-F5979842F327}" srcOrd="1" destOrd="0" presId="urn:microsoft.com/office/officeart/2005/8/layout/orgChart1"/>
    <dgm:cxn modelId="{11AC8381-2739-4F43-80B8-847615108E55}" srcId="{FC15630F-9E76-4B99-B568-A085920AE305}" destId="{46E74C14-3139-4E27-B89D-B0749CE7B0E9}" srcOrd="2" destOrd="0" parTransId="{3AEB235F-B358-4E20-B372-E780406BCEEE}" sibTransId="{558FF8EA-7BE8-4692-9FC4-2478ADF2348E}"/>
    <dgm:cxn modelId="{4172BA84-0D00-4DB2-8E9F-2F8BB25B77FC}" type="presOf" srcId="{AD1B8BFC-09BE-47DF-9AC0-64F3F440EE79}" destId="{96670542-DC76-4A9B-9C45-936D88AB52B1}" srcOrd="0" destOrd="0" presId="urn:microsoft.com/office/officeart/2005/8/layout/orgChart1"/>
    <dgm:cxn modelId="{5610F77A-D5D1-401F-948E-4104134A4F1E}" type="presOf" srcId="{FB6EBA5A-FDC4-458A-A9B1-7F96B002A42A}" destId="{D741E083-3A26-47BA-9104-44FE19FF1749}" srcOrd="0" destOrd="0" presId="urn:microsoft.com/office/officeart/2005/8/layout/orgChart1"/>
    <dgm:cxn modelId="{DC3AFE72-A68C-4A73-8DEF-3163ED736A76}" type="presOf" srcId="{D183AA9C-31E8-4890-ABCB-06BAFE4AB54F}" destId="{CC6ECFB3-624D-4858-8AD0-AA8BC3E54BDA}" srcOrd="1" destOrd="0" presId="urn:microsoft.com/office/officeart/2005/8/layout/orgChart1"/>
    <dgm:cxn modelId="{E6B1F85C-13A7-4906-9870-6D4FD9FEE3B1}" type="presOf" srcId="{CC0531D4-01F7-4478-9FB2-711900C8F68E}" destId="{E0CCB7CA-2BD1-4C8A-B746-E584DCBAFEE7}" srcOrd="0" destOrd="0" presId="urn:microsoft.com/office/officeart/2005/8/layout/orgChart1"/>
    <dgm:cxn modelId="{269D19A8-9DB4-4A30-A7AC-14C8A2E3D044}" type="presOf" srcId="{46E74C14-3139-4E27-B89D-B0749CE7B0E9}" destId="{20C8F331-1FDB-4F02-A611-A55ED272BAB4}" srcOrd="0" destOrd="0" presId="urn:microsoft.com/office/officeart/2005/8/layout/orgChart1"/>
    <dgm:cxn modelId="{365DC5AE-2251-4185-A718-1AD3972C4FAA}" type="presOf" srcId="{CD0E71F0-F45B-468C-A86C-E707F67A6B37}" destId="{DA71271E-5603-4756-82CA-C3C7FB7E40B9}" srcOrd="0" destOrd="0" presId="urn:microsoft.com/office/officeart/2005/8/layout/orgChart1"/>
    <dgm:cxn modelId="{9B2E8799-4D86-41C7-B309-B718F2DDC809}" srcId="{5CBB41FE-A686-44ED-9269-AB192D380581}" destId="{C56038D4-05C6-4F26-A927-3BB27F34B07E}" srcOrd="1" destOrd="0" parTransId="{E7A7131F-4B9A-46D2-A418-F5134870CEEB}" sibTransId="{EE1F77F5-79D7-455C-B70D-BAB4802E4C89}"/>
    <dgm:cxn modelId="{BB6E2004-1856-49A6-A4B7-252FC30684BD}" type="presOf" srcId="{CC88AFF7-3A83-42FB-AB46-A39A6399FD08}" destId="{265BA3EE-B948-4B85-ACF8-D2A37A1D4DB8}" srcOrd="1" destOrd="0" presId="urn:microsoft.com/office/officeart/2005/8/layout/orgChart1"/>
    <dgm:cxn modelId="{8F555122-2B37-48FF-9C67-5D2AEA02E575}" type="presOf" srcId="{2E6A8EB6-4DBC-455A-930F-59E12DD2603A}" destId="{06228078-9C54-488B-83C1-BF5A8B4B22A8}" srcOrd="1" destOrd="0" presId="urn:microsoft.com/office/officeart/2005/8/layout/orgChart1"/>
    <dgm:cxn modelId="{863B1F70-2E59-4320-B1AC-7193B7AA339A}" type="presOf" srcId="{AD1B8BFC-09BE-47DF-9AC0-64F3F440EE79}" destId="{33666DC9-0C0D-4329-AE7A-132E78B28BDC}" srcOrd="1" destOrd="0" presId="urn:microsoft.com/office/officeart/2005/8/layout/orgChart1"/>
    <dgm:cxn modelId="{0FB3630A-9FBA-4AF3-9A75-EC07829BBFC9}" type="presOf" srcId="{57823A88-A77D-41BE-909A-48B03D60971C}" destId="{A9AB57C6-87BD-4AE4-B485-14D62D91590B}" srcOrd="0" destOrd="0" presId="urn:microsoft.com/office/officeart/2005/8/layout/orgChart1"/>
    <dgm:cxn modelId="{AF9A75EB-6395-4BF3-869F-2CA9D0525C6A}" type="presOf" srcId="{ABD77C72-8DE2-4556-A970-0D1CC15C52CF}" destId="{A3DEA90F-C523-42C4-BB42-220AC1CC2E36}" srcOrd="0" destOrd="0" presId="urn:microsoft.com/office/officeart/2005/8/layout/orgChart1"/>
    <dgm:cxn modelId="{2D2F6870-95D9-4E8A-8BCE-473A3E219900}" type="presOf" srcId="{B873FF27-F699-49AB-9143-93F7002358D1}" destId="{F97C34C1-4B20-42B7-8D76-BA8BE4896AE8}" srcOrd="0" destOrd="0" presId="urn:microsoft.com/office/officeart/2005/8/layout/orgChart1"/>
    <dgm:cxn modelId="{10C5543B-22FE-421C-A13E-1F697978CBFE}" srcId="{AD1B8BFC-09BE-47DF-9AC0-64F3F440EE79}" destId="{CD0E71F0-F45B-468C-A86C-E707F67A6B37}" srcOrd="0" destOrd="0" parTransId="{08553379-CD88-4A30-94C5-2A8090F6CC68}" sibTransId="{5CE05DE2-41C7-4B4A-8755-B313829233DF}"/>
    <dgm:cxn modelId="{D9DC242A-63DA-489A-9CBA-D075F748CD74}" type="presOf" srcId="{0D52A2A1-B41A-421A-9FBD-0E2D20AB7E33}" destId="{04F35371-1410-491C-B9E8-35E90FFF7367}" srcOrd="0" destOrd="0" presId="urn:microsoft.com/office/officeart/2005/8/layout/orgChart1"/>
    <dgm:cxn modelId="{9525DD65-ED65-4253-A848-67B3EE9F518C}" type="presOf" srcId="{F0372B5F-C913-4CEE-98C0-83500EBFF5CD}" destId="{F00402C7-3160-4B99-923C-71C525B06A6A}" srcOrd="0" destOrd="0" presId="urn:microsoft.com/office/officeart/2005/8/layout/orgChart1"/>
    <dgm:cxn modelId="{251CDEF8-3793-4EC0-B1EB-4E1B468E0E38}" type="presOf" srcId="{ECF39A6E-9F0C-48AB-A91B-E78277B66080}" destId="{96C20C3C-F2B9-4F36-AA37-CC476BADCC09}" srcOrd="0" destOrd="0" presId="urn:microsoft.com/office/officeart/2005/8/layout/orgChart1"/>
    <dgm:cxn modelId="{586215CC-9D31-405A-B686-0E8CFFB5C874}" type="presOf" srcId="{20B1A0F9-48D8-4BBC-A945-C35A55BBA35E}" destId="{CFE4CE42-96ED-403E-9781-33C8251AB9E5}" srcOrd="0" destOrd="0" presId="urn:microsoft.com/office/officeart/2005/8/layout/orgChart1"/>
    <dgm:cxn modelId="{EC7EFC83-F988-4A9F-BAD0-9E670BC7E806}" type="presOf" srcId="{E7A7131F-4B9A-46D2-A418-F5134870CEEB}" destId="{18333604-A3C6-4D2F-816B-3F4ADE3D667C}" srcOrd="0" destOrd="0" presId="urn:microsoft.com/office/officeart/2005/8/layout/orgChart1"/>
    <dgm:cxn modelId="{85D9CC20-5DE8-4C62-A73F-42C6F419B3F5}" type="presOf" srcId="{08553379-CD88-4A30-94C5-2A8090F6CC68}" destId="{59A6C3FE-454D-4217-9320-1F2AB278B185}" srcOrd="0" destOrd="0" presId="urn:microsoft.com/office/officeart/2005/8/layout/orgChart1"/>
    <dgm:cxn modelId="{9AA00BA8-B638-4A55-A69B-4AFA8BBF8DED}" type="presOf" srcId="{FC15630F-9E76-4B99-B568-A085920AE305}" destId="{288144B7-469B-4CB3-90E7-61AB4C50F457}" srcOrd="0" destOrd="0" presId="urn:microsoft.com/office/officeart/2005/8/layout/orgChart1"/>
    <dgm:cxn modelId="{FDCE5123-37FC-4EDE-B5AB-2B7B8372D291}" type="presOf" srcId="{CACC3405-B223-4EA1-AB60-B7B4C1E448CD}" destId="{B7BC9586-85A0-4917-A637-1E35FB54FFB2}" srcOrd="0" destOrd="0" presId="urn:microsoft.com/office/officeart/2005/8/layout/orgChart1"/>
    <dgm:cxn modelId="{A98FB949-59F4-42C4-9315-260439168C80}" type="presOf" srcId="{68C8F6F1-72C3-4E04-B61B-C9B889AA6030}" destId="{B1426227-BACA-4662-8481-F6478AD47732}" srcOrd="0" destOrd="0" presId="urn:microsoft.com/office/officeart/2005/8/layout/orgChart1"/>
    <dgm:cxn modelId="{24800D20-8EAB-4597-9442-4464A431A921}" srcId="{78B44656-9642-4CD6-91D8-5D6320CAFD62}" destId="{2E6A8EB6-4DBC-455A-930F-59E12DD2603A}" srcOrd="1" destOrd="0" parTransId="{4DD01E90-BAB5-4F16-99CA-16B1D3E6F75C}" sibTransId="{49C471E7-94B2-4B44-8E23-8B803468441A}"/>
    <dgm:cxn modelId="{3CC5DF8A-F051-41F0-B3F7-A08F0D4216E4}" type="presOf" srcId="{B873FF27-F699-49AB-9143-93F7002358D1}" destId="{861BE313-F60C-4E20-ACD4-2C8A309B71FB}" srcOrd="1" destOrd="0" presId="urn:microsoft.com/office/officeart/2005/8/layout/orgChart1"/>
    <dgm:cxn modelId="{73BC0EB7-AE94-4153-B0DD-618F97B5C5C2}" srcId="{FC15630F-9E76-4B99-B568-A085920AE305}" destId="{A9E2AAF9-9981-4BE8-A541-2FF53CB0BB8C}" srcOrd="1" destOrd="0" parTransId="{17DE529F-094C-4E89-B157-124FCADA0E27}" sibTransId="{75974FC5-5B33-4AD9-AA83-ACE18BC301B3}"/>
    <dgm:cxn modelId="{8CBD2139-C09B-42A8-9312-575256ACDFCC}" srcId="{F0372B5F-C913-4CEE-98C0-83500EBFF5CD}" destId="{D183AA9C-31E8-4890-ABCB-06BAFE4AB54F}" srcOrd="3" destOrd="0" parTransId="{4B1F1CB9-4279-4AB7-8C86-9FB98836963F}" sibTransId="{810A4B19-007F-4E40-A3AB-14408A7F9664}"/>
    <dgm:cxn modelId="{0118FA73-80B9-4E18-B641-F514D26872F9}" type="presOf" srcId="{06AD6F19-E009-4F6E-B75B-334D1E0429A4}" destId="{28412F81-70DF-4996-9700-D6F18AFDDE22}" srcOrd="0" destOrd="0" presId="urn:microsoft.com/office/officeart/2005/8/layout/orgChart1"/>
    <dgm:cxn modelId="{718F6C99-A574-4DF9-9012-4F77DC701E83}" type="presOf" srcId="{BC06CC29-663E-4F83-BF6D-57C5BAA48F3A}" destId="{6C181562-C5A4-4E92-8179-165F7E07AD85}" srcOrd="0" destOrd="0" presId="urn:microsoft.com/office/officeart/2005/8/layout/orgChart1"/>
    <dgm:cxn modelId="{16B7B58E-9B9B-4762-AFFB-920615DB93A6}" type="presOf" srcId="{CC88AFF7-3A83-42FB-AB46-A39A6399FD08}" destId="{B10709C6-D313-4270-A3FA-66FF229A56AE}" srcOrd="0" destOrd="0" presId="urn:microsoft.com/office/officeart/2005/8/layout/orgChart1"/>
    <dgm:cxn modelId="{B1B251C4-015A-4602-B8DB-5054C3C99A41}" srcId="{F0372B5F-C913-4CEE-98C0-83500EBFF5CD}" destId="{ECF39A6E-9F0C-48AB-A91B-E78277B66080}" srcOrd="2" destOrd="0" parTransId="{7EB7B48F-A815-4655-8C5B-85AE4353D5CE}" sibTransId="{E34F7B60-071C-4255-9DE0-CA0CDAD980EA}"/>
    <dgm:cxn modelId="{1A9C1433-16F3-49BD-8D5B-72B45C881179}" srcId="{FC15630F-9E76-4B99-B568-A085920AE305}" destId="{CC88AFF7-3A83-42FB-AB46-A39A6399FD08}" srcOrd="0" destOrd="0" parTransId="{FB6EBA5A-FDC4-458A-A9B1-7F96B002A42A}" sibTransId="{9C679FF3-1720-4605-9A32-ED8355C9C3EE}"/>
    <dgm:cxn modelId="{5C8F1164-7C3F-444F-B231-7D593F4B2432}" type="presOf" srcId="{9532E3B1-670F-41AE-88FE-058B506F9F47}" destId="{D3A8B898-2C3A-4A3A-BB15-45E5454CA310}" srcOrd="1" destOrd="0" presId="urn:microsoft.com/office/officeart/2005/8/layout/orgChart1"/>
    <dgm:cxn modelId="{072EBE60-2492-44DC-BCE2-D22996793246}" type="presOf" srcId="{4DD01E90-BAB5-4F16-99CA-16B1D3E6F75C}" destId="{10A219D7-B474-4250-B4B4-66FD34E0101E}" srcOrd="0" destOrd="0" presId="urn:microsoft.com/office/officeart/2005/8/layout/orgChart1"/>
    <dgm:cxn modelId="{B3BE4849-3892-42B7-9FD0-B7E277DC5D08}" type="presOf" srcId="{126D2B64-7168-45F4-83D2-09C8FF572D38}" destId="{1FE3B704-8C0C-421B-9B03-2AEF6B76F049}" srcOrd="1" destOrd="0" presId="urn:microsoft.com/office/officeart/2005/8/layout/orgChart1"/>
    <dgm:cxn modelId="{3F6E0397-03FA-4B25-B4F7-72DEE641F429}" srcId="{C56038D4-05C6-4F26-A927-3BB27F34B07E}" destId="{06AD6F19-E009-4F6E-B75B-334D1E0429A4}" srcOrd="1" destOrd="0" parTransId="{506337D2-BB20-4456-B858-270CF9815522}" sibTransId="{5AD18B71-D5CF-44CC-98C6-133CA9212E40}"/>
    <dgm:cxn modelId="{B7B904F1-5711-482D-8064-87C7A8500409}" type="presOf" srcId="{635A120C-6E6B-4DF2-AEA1-B04A33B3DF80}" destId="{D0C99B25-8281-4848-813C-70EFC499E53B}" srcOrd="1" destOrd="0" presId="urn:microsoft.com/office/officeart/2005/8/layout/orgChart1"/>
    <dgm:cxn modelId="{C4A00C88-B760-4081-9672-00678F373D45}" srcId="{2E6A8EB6-4DBC-455A-930F-59E12DD2603A}" destId="{0F886BF5-06FA-4918-B6DF-52B9563EB815}" srcOrd="0" destOrd="0" parTransId="{ABD77C72-8DE2-4556-A970-0D1CC15C52CF}" sibTransId="{211541AE-6D58-4836-89E1-709B30771894}"/>
    <dgm:cxn modelId="{2A3CE113-7578-4239-AA75-DA378F27E2C1}" srcId="{93749B92-D597-4543-9692-103D26D8C857}" destId="{1DA74B19-CB95-4E17-A985-C928934A62C7}" srcOrd="1" destOrd="0" parTransId="{BC06CC29-663E-4F83-BF6D-57C5BAA48F3A}" sibTransId="{F141383F-348D-4CFF-A578-36A530DA1E0A}"/>
    <dgm:cxn modelId="{A5FB36B2-87AC-4FA6-A883-77BE1EC7A810}" type="presOf" srcId="{A9E2AAF9-9981-4BE8-A541-2FF53CB0BB8C}" destId="{418CD3FE-F7A4-4856-9916-147B269D23E1}" srcOrd="0" destOrd="0" presId="urn:microsoft.com/office/officeart/2005/8/layout/orgChart1"/>
    <dgm:cxn modelId="{1F6D9860-1447-4BCF-A6EF-3B4A95BDE5FC}" srcId="{5CBB41FE-A686-44ED-9269-AB192D380581}" destId="{93749B92-D597-4543-9692-103D26D8C857}" srcOrd="0" destOrd="0" parTransId="{911B59EE-2E1E-4851-9A6D-0BD7B77A2DAE}" sibTransId="{0D14FC4D-7148-4D29-874D-FEEF8BE0D464}"/>
    <dgm:cxn modelId="{33748FBF-282E-4560-84F5-4D49ED29BAE0}" type="presOf" srcId="{635A120C-6E6B-4DF2-AEA1-B04A33B3DF80}" destId="{40AD19B3-D981-48CE-9748-4DACD819742E}" srcOrd="0" destOrd="0" presId="urn:microsoft.com/office/officeart/2005/8/layout/orgChart1"/>
    <dgm:cxn modelId="{C0DD960F-C922-4310-9B6C-D87E99B86FA0}" type="presOf" srcId="{4B1F1CB9-4279-4AB7-8C86-9FB98836963F}" destId="{59C28C3D-FC64-4443-9D5F-0C85CF850707}" srcOrd="0" destOrd="0" presId="urn:microsoft.com/office/officeart/2005/8/layout/orgChart1"/>
    <dgm:cxn modelId="{675E68C2-7DF5-4084-BED2-846833B2A0A4}" type="presOf" srcId="{955CAABF-0B2C-4AFD-803F-429DEDAE3825}" destId="{FEC691ED-D599-480D-8369-DFE4B5F3C3E1}" srcOrd="0" destOrd="0" presId="urn:microsoft.com/office/officeart/2005/8/layout/orgChart1"/>
    <dgm:cxn modelId="{558DE978-C30C-40CC-8227-B28558C2CB8C}" type="presOf" srcId="{78B44656-9642-4CD6-91D8-5D6320CAFD62}" destId="{8362A43C-BEEC-455D-A041-C5B66866E444}" srcOrd="1" destOrd="0" presId="urn:microsoft.com/office/officeart/2005/8/layout/orgChart1"/>
    <dgm:cxn modelId="{5AF8E896-AE34-46DA-86E2-2A226B1546D7}" type="presOf" srcId="{7EB7B48F-A815-4655-8C5B-85AE4353D5CE}" destId="{674A9A8A-EE0E-42F3-85EE-DAE49880FA8A}" srcOrd="0" destOrd="0" presId="urn:microsoft.com/office/officeart/2005/8/layout/orgChart1"/>
    <dgm:cxn modelId="{B4BFA638-6C49-41AC-8800-90F2FE8E3FA6}" type="presOf" srcId="{D183AA9C-31E8-4890-ABCB-06BAFE4AB54F}" destId="{E769E123-2657-454F-8FD8-FC09E6A1C8B9}" srcOrd="0" destOrd="0" presId="urn:microsoft.com/office/officeart/2005/8/layout/orgChart1"/>
    <dgm:cxn modelId="{4990D215-02A0-4697-B171-F120D0870A10}" srcId="{C56038D4-05C6-4F26-A927-3BB27F34B07E}" destId="{9532E3B1-670F-41AE-88FE-058B506F9F47}" srcOrd="0" destOrd="0" parTransId="{20B1A0F9-48D8-4BBC-A945-C35A55BBA35E}" sibTransId="{4AA1F111-87B2-4602-9920-CE2EE394E073}"/>
    <dgm:cxn modelId="{4923ACAE-C57A-4AF8-9925-7B70DCB84ECD}" srcId="{2E6A8EB6-4DBC-455A-930F-59E12DD2603A}" destId="{BC04D5FE-C8BA-401E-986B-0F52C664714B}" srcOrd="1" destOrd="0" parTransId="{68C8F6F1-72C3-4E04-B61B-C9B889AA6030}" sibTransId="{417C5715-5DDF-434D-9AF4-B4832793CD78}"/>
    <dgm:cxn modelId="{46D7AFEA-6A60-4407-891C-1CA21E1C0248}" type="presOf" srcId="{2A20058F-640F-46CB-A527-92E2369ED378}" destId="{1F8A0D92-A50C-4977-B2EF-5BA458695D80}" srcOrd="0" destOrd="0" presId="urn:microsoft.com/office/officeart/2005/8/layout/orgChart1"/>
    <dgm:cxn modelId="{F2E7935E-73AB-45D7-8B15-0CAFBA66E36E}" type="presOf" srcId="{C56038D4-05C6-4F26-A927-3BB27F34B07E}" destId="{C3045DF9-BDF2-48DE-946D-60514472856A}" srcOrd="0" destOrd="0" presId="urn:microsoft.com/office/officeart/2005/8/layout/orgChart1"/>
    <dgm:cxn modelId="{880CB14D-3020-40ED-B891-DA7CA90ECC14}" type="presOf" srcId="{12C57891-2629-41A1-8668-0C7F917E7BBF}" destId="{054D5994-D3C4-497E-8EDB-7AFBA1F2E641}" srcOrd="0" destOrd="0" presId="urn:microsoft.com/office/officeart/2005/8/layout/orgChart1"/>
    <dgm:cxn modelId="{45B5F194-2075-4A48-AAAB-A2647BAEA4FE}" type="presOf" srcId="{BC04D5FE-C8BA-401E-986B-0F52C664714B}" destId="{B5C99C46-7C9B-4473-B836-E62162F6E463}" srcOrd="0" destOrd="0" presId="urn:microsoft.com/office/officeart/2005/8/layout/orgChart1"/>
    <dgm:cxn modelId="{465C1198-3610-471C-ADDC-A931CFDEBF56}" type="presOf" srcId="{131021A8-8E77-49B5-B283-EEF9D8DF1EE7}" destId="{C971D56C-80E6-4A34-9E7B-D5FDABC80A8E}" srcOrd="0" destOrd="0" presId="urn:microsoft.com/office/officeart/2005/8/layout/orgChart1"/>
    <dgm:cxn modelId="{898EDD1B-EC96-4B5E-9A9A-6A40440AA3C9}" type="presOf" srcId="{0F886BF5-06FA-4918-B6DF-52B9563EB815}" destId="{6FF10E8C-CBE6-46EB-AA66-A9E18234BDD8}" srcOrd="1" destOrd="0" presId="urn:microsoft.com/office/officeart/2005/8/layout/orgChart1"/>
    <dgm:cxn modelId="{058D0533-3AFD-4118-9713-4E425323BEB6}" type="presOf" srcId="{911B59EE-2E1E-4851-9A6D-0BD7B77A2DAE}" destId="{89DA8564-6788-4DD0-9E77-B9F75FBD9526}" srcOrd="0" destOrd="0" presId="urn:microsoft.com/office/officeart/2005/8/layout/orgChart1"/>
    <dgm:cxn modelId="{C032FB17-AD2A-4307-8398-D8A9EC73D791}" type="presOf" srcId="{1DA74B19-CB95-4E17-A985-C928934A62C7}" destId="{70264FD3-FC30-45C8-8DF6-8C6E712FDF65}" srcOrd="1" destOrd="0" presId="urn:microsoft.com/office/officeart/2005/8/layout/orgChart1"/>
    <dgm:cxn modelId="{82630030-EAE0-42FD-8F29-F0FAE5B032E4}" type="presOf" srcId="{9532E3B1-670F-41AE-88FE-058B506F9F47}" destId="{0E0520AE-589A-42E4-BA25-0DCACB3E36EB}" srcOrd="0" destOrd="0" presId="urn:microsoft.com/office/officeart/2005/8/layout/orgChart1"/>
    <dgm:cxn modelId="{A99AC761-3BF2-443F-AEED-20D8CC283485}" type="presOf" srcId="{0F886BF5-06FA-4918-B6DF-52B9563EB815}" destId="{5B0EB31B-1030-4683-BE1D-BFC9C335E3B8}" srcOrd="0" destOrd="0" presId="urn:microsoft.com/office/officeart/2005/8/layout/orgChart1"/>
    <dgm:cxn modelId="{D6287262-1E03-4809-992F-CB1A615D2A14}" srcId="{126D2B64-7168-45F4-83D2-09C8FF572D38}" destId="{5CBB41FE-A686-44ED-9269-AB192D380581}" srcOrd="0" destOrd="0" parTransId="{131021A8-8E77-49B5-B283-EEF9D8DF1EE7}" sibTransId="{37E653BD-EAA6-4D21-9F69-3E9EF5F7AAF6}"/>
    <dgm:cxn modelId="{F47C5376-B610-4EC5-B4B6-4D44E14EC60B}" type="presOf" srcId="{93749B92-D597-4543-9692-103D26D8C857}" destId="{03EC43D4-DA0A-46E7-9574-4D2B83F07452}" srcOrd="0" destOrd="0" presId="urn:microsoft.com/office/officeart/2005/8/layout/orgChart1"/>
    <dgm:cxn modelId="{3C109909-24CF-406F-BF0F-D5A75199CB40}" type="presOf" srcId="{CACC3405-B223-4EA1-AB60-B7B4C1E448CD}" destId="{A42D0501-3B0B-476A-9FD8-8F205744465F}" srcOrd="1" destOrd="0" presId="urn:microsoft.com/office/officeart/2005/8/layout/orgChart1"/>
    <dgm:cxn modelId="{B09A7CEB-921D-40AE-9B6F-0381148B527F}" srcId="{93749B92-D597-4543-9692-103D26D8C857}" destId="{635A120C-6E6B-4DF2-AEA1-B04A33B3DF80}" srcOrd="0" destOrd="0" parTransId="{B94154CF-C15D-4F3F-B2F2-6F612C80B278}" sibTransId="{8F80DCC2-0948-4E9F-BBBA-5D94BAC6CC26}"/>
    <dgm:cxn modelId="{5A9059A5-79EE-4660-8BAB-E989BA6888D9}" type="presOf" srcId="{A9E2AAF9-9981-4BE8-A541-2FF53CB0BB8C}" destId="{8E9B2BF6-A30C-422A-A67D-64109E158F24}" srcOrd="1" destOrd="0" presId="urn:microsoft.com/office/officeart/2005/8/layout/orgChart1"/>
    <dgm:cxn modelId="{D5BCAE1D-1754-48C5-8DB5-D5F5BD741BD0}" type="presOf" srcId="{F0372B5F-C913-4CEE-98C0-83500EBFF5CD}" destId="{933E96C2-1197-475D-BB1E-4CCB4F34A192}" srcOrd="1" destOrd="0" presId="urn:microsoft.com/office/officeart/2005/8/layout/orgChart1"/>
    <dgm:cxn modelId="{6BA3B1A8-4739-45B8-B68C-72A01DFEAF37}" srcId="{CD0E71F0-F45B-468C-A86C-E707F67A6B37}" destId="{57823A88-A77D-41BE-909A-48B03D60971C}" srcOrd="0" destOrd="0" parTransId="{12C57891-2629-41A1-8668-0C7F917E7BBF}" sibTransId="{F6ABF4CE-3E5A-4EB3-82DE-140818A38BF8}"/>
    <dgm:cxn modelId="{89D376BE-39ED-4581-B12C-C6FA48B3AE8F}" srcId="{93749B92-D597-4543-9692-103D26D8C857}" destId="{CACC3405-B223-4EA1-AB60-B7B4C1E448CD}" srcOrd="2" destOrd="0" parTransId="{305AACE0-812A-4A30-9E18-22062AD45164}" sibTransId="{8F90098E-5B98-4E62-859B-024AF20D5454}"/>
    <dgm:cxn modelId="{4C40D19C-BB79-4BC4-ADFA-38D420FAA14C}" type="presOf" srcId="{06AD6F19-E009-4F6E-B75B-334D1E0429A4}" destId="{0D76ADE1-3833-48CF-AF63-50DE250A0A6A}" srcOrd="1" destOrd="0" presId="urn:microsoft.com/office/officeart/2005/8/layout/orgChart1"/>
    <dgm:cxn modelId="{D32B2524-5191-466C-BE66-79BB16290655}" srcId="{89ADEAF8-9B78-40FD-8536-EDF88D3F278F}" destId="{126D2B64-7168-45F4-83D2-09C8FF572D38}" srcOrd="0" destOrd="0" parTransId="{E903A2C3-B32A-4908-B829-AAD2BA85E303}" sibTransId="{C654AA27-D1A2-4B5A-BC7A-A1F52455BD7E}"/>
    <dgm:cxn modelId="{8B9FAD1F-8578-42AF-89E7-38A2490227B9}" type="presOf" srcId="{2E6A8EB6-4DBC-455A-930F-59E12DD2603A}" destId="{D6B01228-BE34-4D3D-BB29-3F6B241932E3}" srcOrd="0" destOrd="0" presId="urn:microsoft.com/office/officeart/2005/8/layout/orgChart1"/>
    <dgm:cxn modelId="{8F8E1660-A29C-441B-93ED-8351BB0AE56A}" srcId="{F0372B5F-C913-4CEE-98C0-83500EBFF5CD}" destId="{CC0531D4-01F7-4478-9FB2-711900C8F68E}" srcOrd="1" destOrd="0" parTransId="{BADEF93A-5207-4E25-9689-CEFEBA184520}" sibTransId="{863D297A-23B2-4751-8291-CBF48A01E8BB}"/>
    <dgm:cxn modelId="{B1809848-A659-4D75-A366-D5E7DBF2EA7E}" type="presOf" srcId="{C56038D4-05C6-4F26-A927-3BB27F34B07E}" destId="{44722EB3-2D96-4749-8AE6-3C526BEC74A7}" srcOrd="1" destOrd="0" presId="urn:microsoft.com/office/officeart/2005/8/layout/orgChart1"/>
    <dgm:cxn modelId="{914AB2A5-2737-469A-A55B-E9EC8D3553F9}" type="presOf" srcId="{93749B92-D597-4543-9692-103D26D8C857}" destId="{63759F1F-8E80-45CE-9365-7EC30EB9519A}" srcOrd="1" destOrd="0" presId="urn:microsoft.com/office/officeart/2005/8/layout/orgChart1"/>
    <dgm:cxn modelId="{FF02B4A3-EBE6-426A-8FC2-0707D7FBCD3A}" srcId="{AD1B8BFC-09BE-47DF-9AC0-64F3F440EE79}" destId="{F0372B5F-C913-4CEE-98C0-83500EBFF5CD}" srcOrd="1" destOrd="0" parTransId="{C5ABFC6B-A545-4CDE-9BD5-3334930C34D2}" sibTransId="{388C1127-955E-4DF0-95BC-5B9344970E53}"/>
    <dgm:cxn modelId="{1B9D1793-DE27-4010-98B3-1447C0DF1228}" type="presOf" srcId="{C5ABFC6B-A545-4CDE-9BD5-3334930C34D2}" destId="{E096ACDE-095C-45AB-8487-A54DDEC8B082}" srcOrd="0" destOrd="0" presId="urn:microsoft.com/office/officeart/2005/8/layout/orgChart1"/>
    <dgm:cxn modelId="{A59BA316-DC29-4EAC-8558-8AD4C2BC5D1C}" type="presOf" srcId="{126D2B64-7168-45F4-83D2-09C8FF572D38}" destId="{0B6D6088-474E-4BED-A201-F3F5A311D4C0}" srcOrd="0" destOrd="0" presId="urn:microsoft.com/office/officeart/2005/8/layout/orgChart1"/>
    <dgm:cxn modelId="{34E8DE02-D6B0-4D92-A228-709A98543FF3}" type="presOf" srcId="{FC15630F-9E76-4B99-B568-A085920AE305}" destId="{12E02045-C0D9-4EF7-9B81-386D9F0B7DC2}" srcOrd="1" destOrd="0" presId="urn:microsoft.com/office/officeart/2005/8/layout/orgChart1"/>
    <dgm:cxn modelId="{582A7BA4-4A8C-4C4A-857F-658514A60D2A}" type="presOf" srcId="{305AACE0-812A-4A30-9E18-22062AD45164}" destId="{D75752C2-E8FC-4FC6-A0A5-33FAFE469B74}" srcOrd="0" destOrd="0" presId="urn:microsoft.com/office/officeart/2005/8/layout/orgChart1"/>
    <dgm:cxn modelId="{27BE5E36-2EEA-40DB-ABDE-EB05218363D9}" srcId="{126D2B64-7168-45F4-83D2-09C8FF572D38}" destId="{AD1B8BFC-09BE-47DF-9AC0-64F3F440EE79}" srcOrd="1" destOrd="0" parTransId="{0D52A2A1-B41A-421A-9FBD-0E2D20AB7E33}" sibTransId="{0690C380-A8CE-46AE-8275-CEAA1841F566}"/>
    <dgm:cxn modelId="{2F551AB2-B16D-4512-8225-55FEC68CC428}" type="presParOf" srcId="{25FD8B9F-4036-413F-9068-5B48959467B7}" destId="{B8976766-8078-4DC3-8F1E-5373C62150D3}" srcOrd="0" destOrd="0" presId="urn:microsoft.com/office/officeart/2005/8/layout/orgChart1"/>
    <dgm:cxn modelId="{D4B379E2-7EA6-49D6-8722-260E648DF92C}" type="presParOf" srcId="{B8976766-8078-4DC3-8F1E-5373C62150D3}" destId="{DAD3D518-C510-46BB-B834-493457C666E1}" srcOrd="0" destOrd="0" presId="urn:microsoft.com/office/officeart/2005/8/layout/orgChart1"/>
    <dgm:cxn modelId="{B847993F-7E73-428B-8FA9-1E54A8DD6C6D}" type="presParOf" srcId="{DAD3D518-C510-46BB-B834-493457C666E1}" destId="{0B6D6088-474E-4BED-A201-F3F5A311D4C0}" srcOrd="0" destOrd="0" presId="urn:microsoft.com/office/officeart/2005/8/layout/orgChart1"/>
    <dgm:cxn modelId="{FF40D2A8-75A5-4E77-9575-F818B2ACF5AB}" type="presParOf" srcId="{DAD3D518-C510-46BB-B834-493457C666E1}" destId="{1FE3B704-8C0C-421B-9B03-2AEF6B76F049}" srcOrd="1" destOrd="0" presId="urn:microsoft.com/office/officeart/2005/8/layout/orgChart1"/>
    <dgm:cxn modelId="{9FB06D67-BA63-4FB9-9A96-49335E037D37}" type="presParOf" srcId="{B8976766-8078-4DC3-8F1E-5373C62150D3}" destId="{02CB9D41-3E4D-47FA-965D-2F30292CFCDD}" srcOrd="1" destOrd="0" presId="urn:microsoft.com/office/officeart/2005/8/layout/orgChart1"/>
    <dgm:cxn modelId="{F5005123-E9E0-4332-B7E2-6A62884F4D51}" type="presParOf" srcId="{02CB9D41-3E4D-47FA-965D-2F30292CFCDD}" destId="{C971D56C-80E6-4A34-9E7B-D5FDABC80A8E}" srcOrd="0" destOrd="0" presId="urn:microsoft.com/office/officeart/2005/8/layout/orgChart1"/>
    <dgm:cxn modelId="{AA773473-4FE5-406B-8AEA-36F0F4862D7E}" type="presParOf" srcId="{02CB9D41-3E4D-47FA-965D-2F30292CFCDD}" destId="{0E0DF452-DDE3-44CB-8742-BB8A806457BF}" srcOrd="1" destOrd="0" presId="urn:microsoft.com/office/officeart/2005/8/layout/orgChart1"/>
    <dgm:cxn modelId="{5FB774A7-92D9-41E5-951C-6758C558A53C}" type="presParOf" srcId="{0E0DF452-DDE3-44CB-8742-BB8A806457BF}" destId="{7581FDCF-4D02-486B-B4B7-1A42499531B5}" srcOrd="0" destOrd="0" presId="urn:microsoft.com/office/officeart/2005/8/layout/orgChart1"/>
    <dgm:cxn modelId="{A08D9A25-F76E-4678-83FC-D0D07F1D8D22}" type="presParOf" srcId="{7581FDCF-4D02-486B-B4B7-1A42499531B5}" destId="{740DBB23-7FFE-4677-8D76-B0E57DF75FCE}" srcOrd="0" destOrd="0" presId="urn:microsoft.com/office/officeart/2005/8/layout/orgChart1"/>
    <dgm:cxn modelId="{B24D680C-2308-43FC-B532-F0F957ECFCA2}" type="presParOf" srcId="{7581FDCF-4D02-486B-B4B7-1A42499531B5}" destId="{6495DEAA-BE10-4A44-A79B-C9BF8476A50D}" srcOrd="1" destOrd="0" presId="urn:microsoft.com/office/officeart/2005/8/layout/orgChart1"/>
    <dgm:cxn modelId="{50795849-5492-46FC-B821-0A504B92E1EE}" type="presParOf" srcId="{0E0DF452-DDE3-44CB-8742-BB8A806457BF}" destId="{9DDDB6B2-B0C2-41A7-8CD1-34C25B9B7B2D}" srcOrd="1" destOrd="0" presId="urn:microsoft.com/office/officeart/2005/8/layout/orgChart1"/>
    <dgm:cxn modelId="{7F6BBAA9-F20E-40B8-BA80-A5778506BA94}" type="presParOf" srcId="{9DDDB6B2-B0C2-41A7-8CD1-34C25B9B7B2D}" destId="{89DA8564-6788-4DD0-9E77-B9F75FBD9526}" srcOrd="0" destOrd="0" presId="urn:microsoft.com/office/officeart/2005/8/layout/orgChart1"/>
    <dgm:cxn modelId="{15429252-C051-4D2F-871B-D64CA3C65E18}" type="presParOf" srcId="{9DDDB6B2-B0C2-41A7-8CD1-34C25B9B7B2D}" destId="{BD895341-8105-42FC-8CB6-A87027F16BC9}" srcOrd="1" destOrd="0" presId="urn:microsoft.com/office/officeart/2005/8/layout/orgChart1"/>
    <dgm:cxn modelId="{5C70DED6-C7F8-478D-B107-332FAEEC83B4}" type="presParOf" srcId="{BD895341-8105-42FC-8CB6-A87027F16BC9}" destId="{12B9EE28-4D37-4EE6-983C-37F9AD297502}" srcOrd="0" destOrd="0" presId="urn:microsoft.com/office/officeart/2005/8/layout/orgChart1"/>
    <dgm:cxn modelId="{3C7F99EA-00E2-4B9E-A217-74525F19A9C4}" type="presParOf" srcId="{12B9EE28-4D37-4EE6-983C-37F9AD297502}" destId="{03EC43D4-DA0A-46E7-9574-4D2B83F07452}" srcOrd="0" destOrd="0" presId="urn:microsoft.com/office/officeart/2005/8/layout/orgChart1"/>
    <dgm:cxn modelId="{88BBE476-1DB3-462C-85D7-39D1447C38C1}" type="presParOf" srcId="{12B9EE28-4D37-4EE6-983C-37F9AD297502}" destId="{63759F1F-8E80-45CE-9365-7EC30EB9519A}" srcOrd="1" destOrd="0" presId="urn:microsoft.com/office/officeart/2005/8/layout/orgChart1"/>
    <dgm:cxn modelId="{FBC84FEF-4523-4A30-93FE-233229DE5CA1}" type="presParOf" srcId="{BD895341-8105-42FC-8CB6-A87027F16BC9}" destId="{2FFE6473-D634-4B23-BAF7-A2236F3A7597}" srcOrd="1" destOrd="0" presId="urn:microsoft.com/office/officeart/2005/8/layout/orgChart1"/>
    <dgm:cxn modelId="{448F921F-6DAB-40F5-BFED-3B5002BF56B2}" type="presParOf" srcId="{2FFE6473-D634-4B23-BAF7-A2236F3A7597}" destId="{F10CD559-3DA3-4197-92DE-34B007B4DBBE}" srcOrd="0" destOrd="0" presId="urn:microsoft.com/office/officeart/2005/8/layout/orgChart1"/>
    <dgm:cxn modelId="{6FEA36E7-7009-48A8-8987-9CACA7336806}" type="presParOf" srcId="{2FFE6473-D634-4B23-BAF7-A2236F3A7597}" destId="{3ACBB2B3-3ECB-4E96-9CD4-1466083603DC}" srcOrd="1" destOrd="0" presId="urn:microsoft.com/office/officeart/2005/8/layout/orgChart1"/>
    <dgm:cxn modelId="{D16088F6-0242-417F-A697-4E7890F4EE26}" type="presParOf" srcId="{3ACBB2B3-3ECB-4E96-9CD4-1466083603DC}" destId="{78D497DA-B210-474C-80BF-5F7A6F4464BB}" srcOrd="0" destOrd="0" presId="urn:microsoft.com/office/officeart/2005/8/layout/orgChart1"/>
    <dgm:cxn modelId="{C8BDDD34-602B-44B2-A4DF-C9A40EE60F75}" type="presParOf" srcId="{78D497DA-B210-474C-80BF-5F7A6F4464BB}" destId="{40AD19B3-D981-48CE-9748-4DACD819742E}" srcOrd="0" destOrd="0" presId="urn:microsoft.com/office/officeart/2005/8/layout/orgChart1"/>
    <dgm:cxn modelId="{2AE1AB73-A51D-416F-9D1F-6D4F21AED58D}" type="presParOf" srcId="{78D497DA-B210-474C-80BF-5F7A6F4464BB}" destId="{D0C99B25-8281-4848-813C-70EFC499E53B}" srcOrd="1" destOrd="0" presId="urn:microsoft.com/office/officeart/2005/8/layout/orgChart1"/>
    <dgm:cxn modelId="{089BF42A-4D81-4512-B609-63894E1AA223}" type="presParOf" srcId="{3ACBB2B3-3ECB-4E96-9CD4-1466083603DC}" destId="{CE498FA6-7797-4F71-ABED-F51F38CBFFAC}" srcOrd="1" destOrd="0" presId="urn:microsoft.com/office/officeart/2005/8/layout/orgChart1"/>
    <dgm:cxn modelId="{5EEDEE42-34B2-4D35-ADA7-E3FA73531021}" type="presParOf" srcId="{3ACBB2B3-3ECB-4E96-9CD4-1466083603DC}" destId="{55929F69-81C3-4D15-B2CC-1816BEFA37BB}" srcOrd="2" destOrd="0" presId="urn:microsoft.com/office/officeart/2005/8/layout/orgChart1"/>
    <dgm:cxn modelId="{AD240ABD-D67A-422F-A761-6AF2B999A9A9}" type="presParOf" srcId="{2FFE6473-D634-4B23-BAF7-A2236F3A7597}" destId="{6C181562-C5A4-4E92-8179-165F7E07AD85}" srcOrd="2" destOrd="0" presId="urn:microsoft.com/office/officeart/2005/8/layout/orgChart1"/>
    <dgm:cxn modelId="{363C5D21-C80D-4C4D-B14C-647E8962CB01}" type="presParOf" srcId="{2FFE6473-D634-4B23-BAF7-A2236F3A7597}" destId="{8BA6FFCA-3714-4BC5-87DE-3D1BA871D1FB}" srcOrd="3" destOrd="0" presId="urn:microsoft.com/office/officeart/2005/8/layout/orgChart1"/>
    <dgm:cxn modelId="{E798F3C2-2384-4E8F-AF5E-F2CBB482499C}" type="presParOf" srcId="{8BA6FFCA-3714-4BC5-87DE-3D1BA871D1FB}" destId="{849826A0-4559-444E-838E-987E8324A172}" srcOrd="0" destOrd="0" presId="urn:microsoft.com/office/officeart/2005/8/layout/orgChart1"/>
    <dgm:cxn modelId="{BAE35F5F-2929-47A0-8295-348600979DF3}" type="presParOf" srcId="{849826A0-4559-444E-838E-987E8324A172}" destId="{A20D2F4B-4502-43B0-A4C7-5848AC576C60}" srcOrd="0" destOrd="0" presId="urn:microsoft.com/office/officeart/2005/8/layout/orgChart1"/>
    <dgm:cxn modelId="{925A5356-590E-4E57-AA5C-E6D2FF82379B}" type="presParOf" srcId="{849826A0-4559-444E-838E-987E8324A172}" destId="{70264FD3-FC30-45C8-8DF6-8C6E712FDF65}" srcOrd="1" destOrd="0" presId="urn:microsoft.com/office/officeart/2005/8/layout/orgChart1"/>
    <dgm:cxn modelId="{9E1C431E-173A-4168-925A-14E10C4A849E}" type="presParOf" srcId="{8BA6FFCA-3714-4BC5-87DE-3D1BA871D1FB}" destId="{23713D8E-0855-4901-949E-EB99CF8C7472}" srcOrd="1" destOrd="0" presId="urn:microsoft.com/office/officeart/2005/8/layout/orgChart1"/>
    <dgm:cxn modelId="{2094B736-0357-4892-868D-7DD7A728E3B8}" type="presParOf" srcId="{8BA6FFCA-3714-4BC5-87DE-3D1BA871D1FB}" destId="{6913864C-3FD4-4F5A-92EB-A9170CA2CC61}" srcOrd="2" destOrd="0" presId="urn:microsoft.com/office/officeart/2005/8/layout/orgChart1"/>
    <dgm:cxn modelId="{CF1487E9-AD6B-41A1-8D2C-C44BC6EB73F2}" type="presParOf" srcId="{2FFE6473-D634-4B23-BAF7-A2236F3A7597}" destId="{D75752C2-E8FC-4FC6-A0A5-33FAFE469B74}" srcOrd="4" destOrd="0" presId="urn:microsoft.com/office/officeart/2005/8/layout/orgChart1"/>
    <dgm:cxn modelId="{30685A7A-B188-4E6A-9640-5458EDD8D03E}" type="presParOf" srcId="{2FFE6473-D634-4B23-BAF7-A2236F3A7597}" destId="{4F0E7944-407E-4046-9149-AFB51A8C751E}" srcOrd="5" destOrd="0" presId="urn:microsoft.com/office/officeart/2005/8/layout/orgChart1"/>
    <dgm:cxn modelId="{0E29065C-D90D-4F70-860F-5F025E1CC733}" type="presParOf" srcId="{4F0E7944-407E-4046-9149-AFB51A8C751E}" destId="{4013AF28-3344-4631-B408-1F70D28AE588}" srcOrd="0" destOrd="0" presId="urn:microsoft.com/office/officeart/2005/8/layout/orgChart1"/>
    <dgm:cxn modelId="{AA98124A-AF60-479D-801D-6DE92E9BB4C9}" type="presParOf" srcId="{4013AF28-3344-4631-B408-1F70D28AE588}" destId="{B7BC9586-85A0-4917-A637-1E35FB54FFB2}" srcOrd="0" destOrd="0" presId="urn:microsoft.com/office/officeart/2005/8/layout/orgChart1"/>
    <dgm:cxn modelId="{843F5E65-A1A9-43F6-8E2A-713C95EC8B72}" type="presParOf" srcId="{4013AF28-3344-4631-B408-1F70D28AE588}" destId="{A42D0501-3B0B-476A-9FD8-8F205744465F}" srcOrd="1" destOrd="0" presId="urn:microsoft.com/office/officeart/2005/8/layout/orgChart1"/>
    <dgm:cxn modelId="{08DBB74F-9E85-4375-B8EF-C853E5E90B5D}" type="presParOf" srcId="{4F0E7944-407E-4046-9149-AFB51A8C751E}" destId="{22245AFE-F929-4009-AAE9-C10144B2C697}" srcOrd="1" destOrd="0" presId="urn:microsoft.com/office/officeart/2005/8/layout/orgChart1"/>
    <dgm:cxn modelId="{025000CF-E171-4A38-8AA9-CB0CF17F1681}" type="presParOf" srcId="{4F0E7944-407E-4046-9149-AFB51A8C751E}" destId="{EA5717C9-53A4-448F-A73B-582A172CB275}" srcOrd="2" destOrd="0" presId="urn:microsoft.com/office/officeart/2005/8/layout/orgChart1"/>
    <dgm:cxn modelId="{C9AAE543-EACC-4126-9497-795F916A0E44}" type="presParOf" srcId="{BD895341-8105-42FC-8CB6-A87027F16BC9}" destId="{D9EFB4FF-1401-4EC7-90A0-02F011126467}" srcOrd="2" destOrd="0" presId="urn:microsoft.com/office/officeart/2005/8/layout/orgChart1"/>
    <dgm:cxn modelId="{01A6F739-9C2B-4380-9740-F642E3296ED8}" type="presParOf" srcId="{9DDDB6B2-B0C2-41A7-8CD1-34C25B9B7B2D}" destId="{18333604-A3C6-4D2F-816B-3F4ADE3D667C}" srcOrd="2" destOrd="0" presId="urn:microsoft.com/office/officeart/2005/8/layout/orgChart1"/>
    <dgm:cxn modelId="{3342B370-D6A8-482F-8FC5-D0095D496867}" type="presParOf" srcId="{9DDDB6B2-B0C2-41A7-8CD1-34C25B9B7B2D}" destId="{BF92253C-084A-45C1-893F-A24F45229D27}" srcOrd="3" destOrd="0" presId="urn:microsoft.com/office/officeart/2005/8/layout/orgChart1"/>
    <dgm:cxn modelId="{839A916F-E111-46BF-B060-F89F922F4E5A}" type="presParOf" srcId="{BF92253C-084A-45C1-893F-A24F45229D27}" destId="{8963C087-9BCB-4863-BDE1-0F1350953124}" srcOrd="0" destOrd="0" presId="urn:microsoft.com/office/officeart/2005/8/layout/orgChart1"/>
    <dgm:cxn modelId="{273D0EEC-F4F9-441F-94D5-34928D3249BE}" type="presParOf" srcId="{8963C087-9BCB-4863-BDE1-0F1350953124}" destId="{C3045DF9-BDF2-48DE-946D-60514472856A}" srcOrd="0" destOrd="0" presId="urn:microsoft.com/office/officeart/2005/8/layout/orgChart1"/>
    <dgm:cxn modelId="{82429CB1-3932-4152-86B5-E18B50B3FAA1}" type="presParOf" srcId="{8963C087-9BCB-4863-BDE1-0F1350953124}" destId="{44722EB3-2D96-4749-8AE6-3C526BEC74A7}" srcOrd="1" destOrd="0" presId="urn:microsoft.com/office/officeart/2005/8/layout/orgChart1"/>
    <dgm:cxn modelId="{D018F0E3-BBDB-4B51-850D-121A590FD63E}" type="presParOf" srcId="{BF92253C-084A-45C1-893F-A24F45229D27}" destId="{AFA92467-D3D8-402C-8FF1-DF003566B212}" srcOrd="1" destOrd="0" presId="urn:microsoft.com/office/officeart/2005/8/layout/orgChart1"/>
    <dgm:cxn modelId="{1834BCB6-5EB1-451D-8C4D-2E7B610F4118}" type="presParOf" srcId="{AFA92467-D3D8-402C-8FF1-DF003566B212}" destId="{CFE4CE42-96ED-403E-9781-33C8251AB9E5}" srcOrd="0" destOrd="0" presId="urn:microsoft.com/office/officeart/2005/8/layout/orgChart1"/>
    <dgm:cxn modelId="{A50D5A84-3DD7-4622-82EA-FAE131A3585A}" type="presParOf" srcId="{AFA92467-D3D8-402C-8FF1-DF003566B212}" destId="{82BDF26C-D8B9-4EEB-AE54-C76F13D87C31}" srcOrd="1" destOrd="0" presId="urn:microsoft.com/office/officeart/2005/8/layout/orgChart1"/>
    <dgm:cxn modelId="{7516D8C9-FF47-4E90-B3F7-EE5F04360953}" type="presParOf" srcId="{82BDF26C-D8B9-4EEB-AE54-C76F13D87C31}" destId="{A76E4DE9-D78E-4C58-A0B6-EECEA5809CF9}" srcOrd="0" destOrd="0" presId="urn:microsoft.com/office/officeart/2005/8/layout/orgChart1"/>
    <dgm:cxn modelId="{36DAF677-F88E-4DCF-A1B5-5356A9BEAEC3}" type="presParOf" srcId="{A76E4DE9-D78E-4C58-A0B6-EECEA5809CF9}" destId="{0E0520AE-589A-42E4-BA25-0DCACB3E36EB}" srcOrd="0" destOrd="0" presId="urn:microsoft.com/office/officeart/2005/8/layout/orgChart1"/>
    <dgm:cxn modelId="{CC70BACC-F70C-4650-8D51-EC65B4C9A115}" type="presParOf" srcId="{A76E4DE9-D78E-4C58-A0B6-EECEA5809CF9}" destId="{D3A8B898-2C3A-4A3A-BB15-45E5454CA310}" srcOrd="1" destOrd="0" presId="urn:microsoft.com/office/officeart/2005/8/layout/orgChart1"/>
    <dgm:cxn modelId="{EA054FD1-F76E-4840-8A5B-551ADF7CBAB3}" type="presParOf" srcId="{82BDF26C-D8B9-4EEB-AE54-C76F13D87C31}" destId="{D4DA2845-1039-4E25-B694-760D07E14E56}" srcOrd="1" destOrd="0" presId="urn:microsoft.com/office/officeart/2005/8/layout/orgChart1"/>
    <dgm:cxn modelId="{A9A22F87-109B-4C1A-AD06-CC8A1DDBB81E}" type="presParOf" srcId="{82BDF26C-D8B9-4EEB-AE54-C76F13D87C31}" destId="{5EE580BC-E67A-4D99-932F-447667293CE9}" srcOrd="2" destOrd="0" presId="urn:microsoft.com/office/officeart/2005/8/layout/orgChart1"/>
    <dgm:cxn modelId="{27A5B1C6-D4E9-4707-A0BB-436237457987}" type="presParOf" srcId="{AFA92467-D3D8-402C-8FF1-DF003566B212}" destId="{FBEC9A19-A2BA-46F8-B8F4-773FDD8D6567}" srcOrd="2" destOrd="0" presId="urn:microsoft.com/office/officeart/2005/8/layout/orgChart1"/>
    <dgm:cxn modelId="{49D000A1-4029-4045-B204-8C3B96169900}" type="presParOf" srcId="{AFA92467-D3D8-402C-8FF1-DF003566B212}" destId="{A9F88D8B-D1EE-42CD-A771-FDF64037388C}" srcOrd="3" destOrd="0" presId="urn:microsoft.com/office/officeart/2005/8/layout/orgChart1"/>
    <dgm:cxn modelId="{6C2CA056-A9C8-4B8D-90AA-1C4F10DED3C8}" type="presParOf" srcId="{A9F88D8B-D1EE-42CD-A771-FDF64037388C}" destId="{65562ABD-CD7D-41EA-B4AE-2CEB907F0C92}" srcOrd="0" destOrd="0" presId="urn:microsoft.com/office/officeart/2005/8/layout/orgChart1"/>
    <dgm:cxn modelId="{99B4DF2D-E3E4-4821-915E-4AC08F19B598}" type="presParOf" srcId="{65562ABD-CD7D-41EA-B4AE-2CEB907F0C92}" destId="{28412F81-70DF-4996-9700-D6F18AFDDE22}" srcOrd="0" destOrd="0" presId="urn:microsoft.com/office/officeart/2005/8/layout/orgChart1"/>
    <dgm:cxn modelId="{9B8C4484-6307-4505-A8FE-DEB83D19CA02}" type="presParOf" srcId="{65562ABD-CD7D-41EA-B4AE-2CEB907F0C92}" destId="{0D76ADE1-3833-48CF-AF63-50DE250A0A6A}" srcOrd="1" destOrd="0" presId="urn:microsoft.com/office/officeart/2005/8/layout/orgChart1"/>
    <dgm:cxn modelId="{71F309CF-2441-4345-AA42-C70A19E25521}" type="presParOf" srcId="{A9F88D8B-D1EE-42CD-A771-FDF64037388C}" destId="{9994E284-6F4C-4544-A3AF-BF4D851168FD}" srcOrd="1" destOrd="0" presId="urn:microsoft.com/office/officeart/2005/8/layout/orgChart1"/>
    <dgm:cxn modelId="{A07F1FB2-361F-4CB8-95F5-0AD10C6E2151}" type="presParOf" srcId="{A9F88D8B-D1EE-42CD-A771-FDF64037388C}" destId="{20AA163A-A5CB-4A9B-8287-39CF6B5F4A4D}" srcOrd="2" destOrd="0" presId="urn:microsoft.com/office/officeart/2005/8/layout/orgChart1"/>
    <dgm:cxn modelId="{1335E952-5638-48D5-8281-51AB5405A664}" type="presParOf" srcId="{BF92253C-084A-45C1-893F-A24F45229D27}" destId="{B587980F-B4B5-4D2E-9A71-5D9F1FE3C710}" srcOrd="2" destOrd="0" presId="urn:microsoft.com/office/officeart/2005/8/layout/orgChart1"/>
    <dgm:cxn modelId="{10A01614-F977-43CA-9DEB-A7A37756635F}" type="presParOf" srcId="{0E0DF452-DDE3-44CB-8742-BB8A806457BF}" destId="{3EE4229E-C275-4B71-8925-CBE98E816E93}" srcOrd="2" destOrd="0" presId="urn:microsoft.com/office/officeart/2005/8/layout/orgChart1"/>
    <dgm:cxn modelId="{24DD6025-71BE-4A2A-9A87-DFD426BBC8E1}" type="presParOf" srcId="{02CB9D41-3E4D-47FA-965D-2F30292CFCDD}" destId="{04F35371-1410-491C-B9E8-35E90FFF7367}" srcOrd="2" destOrd="0" presId="urn:microsoft.com/office/officeart/2005/8/layout/orgChart1"/>
    <dgm:cxn modelId="{91D864FF-36BC-4688-BBA6-5906E4640D5F}" type="presParOf" srcId="{02CB9D41-3E4D-47FA-965D-2F30292CFCDD}" destId="{BA580096-CEB8-48D9-93E3-30A4445249E3}" srcOrd="3" destOrd="0" presId="urn:microsoft.com/office/officeart/2005/8/layout/orgChart1"/>
    <dgm:cxn modelId="{497CC60D-048D-4DBD-9F94-FB7CDD1E8CB1}" type="presParOf" srcId="{BA580096-CEB8-48D9-93E3-30A4445249E3}" destId="{333E28E4-52E7-481C-A132-6421D58AEB39}" srcOrd="0" destOrd="0" presId="urn:microsoft.com/office/officeart/2005/8/layout/orgChart1"/>
    <dgm:cxn modelId="{1E715427-6B6F-4D97-A63E-E664BF55DC4F}" type="presParOf" srcId="{333E28E4-52E7-481C-A132-6421D58AEB39}" destId="{96670542-DC76-4A9B-9C45-936D88AB52B1}" srcOrd="0" destOrd="0" presId="urn:microsoft.com/office/officeart/2005/8/layout/orgChart1"/>
    <dgm:cxn modelId="{30312BB5-3BE1-492E-8E7A-80F0BCF10599}" type="presParOf" srcId="{333E28E4-52E7-481C-A132-6421D58AEB39}" destId="{33666DC9-0C0D-4329-AE7A-132E78B28BDC}" srcOrd="1" destOrd="0" presId="urn:microsoft.com/office/officeart/2005/8/layout/orgChart1"/>
    <dgm:cxn modelId="{A8C2E142-38A4-407D-95AD-CF1613429F7E}" type="presParOf" srcId="{BA580096-CEB8-48D9-93E3-30A4445249E3}" destId="{7A20DC02-7A6E-43AF-84A7-B2D58DD0C51B}" srcOrd="1" destOrd="0" presId="urn:microsoft.com/office/officeart/2005/8/layout/orgChart1"/>
    <dgm:cxn modelId="{5BC29FB3-2403-471E-807E-EFCD4AEB49B7}" type="presParOf" srcId="{7A20DC02-7A6E-43AF-84A7-B2D58DD0C51B}" destId="{59A6C3FE-454D-4217-9320-1F2AB278B185}" srcOrd="0" destOrd="0" presId="urn:microsoft.com/office/officeart/2005/8/layout/orgChart1"/>
    <dgm:cxn modelId="{EA2B4B1E-B25D-4EA3-9B62-93D81C9DEE7C}" type="presParOf" srcId="{7A20DC02-7A6E-43AF-84A7-B2D58DD0C51B}" destId="{8B81A049-AF39-4ED7-882F-BD7AD8A94E99}" srcOrd="1" destOrd="0" presId="urn:microsoft.com/office/officeart/2005/8/layout/orgChart1"/>
    <dgm:cxn modelId="{0588608E-7136-4F5B-BD09-C22653545C19}" type="presParOf" srcId="{8B81A049-AF39-4ED7-882F-BD7AD8A94E99}" destId="{D79D873B-EA76-4780-8A9B-41045F140ADE}" srcOrd="0" destOrd="0" presId="urn:microsoft.com/office/officeart/2005/8/layout/orgChart1"/>
    <dgm:cxn modelId="{45BA73C7-EC9D-4B77-B806-A0916BF6156F}" type="presParOf" srcId="{D79D873B-EA76-4780-8A9B-41045F140ADE}" destId="{DA71271E-5603-4756-82CA-C3C7FB7E40B9}" srcOrd="0" destOrd="0" presId="urn:microsoft.com/office/officeart/2005/8/layout/orgChart1"/>
    <dgm:cxn modelId="{C8DBC6F3-31F5-42D9-ABD9-9A7DE7CCA47E}" type="presParOf" srcId="{D79D873B-EA76-4780-8A9B-41045F140ADE}" destId="{E914CAAA-B144-4FCA-96AA-00F4A1019373}" srcOrd="1" destOrd="0" presId="urn:microsoft.com/office/officeart/2005/8/layout/orgChart1"/>
    <dgm:cxn modelId="{2065C999-0C04-4416-A056-93685EF0E473}" type="presParOf" srcId="{8B81A049-AF39-4ED7-882F-BD7AD8A94E99}" destId="{B6269091-CB3B-4205-93C8-DC431E0CCBDC}" srcOrd="1" destOrd="0" presId="urn:microsoft.com/office/officeart/2005/8/layout/orgChart1"/>
    <dgm:cxn modelId="{AF2D42C6-30BC-40A8-9AD8-9D749D70BA89}" type="presParOf" srcId="{B6269091-CB3B-4205-93C8-DC431E0CCBDC}" destId="{054D5994-D3C4-497E-8EDB-7AFBA1F2E641}" srcOrd="0" destOrd="0" presId="urn:microsoft.com/office/officeart/2005/8/layout/orgChart1"/>
    <dgm:cxn modelId="{0C4468A6-6D78-44EA-86E8-98C2C9AA2CB1}" type="presParOf" srcId="{B6269091-CB3B-4205-93C8-DC431E0CCBDC}" destId="{0B7EBA85-AB5D-40E5-8C4B-29DDA50A203D}" srcOrd="1" destOrd="0" presId="urn:microsoft.com/office/officeart/2005/8/layout/orgChart1"/>
    <dgm:cxn modelId="{14987708-B328-4C69-8623-D3CC6BED4B7E}" type="presParOf" srcId="{0B7EBA85-AB5D-40E5-8C4B-29DDA50A203D}" destId="{C4C91994-1076-4565-81A9-9C04AE79BE5E}" srcOrd="0" destOrd="0" presId="urn:microsoft.com/office/officeart/2005/8/layout/orgChart1"/>
    <dgm:cxn modelId="{52231AE6-114F-4A49-8EDA-4DACB9FCBD83}" type="presParOf" srcId="{C4C91994-1076-4565-81A9-9C04AE79BE5E}" destId="{A9AB57C6-87BD-4AE4-B485-14D62D91590B}" srcOrd="0" destOrd="0" presId="urn:microsoft.com/office/officeart/2005/8/layout/orgChart1"/>
    <dgm:cxn modelId="{B4817551-5D5D-42A8-96B4-73DC7523E8C0}" type="presParOf" srcId="{C4C91994-1076-4565-81A9-9C04AE79BE5E}" destId="{25399C72-7CF9-47C0-B9EA-AC52EB1149DE}" srcOrd="1" destOrd="0" presId="urn:microsoft.com/office/officeart/2005/8/layout/orgChart1"/>
    <dgm:cxn modelId="{6B85A860-B6AB-4A8C-979F-91A940D51B82}" type="presParOf" srcId="{0B7EBA85-AB5D-40E5-8C4B-29DDA50A203D}" destId="{5AC41F1C-CF50-4AE6-A817-D1F30555B7C2}" srcOrd="1" destOrd="0" presId="urn:microsoft.com/office/officeart/2005/8/layout/orgChart1"/>
    <dgm:cxn modelId="{C02E67B1-596A-4D9D-888E-567367A58B89}" type="presParOf" srcId="{0B7EBA85-AB5D-40E5-8C4B-29DDA50A203D}" destId="{C9C13308-0466-4DBD-833B-0B8FBB94BC4E}" srcOrd="2" destOrd="0" presId="urn:microsoft.com/office/officeart/2005/8/layout/orgChart1"/>
    <dgm:cxn modelId="{D6503340-D8DF-44AE-803E-431728F09DC5}" type="presParOf" srcId="{8B81A049-AF39-4ED7-882F-BD7AD8A94E99}" destId="{253149D4-0B1C-4588-9BA9-B9BCC90817D7}" srcOrd="2" destOrd="0" presId="urn:microsoft.com/office/officeart/2005/8/layout/orgChart1"/>
    <dgm:cxn modelId="{3C613B44-3FBB-4272-BE16-D2BA14166424}" type="presParOf" srcId="{7A20DC02-7A6E-43AF-84A7-B2D58DD0C51B}" destId="{E096ACDE-095C-45AB-8487-A54DDEC8B082}" srcOrd="2" destOrd="0" presId="urn:microsoft.com/office/officeart/2005/8/layout/orgChart1"/>
    <dgm:cxn modelId="{31799434-0417-45FA-BB1E-33576092FE3C}" type="presParOf" srcId="{7A20DC02-7A6E-43AF-84A7-B2D58DD0C51B}" destId="{063EC65B-3DF4-41E8-8AFC-0B298FBA82E4}" srcOrd="3" destOrd="0" presId="urn:microsoft.com/office/officeart/2005/8/layout/orgChart1"/>
    <dgm:cxn modelId="{D91A0ABE-E3D6-4038-89AA-6E4D8EB59CAA}" type="presParOf" srcId="{063EC65B-3DF4-41E8-8AFC-0B298FBA82E4}" destId="{3D923BB9-3DAF-4E3D-AC2B-7BE35B26A6BA}" srcOrd="0" destOrd="0" presId="urn:microsoft.com/office/officeart/2005/8/layout/orgChart1"/>
    <dgm:cxn modelId="{A49B882F-BFDE-444E-BCA3-70B2C9525034}" type="presParOf" srcId="{3D923BB9-3DAF-4E3D-AC2B-7BE35B26A6BA}" destId="{F00402C7-3160-4B99-923C-71C525B06A6A}" srcOrd="0" destOrd="0" presId="urn:microsoft.com/office/officeart/2005/8/layout/orgChart1"/>
    <dgm:cxn modelId="{949E4B57-CFE9-46ED-82F8-DD36CC34F5D1}" type="presParOf" srcId="{3D923BB9-3DAF-4E3D-AC2B-7BE35B26A6BA}" destId="{933E96C2-1197-475D-BB1E-4CCB4F34A192}" srcOrd="1" destOrd="0" presId="urn:microsoft.com/office/officeart/2005/8/layout/orgChart1"/>
    <dgm:cxn modelId="{4E275CB4-61FE-4257-9E3A-091144459424}" type="presParOf" srcId="{063EC65B-3DF4-41E8-8AFC-0B298FBA82E4}" destId="{3BEA6FB5-FDC6-4844-A0D3-1DAE759F7C39}" srcOrd="1" destOrd="0" presId="urn:microsoft.com/office/officeart/2005/8/layout/orgChart1"/>
    <dgm:cxn modelId="{7D425875-5C59-49D2-8D2C-CD4F1778912E}" type="presParOf" srcId="{3BEA6FB5-FDC6-4844-A0D3-1DAE759F7C39}" destId="{1F8A0D92-A50C-4977-B2EF-5BA458695D80}" srcOrd="0" destOrd="0" presId="urn:microsoft.com/office/officeart/2005/8/layout/orgChart1"/>
    <dgm:cxn modelId="{18643A4A-9397-4D8D-9C61-A56C8C4FCC17}" type="presParOf" srcId="{3BEA6FB5-FDC6-4844-A0D3-1DAE759F7C39}" destId="{41B66AF6-5CBF-420E-81DC-767BD0CB8E44}" srcOrd="1" destOrd="0" presId="urn:microsoft.com/office/officeart/2005/8/layout/orgChart1"/>
    <dgm:cxn modelId="{85C4B759-DD03-4527-9F28-0DC2F736B76F}" type="presParOf" srcId="{41B66AF6-5CBF-420E-81DC-767BD0CB8E44}" destId="{44855D9C-0EFD-445D-885E-764C8564A68E}" srcOrd="0" destOrd="0" presId="urn:microsoft.com/office/officeart/2005/8/layout/orgChart1"/>
    <dgm:cxn modelId="{BA7F9970-40E0-4B0C-A2C0-4CDF9C81C6C7}" type="presParOf" srcId="{44855D9C-0EFD-445D-885E-764C8564A68E}" destId="{F97C34C1-4B20-42B7-8D76-BA8BE4896AE8}" srcOrd="0" destOrd="0" presId="urn:microsoft.com/office/officeart/2005/8/layout/orgChart1"/>
    <dgm:cxn modelId="{50274278-759B-48E5-B838-8312E53B893D}" type="presParOf" srcId="{44855D9C-0EFD-445D-885E-764C8564A68E}" destId="{861BE313-F60C-4E20-ACD4-2C8A309B71FB}" srcOrd="1" destOrd="0" presId="urn:microsoft.com/office/officeart/2005/8/layout/orgChart1"/>
    <dgm:cxn modelId="{4A9989F8-1347-4F64-B1F8-E10B8E40F37E}" type="presParOf" srcId="{41B66AF6-5CBF-420E-81DC-767BD0CB8E44}" destId="{A24E007F-288E-4108-879B-694405D6E1AB}" srcOrd="1" destOrd="0" presId="urn:microsoft.com/office/officeart/2005/8/layout/orgChart1"/>
    <dgm:cxn modelId="{21241233-0EE1-4BE2-921F-C5C67BC600A8}" type="presParOf" srcId="{41B66AF6-5CBF-420E-81DC-767BD0CB8E44}" destId="{A55839AA-9AC8-459A-AF2E-0C3C96A1A728}" srcOrd="2" destOrd="0" presId="urn:microsoft.com/office/officeart/2005/8/layout/orgChart1"/>
    <dgm:cxn modelId="{239EE18E-46F1-44A0-8BCB-73F8B4D0F17B}" type="presParOf" srcId="{3BEA6FB5-FDC6-4844-A0D3-1DAE759F7C39}" destId="{FF6A8E65-0311-4C8E-896F-A68C95436E40}" srcOrd="2" destOrd="0" presId="urn:microsoft.com/office/officeart/2005/8/layout/orgChart1"/>
    <dgm:cxn modelId="{206E79E1-512E-4F13-B734-978B9D5666AF}" type="presParOf" srcId="{3BEA6FB5-FDC6-4844-A0D3-1DAE759F7C39}" destId="{7B959339-C3B0-4953-9989-A7BB61BFDB94}" srcOrd="3" destOrd="0" presId="urn:microsoft.com/office/officeart/2005/8/layout/orgChart1"/>
    <dgm:cxn modelId="{C8EA48B5-C92B-460F-8DD9-097CD116259B}" type="presParOf" srcId="{7B959339-C3B0-4953-9989-A7BB61BFDB94}" destId="{0B1885A5-38E6-4949-9396-3AE13BFFEA17}" srcOrd="0" destOrd="0" presId="urn:microsoft.com/office/officeart/2005/8/layout/orgChart1"/>
    <dgm:cxn modelId="{E17DF758-D35F-4A38-AB51-63ABBE1B20E5}" type="presParOf" srcId="{0B1885A5-38E6-4949-9396-3AE13BFFEA17}" destId="{E0CCB7CA-2BD1-4C8A-B746-E584DCBAFEE7}" srcOrd="0" destOrd="0" presId="urn:microsoft.com/office/officeart/2005/8/layout/orgChart1"/>
    <dgm:cxn modelId="{7ACF4ED1-DA83-47B5-AF9B-3891726500F1}" type="presParOf" srcId="{0B1885A5-38E6-4949-9396-3AE13BFFEA17}" destId="{396AF114-3293-4D65-B00D-1E1F94AE0940}" srcOrd="1" destOrd="0" presId="urn:microsoft.com/office/officeart/2005/8/layout/orgChart1"/>
    <dgm:cxn modelId="{7D58D5AC-8324-4D86-B22B-C7E462B63B24}" type="presParOf" srcId="{7B959339-C3B0-4953-9989-A7BB61BFDB94}" destId="{E75D1A70-E034-4772-A5D6-FD8F702132D2}" srcOrd="1" destOrd="0" presId="urn:microsoft.com/office/officeart/2005/8/layout/orgChart1"/>
    <dgm:cxn modelId="{0A4CFFCF-87AE-46A9-B185-F4A4016501A4}" type="presParOf" srcId="{7B959339-C3B0-4953-9989-A7BB61BFDB94}" destId="{488D58E9-C138-4CB6-BC61-5D433C9F12FF}" srcOrd="2" destOrd="0" presId="urn:microsoft.com/office/officeart/2005/8/layout/orgChart1"/>
    <dgm:cxn modelId="{F30A2C0D-2A50-419C-B31E-C3BB126330C0}" type="presParOf" srcId="{3BEA6FB5-FDC6-4844-A0D3-1DAE759F7C39}" destId="{674A9A8A-EE0E-42F3-85EE-DAE49880FA8A}" srcOrd="4" destOrd="0" presId="urn:microsoft.com/office/officeart/2005/8/layout/orgChart1"/>
    <dgm:cxn modelId="{2CEB0128-30BE-4322-A021-C43B56EC5CBB}" type="presParOf" srcId="{3BEA6FB5-FDC6-4844-A0D3-1DAE759F7C39}" destId="{010206DF-B0CE-454F-87C5-2953B2B599E0}" srcOrd="5" destOrd="0" presId="urn:microsoft.com/office/officeart/2005/8/layout/orgChart1"/>
    <dgm:cxn modelId="{48167628-FAE5-48E2-9F8A-4AA10BAA4EA4}" type="presParOf" srcId="{010206DF-B0CE-454F-87C5-2953B2B599E0}" destId="{95DED63D-57CD-41EE-B6FF-DF9B248DB979}" srcOrd="0" destOrd="0" presId="urn:microsoft.com/office/officeart/2005/8/layout/orgChart1"/>
    <dgm:cxn modelId="{1759651B-0FDB-4298-9CD1-201327EF65E6}" type="presParOf" srcId="{95DED63D-57CD-41EE-B6FF-DF9B248DB979}" destId="{96C20C3C-F2B9-4F36-AA37-CC476BADCC09}" srcOrd="0" destOrd="0" presId="urn:microsoft.com/office/officeart/2005/8/layout/orgChart1"/>
    <dgm:cxn modelId="{754BF4C7-B46E-4ED5-8D06-1B63656F4179}" type="presParOf" srcId="{95DED63D-57CD-41EE-B6FF-DF9B248DB979}" destId="{054E2FB3-B27D-4C80-B124-5E642D9643C3}" srcOrd="1" destOrd="0" presId="urn:microsoft.com/office/officeart/2005/8/layout/orgChart1"/>
    <dgm:cxn modelId="{6D3CC18E-ADFC-4E86-AB75-8DE1D46A322C}" type="presParOf" srcId="{010206DF-B0CE-454F-87C5-2953B2B599E0}" destId="{7BBC7609-B69A-4B2E-A6E3-DC76385B75BC}" srcOrd="1" destOrd="0" presId="urn:microsoft.com/office/officeart/2005/8/layout/orgChart1"/>
    <dgm:cxn modelId="{75880AEF-FD2C-452D-96F8-D78A61675CC1}" type="presParOf" srcId="{010206DF-B0CE-454F-87C5-2953B2B599E0}" destId="{D410383A-4045-400A-8EA9-D0A992604D8E}" srcOrd="2" destOrd="0" presId="urn:microsoft.com/office/officeart/2005/8/layout/orgChart1"/>
    <dgm:cxn modelId="{9E7ADCD6-E816-49E1-9680-647AB79F4FCC}" type="presParOf" srcId="{3BEA6FB5-FDC6-4844-A0D3-1DAE759F7C39}" destId="{59C28C3D-FC64-4443-9D5F-0C85CF850707}" srcOrd="6" destOrd="0" presId="urn:microsoft.com/office/officeart/2005/8/layout/orgChart1"/>
    <dgm:cxn modelId="{D99916C5-008E-4B4C-A451-6612B9463AA3}" type="presParOf" srcId="{3BEA6FB5-FDC6-4844-A0D3-1DAE759F7C39}" destId="{3C203D56-A6D2-48C0-B1F3-E7456470A128}" srcOrd="7" destOrd="0" presId="urn:microsoft.com/office/officeart/2005/8/layout/orgChart1"/>
    <dgm:cxn modelId="{EDA81EF9-6B18-48CB-A9A5-D0E93C323F9B}" type="presParOf" srcId="{3C203D56-A6D2-48C0-B1F3-E7456470A128}" destId="{C4FE2918-6BE1-4960-82F0-17DDE10BA5C0}" srcOrd="0" destOrd="0" presId="urn:microsoft.com/office/officeart/2005/8/layout/orgChart1"/>
    <dgm:cxn modelId="{539BFF74-26D3-4024-984F-4F5FECA72D86}" type="presParOf" srcId="{C4FE2918-6BE1-4960-82F0-17DDE10BA5C0}" destId="{E769E123-2657-454F-8FD8-FC09E6A1C8B9}" srcOrd="0" destOrd="0" presId="urn:microsoft.com/office/officeart/2005/8/layout/orgChart1"/>
    <dgm:cxn modelId="{A5FE23C3-4A90-4566-A1AD-616FA29165BE}" type="presParOf" srcId="{C4FE2918-6BE1-4960-82F0-17DDE10BA5C0}" destId="{CC6ECFB3-624D-4858-8AD0-AA8BC3E54BDA}" srcOrd="1" destOrd="0" presId="urn:microsoft.com/office/officeart/2005/8/layout/orgChart1"/>
    <dgm:cxn modelId="{B86722D0-DC14-4C3F-A99F-C8141CB8D55A}" type="presParOf" srcId="{3C203D56-A6D2-48C0-B1F3-E7456470A128}" destId="{A5F87473-2CEF-427E-AACD-6AB0ECF748C7}" srcOrd="1" destOrd="0" presId="urn:microsoft.com/office/officeart/2005/8/layout/orgChart1"/>
    <dgm:cxn modelId="{B5871F5B-21B7-48C7-8604-2A645FB90DA8}" type="presParOf" srcId="{3C203D56-A6D2-48C0-B1F3-E7456470A128}" destId="{5D15124F-B674-4D24-9D09-E522A415856C}" srcOrd="2" destOrd="0" presId="urn:microsoft.com/office/officeart/2005/8/layout/orgChart1"/>
    <dgm:cxn modelId="{2BB0D6C6-0660-413A-B8FF-D3CF35C89612}" type="presParOf" srcId="{063EC65B-3DF4-41E8-8AFC-0B298FBA82E4}" destId="{98EAAE8E-9580-46ED-8562-FD6B94E28D13}" srcOrd="2" destOrd="0" presId="urn:microsoft.com/office/officeart/2005/8/layout/orgChart1"/>
    <dgm:cxn modelId="{4948C300-6DE1-4816-887D-466664EAD87D}" type="presParOf" srcId="{BA580096-CEB8-48D9-93E3-30A4445249E3}" destId="{AD74F12A-74FA-4CF2-B3D9-04582E0885C0}" srcOrd="2" destOrd="0" presId="urn:microsoft.com/office/officeart/2005/8/layout/orgChart1"/>
    <dgm:cxn modelId="{0B19192E-27B3-4D37-93DD-AB0073D91DA5}" type="presParOf" srcId="{02CB9D41-3E4D-47FA-965D-2F30292CFCDD}" destId="{C6116EE5-A534-43C0-AD30-BA1EBC8D786E}" srcOrd="4" destOrd="0" presId="urn:microsoft.com/office/officeart/2005/8/layout/orgChart1"/>
    <dgm:cxn modelId="{F134081C-F74F-4477-96F6-1194195BB220}" type="presParOf" srcId="{02CB9D41-3E4D-47FA-965D-2F30292CFCDD}" destId="{3F636699-2556-44D1-8375-391641787296}" srcOrd="5" destOrd="0" presId="urn:microsoft.com/office/officeart/2005/8/layout/orgChart1"/>
    <dgm:cxn modelId="{DCB87F18-B2E9-4503-91E7-980B1A2A756A}" type="presParOf" srcId="{3F636699-2556-44D1-8375-391641787296}" destId="{7DA3C35B-0C76-426A-BE6B-702F9A0D69C1}" srcOrd="0" destOrd="0" presId="urn:microsoft.com/office/officeart/2005/8/layout/orgChart1"/>
    <dgm:cxn modelId="{641A9E11-A297-4099-A8F9-CD395E26481C}" type="presParOf" srcId="{7DA3C35B-0C76-426A-BE6B-702F9A0D69C1}" destId="{22205E26-0473-4899-AF15-2751AF202FCD}" srcOrd="0" destOrd="0" presId="urn:microsoft.com/office/officeart/2005/8/layout/orgChart1"/>
    <dgm:cxn modelId="{3C0113FD-2C43-4FD7-B069-FED5C86B9A9F}" type="presParOf" srcId="{7DA3C35B-0C76-426A-BE6B-702F9A0D69C1}" destId="{8362A43C-BEEC-455D-A041-C5B66866E444}" srcOrd="1" destOrd="0" presId="urn:microsoft.com/office/officeart/2005/8/layout/orgChart1"/>
    <dgm:cxn modelId="{09E4C5D3-9F72-461A-9AFC-CD02451C99A1}" type="presParOf" srcId="{3F636699-2556-44D1-8375-391641787296}" destId="{C1A906DB-C0BE-4C5E-9BAA-FF7CE0211A61}" srcOrd="1" destOrd="0" presId="urn:microsoft.com/office/officeart/2005/8/layout/orgChart1"/>
    <dgm:cxn modelId="{354E2C50-1D0B-4C28-A864-5A8745452E87}" type="presParOf" srcId="{C1A906DB-C0BE-4C5E-9BAA-FF7CE0211A61}" destId="{FEC691ED-D599-480D-8369-DFE4B5F3C3E1}" srcOrd="0" destOrd="0" presId="urn:microsoft.com/office/officeart/2005/8/layout/orgChart1"/>
    <dgm:cxn modelId="{C194D853-D53B-4B2C-9BEF-E00F7289C585}" type="presParOf" srcId="{C1A906DB-C0BE-4C5E-9BAA-FF7CE0211A61}" destId="{EB20DF54-6509-4449-B0AA-65AB45525B4A}" srcOrd="1" destOrd="0" presId="urn:microsoft.com/office/officeart/2005/8/layout/orgChart1"/>
    <dgm:cxn modelId="{DBDA7C8B-9F63-4882-BE26-E9ACAAAEB72A}" type="presParOf" srcId="{EB20DF54-6509-4449-B0AA-65AB45525B4A}" destId="{F919E51F-A1B4-4B13-8672-8A2852098125}" srcOrd="0" destOrd="0" presId="urn:microsoft.com/office/officeart/2005/8/layout/orgChart1"/>
    <dgm:cxn modelId="{82AB0A80-7AD3-4FD3-9EDF-363CD1B17749}" type="presParOf" srcId="{F919E51F-A1B4-4B13-8672-8A2852098125}" destId="{288144B7-469B-4CB3-90E7-61AB4C50F457}" srcOrd="0" destOrd="0" presId="urn:microsoft.com/office/officeart/2005/8/layout/orgChart1"/>
    <dgm:cxn modelId="{0B1437E2-AD9B-4D5D-A989-4E550AB442CA}" type="presParOf" srcId="{F919E51F-A1B4-4B13-8672-8A2852098125}" destId="{12E02045-C0D9-4EF7-9B81-386D9F0B7DC2}" srcOrd="1" destOrd="0" presId="urn:microsoft.com/office/officeart/2005/8/layout/orgChart1"/>
    <dgm:cxn modelId="{C43FE9CC-2BE4-4B26-ACB3-9A7F059EA210}" type="presParOf" srcId="{EB20DF54-6509-4449-B0AA-65AB45525B4A}" destId="{783F9FDD-DB2D-4267-918A-4567427A0104}" srcOrd="1" destOrd="0" presId="urn:microsoft.com/office/officeart/2005/8/layout/orgChart1"/>
    <dgm:cxn modelId="{31728D8B-E2B4-4EB8-A5AD-56F61D6907C8}" type="presParOf" srcId="{783F9FDD-DB2D-4267-918A-4567427A0104}" destId="{D741E083-3A26-47BA-9104-44FE19FF1749}" srcOrd="0" destOrd="0" presId="urn:microsoft.com/office/officeart/2005/8/layout/orgChart1"/>
    <dgm:cxn modelId="{4659A870-8600-430C-A29F-85F754F656DA}" type="presParOf" srcId="{783F9FDD-DB2D-4267-918A-4567427A0104}" destId="{772AB079-6B84-4540-8B24-A5418364EA60}" srcOrd="1" destOrd="0" presId="urn:microsoft.com/office/officeart/2005/8/layout/orgChart1"/>
    <dgm:cxn modelId="{60B8ECDB-6656-4356-B5AE-A3AA3BB2359D}" type="presParOf" srcId="{772AB079-6B84-4540-8B24-A5418364EA60}" destId="{4E847802-6E02-4C0B-9230-1E8A8F5DF42F}" srcOrd="0" destOrd="0" presId="urn:microsoft.com/office/officeart/2005/8/layout/orgChart1"/>
    <dgm:cxn modelId="{3FA93C2F-ED9F-450D-8E8A-8DBAF932EFAC}" type="presParOf" srcId="{4E847802-6E02-4C0B-9230-1E8A8F5DF42F}" destId="{B10709C6-D313-4270-A3FA-66FF229A56AE}" srcOrd="0" destOrd="0" presId="urn:microsoft.com/office/officeart/2005/8/layout/orgChart1"/>
    <dgm:cxn modelId="{F9D44E7B-EAF2-48C1-A2C2-D2F008F1D35B}" type="presParOf" srcId="{4E847802-6E02-4C0B-9230-1E8A8F5DF42F}" destId="{265BA3EE-B948-4B85-ACF8-D2A37A1D4DB8}" srcOrd="1" destOrd="0" presId="urn:microsoft.com/office/officeart/2005/8/layout/orgChart1"/>
    <dgm:cxn modelId="{A2E239B6-0689-47FD-88E0-A62A0FA1EF9C}" type="presParOf" srcId="{772AB079-6B84-4540-8B24-A5418364EA60}" destId="{A1AD2C89-2FF4-42D6-8634-A0D2DA831295}" srcOrd="1" destOrd="0" presId="urn:microsoft.com/office/officeart/2005/8/layout/orgChart1"/>
    <dgm:cxn modelId="{CCE9E958-3FD1-49F9-B075-A131E039DDA6}" type="presParOf" srcId="{772AB079-6B84-4540-8B24-A5418364EA60}" destId="{F0867588-6828-4671-88A0-243107C2FB1B}" srcOrd="2" destOrd="0" presId="urn:microsoft.com/office/officeart/2005/8/layout/orgChart1"/>
    <dgm:cxn modelId="{EF28C91E-CC4A-4200-9EE6-1B8A7B5B2FDB}" type="presParOf" srcId="{783F9FDD-DB2D-4267-918A-4567427A0104}" destId="{5800F3CA-9758-4DA2-A7EB-52D91389D8DB}" srcOrd="2" destOrd="0" presId="urn:microsoft.com/office/officeart/2005/8/layout/orgChart1"/>
    <dgm:cxn modelId="{A1485BCF-6F01-4A71-997C-E9E614C4935A}" type="presParOf" srcId="{783F9FDD-DB2D-4267-918A-4567427A0104}" destId="{66087B64-3762-404D-BC2B-84815071B846}" srcOrd="3" destOrd="0" presId="urn:microsoft.com/office/officeart/2005/8/layout/orgChart1"/>
    <dgm:cxn modelId="{694AEF51-4B09-4C75-B2CC-37B443D012B8}" type="presParOf" srcId="{66087B64-3762-404D-BC2B-84815071B846}" destId="{FB64A474-6888-4B93-8BC1-22F4E834D46C}" srcOrd="0" destOrd="0" presId="urn:microsoft.com/office/officeart/2005/8/layout/orgChart1"/>
    <dgm:cxn modelId="{535845E5-58E8-4726-A10A-C2C8C5F650ED}" type="presParOf" srcId="{FB64A474-6888-4B93-8BC1-22F4E834D46C}" destId="{418CD3FE-F7A4-4856-9916-147B269D23E1}" srcOrd="0" destOrd="0" presId="urn:microsoft.com/office/officeart/2005/8/layout/orgChart1"/>
    <dgm:cxn modelId="{CAE7E610-7F38-4B56-81F1-628C24049123}" type="presParOf" srcId="{FB64A474-6888-4B93-8BC1-22F4E834D46C}" destId="{8E9B2BF6-A30C-422A-A67D-64109E158F24}" srcOrd="1" destOrd="0" presId="urn:microsoft.com/office/officeart/2005/8/layout/orgChart1"/>
    <dgm:cxn modelId="{5D94CA98-5978-42D2-A303-FA5CDD6AB6CC}" type="presParOf" srcId="{66087B64-3762-404D-BC2B-84815071B846}" destId="{EC5AFFD9-37BF-41D0-92F1-9E81AE623EFF}" srcOrd="1" destOrd="0" presId="urn:microsoft.com/office/officeart/2005/8/layout/orgChart1"/>
    <dgm:cxn modelId="{60EF63AC-D997-4AF3-8EB0-FE0F5755301F}" type="presParOf" srcId="{66087B64-3762-404D-BC2B-84815071B846}" destId="{4A08529F-ABAB-4827-B304-AC3C1D3C9ECC}" srcOrd="2" destOrd="0" presId="urn:microsoft.com/office/officeart/2005/8/layout/orgChart1"/>
    <dgm:cxn modelId="{ED2DAFA8-E804-4FAF-B1DB-F4075E4578E5}" type="presParOf" srcId="{783F9FDD-DB2D-4267-918A-4567427A0104}" destId="{D6991732-02D8-422E-BECA-E0C891D60C7F}" srcOrd="4" destOrd="0" presId="urn:microsoft.com/office/officeart/2005/8/layout/orgChart1"/>
    <dgm:cxn modelId="{F5B85558-9EC9-442A-85EA-C64C5A6EFCB6}" type="presParOf" srcId="{783F9FDD-DB2D-4267-918A-4567427A0104}" destId="{84C57FC3-2E56-4335-B042-28EC12D0F709}" srcOrd="5" destOrd="0" presId="urn:microsoft.com/office/officeart/2005/8/layout/orgChart1"/>
    <dgm:cxn modelId="{49D343EA-C5B8-45E5-A6F4-8EF6D6AEE230}" type="presParOf" srcId="{84C57FC3-2E56-4335-B042-28EC12D0F709}" destId="{2B0A7DF9-D0E8-4DEE-8036-C9A5D197CCD7}" srcOrd="0" destOrd="0" presId="urn:microsoft.com/office/officeart/2005/8/layout/orgChart1"/>
    <dgm:cxn modelId="{4189CFBD-B3B6-4F00-A315-C1B289CE2E65}" type="presParOf" srcId="{2B0A7DF9-D0E8-4DEE-8036-C9A5D197CCD7}" destId="{20C8F331-1FDB-4F02-A611-A55ED272BAB4}" srcOrd="0" destOrd="0" presId="urn:microsoft.com/office/officeart/2005/8/layout/orgChart1"/>
    <dgm:cxn modelId="{383D538E-967B-4828-AA5C-D40B3876B711}" type="presParOf" srcId="{2B0A7DF9-D0E8-4DEE-8036-C9A5D197CCD7}" destId="{FEA8FE22-9D85-4464-BB8B-F5979842F327}" srcOrd="1" destOrd="0" presId="urn:microsoft.com/office/officeart/2005/8/layout/orgChart1"/>
    <dgm:cxn modelId="{6CC92C18-4A77-47D8-8126-9D6BE467F8D4}" type="presParOf" srcId="{84C57FC3-2E56-4335-B042-28EC12D0F709}" destId="{6099579B-2574-43FC-B6E0-1ED926AE4A7C}" srcOrd="1" destOrd="0" presId="urn:microsoft.com/office/officeart/2005/8/layout/orgChart1"/>
    <dgm:cxn modelId="{36577179-6A7A-4AC9-8784-ED3393861A2F}" type="presParOf" srcId="{84C57FC3-2E56-4335-B042-28EC12D0F709}" destId="{43D49416-9FBD-452B-92FD-09AEBB9AC51C}" srcOrd="2" destOrd="0" presId="urn:microsoft.com/office/officeart/2005/8/layout/orgChart1"/>
    <dgm:cxn modelId="{F967F576-2C58-4541-9200-47B9F6AEC45F}" type="presParOf" srcId="{EB20DF54-6509-4449-B0AA-65AB45525B4A}" destId="{9DB97922-3713-47D6-8B0B-22098DBCE3B0}" srcOrd="2" destOrd="0" presId="urn:microsoft.com/office/officeart/2005/8/layout/orgChart1"/>
    <dgm:cxn modelId="{9B8701A5-CBCF-453A-8B08-354D78D99A15}" type="presParOf" srcId="{C1A906DB-C0BE-4C5E-9BAA-FF7CE0211A61}" destId="{10A219D7-B474-4250-B4B4-66FD34E0101E}" srcOrd="2" destOrd="0" presId="urn:microsoft.com/office/officeart/2005/8/layout/orgChart1"/>
    <dgm:cxn modelId="{AF3CE8C5-EFDF-40B8-9886-0758EF691343}" type="presParOf" srcId="{C1A906DB-C0BE-4C5E-9BAA-FF7CE0211A61}" destId="{886F520A-0341-48B8-88B6-E6026A7D7B0E}" srcOrd="3" destOrd="0" presId="urn:microsoft.com/office/officeart/2005/8/layout/orgChart1"/>
    <dgm:cxn modelId="{448F6011-755E-45C1-BCC8-C5251843BFCE}" type="presParOf" srcId="{886F520A-0341-48B8-88B6-E6026A7D7B0E}" destId="{082AC7FE-90F3-42D5-BA7D-09C143BD3A92}" srcOrd="0" destOrd="0" presId="urn:microsoft.com/office/officeart/2005/8/layout/orgChart1"/>
    <dgm:cxn modelId="{918D41A7-87EA-493D-9F09-7D9D6C2ABCB1}" type="presParOf" srcId="{082AC7FE-90F3-42D5-BA7D-09C143BD3A92}" destId="{D6B01228-BE34-4D3D-BB29-3F6B241932E3}" srcOrd="0" destOrd="0" presId="urn:microsoft.com/office/officeart/2005/8/layout/orgChart1"/>
    <dgm:cxn modelId="{DDA35F87-1E34-41FE-884D-4DB64AEECE23}" type="presParOf" srcId="{082AC7FE-90F3-42D5-BA7D-09C143BD3A92}" destId="{06228078-9C54-488B-83C1-BF5A8B4B22A8}" srcOrd="1" destOrd="0" presId="urn:microsoft.com/office/officeart/2005/8/layout/orgChart1"/>
    <dgm:cxn modelId="{D1D7BB50-4694-4A2F-9862-D8AF48FB24A2}" type="presParOf" srcId="{886F520A-0341-48B8-88B6-E6026A7D7B0E}" destId="{BF0B0619-9096-47A7-A2C5-DBFE86EB8A57}" srcOrd="1" destOrd="0" presId="urn:microsoft.com/office/officeart/2005/8/layout/orgChart1"/>
    <dgm:cxn modelId="{A113A9CA-E73A-4CBF-8BC8-A39B85B2A033}" type="presParOf" srcId="{BF0B0619-9096-47A7-A2C5-DBFE86EB8A57}" destId="{A3DEA90F-C523-42C4-BB42-220AC1CC2E36}" srcOrd="0" destOrd="0" presId="urn:microsoft.com/office/officeart/2005/8/layout/orgChart1"/>
    <dgm:cxn modelId="{79910756-12A3-4970-97C5-7C2C6D2653B1}" type="presParOf" srcId="{BF0B0619-9096-47A7-A2C5-DBFE86EB8A57}" destId="{8388EA7D-E02C-4361-BCD2-8E9592B6FD04}" srcOrd="1" destOrd="0" presId="urn:microsoft.com/office/officeart/2005/8/layout/orgChart1"/>
    <dgm:cxn modelId="{F342AF6B-960C-4087-8146-E06F7B802BD2}" type="presParOf" srcId="{8388EA7D-E02C-4361-BCD2-8E9592B6FD04}" destId="{FAE32C4C-F925-4DD0-BBC7-F6B1EC434A04}" srcOrd="0" destOrd="0" presId="urn:microsoft.com/office/officeart/2005/8/layout/orgChart1"/>
    <dgm:cxn modelId="{BE04F177-535D-406B-8550-928A0241D62B}" type="presParOf" srcId="{FAE32C4C-F925-4DD0-BBC7-F6B1EC434A04}" destId="{5B0EB31B-1030-4683-BE1D-BFC9C335E3B8}" srcOrd="0" destOrd="0" presId="urn:microsoft.com/office/officeart/2005/8/layout/orgChart1"/>
    <dgm:cxn modelId="{2813F32E-CBDE-447C-8FA7-8AA97DFBC95E}" type="presParOf" srcId="{FAE32C4C-F925-4DD0-BBC7-F6B1EC434A04}" destId="{6FF10E8C-CBE6-46EB-AA66-A9E18234BDD8}" srcOrd="1" destOrd="0" presId="urn:microsoft.com/office/officeart/2005/8/layout/orgChart1"/>
    <dgm:cxn modelId="{5F56DEA4-213A-4696-944D-5349A23C4832}" type="presParOf" srcId="{8388EA7D-E02C-4361-BCD2-8E9592B6FD04}" destId="{F41CB987-DBE3-4894-BBBB-260E7D4935DC}" srcOrd="1" destOrd="0" presId="urn:microsoft.com/office/officeart/2005/8/layout/orgChart1"/>
    <dgm:cxn modelId="{2C62DCBE-49F7-4A6A-83DE-4A8F1CB4F720}" type="presParOf" srcId="{8388EA7D-E02C-4361-BCD2-8E9592B6FD04}" destId="{0A23B8A8-69C8-4D69-BFD1-966B4D02D9C0}" srcOrd="2" destOrd="0" presId="urn:microsoft.com/office/officeart/2005/8/layout/orgChart1"/>
    <dgm:cxn modelId="{09837311-FD79-4437-A6B8-D67884A5712E}" type="presParOf" srcId="{BF0B0619-9096-47A7-A2C5-DBFE86EB8A57}" destId="{B1426227-BACA-4662-8481-F6478AD47732}" srcOrd="2" destOrd="0" presId="urn:microsoft.com/office/officeart/2005/8/layout/orgChart1"/>
    <dgm:cxn modelId="{2951075E-E9B9-4137-A3D0-234ABA943AB9}" type="presParOf" srcId="{BF0B0619-9096-47A7-A2C5-DBFE86EB8A57}" destId="{F17D2510-DDB0-4735-96A4-3A5FA26E05F7}" srcOrd="3" destOrd="0" presId="urn:microsoft.com/office/officeart/2005/8/layout/orgChart1"/>
    <dgm:cxn modelId="{F414224D-8BF6-4D2E-8F83-E9EFC4411164}" type="presParOf" srcId="{F17D2510-DDB0-4735-96A4-3A5FA26E05F7}" destId="{7E449257-2C5C-4716-B988-AE09E2DE9720}" srcOrd="0" destOrd="0" presId="urn:microsoft.com/office/officeart/2005/8/layout/orgChart1"/>
    <dgm:cxn modelId="{B3AEF899-04B7-4915-B097-645822D27B53}" type="presParOf" srcId="{7E449257-2C5C-4716-B988-AE09E2DE9720}" destId="{B5C99C46-7C9B-4473-B836-E62162F6E463}" srcOrd="0" destOrd="0" presId="urn:microsoft.com/office/officeart/2005/8/layout/orgChart1"/>
    <dgm:cxn modelId="{A6C8B3E6-0DDC-4C28-8850-0A3A2929DA7E}" type="presParOf" srcId="{7E449257-2C5C-4716-B988-AE09E2DE9720}" destId="{E2B2789C-6724-4825-A07F-AD7441541484}" srcOrd="1" destOrd="0" presId="urn:microsoft.com/office/officeart/2005/8/layout/orgChart1"/>
    <dgm:cxn modelId="{6DB92622-9CF3-41C3-9D06-606EC14A9446}" type="presParOf" srcId="{F17D2510-DDB0-4735-96A4-3A5FA26E05F7}" destId="{C9C1FF71-8819-480C-9FFA-A2BC0630ECCE}" srcOrd="1" destOrd="0" presId="urn:microsoft.com/office/officeart/2005/8/layout/orgChart1"/>
    <dgm:cxn modelId="{23C158E7-05DE-4678-BB6C-1F76F959DC97}" type="presParOf" srcId="{F17D2510-DDB0-4735-96A4-3A5FA26E05F7}" destId="{C9E383BC-0A62-4F05-B9C1-76AEC52926D6}" srcOrd="2" destOrd="0" presId="urn:microsoft.com/office/officeart/2005/8/layout/orgChart1"/>
    <dgm:cxn modelId="{881FB2BF-C05A-40DC-BB4E-65EE73526AEA}" type="presParOf" srcId="{886F520A-0341-48B8-88B6-E6026A7D7B0E}" destId="{22A6DD8D-0435-4FEE-9B34-290683DD7A01}" srcOrd="2" destOrd="0" presId="urn:microsoft.com/office/officeart/2005/8/layout/orgChart1"/>
    <dgm:cxn modelId="{3FC062DB-25BA-4DA8-9C79-367E1A083A6E}" type="presParOf" srcId="{3F636699-2556-44D1-8375-391641787296}" destId="{2211E7D4-CB57-4403-862E-0E51BC364A4F}" srcOrd="2" destOrd="0" presId="urn:microsoft.com/office/officeart/2005/8/layout/orgChart1"/>
    <dgm:cxn modelId="{DBFF9035-8863-48CB-BA4F-B5CD327CBE1E}" type="presParOf" srcId="{B8976766-8078-4DC3-8F1E-5373C62150D3}" destId="{7004A4F4-6100-4C1C-884E-3E0BDAE417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ADEAF8-9B78-40FD-8536-EDF88D3F278F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6D2B64-7168-45F4-83D2-09C8FF572D38}">
      <dgm:prSet phldrT="[Text]" custT="1"/>
      <dgm:spPr/>
      <dgm:t>
        <a:bodyPr/>
        <a:lstStyle/>
        <a:p>
          <a:r>
            <a:rPr lang="en-US" sz="2500" b="1" dirty="0" smtClean="0"/>
            <a:t>Types of Colleges</a:t>
          </a:r>
          <a:endParaRPr lang="en-US" sz="2500" b="1" dirty="0"/>
        </a:p>
      </dgm:t>
    </dgm:pt>
    <dgm:pt modelId="{E903A2C3-B32A-4908-B829-AAD2BA85E303}" type="parTrans" cxnId="{D32B2524-5191-466C-BE66-79BB16290655}">
      <dgm:prSet/>
      <dgm:spPr/>
      <dgm:t>
        <a:bodyPr/>
        <a:lstStyle/>
        <a:p>
          <a:endParaRPr lang="en-US"/>
        </a:p>
      </dgm:t>
    </dgm:pt>
    <dgm:pt modelId="{C654AA27-D1A2-4B5A-BC7A-A1F52455BD7E}" type="sibTrans" cxnId="{D32B2524-5191-466C-BE66-79BB16290655}">
      <dgm:prSet/>
      <dgm:spPr/>
      <dgm:t>
        <a:bodyPr/>
        <a:lstStyle/>
        <a:p>
          <a:endParaRPr lang="en-US"/>
        </a:p>
      </dgm:t>
    </dgm:pt>
    <dgm:pt modelId="{5CBB41FE-A686-44ED-9269-AB192D380581}">
      <dgm:prSet phldrT="[Text]" custT="1"/>
      <dgm:spPr/>
      <dgm:t>
        <a:bodyPr/>
        <a:lstStyle/>
        <a:p>
          <a:r>
            <a:rPr lang="en-US" sz="1800" b="1" dirty="0" smtClean="0"/>
            <a:t>Four Year              </a:t>
          </a:r>
          <a:r>
            <a:rPr lang="en-US" sz="1200" b="0" dirty="0" smtClean="0"/>
            <a:t>[Ave. Public/year: $             ]   [Ave. Private/year: $            ]</a:t>
          </a:r>
          <a:endParaRPr lang="en-US" sz="1200" b="0" dirty="0"/>
        </a:p>
      </dgm:t>
    </dgm:pt>
    <dgm:pt modelId="{131021A8-8E77-49B5-B283-EEF9D8DF1EE7}" type="parTrans" cxnId="{D6287262-1E03-4809-992F-CB1A615D2A14}">
      <dgm:prSet/>
      <dgm:spPr/>
      <dgm:t>
        <a:bodyPr/>
        <a:lstStyle/>
        <a:p>
          <a:endParaRPr lang="en-US"/>
        </a:p>
      </dgm:t>
    </dgm:pt>
    <dgm:pt modelId="{37E653BD-EAA6-4D21-9F69-3E9EF5F7AAF6}" type="sibTrans" cxnId="{D6287262-1E03-4809-992F-CB1A615D2A14}">
      <dgm:prSet/>
      <dgm:spPr/>
      <dgm:t>
        <a:bodyPr/>
        <a:lstStyle/>
        <a:p>
          <a:endParaRPr lang="en-US"/>
        </a:p>
      </dgm:t>
    </dgm:pt>
    <dgm:pt modelId="{AD1B8BFC-09BE-47DF-9AC0-64F3F440EE79}">
      <dgm:prSet phldrT="[Text]" custT="1"/>
      <dgm:spPr/>
      <dgm:t>
        <a:bodyPr/>
        <a:lstStyle/>
        <a:p>
          <a:r>
            <a:rPr lang="en-US" sz="1800" b="1" dirty="0" smtClean="0"/>
            <a:t>Two Year Junior   </a:t>
          </a:r>
          <a:r>
            <a:rPr lang="en-US" sz="1200" b="0" dirty="0" smtClean="0"/>
            <a:t>[Ave Cost/year: $                  ]</a:t>
          </a:r>
          <a:endParaRPr lang="en-US" sz="1200" b="1" dirty="0"/>
        </a:p>
      </dgm:t>
    </dgm:pt>
    <dgm:pt modelId="{0D52A2A1-B41A-421A-9FBD-0E2D20AB7E33}" type="parTrans" cxnId="{27BE5E36-2EEA-40DB-ABDE-EB05218363D9}">
      <dgm:prSet/>
      <dgm:spPr/>
      <dgm:t>
        <a:bodyPr/>
        <a:lstStyle/>
        <a:p>
          <a:endParaRPr lang="en-US"/>
        </a:p>
      </dgm:t>
    </dgm:pt>
    <dgm:pt modelId="{0690C380-A8CE-46AE-8275-CEAA1841F566}" type="sibTrans" cxnId="{27BE5E36-2EEA-40DB-ABDE-EB05218363D9}">
      <dgm:prSet/>
      <dgm:spPr/>
      <dgm:t>
        <a:bodyPr/>
        <a:lstStyle/>
        <a:p>
          <a:endParaRPr lang="en-US"/>
        </a:p>
      </dgm:t>
    </dgm:pt>
    <dgm:pt modelId="{78B44656-9642-4CD6-91D8-5D6320CAFD62}">
      <dgm:prSet phldrT="[Text]" custT="1"/>
      <dgm:spPr/>
      <dgm:t>
        <a:bodyPr/>
        <a:lstStyle/>
        <a:p>
          <a:r>
            <a:rPr lang="en-US" sz="1800" b="1" dirty="0" smtClean="0"/>
            <a:t>Two Year Technical </a:t>
          </a:r>
          <a:r>
            <a:rPr lang="en-US" sz="1200" b="0" dirty="0" smtClean="0"/>
            <a:t>[Ave Cost/year: $                  ]</a:t>
          </a:r>
          <a:endParaRPr lang="en-US" sz="1200" b="1" dirty="0"/>
        </a:p>
      </dgm:t>
    </dgm:pt>
    <dgm:pt modelId="{2AB8E89A-CC87-415C-B2EB-4D9ED8F24039}" type="parTrans" cxnId="{246F6C81-9838-47D3-8771-4FBBCF7A219E}">
      <dgm:prSet/>
      <dgm:spPr/>
      <dgm:t>
        <a:bodyPr/>
        <a:lstStyle/>
        <a:p>
          <a:endParaRPr lang="en-US"/>
        </a:p>
      </dgm:t>
    </dgm:pt>
    <dgm:pt modelId="{3DD98803-88F3-4114-A042-B3B565F02385}" type="sibTrans" cxnId="{246F6C81-9838-47D3-8771-4FBBCF7A219E}">
      <dgm:prSet/>
      <dgm:spPr/>
      <dgm:t>
        <a:bodyPr/>
        <a:lstStyle/>
        <a:p>
          <a:endParaRPr lang="en-US"/>
        </a:p>
      </dgm:t>
    </dgm:pt>
    <dgm:pt modelId="{CD0E71F0-F45B-468C-A86C-E707F67A6B37}">
      <dgm:prSet phldrT="[Text]" custT="1"/>
      <dgm:spPr/>
      <dgm:t>
        <a:bodyPr/>
        <a:lstStyle/>
        <a:p>
          <a:r>
            <a:rPr lang="en-US" sz="1600" dirty="0" smtClean="0"/>
            <a:t>Degrees:</a:t>
          </a:r>
          <a:endParaRPr lang="en-US" sz="1600" dirty="0"/>
        </a:p>
      </dgm:t>
    </dgm:pt>
    <dgm:pt modelId="{08553379-CD88-4A30-94C5-2A8090F6CC68}" type="parTrans" cxnId="{10C5543B-22FE-421C-A13E-1F697978CBFE}">
      <dgm:prSet/>
      <dgm:spPr/>
      <dgm:t>
        <a:bodyPr/>
        <a:lstStyle/>
        <a:p>
          <a:endParaRPr lang="en-US"/>
        </a:p>
      </dgm:t>
    </dgm:pt>
    <dgm:pt modelId="{5CE05DE2-41C7-4B4A-8755-B313829233DF}" type="sibTrans" cxnId="{10C5543B-22FE-421C-A13E-1F697978CBFE}">
      <dgm:prSet/>
      <dgm:spPr/>
      <dgm:t>
        <a:bodyPr/>
        <a:lstStyle/>
        <a:p>
          <a:endParaRPr lang="en-US"/>
        </a:p>
      </dgm:t>
    </dgm:pt>
    <dgm:pt modelId="{F0372B5F-C913-4CEE-98C0-83500EBFF5CD}">
      <dgm:prSet phldrT="[Text]" custT="1"/>
      <dgm:spPr/>
      <dgm:t>
        <a:bodyPr/>
        <a:lstStyle/>
        <a:p>
          <a:r>
            <a:rPr lang="en-US" sz="1600" dirty="0" smtClean="0"/>
            <a:t>Provides:</a:t>
          </a:r>
          <a:endParaRPr lang="en-US" sz="1600" dirty="0"/>
        </a:p>
      </dgm:t>
    </dgm:pt>
    <dgm:pt modelId="{C5ABFC6B-A545-4CDE-9BD5-3334930C34D2}" type="parTrans" cxnId="{FF02B4A3-EBE6-426A-8FC2-0707D7FBCD3A}">
      <dgm:prSet/>
      <dgm:spPr/>
      <dgm:t>
        <a:bodyPr/>
        <a:lstStyle/>
        <a:p>
          <a:endParaRPr lang="en-US"/>
        </a:p>
      </dgm:t>
    </dgm:pt>
    <dgm:pt modelId="{388C1127-955E-4DF0-95BC-5B9344970E53}" type="sibTrans" cxnId="{FF02B4A3-EBE6-426A-8FC2-0707D7FBCD3A}">
      <dgm:prSet/>
      <dgm:spPr/>
      <dgm:t>
        <a:bodyPr/>
        <a:lstStyle/>
        <a:p>
          <a:endParaRPr lang="en-US"/>
        </a:p>
      </dgm:t>
    </dgm:pt>
    <dgm:pt modelId="{ECF39A6E-9F0C-48AB-A91B-E78277B66080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Cost Effective way to earn college credit/Saves $</a:t>
          </a:r>
          <a:endParaRPr lang="en-US" dirty="0">
            <a:solidFill>
              <a:schemeClr val="bg1"/>
            </a:solidFill>
          </a:endParaRPr>
        </a:p>
      </dgm:t>
    </dgm:pt>
    <dgm:pt modelId="{7EB7B48F-A815-4655-8C5B-85AE4353D5CE}" type="parTrans" cxnId="{B1B251C4-015A-4602-B8DB-5054C3C99A41}">
      <dgm:prSet/>
      <dgm:spPr/>
      <dgm:t>
        <a:bodyPr/>
        <a:lstStyle/>
        <a:p>
          <a:endParaRPr lang="en-US"/>
        </a:p>
      </dgm:t>
    </dgm:pt>
    <dgm:pt modelId="{E34F7B60-071C-4255-9DE0-CA0CDAD980EA}" type="sibTrans" cxnId="{B1B251C4-015A-4602-B8DB-5054C3C99A41}">
      <dgm:prSet/>
      <dgm:spPr/>
      <dgm:t>
        <a:bodyPr/>
        <a:lstStyle/>
        <a:p>
          <a:endParaRPr lang="en-US"/>
        </a:p>
      </dgm:t>
    </dgm:pt>
    <dgm:pt modelId="{D183AA9C-31E8-4890-ABCB-06BAFE4AB54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Typically have transfer agreements w/4 Year college</a:t>
          </a:r>
          <a:endParaRPr lang="en-US" dirty="0">
            <a:solidFill>
              <a:schemeClr val="bg1"/>
            </a:solidFill>
          </a:endParaRPr>
        </a:p>
      </dgm:t>
    </dgm:pt>
    <dgm:pt modelId="{4B1F1CB9-4279-4AB7-8C86-9FB98836963F}" type="parTrans" cxnId="{8CBD2139-C09B-42A8-9312-575256ACDFCC}">
      <dgm:prSet/>
      <dgm:spPr/>
      <dgm:t>
        <a:bodyPr/>
        <a:lstStyle/>
        <a:p>
          <a:endParaRPr lang="en-US"/>
        </a:p>
      </dgm:t>
    </dgm:pt>
    <dgm:pt modelId="{810A4B19-007F-4E40-A3AB-14408A7F9664}" type="sibTrans" cxnId="{8CBD2139-C09B-42A8-9312-575256ACDFCC}">
      <dgm:prSet/>
      <dgm:spPr/>
      <dgm:t>
        <a:bodyPr/>
        <a:lstStyle/>
        <a:p>
          <a:endParaRPr lang="en-US"/>
        </a:p>
      </dgm:t>
    </dgm:pt>
    <dgm:pt modelId="{FC15630F-9E76-4B99-B568-A085920AE305}">
      <dgm:prSet phldrT="[Text]" custT="1"/>
      <dgm:spPr/>
      <dgm:t>
        <a:bodyPr/>
        <a:lstStyle/>
        <a:p>
          <a:r>
            <a:rPr lang="en-US" sz="1600" dirty="0" smtClean="0"/>
            <a:t>Degrees:</a:t>
          </a:r>
          <a:endParaRPr lang="en-US" sz="1600" dirty="0"/>
        </a:p>
      </dgm:t>
    </dgm:pt>
    <dgm:pt modelId="{955CAABF-0B2C-4AFD-803F-429DEDAE3825}" type="parTrans" cxnId="{C6582342-0FE2-49EE-AB49-272AFA53129E}">
      <dgm:prSet/>
      <dgm:spPr/>
      <dgm:t>
        <a:bodyPr/>
        <a:lstStyle/>
        <a:p>
          <a:endParaRPr lang="en-US"/>
        </a:p>
      </dgm:t>
    </dgm:pt>
    <dgm:pt modelId="{F6BD2633-EE67-4822-B054-D68A57AE7E3A}" type="sibTrans" cxnId="{C6582342-0FE2-49EE-AB49-272AFA53129E}">
      <dgm:prSet/>
      <dgm:spPr/>
      <dgm:t>
        <a:bodyPr/>
        <a:lstStyle/>
        <a:p>
          <a:endParaRPr lang="en-US"/>
        </a:p>
      </dgm:t>
    </dgm:pt>
    <dgm:pt modelId="{2E6A8EB6-4DBC-455A-930F-59E12DD2603A}">
      <dgm:prSet phldrT="[Text]" custT="1"/>
      <dgm:spPr/>
      <dgm:t>
        <a:bodyPr/>
        <a:lstStyle/>
        <a:p>
          <a:r>
            <a:rPr lang="en-US" sz="1600" dirty="0" smtClean="0"/>
            <a:t>Provides: </a:t>
          </a:r>
          <a:endParaRPr lang="en-US" sz="1600" dirty="0"/>
        </a:p>
      </dgm:t>
    </dgm:pt>
    <dgm:pt modelId="{4DD01E90-BAB5-4F16-99CA-16B1D3E6F75C}" type="parTrans" cxnId="{24800D20-8EAB-4597-9442-4464A431A921}">
      <dgm:prSet/>
      <dgm:spPr/>
      <dgm:t>
        <a:bodyPr/>
        <a:lstStyle/>
        <a:p>
          <a:endParaRPr lang="en-US"/>
        </a:p>
      </dgm:t>
    </dgm:pt>
    <dgm:pt modelId="{49C471E7-94B2-4B44-8E23-8B803468441A}" type="sibTrans" cxnId="{24800D20-8EAB-4597-9442-4464A431A921}">
      <dgm:prSet/>
      <dgm:spPr/>
      <dgm:t>
        <a:bodyPr/>
        <a:lstStyle/>
        <a:p>
          <a:endParaRPr lang="en-US"/>
        </a:p>
      </dgm:t>
    </dgm:pt>
    <dgm:pt modelId="{B873FF27-F699-49AB-9143-93F7002358D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Way to ease into college</a:t>
          </a:r>
          <a:endParaRPr lang="en-US" dirty="0">
            <a:solidFill>
              <a:schemeClr val="bg1"/>
            </a:solidFill>
          </a:endParaRPr>
        </a:p>
      </dgm:t>
    </dgm:pt>
    <dgm:pt modelId="{2A20058F-640F-46CB-A527-92E2369ED378}" type="parTrans" cxnId="{B9A03E9E-A95C-4C7C-9CD7-82EFBB4C900E}">
      <dgm:prSet/>
      <dgm:spPr/>
      <dgm:t>
        <a:bodyPr/>
        <a:lstStyle/>
        <a:p>
          <a:endParaRPr lang="en-US"/>
        </a:p>
      </dgm:t>
    </dgm:pt>
    <dgm:pt modelId="{E4B484CE-A9EF-4C81-9889-47FBB769BAD7}" type="sibTrans" cxnId="{B9A03E9E-A95C-4C7C-9CD7-82EFBB4C900E}">
      <dgm:prSet/>
      <dgm:spPr/>
      <dgm:t>
        <a:bodyPr/>
        <a:lstStyle/>
        <a:p>
          <a:endParaRPr lang="en-US"/>
        </a:p>
      </dgm:t>
    </dgm:pt>
    <dgm:pt modelId="{9532E3B1-670F-41AE-88FE-058B506F9F4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Well-Rounded College Experience</a:t>
          </a:r>
          <a:endParaRPr lang="en-US" dirty="0">
            <a:solidFill>
              <a:schemeClr val="bg1"/>
            </a:solidFill>
          </a:endParaRPr>
        </a:p>
      </dgm:t>
    </dgm:pt>
    <dgm:pt modelId="{20B1A0F9-48D8-4BBC-A945-C35A55BBA35E}" type="parTrans" cxnId="{4990D215-02A0-4697-B171-F120D0870A10}">
      <dgm:prSet/>
      <dgm:spPr/>
      <dgm:t>
        <a:bodyPr/>
        <a:lstStyle/>
        <a:p>
          <a:endParaRPr lang="en-US"/>
        </a:p>
      </dgm:t>
    </dgm:pt>
    <dgm:pt modelId="{4AA1F111-87B2-4602-9920-CE2EE394E073}" type="sibTrans" cxnId="{4990D215-02A0-4697-B171-F120D0870A10}">
      <dgm:prSet/>
      <dgm:spPr/>
      <dgm:t>
        <a:bodyPr/>
        <a:lstStyle/>
        <a:p>
          <a:endParaRPr lang="en-US"/>
        </a:p>
      </dgm:t>
    </dgm:pt>
    <dgm:pt modelId="{635A120C-6E6B-4DF2-AEA1-B04A33B3DF80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Bachelors</a:t>
          </a:r>
          <a:endParaRPr lang="en-US" dirty="0">
            <a:solidFill>
              <a:schemeClr val="bg1"/>
            </a:solidFill>
          </a:endParaRPr>
        </a:p>
      </dgm:t>
    </dgm:pt>
    <dgm:pt modelId="{B94154CF-C15D-4F3F-B2F2-6F612C80B278}" type="parTrans" cxnId="{B09A7CEB-921D-40AE-9B6F-0381148B527F}">
      <dgm:prSet/>
      <dgm:spPr/>
      <dgm:t>
        <a:bodyPr/>
        <a:lstStyle/>
        <a:p>
          <a:endParaRPr lang="en-US"/>
        </a:p>
      </dgm:t>
    </dgm:pt>
    <dgm:pt modelId="{8F80DCC2-0948-4E9F-BBBA-5D94BAC6CC26}" type="sibTrans" cxnId="{B09A7CEB-921D-40AE-9B6F-0381148B527F}">
      <dgm:prSet/>
      <dgm:spPr/>
      <dgm:t>
        <a:bodyPr/>
        <a:lstStyle/>
        <a:p>
          <a:endParaRPr lang="en-US"/>
        </a:p>
      </dgm:t>
    </dgm:pt>
    <dgm:pt modelId="{1DA74B19-CB95-4E17-A985-C928934A62C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Masters</a:t>
          </a:r>
          <a:endParaRPr lang="en-US" dirty="0">
            <a:solidFill>
              <a:schemeClr val="bg1"/>
            </a:solidFill>
          </a:endParaRPr>
        </a:p>
      </dgm:t>
    </dgm:pt>
    <dgm:pt modelId="{BC06CC29-663E-4F83-BF6D-57C5BAA48F3A}" type="parTrans" cxnId="{2A3CE113-7578-4239-AA75-DA378F27E2C1}">
      <dgm:prSet/>
      <dgm:spPr/>
      <dgm:t>
        <a:bodyPr/>
        <a:lstStyle/>
        <a:p>
          <a:endParaRPr lang="en-US"/>
        </a:p>
      </dgm:t>
    </dgm:pt>
    <dgm:pt modelId="{F141383F-348D-4CFF-A578-36A530DA1E0A}" type="sibTrans" cxnId="{2A3CE113-7578-4239-AA75-DA378F27E2C1}">
      <dgm:prSet/>
      <dgm:spPr/>
      <dgm:t>
        <a:bodyPr/>
        <a:lstStyle/>
        <a:p>
          <a:endParaRPr lang="en-US"/>
        </a:p>
      </dgm:t>
    </dgm:pt>
    <dgm:pt modelId="{CACC3405-B223-4EA1-AB60-B7B4C1E448C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Doctorate</a:t>
          </a:r>
          <a:endParaRPr lang="en-US" dirty="0">
            <a:solidFill>
              <a:schemeClr val="bg1"/>
            </a:solidFill>
          </a:endParaRPr>
        </a:p>
      </dgm:t>
    </dgm:pt>
    <dgm:pt modelId="{305AACE0-812A-4A30-9E18-22062AD45164}" type="parTrans" cxnId="{89D376BE-39ED-4581-B12C-C6FA48B3AE8F}">
      <dgm:prSet/>
      <dgm:spPr/>
      <dgm:t>
        <a:bodyPr/>
        <a:lstStyle/>
        <a:p>
          <a:endParaRPr lang="en-US"/>
        </a:p>
      </dgm:t>
    </dgm:pt>
    <dgm:pt modelId="{8F90098E-5B98-4E62-859B-024AF20D5454}" type="sibTrans" cxnId="{89D376BE-39ED-4581-B12C-C6FA48B3AE8F}">
      <dgm:prSet/>
      <dgm:spPr/>
      <dgm:t>
        <a:bodyPr/>
        <a:lstStyle/>
        <a:p>
          <a:endParaRPr lang="en-US"/>
        </a:p>
      </dgm:t>
    </dgm:pt>
    <dgm:pt modelId="{C56038D4-05C6-4F26-A927-3BB27F34B07E}">
      <dgm:prSet phldrT="[Text]" custT="1"/>
      <dgm:spPr/>
      <dgm:t>
        <a:bodyPr/>
        <a:lstStyle/>
        <a:p>
          <a:r>
            <a:rPr lang="en-US" sz="1600" dirty="0" smtClean="0"/>
            <a:t>Provides:</a:t>
          </a:r>
          <a:endParaRPr lang="en-US" sz="1600" dirty="0"/>
        </a:p>
      </dgm:t>
    </dgm:pt>
    <dgm:pt modelId="{E7A7131F-4B9A-46D2-A418-F5134870CEEB}" type="parTrans" cxnId="{9B2E8799-4D86-41C7-B309-B718F2DDC809}">
      <dgm:prSet/>
      <dgm:spPr/>
      <dgm:t>
        <a:bodyPr/>
        <a:lstStyle/>
        <a:p>
          <a:endParaRPr lang="en-US"/>
        </a:p>
      </dgm:t>
    </dgm:pt>
    <dgm:pt modelId="{EE1F77F5-79D7-455C-B70D-BAB4802E4C89}" type="sibTrans" cxnId="{9B2E8799-4D86-41C7-B309-B718F2DDC809}">
      <dgm:prSet/>
      <dgm:spPr/>
      <dgm:t>
        <a:bodyPr/>
        <a:lstStyle/>
        <a:p>
          <a:endParaRPr lang="en-US"/>
        </a:p>
      </dgm:t>
    </dgm:pt>
    <dgm:pt modelId="{06AD6F19-E009-4F6E-B75B-334D1E0429A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Includes a major area of study</a:t>
          </a:r>
          <a:endParaRPr lang="en-US" dirty="0">
            <a:solidFill>
              <a:schemeClr val="bg1"/>
            </a:solidFill>
          </a:endParaRPr>
        </a:p>
      </dgm:t>
    </dgm:pt>
    <dgm:pt modelId="{506337D2-BB20-4456-B858-270CF9815522}" type="parTrans" cxnId="{3F6E0397-03FA-4B25-B4F7-72DEE641F429}">
      <dgm:prSet/>
      <dgm:spPr/>
      <dgm:t>
        <a:bodyPr/>
        <a:lstStyle/>
        <a:p>
          <a:endParaRPr lang="en-US"/>
        </a:p>
      </dgm:t>
    </dgm:pt>
    <dgm:pt modelId="{5AD18B71-D5CF-44CC-98C6-133CA9212E40}" type="sibTrans" cxnId="{3F6E0397-03FA-4B25-B4F7-72DEE641F429}">
      <dgm:prSet/>
      <dgm:spPr/>
      <dgm:t>
        <a:bodyPr/>
        <a:lstStyle/>
        <a:p>
          <a:endParaRPr lang="en-US"/>
        </a:p>
      </dgm:t>
    </dgm:pt>
    <dgm:pt modelId="{57823A88-A77D-41BE-909A-48B03D60971C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Associates</a:t>
          </a:r>
          <a:endParaRPr lang="en-US" dirty="0">
            <a:solidFill>
              <a:schemeClr val="bg1"/>
            </a:solidFill>
          </a:endParaRPr>
        </a:p>
      </dgm:t>
    </dgm:pt>
    <dgm:pt modelId="{12C57891-2629-41A1-8668-0C7F917E7BBF}" type="parTrans" cxnId="{6BA3B1A8-4739-45B8-B68C-72A01DFEAF37}">
      <dgm:prSet/>
      <dgm:spPr/>
      <dgm:t>
        <a:bodyPr/>
        <a:lstStyle/>
        <a:p>
          <a:endParaRPr lang="en-US"/>
        </a:p>
      </dgm:t>
    </dgm:pt>
    <dgm:pt modelId="{F6ABF4CE-3E5A-4EB3-82DE-140818A38BF8}" type="sibTrans" cxnId="{6BA3B1A8-4739-45B8-B68C-72A01DFEAF37}">
      <dgm:prSet/>
      <dgm:spPr/>
      <dgm:t>
        <a:bodyPr/>
        <a:lstStyle/>
        <a:p>
          <a:endParaRPr lang="en-US"/>
        </a:p>
      </dgm:t>
    </dgm:pt>
    <dgm:pt modelId="{CC0531D4-01F7-4478-9FB2-711900C8F68E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Take general college classes for credit</a:t>
          </a:r>
          <a:endParaRPr lang="en-US" dirty="0">
            <a:solidFill>
              <a:schemeClr val="bg1"/>
            </a:solidFill>
          </a:endParaRPr>
        </a:p>
      </dgm:t>
    </dgm:pt>
    <dgm:pt modelId="{BADEF93A-5207-4E25-9689-CEFEBA184520}" type="parTrans" cxnId="{8F8E1660-A29C-441B-93ED-8351BB0AE56A}">
      <dgm:prSet/>
      <dgm:spPr/>
      <dgm:t>
        <a:bodyPr/>
        <a:lstStyle/>
        <a:p>
          <a:endParaRPr lang="en-US"/>
        </a:p>
      </dgm:t>
    </dgm:pt>
    <dgm:pt modelId="{863D297A-23B2-4751-8291-CBF48A01E8BB}" type="sibTrans" cxnId="{8F8E1660-A29C-441B-93ED-8351BB0AE56A}">
      <dgm:prSet/>
      <dgm:spPr/>
      <dgm:t>
        <a:bodyPr/>
        <a:lstStyle/>
        <a:p>
          <a:endParaRPr lang="en-US"/>
        </a:p>
      </dgm:t>
    </dgm:pt>
    <dgm:pt modelId="{CC88AFF7-3A83-42FB-AB46-A39A6399FD08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Associates</a:t>
          </a:r>
          <a:endParaRPr lang="en-US" dirty="0">
            <a:solidFill>
              <a:schemeClr val="bg1"/>
            </a:solidFill>
          </a:endParaRPr>
        </a:p>
      </dgm:t>
    </dgm:pt>
    <dgm:pt modelId="{FB6EBA5A-FDC4-458A-A9B1-7F96B002A42A}" type="parTrans" cxnId="{1A9C1433-16F3-49BD-8D5B-72B45C881179}">
      <dgm:prSet/>
      <dgm:spPr/>
      <dgm:t>
        <a:bodyPr/>
        <a:lstStyle/>
        <a:p>
          <a:endParaRPr lang="en-US"/>
        </a:p>
      </dgm:t>
    </dgm:pt>
    <dgm:pt modelId="{9C679FF3-1720-4605-9A32-ED8355C9C3EE}" type="sibTrans" cxnId="{1A9C1433-16F3-49BD-8D5B-72B45C881179}">
      <dgm:prSet/>
      <dgm:spPr/>
      <dgm:t>
        <a:bodyPr/>
        <a:lstStyle/>
        <a:p>
          <a:endParaRPr lang="en-US"/>
        </a:p>
      </dgm:t>
    </dgm:pt>
    <dgm:pt modelId="{A9E2AAF9-9981-4BE8-A541-2FF53CB0BB8C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Certificates</a:t>
          </a:r>
          <a:endParaRPr lang="en-US" dirty="0">
            <a:solidFill>
              <a:schemeClr val="bg1"/>
            </a:solidFill>
          </a:endParaRPr>
        </a:p>
      </dgm:t>
    </dgm:pt>
    <dgm:pt modelId="{17DE529F-094C-4E89-B157-124FCADA0E27}" type="parTrans" cxnId="{73BC0EB7-AE94-4153-B0DD-618F97B5C5C2}">
      <dgm:prSet/>
      <dgm:spPr/>
      <dgm:t>
        <a:bodyPr/>
        <a:lstStyle/>
        <a:p>
          <a:endParaRPr lang="en-US"/>
        </a:p>
      </dgm:t>
    </dgm:pt>
    <dgm:pt modelId="{75974FC5-5B33-4AD9-AA83-ACE18BC301B3}" type="sibTrans" cxnId="{73BC0EB7-AE94-4153-B0DD-618F97B5C5C2}">
      <dgm:prSet/>
      <dgm:spPr/>
      <dgm:t>
        <a:bodyPr/>
        <a:lstStyle/>
        <a:p>
          <a:endParaRPr lang="en-US"/>
        </a:p>
      </dgm:t>
    </dgm:pt>
    <dgm:pt modelId="{46E74C14-3139-4E27-B89D-B0749CE7B0E9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Diplomas</a:t>
          </a:r>
          <a:endParaRPr lang="en-US" dirty="0">
            <a:solidFill>
              <a:schemeClr val="bg1"/>
            </a:solidFill>
          </a:endParaRPr>
        </a:p>
      </dgm:t>
    </dgm:pt>
    <dgm:pt modelId="{3AEB235F-B358-4E20-B372-E780406BCEEE}" type="parTrans" cxnId="{11AC8381-2739-4F43-80B8-847615108E55}">
      <dgm:prSet/>
      <dgm:spPr/>
      <dgm:t>
        <a:bodyPr/>
        <a:lstStyle/>
        <a:p>
          <a:endParaRPr lang="en-US"/>
        </a:p>
      </dgm:t>
    </dgm:pt>
    <dgm:pt modelId="{558FF8EA-7BE8-4692-9FC4-2478ADF2348E}" type="sibTrans" cxnId="{11AC8381-2739-4F43-80B8-847615108E55}">
      <dgm:prSet/>
      <dgm:spPr/>
      <dgm:t>
        <a:bodyPr/>
        <a:lstStyle/>
        <a:p>
          <a:endParaRPr lang="en-US"/>
        </a:p>
      </dgm:t>
    </dgm:pt>
    <dgm:pt modelId="{0F886BF5-06FA-4918-B6DF-52B9563EB81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Direct Job Training</a:t>
          </a:r>
          <a:endParaRPr lang="en-US" dirty="0">
            <a:solidFill>
              <a:schemeClr val="bg1"/>
            </a:solidFill>
          </a:endParaRPr>
        </a:p>
      </dgm:t>
    </dgm:pt>
    <dgm:pt modelId="{ABD77C72-8DE2-4556-A970-0D1CC15C52CF}" type="parTrans" cxnId="{C4A00C88-B760-4081-9672-00678F373D45}">
      <dgm:prSet/>
      <dgm:spPr/>
      <dgm:t>
        <a:bodyPr/>
        <a:lstStyle/>
        <a:p>
          <a:endParaRPr lang="en-US"/>
        </a:p>
      </dgm:t>
    </dgm:pt>
    <dgm:pt modelId="{211541AE-6D58-4836-89E1-709B30771894}" type="sibTrans" cxnId="{C4A00C88-B760-4081-9672-00678F373D45}">
      <dgm:prSet/>
      <dgm:spPr/>
      <dgm:t>
        <a:bodyPr/>
        <a:lstStyle/>
        <a:p>
          <a:endParaRPr lang="en-US"/>
        </a:p>
      </dgm:t>
    </dgm:pt>
    <dgm:pt modelId="{BC04D5FE-C8BA-401E-986B-0F52C664714B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98% job placement rate within 6 months of graduating</a:t>
          </a:r>
          <a:endParaRPr lang="en-US" dirty="0">
            <a:solidFill>
              <a:schemeClr val="bg1"/>
            </a:solidFill>
          </a:endParaRPr>
        </a:p>
      </dgm:t>
    </dgm:pt>
    <dgm:pt modelId="{68C8F6F1-72C3-4E04-B61B-C9B889AA6030}" type="parTrans" cxnId="{4923ACAE-C57A-4AF8-9925-7B70DCB84ECD}">
      <dgm:prSet/>
      <dgm:spPr/>
      <dgm:t>
        <a:bodyPr/>
        <a:lstStyle/>
        <a:p>
          <a:endParaRPr lang="en-US"/>
        </a:p>
      </dgm:t>
    </dgm:pt>
    <dgm:pt modelId="{417C5715-5DDF-434D-9AF4-B4832793CD78}" type="sibTrans" cxnId="{4923ACAE-C57A-4AF8-9925-7B70DCB84ECD}">
      <dgm:prSet/>
      <dgm:spPr/>
      <dgm:t>
        <a:bodyPr/>
        <a:lstStyle/>
        <a:p>
          <a:endParaRPr lang="en-US"/>
        </a:p>
      </dgm:t>
    </dgm:pt>
    <dgm:pt modelId="{20F792B2-4166-4B73-AC25-868C615F2816}">
      <dgm:prSet phldrT="[Text]" custT="1"/>
      <dgm:spPr/>
      <dgm:t>
        <a:bodyPr/>
        <a:lstStyle/>
        <a:p>
          <a:r>
            <a:rPr lang="en-US" sz="1600" dirty="0" smtClean="0"/>
            <a:t>Degrees:</a:t>
          </a:r>
          <a:endParaRPr lang="en-US" sz="1800" b="1" dirty="0"/>
        </a:p>
      </dgm:t>
    </dgm:pt>
    <dgm:pt modelId="{B60BB795-DEF5-418D-98E4-3F3E8C101329}" type="sibTrans" cxnId="{91835557-FBCF-4AD2-B694-E5C49CACF40A}">
      <dgm:prSet/>
      <dgm:spPr/>
      <dgm:t>
        <a:bodyPr/>
        <a:lstStyle/>
        <a:p>
          <a:endParaRPr lang="en-US"/>
        </a:p>
      </dgm:t>
    </dgm:pt>
    <dgm:pt modelId="{581DACF8-0E80-4406-AEF1-F1149A4E5C65}" type="parTrans" cxnId="{91835557-FBCF-4AD2-B694-E5C49CACF40A}">
      <dgm:prSet/>
      <dgm:spPr/>
      <dgm:t>
        <a:bodyPr/>
        <a:lstStyle/>
        <a:p>
          <a:endParaRPr lang="en-US"/>
        </a:p>
      </dgm:t>
    </dgm:pt>
    <dgm:pt modelId="{25FD8B9F-4036-413F-9068-5B48959467B7}" type="pres">
      <dgm:prSet presAssocID="{89ADEAF8-9B78-40FD-8536-EDF88D3F27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8976766-8078-4DC3-8F1E-5373C62150D3}" type="pres">
      <dgm:prSet presAssocID="{126D2B64-7168-45F4-83D2-09C8FF572D38}" presName="hierRoot1" presStyleCnt="0">
        <dgm:presLayoutVars>
          <dgm:hierBranch val="init"/>
        </dgm:presLayoutVars>
      </dgm:prSet>
      <dgm:spPr/>
    </dgm:pt>
    <dgm:pt modelId="{DAD3D518-C510-46BB-B834-493457C666E1}" type="pres">
      <dgm:prSet presAssocID="{126D2B64-7168-45F4-83D2-09C8FF572D38}" presName="rootComposite1" presStyleCnt="0"/>
      <dgm:spPr/>
    </dgm:pt>
    <dgm:pt modelId="{0B6D6088-474E-4BED-A201-F3F5A311D4C0}" type="pres">
      <dgm:prSet presAssocID="{126D2B64-7168-45F4-83D2-09C8FF572D38}" presName="rootText1" presStyleLbl="node0" presStyleIdx="0" presStyleCnt="1" custScaleX="218538" custLinFactNeighborX="0" custLinFactNeighborY="-360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E3B704-8C0C-421B-9B03-2AEF6B76F049}" type="pres">
      <dgm:prSet presAssocID="{126D2B64-7168-45F4-83D2-09C8FF572D3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2CB9D41-3E4D-47FA-965D-2F30292CFCDD}" type="pres">
      <dgm:prSet presAssocID="{126D2B64-7168-45F4-83D2-09C8FF572D38}" presName="hierChild2" presStyleCnt="0"/>
      <dgm:spPr/>
    </dgm:pt>
    <dgm:pt modelId="{C971D56C-80E6-4A34-9E7B-D5FDABC80A8E}" type="pres">
      <dgm:prSet presAssocID="{131021A8-8E77-49B5-B283-EEF9D8DF1EE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E0DF452-DDE3-44CB-8742-BB8A806457BF}" type="pres">
      <dgm:prSet presAssocID="{5CBB41FE-A686-44ED-9269-AB192D380581}" presName="hierRoot2" presStyleCnt="0">
        <dgm:presLayoutVars>
          <dgm:hierBranch val="init"/>
        </dgm:presLayoutVars>
      </dgm:prSet>
      <dgm:spPr/>
    </dgm:pt>
    <dgm:pt modelId="{7581FDCF-4D02-486B-B4B7-1A42499531B5}" type="pres">
      <dgm:prSet presAssocID="{5CBB41FE-A686-44ED-9269-AB192D380581}" presName="rootComposite" presStyleCnt="0"/>
      <dgm:spPr/>
    </dgm:pt>
    <dgm:pt modelId="{740DBB23-7FFE-4677-8D76-B0E57DF75FCE}" type="pres">
      <dgm:prSet presAssocID="{5CBB41FE-A686-44ED-9269-AB192D380581}" presName="rootText" presStyleLbl="node2" presStyleIdx="0" presStyleCnt="3" custScaleX="15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5DEAA-BE10-4A44-A79B-C9BF8476A50D}" type="pres">
      <dgm:prSet presAssocID="{5CBB41FE-A686-44ED-9269-AB192D380581}" presName="rootConnector" presStyleLbl="node2" presStyleIdx="0" presStyleCnt="3"/>
      <dgm:spPr/>
      <dgm:t>
        <a:bodyPr/>
        <a:lstStyle/>
        <a:p>
          <a:endParaRPr lang="en-US"/>
        </a:p>
      </dgm:t>
    </dgm:pt>
    <dgm:pt modelId="{9DDDB6B2-B0C2-41A7-8CD1-34C25B9B7B2D}" type="pres">
      <dgm:prSet presAssocID="{5CBB41FE-A686-44ED-9269-AB192D380581}" presName="hierChild4" presStyleCnt="0"/>
      <dgm:spPr/>
    </dgm:pt>
    <dgm:pt modelId="{3FFDC34C-430C-4E5C-986D-F84FAA16B952}" type="pres">
      <dgm:prSet presAssocID="{581DACF8-0E80-4406-AEF1-F1149A4E5C65}" presName="Name37" presStyleLbl="parChTrans1D3" presStyleIdx="0" presStyleCnt="6"/>
      <dgm:spPr/>
      <dgm:t>
        <a:bodyPr/>
        <a:lstStyle/>
        <a:p>
          <a:endParaRPr lang="en-US"/>
        </a:p>
      </dgm:t>
    </dgm:pt>
    <dgm:pt modelId="{E46CBC88-3927-4B24-A609-88C13B64E711}" type="pres">
      <dgm:prSet presAssocID="{20F792B2-4166-4B73-AC25-868C615F2816}" presName="hierRoot2" presStyleCnt="0">
        <dgm:presLayoutVars>
          <dgm:hierBranch val="init"/>
        </dgm:presLayoutVars>
      </dgm:prSet>
      <dgm:spPr/>
    </dgm:pt>
    <dgm:pt modelId="{D81E5E5E-B58F-4953-8AA8-0B8FB3F5FF9B}" type="pres">
      <dgm:prSet presAssocID="{20F792B2-4166-4B73-AC25-868C615F2816}" presName="rootComposite" presStyleCnt="0"/>
      <dgm:spPr/>
    </dgm:pt>
    <dgm:pt modelId="{E6F464E6-2ABE-4B12-A65A-776C46AE13F0}" type="pres">
      <dgm:prSet presAssocID="{20F792B2-4166-4B73-AC25-868C615F2816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42A7F6-F493-43EF-8384-2D3F30B9278D}" type="pres">
      <dgm:prSet presAssocID="{20F792B2-4166-4B73-AC25-868C615F2816}" presName="rootConnector" presStyleLbl="node3" presStyleIdx="0" presStyleCnt="6"/>
      <dgm:spPr/>
      <dgm:t>
        <a:bodyPr/>
        <a:lstStyle/>
        <a:p>
          <a:endParaRPr lang="en-US"/>
        </a:p>
      </dgm:t>
    </dgm:pt>
    <dgm:pt modelId="{05192A64-2396-4A57-983A-B08A51268676}" type="pres">
      <dgm:prSet presAssocID="{20F792B2-4166-4B73-AC25-868C615F2816}" presName="hierChild4" presStyleCnt="0"/>
      <dgm:spPr/>
    </dgm:pt>
    <dgm:pt modelId="{F10CD559-3DA3-4197-92DE-34B007B4DBBE}" type="pres">
      <dgm:prSet presAssocID="{B94154CF-C15D-4F3F-B2F2-6F612C80B278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3ACBB2B3-3ECB-4E96-9CD4-1466083603DC}" type="pres">
      <dgm:prSet presAssocID="{635A120C-6E6B-4DF2-AEA1-B04A33B3DF80}" presName="hierRoot2" presStyleCnt="0">
        <dgm:presLayoutVars>
          <dgm:hierBranch val="init"/>
        </dgm:presLayoutVars>
      </dgm:prSet>
      <dgm:spPr/>
    </dgm:pt>
    <dgm:pt modelId="{78D497DA-B210-474C-80BF-5F7A6F4464BB}" type="pres">
      <dgm:prSet presAssocID="{635A120C-6E6B-4DF2-AEA1-B04A33B3DF80}" presName="rootComposite" presStyleCnt="0"/>
      <dgm:spPr/>
    </dgm:pt>
    <dgm:pt modelId="{40AD19B3-D981-48CE-9748-4DACD819742E}" type="pres">
      <dgm:prSet presAssocID="{635A120C-6E6B-4DF2-AEA1-B04A33B3DF80}" presName="rootText" presStyleLbl="node4" presStyleIdx="0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C99B25-8281-4848-813C-70EFC499E53B}" type="pres">
      <dgm:prSet presAssocID="{635A120C-6E6B-4DF2-AEA1-B04A33B3DF80}" presName="rootConnector" presStyleLbl="node4" presStyleIdx="0" presStyleCnt="15"/>
      <dgm:spPr/>
      <dgm:t>
        <a:bodyPr/>
        <a:lstStyle/>
        <a:p>
          <a:endParaRPr lang="en-US"/>
        </a:p>
      </dgm:t>
    </dgm:pt>
    <dgm:pt modelId="{CE498FA6-7797-4F71-ABED-F51F38CBFFAC}" type="pres">
      <dgm:prSet presAssocID="{635A120C-6E6B-4DF2-AEA1-B04A33B3DF80}" presName="hierChild4" presStyleCnt="0"/>
      <dgm:spPr/>
    </dgm:pt>
    <dgm:pt modelId="{55929F69-81C3-4D15-B2CC-1816BEFA37BB}" type="pres">
      <dgm:prSet presAssocID="{635A120C-6E6B-4DF2-AEA1-B04A33B3DF80}" presName="hierChild5" presStyleCnt="0"/>
      <dgm:spPr/>
    </dgm:pt>
    <dgm:pt modelId="{6C181562-C5A4-4E92-8179-165F7E07AD85}" type="pres">
      <dgm:prSet presAssocID="{BC06CC29-663E-4F83-BF6D-57C5BAA48F3A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8BA6FFCA-3714-4BC5-87DE-3D1BA871D1FB}" type="pres">
      <dgm:prSet presAssocID="{1DA74B19-CB95-4E17-A985-C928934A62C7}" presName="hierRoot2" presStyleCnt="0">
        <dgm:presLayoutVars>
          <dgm:hierBranch val="init"/>
        </dgm:presLayoutVars>
      </dgm:prSet>
      <dgm:spPr/>
    </dgm:pt>
    <dgm:pt modelId="{849826A0-4559-444E-838E-987E8324A172}" type="pres">
      <dgm:prSet presAssocID="{1DA74B19-CB95-4E17-A985-C928934A62C7}" presName="rootComposite" presStyleCnt="0"/>
      <dgm:spPr/>
    </dgm:pt>
    <dgm:pt modelId="{A20D2F4B-4502-43B0-A4C7-5848AC576C60}" type="pres">
      <dgm:prSet presAssocID="{1DA74B19-CB95-4E17-A985-C928934A62C7}" presName="rootText" presStyleLbl="node4" presStyleIdx="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64FD3-FC30-45C8-8DF6-8C6E712FDF65}" type="pres">
      <dgm:prSet presAssocID="{1DA74B19-CB95-4E17-A985-C928934A62C7}" presName="rootConnector" presStyleLbl="node4" presStyleIdx="1" presStyleCnt="15"/>
      <dgm:spPr/>
      <dgm:t>
        <a:bodyPr/>
        <a:lstStyle/>
        <a:p>
          <a:endParaRPr lang="en-US"/>
        </a:p>
      </dgm:t>
    </dgm:pt>
    <dgm:pt modelId="{23713D8E-0855-4901-949E-EB99CF8C7472}" type="pres">
      <dgm:prSet presAssocID="{1DA74B19-CB95-4E17-A985-C928934A62C7}" presName="hierChild4" presStyleCnt="0"/>
      <dgm:spPr/>
    </dgm:pt>
    <dgm:pt modelId="{6913864C-3FD4-4F5A-92EB-A9170CA2CC61}" type="pres">
      <dgm:prSet presAssocID="{1DA74B19-CB95-4E17-A985-C928934A62C7}" presName="hierChild5" presStyleCnt="0"/>
      <dgm:spPr/>
    </dgm:pt>
    <dgm:pt modelId="{D75752C2-E8FC-4FC6-A0A5-33FAFE469B74}" type="pres">
      <dgm:prSet presAssocID="{305AACE0-812A-4A30-9E18-22062AD45164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4F0E7944-407E-4046-9149-AFB51A8C751E}" type="pres">
      <dgm:prSet presAssocID="{CACC3405-B223-4EA1-AB60-B7B4C1E448CD}" presName="hierRoot2" presStyleCnt="0">
        <dgm:presLayoutVars>
          <dgm:hierBranch val="init"/>
        </dgm:presLayoutVars>
      </dgm:prSet>
      <dgm:spPr/>
    </dgm:pt>
    <dgm:pt modelId="{4013AF28-3344-4631-B408-1F70D28AE588}" type="pres">
      <dgm:prSet presAssocID="{CACC3405-B223-4EA1-AB60-B7B4C1E448CD}" presName="rootComposite" presStyleCnt="0"/>
      <dgm:spPr/>
    </dgm:pt>
    <dgm:pt modelId="{B7BC9586-85A0-4917-A637-1E35FB54FFB2}" type="pres">
      <dgm:prSet presAssocID="{CACC3405-B223-4EA1-AB60-B7B4C1E448CD}" presName="rootText" presStyleLbl="node4" presStyleIdx="2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2D0501-3B0B-476A-9FD8-8F205744465F}" type="pres">
      <dgm:prSet presAssocID="{CACC3405-B223-4EA1-AB60-B7B4C1E448CD}" presName="rootConnector" presStyleLbl="node4" presStyleIdx="2" presStyleCnt="15"/>
      <dgm:spPr/>
      <dgm:t>
        <a:bodyPr/>
        <a:lstStyle/>
        <a:p>
          <a:endParaRPr lang="en-US"/>
        </a:p>
      </dgm:t>
    </dgm:pt>
    <dgm:pt modelId="{22245AFE-F929-4009-AAE9-C10144B2C697}" type="pres">
      <dgm:prSet presAssocID="{CACC3405-B223-4EA1-AB60-B7B4C1E448CD}" presName="hierChild4" presStyleCnt="0"/>
      <dgm:spPr/>
    </dgm:pt>
    <dgm:pt modelId="{EA5717C9-53A4-448F-A73B-582A172CB275}" type="pres">
      <dgm:prSet presAssocID="{CACC3405-B223-4EA1-AB60-B7B4C1E448CD}" presName="hierChild5" presStyleCnt="0"/>
      <dgm:spPr/>
    </dgm:pt>
    <dgm:pt modelId="{CED1117D-9A0F-448F-96C2-122B3B30FDC5}" type="pres">
      <dgm:prSet presAssocID="{20F792B2-4166-4B73-AC25-868C615F2816}" presName="hierChild5" presStyleCnt="0"/>
      <dgm:spPr/>
    </dgm:pt>
    <dgm:pt modelId="{18333604-A3C6-4D2F-816B-3F4ADE3D667C}" type="pres">
      <dgm:prSet presAssocID="{E7A7131F-4B9A-46D2-A418-F5134870CEEB}" presName="Name37" presStyleLbl="parChTrans1D3" presStyleIdx="1" presStyleCnt="6"/>
      <dgm:spPr/>
      <dgm:t>
        <a:bodyPr/>
        <a:lstStyle/>
        <a:p>
          <a:endParaRPr lang="en-US"/>
        </a:p>
      </dgm:t>
    </dgm:pt>
    <dgm:pt modelId="{BF92253C-084A-45C1-893F-A24F45229D27}" type="pres">
      <dgm:prSet presAssocID="{C56038D4-05C6-4F26-A927-3BB27F34B07E}" presName="hierRoot2" presStyleCnt="0">
        <dgm:presLayoutVars>
          <dgm:hierBranch val="init"/>
        </dgm:presLayoutVars>
      </dgm:prSet>
      <dgm:spPr/>
    </dgm:pt>
    <dgm:pt modelId="{8963C087-9BCB-4863-BDE1-0F1350953124}" type="pres">
      <dgm:prSet presAssocID="{C56038D4-05C6-4F26-A927-3BB27F34B07E}" presName="rootComposite" presStyleCnt="0"/>
      <dgm:spPr/>
    </dgm:pt>
    <dgm:pt modelId="{C3045DF9-BDF2-48DE-946D-60514472856A}" type="pres">
      <dgm:prSet presAssocID="{C56038D4-05C6-4F26-A927-3BB27F34B07E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722EB3-2D96-4749-8AE6-3C526BEC74A7}" type="pres">
      <dgm:prSet presAssocID="{C56038D4-05C6-4F26-A927-3BB27F34B07E}" presName="rootConnector" presStyleLbl="node3" presStyleIdx="1" presStyleCnt="6"/>
      <dgm:spPr/>
      <dgm:t>
        <a:bodyPr/>
        <a:lstStyle/>
        <a:p>
          <a:endParaRPr lang="en-US"/>
        </a:p>
      </dgm:t>
    </dgm:pt>
    <dgm:pt modelId="{AFA92467-D3D8-402C-8FF1-DF003566B212}" type="pres">
      <dgm:prSet presAssocID="{C56038D4-05C6-4F26-A927-3BB27F34B07E}" presName="hierChild4" presStyleCnt="0"/>
      <dgm:spPr/>
    </dgm:pt>
    <dgm:pt modelId="{CFE4CE42-96ED-403E-9781-33C8251AB9E5}" type="pres">
      <dgm:prSet presAssocID="{20B1A0F9-48D8-4BBC-A945-C35A55BBA35E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82BDF26C-D8B9-4EEB-AE54-C76F13D87C31}" type="pres">
      <dgm:prSet presAssocID="{9532E3B1-670F-41AE-88FE-058B506F9F47}" presName="hierRoot2" presStyleCnt="0">
        <dgm:presLayoutVars>
          <dgm:hierBranch val="init"/>
        </dgm:presLayoutVars>
      </dgm:prSet>
      <dgm:spPr/>
    </dgm:pt>
    <dgm:pt modelId="{A76E4DE9-D78E-4C58-A0B6-EECEA5809CF9}" type="pres">
      <dgm:prSet presAssocID="{9532E3B1-670F-41AE-88FE-058B506F9F47}" presName="rootComposite" presStyleCnt="0"/>
      <dgm:spPr/>
    </dgm:pt>
    <dgm:pt modelId="{0E0520AE-589A-42E4-BA25-0DCACB3E36EB}" type="pres">
      <dgm:prSet presAssocID="{9532E3B1-670F-41AE-88FE-058B506F9F47}" presName="rootText" presStyleLbl="node4" presStyleIdx="3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A8B898-2C3A-4A3A-BB15-45E5454CA310}" type="pres">
      <dgm:prSet presAssocID="{9532E3B1-670F-41AE-88FE-058B506F9F47}" presName="rootConnector" presStyleLbl="node4" presStyleIdx="3" presStyleCnt="15"/>
      <dgm:spPr/>
      <dgm:t>
        <a:bodyPr/>
        <a:lstStyle/>
        <a:p>
          <a:endParaRPr lang="en-US"/>
        </a:p>
      </dgm:t>
    </dgm:pt>
    <dgm:pt modelId="{D4DA2845-1039-4E25-B694-760D07E14E56}" type="pres">
      <dgm:prSet presAssocID="{9532E3B1-670F-41AE-88FE-058B506F9F47}" presName="hierChild4" presStyleCnt="0"/>
      <dgm:spPr/>
    </dgm:pt>
    <dgm:pt modelId="{5EE580BC-E67A-4D99-932F-447667293CE9}" type="pres">
      <dgm:prSet presAssocID="{9532E3B1-670F-41AE-88FE-058B506F9F47}" presName="hierChild5" presStyleCnt="0"/>
      <dgm:spPr/>
    </dgm:pt>
    <dgm:pt modelId="{FBEC9A19-A2BA-46F8-B8F4-773FDD8D6567}" type="pres">
      <dgm:prSet presAssocID="{506337D2-BB20-4456-B858-270CF981552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A9F88D8B-D1EE-42CD-A771-FDF64037388C}" type="pres">
      <dgm:prSet presAssocID="{06AD6F19-E009-4F6E-B75B-334D1E0429A4}" presName="hierRoot2" presStyleCnt="0">
        <dgm:presLayoutVars>
          <dgm:hierBranch val="init"/>
        </dgm:presLayoutVars>
      </dgm:prSet>
      <dgm:spPr/>
    </dgm:pt>
    <dgm:pt modelId="{65562ABD-CD7D-41EA-B4AE-2CEB907F0C92}" type="pres">
      <dgm:prSet presAssocID="{06AD6F19-E009-4F6E-B75B-334D1E0429A4}" presName="rootComposite" presStyleCnt="0"/>
      <dgm:spPr/>
    </dgm:pt>
    <dgm:pt modelId="{28412F81-70DF-4996-9700-D6F18AFDDE22}" type="pres">
      <dgm:prSet presAssocID="{06AD6F19-E009-4F6E-B75B-334D1E0429A4}" presName="rootText" presStyleLbl="node4" presStyleIdx="4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76ADE1-3833-48CF-AF63-50DE250A0A6A}" type="pres">
      <dgm:prSet presAssocID="{06AD6F19-E009-4F6E-B75B-334D1E0429A4}" presName="rootConnector" presStyleLbl="node4" presStyleIdx="4" presStyleCnt="15"/>
      <dgm:spPr/>
      <dgm:t>
        <a:bodyPr/>
        <a:lstStyle/>
        <a:p>
          <a:endParaRPr lang="en-US"/>
        </a:p>
      </dgm:t>
    </dgm:pt>
    <dgm:pt modelId="{9994E284-6F4C-4544-A3AF-BF4D851168FD}" type="pres">
      <dgm:prSet presAssocID="{06AD6F19-E009-4F6E-B75B-334D1E0429A4}" presName="hierChild4" presStyleCnt="0"/>
      <dgm:spPr/>
    </dgm:pt>
    <dgm:pt modelId="{20AA163A-A5CB-4A9B-8287-39CF6B5F4A4D}" type="pres">
      <dgm:prSet presAssocID="{06AD6F19-E009-4F6E-B75B-334D1E0429A4}" presName="hierChild5" presStyleCnt="0"/>
      <dgm:spPr/>
    </dgm:pt>
    <dgm:pt modelId="{B587980F-B4B5-4D2E-9A71-5D9F1FE3C710}" type="pres">
      <dgm:prSet presAssocID="{C56038D4-05C6-4F26-A927-3BB27F34B07E}" presName="hierChild5" presStyleCnt="0"/>
      <dgm:spPr/>
    </dgm:pt>
    <dgm:pt modelId="{3EE4229E-C275-4B71-8925-CBE98E816E93}" type="pres">
      <dgm:prSet presAssocID="{5CBB41FE-A686-44ED-9269-AB192D380581}" presName="hierChild5" presStyleCnt="0"/>
      <dgm:spPr/>
    </dgm:pt>
    <dgm:pt modelId="{04F35371-1410-491C-B9E8-35E90FFF7367}" type="pres">
      <dgm:prSet presAssocID="{0D52A2A1-B41A-421A-9FBD-0E2D20AB7E33}" presName="Name37" presStyleLbl="parChTrans1D2" presStyleIdx="1" presStyleCnt="3"/>
      <dgm:spPr/>
      <dgm:t>
        <a:bodyPr/>
        <a:lstStyle/>
        <a:p>
          <a:endParaRPr lang="en-US"/>
        </a:p>
      </dgm:t>
    </dgm:pt>
    <dgm:pt modelId="{BA580096-CEB8-48D9-93E3-30A4445249E3}" type="pres">
      <dgm:prSet presAssocID="{AD1B8BFC-09BE-47DF-9AC0-64F3F440EE79}" presName="hierRoot2" presStyleCnt="0">
        <dgm:presLayoutVars>
          <dgm:hierBranch val="init"/>
        </dgm:presLayoutVars>
      </dgm:prSet>
      <dgm:spPr/>
    </dgm:pt>
    <dgm:pt modelId="{333E28E4-52E7-481C-A132-6421D58AEB39}" type="pres">
      <dgm:prSet presAssocID="{AD1B8BFC-09BE-47DF-9AC0-64F3F440EE79}" presName="rootComposite" presStyleCnt="0"/>
      <dgm:spPr/>
    </dgm:pt>
    <dgm:pt modelId="{96670542-DC76-4A9B-9C45-936D88AB52B1}" type="pres">
      <dgm:prSet presAssocID="{AD1B8BFC-09BE-47DF-9AC0-64F3F440EE79}" presName="rootText" presStyleLbl="node2" presStyleIdx="1" presStyleCnt="3" custScaleX="15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666DC9-0C0D-4329-AE7A-132E78B28BDC}" type="pres">
      <dgm:prSet presAssocID="{AD1B8BFC-09BE-47DF-9AC0-64F3F440EE79}" presName="rootConnector" presStyleLbl="node2" presStyleIdx="1" presStyleCnt="3"/>
      <dgm:spPr/>
      <dgm:t>
        <a:bodyPr/>
        <a:lstStyle/>
        <a:p>
          <a:endParaRPr lang="en-US"/>
        </a:p>
      </dgm:t>
    </dgm:pt>
    <dgm:pt modelId="{7A20DC02-7A6E-43AF-84A7-B2D58DD0C51B}" type="pres">
      <dgm:prSet presAssocID="{AD1B8BFC-09BE-47DF-9AC0-64F3F440EE79}" presName="hierChild4" presStyleCnt="0"/>
      <dgm:spPr/>
    </dgm:pt>
    <dgm:pt modelId="{59A6C3FE-454D-4217-9320-1F2AB278B185}" type="pres">
      <dgm:prSet presAssocID="{08553379-CD88-4A30-94C5-2A8090F6CC68}" presName="Name37" presStyleLbl="parChTrans1D3" presStyleIdx="2" presStyleCnt="6"/>
      <dgm:spPr/>
      <dgm:t>
        <a:bodyPr/>
        <a:lstStyle/>
        <a:p>
          <a:endParaRPr lang="en-US"/>
        </a:p>
      </dgm:t>
    </dgm:pt>
    <dgm:pt modelId="{8B81A049-AF39-4ED7-882F-BD7AD8A94E99}" type="pres">
      <dgm:prSet presAssocID="{CD0E71F0-F45B-468C-A86C-E707F67A6B37}" presName="hierRoot2" presStyleCnt="0">
        <dgm:presLayoutVars>
          <dgm:hierBranch val="init"/>
        </dgm:presLayoutVars>
      </dgm:prSet>
      <dgm:spPr/>
    </dgm:pt>
    <dgm:pt modelId="{D79D873B-EA76-4780-8A9B-41045F140ADE}" type="pres">
      <dgm:prSet presAssocID="{CD0E71F0-F45B-468C-A86C-E707F67A6B37}" presName="rootComposite" presStyleCnt="0"/>
      <dgm:spPr/>
    </dgm:pt>
    <dgm:pt modelId="{DA71271E-5603-4756-82CA-C3C7FB7E40B9}" type="pres">
      <dgm:prSet presAssocID="{CD0E71F0-F45B-468C-A86C-E707F67A6B37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14CAAA-B144-4FCA-96AA-00F4A1019373}" type="pres">
      <dgm:prSet presAssocID="{CD0E71F0-F45B-468C-A86C-E707F67A6B37}" presName="rootConnector" presStyleLbl="node3" presStyleIdx="2" presStyleCnt="6"/>
      <dgm:spPr/>
      <dgm:t>
        <a:bodyPr/>
        <a:lstStyle/>
        <a:p>
          <a:endParaRPr lang="en-US"/>
        </a:p>
      </dgm:t>
    </dgm:pt>
    <dgm:pt modelId="{B6269091-CB3B-4205-93C8-DC431E0CCBDC}" type="pres">
      <dgm:prSet presAssocID="{CD0E71F0-F45B-468C-A86C-E707F67A6B37}" presName="hierChild4" presStyleCnt="0"/>
      <dgm:spPr/>
    </dgm:pt>
    <dgm:pt modelId="{054D5994-D3C4-497E-8EDB-7AFBA1F2E641}" type="pres">
      <dgm:prSet presAssocID="{12C57891-2629-41A1-8668-0C7F917E7BBF}" presName="Name37" presStyleLbl="parChTrans1D4" presStyleIdx="5" presStyleCnt="15"/>
      <dgm:spPr/>
      <dgm:t>
        <a:bodyPr/>
        <a:lstStyle/>
        <a:p>
          <a:endParaRPr lang="en-US"/>
        </a:p>
      </dgm:t>
    </dgm:pt>
    <dgm:pt modelId="{0B7EBA85-AB5D-40E5-8C4B-29DDA50A203D}" type="pres">
      <dgm:prSet presAssocID="{57823A88-A77D-41BE-909A-48B03D60971C}" presName="hierRoot2" presStyleCnt="0">
        <dgm:presLayoutVars>
          <dgm:hierBranch val="init"/>
        </dgm:presLayoutVars>
      </dgm:prSet>
      <dgm:spPr/>
    </dgm:pt>
    <dgm:pt modelId="{C4C91994-1076-4565-81A9-9C04AE79BE5E}" type="pres">
      <dgm:prSet presAssocID="{57823A88-A77D-41BE-909A-48B03D60971C}" presName="rootComposite" presStyleCnt="0"/>
      <dgm:spPr/>
    </dgm:pt>
    <dgm:pt modelId="{A9AB57C6-87BD-4AE4-B485-14D62D91590B}" type="pres">
      <dgm:prSet presAssocID="{57823A88-A77D-41BE-909A-48B03D60971C}" presName="rootText" presStyleLbl="node4" presStyleIdx="5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399C72-7CF9-47C0-B9EA-AC52EB1149DE}" type="pres">
      <dgm:prSet presAssocID="{57823A88-A77D-41BE-909A-48B03D60971C}" presName="rootConnector" presStyleLbl="node4" presStyleIdx="5" presStyleCnt="15"/>
      <dgm:spPr/>
      <dgm:t>
        <a:bodyPr/>
        <a:lstStyle/>
        <a:p>
          <a:endParaRPr lang="en-US"/>
        </a:p>
      </dgm:t>
    </dgm:pt>
    <dgm:pt modelId="{5AC41F1C-CF50-4AE6-A817-D1F30555B7C2}" type="pres">
      <dgm:prSet presAssocID="{57823A88-A77D-41BE-909A-48B03D60971C}" presName="hierChild4" presStyleCnt="0"/>
      <dgm:spPr/>
    </dgm:pt>
    <dgm:pt modelId="{C9C13308-0466-4DBD-833B-0B8FBB94BC4E}" type="pres">
      <dgm:prSet presAssocID="{57823A88-A77D-41BE-909A-48B03D60971C}" presName="hierChild5" presStyleCnt="0"/>
      <dgm:spPr/>
    </dgm:pt>
    <dgm:pt modelId="{253149D4-0B1C-4588-9BA9-B9BCC90817D7}" type="pres">
      <dgm:prSet presAssocID="{CD0E71F0-F45B-468C-A86C-E707F67A6B37}" presName="hierChild5" presStyleCnt="0"/>
      <dgm:spPr/>
    </dgm:pt>
    <dgm:pt modelId="{E096ACDE-095C-45AB-8487-A54DDEC8B082}" type="pres">
      <dgm:prSet presAssocID="{C5ABFC6B-A545-4CDE-9BD5-3334930C34D2}" presName="Name37" presStyleLbl="parChTrans1D3" presStyleIdx="3" presStyleCnt="6"/>
      <dgm:spPr/>
      <dgm:t>
        <a:bodyPr/>
        <a:lstStyle/>
        <a:p>
          <a:endParaRPr lang="en-US"/>
        </a:p>
      </dgm:t>
    </dgm:pt>
    <dgm:pt modelId="{063EC65B-3DF4-41E8-8AFC-0B298FBA82E4}" type="pres">
      <dgm:prSet presAssocID="{F0372B5F-C913-4CEE-98C0-83500EBFF5CD}" presName="hierRoot2" presStyleCnt="0">
        <dgm:presLayoutVars>
          <dgm:hierBranch val="init"/>
        </dgm:presLayoutVars>
      </dgm:prSet>
      <dgm:spPr/>
    </dgm:pt>
    <dgm:pt modelId="{3D923BB9-3DAF-4E3D-AC2B-7BE35B26A6BA}" type="pres">
      <dgm:prSet presAssocID="{F0372B5F-C913-4CEE-98C0-83500EBFF5CD}" presName="rootComposite" presStyleCnt="0"/>
      <dgm:spPr/>
    </dgm:pt>
    <dgm:pt modelId="{F00402C7-3160-4B99-923C-71C525B06A6A}" type="pres">
      <dgm:prSet presAssocID="{F0372B5F-C913-4CEE-98C0-83500EBFF5CD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3E96C2-1197-475D-BB1E-4CCB4F34A192}" type="pres">
      <dgm:prSet presAssocID="{F0372B5F-C913-4CEE-98C0-83500EBFF5CD}" presName="rootConnector" presStyleLbl="node3" presStyleIdx="3" presStyleCnt="6"/>
      <dgm:spPr/>
      <dgm:t>
        <a:bodyPr/>
        <a:lstStyle/>
        <a:p>
          <a:endParaRPr lang="en-US"/>
        </a:p>
      </dgm:t>
    </dgm:pt>
    <dgm:pt modelId="{3BEA6FB5-FDC6-4844-A0D3-1DAE759F7C39}" type="pres">
      <dgm:prSet presAssocID="{F0372B5F-C913-4CEE-98C0-83500EBFF5CD}" presName="hierChild4" presStyleCnt="0"/>
      <dgm:spPr/>
    </dgm:pt>
    <dgm:pt modelId="{1F8A0D92-A50C-4977-B2EF-5BA458695D80}" type="pres">
      <dgm:prSet presAssocID="{2A20058F-640F-46CB-A527-92E2369ED378}" presName="Name37" presStyleLbl="parChTrans1D4" presStyleIdx="6" presStyleCnt="15"/>
      <dgm:spPr/>
      <dgm:t>
        <a:bodyPr/>
        <a:lstStyle/>
        <a:p>
          <a:endParaRPr lang="en-US"/>
        </a:p>
      </dgm:t>
    </dgm:pt>
    <dgm:pt modelId="{41B66AF6-5CBF-420E-81DC-767BD0CB8E44}" type="pres">
      <dgm:prSet presAssocID="{B873FF27-F699-49AB-9143-93F7002358D1}" presName="hierRoot2" presStyleCnt="0">
        <dgm:presLayoutVars>
          <dgm:hierBranch val="init"/>
        </dgm:presLayoutVars>
      </dgm:prSet>
      <dgm:spPr/>
    </dgm:pt>
    <dgm:pt modelId="{44855D9C-0EFD-445D-885E-764C8564A68E}" type="pres">
      <dgm:prSet presAssocID="{B873FF27-F699-49AB-9143-93F7002358D1}" presName="rootComposite" presStyleCnt="0"/>
      <dgm:spPr/>
    </dgm:pt>
    <dgm:pt modelId="{F97C34C1-4B20-42B7-8D76-BA8BE4896AE8}" type="pres">
      <dgm:prSet presAssocID="{B873FF27-F699-49AB-9143-93F7002358D1}" presName="rootText" presStyleLbl="node4" presStyleIdx="6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BE313-F60C-4E20-ACD4-2C8A309B71FB}" type="pres">
      <dgm:prSet presAssocID="{B873FF27-F699-49AB-9143-93F7002358D1}" presName="rootConnector" presStyleLbl="node4" presStyleIdx="6" presStyleCnt="15"/>
      <dgm:spPr/>
      <dgm:t>
        <a:bodyPr/>
        <a:lstStyle/>
        <a:p>
          <a:endParaRPr lang="en-US"/>
        </a:p>
      </dgm:t>
    </dgm:pt>
    <dgm:pt modelId="{A24E007F-288E-4108-879B-694405D6E1AB}" type="pres">
      <dgm:prSet presAssocID="{B873FF27-F699-49AB-9143-93F7002358D1}" presName="hierChild4" presStyleCnt="0"/>
      <dgm:spPr/>
    </dgm:pt>
    <dgm:pt modelId="{A55839AA-9AC8-459A-AF2E-0C3C96A1A728}" type="pres">
      <dgm:prSet presAssocID="{B873FF27-F699-49AB-9143-93F7002358D1}" presName="hierChild5" presStyleCnt="0"/>
      <dgm:spPr/>
    </dgm:pt>
    <dgm:pt modelId="{FF6A8E65-0311-4C8E-896F-A68C95436E40}" type="pres">
      <dgm:prSet presAssocID="{BADEF93A-5207-4E25-9689-CEFEBA184520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7B959339-C3B0-4953-9989-A7BB61BFDB94}" type="pres">
      <dgm:prSet presAssocID="{CC0531D4-01F7-4478-9FB2-711900C8F68E}" presName="hierRoot2" presStyleCnt="0">
        <dgm:presLayoutVars>
          <dgm:hierBranch val="init"/>
        </dgm:presLayoutVars>
      </dgm:prSet>
      <dgm:spPr/>
    </dgm:pt>
    <dgm:pt modelId="{0B1885A5-38E6-4949-9396-3AE13BFFEA17}" type="pres">
      <dgm:prSet presAssocID="{CC0531D4-01F7-4478-9FB2-711900C8F68E}" presName="rootComposite" presStyleCnt="0"/>
      <dgm:spPr/>
    </dgm:pt>
    <dgm:pt modelId="{E0CCB7CA-2BD1-4C8A-B746-E584DCBAFEE7}" type="pres">
      <dgm:prSet presAssocID="{CC0531D4-01F7-4478-9FB2-711900C8F68E}" presName="rootText" presStyleLbl="node4" presStyleIdx="7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6AF114-3293-4D65-B00D-1E1F94AE0940}" type="pres">
      <dgm:prSet presAssocID="{CC0531D4-01F7-4478-9FB2-711900C8F68E}" presName="rootConnector" presStyleLbl="node4" presStyleIdx="7" presStyleCnt="15"/>
      <dgm:spPr/>
      <dgm:t>
        <a:bodyPr/>
        <a:lstStyle/>
        <a:p>
          <a:endParaRPr lang="en-US"/>
        </a:p>
      </dgm:t>
    </dgm:pt>
    <dgm:pt modelId="{E75D1A70-E034-4772-A5D6-FD8F702132D2}" type="pres">
      <dgm:prSet presAssocID="{CC0531D4-01F7-4478-9FB2-711900C8F68E}" presName="hierChild4" presStyleCnt="0"/>
      <dgm:spPr/>
    </dgm:pt>
    <dgm:pt modelId="{488D58E9-C138-4CB6-BC61-5D433C9F12FF}" type="pres">
      <dgm:prSet presAssocID="{CC0531D4-01F7-4478-9FB2-711900C8F68E}" presName="hierChild5" presStyleCnt="0"/>
      <dgm:spPr/>
    </dgm:pt>
    <dgm:pt modelId="{674A9A8A-EE0E-42F3-85EE-DAE49880FA8A}" type="pres">
      <dgm:prSet presAssocID="{7EB7B48F-A815-4655-8C5B-85AE4353D5C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010206DF-B0CE-454F-87C5-2953B2B599E0}" type="pres">
      <dgm:prSet presAssocID="{ECF39A6E-9F0C-48AB-A91B-E78277B66080}" presName="hierRoot2" presStyleCnt="0">
        <dgm:presLayoutVars>
          <dgm:hierBranch val="init"/>
        </dgm:presLayoutVars>
      </dgm:prSet>
      <dgm:spPr/>
    </dgm:pt>
    <dgm:pt modelId="{95DED63D-57CD-41EE-B6FF-DF9B248DB979}" type="pres">
      <dgm:prSet presAssocID="{ECF39A6E-9F0C-48AB-A91B-E78277B66080}" presName="rootComposite" presStyleCnt="0"/>
      <dgm:spPr/>
    </dgm:pt>
    <dgm:pt modelId="{96C20C3C-F2B9-4F36-AA37-CC476BADCC09}" type="pres">
      <dgm:prSet presAssocID="{ECF39A6E-9F0C-48AB-A91B-E78277B66080}" presName="rootText" presStyleLbl="node4" presStyleIdx="8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4E2FB3-B27D-4C80-B124-5E642D9643C3}" type="pres">
      <dgm:prSet presAssocID="{ECF39A6E-9F0C-48AB-A91B-E78277B66080}" presName="rootConnector" presStyleLbl="node4" presStyleIdx="8" presStyleCnt="15"/>
      <dgm:spPr/>
      <dgm:t>
        <a:bodyPr/>
        <a:lstStyle/>
        <a:p>
          <a:endParaRPr lang="en-US"/>
        </a:p>
      </dgm:t>
    </dgm:pt>
    <dgm:pt modelId="{7BBC7609-B69A-4B2E-A6E3-DC76385B75BC}" type="pres">
      <dgm:prSet presAssocID="{ECF39A6E-9F0C-48AB-A91B-E78277B66080}" presName="hierChild4" presStyleCnt="0"/>
      <dgm:spPr/>
    </dgm:pt>
    <dgm:pt modelId="{D410383A-4045-400A-8EA9-D0A992604D8E}" type="pres">
      <dgm:prSet presAssocID="{ECF39A6E-9F0C-48AB-A91B-E78277B66080}" presName="hierChild5" presStyleCnt="0"/>
      <dgm:spPr/>
    </dgm:pt>
    <dgm:pt modelId="{59C28C3D-FC64-4443-9D5F-0C85CF850707}" type="pres">
      <dgm:prSet presAssocID="{4B1F1CB9-4279-4AB7-8C86-9FB98836963F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3C203D56-A6D2-48C0-B1F3-E7456470A128}" type="pres">
      <dgm:prSet presAssocID="{D183AA9C-31E8-4890-ABCB-06BAFE4AB54F}" presName="hierRoot2" presStyleCnt="0">
        <dgm:presLayoutVars>
          <dgm:hierBranch val="init"/>
        </dgm:presLayoutVars>
      </dgm:prSet>
      <dgm:spPr/>
    </dgm:pt>
    <dgm:pt modelId="{C4FE2918-6BE1-4960-82F0-17DDE10BA5C0}" type="pres">
      <dgm:prSet presAssocID="{D183AA9C-31E8-4890-ABCB-06BAFE4AB54F}" presName="rootComposite" presStyleCnt="0"/>
      <dgm:spPr/>
    </dgm:pt>
    <dgm:pt modelId="{E769E123-2657-454F-8FD8-FC09E6A1C8B9}" type="pres">
      <dgm:prSet presAssocID="{D183AA9C-31E8-4890-ABCB-06BAFE4AB54F}" presName="rootText" presStyleLbl="node4" presStyleIdx="9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6ECFB3-624D-4858-8AD0-AA8BC3E54BDA}" type="pres">
      <dgm:prSet presAssocID="{D183AA9C-31E8-4890-ABCB-06BAFE4AB54F}" presName="rootConnector" presStyleLbl="node4" presStyleIdx="9" presStyleCnt="15"/>
      <dgm:spPr/>
      <dgm:t>
        <a:bodyPr/>
        <a:lstStyle/>
        <a:p>
          <a:endParaRPr lang="en-US"/>
        </a:p>
      </dgm:t>
    </dgm:pt>
    <dgm:pt modelId="{A5F87473-2CEF-427E-AACD-6AB0ECF748C7}" type="pres">
      <dgm:prSet presAssocID="{D183AA9C-31E8-4890-ABCB-06BAFE4AB54F}" presName="hierChild4" presStyleCnt="0"/>
      <dgm:spPr/>
    </dgm:pt>
    <dgm:pt modelId="{5D15124F-B674-4D24-9D09-E522A415856C}" type="pres">
      <dgm:prSet presAssocID="{D183AA9C-31E8-4890-ABCB-06BAFE4AB54F}" presName="hierChild5" presStyleCnt="0"/>
      <dgm:spPr/>
    </dgm:pt>
    <dgm:pt modelId="{98EAAE8E-9580-46ED-8562-FD6B94E28D13}" type="pres">
      <dgm:prSet presAssocID="{F0372B5F-C913-4CEE-98C0-83500EBFF5CD}" presName="hierChild5" presStyleCnt="0"/>
      <dgm:spPr/>
    </dgm:pt>
    <dgm:pt modelId="{AD74F12A-74FA-4CF2-B3D9-04582E0885C0}" type="pres">
      <dgm:prSet presAssocID="{AD1B8BFC-09BE-47DF-9AC0-64F3F440EE79}" presName="hierChild5" presStyleCnt="0"/>
      <dgm:spPr/>
    </dgm:pt>
    <dgm:pt modelId="{C6116EE5-A534-43C0-AD30-BA1EBC8D786E}" type="pres">
      <dgm:prSet presAssocID="{2AB8E89A-CC87-415C-B2EB-4D9ED8F2403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F636699-2556-44D1-8375-391641787296}" type="pres">
      <dgm:prSet presAssocID="{78B44656-9642-4CD6-91D8-5D6320CAFD62}" presName="hierRoot2" presStyleCnt="0">
        <dgm:presLayoutVars>
          <dgm:hierBranch val="init"/>
        </dgm:presLayoutVars>
      </dgm:prSet>
      <dgm:spPr/>
    </dgm:pt>
    <dgm:pt modelId="{7DA3C35B-0C76-426A-BE6B-702F9A0D69C1}" type="pres">
      <dgm:prSet presAssocID="{78B44656-9642-4CD6-91D8-5D6320CAFD62}" presName="rootComposite" presStyleCnt="0"/>
      <dgm:spPr/>
    </dgm:pt>
    <dgm:pt modelId="{22205E26-0473-4899-AF15-2751AF202FCD}" type="pres">
      <dgm:prSet presAssocID="{78B44656-9642-4CD6-91D8-5D6320CAFD62}" presName="rootText" presStyleLbl="node2" presStyleIdx="2" presStyleCnt="3" custScaleX="1530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62A43C-BEEC-455D-A041-C5B66866E444}" type="pres">
      <dgm:prSet presAssocID="{78B44656-9642-4CD6-91D8-5D6320CAFD62}" presName="rootConnector" presStyleLbl="node2" presStyleIdx="2" presStyleCnt="3"/>
      <dgm:spPr/>
      <dgm:t>
        <a:bodyPr/>
        <a:lstStyle/>
        <a:p>
          <a:endParaRPr lang="en-US"/>
        </a:p>
      </dgm:t>
    </dgm:pt>
    <dgm:pt modelId="{C1A906DB-C0BE-4C5E-9BAA-FF7CE0211A61}" type="pres">
      <dgm:prSet presAssocID="{78B44656-9642-4CD6-91D8-5D6320CAFD62}" presName="hierChild4" presStyleCnt="0"/>
      <dgm:spPr/>
    </dgm:pt>
    <dgm:pt modelId="{FEC691ED-D599-480D-8369-DFE4B5F3C3E1}" type="pres">
      <dgm:prSet presAssocID="{955CAABF-0B2C-4AFD-803F-429DEDAE3825}" presName="Name37" presStyleLbl="parChTrans1D3" presStyleIdx="4" presStyleCnt="6"/>
      <dgm:spPr/>
      <dgm:t>
        <a:bodyPr/>
        <a:lstStyle/>
        <a:p>
          <a:endParaRPr lang="en-US"/>
        </a:p>
      </dgm:t>
    </dgm:pt>
    <dgm:pt modelId="{EB20DF54-6509-4449-B0AA-65AB45525B4A}" type="pres">
      <dgm:prSet presAssocID="{FC15630F-9E76-4B99-B568-A085920AE305}" presName="hierRoot2" presStyleCnt="0">
        <dgm:presLayoutVars>
          <dgm:hierBranch val="init"/>
        </dgm:presLayoutVars>
      </dgm:prSet>
      <dgm:spPr/>
    </dgm:pt>
    <dgm:pt modelId="{F919E51F-A1B4-4B13-8672-8A2852098125}" type="pres">
      <dgm:prSet presAssocID="{FC15630F-9E76-4B99-B568-A085920AE305}" presName="rootComposite" presStyleCnt="0"/>
      <dgm:spPr/>
    </dgm:pt>
    <dgm:pt modelId="{288144B7-469B-4CB3-90E7-61AB4C50F457}" type="pres">
      <dgm:prSet presAssocID="{FC15630F-9E76-4B99-B568-A085920AE305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E02045-C0D9-4EF7-9B81-386D9F0B7DC2}" type="pres">
      <dgm:prSet presAssocID="{FC15630F-9E76-4B99-B568-A085920AE305}" presName="rootConnector" presStyleLbl="node3" presStyleIdx="4" presStyleCnt="6"/>
      <dgm:spPr/>
      <dgm:t>
        <a:bodyPr/>
        <a:lstStyle/>
        <a:p>
          <a:endParaRPr lang="en-US"/>
        </a:p>
      </dgm:t>
    </dgm:pt>
    <dgm:pt modelId="{783F9FDD-DB2D-4267-918A-4567427A0104}" type="pres">
      <dgm:prSet presAssocID="{FC15630F-9E76-4B99-B568-A085920AE305}" presName="hierChild4" presStyleCnt="0"/>
      <dgm:spPr/>
    </dgm:pt>
    <dgm:pt modelId="{D741E083-3A26-47BA-9104-44FE19FF1749}" type="pres">
      <dgm:prSet presAssocID="{FB6EBA5A-FDC4-458A-A9B1-7F96B002A42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72AB079-6B84-4540-8B24-A5418364EA60}" type="pres">
      <dgm:prSet presAssocID="{CC88AFF7-3A83-42FB-AB46-A39A6399FD08}" presName="hierRoot2" presStyleCnt="0">
        <dgm:presLayoutVars>
          <dgm:hierBranch val="init"/>
        </dgm:presLayoutVars>
      </dgm:prSet>
      <dgm:spPr/>
    </dgm:pt>
    <dgm:pt modelId="{4E847802-6E02-4C0B-9230-1E8A8F5DF42F}" type="pres">
      <dgm:prSet presAssocID="{CC88AFF7-3A83-42FB-AB46-A39A6399FD08}" presName="rootComposite" presStyleCnt="0"/>
      <dgm:spPr/>
    </dgm:pt>
    <dgm:pt modelId="{B10709C6-D313-4270-A3FA-66FF229A56AE}" type="pres">
      <dgm:prSet presAssocID="{CC88AFF7-3A83-42FB-AB46-A39A6399FD08}" presName="rootText" presStyleLbl="node4" presStyleIdx="10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5BA3EE-B948-4B85-ACF8-D2A37A1D4DB8}" type="pres">
      <dgm:prSet presAssocID="{CC88AFF7-3A83-42FB-AB46-A39A6399FD08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A1AD2C89-2FF4-42D6-8634-A0D2DA831295}" type="pres">
      <dgm:prSet presAssocID="{CC88AFF7-3A83-42FB-AB46-A39A6399FD08}" presName="hierChild4" presStyleCnt="0"/>
      <dgm:spPr/>
    </dgm:pt>
    <dgm:pt modelId="{F0867588-6828-4671-88A0-243107C2FB1B}" type="pres">
      <dgm:prSet presAssocID="{CC88AFF7-3A83-42FB-AB46-A39A6399FD08}" presName="hierChild5" presStyleCnt="0"/>
      <dgm:spPr/>
    </dgm:pt>
    <dgm:pt modelId="{5800F3CA-9758-4DA2-A7EB-52D91389D8DB}" type="pres">
      <dgm:prSet presAssocID="{17DE529F-094C-4E89-B157-124FCADA0E27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66087B64-3762-404D-BC2B-84815071B846}" type="pres">
      <dgm:prSet presAssocID="{A9E2AAF9-9981-4BE8-A541-2FF53CB0BB8C}" presName="hierRoot2" presStyleCnt="0">
        <dgm:presLayoutVars>
          <dgm:hierBranch val="init"/>
        </dgm:presLayoutVars>
      </dgm:prSet>
      <dgm:spPr/>
    </dgm:pt>
    <dgm:pt modelId="{FB64A474-6888-4B93-8BC1-22F4E834D46C}" type="pres">
      <dgm:prSet presAssocID="{A9E2AAF9-9981-4BE8-A541-2FF53CB0BB8C}" presName="rootComposite" presStyleCnt="0"/>
      <dgm:spPr/>
    </dgm:pt>
    <dgm:pt modelId="{418CD3FE-F7A4-4856-9916-147B269D23E1}" type="pres">
      <dgm:prSet presAssocID="{A9E2AAF9-9981-4BE8-A541-2FF53CB0BB8C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9B2BF6-A30C-422A-A67D-64109E158F24}" type="pres">
      <dgm:prSet presAssocID="{A9E2AAF9-9981-4BE8-A541-2FF53CB0BB8C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C5AFFD9-37BF-41D0-92F1-9E81AE623EFF}" type="pres">
      <dgm:prSet presAssocID="{A9E2AAF9-9981-4BE8-A541-2FF53CB0BB8C}" presName="hierChild4" presStyleCnt="0"/>
      <dgm:spPr/>
    </dgm:pt>
    <dgm:pt modelId="{4A08529F-ABAB-4827-B304-AC3C1D3C9ECC}" type="pres">
      <dgm:prSet presAssocID="{A9E2AAF9-9981-4BE8-A541-2FF53CB0BB8C}" presName="hierChild5" presStyleCnt="0"/>
      <dgm:spPr/>
    </dgm:pt>
    <dgm:pt modelId="{D6991732-02D8-422E-BECA-E0C891D60C7F}" type="pres">
      <dgm:prSet presAssocID="{3AEB235F-B358-4E20-B372-E780406BCEEE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84C57FC3-2E56-4335-B042-28EC12D0F709}" type="pres">
      <dgm:prSet presAssocID="{46E74C14-3139-4E27-B89D-B0749CE7B0E9}" presName="hierRoot2" presStyleCnt="0">
        <dgm:presLayoutVars>
          <dgm:hierBranch val="init"/>
        </dgm:presLayoutVars>
      </dgm:prSet>
      <dgm:spPr/>
    </dgm:pt>
    <dgm:pt modelId="{2B0A7DF9-D0E8-4DEE-8036-C9A5D197CCD7}" type="pres">
      <dgm:prSet presAssocID="{46E74C14-3139-4E27-B89D-B0749CE7B0E9}" presName="rootComposite" presStyleCnt="0"/>
      <dgm:spPr/>
    </dgm:pt>
    <dgm:pt modelId="{20C8F331-1FDB-4F02-A611-A55ED272BAB4}" type="pres">
      <dgm:prSet presAssocID="{46E74C14-3139-4E27-B89D-B0749CE7B0E9}" presName="rootText" presStyleLbl="node4" presStyleIdx="12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8FE22-9D85-4464-BB8B-F5979842F327}" type="pres">
      <dgm:prSet presAssocID="{46E74C14-3139-4E27-B89D-B0749CE7B0E9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6099579B-2574-43FC-B6E0-1ED926AE4A7C}" type="pres">
      <dgm:prSet presAssocID="{46E74C14-3139-4E27-B89D-B0749CE7B0E9}" presName="hierChild4" presStyleCnt="0"/>
      <dgm:spPr/>
    </dgm:pt>
    <dgm:pt modelId="{43D49416-9FBD-452B-92FD-09AEBB9AC51C}" type="pres">
      <dgm:prSet presAssocID="{46E74C14-3139-4E27-B89D-B0749CE7B0E9}" presName="hierChild5" presStyleCnt="0"/>
      <dgm:spPr/>
    </dgm:pt>
    <dgm:pt modelId="{9DB97922-3713-47D6-8B0B-22098DBCE3B0}" type="pres">
      <dgm:prSet presAssocID="{FC15630F-9E76-4B99-B568-A085920AE305}" presName="hierChild5" presStyleCnt="0"/>
      <dgm:spPr/>
    </dgm:pt>
    <dgm:pt modelId="{10A219D7-B474-4250-B4B4-66FD34E0101E}" type="pres">
      <dgm:prSet presAssocID="{4DD01E90-BAB5-4F16-99CA-16B1D3E6F75C}" presName="Name37" presStyleLbl="parChTrans1D3" presStyleIdx="5" presStyleCnt="6"/>
      <dgm:spPr/>
      <dgm:t>
        <a:bodyPr/>
        <a:lstStyle/>
        <a:p>
          <a:endParaRPr lang="en-US"/>
        </a:p>
      </dgm:t>
    </dgm:pt>
    <dgm:pt modelId="{886F520A-0341-48B8-88B6-E6026A7D7B0E}" type="pres">
      <dgm:prSet presAssocID="{2E6A8EB6-4DBC-455A-930F-59E12DD2603A}" presName="hierRoot2" presStyleCnt="0">
        <dgm:presLayoutVars>
          <dgm:hierBranch val="init"/>
        </dgm:presLayoutVars>
      </dgm:prSet>
      <dgm:spPr/>
    </dgm:pt>
    <dgm:pt modelId="{082AC7FE-90F3-42D5-BA7D-09C143BD3A92}" type="pres">
      <dgm:prSet presAssocID="{2E6A8EB6-4DBC-455A-930F-59E12DD2603A}" presName="rootComposite" presStyleCnt="0"/>
      <dgm:spPr/>
    </dgm:pt>
    <dgm:pt modelId="{D6B01228-BE34-4D3D-BB29-3F6B241932E3}" type="pres">
      <dgm:prSet presAssocID="{2E6A8EB6-4DBC-455A-930F-59E12DD2603A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28078-9C54-488B-83C1-BF5A8B4B22A8}" type="pres">
      <dgm:prSet presAssocID="{2E6A8EB6-4DBC-455A-930F-59E12DD2603A}" presName="rootConnector" presStyleLbl="node3" presStyleIdx="5" presStyleCnt="6"/>
      <dgm:spPr/>
      <dgm:t>
        <a:bodyPr/>
        <a:lstStyle/>
        <a:p>
          <a:endParaRPr lang="en-US"/>
        </a:p>
      </dgm:t>
    </dgm:pt>
    <dgm:pt modelId="{BF0B0619-9096-47A7-A2C5-DBFE86EB8A57}" type="pres">
      <dgm:prSet presAssocID="{2E6A8EB6-4DBC-455A-930F-59E12DD2603A}" presName="hierChild4" presStyleCnt="0"/>
      <dgm:spPr/>
    </dgm:pt>
    <dgm:pt modelId="{A3DEA90F-C523-42C4-BB42-220AC1CC2E36}" type="pres">
      <dgm:prSet presAssocID="{ABD77C72-8DE2-4556-A970-0D1CC15C52CF}" presName="Name37" presStyleLbl="parChTrans1D4" presStyleIdx="13" presStyleCnt="15"/>
      <dgm:spPr/>
      <dgm:t>
        <a:bodyPr/>
        <a:lstStyle/>
        <a:p>
          <a:endParaRPr lang="en-US"/>
        </a:p>
      </dgm:t>
    </dgm:pt>
    <dgm:pt modelId="{8388EA7D-E02C-4361-BCD2-8E9592B6FD04}" type="pres">
      <dgm:prSet presAssocID="{0F886BF5-06FA-4918-B6DF-52B9563EB815}" presName="hierRoot2" presStyleCnt="0">
        <dgm:presLayoutVars>
          <dgm:hierBranch val="init"/>
        </dgm:presLayoutVars>
      </dgm:prSet>
      <dgm:spPr/>
    </dgm:pt>
    <dgm:pt modelId="{FAE32C4C-F925-4DD0-BBC7-F6B1EC434A04}" type="pres">
      <dgm:prSet presAssocID="{0F886BF5-06FA-4918-B6DF-52B9563EB815}" presName="rootComposite" presStyleCnt="0"/>
      <dgm:spPr/>
    </dgm:pt>
    <dgm:pt modelId="{5B0EB31B-1030-4683-BE1D-BFC9C335E3B8}" type="pres">
      <dgm:prSet presAssocID="{0F886BF5-06FA-4918-B6DF-52B9563EB815}" presName="rootText" presStyleLbl="node4" presStyleIdx="13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10E8C-CBE6-46EB-AA66-A9E18234BDD8}" type="pres">
      <dgm:prSet presAssocID="{0F886BF5-06FA-4918-B6DF-52B9563EB815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F41CB987-DBE3-4894-BBBB-260E7D4935DC}" type="pres">
      <dgm:prSet presAssocID="{0F886BF5-06FA-4918-B6DF-52B9563EB815}" presName="hierChild4" presStyleCnt="0"/>
      <dgm:spPr/>
    </dgm:pt>
    <dgm:pt modelId="{0A23B8A8-69C8-4D69-BFD1-966B4D02D9C0}" type="pres">
      <dgm:prSet presAssocID="{0F886BF5-06FA-4918-B6DF-52B9563EB815}" presName="hierChild5" presStyleCnt="0"/>
      <dgm:spPr/>
    </dgm:pt>
    <dgm:pt modelId="{B1426227-BACA-4662-8481-F6478AD47732}" type="pres">
      <dgm:prSet presAssocID="{68C8F6F1-72C3-4E04-B61B-C9B889AA6030}" presName="Name37" presStyleLbl="parChTrans1D4" presStyleIdx="14" presStyleCnt="15"/>
      <dgm:spPr/>
      <dgm:t>
        <a:bodyPr/>
        <a:lstStyle/>
        <a:p>
          <a:endParaRPr lang="en-US"/>
        </a:p>
      </dgm:t>
    </dgm:pt>
    <dgm:pt modelId="{F17D2510-DDB0-4735-96A4-3A5FA26E05F7}" type="pres">
      <dgm:prSet presAssocID="{BC04D5FE-C8BA-401E-986B-0F52C664714B}" presName="hierRoot2" presStyleCnt="0">
        <dgm:presLayoutVars>
          <dgm:hierBranch val="init"/>
        </dgm:presLayoutVars>
      </dgm:prSet>
      <dgm:spPr/>
    </dgm:pt>
    <dgm:pt modelId="{7E449257-2C5C-4716-B988-AE09E2DE9720}" type="pres">
      <dgm:prSet presAssocID="{BC04D5FE-C8BA-401E-986B-0F52C664714B}" presName="rootComposite" presStyleCnt="0"/>
      <dgm:spPr/>
    </dgm:pt>
    <dgm:pt modelId="{B5C99C46-7C9B-4473-B836-E62162F6E463}" type="pres">
      <dgm:prSet presAssocID="{BC04D5FE-C8BA-401E-986B-0F52C664714B}" presName="rootText" presStyleLbl="node4" presStyleIdx="14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B2789C-6724-4825-A07F-AD7441541484}" type="pres">
      <dgm:prSet presAssocID="{BC04D5FE-C8BA-401E-986B-0F52C664714B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C9C1FF71-8819-480C-9FFA-A2BC0630ECCE}" type="pres">
      <dgm:prSet presAssocID="{BC04D5FE-C8BA-401E-986B-0F52C664714B}" presName="hierChild4" presStyleCnt="0"/>
      <dgm:spPr/>
    </dgm:pt>
    <dgm:pt modelId="{C9E383BC-0A62-4F05-B9C1-76AEC52926D6}" type="pres">
      <dgm:prSet presAssocID="{BC04D5FE-C8BA-401E-986B-0F52C664714B}" presName="hierChild5" presStyleCnt="0"/>
      <dgm:spPr/>
    </dgm:pt>
    <dgm:pt modelId="{22A6DD8D-0435-4FEE-9B34-290683DD7A01}" type="pres">
      <dgm:prSet presAssocID="{2E6A8EB6-4DBC-455A-930F-59E12DD2603A}" presName="hierChild5" presStyleCnt="0"/>
      <dgm:spPr/>
    </dgm:pt>
    <dgm:pt modelId="{2211E7D4-CB57-4403-862E-0E51BC364A4F}" type="pres">
      <dgm:prSet presAssocID="{78B44656-9642-4CD6-91D8-5D6320CAFD62}" presName="hierChild5" presStyleCnt="0"/>
      <dgm:spPr/>
    </dgm:pt>
    <dgm:pt modelId="{7004A4F4-6100-4C1C-884E-3E0BDAE41729}" type="pres">
      <dgm:prSet presAssocID="{126D2B64-7168-45F4-83D2-09C8FF572D38}" presName="hierChild3" presStyleCnt="0"/>
      <dgm:spPr/>
    </dgm:pt>
  </dgm:ptLst>
  <dgm:cxnLst>
    <dgm:cxn modelId="{CFEE9EBD-0FA2-4167-A9BD-7919261AB9B4}" type="presOf" srcId="{D183AA9C-31E8-4890-ABCB-06BAFE4AB54F}" destId="{CC6ECFB3-624D-4858-8AD0-AA8BC3E54BDA}" srcOrd="1" destOrd="0" presId="urn:microsoft.com/office/officeart/2005/8/layout/orgChart1"/>
    <dgm:cxn modelId="{FB167445-D686-437F-B69B-C06607EE6B39}" type="presOf" srcId="{BC04D5FE-C8BA-401E-986B-0F52C664714B}" destId="{E2B2789C-6724-4825-A07F-AD7441541484}" srcOrd="1" destOrd="0" presId="urn:microsoft.com/office/officeart/2005/8/layout/orgChart1"/>
    <dgm:cxn modelId="{E7E2EEAC-3EDC-4E88-93C7-42017F44676E}" type="presOf" srcId="{46E74C14-3139-4E27-B89D-B0749CE7B0E9}" destId="{FEA8FE22-9D85-4464-BB8B-F5979842F327}" srcOrd="1" destOrd="0" presId="urn:microsoft.com/office/officeart/2005/8/layout/orgChart1"/>
    <dgm:cxn modelId="{BF19D280-8D08-4376-8C5E-E56C01124ADE}" type="presOf" srcId="{57823A88-A77D-41BE-909A-48B03D60971C}" destId="{25399C72-7CF9-47C0-B9EA-AC52EB1149DE}" srcOrd="1" destOrd="0" presId="urn:microsoft.com/office/officeart/2005/8/layout/orgChart1"/>
    <dgm:cxn modelId="{5AFEF057-7D54-48FE-8AAC-B8A1B968AD70}" type="presOf" srcId="{9532E3B1-670F-41AE-88FE-058B506F9F47}" destId="{0E0520AE-589A-42E4-BA25-0DCACB3E36EB}" srcOrd="0" destOrd="0" presId="urn:microsoft.com/office/officeart/2005/8/layout/orgChart1"/>
    <dgm:cxn modelId="{A9E68E78-8D88-45E3-94FB-AC8EB9C8A060}" type="presOf" srcId="{20F792B2-4166-4B73-AC25-868C615F2816}" destId="{E6F464E6-2ABE-4B12-A65A-776C46AE13F0}" srcOrd="0" destOrd="0" presId="urn:microsoft.com/office/officeart/2005/8/layout/orgChart1"/>
    <dgm:cxn modelId="{8BE80D4A-89D9-45A9-B09B-3EC584B1E5BA}" type="presOf" srcId="{0D52A2A1-B41A-421A-9FBD-0E2D20AB7E33}" destId="{04F35371-1410-491C-B9E8-35E90FFF7367}" srcOrd="0" destOrd="0" presId="urn:microsoft.com/office/officeart/2005/8/layout/orgChart1"/>
    <dgm:cxn modelId="{C27C6CFF-D92F-42D4-9814-E66DBDFBA2E3}" type="presOf" srcId="{78B44656-9642-4CD6-91D8-5D6320CAFD62}" destId="{22205E26-0473-4899-AF15-2751AF202FCD}" srcOrd="0" destOrd="0" presId="urn:microsoft.com/office/officeart/2005/8/layout/orgChart1"/>
    <dgm:cxn modelId="{76B72589-8AE2-4C21-AC61-507AF98F14C9}" type="presOf" srcId="{CD0E71F0-F45B-468C-A86C-E707F67A6B37}" destId="{DA71271E-5603-4756-82CA-C3C7FB7E40B9}" srcOrd="0" destOrd="0" presId="urn:microsoft.com/office/officeart/2005/8/layout/orgChart1"/>
    <dgm:cxn modelId="{A07ED96D-F802-4006-87B0-00A4A4F8E6CA}" type="presOf" srcId="{17DE529F-094C-4E89-B157-124FCADA0E27}" destId="{5800F3CA-9758-4DA2-A7EB-52D91389D8DB}" srcOrd="0" destOrd="0" presId="urn:microsoft.com/office/officeart/2005/8/layout/orgChart1"/>
    <dgm:cxn modelId="{9B2E8799-4D86-41C7-B309-B718F2DDC809}" srcId="{5CBB41FE-A686-44ED-9269-AB192D380581}" destId="{C56038D4-05C6-4F26-A927-3BB27F34B07E}" srcOrd="1" destOrd="0" parTransId="{E7A7131F-4B9A-46D2-A418-F5134870CEEB}" sibTransId="{EE1F77F5-79D7-455C-B70D-BAB4802E4C89}"/>
    <dgm:cxn modelId="{FDD823AA-568D-4683-8C9A-7614675F7BD8}" type="presOf" srcId="{CD0E71F0-F45B-468C-A86C-E707F67A6B37}" destId="{E914CAAA-B144-4FCA-96AA-00F4A1019373}" srcOrd="1" destOrd="0" presId="urn:microsoft.com/office/officeart/2005/8/layout/orgChart1"/>
    <dgm:cxn modelId="{24800D20-8EAB-4597-9442-4464A431A921}" srcId="{78B44656-9642-4CD6-91D8-5D6320CAFD62}" destId="{2E6A8EB6-4DBC-455A-930F-59E12DD2603A}" srcOrd="1" destOrd="0" parTransId="{4DD01E90-BAB5-4F16-99CA-16B1D3E6F75C}" sibTransId="{49C471E7-94B2-4B44-8E23-8B803468441A}"/>
    <dgm:cxn modelId="{24D2F192-7394-4691-A8E1-85D6EB1EE254}" type="presOf" srcId="{BC04D5FE-C8BA-401E-986B-0F52C664714B}" destId="{B5C99C46-7C9B-4473-B836-E62162F6E463}" srcOrd="0" destOrd="0" presId="urn:microsoft.com/office/officeart/2005/8/layout/orgChart1"/>
    <dgm:cxn modelId="{E2A56178-E733-4B86-9428-907A2E87447A}" type="presOf" srcId="{2E6A8EB6-4DBC-455A-930F-59E12DD2603A}" destId="{D6B01228-BE34-4D3D-BB29-3F6B241932E3}" srcOrd="0" destOrd="0" presId="urn:microsoft.com/office/officeart/2005/8/layout/orgChart1"/>
    <dgm:cxn modelId="{0248E657-EC84-4567-BDF5-94E7DC795BD2}" type="presOf" srcId="{126D2B64-7168-45F4-83D2-09C8FF572D38}" destId="{1FE3B704-8C0C-421B-9B03-2AEF6B76F049}" srcOrd="1" destOrd="0" presId="urn:microsoft.com/office/officeart/2005/8/layout/orgChart1"/>
    <dgm:cxn modelId="{FF02B4A3-EBE6-426A-8FC2-0707D7FBCD3A}" srcId="{AD1B8BFC-09BE-47DF-9AC0-64F3F440EE79}" destId="{F0372B5F-C913-4CEE-98C0-83500EBFF5CD}" srcOrd="1" destOrd="0" parTransId="{C5ABFC6B-A545-4CDE-9BD5-3334930C34D2}" sibTransId="{388C1127-955E-4DF0-95BC-5B9344970E53}"/>
    <dgm:cxn modelId="{3BF1AC00-3115-4068-B5A6-9646845455A3}" type="presOf" srcId="{A9E2AAF9-9981-4BE8-A541-2FF53CB0BB8C}" destId="{418CD3FE-F7A4-4856-9916-147B269D23E1}" srcOrd="0" destOrd="0" presId="urn:microsoft.com/office/officeart/2005/8/layout/orgChart1"/>
    <dgm:cxn modelId="{D6A3F01A-B280-4F65-9C7A-D14EC930BD33}" type="presOf" srcId="{12C57891-2629-41A1-8668-0C7F917E7BBF}" destId="{054D5994-D3C4-497E-8EDB-7AFBA1F2E641}" srcOrd="0" destOrd="0" presId="urn:microsoft.com/office/officeart/2005/8/layout/orgChart1"/>
    <dgm:cxn modelId="{6DD8D9AF-C573-476B-9FD4-D04402746D1F}" type="presOf" srcId="{4DD01E90-BAB5-4F16-99CA-16B1D3E6F75C}" destId="{10A219D7-B474-4250-B4B4-66FD34E0101E}" srcOrd="0" destOrd="0" presId="urn:microsoft.com/office/officeart/2005/8/layout/orgChart1"/>
    <dgm:cxn modelId="{9AAD5DE3-71EF-494A-8161-B2E3D2715DE8}" type="presOf" srcId="{BADEF93A-5207-4E25-9689-CEFEBA184520}" destId="{FF6A8E65-0311-4C8E-896F-A68C95436E40}" srcOrd="0" destOrd="0" presId="urn:microsoft.com/office/officeart/2005/8/layout/orgChart1"/>
    <dgm:cxn modelId="{EAB35647-9D47-4784-887C-17B5AE5A3A0A}" type="presOf" srcId="{0F886BF5-06FA-4918-B6DF-52B9563EB815}" destId="{6FF10E8C-CBE6-46EB-AA66-A9E18234BDD8}" srcOrd="1" destOrd="0" presId="urn:microsoft.com/office/officeart/2005/8/layout/orgChart1"/>
    <dgm:cxn modelId="{F7FDD30A-8925-4996-8C41-DD6DFEB9F828}" type="presOf" srcId="{20B1A0F9-48D8-4BBC-A945-C35A55BBA35E}" destId="{CFE4CE42-96ED-403E-9781-33C8251AB9E5}" srcOrd="0" destOrd="0" presId="urn:microsoft.com/office/officeart/2005/8/layout/orgChart1"/>
    <dgm:cxn modelId="{731B3AD5-7599-4D00-B3E5-9DADC1004BA5}" type="presOf" srcId="{FC15630F-9E76-4B99-B568-A085920AE305}" destId="{288144B7-469B-4CB3-90E7-61AB4C50F457}" srcOrd="0" destOrd="0" presId="urn:microsoft.com/office/officeart/2005/8/layout/orgChart1"/>
    <dgm:cxn modelId="{A8248632-359F-46EC-8E7E-752FDC4BC31E}" type="presOf" srcId="{D183AA9C-31E8-4890-ABCB-06BAFE4AB54F}" destId="{E769E123-2657-454F-8FD8-FC09E6A1C8B9}" srcOrd="0" destOrd="0" presId="urn:microsoft.com/office/officeart/2005/8/layout/orgChart1"/>
    <dgm:cxn modelId="{EE4768AE-10F5-4CCA-A5A7-927EBF66B72B}" type="presOf" srcId="{B873FF27-F699-49AB-9143-93F7002358D1}" destId="{F97C34C1-4B20-42B7-8D76-BA8BE4896AE8}" srcOrd="0" destOrd="0" presId="urn:microsoft.com/office/officeart/2005/8/layout/orgChart1"/>
    <dgm:cxn modelId="{F7ADBE19-7B49-4ED5-80BC-4CC2F4335ED9}" type="presOf" srcId="{06AD6F19-E009-4F6E-B75B-334D1E0429A4}" destId="{28412F81-70DF-4996-9700-D6F18AFDDE22}" srcOrd="0" destOrd="0" presId="urn:microsoft.com/office/officeart/2005/8/layout/orgChart1"/>
    <dgm:cxn modelId="{4923ACAE-C57A-4AF8-9925-7B70DCB84ECD}" srcId="{2E6A8EB6-4DBC-455A-930F-59E12DD2603A}" destId="{BC04D5FE-C8BA-401E-986B-0F52C664714B}" srcOrd="1" destOrd="0" parTransId="{68C8F6F1-72C3-4E04-B61B-C9B889AA6030}" sibTransId="{417C5715-5DDF-434D-9AF4-B4832793CD78}"/>
    <dgm:cxn modelId="{27BE5E36-2EEA-40DB-ABDE-EB05218363D9}" srcId="{126D2B64-7168-45F4-83D2-09C8FF572D38}" destId="{AD1B8BFC-09BE-47DF-9AC0-64F3F440EE79}" srcOrd="1" destOrd="0" parTransId="{0D52A2A1-B41A-421A-9FBD-0E2D20AB7E33}" sibTransId="{0690C380-A8CE-46AE-8275-CEAA1841F566}"/>
    <dgm:cxn modelId="{1DE839FC-CAC0-4919-BBAA-5458EABDA4FC}" type="presOf" srcId="{CACC3405-B223-4EA1-AB60-B7B4C1E448CD}" destId="{B7BC9586-85A0-4917-A637-1E35FB54FFB2}" srcOrd="0" destOrd="0" presId="urn:microsoft.com/office/officeart/2005/8/layout/orgChart1"/>
    <dgm:cxn modelId="{B6A62780-1A87-4B8B-A399-D324411E10E8}" type="presOf" srcId="{CACC3405-B223-4EA1-AB60-B7B4C1E448CD}" destId="{A42D0501-3B0B-476A-9FD8-8F205744465F}" srcOrd="1" destOrd="0" presId="urn:microsoft.com/office/officeart/2005/8/layout/orgChart1"/>
    <dgm:cxn modelId="{7025AEC5-ABD9-4EA3-B34F-88F015A9CADD}" type="presOf" srcId="{955CAABF-0B2C-4AFD-803F-429DEDAE3825}" destId="{FEC691ED-D599-480D-8369-DFE4B5F3C3E1}" srcOrd="0" destOrd="0" presId="urn:microsoft.com/office/officeart/2005/8/layout/orgChart1"/>
    <dgm:cxn modelId="{125A50F6-B9D4-4EC9-84DD-7FC9395EBDE4}" type="presOf" srcId="{B94154CF-C15D-4F3F-B2F2-6F612C80B278}" destId="{F10CD559-3DA3-4197-92DE-34B007B4DBBE}" srcOrd="0" destOrd="0" presId="urn:microsoft.com/office/officeart/2005/8/layout/orgChart1"/>
    <dgm:cxn modelId="{85D4DE63-8092-481D-9E7B-7F84567A262D}" type="presOf" srcId="{2AB8E89A-CC87-415C-B2EB-4D9ED8F24039}" destId="{C6116EE5-A534-43C0-AD30-BA1EBC8D786E}" srcOrd="0" destOrd="0" presId="urn:microsoft.com/office/officeart/2005/8/layout/orgChart1"/>
    <dgm:cxn modelId="{3F6E0397-03FA-4B25-B4F7-72DEE641F429}" srcId="{C56038D4-05C6-4F26-A927-3BB27F34B07E}" destId="{06AD6F19-E009-4F6E-B75B-334D1E0429A4}" srcOrd="1" destOrd="0" parTransId="{506337D2-BB20-4456-B858-270CF9815522}" sibTransId="{5AD18B71-D5CF-44CC-98C6-133CA9212E40}"/>
    <dgm:cxn modelId="{97CC1653-EF5C-4DC9-953F-A019BCA5836D}" type="presOf" srcId="{ECF39A6E-9F0C-48AB-A91B-E78277B66080}" destId="{96C20C3C-F2B9-4F36-AA37-CC476BADCC09}" srcOrd="0" destOrd="0" presId="urn:microsoft.com/office/officeart/2005/8/layout/orgChart1"/>
    <dgm:cxn modelId="{E4F59BFC-EF69-43D4-A170-F0090FF335DB}" type="presOf" srcId="{AD1B8BFC-09BE-47DF-9AC0-64F3F440EE79}" destId="{96670542-DC76-4A9B-9C45-936D88AB52B1}" srcOrd="0" destOrd="0" presId="urn:microsoft.com/office/officeart/2005/8/layout/orgChart1"/>
    <dgm:cxn modelId="{6B735D82-82C5-4366-8521-5218163D519D}" type="presOf" srcId="{A9E2AAF9-9981-4BE8-A541-2FF53CB0BB8C}" destId="{8E9B2BF6-A30C-422A-A67D-64109E158F24}" srcOrd="1" destOrd="0" presId="urn:microsoft.com/office/officeart/2005/8/layout/orgChart1"/>
    <dgm:cxn modelId="{8CBD2139-C09B-42A8-9312-575256ACDFCC}" srcId="{F0372B5F-C913-4CEE-98C0-83500EBFF5CD}" destId="{D183AA9C-31E8-4890-ABCB-06BAFE4AB54F}" srcOrd="3" destOrd="0" parTransId="{4B1F1CB9-4279-4AB7-8C86-9FB98836963F}" sibTransId="{810A4B19-007F-4E40-A3AB-14408A7F9664}"/>
    <dgm:cxn modelId="{8617A275-3C69-44CE-8B19-A390E4F8EFA7}" type="presOf" srcId="{FC15630F-9E76-4B99-B568-A085920AE305}" destId="{12E02045-C0D9-4EF7-9B81-386D9F0B7DC2}" srcOrd="1" destOrd="0" presId="urn:microsoft.com/office/officeart/2005/8/layout/orgChart1"/>
    <dgm:cxn modelId="{CF685252-5AEC-4893-8ED2-8A2B573C5C02}" type="presOf" srcId="{CC0531D4-01F7-4478-9FB2-711900C8F68E}" destId="{396AF114-3293-4D65-B00D-1E1F94AE0940}" srcOrd="1" destOrd="0" presId="urn:microsoft.com/office/officeart/2005/8/layout/orgChart1"/>
    <dgm:cxn modelId="{73BC0EB7-AE94-4153-B0DD-618F97B5C5C2}" srcId="{FC15630F-9E76-4B99-B568-A085920AE305}" destId="{A9E2AAF9-9981-4BE8-A541-2FF53CB0BB8C}" srcOrd="1" destOrd="0" parTransId="{17DE529F-094C-4E89-B157-124FCADA0E27}" sibTransId="{75974FC5-5B33-4AD9-AA83-ACE18BC301B3}"/>
    <dgm:cxn modelId="{76917685-23E0-4D9F-A7F6-2E75679F8636}" type="presOf" srcId="{126D2B64-7168-45F4-83D2-09C8FF572D38}" destId="{0B6D6088-474E-4BED-A201-F3F5A311D4C0}" srcOrd="0" destOrd="0" presId="urn:microsoft.com/office/officeart/2005/8/layout/orgChart1"/>
    <dgm:cxn modelId="{B1B251C4-015A-4602-B8DB-5054C3C99A41}" srcId="{F0372B5F-C913-4CEE-98C0-83500EBFF5CD}" destId="{ECF39A6E-9F0C-48AB-A91B-E78277B66080}" srcOrd="2" destOrd="0" parTransId="{7EB7B48F-A815-4655-8C5B-85AE4353D5CE}" sibTransId="{E34F7B60-071C-4255-9DE0-CA0CDAD980EA}"/>
    <dgm:cxn modelId="{FC0B3D3B-AE77-4046-AAA6-78977FD6528D}" type="presOf" srcId="{BC06CC29-663E-4F83-BF6D-57C5BAA48F3A}" destId="{6C181562-C5A4-4E92-8179-165F7E07AD85}" srcOrd="0" destOrd="0" presId="urn:microsoft.com/office/officeart/2005/8/layout/orgChart1"/>
    <dgm:cxn modelId="{CC0EC5F9-033A-4F36-8E13-FE0BBD8A257F}" type="presOf" srcId="{F0372B5F-C913-4CEE-98C0-83500EBFF5CD}" destId="{F00402C7-3160-4B99-923C-71C525B06A6A}" srcOrd="0" destOrd="0" presId="urn:microsoft.com/office/officeart/2005/8/layout/orgChart1"/>
    <dgm:cxn modelId="{B9A03E9E-A95C-4C7C-9CD7-82EFBB4C900E}" srcId="{F0372B5F-C913-4CEE-98C0-83500EBFF5CD}" destId="{B873FF27-F699-49AB-9143-93F7002358D1}" srcOrd="0" destOrd="0" parTransId="{2A20058F-640F-46CB-A527-92E2369ED378}" sibTransId="{E4B484CE-A9EF-4C81-9889-47FBB769BAD7}"/>
    <dgm:cxn modelId="{8B9ED862-A5FA-4012-8BB4-FAF918902CF2}" type="presOf" srcId="{FB6EBA5A-FDC4-458A-A9B1-7F96B002A42A}" destId="{D741E083-3A26-47BA-9104-44FE19FF1749}" srcOrd="0" destOrd="0" presId="urn:microsoft.com/office/officeart/2005/8/layout/orgChart1"/>
    <dgm:cxn modelId="{BC02E928-0CFA-4974-B671-BA2EC8EB0BD0}" type="presOf" srcId="{131021A8-8E77-49B5-B283-EEF9D8DF1EE7}" destId="{C971D56C-80E6-4A34-9E7B-D5FDABC80A8E}" srcOrd="0" destOrd="0" presId="urn:microsoft.com/office/officeart/2005/8/layout/orgChart1"/>
    <dgm:cxn modelId="{EF8CB5DF-DA0A-4FC7-B5A9-21DB553B13B1}" type="presOf" srcId="{305AACE0-812A-4A30-9E18-22062AD45164}" destId="{D75752C2-E8FC-4FC6-A0A5-33FAFE469B74}" srcOrd="0" destOrd="0" presId="urn:microsoft.com/office/officeart/2005/8/layout/orgChart1"/>
    <dgm:cxn modelId="{510D4446-E4EE-489D-AEAA-12296DA75931}" type="presOf" srcId="{506337D2-BB20-4456-B858-270CF9815522}" destId="{FBEC9A19-A2BA-46F8-B8F4-773FDD8D6567}" srcOrd="0" destOrd="0" presId="urn:microsoft.com/office/officeart/2005/8/layout/orgChart1"/>
    <dgm:cxn modelId="{088516EA-E898-47F5-BB95-C123868DB850}" type="presOf" srcId="{1DA74B19-CB95-4E17-A985-C928934A62C7}" destId="{A20D2F4B-4502-43B0-A4C7-5848AC576C60}" srcOrd="0" destOrd="0" presId="urn:microsoft.com/office/officeart/2005/8/layout/orgChart1"/>
    <dgm:cxn modelId="{8305B923-6688-4A9D-A72F-AD61836A5ECA}" type="presOf" srcId="{89ADEAF8-9B78-40FD-8536-EDF88D3F278F}" destId="{25FD8B9F-4036-413F-9068-5B48959467B7}" srcOrd="0" destOrd="0" presId="urn:microsoft.com/office/officeart/2005/8/layout/orgChart1"/>
    <dgm:cxn modelId="{79794260-27EE-4B11-AE00-4C31FD485EE7}" type="presOf" srcId="{ABD77C72-8DE2-4556-A970-0D1CC15C52CF}" destId="{A3DEA90F-C523-42C4-BB42-220AC1CC2E36}" srcOrd="0" destOrd="0" presId="urn:microsoft.com/office/officeart/2005/8/layout/orgChart1"/>
    <dgm:cxn modelId="{01B6343B-0E24-47D6-A2BA-CAE4C0349EC3}" type="presOf" srcId="{635A120C-6E6B-4DF2-AEA1-B04A33B3DF80}" destId="{D0C99B25-8281-4848-813C-70EFC499E53B}" srcOrd="1" destOrd="0" presId="urn:microsoft.com/office/officeart/2005/8/layout/orgChart1"/>
    <dgm:cxn modelId="{91835557-FBCF-4AD2-B694-E5C49CACF40A}" srcId="{5CBB41FE-A686-44ED-9269-AB192D380581}" destId="{20F792B2-4166-4B73-AC25-868C615F2816}" srcOrd="0" destOrd="0" parTransId="{581DACF8-0E80-4406-AEF1-F1149A4E5C65}" sibTransId="{B60BB795-DEF5-418D-98E4-3F3E8C101329}"/>
    <dgm:cxn modelId="{246F6C81-9838-47D3-8771-4FBBCF7A219E}" srcId="{126D2B64-7168-45F4-83D2-09C8FF572D38}" destId="{78B44656-9642-4CD6-91D8-5D6320CAFD62}" srcOrd="2" destOrd="0" parTransId="{2AB8E89A-CC87-415C-B2EB-4D9ED8F24039}" sibTransId="{3DD98803-88F3-4114-A042-B3B565F02385}"/>
    <dgm:cxn modelId="{B09A7CEB-921D-40AE-9B6F-0381148B527F}" srcId="{20F792B2-4166-4B73-AC25-868C615F2816}" destId="{635A120C-6E6B-4DF2-AEA1-B04A33B3DF80}" srcOrd="0" destOrd="0" parTransId="{B94154CF-C15D-4F3F-B2F2-6F612C80B278}" sibTransId="{8F80DCC2-0948-4E9F-BBBA-5D94BAC6CC26}"/>
    <dgm:cxn modelId="{EC401517-63F0-4F42-B484-0B28635F603E}" type="presOf" srcId="{06AD6F19-E009-4F6E-B75B-334D1E0429A4}" destId="{0D76ADE1-3833-48CF-AF63-50DE250A0A6A}" srcOrd="1" destOrd="0" presId="urn:microsoft.com/office/officeart/2005/8/layout/orgChart1"/>
    <dgm:cxn modelId="{A3DD61EA-5A60-4D1D-ADA2-8B84D942AB2D}" type="presOf" srcId="{581DACF8-0E80-4406-AEF1-F1149A4E5C65}" destId="{3FFDC34C-430C-4E5C-986D-F84FAA16B952}" srcOrd="0" destOrd="0" presId="urn:microsoft.com/office/officeart/2005/8/layout/orgChart1"/>
    <dgm:cxn modelId="{B2CA7EF5-B960-46E0-9452-5C524D43CC99}" type="presOf" srcId="{5CBB41FE-A686-44ED-9269-AB192D380581}" destId="{6495DEAA-BE10-4A44-A79B-C9BF8476A50D}" srcOrd="1" destOrd="0" presId="urn:microsoft.com/office/officeart/2005/8/layout/orgChart1"/>
    <dgm:cxn modelId="{A572AC4D-FD89-4AAB-913A-2ED6FC948C22}" type="presOf" srcId="{46E74C14-3139-4E27-B89D-B0749CE7B0E9}" destId="{20C8F331-1FDB-4F02-A611-A55ED272BAB4}" srcOrd="0" destOrd="0" presId="urn:microsoft.com/office/officeart/2005/8/layout/orgChart1"/>
    <dgm:cxn modelId="{1C5FCA32-7161-414D-81F9-719ECAE8825D}" type="presOf" srcId="{7EB7B48F-A815-4655-8C5B-85AE4353D5CE}" destId="{674A9A8A-EE0E-42F3-85EE-DAE49880FA8A}" srcOrd="0" destOrd="0" presId="urn:microsoft.com/office/officeart/2005/8/layout/orgChart1"/>
    <dgm:cxn modelId="{EC6CD202-DA6E-4E87-ACC8-1A4B1DC95D14}" type="presOf" srcId="{E7A7131F-4B9A-46D2-A418-F5134870CEEB}" destId="{18333604-A3C6-4D2F-816B-3F4ADE3D667C}" srcOrd="0" destOrd="0" presId="urn:microsoft.com/office/officeart/2005/8/layout/orgChart1"/>
    <dgm:cxn modelId="{D993068F-6BDE-4DF6-AA10-9115E005E5F6}" type="presOf" srcId="{635A120C-6E6B-4DF2-AEA1-B04A33B3DF80}" destId="{40AD19B3-D981-48CE-9748-4DACD819742E}" srcOrd="0" destOrd="0" presId="urn:microsoft.com/office/officeart/2005/8/layout/orgChart1"/>
    <dgm:cxn modelId="{AB272FF4-4549-4DB3-A2D5-EE2FB81DB131}" type="presOf" srcId="{CC88AFF7-3A83-42FB-AB46-A39A6399FD08}" destId="{265BA3EE-B948-4B85-ACF8-D2A37A1D4DB8}" srcOrd="1" destOrd="0" presId="urn:microsoft.com/office/officeart/2005/8/layout/orgChart1"/>
    <dgm:cxn modelId="{C4A00C88-B760-4081-9672-00678F373D45}" srcId="{2E6A8EB6-4DBC-455A-930F-59E12DD2603A}" destId="{0F886BF5-06FA-4918-B6DF-52B9563EB815}" srcOrd="0" destOrd="0" parTransId="{ABD77C72-8DE2-4556-A970-0D1CC15C52CF}" sibTransId="{211541AE-6D58-4836-89E1-709B30771894}"/>
    <dgm:cxn modelId="{90C8DF0D-6F37-4295-BF6B-51189707007F}" type="presOf" srcId="{C56038D4-05C6-4F26-A927-3BB27F34B07E}" destId="{C3045DF9-BDF2-48DE-946D-60514472856A}" srcOrd="0" destOrd="0" presId="urn:microsoft.com/office/officeart/2005/8/layout/orgChart1"/>
    <dgm:cxn modelId="{F4BC6B84-BF05-4263-AB3C-165E45D9DBDB}" type="presOf" srcId="{ECF39A6E-9F0C-48AB-A91B-E78277B66080}" destId="{054E2FB3-B27D-4C80-B124-5E642D9643C3}" srcOrd="1" destOrd="0" presId="urn:microsoft.com/office/officeart/2005/8/layout/orgChart1"/>
    <dgm:cxn modelId="{11AC8381-2739-4F43-80B8-847615108E55}" srcId="{FC15630F-9E76-4B99-B568-A085920AE305}" destId="{46E74C14-3139-4E27-B89D-B0749CE7B0E9}" srcOrd="2" destOrd="0" parTransId="{3AEB235F-B358-4E20-B372-E780406BCEEE}" sibTransId="{558FF8EA-7BE8-4692-9FC4-2478ADF2348E}"/>
    <dgm:cxn modelId="{1A9C1433-16F3-49BD-8D5B-72B45C881179}" srcId="{FC15630F-9E76-4B99-B568-A085920AE305}" destId="{CC88AFF7-3A83-42FB-AB46-A39A6399FD08}" srcOrd="0" destOrd="0" parTransId="{FB6EBA5A-FDC4-458A-A9B1-7F96B002A42A}" sibTransId="{9C679FF3-1720-4605-9A32-ED8355C9C3EE}"/>
    <dgm:cxn modelId="{E92CC736-F3A2-4472-B1A9-2F4D94D2FA0D}" type="presOf" srcId="{C5ABFC6B-A545-4CDE-9BD5-3334930C34D2}" destId="{E096ACDE-095C-45AB-8487-A54DDEC8B082}" srcOrd="0" destOrd="0" presId="urn:microsoft.com/office/officeart/2005/8/layout/orgChart1"/>
    <dgm:cxn modelId="{1EB96E3F-CFAC-474E-B05B-46242BB2D36A}" type="presOf" srcId="{3AEB235F-B358-4E20-B372-E780406BCEEE}" destId="{D6991732-02D8-422E-BECA-E0C891D60C7F}" srcOrd="0" destOrd="0" presId="urn:microsoft.com/office/officeart/2005/8/layout/orgChart1"/>
    <dgm:cxn modelId="{D32B2524-5191-466C-BE66-79BB16290655}" srcId="{89ADEAF8-9B78-40FD-8536-EDF88D3F278F}" destId="{126D2B64-7168-45F4-83D2-09C8FF572D38}" srcOrd="0" destOrd="0" parTransId="{E903A2C3-B32A-4908-B829-AAD2BA85E303}" sibTransId="{C654AA27-D1A2-4B5A-BC7A-A1F52455BD7E}"/>
    <dgm:cxn modelId="{6BA3B1A8-4739-45B8-B68C-72A01DFEAF37}" srcId="{CD0E71F0-F45B-468C-A86C-E707F67A6B37}" destId="{57823A88-A77D-41BE-909A-48B03D60971C}" srcOrd="0" destOrd="0" parTransId="{12C57891-2629-41A1-8668-0C7F917E7BBF}" sibTransId="{F6ABF4CE-3E5A-4EB3-82DE-140818A38BF8}"/>
    <dgm:cxn modelId="{57D4E877-D8EE-4223-85AF-F4CCB5CB5C9A}" type="presOf" srcId="{68C8F6F1-72C3-4E04-B61B-C9B889AA6030}" destId="{B1426227-BACA-4662-8481-F6478AD47732}" srcOrd="0" destOrd="0" presId="urn:microsoft.com/office/officeart/2005/8/layout/orgChart1"/>
    <dgm:cxn modelId="{89D376BE-39ED-4581-B12C-C6FA48B3AE8F}" srcId="{20F792B2-4166-4B73-AC25-868C615F2816}" destId="{CACC3405-B223-4EA1-AB60-B7B4C1E448CD}" srcOrd="2" destOrd="0" parTransId="{305AACE0-812A-4A30-9E18-22062AD45164}" sibTransId="{8F90098E-5B98-4E62-859B-024AF20D5454}"/>
    <dgm:cxn modelId="{1649CF69-DD9D-4131-B337-B48CC6AD6F69}" type="presOf" srcId="{08553379-CD88-4A30-94C5-2A8090F6CC68}" destId="{59A6C3FE-454D-4217-9320-1F2AB278B185}" srcOrd="0" destOrd="0" presId="urn:microsoft.com/office/officeart/2005/8/layout/orgChart1"/>
    <dgm:cxn modelId="{B945D792-C552-4EBD-AF38-AD3DD560D7E2}" type="presOf" srcId="{CC88AFF7-3A83-42FB-AB46-A39A6399FD08}" destId="{B10709C6-D313-4270-A3FA-66FF229A56AE}" srcOrd="0" destOrd="0" presId="urn:microsoft.com/office/officeart/2005/8/layout/orgChart1"/>
    <dgm:cxn modelId="{CC06D52C-4D17-4E2D-825E-73AB8EBF5F97}" type="presOf" srcId="{C56038D4-05C6-4F26-A927-3BB27F34B07E}" destId="{44722EB3-2D96-4749-8AE6-3C526BEC74A7}" srcOrd="1" destOrd="0" presId="urn:microsoft.com/office/officeart/2005/8/layout/orgChart1"/>
    <dgm:cxn modelId="{C6582342-0FE2-49EE-AB49-272AFA53129E}" srcId="{78B44656-9642-4CD6-91D8-5D6320CAFD62}" destId="{FC15630F-9E76-4B99-B568-A085920AE305}" srcOrd="0" destOrd="0" parTransId="{955CAABF-0B2C-4AFD-803F-429DEDAE3825}" sibTransId="{F6BD2633-EE67-4822-B054-D68A57AE7E3A}"/>
    <dgm:cxn modelId="{B6BCCF0D-E9E3-41FD-871F-C481C08F1187}" type="presOf" srcId="{2A20058F-640F-46CB-A527-92E2369ED378}" destId="{1F8A0D92-A50C-4977-B2EF-5BA458695D80}" srcOrd="0" destOrd="0" presId="urn:microsoft.com/office/officeart/2005/8/layout/orgChart1"/>
    <dgm:cxn modelId="{D6287262-1E03-4809-992F-CB1A615D2A14}" srcId="{126D2B64-7168-45F4-83D2-09C8FF572D38}" destId="{5CBB41FE-A686-44ED-9269-AB192D380581}" srcOrd="0" destOrd="0" parTransId="{131021A8-8E77-49B5-B283-EEF9D8DF1EE7}" sibTransId="{37E653BD-EAA6-4D21-9F69-3E9EF5F7AAF6}"/>
    <dgm:cxn modelId="{FC2D085F-E5EA-4EB9-B08B-A733F2272723}" type="presOf" srcId="{B873FF27-F699-49AB-9143-93F7002358D1}" destId="{861BE313-F60C-4E20-ACD4-2C8A309B71FB}" srcOrd="1" destOrd="0" presId="urn:microsoft.com/office/officeart/2005/8/layout/orgChart1"/>
    <dgm:cxn modelId="{C8D84CD9-C625-4C32-8FF5-590CFCAAC94A}" type="presOf" srcId="{CC0531D4-01F7-4478-9FB2-711900C8F68E}" destId="{E0CCB7CA-2BD1-4C8A-B746-E584DCBAFEE7}" srcOrd="0" destOrd="0" presId="urn:microsoft.com/office/officeart/2005/8/layout/orgChart1"/>
    <dgm:cxn modelId="{8F8E1660-A29C-441B-93ED-8351BB0AE56A}" srcId="{F0372B5F-C913-4CEE-98C0-83500EBFF5CD}" destId="{CC0531D4-01F7-4478-9FB2-711900C8F68E}" srcOrd="1" destOrd="0" parTransId="{BADEF93A-5207-4E25-9689-CEFEBA184520}" sibTransId="{863D297A-23B2-4751-8291-CBF48A01E8BB}"/>
    <dgm:cxn modelId="{D55E045B-FD19-4D43-B5B4-8ADAE7317B6F}" type="presOf" srcId="{2E6A8EB6-4DBC-455A-930F-59E12DD2603A}" destId="{06228078-9C54-488B-83C1-BF5A8B4B22A8}" srcOrd="1" destOrd="0" presId="urn:microsoft.com/office/officeart/2005/8/layout/orgChart1"/>
    <dgm:cxn modelId="{2A3CE113-7578-4239-AA75-DA378F27E2C1}" srcId="{20F792B2-4166-4B73-AC25-868C615F2816}" destId="{1DA74B19-CB95-4E17-A985-C928934A62C7}" srcOrd="1" destOrd="0" parTransId="{BC06CC29-663E-4F83-BF6D-57C5BAA48F3A}" sibTransId="{F141383F-348D-4CFF-A578-36A530DA1E0A}"/>
    <dgm:cxn modelId="{EC57B8EF-BA8D-45A8-B55F-EC0440E5F88A}" type="presOf" srcId="{AD1B8BFC-09BE-47DF-9AC0-64F3F440EE79}" destId="{33666DC9-0C0D-4329-AE7A-132E78B28BDC}" srcOrd="1" destOrd="0" presId="urn:microsoft.com/office/officeart/2005/8/layout/orgChart1"/>
    <dgm:cxn modelId="{4990D215-02A0-4697-B171-F120D0870A10}" srcId="{C56038D4-05C6-4F26-A927-3BB27F34B07E}" destId="{9532E3B1-670F-41AE-88FE-058B506F9F47}" srcOrd="0" destOrd="0" parTransId="{20B1A0F9-48D8-4BBC-A945-C35A55BBA35E}" sibTransId="{4AA1F111-87B2-4602-9920-CE2EE394E073}"/>
    <dgm:cxn modelId="{B6D596D8-776E-4655-AE58-061D236C9747}" type="presOf" srcId="{57823A88-A77D-41BE-909A-48B03D60971C}" destId="{A9AB57C6-87BD-4AE4-B485-14D62D91590B}" srcOrd="0" destOrd="0" presId="urn:microsoft.com/office/officeart/2005/8/layout/orgChart1"/>
    <dgm:cxn modelId="{7ABD48DC-55CD-4EA5-BBFA-B6B03A2ACC59}" type="presOf" srcId="{1DA74B19-CB95-4E17-A985-C928934A62C7}" destId="{70264FD3-FC30-45C8-8DF6-8C6E712FDF65}" srcOrd="1" destOrd="0" presId="urn:microsoft.com/office/officeart/2005/8/layout/orgChart1"/>
    <dgm:cxn modelId="{8D29FEA5-9CD2-48B3-8730-38F288826CF1}" type="presOf" srcId="{78B44656-9642-4CD6-91D8-5D6320CAFD62}" destId="{8362A43C-BEEC-455D-A041-C5B66866E444}" srcOrd="1" destOrd="0" presId="urn:microsoft.com/office/officeart/2005/8/layout/orgChart1"/>
    <dgm:cxn modelId="{1792F766-A66E-4B97-910A-9799AFEAEA11}" type="presOf" srcId="{F0372B5F-C913-4CEE-98C0-83500EBFF5CD}" destId="{933E96C2-1197-475D-BB1E-4CCB4F34A192}" srcOrd="1" destOrd="0" presId="urn:microsoft.com/office/officeart/2005/8/layout/orgChart1"/>
    <dgm:cxn modelId="{200BB1F1-BED5-4EC6-B731-95201B081286}" type="presOf" srcId="{20F792B2-4166-4B73-AC25-868C615F2816}" destId="{1942A7F6-F493-43EF-8384-2D3F30B9278D}" srcOrd="1" destOrd="0" presId="urn:microsoft.com/office/officeart/2005/8/layout/orgChart1"/>
    <dgm:cxn modelId="{C6B09B91-0723-40EE-8284-FD81FA55B887}" type="presOf" srcId="{0F886BF5-06FA-4918-B6DF-52B9563EB815}" destId="{5B0EB31B-1030-4683-BE1D-BFC9C335E3B8}" srcOrd="0" destOrd="0" presId="urn:microsoft.com/office/officeart/2005/8/layout/orgChart1"/>
    <dgm:cxn modelId="{DA247020-1FDB-48C4-83EA-F15AB4948DE7}" type="presOf" srcId="{9532E3B1-670F-41AE-88FE-058B506F9F47}" destId="{D3A8B898-2C3A-4A3A-BB15-45E5454CA310}" srcOrd="1" destOrd="0" presId="urn:microsoft.com/office/officeart/2005/8/layout/orgChart1"/>
    <dgm:cxn modelId="{51679D89-903B-4E0C-81C2-5A415364B822}" type="presOf" srcId="{4B1F1CB9-4279-4AB7-8C86-9FB98836963F}" destId="{59C28C3D-FC64-4443-9D5F-0C85CF850707}" srcOrd="0" destOrd="0" presId="urn:microsoft.com/office/officeart/2005/8/layout/orgChart1"/>
    <dgm:cxn modelId="{13B340D6-34BA-4AF9-90B2-16C22B3DD589}" type="presOf" srcId="{5CBB41FE-A686-44ED-9269-AB192D380581}" destId="{740DBB23-7FFE-4677-8D76-B0E57DF75FCE}" srcOrd="0" destOrd="0" presId="urn:microsoft.com/office/officeart/2005/8/layout/orgChart1"/>
    <dgm:cxn modelId="{10C5543B-22FE-421C-A13E-1F697978CBFE}" srcId="{AD1B8BFC-09BE-47DF-9AC0-64F3F440EE79}" destId="{CD0E71F0-F45B-468C-A86C-E707F67A6B37}" srcOrd="0" destOrd="0" parTransId="{08553379-CD88-4A30-94C5-2A8090F6CC68}" sibTransId="{5CE05DE2-41C7-4B4A-8755-B313829233DF}"/>
    <dgm:cxn modelId="{7CDCE920-023B-43F2-984F-E2ECF77D8A0F}" type="presParOf" srcId="{25FD8B9F-4036-413F-9068-5B48959467B7}" destId="{B8976766-8078-4DC3-8F1E-5373C62150D3}" srcOrd="0" destOrd="0" presId="urn:microsoft.com/office/officeart/2005/8/layout/orgChart1"/>
    <dgm:cxn modelId="{B842E28A-B7A3-481E-9B4B-9B31623838CC}" type="presParOf" srcId="{B8976766-8078-4DC3-8F1E-5373C62150D3}" destId="{DAD3D518-C510-46BB-B834-493457C666E1}" srcOrd="0" destOrd="0" presId="urn:microsoft.com/office/officeart/2005/8/layout/orgChart1"/>
    <dgm:cxn modelId="{CC2AF15E-7674-4D48-A952-D8768290808D}" type="presParOf" srcId="{DAD3D518-C510-46BB-B834-493457C666E1}" destId="{0B6D6088-474E-4BED-A201-F3F5A311D4C0}" srcOrd="0" destOrd="0" presId="urn:microsoft.com/office/officeart/2005/8/layout/orgChart1"/>
    <dgm:cxn modelId="{8CAB9A91-9906-4729-B3E0-D0F5AB8D068A}" type="presParOf" srcId="{DAD3D518-C510-46BB-B834-493457C666E1}" destId="{1FE3B704-8C0C-421B-9B03-2AEF6B76F049}" srcOrd="1" destOrd="0" presId="urn:microsoft.com/office/officeart/2005/8/layout/orgChart1"/>
    <dgm:cxn modelId="{1DD68128-2332-4478-9C43-D70F79A16FAF}" type="presParOf" srcId="{B8976766-8078-4DC3-8F1E-5373C62150D3}" destId="{02CB9D41-3E4D-47FA-965D-2F30292CFCDD}" srcOrd="1" destOrd="0" presId="urn:microsoft.com/office/officeart/2005/8/layout/orgChart1"/>
    <dgm:cxn modelId="{1D581C56-FA80-4593-92F6-E34A7BE60A5D}" type="presParOf" srcId="{02CB9D41-3E4D-47FA-965D-2F30292CFCDD}" destId="{C971D56C-80E6-4A34-9E7B-D5FDABC80A8E}" srcOrd="0" destOrd="0" presId="urn:microsoft.com/office/officeart/2005/8/layout/orgChart1"/>
    <dgm:cxn modelId="{96BB275E-C701-41F9-B6FA-3135DFCC5C1A}" type="presParOf" srcId="{02CB9D41-3E4D-47FA-965D-2F30292CFCDD}" destId="{0E0DF452-DDE3-44CB-8742-BB8A806457BF}" srcOrd="1" destOrd="0" presId="urn:microsoft.com/office/officeart/2005/8/layout/orgChart1"/>
    <dgm:cxn modelId="{20C3FEC1-F0A1-4327-B76C-05ED76F31EFB}" type="presParOf" srcId="{0E0DF452-DDE3-44CB-8742-BB8A806457BF}" destId="{7581FDCF-4D02-486B-B4B7-1A42499531B5}" srcOrd="0" destOrd="0" presId="urn:microsoft.com/office/officeart/2005/8/layout/orgChart1"/>
    <dgm:cxn modelId="{72B742A4-60DF-4A59-8B8E-E62749249876}" type="presParOf" srcId="{7581FDCF-4D02-486B-B4B7-1A42499531B5}" destId="{740DBB23-7FFE-4677-8D76-B0E57DF75FCE}" srcOrd="0" destOrd="0" presId="urn:microsoft.com/office/officeart/2005/8/layout/orgChart1"/>
    <dgm:cxn modelId="{0CAB5263-4EA2-4DCA-9474-2E2ABE1BCA54}" type="presParOf" srcId="{7581FDCF-4D02-486B-B4B7-1A42499531B5}" destId="{6495DEAA-BE10-4A44-A79B-C9BF8476A50D}" srcOrd="1" destOrd="0" presId="urn:microsoft.com/office/officeart/2005/8/layout/orgChart1"/>
    <dgm:cxn modelId="{8A8F66BC-798F-47F8-A9AE-D847956C6E26}" type="presParOf" srcId="{0E0DF452-DDE3-44CB-8742-BB8A806457BF}" destId="{9DDDB6B2-B0C2-41A7-8CD1-34C25B9B7B2D}" srcOrd="1" destOrd="0" presId="urn:microsoft.com/office/officeart/2005/8/layout/orgChart1"/>
    <dgm:cxn modelId="{CBF2F8DC-43DC-4633-98D5-594487FF757B}" type="presParOf" srcId="{9DDDB6B2-B0C2-41A7-8CD1-34C25B9B7B2D}" destId="{3FFDC34C-430C-4E5C-986D-F84FAA16B952}" srcOrd="0" destOrd="0" presId="urn:microsoft.com/office/officeart/2005/8/layout/orgChart1"/>
    <dgm:cxn modelId="{EC809970-0928-4BA1-802E-CDBD25109D63}" type="presParOf" srcId="{9DDDB6B2-B0C2-41A7-8CD1-34C25B9B7B2D}" destId="{E46CBC88-3927-4B24-A609-88C13B64E711}" srcOrd="1" destOrd="0" presId="urn:microsoft.com/office/officeart/2005/8/layout/orgChart1"/>
    <dgm:cxn modelId="{03ABEE14-2FEF-4363-8D37-A15234808FA2}" type="presParOf" srcId="{E46CBC88-3927-4B24-A609-88C13B64E711}" destId="{D81E5E5E-B58F-4953-8AA8-0B8FB3F5FF9B}" srcOrd="0" destOrd="0" presId="urn:microsoft.com/office/officeart/2005/8/layout/orgChart1"/>
    <dgm:cxn modelId="{4E6BA5A0-45CB-4B9C-A248-DDFA49D33DD6}" type="presParOf" srcId="{D81E5E5E-B58F-4953-8AA8-0B8FB3F5FF9B}" destId="{E6F464E6-2ABE-4B12-A65A-776C46AE13F0}" srcOrd="0" destOrd="0" presId="urn:microsoft.com/office/officeart/2005/8/layout/orgChart1"/>
    <dgm:cxn modelId="{28E08788-75F7-4993-8761-0600793414DC}" type="presParOf" srcId="{D81E5E5E-B58F-4953-8AA8-0B8FB3F5FF9B}" destId="{1942A7F6-F493-43EF-8384-2D3F30B9278D}" srcOrd="1" destOrd="0" presId="urn:microsoft.com/office/officeart/2005/8/layout/orgChart1"/>
    <dgm:cxn modelId="{9F575166-CE9C-45A6-A455-3492999C350D}" type="presParOf" srcId="{E46CBC88-3927-4B24-A609-88C13B64E711}" destId="{05192A64-2396-4A57-983A-B08A51268676}" srcOrd="1" destOrd="0" presId="urn:microsoft.com/office/officeart/2005/8/layout/orgChart1"/>
    <dgm:cxn modelId="{B4FEA61F-9F62-49E8-9DB8-8C0CB70CAB20}" type="presParOf" srcId="{05192A64-2396-4A57-983A-B08A51268676}" destId="{F10CD559-3DA3-4197-92DE-34B007B4DBBE}" srcOrd="0" destOrd="0" presId="urn:microsoft.com/office/officeart/2005/8/layout/orgChart1"/>
    <dgm:cxn modelId="{76779FC4-F623-4215-9BE3-021961735602}" type="presParOf" srcId="{05192A64-2396-4A57-983A-B08A51268676}" destId="{3ACBB2B3-3ECB-4E96-9CD4-1466083603DC}" srcOrd="1" destOrd="0" presId="urn:microsoft.com/office/officeart/2005/8/layout/orgChart1"/>
    <dgm:cxn modelId="{467BBD1F-776B-46FB-A0E6-91198B1AB4F7}" type="presParOf" srcId="{3ACBB2B3-3ECB-4E96-9CD4-1466083603DC}" destId="{78D497DA-B210-474C-80BF-5F7A6F4464BB}" srcOrd="0" destOrd="0" presId="urn:microsoft.com/office/officeart/2005/8/layout/orgChart1"/>
    <dgm:cxn modelId="{6AE86641-43CD-49FC-9F84-F3E9B848B755}" type="presParOf" srcId="{78D497DA-B210-474C-80BF-5F7A6F4464BB}" destId="{40AD19B3-D981-48CE-9748-4DACD819742E}" srcOrd="0" destOrd="0" presId="urn:microsoft.com/office/officeart/2005/8/layout/orgChart1"/>
    <dgm:cxn modelId="{CF9AA289-92B6-4408-97A5-CF2719B0DD42}" type="presParOf" srcId="{78D497DA-B210-474C-80BF-5F7A6F4464BB}" destId="{D0C99B25-8281-4848-813C-70EFC499E53B}" srcOrd="1" destOrd="0" presId="urn:microsoft.com/office/officeart/2005/8/layout/orgChart1"/>
    <dgm:cxn modelId="{9CD436C1-4396-4F72-A97E-6ECEB6DF2FBC}" type="presParOf" srcId="{3ACBB2B3-3ECB-4E96-9CD4-1466083603DC}" destId="{CE498FA6-7797-4F71-ABED-F51F38CBFFAC}" srcOrd="1" destOrd="0" presId="urn:microsoft.com/office/officeart/2005/8/layout/orgChart1"/>
    <dgm:cxn modelId="{35BFAE24-BF19-47BF-83DE-560DEC5EA5DC}" type="presParOf" srcId="{3ACBB2B3-3ECB-4E96-9CD4-1466083603DC}" destId="{55929F69-81C3-4D15-B2CC-1816BEFA37BB}" srcOrd="2" destOrd="0" presId="urn:microsoft.com/office/officeart/2005/8/layout/orgChart1"/>
    <dgm:cxn modelId="{5102D267-7AB5-4187-97C8-D4C441C1EB1D}" type="presParOf" srcId="{05192A64-2396-4A57-983A-B08A51268676}" destId="{6C181562-C5A4-4E92-8179-165F7E07AD85}" srcOrd="2" destOrd="0" presId="urn:microsoft.com/office/officeart/2005/8/layout/orgChart1"/>
    <dgm:cxn modelId="{EB99A152-41F3-4A95-A551-B382D9BA47BC}" type="presParOf" srcId="{05192A64-2396-4A57-983A-B08A51268676}" destId="{8BA6FFCA-3714-4BC5-87DE-3D1BA871D1FB}" srcOrd="3" destOrd="0" presId="urn:microsoft.com/office/officeart/2005/8/layout/orgChart1"/>
    <dgm:cxn modelId="{3F988F88-F8FE-4700-B5FA-6D28CACFA9EF}" type="presParOf" srcId="{8BA6FFCA-3714-4BC5-87DE-3D1BA871D1FB}" destId="{849826A0-4559-444E-838E-987E8324A172}" srcOrd="0" destOrd="0" presId="urn:microsoft.com/office/officeart/2005/8/layout/orgChart1"/>
    <dgm:cxn modelId="{B5FF1086-121A-46BA-A239-A5874583D7AB}" type="presParOf" srcId="{849826A0-4559-444E-838E-987E8324A172}" destId="{A20D2F4B-4502-43B0-A4C7-5848AC576C60}" srcOrd="0" destOrd="0" presId="urn:microsoft.com/office/officeart/2005/8/layout/orgChart1"/>
    <dgm:cxn modelId="{3A3ABD21-A277-4FC3-BEBD-45221BADDA68}" type="presParOf" srcId="{849826A0-4559-444E-838E-987E8324A172}" destId="{70264FD3-FC30-45C8-8DF6-8C6E712FDF65}" srcOrd="1" destOrd="0" presId="urn:microsoft.com/office/officeart/2005/8/layout/orgChart1"/>
    <dgm:cxn modelId="{1CF825BA-7400-4F52-9877-E656E93F2384}" type="presParOf" srcId="{8BA6FFCA-3714-4BC5-87DE-3D1BA871D1FB}" destId="{23713D8E-0855-4901-949E-EB99CF8C7472}" srcOrd="1" destOrd="0" presId="urn:microsoft.com/office/officeart/2005/8/layout/orgChart1"/>
    <dgm:cxn modelId="{07E2F7EF-C7A7-4250-BFB0-264D2D745416}" type="presParOf" srcId="{8BA6FFCA-3714-4BC5-87DE-3D1BA871D1FB}" destId="{6913864C-3FD4-4F5A-92EB-A9170CA2CC61}" srcOrd="2" destOrd="0" presId="urn:microsoft.com/office/officeart/2005/8/layout/orgChart1"/>
    <dgm:cxn modelId="{42DECFB5-5820-4398-BD17-F098993DA2B6}" type="presParOf" srcId="{05192A64-2396-4A57-983A-B08A51268676}" destId="{D75752C2-E8FC-4FC6-A0A5-33FAFE469B74}" srcOrd="4" destOrd="0" presId="urn:microsoft.com/office/officeart/2005/8/layout/orgChart1"/>
    <dgm:cxn modelId="{03285097-04FF-48E0-977B-7F27686BFCB7}" type="presParOf" srcId="{05192A64-2396-4A57-983A-B08A51268676}" destId="{4F0E7944-407E-4046-9149-AFB51A8C751E}" srcOrd="5" destOrd="0" presId="urn:microsoft.com/office/officeart/2005/8/layout/orgChart1"/>
    <dgm:cxn modelId="{EE8F7371-FBB4-4AD8-A69E-DCE46B286A3B}" type="presParOf" srcId="{4F0E7944-407E-4046-9149-AFB51A8C751E}" destId="{4013AF28-3344-4631-B408-1F70D28AE588}" srcOrd="0" destOrd="0" presId="urn:microsoft.com/office/officeart/2005/8/layout/orgChart1"/>
    <dgm:cxn modelId="{50E13DCA-8BC5-4184-A4BB-B746686BA611}" type="presParOf" srcId="{4013AF28-3344-4631-B408-1F70D28AE588}" destId="{B7BC9586-85A0-4917-A637-1E35FB54FFB2}" srcOrd="0" destOrd="0" presId="urn:microsoft.com/office/officeart/2005/8/layout/orgChart1"/>
    <dgm:cxn modelId="{4F459E57-9831-4C0D-88F7-3E99FE59319F}" type="presParOf" srcId="{4013AF28-3344-4631-B408-1F70D28AE588}" destId="{A42D0501-3B0B-476A-9FD8-8F205744465F}" srcOrd="1" destOrd="0" presId="urn:microsoft.com/office/officeart/2005/8/layout/orgChart1"/>
    <dgm:cxn modelId="{63E714A0-CE69-44C5-9323-A62FE5321921}" type="presParOf" srcId="{4F0E7944-407E-4046-9149-AFB51A8C751E}" destId="{22245AFE-F929-4009-AAE9-C10144B2C697}" srcOrd="1" destOrd="0" presId="urn:microsoft.com/office/officeart/2005/8/layout/orgChart1"/>
    <dgm:cxn modelId="{5518EBAA-23E6-4DA3-AE43-A61A4991ECDB}" type="presParOf" srcId="{4F0E7944-407E-4046-9149-AFB51A8C751E}" destId="{EA5717C9-53A4-448F-A73B-582A172CB275}" srcOrd="2" destOrd="0" presId="urn:microsoft.com/office/officeart/2005/8/layout/orgChart1"/>
    <dgm:cxn modelId="{9BB2A2D0-2419-4246-9802-47CC87D3BFA2}" type="presParOf" srcId="{E46CBC88-3927-4B24-A609-88C13B64E711}" destId="{CED1117D-9A0F-448F-96C2-122B3B30FDC5}" srcOrd="2" destOrd="0" presId="urn:microsoft.com/office/officeart/2005/8/layout/orgChart1"/>
    <dgm:cxn modelId="{CC0AEB5D-BCA5-46FD-860D-04CF38C6B8A2}" type="presParOf" srcId="{9DDDB6B2-B0C2-41A7-8CD1-34C25B9B7B2D}" destId="{18333604-A3C6-4D2F-816B-3F4ADE3D667C}" srcOrd="2" destOrd="0" presId="urn:microsoft.com/office/officeart/2005/8/layout/orgChart1"/>
    <dgm:cxn modelId="{312E8E41-D36B-45B1-A1D7-A7354A58F5F3}" type="presParOf" srcId="{9DDDB6B2-B0C2-41A7-8CD1-34C25B9B7B2D}" destId="{BF92253C-084A-45C1-893F-A24F45229D27}" srcOrd="3" destOrd="0" presId="urn:microsoft.com/office/officeart/2005/8/layout/orgChart1"/>
    <dgm:cxn modelId="{A980FBD2-7EB4-41B9-B562-A7D352F578CF}" type="presParOf" srcId="{BF92253C-084A-45C1-893F-A24F45229D27}" destId="{8963C087-9BCB-4863-BDE1-0F1350953124}" srcOrd="0" destOrd="0" presId="urn:microsoft.com/office/officeart/2005/8/layout/orgChart1"/>
    <dgm:cxn modelId="{44AA6AAC-E37A-47B3-9ACA-7151C93A7715}" type="presParOf" srcId="{8963C087-9BCB-4863-BDE1-0F1350953124}" destId="{C3045DF9-BDF2-48DE-946D-60514472856A}" srcOrd="0" destOrd="0" presId="urn:microsoft.com/office/officeart/2005/8/layout/orgChart1"/>
    <dgm:cxn modelId="{063A2638-530F-4CDB-ADF7-C418CF6732B9}" type="presParOf" srcId="{8963C087-9BCB-4863-BDE1-0F1350953124}" destId="{44722EB3-2D96-4749-8AE6-3C526BEC74A7}" srcOrd="1" destOrd="0" presId="urn:microsoft.com/office/officeart/2005/8/layout/orgChart1"/>
    <dgm:cxn modelId="{1FD3D126-41F9-4A32-A83B-8F4A3FDB3149}" type="presParOf" srcId="{BF92253C-084A-45C1-893F-A24F45229D27}" destId="{AFA92467-D3D8-402C-8FF1-DF003566B212}" srcOrd="1" destOrd="0" presId="urn:microsoft.com/office/officeart/2005/8/layout/orgChart1"/>
    <dgm:cxn modelId="{D89D9B0A-DD1A-4F5B-9B88-B95E69969FCF}" type="presParOf" srcId="{AFA92467-D3D8-402C-8FF1-DF003566B212}" destId="{CFE4CE42-96ED-403E-9781-33C8251AB9E5}" srcOrd="0" destOrd="0" presId="urn:microsoft.com/office/officeart/2005/8/layout/orgChart1"/>
    <dgm:cxn modelId="{F1E2F90D-A102-47F1-8136-36665AD23299}" type="presParOf" srcId="{AFA92467-D3D8-402C-8FF1-DF003566B212}" destId="{82BDF26C-D8B9-4EEB-AE54-C76F13D87C31}" srcOrd="1" destOrd="0" presId="urn:microsoft.com/office/officeart/2005/8/layout/orgChart1"/>
    <dgm:cxn modelId="{99AEB2C0-D672-4611-9EF0-F855D2F25C32}" type="presParOf" srcId="{82BDF26C-D8B9-4EEB-AE54-C76F13D87C31}" destId="{A76E4DE9-D78E-4C58-A0B6-EECEA5809CF9}" srcOrd="0" destOrd="0" presId="urn:microsoft.com/office/officeart/2005/8/layout/orgChart1"/>
    <dgm:cxn modelId="{B954FD2D-0A16-4620-8943-227468137468}" type="presParOf" srcId="{A76E4DE9-D78E-4C58-A0B6-EECEA5809CF9}" destId="{0E0520AE-589A-42E4-BA25-0DCACB3E36EB}" srcOrd="0" destOrd="0" presId="urn:microsoft.com/office/officeart/2005/8/layout/orgChart1"/>
    <dgm:cxn modelId="{A83A20C3-F5A7-46BB-BCBB-AC7141B546DC}" type="presParOf" srcId="{A76E4DE9-D78E-4C58-A0B6-EECEA5809CF9}" destId="{D3A8B898-2C3A-4A3A-BB15-45E5454CA310}" srcOrd="1" destOrd="0" presId="urn:microsoft.com/office/officeart/2005/8/layout/orgChart1"/>
    <dgm:cxn modelId="{D7972F2F-0606-4B5B-B8C0-16224BA99D3D}" type="presParOf" srcId="{82BDF26C-D8B9-4EEB-AE54-C76F13D87C31}" destId="{D4DA2845-1039-4E25-B694-760D07E14E56}" srcOrd="1" destOrd="0" presId="urn:microsoft.com/office/officeart/2005/8/layout/orgChart1"/>
    <dgm:cxn modelId="{0FDD1B2A-2673-48D2-9337-61A1C6A19165}" type="presParOf" srcId="{82BDF26C-D8B9-4EEB-AE54-C76F13D87C31}" destId="{5EE580BC-E67A-4D99-932F-447667293CE9}" srcOrd="2" destOrd="0" presId="urn:microsoft.com/office/officeart/2005/8/layout/orgChart1"/>
    <dgm:cxn modelId="{DACB0C85-BD52-4B06-821C-D9A305377425}" type="presParOf" srcId="{AFA92467-D3D8-402C-8FF1-DF003566B212}" destId="{FBEC9A19-A2BA-46F8-B8F4-773FDD8D6567}" srcOrd="2" destOrd="0" presId="urn:microsoft.com/office/officeart/2005/8/layout/orgChart1"/>
    <dgm:cxn modelId="{821455A5-C592-4D69-A116-E45A90370565}" type="presParOf" srcId="{AFA92467-D3D8-402C-8FF1-DF003566B212}" destId="{A9F88D8B-D1EE-42CD-A771-FDF64037388C}" srcOrd="3" destOrd="0" presId="urn:microsoft.com/office/officeart/2005/8/layout/orgChart1"/>
    <dgm:cxn modelId="{B0B7AC6C-F476-4E46-9FCF-D409DEFC0471}" type="presParOf" srcId="{A9F88D8B-D1EE-42CD-A771-FDF64037388C}" destId="{65562ABD-CD7D-41EA-B4AE-2CEB907F0C92}" srcOrd="0" destOrd="0" presId="urn:microsoft.com/office/officeart/2005/8/layout/orgChart1"/>
    <dgm:cxn modelId="{2CCE3409-5229-4BEF-8F9A-EECCA5E4BF5D}" type="presParOf" srcId="{65562ABD-CD7D-41EA-B4AE-2CEB907F0C92}" destId="{28412F81-70DF-4996-9700-D6F18AFDDE22}" srcOrd="0" destOrd="0" presId="urn:microsoft.com/office/officeart/2005/8/layout/orgChart1"/>
    <dgm:cxn modelId="{0213C229-A5F6-4F43-AD63-91A5F1044642}" type="presParOf" srcId="{65562ABD-CD7D-41EA-B4AE-2CEB907F0C92}" destId="{0D76ADE1-3833-48CF-AF63-50DE250A0A6A}" srcOrd="1" destOrd="0" presId="urn:microsoft.com/office/officeart/2005/8/layout/orgChart1"/>
    <dgm:cxn modelId="{A49A3E54-486F-447D-BFAB-0EC244EC21AA}" type="presParOf" srcId="{A9F88D8B-D1EE-42CD-A771-FDF64037388C}" destId="{9994E284-6F4C-4544-A3AF-BF4D851168FD}" srcOrd="1" destOrd="0" presId="urn:microsoft.com/office/officeart/2005/8/layout/orgChart1"/>
    <dgm:cxn modelId="{18D5D3A7-D086-4E92-9BFE-2D50C7786A4F}" type="presParOf" srcId="{A9F88D8B-D1EE-42CD-A771-FDF64037388C}" destId="{20AA163A-A5CB-4A9B-8287-39CF6B5F4A4D}" srcOrd="2" destOrd="0" presId="urn:microsoft.com/office/officeart/2005/8/layout/orgChart1"/>
    <dgm:cxn modelId="{D9D7BAB2-2818-4A49-A9EA-596F710DC509}" type="presParOf" srcId="{BF92253C-084A-45C1-893F-A24F45229D27}" destId="{B587980F-B4B5-4D2E-9A71-5D9F1FE3C710}" srcOrd="2" destOrd="0" presId="urn:microsoft.com/office/officeart/2005/8/layout/orgChart1"/>
    <dgm:cxn modelId="{C2EFE1B4-DCAE-443C-8FFF-BAA71C9DADA2}" type="presParOf" srcId="{0E0DF452-DDE3-44CB-8742-BB8A806457BF}" destId="{3EE4229E-C275-4B71-8925-CBE98E816E93}" srcOrd="2" destOrd="0" presId="urn:microsoft.com/office/officeart/2005/8/layout/orgChart1"/>
    <dgm:cxn modelId="{9E211C0E-172B-42C6-A44D-15A144E2FA14}" type="presParOf" srcId="{02CB9D41-3E4D-47FA-965D-2F30292CFCDD}" destId="{04F35371-1410-491C-B9E8-35E90FFF7367}" srcOrd="2" destOrd="0" presId="urn:microsoft.com/office/officeart/2005/8/layout/orgChart1"/>
    <dgm:cxn modelId="{4B70320C-63C9-4D4B-AF2A-5E8EF8CF7AD9}" type="presParOf" srcId="{02CB9D41-3E4D-47FA-965D-2F30292CFCDD}" destId="{BA580096-CEB8-48D9-93E3-30A4445249E3}" srcOrd="3" destOrd="0" presId="urn:microsoft.com/office/officeart/2005/8/layout/orgChart1"/>
    <dgm:cxn modelId="{DEF19DC7-607D-4A9B-84B5-D352D1454B93}" type="presParOf" srcId="{BA580096-CEB8-48D9-93E3-30A4445249E3}" destId="{333E28E4-52E7-481C-A132-6421D58AEB39}" srcOrd="0" destOrd="0" presId="urn:microsoft.com/office/officeart/2005/8/layout/orgChart1"/>
    <dgm:cxn modelId="{2B01A974-EB06-41E1-9484-274D0FD726D5}" type="presParOf" srcId="{333E28E4-52E7-481C-A132-6421D58AEB39}" destId="{96670542-DC76-4A9B-9C45-936D88AB52B1}" srcOrd="0" destOrd="0" presId="urn:microsoft.com/office/officeart/2005/8/layout/orgChart1"/>
    <dgm:cxn modelId="{4C4F5868-B628-472C-9841-EA77F7C9AA45}" type="presParOf" srcId="{333E28E4-52E7-481C-A132-6421D58AEB39}" destId="{33666DC9-0C0D-4329-AE7A-132E78B28BDC}" srcOrd="1" destOrd="0" presId="urn:microsoft.com/office/officeart/2005/8/layout/orgChart1"/>
    <dgm:cxn modelId="{F30DFB09-D29F-44D6-A203-3E0EC87E3470}" type="presParOf" srcId="{BA580096-CEB8-48D9-93E3-30A4445249E3}" destId="{7A20DC02-7A6E-43AF-84A7-B2D58DD0C51B}" srcOrd="1" destOrd="0" presId="urn:microsoft.com/office/officeart/2005/8/layout/orgChart1"/>
    <dgm:cxn modelId="{F5187367-DDA3-42A4-A78B-50DD59409B9B}" type="presParOf" srcId="{7A20DC02-7A6E-43AF-84A7-B2D58DD0C51B}" destId="{59A6C3FE-454D-4217-9320-1F2AB278B185}" srcOrd="0" destOrd="0" presId="urn:microsoft.com/office/officeart/2005/8/layout/orgChart1"/>
    <dgm:cxn modelId="{2E71EA31-500C-40FF-B68A-5BAAD4C311CB}" type="presParOf" srcId="{7A20DC02-7A6E-43AF-84A7-B2D58DD0C51B}" destId="{8B81A049-AF39-4ED7-882F-BD7AD8A94E99}" srcOrd="1" destOrd="0" presId="urn:microsoft.com/office/officeart/2005/8/layout/orgChart1"/>
    <dgm:cxn modelId="{B859E02B-88C4-4A4D-8317-8CC6AEF84EAF}" type="presParOf" srcId="{8B81A049-AF39-4ED7-882F-BD7AD8A94E99}" destId="{D79D873B-EA76-4780-8A9B-41045F140ADE}" srcOrd="0" destOrd="0" presId="urn:microsoft.com/office/officeart/2005/8/layout/orgChart1"/>
    <dgm:cxn modelId="{49F02D69-260D-4B7F-84A2-7DC67B083B7A}" type="presParOf" srcId="{D79D873B-EA76-4780-8A9B-41045F140ADE}" destId="{DA71271E-5603-4756-82CA-C3C7FB7E40B9}" srcOrd="0" destOrd="0" presId="urn:microsoft.com/office/officeart/2005/8/layout/orgChart1"/>
    <dgm:cxn modelId="{A6924436-DE3E-4FCF-AAEE-4B0945937CEA}" type="presParOf" srcId="{D79D873B-EA76-4780-8A9B-41045F140ADE}" destId="{E914CAAA-B144-4FCA-96AA-00F4A1019373}" srcOrd="1" destOrd="0" presId="urn:microsoft.com/office/officeart/2005/8/layout/orgChart1"/>
    <dgm:cxn modelId="{BF9DF6C7-C6EB-415C-B87B-CA2DD20C79A5}" type="presParOf" srcId="{8B81A049-AF39-4ED7-882F-BD7AD8A94E99}" destId="{B6269091-CB3B-4205-93C8-DC431E0CCBDC}" srcOrd="1" destOrd="0" presId="urn:microsoft.com/office/officeart/2005/8/layout/orgChart1"/>
    <dgm:cxn modelId="{CA3BA8EC-61C4-4FB3-9A8F-B05848D032DA}" type="presParOf" srcId="{B6269091-CB3B-4205-93C8-DC431E0CCBDC}" destId="{054D5994-D3C4-497E-8EDB-7AFBA1F2E641}" srcOrd="0" destOrd="0" presId="urn:microsoft.com/office/officeart/2005/8/layout/orgChart1"/>
    <dgm:cxn modelId="{C2C81BB5-CB18-4503-A59F-069B36FB64E6}" type="presParOf" srcId="{B6269091-CB3B-4205-93C8-DC431E0CCBDC}" destId="{0B7EBA85-AB5D-40E5-8C4B-29DDA50A203D}" srcOrd="1" destOrd="0" presId="urn:microsoft.com/office/officeart/2005/8/layout/orgChart1"/>
    <dgm:cxn modelId="{18509DAF-DF9E-4CDD-8611-9CBA76BF7A3F}" type="presParOf" srcId="{0B7EBA85-AB5D-40E5-8C4B-29DDA50A203D}" destId="{C4C91994-1076-4565-81A9-9C04AE79BE5E}" srcOrd="0" destOrd="0" presId="urn:microsoft.com/office/officeart/2005/8/layout/orgChart1"/>
    <dgm:cxn modelId="{299E385A-1C73-4779-9C03-B38DDC6E1902}" type="presParOf" srcId="{C4C91994-1076-4565-81A9-9C04AE79BE5E}" destId="{A9AB57C6-87BD-4AE4-B485-14D62D91590B}" srcOrd="0" destOrd="0" presId="urn:microsoft.com/office/officeart/2005/8/layout/orgChart1"/>
    <dgm:cxn modelId="{E7429C03-B6E7-4C2C-81E1-46260342E25A}" type="presParOf" srcId="{C4C91994-1076-4565-81A9-9C04AE79BE5E}" destId="{25399C72-7CF9-47C0-B9EA-AC52EB1149DE}" srcOrd="1" destOrd="0" presId="urn:microsoft.com/office/officeart/2005/8/layout/orgChart1"/>
    <dgm:cxn modelId="{1C4C6767-1113-4FC4-AA48-D66D58321DEE}" type="presParOf" srcId="{0B7EBA85-AB5D-40E5-8C4B-29DDA50A203D}" destId="{5AC41F1C-CF50-4AE6-A817-D1F30555B7C2}" srcOrd="1" destOrd="0" presId="urn:microsoft.com/office/officeart/2005/8/layout/orgChart1"/>
    <dgm:cxn modelId="{EB48EE1F-A015-40C1-B74F-2E846CF6C448}" type="presParOf" srcId="{0B7EBA85-AB5D-40E5-8C4B-29DDA50A203D}" destId="{C9C13308-0466-4DBD-833B-0B8FBB94BC4E}" srcOrd="2" destOrd="0" presId="urn:microsoft.com/office/officeart/2005/8/layout/orgChart1"/>
    <dgm:cxn modelId="{E370C217-4015-49EB-A40C-FA0D0C63E3A0}" type="presParOf" srcId="{8B81A049-AF39-4ED7-882F-BD7AD8A94E99}" destId="{253149D4-0B1C-4588-9BA9-B9BCC90817D7}" srcOrd="2" destOrd="0" presId="urn:microsoft.com/office/officeart/2005/8/layout/orgChart1"/>
    <dgm:cxn modelId="{0BA3E3D1-6826-49D2-846E-864499DC6A51}" type="presParOf" srcId="{7A20DC02-7A6E-43AF-84A7-B2D58DD0C51B}" destId="{E096ACDE-095C-45AB-8487-A54DDEC8B082}" srcOrd="2" destOrd="0" presId="urn:microsoft.com/office/officeart/2005/8/layout/orgChart1"/>
    <dgm:cxn modelId="{15B6D15C-BEF7-4A18-B0DC-F3BA989FEA38}" type="presParOf" srcId="{7A20DC02-7A6E-43AF-84A7-B2D58DD0C51B}" destId="{063EC65B-3DF4-41E8-8AFC-0B298FBA82E4}" srcOrd="3" destOrd="0" presId="urn:microsoft.com/office/officeart/2005/8/layout/orgChart1"/>
    <dgm:cxn modelId="{EF445872-2965-4947-A565-9239756DD9A4}" type="presParOf" srcId="{063EC65B-3DF4-41E8-8AFC-0B298FBA82E4}" destId="{3D923BB9-3DAF-4E3D-AC2B-7BE35B26A6BA}" srcOrd="0" destOrd="0" presId="urn:microsoft.com/office/officeart/2005/8/layout/orgChart1"/>
    <dgm:cxn modelId="{C0C4E6B4-963C-498E-90A3-9664BA66387C}" type="presParOf" srcId="{3D923BB9-3DAF-4E3D-AC2B-7BE35B26A6BA}" destId="{F00402C7-3160-4B99-923C-71C525B06A6A}" srcOrd="0" destOrd="0" presId="urn:microsoft.com/office/officeart/2005/8/layout/orgChart1"/>
    <dgm:cxn modelId="{90BEECEB-BAB0-4E00-9441-55989EC724DC}" type="presParOf" srcId="{3D923BB9-3DAF-4E3D-AC2B-7BE35B26A6BA}" destId="{933E96C2-1197-475D-BB1E-4CCB4F34A192}" srcOrd="1" destOrd="0" presId="urn:microsoft.com/office/officeart/2005/8/layout/orgChart1"/>
    <dgm:cxn modelId="{76B145A3-6435-44BF-ACFE-5BE8C82C2E27}" type="presParOf" srcId="{063EC65B-3DF4-41E8-8AFC-0B298FBA82E4}" destId="{3BEA6FB5-FDC6-4844-A0D3-1DAE759F7C39}" srcOrd="1" destOrd="0" presId="urn:microsoft.com/office/officeart/2005/8/layout/orgChart1"/>
    <dgm:cxn modelId="{C79A445E-0AAF-4A65-8662-DD1549E90509}" type="presParOf" srcId="{3BEA6FB5-FDC6-4844-A0D3-1DAE759F7C39}" destId="{1F8A0D92-A50C-4977-B2EF-5BA458695D80}" srcOrd="0" destOrd="0" presId="urn:microsoft.com/office/officeart/2005/8/layout/orgChart1"/>
    <dgm:cxn modelId="{72D9A065-D2B4-457E-A5E0-CAA493A87A4C}" type="presParOf" srcId="{3BEA6FB5-FDC6-4844-A0D3-1DAE759F7C39}" destId="{41B66AF6-5CBF-420E-81DC-767BD0CB8E44}" srcOrd="1" destOrd="0" presId="urn:microsoft.com/office/officeart/2005/8/layout/orgChart1"/>
    <dgm:cxn modelId="{1FA55439-C121-4AC4-BA83-59ECCE273655}" type="presParOf" srcId="{41B66AF6-5CBF-420E-81DC-767BD0CB8E44}" destId="{44855D9C-0EFD-445D-885E-764C8564A68E}" srcOrd="0" destOrd="0" presId="urn:microsoft.com/office/officeart/2005/8/layout/orgChart1"/>
    <dgm:cxn modelId="{BF7B0BC7-6216-4809-A6C2-B37281B4AFC3}" type="presParOf" srcId="{44855D9C-0EFD-445D-885E-764C8564A68E}" destId="{F97C34C1-4B20-42B7-8D76-BA8BE4896AE8}" srcOrd="0" destOrd="0" presId="urn:microsoft.com/office/officeart/2005/8/layout/orgChart1"/>
    <dgm:cxn modelId="{2F895865-9153-40C9-BDDC-401EAADC33E5}" type="presParOf" srcId="{44855D9C-0EFD-445D-885E-764C8564A68E}" destId="{861BE313-F60C-4E20-ACD4-2C8A309B71FB}" srcOrd="1" destOrd="0" presId="urn:microsoft.com/office/officeart/2005/8/layout/orgChart1"/>
    <dgm:cxn modelId="{7FA3A056-4348-4785-A866-2E9A51CA6627}" type="presParOf" srcId="{41B66AF6-5CBF-420E-81DC-767BD0CB8E44}" destId="{A24E007F-288E-4108-879B-694405D6E1AB}" srcOrd="1" destOrd="0" presId="urn:microsoft.com/office/officeart/2005/8/layout/orgChart1"/>
    <dgm:cxn modelId="{A9608BBF-766C-48F5-84BB-EB6332CCE8F6}" type="presParOf" srcId="{41B66AF6-5CBF-420E-81DC-767BD0CB8E44}" destId="{A55839AA-9AC8-459A-AF2E-0C3C96A1A728}" srcOrd="2" destOrd="0" presId="urn:microsoft.com/office/officeart/2005/8/layout/orgChart1"/>
    <dgm:cxn modelId="{24A9292F-D229-49E1-9247-2CD80D21799D}" type="presParOf" srcId="{3BEA6FB5-FDC6-4844-A0D3-1DAE759F7C39}" destId="{FF6A8E65-0311-4C8E-896F-A68C95436E40}" srcOrd="2" destOrd="0" presId="urn:microsoft.com/office/officeart/2005/8/layout/orgChart1"/>
    <dgm:cxn modelId="{57CD75E4-C84C-438A-A7DF-D2E16D9168A2}" type="presParOf" srcId="{3BEA6FB5-FDC6-4844-A0D3-1DAE759F7C39}" destId="{7B959339-C3B0-4953-9989-A7BB61BFDB94}" srcOrd="3" destOrd="0" presId="urn:microsoft.com/office/officeart/2005/8/layout/orgChart1"/>
    <dgm:cxn modelId="{5457362F-8F37-4A0B-84CF-B1A9B7D010A3}" type="presParOf" srcId="{7B959339-C3B0-4953-9989-A7BB61BFDB94}" destId="{0B1885A5-38E6-4949-9396-3AE13BFFEA17}" srcOrd="0" destOrd="0" presId="urn:microsoft.com/office/officeart/2005/8/layout/orgChart1"/>
    <dgm:cxn modelId="{C13780C9-3D1C-4CD7-AD35-FAF7D6897B85}" type="presParOf" srcId="{0B1885A5-38E6-4949-9396-3AE13BFFEA17}" destId="{E0CCB7CA-2BD1-4C8A-B746-E584DCBAFEE7}" srcOrd="0" destOrd="0" presId="urn:microsoft.com/office/officeart/2005/8/layout/orgChart1"/>
    <dgm:cxn modelId="{F163CF61-6B84-438E-9597-BE88774A680E}" type="presParOf" srcId="{0B1885A5-38E6-4949-9396-3AE13BFFEA17}" destId="{396AF114-3293-4D65-B00D-1E1F94AE0940}" srcOrd="1" destOrd="0" presId="urn:microsoft.com/office/officeart/2005/8/layout/orgChart1"/>
    <dgm:cxn modelId="{03EEC412-7B11-4F83-839A-885B5D09EAA1}" type="presParOf" srcId="{7B959339-C3B0-4953-9989-A7BB61BFDB94}" destId="{E75D1A70-E034-4772-A5D6-FD8F702132D2}" srcOrd="1" destOrd="0" presId="urn:microsoft.com/office/officeart/2005/8/layout/orgChart1"/>
    <dgm:cxn modelId="{45462422-0A8B-42C0-8BDF-169032AA0E2C}" type="presParOf" srcId="{7B959339-C3B0-4953-9989-A7BB61BFDB94}" destId="{488D58E9-C138-4CB6-BC61-5D433C9F12FF}" srcOrd="2" destOrd="0" presId="urn:microsoft.com/office/officeart/2005/8/layout/orgChart1"/>
    <dgm:cxn modelId="{43F4D80A-9C73-44D9-B319-6753DD29DB16}" type="presParOf" srcId="{3BEA6FB5-FDC6-4844-A0D3-1DAE759F7C39}" destId="{674A9A8A-EE0E-42F3-85EE-DAE49880FA8A}" srcOrd="4" destOrd="0" presId="urn:microsoft.com/office/officeart/2005/8/layout/orgChart1"/>
    <dgm:cxn modelId="{59E60E80-4BFD-49C2-AD79-0B1E8A4F812E}" type="presParOf" srcId="{3BEA6FB5-FDC6-4844-A0D3-1DAE759F7C39}" destId="{010206DF-B0CE-454F-87C5-2953B2B599E0}" srcOrd="5" destOrd="0" presId="urn:microsoft.com/office/officeart/2005/8/layout/orgChart1"/>
    <dgm:cxn modelId="{BB2A0507-0F92-459A-BC90-A72FF930A6A3}" type="presParOf" srcId="{010206DF-B0CE-454F-87C5-2953B2B599E0}" destId="{95DED63D-57CD-41EE-B6FF-DF9B248DB979}" srcOrd="0" destOrd="0" presId="urn:microsoft.com/office/officeart/2005/8/layout/orgChart1"/>
    <dgm:cxn modelId="{79BEBDB4-0636-40FB-B23E-57903A35577F}" type="presParOf" srcId="{95DED63D-57CD-41EE-B6FF-DF9B248DB979}" destId="{96C20C3C-F2B9-4F36-AA37-CC476BADCC09}" srcOrd="0" destOrd="0" presId="urn:microsoft.com/office/officeart/2005/8/layout/orgChart1"/>
    <dgm:cxn modelId="{E474E166-E768-46AF-9D0F-CCEF2F0798A8}" type="presParOf" srcId="{95DED63D-57CD-41EE-B6FF-DF9B248DB979}" destId="{054E2FB3-B27D-4C80-B124-5E642D9643C3}" srcOrd="1" destOrd="0" presId="urn:microsoft.com/office/officeart/2005/8/layout/orgChart1"/>
    <dgm:cxn modelId="{15AF82CB-3B8A-46E6-8854-4B1B15FD7725}" type="presParOf" srcId="{010206DF-B0CE-454F-87C5-2953B2B599E0}" destId="{7BBC7609-B69A-4B2E-A6E3-DC76385B75BC}" srcOrd="1" destOrd="0" presId="urn:microsoft.com/office/officeart/2005/8/layout/orgChart1"/>
    <dgm:cxn modelId="{D2883F7B-59F1-4D1A-B654-5652CB2A8DD4}" type="presParOf" srcId="{010206DF-B0CE-454F-87C5-2953B2B599E0}" destId="{D410383A-4045-400A-8EA9-D0A992604D8E}" srcOrd="2" destOrd="0" presId="urn:microsoft.com/office/officeart/2005/8/layout/orgChart1"/>
    <dgm:cxn modelId="{2B4695EE-52F4-41F7-9AFC-8940726497DF}" type="presParOf" srcId="{3BEA6FB5-FDC6-4844-A0D3-1DAE759F7C39}" destId="{59C28C3D-FC64-4443-9D5F-0C85CF850707}" srcOrd="6" destOrd="0" presId="urn:microsoft.com/office/officeart/2005/8/layout/orgChart1"/>
    <dgm:cxn modelId="{A6D80A89-5E02-41CB-AFAA-BD0836324160}" type="presParOf" srcId="{3BEA6FB5-FDC6-4844-A0D3-1DAE759F7C39}" destId="{3C203D56-A6D2-48C0-B1F3-E7456470A128}" srcOrd="7" destOrd="0" presId="urn:microsoft.com/office/officeart/2005/8/layout/orgChart1"/>
    <dgm:cxn modelId="{4F976CFB-2CB0-4FA1-80EF-C402ABEC4B37}" type="presParOf" srcId="{3C203D56-A6D2-48C0-B1F3-E7456470A128}" destId="{C4FE2918-6BE1-4960-82F0-17DDE10BA5C0}" srcOrd="0" destOrd="0" presId="urn:microsoft.com/office/officeart/2005/8/layout/orgChart1"/>
    <dgm:cxn modelId="{F8E4B4A1-6756-408C-8A24-711F945C9731}" type="presParOf" srcId="{C4FE2918-6BE1-4960-82F0-17DDE10BA5C0}" destId="{E769E123-2657-454F-8FD8-FC09E6A1C8B9}" srcOrd="0" destOrd="0" presId="urn:microsoft.com/office/officeart/2005/8/layout/orgChart1"/>
    <dgm:cxn modelId="{4051CBA8-62D2-480D-8BF1-358F8A166F32}" type="presParOf" srcId="{C4FE2918-6BE1-4960-82F0-17DDE10BA5C0}" destId="{CC6ECFB3-624D-4858-8AD0-AA8BC3E54BDA}" srcOrd="1" destOrd="0" presId="urn:microsoft.com/office/officeart/2005/8/layout/orgChart1"/>
    <dgm:cxn modelId="{AA93BB26-8F4E-4113-A5D0-55EF39FAF068}" type="presParOf" srcId="{3C203D56-A6D2-48C0-B1F3-E7456470A128}" destId="{A5F87473-2CEF-427E-AACD-6AB0ECF748C7}" srcOrd="1" destOrd="0" presId="urn:microsoft.com/office/officeart/2005/8/layout/orgChart1"/>
    <dgm:cxn modelId="{8E29D885-CC8E-4425-ABC1-0C3F5F09E19C}" type="presParOf" srcId="{3C203D56-A6D2-48C0-B1F3-E7456470A128}" destId="{5D15124F-B674-4D24-9D09-E522A415856C}" srcOrd="2" destOrd="0" presId="urn:microsoft.com/office/officeart/2005/8/layout/orgChart1"/>
    <dgm:cxn modelId="{F2E22923-F82E-4153-AD85-1036789FE224}" type="presParOf" srcId="{063EC65B-3DF4-41E8-8AFC-0B298FBA82E4}" destId="{98EAAE8E-9580-46ED-8562-FD6B94E28D13}" srcOrd="2" destOrd="0" presId="urn:microsoft.com/office/officeart/2005/8/layout/orgChart1"/>
    <dgm:cxn modelId="{E667137F-36E5-471E-B45E-1457CA6E3E89}" type="presParOf" srcId="{BA580096-CEB8-48D9-93E3-30A4445249E3}" destId="{AD74F12A-74FA-4CF2-B3D9-04582E0885C0}" srcOrd="2" destOrd="0" presId="urn:microsoft.com/office/officeart/2005/8/layout/orgChart1"/>
    <dgm:cxn modelId="{4946A0F0-E152-420C-8BBC-ACBC14964BC4}" type="presParOf" srcId="{02CB9D41-3E4D-47FA-965D-2F30292CFCDD}" destId="{C6116EE5-A534-43C0-AD30-BA1EBC8D786E}" srcOrd="4" destOrd="0" presId="urn:microsoft.com/office/officeart/2005/8/layout/orgChart1"/>
    <dgm:cxn modelId="{996700B1-04E7-4CDB-B342-FA596529B1E0}" type="presParOf" srcId="{02CB9D41-3E4D-47FA-965D-2F30292CFCDD}" destId="{3F636699-2556-44D1-8375-391641787296}" srcOrd="5" destOrd="0" presId="urn:microsoft.com/office/officeart/2005/8/layout/orgChart1"/>
    <dgm:cxn modelId="{4EE56C88-B593-440A-935F-D512BA5DAF21}" type="presParOf" srcId="{3F636699-2556-44D1-8375-391641787296}" destId="{7DA3C35B-0C76-426A-BE6B-702F9A0D69C1}" srcOrd="0" destOrd="0" presId="urn:microsoft.com/office/officeart/2005/8/layout/orgChart1"/>
    <dgm:cxn modelId="{7CE5B249-2BC4-4D81-93AE-CBC049C74EC6}" type="presParOf" srcId="{7DA3C35B-0C76-426A-BE6B-702F9A0D69C1}" destId="{22205E26-0473-4899-AF15-2751AF202FCD}" srcOrd="0" destOrd="0" presId="urn:microsoft.com/office/officeart/2005/8/layout/orgChart1"/>
    <dgm:cxn modelId="{5A4AA346-BDDA-4834-81F8-D8622052DE8B}" type="presParOf" srcId="{7DA3C35B-0C76-426A-BE6B-702F9A0D69C1}" destId="{8362A43C-BEEC-455D-A041-C5B66866E444}" srcOrd="1" destOrd="0" presId="urn:microsoft.com/office/officeart/2005/8/layout/orgChart1"/>
    <dgm:cxn modelId="{909AD2E2-C2B8-4BE7-85C9-234F9BAA3E44}" type="presParOf" srcId="{3F636699-2556-44D1-8375-391641787296}" destId="{C1A906DB-C0BE-4C5E-9BAA-FF7CE0211A61}" srcOrd="1" destOrd="0" presId="urn:microsoft.com/office/officeart/2005/8/layout/orgChart1"/>
    <dgm:cxn modelId="{12FB48F1-691C-456F-8845-1FAB5296782A}" type="presParOf" srcId="{C1A906DB-C0BE-4C5E-9BAA-FF7CE0211A61}" destId="{FEC691ED-D599-480D-8369-DFE4B5F3C3E1}" srcOrd="0" destOrd="0" presId="urn:microsoft.com/office/officeart/2005/8/layout/orgChart1"/>
    <dgm:cxn modelId="{9D5A2DE4-6FCF-4CAB-86BE-EEE8FBF0C4D1}" type="presParOf" srcId="{C1A906DB-C0BE-4C5E-9BAA-FF7CE0211A61}" destId="{EB20DF54-6509-4449-B0AA-65AB45525B4A}" srcOrd="1" destOrd="0" presId="urn:microsoft.com/office/officeart/2005/8/layout/orgChart1"/>
    <dgm:cxn modelId="{AEC7FA75-D8F9-4D24-8938-69376F57448A}" type="presParOf" srcId="{EB20DF54-6509-4449-B0AA-65AB45525B4A}" destId="{F919E51F-A1B4-4B13-8672-8A2852098125}" srcOrd="0" destOrd="0" presId="urn:microsoft.com/office/officeart/2005/8/layout/orgChart1"/>
    <dgm:cxn modelId="{3F09FEFA-0D13-4738-900F-D03D0E1E398B}" type="presParOf" srcId="{F919E51F-A1B4-4B13-8672-8A2852098125}" destId="{288144B7-469B-4CB3-90E7-61AB4C50F457}" srcOrd="0" destOrd="0" presId="urn:microsoft.com/office/officeart/2005/8/layout/orgChart1"/>
    <dgm:cxn modelId="{BB2EF86C-DC5C-454C-B6A4-DC11612BD2CD}" type="presParOf" srcId="{F919E51F-A1B4-4B13-8672-8A2852098125}" destId="{12E02045-C0D9-4EF7-9B81-386D9F0B7DC2}" srcOrd="1" destOrd="0" presId="urn:microsoft.com/office/officeart/2005/8/layout/orgChart1"/>
    <dgm:cxn modelId="{CB579244-3B59-4FB9-8745-4507D6E10BFF}" type="presParOf" srcId="{EB20DF54-6509-4449-B0AA-65AB45525B4A}" destId="{783F9FDD-DB2D-4267-918A-4567427A0104}" srcOrd="1" destOrd="0" presId="urn:microsoft.com/office/officeart/2005/8/layout/orgChart1"/>
    <dgm:cxn modelId="{F479C7ED-1933-4D73-B6D1-D04D13002147}" type="presParOf" srcId="{783F9FDD-DB2D-4267-918A-4567427A0104}" destId="{D741E083-3A26-47BA-9104-44FE19FF1749}" srcOrd="0" destOrd="0" presId="urn:microsoft.com/office/officeart/2005/8/layout/orgChart1"/>
    <dgm:cxn modelId="{5425FF01-6451-4E7E-A853-C683D3BAB3C7}" type="presParOf" srcId="{783F9FDD-DB2D-4267-918A-4567427A0104}" destId="{772AB079-6B84-4540-8B24-A5418364EA60}" srcOrd="1" destOrd="0" presId="urn:microsoft.com/office/officeart/2005/8/layout/orgChart1"/>
    <dgm:cxn modelId="{C753ECA8-B695-43F9-B245-2242D660B403}" type="presParOf" srcId="{772AB079-6B84-4540-8B24-A5418364EA60}" destId="{4E847802-6E02-4C0B-9230-1E8A8F5DF42F}" srcOrd="0" destOrd="0" presId="urn:microsoft.com/office/officeart/2005/8/layout/orgChart1"/>
    <dgm:cxn modelId="{67D0CD86-4C8B-45FE-B875-844F4A33FF31}" type="presParOf" srcId="{4E847802-6E02-4C0B-9230-1E8A8F5DF42F}" destId="{B10709C6-D313-4270-A3FA-66FF229A56AE}" srcOrd="0" destOrd="0" presId="urn:microsoft.com/office/officeart/2005/8/layout/orgChart1"/>
    <dgm:cxn modelId="{735B0FEC-8378-48C9-BC6F-93F5C50D7416}" type="presParOf" srcId="{4E847802-6E02-4C0B-9230-1E8A8F5DF42F}" destId="{265BA3EE-B948-4B85-ACF8-D2A37A1D4DB8}" srcOrd="1" destOrd="0" presId="urn:microsoft.com/office/officeart/2005/8/layout/orgChart1"/>
    <dgm:cxn modelId="{06667406-F677-4CA4-B4FE-3806075740C6}" type="presParOf" srcId="{772AB079-6B84-4540-8B24-A5418364EA60}" destId="{A1AD2C89-2FF4-42D6-8634-A0D2DA831295}" srcOrd="1" destOrd="0" presId="urn:microsoft.com/office/officeart/2005/8/layout/orgChart1"/>
    <dgm:cxn modelId="{0D7BBEBC-390B-4092-8B50-B6D6425AC247}" type="presParOf" srcId="{772AB079-6B84-4540-8B24-A5418364EA60}" destId="{F0867588-6828-4671-88A0-243107C2FB1B}" srcOrd="2" destOrd="0" presId="urn:microsoft.com/office/officeart/2005/8/layout/orgChart1"/>
    <dgm:cxn modelId="{63DF5C42-8384-400B-B541-53197DA6EEBD}" type="presParOf" srcId="{783F9FDD-DB2D-4267-918A-4567427A0104}" destId="{5800F3CA-9758-4DA2-A7EB-52D91389D8DB}" srcOrd="2" destOrd="0" presId="urn:microsoft.com/office/officeart/2005/8/layout/orgChart1"/>
    <dgm:cxn modelId="{99F6CB82-A7A1-48DB-AE31-6FAFC0935905}" type="presParOf" srcId="{783F9FDD-DB2D-4267-918A-4567427A0104}" destId="{66087B64-3762-404D-BC2B-84815071B846}" srcOrd="3" destOrd="0" presId="urn:microsoft.com/office/officeart/2005/8/layout/orgChart1"/>
    <dgm:cxn modelId="{9A19D6D2-45A3-47D8-81F7-44962545F653}" type="presParOf" srcId="{66087B64-3762-404D-BC2B-84815071B846}" destId="{FB64A474-6888-4B93-8BC1-22F4E834D46C}" srcOrd="0" destOrd="0" presId="urn:microsoft.com/office/officeart/2005/8/layout/orgChart1"/>
    <dgm:cxn modelId="{1C73D8D1-FC41-47F2-8591-A03902B1C118}" type="presParOf" srcId="{FB64A474-6888-4B93-8BC1-22F4E834D46C}" destId="{418CD3FE-F7A4-4856-9916-147B269D23E1}" srcOrd="0" destOrd="0" presId="urn:microsoft.com/office/officeart/2005/8/layout/orgChart1"/>
    <dgm:cxn modelId="{CDD1ACBF-89DA-4E3F-BAB9-382B7D652D8D}" type="presParOf" srcId="{FB64A474-6888-4B93-8BC1-22F4E834D46C}" destId="{8E9B2BF6-A30C-422A-A67D-64109E158F24}" srcOrd="1" destOrd="0" presId="urn:microsoft.com/office/officeart/2005/8/layout/orgChart1"/>
    <dgm:cxn modelId="{527B590B-B408-4239-BC60-C84BAC3A7EFD}" type="presParOf" srcId="{66087B64-3762-404D-BC2B-84815071B846}" destId="{EC5AFFD9-37BF-41D0-92F1-9E81AE623EFF}" srcOrd="1" destOrd="0" presId="urn:microsoft.com/office/officeart/2005/8/layout/orgChart1"/>
    <dgm:cxn modelId="{BF13D9D6-82D2-4374-B1B9-45916295EBD2}" type="presParOf" srcId="{66087B64-3762-404D-BC2B-84815071B846}" destId="{4A08529F-ABAB-4827-B304-AC3C1D3C9ECC}" srcOrd="2" destOrd="0" presId="urn:microsoft.com/office/officeart/2005/8/layout/orgChart1"/>
    <dgm:cxn modelId="{420AED4A-28CD-4AC5-AE08-031AFEA2B578}" type="presParOf" srcId="{783F9FDD-DB2D-4267-918A-4567427A0104}" destId="{D6991732-02D8-422E-BECA-E0C891D60C7F}" srcOrd="4" destOrd="0" presId="urn:microsoft.com/office/officeart/2005/8/layout/orgChart1"/>
    <dgm:cxn modelId="{82156BBB-3CF8-4F63-84B5-C7115CB4AC84}" type="presParOf" srcId="{783F9FDD-DB2D-4267-918A-4567427A0104}" destId="{84C57FC3-2E56-4335-B042-28EC12D0F709}" srcOrd="5" destOrd="0" presId="urn:microsoft.com/office/officeart/2005/8/layout/orgChart1"/>
    <dgm:cxn modelId="{A52CED97-421B-46A8-9442-3DBEF057CAAA}" type="presParOf" srcId="{84C57FC3-2E56-4335-B042-28EC12D0F709}" destId="{2B0A7DF9-D0E8-4DEE-8036-C9A5D197CCD7}" srcOrd="0" destOrd="0" presId="urn:microsoft.com/office/officeart/2005/8/layout/orgChart1"/>
    <dgm:cxn modelId="{5AF39132-CC0C-4FD1-A4AF-6A1D008547B1}" type="presParOf" srcId="{2B0A7DF9-D0E8-4DEE-8036-C9A5D197CCD7}" destId="{20C8F331-1FDB-4F02-A611-A55ED272BAB4}" srcOrd="0" destOrd="0" presId="urn:microsoft.com/office/officeart/2005/8/layout/orgChart1"/>
    <dgm:cxn modelId="{0C4F2210-C5C0-4181-B091-0F62EBA99456}" type="presParOf" srcId="{2B0A7DF9-D0E8-4DEE-8036-C9A5D197CCD7}" destId="{FEA8FE22-9D85-4464-BB8B-F5979842F327}" srcOrd="1" destOrd="0" presId="urn:microsoft.com/office/officeart/2005/8/layout/orgChart1"/>
    <dgm:cxn modelId="{3F1D2DED-6D01-4A57-8884-8D4D567091AB}" type="presParOf" srcId="{84C57FC3-2E56-4335-B042-28EC12D0F709}" destId="{6099579B-2574-43FC-B6E0-1ED926AE4A7C}" srcOrd="1" destOrd="0" presId="urn:microsoft.com/office/officeart/2005/8/layout/orgChart1"/>
    <dgm:cxn modelId="{14BD7534-60C8-42BA-ACA2-DCF9B22038C5}" type="presParOf" srcId="{84C57FC3-2E56-4335-B042-28EC12D0F709}" destId="{43D49416-9FBD-452B-92FD-09AEBB9AC51C}" srcOrd="2" destOrd="0" presId="urn:microsoft.com/office/officeart/2005/8/layout/orgChart1"/>
    <dgm:cxn modelId="{EF8AB4A3-AD23-4FE9-9183-9A6A2E2D5080}" type="presParOf" srcId="{EB20DF54-6509-4449-B0AA-65AB45525B4A}" destId="{9DB97922-3713-47D6-8B0B-22098DBCE3B0}" srcOrd="2" destOrd="0" presId="urn:microsoft.com/office/officeart/2005/8/layout/orgChart1"/>
    <dgm:cxn modelId="{881FEC5F-84E7-42AF-A7B0-65C0D07F8102}" type="presParOf" srcId="{C1A906DB-C0BE-4C5E-9BAA-FF7CE0211A61}" destId="{10A219D7-B474-4250-B4B4-66FD34E0101E}" srcOrd="2" destOrd="0" presId="urn:microsoft.com/office/officeart/2005/8/layout/orgChart1"/>
    <dgm:cxn modelId="{7008E370-01CE-49DC-9617-BA91BA474F71}" type="presParOf" srcId="{C1A906DB-C0BE-4C5E-9BAA-FF7CE0211A61}" destId="{886F520A-0341-48B8-88B6-E6026A7D7B0E}" srcOrd="3" destOrd="0" presId="urn:microsoft.com/office/officeart/2005/8/layout/orgChart1"/>
    <dgm:cxn modelId="{587B8D06-FDE5-4F83-B900-908A0A1BDEA0}" type="presParOf" srcId="{886F520A-0341-48B8-88B6-E6026A7D7B0E}" destId="{082AC7FE-90F3-42D5-BA7D-09C143BD3A92}" srcOrd="0" destOrd="0" presId="urn:microsoft.com/office/officeart/2005/8/layout/orgChart1"/>
    <dgm:cxn modelId="{D313993B-E572-402E-BA0D-8D75DC5A5414}" type="presParOf" srcId="{082AC7FE-90F3-42D5-BA7D-09C143BD3A92}" destId="{D6B01228-BE34-4D3D-BB29-3F6B241932E3}" srcOrd="0" destOrd="0" presId="urn:microsoft.com/office/officeart/2005/8/layout/orgChart1"/>
    <dgm:cxn modelId="{74536EB6-A44B-4A4F-AE58-A5E2887AFE7F}" type="presParOf" srcId="{082AC7FE-90F3-42D5-BA7D-09C143BD3A92}" destId="{06228078-9C54-488B-83C1-BF5A8B4B22A8}" srcOrd="1" destOrd="0" presId="urn:microsoft.com/office/officeart/2005/8/layout/orgChart1"/>
    <dgm:cxn modelId="{5D6262AE-5357-4043-B408-EA0B2ED9C4FC}" type="presParOf" srcId="{886F520A-0341-48B8-88B6-E6026A7D7B0E}" destId="{BF0B0619-9096-47A7-A2C5-DBFE86EB8A57}" srcOrd="1" destOrd="0" presId="urn:microsoft.com/office/officeart/2005/8/layout/orgChart1"/>
    <dgm:cxn modelId="{B135B99D-590E-41F0-BFDA-10C5A119131B}" type="presParOf" srcId="{BF0B0619-9096-47A7-A2C5-DBFE86EB8A57}" destId="{A3DEA90F-C523-42C4-BB42-220AC1CC2E36}" srcOrd="0" destOrd="0" presId="urn:microsoft.com/office/officeart/2005/8/layout/orgChart1"/>
    <dgm:cxn modelId="{268462E9-A5DB-4B13-AF93-05111AA0060F}" type="presParOf" srcId="{BF0B0619-9096-47A7-A2C5-DBFE86EB8A57}" destId="{8388EA7D-E02C-4361-BCD2-8E9592B6FD04}" srcOrd="1" destOrd="0" presId="urn:microsoft.com/office/officeart/2005/8/layout/orgChart1"/>
    <dgm:cxn modelId="{4635E846-9F62-4C99-87F1-D876052E6B7F}" type="presParOf" srcId="{8388EA7D-E02C-4361-BCD2-8E9592B6FD04}" destId="{FAE32C4C-F925-4DD0-BBC7-F6B1EC434A04}" srcOrd="0" destOrd="0" presId="urn:microsoft.com/office/officeart/2005/8/layout/orgChart1"/>
    <dgm:cxn modelId="{BCB8C408-BB81-40A6-B9EF-24E266D8A9D2}" type="presParOf" srcId="{FAE32C4C-F925-4DD0-BBC7-F6B1EC434A04}" destId="{5B0EB31B-1030-4683-BE1D-BFC9C335E3B8}" srcOrd="0" destOrd="0" presId="urn:microsoft.com/office/officeart/2005/8/layout/orgChart1"/>
    <dgm:cxn modelId="{A3F0C34B-08ED-4065-8471-9D427C4A1F68}" type="presParOf" srcId="{FAE32C4C-F925-4DD0-BBC7-F6B1EC434A04}" destId="{6FF10E8C-CBE6-46EB-AA66-A9E18234BDD8}" srcOrd="1" destOrd="0" presId="urn:microsoft.com/office/officeart/2005/8/layout/orgChart1"/>
    <dgm:cxn modelId="{D2C96E74-0863-4F2F-9247-3759315C97F0}" type="presParOf" srcId="{8388EA7D-E02C-4361-BCD2-8E9592B6FD04}" destId="{F41CB987-DBE3-4894-BBBB-260E7D4935DC}" srcOrd="1" destOrd="0" presId="urn:microsoft.com/office/officeart/2005/8/layout/orgChart1"/>
    <dgm:cxn modelId="{E8C64834-746B-4B3D-9D63-1EF1B644A76A}" type="presParOf" srcId="{8388EA7D-E02C-4361-BCD2-8E9592B6FD04}" destId="{0A23B8A8-69C8-4D69-BFD1-966B4D02D9C0}" srcOrd="2" destOrd="0" presId="urn:microsoft.com/office/officeart/2005/8/layout/orgChart1"/>
    <dgm:cxn modelId="{930774A1-8852-4937-BABE-2E7ACA5A9D9E}" type="presParOf" srcId="{BF0B0619-9096-47A7-A2C5-DBFE86EB8A57}" destId="{B1426227-BACA-4662-8481-F6478AD47732}" srcOrd="2" destOrd="0" presId="urn:microsoft.com/office/officeart/2005/8/layout/orgChart1"/>
    <dgm:cxn modelId="{626EA49C-0A91-4377-BAAA-41A9CC67B25D}" type="presParOf" srcId="{BF0B0619-9096-47A7-A2C5-DBFE86EB8A57}" destId="{F17D2510-DDB0-4735-96A4-3A5FA26E05F7}" srcOrd="3" destOrd="0" presId="urn:microsoft.com/office/officeart/2005/8/layout/orgChart1"/>
    <dgm:cxn modelId="{7FEE8CAE-2B29-4C3D-B251-62F5BC77C0A0}" type="presParOf" srcId="{F17D2510-DDB0-4735-96A4-3A5FA26E05F7}" destId="{7E449257-2C5C-4716-B988-AE09E2DE9720}" srcOrd="0" destOrd="0" presId="urn:microsoft.com/office/officeart/2005/8/layout/orgChart1"/>
    <dgm:cxn modelId="{73CB6050-7610-43F5-B821-9A963520E966}" type="presParOf" srcId="{7E449257-2C5C-4716-B988-AE09E2DE9720}" destId="{B5C99C46-7C9B-4473-B836-E62162F6E463}" srcOrd="0" destOrd="0" presId="urn:microsoft.com/office/officeart/2005/8/layout/orgChart1"/>
    <dgm:cxn modelId="{152E597B-E51D-4504-BFD8-A0A02720E138}" type="presParOf" srcId="{7E449257-2C5C-4716-B988-AE09E2DE9720}" destId="{E2B2789C-6724-4825-A07F-AD7441541484}" srcOrd="1" destOrd="0" presId="urn:microsoft.com/office/officeart/2005/8/layout/orgChart1"/>
    <dgm:cxn modelId="{0EE1CA3F-2C8E-49F6-BC85-FB25A8FA3ED8}" type="presParOf" srcId="{F17D2510-DDB0-4735-96A4-3A5FA26E05F7}" destId="{C9C1FF71-8819-480C-9FFA-A2BC0630ECCE}" srcOrd="1" destOrd="0" presId="urn:microsoft.com/office/officeart/2005/8/layout/orgChart1"/>
    <dgm:cxn modelId="{C2479540-EDA7-4705-8BE8-423157B08DAD}" type="presParOf" srcId="{F17D2510-DDB0-4735-96A4-3A5FA26E05F7}" destId="{C9E383BC-0A62-4F05-B9C1-76AEC52926D6}" srcOrd="2" destOrd="0" presId="urn:microsoft.com/office/officeart/2005/8/layout/orgChart1"/>
    <dgm:cxn modelId="{C0BFF51D-ED17-4DA5-B648-0A988AD84B7A}" type="presParOf" srcId="{886F520A-0341-48B8-88B6-E6026A7D7B0E}" destId="{22A6DD8D-0435-4FEE-9B34-290683DD7A01}" srcOrd="2" destOrd="0" presId="urn:microsoft.com/office/officeart/2005/8/layout/orgChart1"/>
    <dgm:cxn modelId="{C01A3093-5C67-4B25-AF71-F09399CCEF33}" type="presParOf" srcId="{3F636699-2556-44D1-8375-391641787296}" destId="{2211E7D4-CB57-4403-862E-0E51BC364A4F}" srcOrd="2" destOrd="0" presId="urn:microsoft.com/office/officeart/2005/8/layout/orgChart1"/>
    <dgm:cxn modelId="{D892AFE9-3D3A-4950-AEF1-AF624AD62BD8}" type="presParOf" srcId="{B8976766-8078-4DC3-8F1E-5373C62150D3}" destId="{7004A4F4-6100-4C1C-884E-3E0BDAE417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E751F-8860-4C76-96DA-1FB8289AB6F0}">
      <dsp:nvSpPr>
        <dsp:cNvPr id="0" name=""/>
        <dsp:cNvSpPr/>
      </dsp:nvSpPr>
      <dsp:spPr>
        <a:xfrm>
          <a:off x="3348995" y="2907146"/>
          <a:ext cx="2097159" cy="1778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College Admission Factors</a:t>
          </a:r>
          <a:endParaRPr lang="en-US" sz="2400" b="1" kern="1200" dirty="0"/>
        </a:p>
      </dsp:txBody>
      <dsp:txXfrm>
        <a:off x="3656117" y="3167529"/>
        <a:ext cx="1482915" cy="1257240"/>
      </dsp:txXfrm>
    </dsp:sp>
    <dsp:sp modelId="{8FA7E668-F5EB-44B5-B533-9E5B35EDE2D9}">
      <dsp:nvSpPr>
        <dsp:cNvPr id="0" name=""/>
        <dsp:cNvSpPr/>
      </dsp:nvSpPr>
      <dsp:spPr>
        <a:xfrm rot="13210237">
          <a:off x="2438714" y="2476527"/>
          <a:ext cx="1070005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586541" y="2642309"/>
        <a:ext cx="902413" cy="335185"/>
      </dsp:txXfrm>
    </dsp:sp>
    <dsp:sp modelId="{388DF8EC-ECC5-4EFE-AF97-3B4A891D649F}">
      <dsp:nvSpPr>
        <dsp:cNvPr id="0" name=""/>
        <dsp:cNvSpPr/>
      </dsp:nvSpPr>
      <dsp:spPr>
        <a:xfrm>
          <a:off x="0" y="290147"/>
          <a:ext cx="3143031" cy="2659145"/>
        </a:xfrm>
        <a:prstGeom prst="irregularSeal2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GPA</a:t>
          </a:r>
          <a:endParaRPr lang="en-US" sz="2200" b="1" kern="1200" dirty="0"/>
        </a:p>
      </dsp:txBody>
      <dsp:txXfrm>
        <a:off x="781683" y="1075826"/>
        <a:ext cx="1348594" cy="1176056"/>
      </dsp:txXfrm>
    </dsp:sp>
    <dsp:sp modelId="{25287407-5A45-4D15-B62F-421348968109}">
      <dsp:nvSpPr>
        <dsp:cNvPr id="0" name=""/>
        <dsp:cNvSpPr/>
      </dsp:nvSpPr>
      <dsp:spPr>
        <a:xfrm rot="19281994">
          <a:off x="5250913" y="2669959"/>
          <a:ext cx="936891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269251" y="2834004"/>
        <a:ext cx="769299" cy="335185"/>
      </dsp:txXfrm>
    </dsp:sp>
    <dsp:sp modelId="{DB32C43F-98D2-43A0-B53D-A68DCC95568D}">
      <dsp:nvSpPr>
        <dsp:cNvPr id="0" name=""/>
        <dsp:cNvSpPr/>
      </dsp:nvSpPr>
      <dsp:spPr>
        <a:xfrm>
          <a:off x="5712843" y="-22505"/>
          <a:ext cx="3156071" cy="3489883"/>
        </a:xfrm>
        <a:prstGeom prst="irregularSeal1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Rigor of HS Courses</a:t>
          </a:r>
          <a:endParaRPr lang="en-US" sz="2200" b="1" kern="1200" dirty="0"/>
        </a:p>
      </dsp:txBody>
      <dsp:txXfrm>
        <a:off x="6388914" y="998609"/>
        <a:ext cx="1764332" cy="1230668"/>
      </dsp:txXfrm>
    </dsp:sp>
    <dsp:sp modelId="{D735C7CD-D3C3-4CAC-9B52-2FF3737C7EE5}">
      <dsp:nvSpPr>
        <dsp:cNvPr id="0" name=""/>
        <dsp:cNvSpPr/>
      </dsp:nvSpPr>
      <dsp:spPr>
        <a:xfrm rot="8604676">
          <a:off x="2420596" y="4344644"/>
          <a:ext cx="1079639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571675" y="4406424"/>
        <a:ext cx="912047" cy="335185"/>
      </dsp:txXfrm>
    </dsp:sp>
    <dsp:sp modelId="{78623528-E8CD-4DF5-93BA-3EFB66EA2172}">
      <dsp:nvSpPr>
        <dsp:cNvPr id="0" name=""/>
        <dsp:cNvSpPr/>
      </dsp:nvSpPr>
      <dsp:spPr>
        <a:xfrm>
          <a:off x="0" y="4126282"/>
          <a:ext cx="2743245" cy="2731717"/>
        </a:xfrm>
        <a:prstGeom prst="irregularSeal1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Courses in progress Senior Year</a:t>
          </a:r>
          <a:endParaRPr lang="en-US" sz="2200" b="1" kern="1200" dirty="0"/>
        </a:p>
      </dsp:txBody>
      <dsp:txXfrm>
        <a:off x="587639" y="4925562"/>
        <a:ext cx="1533550" cy="963310"/>
      </dsp:txXfrm>
    </dsp:sp>
    <dsp:sp modelId="{CC28C9DB-ECD8-4DCB-92AC-7DDB82F73EB0}">
      <dsp:nvSpPr>
        <dsp:cNvPr id="0" name=""/>
        <dsp:cNvSpPr/>
      </dsp:nvSpPr>
      <dsp:spPr>
        <a:xfrm rot="2257107">
          <a:off x="5235268" y="4394906"/>
          <a:ext cx="1097142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252690" y="4455485"/>
        <a:ext cx="929550" cy="335185"/>
      </dsp:txXfrm>
    </dsp:sp>
    <dsp:sp modelId="{3AD1B14B-127E-4254-95C8-6ED6E090B500}">
      <dsp:nvSpPr>
        <dsp:cNvPr id="0" name=""/>
        <dsp:cNvSpPr/>
      </dsp:nvSpPr>
      <dsp:spPr>
        <a:xfrm>
          <a:off x="6212438" y="4202544"/>
          <a:ext cx="2904148" cy="2602279"/>
        </a:xfrm>
        <a:prstGeom prst="irregularSeal2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SAT/ACT scores</a:t>
          </a:r>
          <a:endParaRPr lang="en-US" sz="2200" b="1" kern="1200" dirty="0"/>
        </a:p>
      </dsp:txBody>
      <dsp:txXfrm>
        <a:off x="6934710" y="4971421"/>
        <a:ext cx="1246095" cy="1150906"/>
      </dsp:txXfrm>
    </dsp:sp>
    <dsp:sp modelId="{73FCEF29-4564-4FE1-9683-5895C35C4624}">
      <dsp:nvSpPr>
        <dsp:cNvPr id="0" name=""/>
        <dsp:cNvSpPr/>
      </dsp:nvSpPr>
      <dsp:spPr>
        <a:xfrm rot="17262818">
          <a:off x="4563713" y="2234076"/>
          <a:ext cx="487152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4614553" y="2415413"/>
        <a:ext cx="341006" cy="335185"/>
      </dsp:txXfrm>
    </dsp:sp>
    <dsp:sp modelId="{C4F9B893-44A1-4F12-B1D1-982F9DCA4CFD}">
      <dsp:nvSpPr>
        <dsp:cNvPr id="0" name=""/>
        <dsp:cNvSpPr/>
      </dsp:nvSpPr>
      <dsp:spPr>
        <a:xfrm>
          <a:off x="4612241" y="1230758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Class Rank</a:t>
          </a:r>
          <a:endParaRPr lang="en-US" sz="1200" b="0" kern="1200" dirty="0"/>
        </a:p>
      </dsp:txBody>
      <dsp:txXfrm>
        <a:off x="4749679" y="1354998"/>
        <a:ext cx="663607" cy="599883"/>
      </dsp:txXfrm>
    </dsp:sp>
    <dsp:sp modelId="{088DB670-9D53-4CE9-949C-D12DE058D70D}">
      <dsp:nvSpPr>
        <dsp:cNvPr id="0" name=""/>
        <dsp:cNvSpPr/>
      </dsp:nvSpPr>
      <dsp:spPr>
        <a:xfrm rot="3961546">
          <a:off x="4694011" y="4828009"/>
          <a:ext cx="573264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4743759" y="4863170"/>
        <a:ext cx="405672" cy="335185"/>
      </dsp:txXfrm>
    </dsp:sp>
    <dsp:sp modelId="{266AEE59-5D3A-4F0C-A518-6DEE27DA041A}">
      <dsp:nvSpPr>
        <dsp:cNvPr id="0" name=""/>
        <dsp:cNvSpPr/>
      </dsp:nvSpPr>
      <dsp:spPr>
        <a:xfrm>
          <a:off x="4912759" y="5585704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Teacher &amp; Counselor Rec.</a:t>
          </a:r>
          <a:endParaRPr lang="en-US" sz="1200" b="0" kern="1200" dirty="0"/>
        </a:p>
      </dsp:txBody>
      <dsp:txXfrm>
        <a:off x="5050197" y="5709944"/>
        <a:ext cx="663607" cy="599883"/>
      </dsp:txXfrm>
    </dsp:sp>
    <dsp:sp modelId="{046AC1C6-30D0-4957-AFF6-8EBF8783226E}">
      <dsp:nvSpPr>
        <dsp:cNvPr id="0" name=""/>
        <dsp:cNvSpPr/>
      </dsp:nvSpPr>
      <dsp:spPr>
        <a:xfrm rot="6199426">
          <a:off x="3807064" y="4869550"/>
          <a:ext cx="540296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3906785" y="4902415"/>
        <a:ext cx="378207" cy="335185"/>
      </dsp:txXfrm>
    </dsp:sp>
    <dsp:sp modelId="{691DBBD5-1D18-48BC-9122-58D1F7698AEE}">
      <dsp:nvSpPr>
        <dsp:cNvPr id="0" name=""/>
        <dsp:cNvSpPr/>
      </dsp:nvSpPr>
      <dsp:spPr>
        <a:xfrm>
          <a:off x="3388749" y="5650346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Essays</a:t>
          </a:r>
          <a:endParaRPr lang="en-US" sz="1200" b="0" kern="1200" dirty="0"/>
        </a:p>
      </dsp:txBody>
      <dsp:txXfrm>
        <a:off x="3526187" y="5774586"/>
        <a:ext cx="663607" cy="599883"/>
      </dsp:txXfrm>
    </dsp:sp>
    <dsp:sp modelId="{7E3955B4-A152-48A8-AD8E-42C03DD059B6}">
      <dsp:nvSpPr>
        <dsp:cNvPr id="0" name=""/>
        <dsp:cNvSpPr/>
      </dsp:nvSpPr>
      <dsp:spPr>
        <a:xfrm rot="114657">
          <a:off x="5563804" y="3560506"/>
          <a:ext cx="285733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563828" y="3670805"/>
        <a:ext cx="200013" cy="335185"/>
      </dsp:txXfrm>
    </dsp:sp>
    <dsp:sp modelId="{EECF3EAB-B3F1-47E8-B29B-69BA445024C7}">
      <dsp:nvSpPr>
        <dsp:cNvPr id="0" name=""/>
        <dsp:cNvSpPr/>
      </dsp:nvSpPr>
      <dsp:spPr>
        <a:xfrm>
          <a:off x="5983844" y="3440549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/>
            <a:t>Activities and Accomplishments</a:t>
          </a:r>
          <a:endParaRPr lang="en-US" sz="700" b="0" kern="1200" dirty="0"/>
        </a:p>
      </dsp:txBody>
      <dsp:txXfrm>
        <a:off x="6121282" y="3564789"/>
        <a:ext cx="663607" cy="599883"/>
      </dsp:txXfrm>
    </dsp:sp>
    <dsp:sp modelId="{5FC9CFF5-4DBC-415C-8A43-9A5DCDB204AF}">
      <dsp:nvSpPr>
        <dsp:cNvPr id="0" name=""/>
        <dsp:cNvSpPr/>
      </dsp:nvSpPr>
      <dsp:spPr>
        <a:xfrm rot="11039605">
          <a:off x="2767558" y="3417486"/>
          <a:ext cx="414031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891616" y="3533539"/>
        <a:ext cx="289822" cy="335185"/>
      </dsp:txXfrm>
    </dsp:sp>
    <dsp:sp modelId="{D3F4D2CA-7EED-4785-8E5A-3A27C64EEEE4}">
      <dsp:nvSpPr>
        <dsp:cNvPr id="0" name=""/>
        <dsp:cNvSpPr/>
      </dsp:nvSpPr>
      <dsp:spPr>
        <a:xfrm>
          <a:off x="1636146" y="3211946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Interview</a:t>
          </a:r>
          <a:endParaRPr lang="en-US" sz="1200" b="0" kern="1200" dirty="0"/>
        </a:p>
      </dsp:txBody>
      <dsp:txXfrm>
        <a:off x="1773584" y="3336186"/>
        <a:ext cx="663607" cy="599883"/>
      </dsp:txXfrm>
    </dsp:sp>
    <dsp:sp modelId="{0C89AF52-54B6-4B9F-908F-C29B47AA5B36}">
      <dsp:nvSpPr>
        <dsp:cNvPr id="0" name=""/>
        <dsp:cNvSpPr/>
      </dsp:nvSpPr>
      <dsp:spPr>
        <a:xfrm rot="14988194">
          <a:off x="3705065" y="2267841"/>
          <a:ext cx="466103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3799118" y="2445186"/>
        <a:ext cx="326272" cy="335185"/>
      </dsp:txXfrm>
    </dsp:sp>
    <dsp:sp modelId="{D9AC5F2C-7658-473A-AA45-DF7BACBDA4B6}">
      <dsp:nvSpPr>
        <dsp:cNvPr id="0" name=""/>
        <dsp:cNvSpPr/>
      </dsp:nvSpPr>
      <dsp:spPr>
        <a:xfrm>
          <a:off x="3164440" y="1295406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/>
            <a:t>Students Demonstrated Interest</a:t>
          </a:r>
          <a:endParaRPr lang="en-US" sz="800" b="0" kern="1200" dirty="0"/>
        </a:p>
      </dsp:txBody>
      <dsp:txXfrm>
        <a:off x="3301878" y="1419646"/>
        <a:ext cx="663607" cy="599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E751F-8860-4C76-96DA-1FB8289AB6F0}">
      <dsp:nvSpPr>
        <dsp:cNvPr id="0" name=""/>
        <dsp:cNvSpPr/>
      </dsp:nvSpPr>
      <dsp:spPr>
        <a:xfrm>
          <a:off x="3348995" y="2907146"/>
          <a:ext cx="2097159" cy="1778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College Admission Factors</a:t>
          </a:r>
          <a:endParaRPr lang="en-US" sz="2400" b="1" kern="1200" dirty="0"/>
        </a:p>
      </dsp:txBody>
      <dsp:txXfrm>
        <a:off x="3656117" y="3167529"/>
        <a:ext cx="1482915" cy="1257240"/>
      </dsp:txXfrm>
    </dsp:sp>
    <dsp:sp modelId="{8FA7E668-F5EB-44B5-B533-9E5B35EDE2D9}">
      <dsp:nvSpPr>
        <dsp:cNvPr id="0" name=""/>
        <dsp:cNvSpPr/>
      </dsp:nvSpPr>
      <dsp:spPr>
        <a:xfrm rot="13210237">
          <a:off x="2438714" y="2476527"/>
          <a:ext cx="1070005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586541" y="2642309"/>
        <a:ext cx="902413" cy="335185"/>
      </dsp:txXfrm>
    </dsp:sp>
    <dsp:sp modelId="{388DF8EC-ECC5-4EFE-AF97-3B4A891D649F}">
      <dsp:nvSpPr>
        <dsp:cNvPr id="0" name=""/>
        <dsp:cNvSpPr/>
      </dsp:nvSpPr>
      <dsp:spPr>
        <a:xfrm>
          <a:off x="0" y="290147"/>
          <a:ext cx="3143031" cy="2659145"/>
        </a:xfrm>
        <a:prstGeom prst="irregularSeal2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</a:rPr>
            <a:t>GPA</a:t>
          </a:r>
          <a:endParaRPr lang="en-US" sz="2200" b="1" kern="1200" dirty="0">
            <a:solidFill>
              <a:schemeClr val="bg1"/>
            </a:solidFill>
          </a:endParaRPr>
        </a:p>
      </dsp:txBody>
      <dsp:txXfrm>
        <a:off x="781683" y="1075826"/>
        <a:ext cx="1348594" cy="1176056"/>
      </dsp:txXfrm>
    </dsp:sp>
    <dsp:sp modelId="{25287407-5A45-4D15-B62F-421348968109}">
      <dsp:nvSpPr>
        <dsp:cNvPr id="0" name=""/>
        <dsp:cNvSpPr/>
      </dsp:nvSpPr>
      <dsp:spPr>
        <a:xfrm rot="19281994">
          <a:off x="5250913" y="2669959"/>
          <a:ext cx="936891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269251" y="2834004"/>
        <a:ext cx="769299" cy="335185"/>
      </dsp:txXfrm>
    </dsp:sp>
    <dsp:sp modelId="{DB32C43F-98D2-43A0-B53D-A68DCC95568D}">
      <dsp:nvSpPr>
        <dsp:cNvPr id="0" name=""/>
        <dsp:cNvSpPr/>
      </dsp:nvSpPr>
      <dsp:spPr>
        <a:xfrm>
          <a:off x="5712843" y="-22505"/>
          <a:ext cx="3156071" cy="3489883"/>
        </a:xfrm>
        <a:prstGeom prst="irregularSeal1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</a:rPr>
            <a:t>Rigor of HS Courses</a:t>
          </a:r>
          <a:endParaRPr lang="en-US" sz="2200" b="1" kern="1200" dirty="0">
            <a:solidFill>
              <a:schemeClr val="bg1"/>
            </a:solidFill>
          </a:endParaRPr>
        </a:p>
      </dsp:txBody>
      <dsp:txXfrm>
        <a:off x="6388914" y="998609"/>
        <a:ext cx="1764332" cy="1230668"/>
      </dsp:txXfrm>
    </dsp:sp>
    <dsp:sp modelId="{D735C7CD-D3C3-4CAC-9B52-2FF3737C7EE5}">
      <dsp:nvSpPr>
        <dsp:cNvPr id="0" name=""/>
        <dsp:cNvSpPr/>
      </dsp:nvSpPr>
      <dsp:spPr>
        <a:xfrm rot="8604676">
          <a:off x="2420596" y="4344644"/>
          <a:ext cx="1079639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571675" y="4406424"/>
        <a:ext cx="912047" cy="335185"/>
      </dsp:txXfrm>
    </dsp:sp>
    <dsp:sp modelId="{78623528-E8CD-4DF5-93BA-3EFB66EA2172}">
      <dsp:nvSpPr>
        <dsp:cNvPr id="0" name=""/>
        <dsp:cNvSpPr/>
      </dsp:nvSpPr>
      <dsp:spPr>
        <a:xfrm>
          <a:off x="0" y="4126282"/>
          <a:ext cx="2743245" cy="2731717"/>
        </a:xfrm>
        <a:prstGeom prst="irregularSeal1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</a:rPr>
            <a:t>Courses in progress Senior Year</a:t>
          </a:r>
          <a:endParaRPr lang="en-US" sz="2200" b="1" kern="1200" dirty="0">
            <a:solidFill>
              <a:schemeClr val="bg1"/>
            </a:solidFill>
          </a:endParaRPr>
        </a:p>
      </dsp:txBody>
      <dsp:txXfrm>
        <a:off x="587639" y="4925562"/>
        <a:ext cx="1533550" cy="963310"/>
      </dsp:txXfrm>
    </dsp:sp>
    <dsp:sp modelId="{CC28C9DB-ECD8-4DCB-92AC-7DDB82F73EB0}">
      <dsp:nvSpPr>
        <dsp:cNvPr id="0" name=""/>
        <dsp:cNvSpPr/>
      </dsp:nvSpPr>
      <dsp:spPr>
        <a:xfrm rot="2257107">
          <a:off x="5235268" y="4394906"/>
          <a:ext cx="1097142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252690" y="4455485"/>
        <a:ext cx="929550" cy="335185"/>
      </dsp:txXfrm>
    </dsp:sp>
    <dsp:sp modelId="{3AD1B14B-127E-4254-95C8-6ED6E090B500}">
      <dsp:nvSpPr>
        <dsp:cNvPr id="0" name=""/>
        <dsp:cNvSpPr/>
      </dsp:nvSpPr>
      <dsp:spPr>
        <a:xfrm>
          <a:off x="6212438" y="4202544"/>
          <a:ext cx="2904148" cy="2602279"/>
        </a:xfrm>
        <a:prstGeom prst="irregularSeal2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</a:rPr>
            <a:t>SAT/ACT scores</a:t>
          </a:r>
          <a:endParaRPr lang="en-US" sz="2200" b="1" kern="1200" dirty="0">
            <a:solidFill>
              <a:schemeClr val="bg1"/>
            </a:solidFill>
          </a:endParaRPr>
        </a:p>
      </dsp:txBody>
      <dsp:txXfrm>
        <a:off x="6934710" y="4971421"/>
        <a:ext cx="1246095" cy="1150906"/>
      </dsp:txXfrm>
    </dsp:sp>
    <dsp:sp modelId="{73FCEF29-4564-4FE1-9683-5895C35C4624}">
      <dsp:nvSpPr>
        <dsp:cNvPr id="0" name=""/>
        <dsp:cNvSpPr/>
      </dsp:nvSpPr>
      <dsp:spPr>
        <a:xfrm rot="17262818">
          <a:off x="4563713" y="2234076"/>
          <a:ext cx="487152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4614553" y="2415413"/>
        <a:ext cx="341006" cy="335185"/>
      </dsp:txXfrm>
    </dsp:sp>
    <dsp:sp modelId="{C4F9B893-44A1-4F12-B1D1-982F9DCA4CFD}">
      <dsp:nvSpPr>
        <dsp:cNvPr id="0" name=""/>
        <dsp:cNvSpPr/>
      </dsp:nvSpPr>
      <dsp:spPr>
        <a:xfrm>
          <a:off x="4612241" y="1230758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bg1"/>
              </a:solidFill>
            </a:rPr>
            <a:t>Class Rank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4749679" y="1354998"/>
        <a:ext cx="663607" cy="599883"/>
      </dsp:txXfrm>
    </dsp:sp>
    <dsp:sp modelId="{088DB670-9D53-4CE9-949C-D12DE058D70D}">
      <dsp:nvSpPr>
        <dsp:cNvPr id="0" name=""/>
        <dsp:cNvSpPr/>
      </dsp:nvSpPr>
      <dsp:spPr>
        <a:xfrm rot="3961546">
          <a:off x="4694011" y="4828009"/>
          <a:ext cx="573264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4743759" y="4863170"/>
        <a:ext cx="405672" cy="335185"/>
      </dsp:txXfrm>
    </dsp:sp>
    <dsp:sp modelId="{266AEE59-5D3A-4F0C-A518-6DEE27DA041A}">
      <dsp:nvSpPr>
        <dsp:cNvPr id="0" name=""/>
        <dsp:cNvSpPr/>
      </dsp:nvSpPr>
      <dsp:spPr>
        <a:xfrm>
          <a:off x="4912759" y="5585704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bg1"/>
              </a:solidFill>
            </a:rPr>
            <a:t>Teacher &amp; Counselor Rec.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5050197" y="5709944"/>
        <a:ext cx="663607" cy="599883"/>
      </dsp:txXfrm>
    </dsp:sp>
    <dsp:sp modelId="{046AC1C6-30D0-4957-AFF6-8EBF8783226E}">
      <dsp:nvSpPr>
        <dsp:cNvPr id="0" name=""/>
        <dsp:cNvSpPr/>
      </dsp:nvSpPr>
      <dsp:spPr>
        <a:xfrm rot="6199426">
          <a:off x="3807064" y="4869550"/>
          <a:ext cx="540296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3906785" y="4902415"/>
        <a:ext cx="378207" cy="335185"/>
      </dsp:txXfrm>
    </dsp:sp>
    <dsp:sp modelId="{691DBBD5-1D18-48BC-9122-58D1F7698AEE}">
      <dsp:nvSpPr>
        <dsp:cNvPr id="0" name=""/>
        <dsp:cNvSpPr/>
      </dsp:nvSpPr>
      <dsp:spPr>
        <a:xfrm>
          <a:off x="3388749" y="5650346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bg1"/>
              </a:solidFill>
            </a:rPr>
            <a:t>Essays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3526187" y="5774586"/>
        <a:ext cx="663607" cy="599883"/>
      </dsp:txXfrm>
    </dsp:sp>
    <dsp:sp modelId="{7E3955B4-A152-48A8-AD8E-42C03DD059B6}">
      <dsp:nvSpPr>
        <dsp:cNvPr id="0" name=""/>
        <dsp:cNvSpPr/>
      </dsp:nvSpPr>
      <dsp:spPr>
        <a:xfrm rot="114657">
          <a:off x="5563804" y="3560506"/>
          <a:ext cx="285733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563828" y="3670805"/>
        <a:ext cx="200013" cy="335185"/>
      </dsp:txXfrm>
    </dsp:sp>
    <dsp:sp modelId="{EECF3EAB-B3F1-47E8-B29B-69BA445024C7}">
      <dsp:nvSpPr>
        <dsp:cNvPr id="0" name=""/>
        <dsp:cNvSpPr/>
      </dsp:nvSpPr>
      <dsp:spPr>
        <a:xfrm>
          <a:off x="5983844" y="3440549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0" kern="1200" dirty="0" smtClean="0">
              <a:solidFill>
                <a:schemeClr val="bg1"/>
              </a:solidFill>
            </a:rPr>
            <a:t>Activities and Accomplishments</a:t>
          </a:r>
          <a:endParaRPr lang="en-US" sz="700" b="0" kern="1200" dirty="0">
            <a:solidFill>
              <a:schemeClr val="bg1"/>
            </a:solidFill>
          </a:endParaRPr>
        </a:p>
      </dsp:txBody>
      <dsp:txXfrm>
        <a:off x="6121282" y="3564789"/>
        <a:ext cx="663607" cy="599883"/>
      </dsp:txXfrm>
    </dsp:sp>
    <dsp:sp modelId="{5FC9CFF5-4DBC-415C-8A43-9A5DCDB204AF}">
      <dsp:nvSpPr>
        <dsp:cNvPr id="0" name=""/>
        <dsp:cNvSpPr/>
      </dsp:nvSpPr>
      <dsp:spPr>
        <a:xfrm rot="11039605">
          <a:off x="2767558" y="3417486"/>
          <a:ext cx="414031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891616" y="3533539"/>
        <a:ext cx="289822" cy="335185"/>
      </dsp:txXfrm>
    </dsp:sp>
    <dsp:sp modelId="{D3F4D2CA-7EED-4785-8E5A-3A27C64EEEE4}">
      <dsp:nvSpPr>
        <dsp:cNvPr id="0" name=""/>
        <dsp:cNvSpPr/>
      </dsp:nvSpPr>
      <dsp:spPr>
        <a:xfrm>
          <a:off x="1636146" y="3211946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bg1"/>
              </a:solidFill>
            </a:rPr>
            <a:t>Interview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1773584" y="3336186"/>
        <a:ext cx="663607" cy="599883"/>
      </dsp:txXfrm>
    </dsp:sp>
    <dsp:sp modelId="{0C89AF52-54B6-4B9F-908F-C29B47AA5B36}">
      <dsp:nvSpPr>
        <dsp:cNvPr id="0" name=""/>
        <dsp:cNvSpPr/>
      </dsp:nvSpPr>
      <dsp:spPr>
        <a:xfrm rot="14988194">
          <a:off x="3705065" y="2267841"/>
          <a:ext cx="466103" cy="55864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bg1">
              <a:lumMod val="65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3799118" y="2445186"/>
        <a:ext cx="326272" cy="335185"/>
      </dsp:txXfrm>
    </dsp:sp>
    <dsp:sp modelId="{D9AC5F2C-7658-473A-AA45-DF7BACBDA4B6}">
      <dsp:nvSpPr>
        <dsp:cNvPr id="0" name=""/>
        <dsp:cNvSpPr/>
      </dsp:nvSpPr>
      <dsp:spPr>
        <a:xfrm>
          <a:off x="3164440" y="1295406"/>
          <a:ext cx="938483" cy="848363"/>
        </a:xfrm>
        <a:prstGeom prst="flowChartConnecto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6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bg1"/>
              </a:solidFill>
            </a:rPr>
            <a:t>Students Demonstrated Interest</a:t>
          </a:r>
          <a:endParaRPr lang="en-US" sz="800" b="0" kern="1200" dirty="0">
            <a:solidFill>
              <a:schemeClr val="bg1"/>
            </a:solidFill>
          </a:endParaRPr>
        </a:p>
      </dsp:txBody>
      <dsp:txXfrm>
        <a:off x="3301878" y="1419646"/>
        <a:ext cx="663607" cy="599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26227-BACA-4662-8481-F6478AD47732}">
      <dsp:nvSpPr>
        <dsp:cNvPr id="0" name=""/>
        <dsp:cNvSpPr/>
      </dsp:nvSpPr>
      <dsp:spPr>
        <a:xfrm>
          <a:off x="7508356" y="2791479"/>
          <a:ext cx="183039" cy="1427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707"/>
              </a:lnTo>
              <a:lnTo>
                <a:pt x="183039" y="14277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EA90F-C523-42C4-BB42-220AC1CC2E36}">
      <dsp:nvSpPr>
        <dsp:cNvPr id="0" name=""/>
        <dsp:cNvSpPr/>
      </dsp:nvSpPr>
      <dsp:spPr>
        <a:xfrm>
          <a:off x="7508356" y="2791479"/>
          <a:ext cx="183039" cy="5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320"/>
              </a:lnTo>
              <a:lnTo>
                <a:pt x="183039" y="5613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219D7-B474-4250-B4B4-66FD34E0101E}">
      <dsp:nvSpPr>
        <dsp:cNvPr id="0" name=""/>
        <dsp:cNvSpPr/>
      </dsp:nvSpPr>
      <dsp:spPr>
        <a:xfrm>
          <a:off x="7258202" y="1925092"/>
          <a:ext cx="738258" cy="256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127"/>
              </a:lnTo>
              <a:lnTo>
                <a:pt x="738258" y="128127"/>
              </a:lnTo>
              <a:lnTo>
                <a:pt x="738258" y="2562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91732-02D8-422E-BECA-E0C891D60C7F}">
      <dsp:nvSpPr>
        <dsp:cNvPr id="0" name=""/>
        <dsp:cNvSpPr/>
      </dsp:nvSpPr>
      <dsp:spPr>
        <a:xfrm>
          <a:off x="6031838" y="2791479"/>
          <a:ext cx="183039" cy="229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093"/>
              </a:lnTo>
              <a:lnTo>
                <a:pt x="183039" y="229409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0F3CA-9758-4DA2-A7EB-52D91389D8DB}">
      <dsp:nvSpPr>
        <dsp:cNvPr id="0" name=""/>
        <dsp:cNvSpPr/>
      </dsp:nvSpPr>
      <dsp:spPr>
        <a:xfrm>
          <a:off x="6031838" y="2791479"/>
          <a:ext cx="183039" cy="1427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707"/>
              </a:lnTo>
              <a:lnTo>
                <a:pt x="183039" y="14277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E083-3A26-47BA-9104-44FE19FF1749}">
      <dsp:nvSpPr>
        <dsp:cNvPr id="0" name=""/>
        <dsp:cNvSpPr/>
      </dsp:nvSpPr>
      <dsp:spPr>
        <a:xfrm>
          <a:off x="6031838" y="2791479"/>
          <a:ext cx="183039" cy="5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320"/>
              </a:lnTo>
              <a:lnTo>
                <a:pt x="183039" y="5613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691ED-D599-480D-8369-DFE4B5F3C3E1}">
      <dsp:nvSpPr>
        <dsp:cNvPr id="0" name=""/>
        <dsp:cNvSpPr/>
      </dsp:nvSpPr>
      <dsp:spPr>
        <a:xfrm>
          <a:off x="6519944" y="1925092"/>
          <a:ext cx="738258" cy="256255"/>
        </a:xfrm>
        <a:custGeom>
          <a:avLst/>
          <a:gdLst/>
          <a:ahLst/>
          <a:cxnLst/>
          <a:rect l="0" t="0" r="0" b="0"/>
          <a:pathLst>
            <a:path>
              <a:moveTo>
                <a:pt x="738258" y="0"/>
              </a:moveTo>
              <a:lnTo>
                <a:pt x="738258" y="128127"/>
              </a:lnTo>
              <a:lnTo>
                <a:pt x="0" y="128127"/>
              </a:lnTo>
              <a:lnTo>
                <a:pt x="0" y="2562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16EE5-A534-43C0-AD30-BA1EBC8D786E}">
      <dsp:nvSpPr>
        <dsp:cNvPr id="0" name=""/>
        <dsp:cNvSpPr/>
      </dsp:nvSpPr>
      <dsp:spPr>
        <a:xfrm>
          <a:off x="4305167" y="838729"/>
          <a:ext cx="2953035" cy="4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104"/>
              </a:lnTo>
              <a:lnTo>
                <a:pt x="2953035" y="348104"/>
              </a:lnTo>
              <a:lnTo>
                <a:pt x="2953035" y="47623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28C3D-FC64-4443-9D5F-0C85CF850707}">
      <dsp:nvSpPr>
        <dsp:cNvPr id="0" name=""/>
        <dsp:cNvSpPr/>
      </dsp:nvSpPr>
      <dsp:spPr>
        <a:xfrm>
          <a:off x="4555321" y="2791479"/>
          <a:ext cx="183039" cy="3160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0480"/>
              </a:lnTo>
              <a:lnTo>
                <a:pt x="183039" y="316048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A9A8A-EE0E-42F3-85EE-DAE49880FA8A}">
      <dsp:nvSpPr>
        <dsp:cNvPr id="0" name=""/>
        <dsp:cNvSpPr/>
      </dsp:nvSpPr>
      <dsp:spPr>
        <a:xfrm>
          <a:off x="4555321" y="2791479"/>
          <a:ext cx="183039" cy="229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093"/>
              </a:lnTo>
              <a:lnTo>
                <a:pt x="183039" y="229409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A8E65-0311-4C8E-896F-A68C95436E40}">
      <dsp:nvSpPr>
        <dsp:cNvPr id="0" name=""/>
        <dsp:cNvSpPr/>
      </dsp:nvSpPr>
      <dsp:spPr>
        <a:xfrm>
          <a:off x="4555321" y="2791479"/>
          <a:ext cx="183039" cy="1427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707"/>
              </a:lnTo>
              <a:lnTo>
                <a:pt x="183039" y="14277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A0D92-A50C-4977-B2EF-5BA458695D80}">
      <dsp:nvSpPr>
        <dsp:cNvPr id="0" name=""/>
        <dsp:cNvSpPr/>
      </dsp:nvSpPr>
      <dsp:spPr>
        <a:xfrm>
          <a:off x="4555321" y="2791479"/>
          <a:ext cx="183039" cy="5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320"/>
              </a:lnTo>
              <a:lnTo>
                <a:pt x="183039" y="5613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6ACDE-095C-45AB-8487-A54DDEC8B082}">
      <dsp:nvSpPr>
        <dsp:cNvPr id="0" name=""/>
        <dsp:cNvSpPr/>
      </dsp:nvSpPr>
      <dsp:spPr>
        <a:xfrm>
          <a:off x="4305167" y="1925092"/>
          <a:ext cx="738258" cy="256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127"/>
              </a:lnTo>
              <a:lnTo>
                <a:pt x="738258" y="128127"/>
              </a:lnTo>
              <a:lnTo>
                <a:pt x="738258" y="2562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D5994-D3C4-497E-8EDB-7AFBA1F2E641}">
      <dsp:nvSpPr>
        <dsp:cNvPr id="0" name=""/>
        <dsp:cNvSpPr/>
      </dsp:nvSpPr>
      <dsp:spPr>
        <a:xfrm>
          <a:off x="3078803" y="2791479"/>
          <a:ext cx="183039" cy="5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320"/>
              </a:lnTo>
              <a:lnTo>
                <a:pt x="183039" y="5613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6C3FE-454D-4217-9320-1F2AB278B185}">
      <dsp:nvSpPr>
        <dsp:cNvPr id="0" name=""/>
        <dsp:cNvSpPr/>
      </dsp:nvSpPr>
      <dsp:spPr>
        <a:xfrm>
          <a:off x="3566908" y="1925092"/>
          <a:ext cx="738258" cy="256255"/>
        </a:xfrm>
        <a:custGeom>
          <a:avLst/>
          <a:gdLst/>
          <a:ahLst/>
          <a:cxnLst/>
          <a:rect l="0" t="0" r="0" b="0"/>
          <a:pathLst>
            <a:path>
              <a:moveTo>
                <a:pt x="738258" y="0"/>
              </a:moveTo>
              <a:lnTo>
                <a:pt x="738258" y="128127"/>
              </a:lnTo>
              <a:lnTo>
                <a:pt x="0" y="128127"/>
              </a:lnTo>
              <a:lnTo>
                <a:pt x="0" y="2562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35371-1410-491C-B9E8-35E90FFF7367}">
      <dsp:nvSpPr>
        <dsp:cNvPr id="0" name=""/>
        <dsp:cNvSpPr/>
      </dsp:nvSpPr>
      <dsp:spPr>
        <a:xfrm>
          <a:off x="4259447" y="838729"/>
          <a:ext cx="91440" cy="4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623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C9A19-A2BA-46F8-B8F4-773FDD8D6567}">
      <dsp:nvSpPr>
        <dsp:cNvPr id="0" name=""/>
        <dsp:cNvSpPr/>
      </dsp:nvSpPr>
      <dsp:spPr>
        <a:xfrm>
          <a:off x="1602285" y="2791479"/>
          <a:ext cx="183039" cy="1427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707"/>
              </a:lnTo>
              <a:lnTo>
                <a:pt x="183039" y="14277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4CE42-96ED-403E-9781-33C8251AB9E5}">
      <dsp:nvSpPr>
        <dsp:cNvPr id="0" name=""/>
        <dsp:cNvSpPr/>
      </dsp:nvSpPr>
      <dsp:spPr>
        <a:xfrm>
          <a:off x="1602285" y="2791479"/>
          <a:ext cx="183039" cy="5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320"/>
              </a:lnTo>
              <a:lnTo>
                <a:pt x="183039" y="5613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33604-A3C6-4D2F-816B-3F4ADE3D667C}">
      <dsp:nvSpPr>
        <dsp:cNvPr id="0" name=""/>
        <dsp:cNvSpPr/>
      </dsp:nvSpPr>
      <dsp:spPr>
        <a:xfrm>
          <a:off x="1352131" y="1925092"/>
          <a:ext cx="738258" cy="256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127"/>
              </a:lnTo>
              <a:lnTo>
                <a:pt x="738258" y="128127"/>
              </a:lnTo>
              <a:lnTo>
                <a:pt x="738258" y="2562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752C2-E8FC-4FC6-A0A5-33FAFE469B74}">
      <dsp:nvSpPr>
        <dsp:cNvPr id="0" name=""/>
        <dsp:cNvSpPr/>
      </dsp:nvSpPr>
      <dsp:spPr>
        <a:xfrm>
          <a:off x="125767" y="2791479"/>
          <a:ext cx="183039" cy="229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093"/>
              </a:lnTo>
              <a:lnTo>
                <a:pt x="183039" y="229409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81562-C5A4-4E92-8179-165F7E07AD85}">
      <dsp:nvSpPr>
        <dsp:cNvPr id="0" name=""/>
        <dsp:cNvSpPr/>
      </dsp:nvSpPr>
      <dsp:spPr>
        <a:xfrm>
          <a:off x="125767" y="2791479"/>
          <a:ext cx="183039" cy="1427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707"/>
              </a:lnTo>
              <a:lnTo>
                <a:pt x="183039" y="14277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CD559-3DA3-4197-92DE-34B007B4DBBE}">
      <dsp:nvSpPr>
        <dsp:cNvPr id="0" name=""/>
        <dsp:cNvSpPr/>
      </dsp:nvSpPr>
      <dsp:spPr>
        <a:xfrm>
          <a:off x="125767" y="2791479"/>
          <a:ext cx="183039" cy="5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320"/>
              </a:lnTo>
              <a:lnTo>
                <a:pt x="183039" y="5613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A8564-6788-4DD0-9E77-B9F75FBD9526}">
      <dsp:nvSpPr>
        <dsp:cNvPr id="0" name=""/>
        <dsp:cNvSpPr/>
      </dsp:nvSpPr>
      <dsp:spPr>
        <a:xfrm>
          <a:off x="613872" y="1925092"/>
          <a:ext cx="738258" cy="256255"/>
        </a:xfrm>
        <a:custGeom>
          <a:avLst/>
          <a:gdLst/>
          <a:ahLst/>
          <a:cxnLst/>
          <a:rect l="0" t="0" r="0" b="0"/>
          <a:pathLst>
            <a:path>
              <a:moveTo>
                <a:pt x="738258" y="0"/>
              </a:moveTo>
              <a:lnTo>
                <a:pt x="738258" y="128127"/>
              </a:lnTo>
              <a:lnTo>
                <a:pt x="0" y="128127"/>
              </a:lnTo>
              <a:lnTo>
                <a:pt x="0" y="2562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1D56C-80E6-4A34-9E7B-D5FDABC80A8E}">
      <dsp:nvSpPr>
        <dsp:cNvPr id="0" name=""/>
        <dsp:cNvSpPr/>
      </dsp:nvSpPr>
      <dsp:spPr>
        <a:xfrm>
          <a:off x="1352131" y="838729"/>
          <a:ext cx="2953035" cy="476231"/>
        </a:xfrm>
        <a:custGeom>
          <a:avLst/>
          <a:gdLst/>
          <a:ahLst/>
          <a:cxnLst/>
          <a:rect l="0" t="0" r="0" b="0"/>
          <a:pathLst>
            <a:path>
              <a:moveTo>
                <a:pt x="2953035" y="0"/>
              </a:moveTo>
              <a:lnTo>
                <a:pt x="2953035" y="348104"/>
              </a:lnTo>
              <a:lnTo>
                <a:pt x="0" y="348104"/>
              </a:lnTo>
              <a:lnTo>
                <a:pt x="0" y="47623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D6088-474E-4BED-A201-F3F5A311D4C0}">
      <dsp:nvSpPr>
        <dsp:cNvPr id="0" name=""/>
        <dsp:cNvSpPr/>
      </dsp:nvSpPr>
      <dsp:spPr>
        <a:xfrm>
          <a:off x="2971798" y="228597"/>
          <a:ext cx="2666737" cy="6101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Types of Colleges</a:t>
          </a:r>
          <a:endParaRPr lang="en-US" sz="2500" b="1" kern="1200" dirty="0"/>
        </a:p>
      </dsp:txBody>
      <dsp:txXfrm>
        <a:off x="2971798" y="228597"/>
        <a:ext cx="2666737" cy="610131"/>
      </dsp:txXfrm>
    </dsp:sp>
    <dsp:sp modelId="{740DBB23-7FFE-4677-8D76-B0E57DF75FCE}">
      <dsp:nvSpPr>
        <dsp:cNvPr id="0" name=""/>
        <dsp:cNvSpPr/>
      </dsp:nvSpPr>
      <dsp:spPr>
        <a:xfrm>
          <a:off x="418526" y="1314961"/>
          <a:ext cx="1867209" cy="6101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Four Year             </a:t>
          </a:r>
          <a:r>
            <a:rPr lang="en-US" sz="1200" b="1" kern="1200" dirty="0" smtClean="0"/>
            <a:t>[Public/year: $8,000 ] [Private/year: $27,293]</a:t>
          </a:r>
          <a:endParaRPr lang="en-US" sz="1200" b="1" kern="1200" dirty="0"/>
        </a:p>
      </dsp:txBody>
      <dsp:txXfrm>
        <a:off x="418526" y="1314961"/>
        <a:ext cx="1867209" cy="610131"/>
      </dsp:txXfrm>
    </dsp:sp>
    <dsp:sp modelId="{03EC43D4-DA0A-46E7-9574-4D2B83F07452}">
      <dsp:nvSpPr>
        <dsp:cNvPr id="0" name=""/>
        <dsp:cNvSpPr/>
      </dsp:nvSpPr>
      <dsp:spPr>
        <a:xfrm>
          <a:off x="3741" y="2181347"/>
          <a:ext cx="1220262" cy="610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Degrees:</a:t>
          </a:r>
          <a:endParaRPr lang="en-US" sz="1600" kern="1200" dirty="0"/>
        </a:p>
      </dsp:txBody>
      <dsp:txXfrm>
        <a:off x="3741" y="2181347"/>
        <a:ext cx="1220262" cy="610131"/>
      </dsp:txXfrm>
    </dsp:sp>
    <dsp:sp modelId="{40AD19B3-D981-48CE-9748-4DACD819742E}">
      <dsp:nvSpPr>
        <dsp:cNvPr id="0" name=""/>
        <dsp:cNvSpPr/>
      </dsp:nvSpPr>
      <dsp:spPr>
        <a:xfrm>
          <a:off x="308806" y="3047734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Bachelors</a:t>
          </a:r>
          <a:endParaRPr lang="en-US" sz="1100" kern="1200" dirty="0"/>
        </a:p>
      </dsp:txBody>
      <dsp:txXfrm>
        <a:off x="308806" y="3047734"/>
        <a:ext cx="1220262" cy="610131"/>
      </dsp:txXfrm>
    </dsp:sp>
    <dsp:sp modelId="{A20D2F4B-4502-43B0-A4C7-5848AC576C60}">
      <dsp:nvSpPr>
        <dsp:cNvPr id="0" name=""/>
        <dsp:cNvSpPr/>
      </dsp:nvSpPr>
      <dsp:spPr>
        <a:xfrm>
          <a:off x="308806" y="3914120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Masters</a:t>
          </a:r>
          <a:endParaRPr lang="en-US" sz="1100" kern="1200" dirty="0"/>
        </a:p>
      </dsp:txBody>
      <dsp:txXfrm>
        <a:off x="308806" y="3914120"/>
        <a:ext cx="1220262" cy="610131"/>
      </dsp:txXfrm>
    </dsp:sp>
    <dsp:sp modelId="{B7BC9586-85A0-4917-A637-1E35FB54FFB2}">
      <dsp:nvSpPr>
        <dsp:cNvPr id="0" name=""/>
        <dsp:cNvSpPr/>
      </dsp:nvSpPr>
      <dsp:spPr>
        <a:xfrm>
          <a:off x="308806" y="4780507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Doctorate</a:t>
          </a:r>
          <a:endParaRPr lang="en-US" sz="1100" kern="1200" dirty="0"/>
        </a:p>
      </dsp:txBody>
      <dsp:txXfrm>
        <a:off x="308806" y="4780507"/>
        <a:ext cx="1220262" cy="610131"/>
      </dsp:txXfrm>
    </dsp:sp>
    <dsp:sp modelId="{C3045DF9-BDF2-48DE-946D-60514472856A}">
      <dsp:nvSpPr>
        <dsp:cNvPr id="0" name=""/>
        <dsp:cNvSpPr/>
      </dsp:nvSpPr>
      <dsp:spPr>
        <a:xfrm>
          <a:off x="1480258" y="2181347"/>
          <a:ext cx="1220262" cy="610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Provides:</a:t>
          </a:r>
          <a:endParaRPr lang="en-US" sz="1600" kern="1200" dirty="0"/>
        </a:p>
      </dsp:txBody>
      <dsp:txXfrm>
        <a:off x="1480258" y="2181347"/>
        <a:ext cx="1220262" cy="610131"/>
      </dsp:txXfrm>
    </dsp:sp>
    <dsp:sp modelId="{0E0520AE-589A-42E4-BA25-0DCACB3E36EB}">
      <dsp:nvSpPr>
        <dsp:cNvPr id="0" name=""/>
        <dsp:cNvSpPr/>
      </dsp:nvSpPr>
      <dsp:spPr>
        <a:xfrm>
          <a:off x="1785324" y="3047734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Well-Rounded College Experience</a:t>
          </a:r>
          <a:endParaRPr lang="en-US" sz="1100" kern="1200" dirty="0"/>
        </a:p>
      </dsp:txBody>
      <dsp:txXfrm>
        <a:off x="1785324" y="3047734"/>
        <a:ext cx="1220262" cy="610131"/>
      </dsp:txXfrm>
    </dsp:sp>
    <dsp:sp modelId="{28412F81-70DF-4996-9700-D6F18AFDDE22}">
      <dsp:nvSpPr>
        <dsp:cNvPr id="0" name=""/>
        <dsp:cNvSpPr/>
      </dsp:nvSpPr>
      <dsp:spPr>
        <a:xfrm>
          <a:off x="1785324" y="3914120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Includes a major area of study</a:t>
          </a:r>
          <a:endParaRPr lang="en-US" sz="1100" kern="1200" dirty="0"/>
        </a:p>
      </dsp:txBody>
      <dsp:txXfrm>
        <a:off x="1785324" y="3914120"/>
        <a:ext cx="1220262" cy="610131"/>
      </dsp:txXfrm>
    </dsp:sp>
    <dsp:sp modelId="{96670542-DC76-4A9B-9C45-936D88AB52B1}">
      <dsp:nvSpPr>
        <dsp:cNvPr id="0" name=""/>
        <dsp:cNvSpPr/>
      </dsp:nvSpPr>
      <dsp:spPr>
        <a:xfrm>
          <a:off x="3371562" y="1314961"/>
          <a:ext cx="1867209" cy="6101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Two Year Junior </a:t>
          </a:r>
          <a:r>
            <a:rPr lang="en-US" sz="1200" b="1" kern="1200" dirty="0" smtClean="0"/>
            <a:t>[Cost/year: $2,000 ] </a:t>
          </a:r>
          <a:endParaRPr lang="en-US" sz="1200" b="1" kern="1200" dirty="0"/>
        </a:p>
      </dsp:txBody>
      <dsp:txXfrm>
        <a:off x="3371562" y="1314961"/>
        <a:ext cx="1867209" cy="610131"/>
      </dsp:txXfrm>
    </dsp:sp>
    <dsp:sp modelId="{DA71271E-5603-4756-82CA-C3C7FB7E40B9}">
      <dsp:nvSpPr>
        <dsp:cNvPr id="0" name=""/>
        <dsp:cNvSpPr/>
      </dsp:nvSpPr>
      <dsp:spPr>
        <a:xfrm>
          <a:off x="2956776" y="2181347"/>
          <a:ext cx="1220262" cy="610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Degrees:</a:t>
          </a:r>
          <a:endParaRPr lang="en-US" sz="1600" kern="1200" dirty="0"/>
        </a:p>
      </dsp:txBody>
      <dsp:txXfrm>
        <a:off x="2956776" y="2181347"/>
        <a:ext cx="1220262" cy="610131"/>
      </dsp:txXfrm>
    </dsp:sp>
    <dsp:sp modelId="{A9AB57C6-87BD-4AE4-B485-14D62D91590B}">
      <dsp:nvSpPr>
        <dsp:cNvPr id="0" name=""/>
        <dsp:cNvSpPr/>
      </dsp:nvSpPr>
      <dsp:spPr>
        <a:xfrm>
          <a:off x="3261842" y="3047734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Associates</a:t>
          </a:r>
          <a:endParaRPr lang="en-US" sz="1100" kern="1200" dirty="0"/>
        </a:p>
      </dsp:txBody>
      <dsp:txXfrm>
        <a:off x="3261842" y="3047734"/>
        <a:ext cx="1220262" cy="610131"/>
      </dsp:txXfrm>
    </dsp:sp>
    <dsp:sp modelId="{F00402C7-3160-4B99-923C-71C525B06A6A}">
      <dsp:nvSpPr>
        <dsp:cNvPr id="0" name=""/>
        <dsp:cNvSpPr/>
      </dsp:nvSpPr>
      <dsp:spPr>
        <a:xfrm>
          <a:off x="4433294" y="2181347"/>
          <a:ext cx="1220262" cy="610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Provides:</a:t>
          </a:r>
          <a:endParaRPr lang="en-US" sz="1600" kern="1200" dirty="0"/>
        </a:p>
      </dsp:txBody>
      <dsp:txXfrm>
        <a:off x="4433294" y="2181347"/>
        <a:ext cx="1220262" cy="610131"/>
      </dsp:txXfrm>
    </dsp:sp>
    <dsp:sp modelId="{F97C34C1-4B20-42B7-8D76-BA8BE4896AE8}">
      <dsp:nvSpPr>
        <dsp:cNvPr id="0" name=""/>
        <dsp:cNvSpPr/>
      </dsp:nvSpPr>
      <dsp:spPr>
        <a:xfrm>
          <a:off x="4738360" y="3047734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Way to ease into college</a:t>
          </a:r>
          <a:endParaRPr lang="en-US" sz="1100" kern="1200" dirty="0"/>
        </a:p>
      </dsp:txBody>
      <dsp:txXfrm>
        <a:off x="4738360" y="3047734"/>
        <a:ext cx="1220262" cy="610131"/>
      </dsp:txXfrm>
    </dsp:sp>
    <dsp:sp modelId="{E0CCB7CA-2BD1-4C8A-B746-E584DCBAFEE7}">
      <dsp:nvSpPr>
        <dsp:cNvPr id="0" name=""/>
        <dsp:cNvSpPr/>
      </dsp:nvSpPr>
      <dsp:spPr>
        <a:xfrm>
          <a:off x="4738360" y="3914120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Take general college classes for credit</a:t>
          </a:r>
          <a:endParaRPr lang="en-US" sz="1100" kern="1200" dirty="0"/>
        </a:p>
      </dsp:txBody>
      <dsp:txXfrm>
        <a:off x="4738360" y="3914120"/>
        <a:ext cx="1220262" cy="610131"/>
      </dsp:txXfrm>
    </dsp:sp>
    <dsp:sp modelId="{96C20C3C-F2B9-4F36-AA37-CC476BADCC09}">
      <dsp:nvSpPr>
        <dsp:cNvPr id="0" name=""/>
        <dsp:cNvSpPr/>
      </dsp:nvSpPr>
      <dsp:spPr>
        <a:xfrm>
          <a:off x="4738360" y="4780507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Cost Effective way to earn college credit/Saves $</a:t>
          </a:r>
          <a:endParaRPr lang="en-US" sz="1100" kern="1200" dirty="0"/>
        </a:p>
      </dsp:txBody>
      <dsp:txXfrm>
        <a:off x="4738360" y="4780507"/>
        <a:ext cx="1220262" cy="610131"/>
      </dsp:txXfrm>
    </dsp:sp>
    <dsp:sp modelId="{E769E123-2657-454F-8FD8-FC09E6A1C8B9}">
      <dsp:nvSpPr>
        <dsp:cNvPr id="0" name=""/>
        <dsp:cNvSpPr/>
      </dsp:nvSpPr>
      <dsp:spPr>
        <a:xfrm>
          <a:off x="4738360" y="5646893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Typically have transfer agreements w/4 Year college</a:t>
          </a:r>
          <a:endParaRPr lang="en-US" sz="1100" kern="1200" dirty="0"/>
        </a:p>
      </dsp:txBody>
      <dsp:txXfrm>
        <a:off x="4738360" y="5646893"/>
        <a:ext cx="1220262" cy="610131"/>
      </dsp:txXfrm>
    </dsp:sp>
    <dsp:sp modelId="{22205E26-0473-4899-AF15-2751AF202FCD}">
      <dsp:nvSpPr>
        <dsp:cNvPr id="0" name=""/>
        <dsp:cNvSpPr/>
      </dsp:nvSpPr>
      <dsp:spPr>
        <a:xfrm>
          <a:off x="6324598" y="1314961"/>
          <a:ext cx="1867209" cy="6101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Two Year Technical </a:t>
          </a:r>
          <a:r>
            <a:rPr lang="en-US" sz="1200" b="1" kern="1200" dirty="0" smtClean="0"/>
            <a:t>[Cost/year: $1,200 ] </a:t>
          </a:r>
          <a:endParaRPr lang="en-US" sz="1200" b="1" kern="1200" dirty="0"/>
        </a:p>
      </dsp:txBody>
      <dsp:txXfrm>
        <a:off x="6324598" y="1314961"/>
        <a:ext cx="1867209" cy="610131"/>
      </dsp:txXfrm>
    </dsp:sp>
    <dsp:sp modelId="{288144B7-469B-4CB3-90E7-61AB4C50F457}">
      <dsp:nvSpPr>
        <dsp:cNvPr id="0" name=""/>
        <dsp:cNvSpPr/>
      </dsp:nvSpPr>
      <dsp:spPr>
        <a:xfrm>
          <a:off x="5909812" y="2181347"/>
          <a:ext cx="1220262" cy="610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Degrees:</a:t>
          </a:r>
          <a:endParaRPr lang="en-US" sz="1600" kern="1200" dirty="0"/>
        </a:p>
      </dsp:txBody>
      <dsp:txXfrm>
        <a:off x="5909812" y="2181347"/>
        <a:ext cx="1220262" cy="610131"/>
      </dsp:txXfrm>
    </dsp:sp>
    <dsp:sp modelId="{B10709C6-D313-4270-A3FA-66FF229A56AE}">
      <dsp:nvSpPr>
        <dsp:cNvPr id="0" name=""/>
        <dsp:cNvSpPr/>
      </dsp:nvSpPr>
      <dsp:spPr>
        <a:xfrm>
          <a:off x="6214878" y="3047734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Associates</a:t>
          </a:r>
          <a:endParaRPr lang="en-US" sz="1100" kern="1200" dirty="0"/>
        </a:p>
      </dsp:txBody>
      <dsp:txXfrm>
        <a:off x="6214878" y="3047734"/>
        <a:ext cx="1220262" cy="610131"/>
      </dsp:txXfrm>
    </dsp:sp>
    <dsp:sp modelId="{418CD3FE-F7A4-4856-9916-147B269D23E1}">
      <dsp:nvSpPr>
        <dsp:cNvPr id="0" name=""/>
        <dsp:cNvSpPr/>
      </dsp:nvSpPr>
      <dsp:spPr>
        <a:xfrm>
          <a:off x="6214878" y="3914120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Certificates</a:t>
          </a:r>
          <a:endParaRPr lang="en-US" sz="1100" kern="1200" dirty="0"/>
        </a:p>
      </dsp:txBody>
      <dsp:txXfrm>
        <a:off x="6214878" y="3914120"/>
        <a:ext cx="1220262" cy="610131"/>
      </dsp:txXfrm>
    </dsp:sp>
    <dsp:sp modelId="{20C8F331-1FDB-4F02-A611-A55ED272BAB4}">
      <dsp:nvSpPr>
        <dsp:cNvPr id="0" name=""/>
        <dsp:cNvSpPr/>
      </dsp:nvSpPr>
      <dsp:spPr>
        <a:xfrm>
          <a:off x="6214878" y="4780507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Diplomas</a:t>
          </a:r>
          <a:endParaRPr lang="en-US" sz="1100" kern="1200" dirty="0"/>
        </a:p>
      </dsp:txBody>
      <dsp:txXfrm>
        <a:off x="6214878" y="4780507"/>
        <a:ext cx="1220262" cy="610131"/>
      </dsp:txXfrm>
    </dsp:sp>
    <dsp:sp modelId="{D6B01228-BE34-4D3D-BB29-3F6B241932E3}">
      <dsp:nvSpPr>
        <dsp:cNvPr id="0" name=""/>
        <dsp:cNvSpPr/>
      </dsp:nvSpPr>
      <dsp:spPr>
        <a:xfrm>
          <a:off x="7386330" y="2181347"/>
          <a:ext cx="1220262" cy="6101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Provides: </a:t>
          </a:r>
          <a:endParaRPr lang="en-US" sz="1600" kern="1200" dirty="0"/>
        </a:p>
      </dsp:txBody>
      <dsp:txXfrm>
        <a:off x="7386330" y="2181347"/>
        <a:ext cx="1220262" cy="610131"/>
      </dsp:txXfrm>
    </dsp:sp>
    <dsp:sp modelId="{5B0EB31B-1030-4683-BE1D-BFC9C335E3B8}">
      <dsp:nvSpPr>
        <dsp:cNvPr id="0" name=""/>
        <dsp:cNvSpPr/>
      </dsp:nvSpPr>
      <dsp:spPr>
        <a:xfrm>
          <a:off x="7691396" y="3047734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Direct Job Training</a:t>
          </a:r>
          <a:endParaRPr lang="en-US" sz="1100" kern="1200" dirty="0"/>
        </a:p>
      </dsp:txBody>
      <dsp:txXfrm>
        <a:off x="7691396" y="3047734"/>
        <a:ext cx="1220262" cy="610131"/>
      </dsp:txXfrm>
    </dsp:sp>
    <dsp:sp modelId="{B5C99C46-7C9B-4473-B836-E62162F6E463}">
      <dsp:nvSpPr>
        <dsp:cNvPr id="0" name=""/>
        <dsp:cNvSpPr/>
      </dsp:nvSpPr>
      <dsp:spPr>
        <a:xfrm>
          <a:off x="7691396" y="3914120"/>
          <a:ext cx="1220262" cy="61013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98% job placement rate within 6 months of graduating</a:t>
          </a:r>
          <a:endParaRPr lang="en-US" sz="1100" kern="1200" dirty="0"/>
        </a:p>
      </dsp:txBody>
      <dsp:txXfrm>
        <a:off x="7691396" y="3914120"/>
        <a:ext cx="1220262" cy="6101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26227-BACA-4662-8481-F6478AD47732}">
      <dsp:nvSpPr>
        <dsp:cNvPr id="0" name=""/>
        <dsp:cNvSpPr/>
      </dsp:nvSpPr>
      <dsp:spPr>
        <a:xfrm>
          <a:off x="7636704" y="2781883"/>
          <a:ext cx="186168" cy="1452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112"/>
              </a:lnTo>
              <a:lnTo>
                <a:pt x="186168" y="145211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EA90F-C523-42C4-BB42-220AC1CC2E36}">
      <dsp:nvSpPr>
        <dsp:cNvPr id="0" name=""/>
        <dsp:cNvSpPr/>
      </dsp:nvSpPr>
      <dsp:spPr>
        <a:xfrm>
          <a:off x="7636704" y="2781883"/>
          <a:ext cx="186168" cy="57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6"/>
              </a:lnTo>
              <a:lnTo>
                <a:pt x="186168" y="57091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219D7-B474-4250-B4B4-66FD34E0101E}">
      <dsp:nvSpPr>
        <dsp:cNvPr id="0" name=""/>
        <dsp:cNvSpPr/>
      </dsp:nvSpPr>
      <dsp:spPr>
        <a:xfrm>
          <a:off x="7382274" y="1900687"/>
          <a:ext cx="750878" cy="26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17"/>
              </a:lnTo>
              <a:lnTo>
                <a:pt x="750878" y="130317"/>
              </a:lnTo>
              <a:lnTo>
                <a:pt x="750878" y="2606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91732-02D8-422E-BECA-E0C891D60C7F}">
      <dsp:nvSpPr>
        <dsp:cNvPr id="0" name=""/>
        <dsp:cNvSpPr/>
      </dsp:nvSpPr>
      <dsp:spPr>
        <a:xfrm>
          <a:off x="6134947" y="2781883"/>
          <a:ext cx="186168" cy="2333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3309"/>
              </a:lnTo>
              <a:lnTo>
                <a:pt x="186168" y="233330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0F3CA-9758-4DA2-A7EB-52D91389D8DB}">
      <dsp:nvSpPr>
        <dsp:cNvPr id="0" name=""/>
        <dsp:cNvSpPr/>
      </dsp:nvSpPr>
      <dsp:spPr>
        <a:xfrm>
          <a:off x="6134947" y="2781883"/>
          <a:ext cx="186168" cy="1452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112"/>
              </a:lnTo>
              <a:lnTo>
                <a:pt x="186168" y="145211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1E083-3A26-47BA-9104-44FE19FF1749}">
      <dsp:nvSpPr>
        <dsp:cNvPr id="0" name=""/>
        <dsp:cNvSpPr/>
      </dsp:nvSpPr>
      <dsp:spPr>
        <a:xfrm>
          <a:off x="6134947" y="2781883"/>
          <a:ext cx="186168" cy="57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6"/>
              </a:lnTo>
              <a:lnTo>
                <a:pt x="186168" y="57091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691ED-D599-480D-8369-DFE4B5F3C3E1}">
      <dsp:nvSpPr>
        <dsp:cNvPr id="0" name=""/>
        <dsp:cNvSpPr/>
      </dsp:nvSpPr>
      <dsp:spPr>
        <a:xfrm>
          <a:off x="6631396" y="1900687"/>
          <a:ext cx="750878" cy="260635"/>
        </a:xfrm>
        <a:custGeom>
          <a:avLst/>
          <a:gdLst/>
          <a:ahLst/>
          <a:cxnLst/>
          <a:rect l="0" t="0" r="0" b="0"/>
          <a:pathLst>
            <a:path>
              <a:moveTo>
                <a:pt x="750878" y="0"/>
              </a:moveTo>
              <a:lnTo>
                <a:pt x="750878" y="130317"/>
              </a:lnTo>
              <a:lnTo>
                <a:pt x="0" y="130317"/>
              </a:lnTo>
              <a:lnTo>
                <a:pt x="0" y="2606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16EE5-A534-43C0-AD30-BA1EBC8D786E}">
      <dsp:nvSpPr>
        <dsp:cNvPr id="0" name=""/>
        <dsp:cNvSpPr/>
      </dsp:nvSpPr>
      <dsp:spPr>
        <a:xfrm>
          <a:off x="4378759" y="795753"/>
          <a:ext cx="3003515" cy="484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054"/>
              </a:lnTo>
              <a:lnTo>
                <a:pt x="3003515" y="354054"/>
              </a:lnTo>
              <a:lnTo>
                <a:pt x="3003515" y="48437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28C3D-FC64-4443-9D5F-0C85CF850707}">
      <dsp:nvSpPr>
        <dsp:cNvPr id="0" name=""/>
        <dsp:cNvSpPr/>
      </dsp:nvSpPr>
      <dsp:spPr>
        <a:xfrm>
          <a:off x="4633189" y="2781883"/>
          <a:ext cx="186168" cy="3214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4505"/>
              </a:lnTo>
              <a:lnTo>
                <a:pt x="186168" y="321450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A9A8A-EE0E-42F3-85EE-DAE49880FA8A}">
      <dsp:nvSpPr>
        <dsp:cNvPr id="0" name=""/>
        <dsp:cNvSpPr/>
      </dsp:nvSpPr>
      <dsp:spPr>
        <a:xfrm>
          <a:off x="4633189" y="2781883"/>
          <a:ext cx="186168" cy="2333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3309"/>
              </a:lnTo>
              <a:lnTo>
                <a:pt x="186168" y="233330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A8E65-0311-4C8E-896F-A68C95436E40}">
      <dsp:nvSpPr>
        <dsp:cNvPr id="0" name=""/>
        <dsp:cNvSpPr/>
      </dsp:nvSpPr>
      <dsp:spPr>
        <a:xfrm>
          <a:off x="4633189" y="2781883"/>
          <a:ext cx="186168" cy="1452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112"/>
              </a:lnTo>
              <a:lnTo>
                <a:pt x="186168" y="145211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A0D92-A50C-4977-B2EF-5BA458695D80}">
      <dsp:nvSpPr>
        <dsp:cNvPr id="0" name=""/>
        <dsp:cNvSpPr/>
      </dsp:nvSpPr>
      <dsp:spPr>
        <a:xfrm>
          <a:off x="4633189" y="2781883"/>
          <a:ext cx="186168" cy="57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6"/>
              </a:lnTo>
              <a:lnTo>
                <a:pt x="186168" y="57091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6ACDE-095C-45AB-8487-A54DDEC8B082}">
      <dsp:nvSpPr>
        <dsp:cNvPr id="0" name=""/>
        <dsp:cNvSpPr/>
      </dsp:nvSpPr>
      <dsp:spPr>
        <a:xfrm>
          <a:off x="4378759" y="1900687"/>
          <a:ext cx="750878" cy="26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17"/>
              </a:lnTo>
              <a:lnTo>
                <a:pt x="750878" y="130317"/>
              </a:lnTo>
              <a:lnTo>
                <a:pt x="750878" y="2606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D5994-D3C4-497E-8EDB-7AFBA1F2E641}">
      <dsp:nvSpPr>
        <dsp:cNvPr id="0" name=""/>
        <dsp:cNvSpPr/>
      </dsp:nvSpPr>
      <dsp:spPr>
        <a:xfrm>
          <a:off x="3131432" y="2781883"/>
          <a:ext cx="186168" cy="57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6"/>
              </a:lnTo>
              <a:lnTo>
                <a:pt x="186168" y="57091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6C3FE-454D-4217-9320-1F2AB278B185}">
      <dsp:nvSpPr>
        <dsp:cNvPr id="0" name=""/>
        <dsp:cNvSpPr/>
      </dsp:nvSpPr>
      <dsp:spPr>
        <a:xfrm>
          <a:off x="3627881" y="1900687"/>
          <a:ext cx="750878" cy="260635"/>
        </a:xfrm>
        <a:custGeom>
          <a:avLst/>
          <a:gdLst/>
          <a:ahLst/>
          <a:cxnLst/>
          <a:rect l="0" t="0" r="0" b="0"/>
          <a:pathLst>
            <a:path>
              <a:moveTo>
                <a:pt x="750878" y="0"/>
              </a:moveTo>
              <a:lnTo>
                <a:pt x="750878" y="130317"/>
              </a:lnTo>
              <a:lnTo>
                <a:pt x="0" y="130317"/>
              </a:lnTo>
              <a:lnTo>
                <a:pt x="0" y="2606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35371-1410-491C-B9E8-35E90FFF7367}">
      <dsp:nvSpPr>
        <dsp:cNvPr id="0" name=""/>
        <dsp:cNvSpPr/>
      </dsp:nvSpPr>
      <dsp:spPr>
        <a:xfrm>
          <a:off x="4333039" y="795753"/>
          <a:ext cx="91440" cy="484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437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C9A19-A2BA-46F8-B8F4-773FDD8D6567}">
      <dsp:nvSpPr>
        <dsp:cNvPr id="0" name=""/>
        <dsp:cNvSpPr/>
      </dsp:nvSpPr>
      <dsp:spPr>
        <a:xfrm>
          <a:off x="1629674" y="2781883"/>
          <a:ext cx="186168" cy="1452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112"/>
              </a:lnTo>
              <a:lnTo>
                <a:pt x="186168" y="145211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4CE42-96ED-403E-9781-33C8251AB9E5}">
      <dsp:nvSpPr>
        <dsp:cNvPr id="0" name=""/>
        <dsp:cNvSpPr/>
      </dsp:nvSpPr>
      <dsp:spPr>
        <a:xfrm>
          <a:off x="1629674" y="2781883"/>
          <a:ext cx="186168" cy="57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6"/>
              </a:lnTo>
              <a:lnTo>
                <a:pt x="186168" y="57091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33604-A3C6-4D2F-816B-3F4ADE3D667C}">
      <dsp:nvSpPr>
        <dsp:cNvPr id="0" name=""/>
        <dsp:cNvSpPr/>
      </dsp:nvSpPr>
      <dsp:spPr>
        <a:xfrm>
          <a:off x="1375244" y="1900687"/>
          <a:ext cx="750878" cy="26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17"/>
              </a:lnTo>
              <a:lnTo>
                <a:pt x="750878" y="130317"/>
              </a:lnTo>
              <a:lnTo>
                <a:pt x="750878" y="2606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752C2-E8FC-4FC6-A0A5-33FAFE469B74}">
      <dsp:nvSpPr>
        <dsp:cNvPr id="0" name=""/>
        <dsp:cNvSpPr/>
      </dsp:nvSpPr>
      <dsp:spPr>
        <a:xfrm>
          <a:off x="127917" y="2781883"/>
          <a:ext cx="186168" cy="2333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3309"/>
              </a:lnTo>
              <a:lnTo>
                <a:pt x="186168" y="233330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81562-C5A4-4E92-8179-165F7E07AD85}">
      <dsp:nvSpPr>
        <dsp:cNvPr id="0" name=""/>
        <dsp:cNvSpPr/>
      </dsp:nvSpPr>
      <dsp:spPr>
        <a:xfrm>
          <a:off x="127917" y="2781883"/>
          <a:ext cx="186168" cy="1452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112"/>
              </a:lnTo>
              <a:lnTo>
                <a:pt x="186168" y="145211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CD559-3DA3-4197-92DE-34B007B4DBBE}">
      <dsp:nvSpPr>
        <dsp:cNvPr id="0" name=""/>
        <dsp:cNvSpPr/>
      </dsp:nvSpPr>
      <dsp:spPr>
        <a:xfrm>
          <a:off x="127917" y="2781883"/>
          <a:ext cx="186168" cy="57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916"/>
              </a:lnTo>
              <a:lnTo>
                <a:pt x="186168" y="57091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DC34C-430C-4E5C-986D-F84FAA16B952}">
      <dsp:nvSpPr>
        <dsp:cNvPr id="0" name=""/>
        <dsp:cNvSpPr/>
      </dsp:nvSpPr>
      <dsp:spPr>
        <a:xfrm>
          <a:off x="624365" y="1900687"/>
          <a:ext cx="750878" cy="260635"/>
        </a:xfrm>
        <a:custGeom>
          <a:avLst/>
          <a:gdLst/>
          <a:ahLst/>
          <a:cxnLst/>
          <a:rect l="0" t="0" r="0" b="0"/>
          <a:pathLst>
            <a:path>
              <a:moveTo>
                <a:pt x="750878" y="0"/>
              </a:moveTo>
              <a:lnTo>
                <a:pt x="750878" y="130317"/>
              </a:lnTo>
              <a:lnTo>
                <a:pt x="0" y="130317"/>
              </a:lnTo>
              <a:lnTo>
                <a:pt x="0" y="2606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1D56C-80E6-4A34-9E7B-D5FDABC80A8E}">
      <dsp:nvSpPr>
        <dsp:cNvPr id="0" name=""/>
        <dsp:cNvSpPr/>
      </dsp:nvSpPr>
      <dsp:spPr>
        <a:xfrm>
          <a:off x="1375244" y="795753"/>
          <a:ext cx="3003515" cy="484372"/>
        </a:xfrm>
        <a:custGeom>
          <a:avLst/>
          <a:gdLst/>
          <a:ahLst/>
          <a:cxnLst/>
          <a:rect l="0" t="0" r="0" b="0"/>
          <a:pathLst>
            <a:path>
              <a:moveTo>
                <a:pt x="3003515" y="0"/>
              </a:moveTo>
              <a:lnTo>
                <a:pt x="3003515" y="354054"/>
              </a:lnTo>
              <a:lnTo>
                <a:pt x="0" y="354054"/>
              </a:lnTo>
              <a:lnTo>
                <a:pt x="0" y="48437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D6088-474E-4BED-A201-F3F5A311D4C0}">
      <dsp:nvSpPr>
        <dsp:cNvPr id="0" name=""/>
        <dsp:cNvSpPr/>
      </dsp:nvSpPr>
      <dsp:spPr>
        <a:xfrm>
          <a:off x="3022598" y="175192"/>
          <a:ext cx="2712323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Types of Colleges</a:t>
          </a:r>
          <a:endParaRPr lang="en-US" sz="2500" b="1" kern="1200" dirty="0"/>
        </a:p>
      </dsp:txBody>
      <dsp:txXfrm>
        <a:off x="3022598" y="175192"/>
        <a:ext cx="2712323" cy="620560"/>
      </dsp:txXfrm>
    </dsp:sp>
    <dsp:sp modelId="{740DBB23-7FFE-4677-8D76-B0E57DF75FCE}">
      <dsp:nvSpPr>
        <dsp:cNvPr id="0" name=""/>
        <dsp:cNvSpPr/>
      </dsp:nvSpPr>
      <dsp:spPr>
        <a:xfrm>
          <a:off x="425680" y="1280126"/>
          <a:ext cx="1899127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Four Year              </a:t>
          </a:r>
          <a:r>
            <a:rPr lang="en-US" sz="1200" b="0" kern="1200" dirty="0" smtClean="0"/>
            <a:t>[Ave. Public/year: $             ]   [Ave. Private/year: $            ]</a:t>
          </a:r>
          <a:endParaRPr lang="en-US" sz="1200" b="0" kern="1200" dirty="0"/>
        </a:p>
      </dsp:txBody>
      <dsp:txXfrm>
        <a:off x="425680" y="1280126"/>
        <a:ext cx="1899127" cy="620560"/>
      </dsp:txXfrm>
    </dsp:sp>
    <dsp:sp modelId="{E6F464E6-2ABE-4B12-A65A-776C46AE13F0}">
      <dsp:nvSpPr>
        <dsp:cNvPr id="0" name=""/>
        <dsp:cNvSpPr/>
      </dsp:nvSpPr>
      <dsp:spPr>
        <a:xfrm>
          <a:off x="3805" y="216132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Degrees:</a:t>
          </a:r>
          <a:endParaRPr lang="en-US" sz="1800" b="1" kern="1200" dirty="0"/>
        </a:p>
      </dsp:txBody>
      <dsp:txXfrm>
        <a:off x="3805" y="2161322"/>
        <a:ext cx="1241121" cy="620560"/>
      </dsp:txXfrm>
    </dsp:sp>
    <dsp:sp modelId="{40AD19B3-D981-48CE-9748-4DACD819742E}">
      <dsp:nvSpPr>
        <dsp:cNvPr id="0" name=""/>
        <dsp:cNvSpPr/>
      </dsp:nvSpPr>
      <dsp:spPr>
        <a:xfrm>
          <a:off x="314085" y="304251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Bachelors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14085" y="3042519"/>
        <a:ext cx="1241121" cy="620560"/>
      </dsp:txXfrm>
    </dsp:sp>
    <dsp:sp modelId="{A20D2F4B-4502-43B0-A4C7-5848AC576C60}">
      <dsp:nvSpPr>
        <dsp:cNvPr id="0" name=""/>
        <dsp:cNvSpPr/>
      </dsp:nvSpPr>
      <dsp:spPr>
        <a:xfrm>
          <a:off x="314085" y="3923716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Masters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14085" y="3923716"/>
        <a:ext cx="1241121" cy="620560"/>
      </dsp:txXfrm>
    </dsp:sp>
    <dsp:sp modelId="{B7BC9586-85A0-4917-A637-1E35FB54FFB2}">
      <dsp:nvSpPr>
        <dsp:cNvPr id="0" name=""/>
        <dsp:cNvSpPr/>
      </dsp:nvSpPr>
      <dsp:spPr>
        <a:xfrm>
          <a:off x="314085" y="480491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Doctorate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14085" y="4804912"/>
        <a:ext cx="1241121" cy="620560"/>
      </dsp:txXfrm>
    </dsp:sp>
    <dsp:sp modelId="{C3045DF9-BDF2-48DE-946D-60514472856A}">
      <dsp:nvSpPr>
        <dsp:cNvPr id="0" name=""/>
        <dsp:cNvSpPr/>
      </dsp:nvSpPr>
      <dsp:spPr>
        <a:xfrm>
          <a:off x="1505562" y="216132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Provides:</a:t>
          </a:r>
          <a:endParaRPr lang="en-US" sz="1600" kern="1200" dirty="0"/>
        </a:p>
      </dsp:txBody>
      <dsp:txXfrm>
        <a:off x="1505562" y="2161322"/>
        <a:ext cx="1241121" cy="620560"/>
      </dsp:txXfrm>
    </dsp:sp>
    <dsp:sp modelId="{0E0520AE-589A-42E4-BA25-0DCACB3E36EB}">
      <dsp:nvSpPr>
        <dsp:cNvPr id="0" name=""/>
        <dsp:cNvSpPr/>
      </dsp:nvSpPr>
      <dsp:spPr>
        <a:xfrm>
          <a:off x="1815843" y="304251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Well-Rounded College Experience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815843" y="3042519"/>
        <a:ext cx="1241121" cy="620560"/>
      </dsp:txXfrm>
    </dsp:sp>
    <dsp:sp modelId="{28412F81-70DF-4996-9700-D6F18AFDDE22}">
      <dsp:nvSpPr>
        <dsp:cNvPr id="0" name=""/>
        <dsp:cNvSpPr/>
      </dsp:nvSpPr>
      <dsp:spPr>
        <a:xfrm>
          <a:off x="1815843" y="3923716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Includes a major area of study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815843" y="3923716"/>
        <a:ext cx="1241121" cy="620560"/>
      </dsp:txXfrm>
    </dsp:sp>
    <dsp:sp modelId="{96670542-DC76-4A9B-9C45-936D88AB52B1}">
      <dsp:nvSpPr>
        <dsp:cNvPr id="0" name=""/>
        <dsp:cNvSpPr/>
      </dsp:nvSpPr>
      <dsp:spPr>
        <a:xfrm>
          <a:off x="3429195" y="1280126"/>
          <a:ext cx="1899127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Two Year Junior   </a:t>
          </a:r>
          <a:r>
            <a:rPr lang="en-US" sz="1200" b="0" kern="1200" dirty="0" smtClean="0"/>
            <a:t>[Ave Cost/year: $                  ]</a:t>
          </a:r>
          <a:endParaRPr lang="en-US" sz="1200" b="1" kern="1200" dirty="0"/>
        </a:p>
      </dsp:txBody>
      <dsp:txXfrm>
        <a:off x="3429195" y="1280126"/>
        <a:ext cx="1899127" cy="620560"/>
      </dsp:txXfrm>
    </dsp:sp>
    <dsp:sp modelId="{DA71271E-5603-4756-82CA-C3C7FB7E40B9}">
      <dsp:nvSpPr>
        <dsp:cNvPr id="0" name=""/>
        <dsp:cNvSpPr/>
      </dsp:nvSpPr>
      <dsp:spPr>
        <a:xfrm>
          <a:off x="3007320" y="216132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Degrees:</a:t>
          </a:r>
          <a:endParaRPr lang="en-US" sz="1600" kern="1200" dirty="0"/>
        </a:p>
      </dsp:txBody>
      <dsp:txXfrm>
        <a:off x="3007320" y="2161322"/>
        <a:ext cx="1241121" cy="620560"/>
      </dsp:txXfrm>
    </dsp:sp>
    <dsp:sp modelId="{A9AB57C6-87BD-4AE4-B485-14D62D91590B}">
      <dsp:nvSpPr>
        <dsp:cNvPr id="0" name=""/>
        <dsp:cNvSpPr/>
      </dsp:nvSpPr>
      <dsp:spPr>
        <a:xfrm>
          <a:off x="3317600" y="304251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Associates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317600" y="3042519"/>
        <a:ext cx="1241121" cy="620560"/>
      </dsp:txXfrm>
    </dsp:sp>
    <dsp:sp modelId="{F00402C7-3160-4B99-923C-71C525B06A6A}">
      <dsp:nvSpPr>
        <dsp:cNvPr id="0" name=""/>
        <dsp:cNvSpPr/>
      </dsp:nvSpPr>
      <dsp:spPr>
        <a:xfrm>
          <a:off x="4509077" y="216132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Provides:</a:t>
          </a:r>
          <a:endParaRPr lang="en-US" sz="1600" kern="1200" dirty="0"/>
        </a:p>
      </dsp:txBody>
      <dsp:txXfrm>
        <a:off x="4509077" y="2161322"/>
        <a:ext cx="1241121" cy="620560"/>
      </dsp:txXfrm>
    </dsp:sp>
    <dsp:sp modelId="{F97C34C1-4B20-42B7-8D76-BA8BE4896AE8}">
      <dsp:nvSpPr>
        <dsp:cNvPr id="0" name=""/>
        <dsp:cNvSpPr/>
      </dsp:nvSpPr>
      <dsp:spPr>
        <a:xfrm>
          <a:off x="4819358" y="304251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Way to ease into college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819358" y="3042519"/>
        <a:ext cx="1241121" cy="620560"/>
      </dsp:txXfrm>
    </dsp:sp>
    <dsp:sp modelId="{E0CCB7CA-2BD1-4C8A-B746-E584DCBAFEE7}">
      <dsp:nvSpPr>
        <dsp:cNvPr id="0" name=""/>
        <dsp:cNvSpPr/>
      </dsp:nvSpPr>
      <dsp:spPr>
        <a:xfrm>
          <a:off x="4819358" y="3923716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Take general college classes for credit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819358" y="3923716"/>
        <a:ext cx="1241121" cy="620560"/>
      </dsp:txXfrm>
    </dsp:sp>
    <dsp:sp modelId="{96C20C3C-F2B9-4F36-AA37-CC476BADCC09}">
      <dsp:nvSpPr>
        <dsp:cNvPr id="0" name=""/>
        <dsp:cNvSpPr/>
      </dsp:nvSpPr>
      <dsp:spPr>
        <a:xfrm>
          <a:off x="4819358" y="480491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Cost Effective way to earn college credit/Saves $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819358" y="4804912"/>
        <a:ext cx="1241121" cy="620560"/>
      </dsp:txXfrm>
    </dsp:sp>
    <dsp:sp modelId="{E769E123-2657-454F-8FD8-FC09E6A1C8B9}">
      <dsp:nvSpPr>
        <dsp:cNvPr id="0" name=""/>
        <dsp:cNvSpPr/>
      </dsp:nvSpPr>
      <dsp:spPr>
        <a:xfrm>
          <a:off x="4819358" y="568610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Typically have transfer agreements w/4 Year college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819358" y="5686109"/>
        <a:ext cx="1241121" cy="620560"/>
      </dsp:txXfrm>
    </dsp:sp>
    <dsp:sp modelId="{22205E26-0473-4899-AF15-2751AF202FCD}">
      <dsp:nvSpPr>
        <dsp:cNvPr id="0" name=""/>
        <dsp:cNvSpPr/>
      </dsp:nvSpPr>
      <dsp:spPr>
        <a:xfrm>
          <a:off x="6432711" y="1280126"/>
          <a:ext cx="1899127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Two Year Technical </a:t>
          </a:r>
          <a:r>
            <a:rPr lang="en-US" sz="1200" b="0" kern="1200" dirty="0" smtClean="0"/>
            <a:t>[Ave Cost/year: $                  ]</a:t>
          </a:r>
          <a:endParaRPr lang="en-US" sz="1200" b="1" kern="1200" dirty="0"/>
        </a:p>
      </dsp:txBody>
      <dsp:txXfrm>
        <a:off x="6432711" y="1280126"/>
        <a:ext cx="1899127" cy="620560"/>
      </dsp:txXfrm>
    </dsp:sp>
    <dsp:sp modelId="{288144B7-469B-4CB3-90E7-61AB4C50F457}">
      <dsp:nvSpPr>
        <dsp:cNvPr id="0" name=""/>
        <dsp:cNvSpPr/>
      </dsp:nvSpPr>
      <dsp:spPr>
        <a:xfrm>
          <a:off x="6010835" y="216132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Degrees:</a:t>
          </a:r>
          <a:endParaRPr lang="en-US" sz="1600" kern="1200" dirty="0"/>
        </a:p>
      </dsp:txBody>
      <dsp:txXfrm>
        <a:off x="6010835" y="2161322"/>
        <a:ext cx="1241121" cy="620560"/>
      </dsp:txXfrm>
    </dsp:sp>
    <dsp:sp modelId="{B10709C6-D313-4270-A3FA-66FF229A56AE}">
      <dsp:nvSpPr>
        <dsp:cNvPr id="0" name=""/>
        <dsp:cNvSpPr/>
      </dsp:nvSpPr>
      <dsp:spPr>
        <a:xfrm>
          <a:off x="6321115" y="304251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Associates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6321115" y="3042519"/>
        <a:ext cx="1241121" cy="620560"/>
      </dsp:txXfrm>
    </dsp:sp>
    <dsp:sp modelId="{418CD3FE-F7A4-4856-9916-147B269D23E1}">
      <dsp:nvSpPr>
        <dsp:cNvPr id="0" name=""/>
        <dsp:cNvSpPr/>
      </dsp:nvSpPr>
      <dsp:spPr>
        <a:xfrm>
          <a:off x="6321115" y="3923716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Certificates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6321115" y="3923716"/>
        <a:ext cx="1241121" cy="620560"/>
      </dsp:txXfrm>
    </dsp:sp>
    <dsp:sp modelId="{20C8F331-1FDB-4F02-A611-A55ED272BAB4}">
      <dsp:nvSpPr>
        <dsp:cNvPr id="0" name=""/>
        <dsp:cNvSpPr/>
      </dsp:nvSpPr>
      <dsp:spPr>
        <a:xfrm>
          <a:off x="6321115" y="480491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Diplomas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6321115" y="4804912"/>
        <a:ext cx="1241121" cy="620560"/>
      </dsp:txXfrm>
    </dsp:sp>
    <dsp:sp modelId="{D6B01228-BE34-4D3D-BB29-3F6B241932E3}">
      <dsp:nvSpPr>
        <dsp:cNvPr id="0" name=""/>
        <dsp:cNvSpPr/>
      </dsp:nvSpPr>
      <dsp:spPr>
        <a:xfrm>
          <a:off x="7512592" y="2161322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Provides: </a:t>
          </a:r>
          <a:endParaRPr lang="en-US" sz="1600" kern="1200" dirty="0"/>
        </a:p>
      </dsp:txBody>
      <dsp:txXfrm>
        <a:off x="7512592" y="2161322"/>
        <a:ext cx="1241121" cy="620560"/>
      </dsp:txXfrm>
    </dsp:sp>
    <dsp:sp modelId="{5B0EB31B-1030-4683-BE1D-BFC9C335E3B8}">
      <dsp:nvSpPr>
        <dsp:cNvPr id="0" name=""/>
        <dsp:cNvSpPr/>
      </dsp:nvSpPr>
      <dsp:spPr>
        <a:xfrm>
          <a:off x="7822873" y="3042519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Direct Job Training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7822873" y="3042519"/>
        <a:ext cx="1241121" cy="620560"/>
      </dsp:txXfrm>
    </dsp:sp>
    <dsp:sp modelId="{B5C99C46-7C9B-4473-B836-E62162F6E463}">
      <dsp:nvSpPr>
        <dsp:cNvPr id="0" name=""/>
        <dsp:cNvSpPr/>
      </dsp:nvSpPr>
      <dsp:spPr>
        <a:xfrm>
          <a:off x="7822873" y="3923716"/>
          <a:ext cx="1241121" cy="6205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98% job placement rate within 6 months of graduating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7822873" y="3923716"/>
        <a:ext cx="1241121" cy="620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1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6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6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8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2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2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5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9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87962-15D5-4C3C-BE32-E0B21DB8725B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82096-D117-49AB-8A06-3C46CA11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7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89338963"/>
              </p:ext>
            </p:extLst>
          </p:nvPr>
        </p:nvGraphicFramePr>
        <p:xfrm>
          <a:off x="0" y="-11545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07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91046983"/>
              </p:ext>
            </p:extLst>
          </p:nvPr>
        </p:nvGraphicFramePr>
        <p:xfrm>
          <a:off x="0" y="-11545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970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58869630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00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18070950"/>
              </p:ext>
            </p:extLst>
          </p:nvPr>
        </p:nvGraphicFramePr>
        <p:xfrm>
          <a:off x="76200" y="76200"/>
          <a:ext cx="90678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876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266</Words>
  <Application>Microsoft Office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FCSS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Caplinger, Shellie J</dc:creator>
  <cp:lastModifiedBy>Caplinger, Shellie J</cp:lastModifiedBy>
  <cp:revision>15</cp:revision>
  <cp:lastPrinted>2012-10-24T18:07:49Z</cp:lastPrinted>
  <dcterms:created xsi:type="dcterms:W3CDTF">2012-10-24T13:15:49Z</dcterms:created>
  <dcterms:modified xsi:type="dcterms:W3CDTF">2012-11-02T14:06:57Z</dcterms:modified>
</cp:coreProperties>
</file>