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79" r:id="rId5"/>
    <p:sldId id="280" r:id="rId6"/>
    <p:sldId id="276" r:id="rId7"/>
    <p:sldId id="295" r:id="rId8"/>
    <p:sldId id="292" r:id="rId9"/>
    <p:sldId id="290" r:id="rId10"/>
    <p:sldId id="289" r:id="rId11"/>
    <p:sldId id="288" r:id="rId12"/>
    <p:sldId id="296" r:id="rId13"/>
    <p:sldId id="299" r:id="rId14"/>
    <p:sldId id="281" r:id="rId15"/>
    <p:sldId id="297" r:id="rId16"/>
    <p:sldId id="275" r:id="rId17"/>
    <p:sldId id="271" r:id="rId18"/>
    <p:sldId id="283" r:id="rId19"/>
    <p:sldId id="294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4847B-FAE5-4ED6-8753-994F30EFD556}" v="232" dt="2024-03-26T17:16:41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pe, Heidi" userId="d392d0fe-031e-4881-9378-04e78ff4bcfb" providerId="ADAL" clId="{8B14847B-FAE5-4ED6-8753-994F30EFD556}"/>
    <pc:docChg chg="undo custSel addSld delSld modSld">
      <pc:chgData name="Ruppe, Heidi" userId="d392d0fe-031e-4881-9378-04e78ff4bcfb" providerId="ADAL" clId="{8B14847B-FAE5-4ED6-8753-994F30EFD556}" dt="2024-03-26T17:16:41.803" v="935" actId="255"/>
      <pc:docMkLst>
        <pc:docMk/>
      </pc:docMkLst>
      <pc:sldChg chg="delSp modSp mod">
        <pc:chgData name="Ruppe, Heidi" userId="d392d0fe-031e-4881-9378-04e78ff4bcfb" providerId="ADAL" clId="{8B14847B-FAE5-4ED6-8753-994F30EFD556}" dt="2024-03-26T16:02:23.267" v="504" actId="1076"/>
        <pc:sldMkLst>
          <pc:docMk/>
          <pc:sldMk cId="946417200" sldId="275"/>
        </pc:sldMkLst>
        <pc:spChg chg="mod">
          <ac:chgData name="Ruppe, Heidi" userId="d392d0fe-031e-4881-9378-04e78ff4bcfb" providerId="ADAL" clId="{8B14847B-FAE5-4ED6-8753-994F30EFD556}" dt="2024-03-26T16:02:23.267" v="504" actId="1076"/>
          <ac:spMkLst>
            <pc:docMk/>
            <pc:sldMk cId="946417200" sldId="275"/>
            <ac:spMk id="2" creationId="{00000000-0000-0000-0000-000000000000}"/>
          </ac:spMkLst>
        </pc:spChg>
        <pc:graphicFrameChg chg="del mod">
          <ac:chgData name="Ruppe, Heidi" userId="d392d0fe-031e-4881-9378-04e78ff4bcfb" providerId="ADAL" clId="{8B14847B-FAE5-4ED6-8753-994F30EFD556}" dt="2024-03-26T15:56:47.630" v="496" actId="478"/>
          <ac:graphicFrameMkLst>
            <pc:docMk/>
            <pc:sldMk cId="946417200" sldId="275"/>
            <ac:graphicFrameMk id="7" creationId="{00000000-0000-0000-0000-000000000000}"/>
          </ac:graphicFrameMkLst>
        </pc:graphicFrameChg>
        <pc:picChg chg="mod">
          <ac:chgData name="Ruppe, Heidi" userId="d392d0fe-031e-4881-9378-04e78ff4bcfb" providerId="ADAL" clId="{8B14847B-FAE5-4ED6-8753-994F30EFD556}" dt="2024-03-26T15:57:00.419" v="502" actId="1076"/>
          <ac:picMkLst>
            <pc:docMk/>
            <pc:sldMk cId="946417200" sldId="275"/>
            <ac:picMk id="3" creationId="{0D8C9CB2-D2BE-7FA9-A53A-A36A678E79CB}"/>
          </ac:picMkLst>
        </pc:picChg>
      </pc:sldChg>
      <pc:sldChg chg="modSp">
        <pc:chgData name="Ruppe, Heidi" userId="d392d0fe-031e-4881-9378-04e78ff4bcfb" providerId="ADAL" clId="{8B14847B-FAE5-4ED6-8753-994F30EFD556}" dt="2024-03-26T14:40:49.593" v="81" actId="20577"/>
        <pc:sldMkLst>
          <pc:docMk/>
          <pc:sldMk cId="3232460542" sldId="276"/>
        </pc:sldMkLst>
        <pc:graphicFrameChg chg="mod">
          <ac:chgData name="Ruppe, Heidi" userId="d392d0fe-031e-4881-9378-04e78ff4bcfb" providerId="ADAL" clId="{8B14847B-FAE5-4ED6-8753-994F30EFD556}" dt="2024-03-26T14:40:49.593" v="81" actId="20577"/>
          <ac:graphicFrameMkLst>
            <pc:docMk/>
            <pc:sldMk cId="3232460542" sldId="276"/>
            <ac:graphicFrameMk id="5" creationId="{00000000-0000-0000-0000-000000000000}"/>
          </ac:graphicFrameMkLst>
        </pc:graphicFrameChg>
      </pc:sldChg>
      <pc:sldChg chg="modSp mod">
        <pc:chgData name="Ruppe, Heidi" userId="d392d0fe-031e-4881-9378-04e78ff4bcfb" providerId="ADAL" clId="{8B14847B-FAE5-4ED6-8753-994F30EFD556}" dt="2024-03-26T17:16:41.803" v="935" actId="255"/>
        <pc:sldMkLst>
          <pc:docMk/>
          <pc:sldMk cId="1135946538" sldId="280"/>
        </pc:sldMkLst>
        <pc:graphicFrameChg chg="mod">
          <ac:chgData name="Ruppe, Heidi" userId="d392d0fe-031e-4881-9378-04e78ff4bcfb" providerId="ADAL" clId="{8B14847B-FAE5-4ED6-8753-994F30EFD556}" dt="2024-03-26T17:16:20.067" v="934" actId="2711"/>
          <ac:graphicFrameMkLst>
            <pc:docMk/>
            <pc:sldMk cId="1135946538" sldId="280"/>
            <ac:graphicFrameMk id="7" creationId="{80F223D3-A5E8-48D1-B0E5-4F9491C517E6}"/>
          </ac:graphicFrameMkLst>
        </pc:graphicFrameChg>
        <pc:graphicFrameChg chg="mod modGraphic">
          <ac:chgData name="Ruppe, Heidi" userId="d392d0fe-031e-4881-9378-04e78ff4bcfb" providerId="ADAL" clId="{8B14847B-FAE5-4ED6-8753-994F30EFD556}" dt="2024-03-26T17:16:41.803" v="935" actId="255"/>
          <ac:graphicFrameMkLst>
            <pc:docMk/>
            <pc:sldMk cId="1135946538" sldId="280"/>
            <ac:graphicFrameMk id="16" creationId="{FBDB2D6F-6C81-4D81-AC69-DCDB159C2C55}"/>
          </ac:graphicFrameMkLst>
        </pc:graphicFrameChg>
      </pc:sldChg>
      <pc:sldChg chg="modSp mod">
        <pc:chgData name="Ruppe, Heidi" userId="d392d0fe-031e-4881-9378-04e78ff4bcfb" providerId="ADAL" clId="{8B14847B-FAE5-4ED6-8753-994F30EFD556}" dt="2024-03-26T15:56:07.119" v="492" actId="27636"/>
        <pc:sldMkLst>
          <pc:docMk/>
          <pc:sldMk cId="787199317" sldId="281"/>
        </pc:sldMkLst>
        <pc:spChg chg="mod">
          <ac:chgData name="Ruppe, Heidi" userId="d392d0fe-031e-4881-9378-04e78ff4bcfb" providerId="ADAL" clId="{8B14847B-FAE5-4ED6-8753-994F30EFD556}" dt="2024-03-26T15:56:07.119" v="492" actId="27636"/>
          <ac:spMkLst>
            <pc:docMk/>
            <pc:sldMk cId="787199317" sldId="281"/>
            <ac:spMk id="4" creationId="{8C561AA9-4536-4A17-A6D3-4DC07906E6AD}"/>
          </ac:spMkLst>
        </pc:spChg>
        <pc:spChg chg="mod">
          <ac:chgData name="Ruppe, Heidi" userId="d392d0fe-031e-4881-9378-04e78ff4bcfb" providerId="ADAL" clId="{8B14847B-FAE5-4ED6-8753-994F30EFD556}" dt="2024-03-26T15:56:07.103" v="491" actId="27636"/>
          <ac:spMkLst>
            <pc:docMk/>
            <pc:sldMk cId="787199317" sldId="281"/>
            <ac:spMk id="6" creationId="{B6438654-4FCD-4F77-BDC7-EDD08659239B}"/>
          </ac:spMkLst>
        </pc:spChg>
      </pc:sldChg>
      <pc:sldChg chg="modSp mod">
        <pc:chgData name="Ruppe, Heidi" userId="d392d0fe-031e-4881-9378-04e78ff4bcfb" providerId="ADAL" clId="{8B14847B-FAE5-4ED6-8753-994F30EFD556}" dt="2024-03-26T14:38:59.474" v="50" actId="114"/>
        <pc:sldMkLst>
          <pc:docMk/>
          <pc:sldMk cId="2474300013" sldId="288"/>
        </pc:sldMkLst>
        <pc:spChg chg="mod">
          <ac:chgData name="Ruppe, Heidi" userId="d392d0fe-031e-4881-9378-04e78ff4bcfb" providerId="ADAL" clId="{8B14847B-FAE5-4ED6-8753-994F30EFD556}" dt="2024-03-26T14:38:54.796" v="49" actId="114"/>
          <ac:spMkLst>
            <pc:docMk/>
            <pc:sldMk cId="2474300013" sldId="288"/>
            <ac:spMk id="6" creationId="{E424EC07-08D2-4170-A52E-80299BC9118A}"/>
          </ac:spMkLst>
        </pc:spChg>
        <pc:spChg chg="mod">
          <ac:chgData name="Ruppe, Heidi" userId="d392d0fe-031e-4881-9378-04e78ff4bcfb" providerId="ADAL" clId="{8B14847B-FAE5-4ED6-8753-994F30EFD556}" dt="2024-03-26T14:38:59.474" v="50" actId="114"/>
          <ac:spMkLst>
            <pc:docMk/>
            <pc:sldMk cId="2474300013" sldId="288"/>
            <ac:spMk id="11" creationId="{078ADFE6-6647-32B7-45A5-166259A7AF12}"/>
          </ac:spMkLst>
        </pc:spChg>
        <pc:spChg chg="mod">
          <ac:chgData name="Ruppe, Heidi" userId="d392d0fe-031e-4881-9378-04e78ff4bcfb" providerId="ADAL" clId="{8B14847B-FAE5-4ED6-8753-994F30EFD556}" dt="2024-03-26T14:38:36.894" v="47" actId="1076"/>
          <ac:spMkLst>
            <pc:docMk/>
            <pc:sldMk cId="2474300013" sldId="288"/>
            <ac:spMk id="13" creationId="{14A62433-71E2-2ADF-73E4-D8A9F0AB7FC7}"/>
          </ac:spMkLst>
        </pc:spChg>
      </pc:sldChg>
      <pc:sldChg chg="addSp modSp mod">
        <pc:chgData name="Ruppe, Heidi" userId="d392d0fe-031e-4881-9378-04e78ff4bcfb" providerId="ADAL" clId="{8B14847B-FAE5-4ED6-8753-994F30EFD556}" dt="2024-03-26T16:29:32.506" v="919" actId="208"/>
        <pc:sldMkLst>
          <pc:docMk/>
          <pc:sldMk cId="573941360" sldId="289"/>
        </pc:sldMkLst>
        <pc:spChg chg="add mod">
          <ac:chgData name="Ruppe, Heidi" userId="d392d0fe-031e-4881-9378-04e78ff4bcfb" providerId="ADAL" clId="{8B14847B-FAE5-4ED6-8753-994F30EFD556}" dt="2024-03-26T16:29:32.506" v="919" actId="208"/>
          <ac:spMkLst>
            <pc:docMk/>
            <pc:sldMk cId="573941360" sldId="289"/>
            <ac:spMk id="2" creationId="{D004B5C1-4738-63C3-BCF8-FD525FB0B99B}"/>
          </ac:spMkLst>
        </pc:spChg>
        <pc:spChg chg="mod">
          <ac:chgData name="Ruppe, Heidi" userId="d392d0fe-031e-4881-9378-04e78ff4bcfb" providerId="ADAL" clId="{8B14847B-FAE5-4ED6-8753-994F30EFD556}" dt="2024-03-26T14:39:27.577" v="52" actId="114"/>
          <ac:spMkLst>
            <pc:docMk/>
            <pc:sldMk cId="573941360" sldId="289"/>
            <ac:spMk id="7" creationId="{A29E8609-425F-4FE4-A566-4AD927D21364}"/>
          </ac:spMkLst>
        </pc:spChg>
      </pc:sldChg>
      <pc:sldChg chg="modSp mod">
        <pc:chgData name="Ruppe, Heidi" userId="d392d0fe-031e-4881-9378-04e78ff4bcfb" providerId="ADAL" clId="{8B14847B-FAE5-4ED6-8753-994F30EFD556}" dt="2024-03-26T14:41:07.610" v="83" actId="207"/>
        <pc:sldMkLst>
          <pc:docMk/>
          <pc:sldMk cId="1807925224" sldId="290"/>
        </pc:sldMkLst>
        <pc:spChg chg="mod">
          <ac:chgData name="Ruppe, Heidi" userId="d392d0fe-031e-4881-9378-04e78ff4bcfb" providerId="ADAL" clId="{8B14847B-FAE5-4ED6-8753-994F30EFD556}" dt="2024-03-26T14:41:07.610" v="83" actId="207"/>
          <ac:spMkLst>
            <pc:docMk/>
            <pc:sldMk cId="1807925224" sldId="290"/>
            <ac:spMk id="6" creationId="{B113ACD5-194B-C6FB-CF4D-E1278D1CC824}"/>
          </ac:spMkLst>
        </pc:spChg>
      </pc:sldChg>
      <pc:sldChg chg="modSp mod">
        <pc:chgData name="Ruppe, Heidi" userId="d392d0fe-031e-4881-9378-04e78ff4bcfb" providerId="ADAL" clId="{8B14847B-FAE5-4ED6-8753-994F30EFD556}" dt="2024-03-26T16:28:42.378" v="916" actId="20577"/>
        <pc:sldMkLst>
          <pc:docMk/>
          <pc:sldMk cId="1525340265" sldId="292"/>
        </pc:sldMkLst>
        <pc:spChg chg="mod">
          <ac:chgData name="Ruppe, Heidi" userId="d392d0fe-031e-4881-9378-04e78ff4bcfb" providerId="ADAL" clId="{8B14847B-FAE5-4ED6-8753-994F30EFD556}" dt="2024-03-26T16:26:27.623" v="842" actId="6549"/>
          <ac:spMkLst>
            <pc:docMk/>
            <pc:sldMk cId="1525340265" sldId="292"/>
            <ac:spMk id="2" creationId="{492DD68E-452A-43C4-A1E5-7C55E9390E1A}"/>
          </ac:spMkLst>
        </pc:spChg>
        <pc:spChg chg="mod">
          <ac:chgData name="Ruppe, Heidi" userId="d392d0fe-031e-4881-9378-04e78ff4bcfb" providerId="ADAL" clId="{8B14847B-FAE5-4ED6-8753-994F30EFD556}" dt="2024-03-26T14:40:23.365" v="64" actId="1076"/>
          <ac:spMkLst>
            <pc:docMk/>
            <pc:sldMk cId="1525340265" sldId="292"/>
            <ac:spMk id="3" creationId="{2011DCA4-8747-4C32-9CE7-426B43964C17}"/>
          </ac:spMkLst>
        </pc:spChg>
        <pc:spChg chg="mod">
          <ac:chgData name="Ruppe, Heidi" userId="d392d0fe-031e-4881-9378-04e78ff4bcfb" providerId="ADAL" clId="{8B14847B-FAE5-4ED6-8753-994F30EFD556}" dt="2024-03-26T16:28:42.378" v="916" actId="20577"/>
          <ac:spMkLst>
            <pc:docMk/>
            <pc:sldMk cId="1525340265" sldId="292"/>
            <ac:spMk id="4" creationId="{8EDEDC00-AB97-4E73-A49F-E7535B6EDCDC}"/>
          </ac:spMkLst>
        </pc:spChg>
      </pc:sldChg>
      <pc:sldChg chg="modSp mod">
        <pc:chgData name="Ruppe, Heidi" userId="d392d0fe-031e-4881-9378-04e78ff4bcfb" providerId="ADAL" clId="{8B14847B-FAE5-4ED6-8753-994F30EFD556}" dt="2024-03-26T16:28:14.749" v="891" actId="1076"/>
        <pc:sldMkLst>
          <pc:docMk/>
          <pc:sldMk cId="41912525" sldId="295"/>
        </pc:sldMkLst>
        <pc:spChg chg="mod">
          <ac:chgData name="Ruppe, Heidi" userId="d392d0fe-031e-4881-9378-04e78ff4bcfb" providerId="ADAL" clId="{8B14847B-FAE5-4ED6-8753-994F30EFD556}" dt="2024-03-26T16:28:09.247" v="890" actId="14100"/>
          <ac:spMkLst>
            <pc:docMk/>
            <pc:sldMk cId="41912525" sldId="295"/>
            <ac:spMk id="3" creationId="{554B9D0F-0A0C-618D-3250-F895A2F80F45}"/>
          </ac:spMkLst>
        </pc:spChg>
        <pc:spChg chg="mod">
          <ac:chgData name="Ruppe, Heidi" userId="d392d0fe-031e-4881-9378-04e78ff4bcfb" providerId="ADAL" clId="{8B14847B-FAE5-4ED6-8753-994F30EFD556}" dt="2024-03-26T16:27:54.946" v="888" actId="20577"/>
          <ac:spMkLst>
            <pc:docMk/>
            <pc:sldMk cId="41912525" sldId="295"/>
            <ac:spMk id="4" creationId="{60B99795-355E-4501-A5B7-F1BA5D001C3E}"/>
          </ac:spMkLst>
        </pc:spChg>
        <pc:picChg chg="mod">
          <ac:chgData name="Ruppe, Heidi" userId="d392d0fe-031e-4881-9378-04e78ff4bcfb" providerId="ADAL" clId="{8B14847B-FAE5-4ED6-8753-994F30EFD556}" dt="2024-03-26T16:27:29.612" v="849" actId="1076"/>
          <ac:picMkLst>
            <pc:docMk/>
            <pc:sldMk cId="41912525" sldId="295"/>
            <ac:picMk id="6" creationId="{8090380C-AC09-4306-9463-4624FA3196D2}"/>
          </ac:picMkLst>
        </pc:picChg>
        <pc:picChg chg="mod">
          <ac:chgData name="Ruppe, Heidi" userId="d392d0fe-031e-4881-9378-04e78ff4bcfb" providerId="ADAL" clId="{8B14847B-FAE5-4ED6-8753-994F30EFD556}" dt="2024-03-26T16:28:14.749" v="891" actId="1076"/>
          <ac:picMkLst>
            <pc:docMk/>
            <pc:sldMk cId="41912525" sldId="295"/>
            <ac:picMk id="8" creationId="{DB145AA6-2673-431C-9796-5B9830C0E1E8}"/>
          </ac:picMkLst>
        </pc:picChg>
      </pc:sldChg>
      <pc:sldChg chg="addSp delSp modSp mod">
        <pc:chgData name="Ruppe, Heidi" userId="d392d0fe-031e-4881-9378-04e78ff4bcfb" providerId="ADAL" clId="{8B14847B-FAE5-4ED6-8753-994F30EFD556}" dt="2024-03-26T16:19:25.442" v="505" actId="478"/>
        <pc:sldMkLst>
          <pc:docMk/>
          <pc:sldMk cId="43633024" sldId="296"/>
        </pc:sldMkLst>
        <pc:spChg chg="mod">
          <ac:chgData name="Ruppe, Heidi" userId="d392d0fe-031e-4881-9378-04e78ff4bcfb" providerId="ADAL" clId="{8B14847B-FAE5-4ED6-8753-994F30EFD556}" dt="2024-03-26T15:14:21.570" v="447" actId="1076"/>
          <ac:spMkLst>
            <pc:docMk/>
            <pc:sldMk cId="43633024" sldId="296"/>
            <ac:spMk id="2" creationId="{2EF8DF3B-F069-4D27-82AD-BAE399A8AED2}"/>
          </ac:spMkLst>
        </pc:spChg>
        <pc:spChg chg="del mod">
          <ac:chgData name="Ruppe, Heidi" userId="d392d0fe-031e-4881-9378-04e78ff4bcfb" providerId="ADAL" clId="{8B14847B-FAE5-4ED6-8753-994F30EFD556}" dt="2024-03-26T15:13:33.500" v="439" actId="478"/>
          <ac:spMkLst>
            <pc:docMk/>
            <pc:sldMk cId="43633024" sldId="296"/>
            <ac:spMk id="5" creationId="{26C60CAE-FCA2-4825-9259-6667424EB209}"/>
          </ac:spMkLst>
        </pc:spChg>
        <pc:spChg chg="del">
          <ac:chgData name="Ruppe, Heidi" userId="d392d0fe-031e-4881-9378-04e78ff4bcfb" providerId="ADAL" clId="{8B14847B-FAE5-4ED6-8753-994F30EFD556}" dt="2024-03-26T14:56:38.130" v="287" actId="34307"/>
          <ac:spMkLst>
            <pc:docMk/>
            <pc:sldMk cId="43633024" sldId="296"/>
            <ac:spMk id="6" creationId="{01B04221-5740-45E2-971C-7D46566034D4}"/>
          </ac:spMkLst>
        </pc:spChg>
        <pc:spChg chg="del">
          <ac:chgData name="Ruppe, Heidi" userId="d392d0fe-031e-4881-9378-04e78ff4bcfb" providerId="ADAL" clId="{8B14847B-FAE5-4ED6-8753-994F30EFD556}" dt="2024-03-26T14:44:33.207" v="120"/>
          <ac:spMkLst>
            <pc:docMk/>
            <pc:sldMk cId="43633024" sldId="296"/>
            <ac:spMk id="8" creationId="{E878CF8D-7DD6-A915-D4FC-A554AB14C7BD}"/>
          </ac:spMkLst>
        </pc:spChg>
        <pc:spChg chg="add del mod">
          <ac:chgData name="Ruppe, Heidi" userId="d392d0fe-031e-4881-9378-04e78ff4bcfb" providerId="ADAL" clId="{8B14847B-FAE5-4ED6-8753-994F30EFD556}" dt="2024-03-26T14:56:42.338" v="289" actId="478"/>
          <ac:spMkLst>
            <pc:docMk/>
            <pc:sldMk cId="43633024" sldId="296"/>
            <ac:spMk id="13" creationId="{FA117259-E8E7-3623-C04B-AE8F25CA39D0}"/>
          </ac:spMkLst>
        </pc:spChg>
        <pc:spChg chg="add del mod">
          <ac:chgData name="Ruppe, Heidi" userId="d392d0fe-031e-4881-9378-04e78ff4bcfb" providerId="ADAL" clId="{8B14847B-FAE5-4ED6-8753-994F30EFD556}" dt="2024-03-26T16:19:25.442" v="505" actId="478"/>
          <ac:spMkLst>
            <pc:docMk/>
            <pc:sldMk cId="43633024" sldId="296"/>
            <ac:spMk id="17" creationId="{136DA846-8C94-B55B-1263-4B938354EAAF}"/>
          </ac:spMkLst>
        </pc:spChg>
        <pc:spChg chg="add mod">
          <ac:chgData name="Ruppe, Heidi" userId="d392d0fe-031e-4881-9378-04e78ff4bcfb" providerId="ADAL" clId="{8B14847B-FAE5-4ED6-8753-994F30EFD556}" dt="2024-03-26T15:13:33.500" v="439" actId="478"/>
          <ac:spMkLst>
            <pc:docMk/>
            <pc:sldMk cId="43633024" sldId="296"/>
            <ac:spMk id="19" creationId="{5E932B2A-753B-CADE-9547-4B817E86FAAA}"/>
          </ac:spMkLst>
        </pc:spChg>
        <pc:picChg chg="mod ord">
          <ac:chgData name="Ruppe, Heidi" userId="d392d0fe-031e-4881-9378-04e78ff4bcfb" providerId="ADAL" clId="{8B14847B-FAE5-4ED6-8753-994F30EFD556}" dt="2024-03-26T15:14:09.057" v="446" actId="1076"/>
          <ac:picMkLst>
            <pc:docMk/>
            <pc:sldMk cId="43633024" sldId="296"/>
            <ac:picMk id="7" creationId="{D8E946F9-CFC0-1491-6156-2F1F162FD1D1}"/>
          </ac:picMkLst>
        </pc:picChg>
        <pc:picChg chg="add del mod">
          <ac:chgData name="Ruppe, Heidi" userId="d392d0fe-031e-4881-9378-04e78ff4bcfb" providerId="ADAL" clId="{8B14847B-FAE5-4ED6-8753-994F30EFD556}" dt="2024-03-26T15:12:56.005" v="429" actId="478"/>
          <ac:picMkLst>
            <pc:docMk/>
            <pc:sldMk cId="43633024" sldId="296"/>
            <ac:picMk id="9" creationId="{632C297F-EA6D-83F9-CD75-BFBCCF862C47}"/>
          </ac:picMkLst>
        </pc:picChg>
        <pc:picChg chg="add del mod ord">
          <ac:chgData name="Ruppe, Heidi" userId="d392d0fe-031e-4881-9378-04e78ff4bcfb" providerId="ADAL" clId="{8B14847B-FAE5-4ED6-8753-994F30EFD556}" dt="2024-03-26T14:56:39.807" v="288" actId="478"/>
          <ac:picMkLst>
            <pc:docMk/>
            <pc:sldMk cId="43633024" sldId="296"/>
            <ac:picMk id="11" creationId="{C0A17B9B-2B32-2C14-06B5-541EDFAB2542}"/>
          </ac:picMkLst>
        </pc:picChg>
        <pc:picChg chg="add mod modCrop">
          <ac:chgData name="Ruppe, Heidi" userId="d392d0fe-031e-4881-9378-04e78ff4bcfb" providerId="ADAL" clId="{8B14847B-FAE5-4ED6-8753-994F30EFD556}" dt="2024-03-26T15:14:00.854" v="445" actId="1076"/>
          <ac:picMkLst>
            <pc:docMk/>
            <pc:sldMk cId="43633024" sldId="296"/>
            <ac:picMk id="15" creationId="{05E5BE4A-EEA1-85FC-5BB0-A4D67697AE1D}"/>
          </ac:picMkLst>
        </pc:picChg>
      </pc:sldChg>
      <pc:sldChg chg="addSp delSp modSp mod">
        <pc:chgData name="Ruppe, Heidi" userId="d392d0fe-031e-4881-9378-04e78ff4bcfb" providerId="ADAL" clId="{8B14847B-FAE5-4ED6-8753-994F30EFD556}" dt="2024-03-26T16:26:17.613" v="838" actId="1076"/>
        <pc:sldMkLst>
          <pc:docMk/>
          <pc:sldMk cId="3710458381" sldId="297"/>
        </pc:sldMkLst>
        <pc:spChg chg="add mod">
          <ac:chgData name="Ruppe, Heidi" userId="d392d0fe-031e-4881-9378-04e78ff4bcfb" providerId="ADAL" clId="{8B14847B-FAE5-4ED6-8753-994F30EFD556}" dt="2024-03-26T16:26:17.613" v="838" actId="1076"/>
          <ac:spMkLst>
            <pc:docMk/>
            <pc:sldMk cId="3710458381" sldId="297"/>
            <ac:spMk id="4" creationId="{8DE96A79-89E6-56B4-792D-865919E5CC0C}"/>
          </ac:spMkLst>
        </pc:spChg>
        <pc:spChg chg="mod">
          <ac:chgData name="Ruppe, Heidi" userId="d392d0fe-031e-4881-9378-04e78ff4bcfb" providerId="ADAL" clId="{8B14847B-FAE5-4ED6-8753-994F30EFD556}" dt="2024-03-26T15:00:14.851" v="420" actId="1076"/>
          <ac:spMkLst>
            <pc:docMk/>
            <pc:sldMk cId="3710458381" sldId="297"/>
            <ac:spMk id="15" creationId="{3C634D1A-AB42-D9B0-1AF6-CFCDF5E47459}"/>
          </ac:spMkLst>
        </pc:spChg>
        <pc:spChg chg="add del mod">
          <ac:chgData name="Ruppe, Heidi" userId="d392d0fe-031e-4881-9378-04e78ff4bcfb" providerId="ADAL" clId="{8B14847B-FAE5-4ED6-8753-994F30EFD556}" dt="2024-03-26T15:00:47.275" v="425" actId="1076"/>
          <ac:spMkLst>
            <pc:docMk/>
            <pc:sldMk cId="3710458381" sldId="297"/>
            <ac:spMk id="16" creationId="{0BE248E5-8E57-E1E6-7608-59B0FB7FC492}"/>
          </ac:spMkLst>
        </pc:spChg>
        <pc:picChg chg="mod">
          <ac:chgData name="Ruppe, Heidi" userId="d392d0fe-031e-4881-9378-04e78ff4bcfb" providerId="ADAL" clId="{8B14847B-FAE5-4ED6-8753-994F30EFD556}" dt="2024-03-26T15:00:29.336" v="422" actId="1076"/>
          <ac:picMkLst>
            <pc:docMk/>
            <pc:sldMk cId="3710458381" sldId="297"/>
            <ac:picMk id="8" creationId="{B426C7D0-46B3-36E4-C161-87B14E0CB8D0}"/>
          </ac:picMkLst>
        </pc:picChg>
        <pc:picChg chg="mod">
          <ac:chgData name="Ruppe, Heidi" userId="d392d0fe-031e-4881-9378-04e78ff4bcfb" providerId="ADAL" clId="{8B14847B-FAE5-4ED6-8753-994F30EFD556}" dt="2024-03-26T15:00:11.914" v="419" actId="14100"/>
          <ac:picMkLst>
            <pc:docMk/>
            <pc:sldMk cId="3710458381" sldId="297"/>
            <ac:picMk id="10" creationId="{6A5C348B-F0D6-C43D-0EBE-51C3ADADD905}"/>
          </ac:picMkLst>
        </pc:picChg>
        <pc:picChg chg="mod">
          <ac:chgData name="Ruppe, Heidi" userId="d392d0fe-031e-4881-9378-04e78ff4bcfb" providerId="ADAL" clId="{8B14847B-FAE5-4ED6-8753-994F30EFD556}" dt="2024-03-26T15:00:37.447" v="423" actId="14100"/>
          <ac:picMkLst>
            <pc:docMk/>
            <pc:sldMk cId="3710458381" sldId="297"/>
            <ac:picMk id="12" creationId="{0AF93EDC-09A8-7170-E710-A12D1303037E}"/>
          </ac:picMkLst>
        </pc:picChg>
      </pc:sldChg>
      <pc:sldChg chg="modSp del mod">
        <pc:chgData name="Ruppe, Heidi" userId="d392d0fe-031e-4881-9378-04e78ff4bcfb" providerId="ADAL" clId="{8B14847B-FAE5-4ED6-8753-994F30EFD556}" dt="2024-03-26T15:55:40.834" v="448" actId="47"/>
        <pc:sldMkLst>
          <pc:docMk/>
          <pc:sldMk cId="825307748" sldId="298"/>
        </pc:sldMkLst>
        <pc:spChg chg="mod">
          <ac:chgData name="Ruppe, Heidi" userId="d392d0fe-031e-4881-9378-04e78ff4bcfb" providerId="ADAL" clId="{8B14847B-FAE5-4ED6-8753-994F30EFD556}" dt="2024-03-26T14:45:38.079" v="131" actId="20577"/>
          <ac:spMkLst>
            <pc:docMk/>
            <pc:sldMk cId="825307748" sldId="298"/>
            <ac:spMk id="2" creationId="{721A90B2-7CEE-FE79-2D5F-F15AACDCB2D7}"/>
          </ac:spMkLst>
        </pc:spChg>
      </pc:sldChg>
      <pc:sldChg chg="addSp delSp modSp new mod">
        <pc:chgData name="Ruppe, Heidi" userId="d392d0fe-031e-4881-9378-04e78ff4bcfb" providerId="ADAL" clId="{8B14847B-FAE5-4ED6-8753-994F30EFD556}" dt="2024-03-26T16:24:48.727" v="790" actId="1076"/>
        <pc:sldMkLst>
          <pc:docMk/>
          <pc:sldMk cId="982224662" sldId="299"/>
        </pc:sldMkLst>
        <pc:spChg chg="mod">
          <ac:chgData name="Ruppe, Heidi" userId="d392d0fe-031e-4881-9378-04e78ff4bcfb" providerId="ADAL" clId="{8B14847B-FAE5-4ED6-8753-994F30EFD556}" dt="2024-03-26T16:24:48.727" v="790" actId="1076"/>
          <ac:spMkLst>
            <pc:docMk/>
            <pc:sldMk cId="982224662" sldId="299"/>
            <ac:spMk id="2" creationId="{2DAC1640-E0D9-F80E-1FE1-3E53148199F7}"/>
          </ac:spMkLst>
        </pc:spChg>
        <pc:spChg chg="mod">
          <ac:chgData name="Ruppe, Heidi" userId="d392d0fe-031e-4881-9378-04e78ff4bcfb" providerId="ADAL" clId="{8B14847B-FAE5-4ED6-8753-994F30EFD556}" dt="2024-03-26T16:24:32.780" v="782" actId="27636"/>
          <ac:spMkLst>
            <pc:docMk/>
            <pc:sldMk cId="982224662" sldId="299"/>
            <ac:spMk id="3" creationId="{178F6722-1DC0-E635-57BF-983DFF1E6181}"/>
          </ac:spMkLst>
        </pc:spChg>
        <pc:spChg chg="mod">
          <ac:chgData name="Ruppe, Heidi" userId="d392d0fe-031e-4881-9378-04e78ff4bcfb" providerId="ADAL" clId="{8B14847B-FAE5-4ED6-8753-994F30EFD556}" dt="2024-03-26T16:24:34.087" v="788" actId="6549"/>
          <ac:spMkLst>
            <pc:docMk/>
            <pc:sldMk cId="982224662" sldId="299"/>
            <ac:spMk id="5" creationId="{737D8551-298B-2405-2834-78AE34F39268}"/>
          </ac:spMkLst>
        </pc:spChg>
        <pc:spChg chg="del">
          <ac:chgData name="Ruppe, Heidi" userId="d392d0fe-031e-4881-9378-04e78ff4bcfb" providerId="ADAL" clId="{8B14847B-FAE5-4ED6-8753-994F30EFD556}" dt="2024-03-26T16:23:05.188" v="641" actId="22"/>
          <ac:spMkLst>
            <pc:docMk/>
            <pc:sldMk cId="982224662" sldId="299"/>
            <ac:spMk id="6" creationId="{B2F0DA7F-402B-520B-F993-9948574FDD0B}"/>
          </ac:spMkLst>
        </pc:spChg>
        <pc:spChg chg="add mod">
          <ac:chgData name="Ruppe, Heidi" userId="d392d0fe-031e-4881-9378-04e78ff4bcfb" providerId="ADAL" clId="{8B14847B-FAE5-4ED6-8753-994F30EFD556}" dt="2024-03-26T16:22:21.825" v="571" actId="1076"/>
          <ac:spMkLst>
            <pc:docMk/>
            <pc:sldMk cId="982224662" sldId="299"/>
            <ac:spMk id="9" creationId="{91191109-B422-0FF9-9C0E-23EBF0F219BA}"/>
          </ac:spMkLst>
        </pc:spChg>
        <pc:spChg chg="add mod">
          <ac:chgData name="Ruppe, Heidi" userId="d392d0fe-031e-4881-9378-04e78ff4bcfb" providerId="ADAL" clId="{8B14847B-FAE5-4ED6-8753-994F30EFD556}" dt="2024-03-26T16:22:29.358" v="573" actId="1076"/>
          <ac:spMkLst>
            <pc:docMk/>
            <pc:sldMk cId="982224662" sldId="299"/>
            <ac:spMk id="10" creationId="{8A433B17-12F0-5A73-42E5-47AB3006B08C}"/>
          </ac:spMkLst>
        </pc:spChg>
        <pc:picChg chg="add mod">
          <ac:chgData name="Ruppe, Heidi" userId="d392d0fe-031e-4881-9378-04e78ff4bcfb" providerId="ADAL" clId="{8B14847B-FAE5-4ED6-8753-994F30EFD556}" dt="2024-03-26T16:21:50.689" v="550" actId="14100"/>
          <ac:picMkLst>
            <pc:docMk/>
            <pc:sldMk cId="982224662" sldId="299"/>
            <ac:picMk id="8" creationId="{451FFA7E-B538-F79C-939C-C20BB34A3F47}"/>
          </ac:picMkLst>
        </pc:picChg>
        <pc:picChg chg="add mod ord">
          <ac:chgData name="Ruppe, Heidi" userId="d392d0fe-031e-4881-9378-04e78ff4bcfb" providerId="ADAL" clId="{8B14847B-FAE5-4ED6-8753-994F30EFD556}" dt="2024-03-26T16:24:26.572" v="763" actId="1076"/>
          <ac:picMkLst>
            <pc:docMk/>
            <pc:sldMk cId="982224662" sldId="299"/>
            <ac:picMk id="12" creationId="{4916C6F9-4FE3-BD0F-1ED1-94E126D338B5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00E54-022D-4EC4-936E-AF35F3D947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3A52E7-D4AC-444E-84FB-C809982622BE}">
      <dgm:prSet phldr="0"/>
      <dgm:spPr/>
      <dgm:t>
        <a:bodyPr/>
        <a:lstStyle/>
        <a:p>
          <a:pPr algn="ctr" rtl="0"/>
          <a:r>
            <a:rPr lang="en-US" b="1" dirty="0">
              <a:latin typeface="Century Gothic" panose="020B0502020202020204"/>
            </a:rPr>
            <a:t>Centennial HS Counseling</a:t>
          </a:r>
          <a:endParaRPr lang="en-US" b="1" dirty="0"/>
        </a:p>
      </dgm:t>
    </dgm:pt>
    <dgm:pt modelId="{B700F229-64EB-4370-9140-D797070AC7F5}" type="parTrans" cxnId="{7CE4A614-8C40-4557-9C24-72A63367442B}">
      <dgm:prSet/>
      <dgm:spPr/>
      <dgm:t>
        <a:bodyPr/>
        <a:lstStyle/>
        <a:p>
          <a:endParaRPr lang="en-US"/>
        </a:p>
      </dgm:t>
    </dgm:pt>
    <dgm:pt modelId="{9C9361D1-5761-4805-BD07-8F5698465E8C}" type="sibTrans" cxnId="{7CE4A614-8C40-4557-9C24-72A63367442B}">
      <dgm:prSet/>
      <dgm:spPr/>
      <dgm:t>
        <a:bodyPr/>
        <a:lstStyle/>
        <a:p>
          <a:endParaRPr lang="en-US"/>
        </a:p>
      </dgm:t>
    </dgm:pt>
    <dgm:pt modelId="{0BCA3E4E-393E-4CE8-AFD7-8AEBF0D01451}">
      <dgm:prSet phldr="0"/>
      <dgm:spPr/>
      <dgm:t>
        <a:bodyPr/>
        <a:lstStyle/>
        <a:p>
          <a:pPr algn="ctr"/>
          <a:r>
            <a:rPr lang="en-US" b="1" dirty="0">
              <a:latin typeface="Century Gothic" panose="020B0502020202020204"/>
            </a:rPr>
            <a:t>www.mycentennialcounseling.com</a:t>
          </a:r>
        </a:p>
      </dgm:t>
    </dgm:pt>
    <dgm:pt modelId="{5279673C-ECC2-4B4B-8E34-3845F6DB08BF}" type="parTrans" cxnId="{DC0802F0-2701-4452-91E0-C11F30B9F3BF}">
      <dgm:prSet/>
      <dgm:spPr/>
      <dgm:t>
        <a:bodyPr/>
        <a:lstStyle/>
        <a:p>
          <a:endParaRPr lang="en-US"/>
        </a:p>
      </dgm:t>
    </dgm:pt>
    <dgm:pt modelId="{2B2AD8EC-2BA5-4B03-A4AC-58222C89BD46}" type="sibTrans" cxnId="{DC0802F0-2701-4452-91E0-C11F30B9F3BF}">
      <dgm:prSet/>
      <dgm:spPr/>
      <dgm:t>
        <a:bodyPr/>
        <a:lstStyle/>
        <a:p>
          <a:endParaRPr lang="en-US"/>
        </a:p>
      </dgm:t>
    </dgm:pt>
    <dgm:pt modelId="{64DE7328-7179-4537-8BE0-CF0A7734DF0F}" type="pres">
      <dgm:prSet presAssocID="{0EA00E54-022D-4EC4-936E-AF35F3D94736}" presName="linear" presStyleCnt="0">
        <dgm:presLayoutVars>
          <dgm:animLvl val="lvl"/>
          <dgm:resizeHandles val="exact"/>
        </dgm:presLayoutVars>
      </dgm:prSet>
      <dgm:spPr/>
    </dgm:pt>
    <dgm:pt modelId="{A379C0BD-9136-4A2C-AF45-CC2AFDDE3D34}" type="pres">
      <dgm:prSet presAssocID="{573A52E7-D4AC-444E-84FB-C809982622BE}" presName="parentText" presStyleLbl="node1" presStyleIdx="0" presStyleCnt="2" custLinFactNeighborX="332" custLinFactNeighborY="20157">
        <dgm:presLayoutVars>
          <dgm:chMax val="0"/>
          <dgm:bulletEnabled val="1"/>
        </dgm:presLayoutVars>
      </dgm:prSet>
      <dgm:spPr/>
    </dgm:pt>
    <dgm:pt modelId="{2B74C235-9F97-49B4-A024-ED071A669F6C}" type="pres">
      <dgm:prSet presAssocID="{9C9361D1-5761-4805-BD07-8F5698465E8C}" presName="spacer" presStyleCnt="0"/>
      <dgm:spPr/>
    </dgm:pt>
    <dgm:pt modelId="{93A6D12B-1DE2-49AC-ADC8-DBA48A6A5673}" type="pres">
      <dgm:prSet presAssocID="{0BCA3E4E-393E-4CE8-AFD7-8AEBF0D0145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AF75812-DEA3-492B-B055-E5E1BAB69369}" type="presOf" srcId="{0BCA3E4E-393E-4CE8-AFD7-8AEBF0D01451}" destId="{93A6D12B-1DE2-49AC-ADC8-DBA48A6A5673}" srcOrd="0" destOrd="0" presId="urn:microsoft.com/office/officeart/2005/8/layout/vList2"/>
    <dgm:cxn modelId="{7CE4A614-8C40-4557-9C24-72A63367442B}" srcId="{0EA00E54-022D-4EC4-936E-AF35F3D94736}" destId="{573A52E7-D4AC-444E-84FB-C809982622BE}" srcOrd="0" destOrd="0" parTransId="{B700F229-64EB-4370-9140-D797070AC7F5}" sibTransId="{9C9361D1-5761-4805-BD07-8F5698465E8C}"/>
    <dgm:cxn modelId="{EB73E11E-5789-46EE-BC8B-EAE92C70D8D5}" type="presOf" srcId="{573A52E7-D4AC-444E-84FB-C809982622BE}" destId="{A379C0BD-9136-4A2C-AF45-CC2AFDDE3D34}" srcOrd="0" destOrd="0" presId="urn:microsoft.com/office/officeart/2005/8/layout/vList2"/>
    <dgm:cxn modelId="{EA1C1B83-8A62-4DAD-AEEE-9824719E3A6F}" type="presOf" srcId="{0EA00E54-022D-4EC4-936E-AF35F3D94736}" destId="{64DE7328-7179-4537-8BE0-CF0A7734DF0F}" srcOrd="0" destOrd="0" presId="urn:microsoft.com/office/officeart/2005/8/layout/vList2"/>
    <dgm:cxn modelId="{DC0802F0-2701-4452-91E0-C11F30B9F3BF}" srcId="{0EA00E54-022D-4EC4-936E-AF35F3D94736}" destId="{0BCA3E4E-393E-4CE8-AFD7-8AEBF0D01451}" srcOrd="1" destOrd="0" parTransId="{5279673C-ECC2-4B4B-8E34-3845F6DB08BF}" sibTransId="{2B2AD8EC-2BA5-4B03-A4AC-58222C89BD46}"/>
    <dgm:cxn modelId="{0758D2F7-F1CD-48D6-A642-90D705B8914B}" type="presParOf" srcId="{64DE7328-7179-4537-8BE0-CF0A7734DF0F}" destId="{A379C0BD-9136-4A2C-AF45-CC2AFDDE3D34}" srcOrd="0" destOrd="0" presId="urn:microsoft.com/office/officeart/2005/8/layout/vList2"/>
    <dgm:cxn modelId="{53E7AA3F-6739-45DB-BB1F-3B6E60ECD7FD}" type="presParOf" srcId="{64DE7328-7179-4537-8BE0-CF0A7734DF0F}" destId="{2B74C235-9F97-49B4-A024-ED071A669F6C}" srcOrd="1" destOrd="0" presId="urn:microsoft.com/office/officeart/2005/8/layout/vList2"/>
    <dgm:cxn modelId="{8D6D0078-F295-4CD8-8D3D-60589D35CA25}" type="presParOf" srcId="{64DE7328-7179-4537-8BE0-CF0A7734DF0F}" destId="{93A6D12B-1DE2-49AC-ADC8-DBA48A6A567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pPr>
            <a:spcAft>
              <a:spcPts val="1000"/>
            </a:spcAft>
          </a:pPr>
          <a:r>
            <a:rPr lang="en-US" sz="2400" b="1" u="sng" dirty="0">
              <a:solidFill>
                <a:schemeClr val="bg1"/>
              </a:solidFill>
            </a:rPr>
            <a:t>KO - RI </a:t>
          </a:r>
          <a:r>
            <a:rPr lang="en-US" sz="2400" b="1" u="none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>
              <a:solidFill>
                <a:schemeClr val="bg1"/>
              </a:solidFill>
            </a:rPr>
            <a:t>Ms. Freeman</a:t>
          </a:r>
          <a:endParaRPr lang="en-US" sz="1250" b="1" dirty="0">
            <a:solidFill>
              <a:schemeClr val="bg1"/>
            </a:solidFill>
          </a:endParaRPr>
        </a:p>
        <a:p>
          <a:pPr>
            <a:spcAft>
              <a:spcPts val="1000"/>
            </a:spcAft>
          </a:pPr>
          <a:r>
            <a:rPr lang="en-US" sz="1250" b="1" dirty="0">
              <a:solidFill>
                <a:schemeClr val="tx1"/>
              </a:solidFill>
              <a:latin typeface="+mn-lt"/>
            </a:rPr>
            <a:t>FreemanMA</a:t>
          </a:r>
          <a:r>
            <a:rPr lang="en-US" sz="1250" b="1" dirty="0">
              <a:solidFill>
                <a:schemeClr val="tx1"/>
              </a:solidFill>
            </a:rPr>
            <a:t>@fultonschools.org</a:t>
          </a:r>
          <a:endParaRPr lang="en-US" sz="1250" dirty="0">
            <a:solidFill>
              <a:schemeClr val="tx1"/>
            </a:solidFill>
          </a:endParaRP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pPr>
            <a:spcAft>
              <a:spcPts val="1000"/>
            </a:spcAft>
          </a:pPr>
          <a:r>
            <a:rPr lang="en-US" sz="2400" b="1" u="sng" dirty="0">
              <a:solidFill>
                <a:schemeClr val="bg1"/>
              </a:solidFill>
            </a:rPr>
            <a:t>RJ - Z</a:t>
          </a:r>
          <a:r>
            <a:rPr lang="en-US" sz="2400" b="1" u="none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>
              <a:solidFill>
                <a:schemeClr val="bg1"/>
              </a:solidFill>
            </a:rPr>
            <a:t>Ms. Peart</a:t>
          </a:r>
        </a:p>
        <a:p>
          <a:pPr>
            <a:spcAft>
              <a:spcPts val="1000"/>
            </a:spcAft>
          </a:pPr>
          <a:r>
            <a:rPr lang="en-US" sz="1350" b="1" dirty="0">
              <a:solidFill>
                <a:schemeClr val="tx1"/>
              </a:solidFill>
            </a:rPr>
            <a:t>Peart@fultonschools.org</a:t>
          </a:r>
          <a:endParaRPr lang="en-US" sz="1350" dirty="0">
            <a:solidFill>
              <a:schemeClr val="tx1"/>
            </a:solidFill>
          </a:endParaRP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1000"/>
            </a:spcAft>
          </a:pPr>
          <a:r>
            <a:rPr lang="en-US" sz="2300" b="1" u="sng" dirty="0">
              <a:solidFill>
                <a:schemeClr val="bg1"/>
              </a:solidFill>
            </a:rPr>
            <a:t>Graduation Coach </a:t>
          </a:r>
          <a:r>
            <a:rPr lang="en-US" sz="2300" b="1" u="none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>
              <a:solidFill>
                <a:schemeClr val="bg1"/>
              </a:solidFill>
            </a:rPr>
            <a:t>Mrs. Hollaway</a:t>
          </a:r>
        </a:p>
        <a:p>
          <a:pPr>
            <a:lnSpc>
              <a:spcPct val="90000"/>
            </a:lnSpc>
            <a:spcAft>
              <a:spcPts val="1000"/>
            </a:spcAft>
          </a:pPr>
          <a:r>
            <a:rPr lang="en-US" sz="1350" b="1" dirty="0">
              <a:solidFill>
                <a:schemeClr val="tx1"/>
              </a:solidFill>
            </a:rPr>
            <a:t>HollawayA@fultonschools.org</a:t>
          </a:r>
          <a:endParaRPr lang="en-US" sz="1350" dirty="0">
            <a:solidFill>
              <a:schemeClr val="tx1"/>
            </a:solidFill>
          </a:endParaRP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 custScaleX="144546" custScaleY="152638" custLinFactNeighborX="-20972" custLinFactNeighborY="916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129970" custScaleY="133330">
        <dgm:presLayoutVars>
          <dgm:bulletEnabled val="1"/>
        </dgm:presLayoutVars>
      </dgm:prSet>
      <dgm:spPr/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 custScaleX="141361" custScaleY="138490" custLinFactNeighborX="-13325" custLinFactNeighborY="-110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CD9D315-EC76-4CD4-9107-56B043ED0BDC}" type="pres">
      <dgm:prSet presAssocID="{A2E1CF6B-7030-4288-A53C-A92D530C3341}" presName="txShp" presStyleLbl="node1" presStyleIdx="1" presStyleCnt="3" custScaleX="122889" custScaleY="127899" custLinFactNeighborX="165" custLinFactNeighborY="-10634">
        <dgm:presLayoutVars>
          <dgm:bulletEnabled val="1"/>
        </dgm:presLayoutVars>
      </dgm:prSet>
      <dgm:spPr/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 custScaleX="123387" custScaleY="135634" custLinFactNeighborX="-20121" custLinFactNeighborY="-403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 custScaleX="113487" custScaleY="126419" custLinFactNeighborX="3802" custLinFactNeighborY="-19528">
        <dgm:presLayoutVars>
          <dgm:bulletEnabled val="1"/>
        </dgm:presLayoutVars>
      </dgm:prSet>
      <dgm:spPr/>
    </dgm:pt>
  </dgm:ptLst>
  <dgm:cxnLst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7569753E-873C-4665-AC7D-C0CFCD139FCE}" type="presOf" srcId="{3D06F9D0-E49D-4917-81AB-4F1948C37691}" destId="{AF95BD42-54E4-4BB0-8F47-348F0034961F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2AEFEB55-FF92-4039-8E88-EAB716ADB360}" type="presOf" srcId="{4C9C01DB-5949-43D0-8560-F34C81889E83}" destId="{2AF61B23-691E-4643-AF70-EF6A3C98B116}" srcOrd="0" destOrd="0" presId="urn:microsoft.com/office/officeart/2005/8/layout/vList3"/>
    <dgm:cxn modelId="{4FDA3C76-251E-4698-93C7-7C08E72D7667}" type="presOf" srcId="{E90A9ED8-1840-4924-8DB8-FCCE286404A2}" destId="{A9605DE7-A488-40B9-A2A7-E7C32A01780A}" srcOrd="0" destOrd="0" presId="urn:microsoft.com/office/officeart/2005/8/layout/vList3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3BA2EED4-0CD4-4FE3-AADE-D854736B2F1E}" type="presOf" srcId="{A2E1CF6B-7030-4288-A53C-A92D530C3341}" destId="{FCD9D315-EC76-4CD4-9107-56B043ED0BDC}" srcOrd="0" destOrd="0" presId="urn:microsoft.com/office/officeart/2005/8/layout/vList3"/>
    <dgm:cxn modelId="{F11098E4-E42E-4388-AB0A-668A0B74BEEE}" type="presParOf" srcId="{A9605DE7-A488-40B9-A2A7-E7C32A01780A}" destId="{99587173-1DB0-44C1-91BC-6A64C32D4A0E}" srcOrd="0" destOrd="0" presId="urn:microsoft.com/office/officeart/2005/8/layout/vList3"/>
    <dgm:cxn modelId="{97FF4498-2719-403D-9819-4F3E6237027A}" type="presParOf" srcId="{99587173-1DB0-44C1-91BC-6A64C32D4A0E}" destId="{89FF4F67-DB6E-4636-9CED-913F218E870B}" srcOrd="0" destOrd="0" presId="urn:microsoft.com/office/officeart/2005/8/layout/vList3"/>
    <dgm:cxn modelId="{D714A484-1103-4553-B76D-6889CE15DAD1}" type="presParOf" srcId="{99587173-1DB0-44C1-91BC-6A64C32D4A0E}" destId="{2AF61B23-691E-4643-AF70-EF6A3C98B116}" srcOrd="1" destOrd="0" presId="urn:microsoft.com/office/officeart/2005/8/layout/vList3"/>
    <dgm:cxn modelId="{B45DD434-7EA6-4A2C-B9F4-910149425642}" type="presParOf" srcId="{A9605DE7-A488-40B9-A2A7-E7C32A01780A}" destId="{16C9112C-9C97-4627-81A9-9C00B98B3F71}" srcOrd="1" destOrd="0" presId="urn:microsoft.com/office/officeart/2005/8/layout/vList3"/>
    <dgm:cxn modelId="{FC0A8FE8-CEDF-4C75-8A9A-410764305FF5}" type="presParOf" srcId="{A9605DE7-A488-40B9-A2A7-E7C32A01780A}" destId="{D17CF6FF-73BB-444B-9E26-E07F67313A3E}" srcOrd="2" destOrd="0" presId="urn:microsoft.com/office/officeart/2005/8/layout/vList3"/>
    <dgm:cxn modelId="{FE4A78BE-6CB4-4020-B59B-6F692FEDDB83}" type="presParOf" srcId="{D17CF6FF-73BB-444B-9E26-E07F67313A3E}" destId="{556B3699-2911-4156-BCB3-84CE1F53A27D}" srcOrd="0" destOrd="0" presId="urn:microsoft.com/office/officeart/2005/8/layout/vList3"/>
    <dgm:cxn modelId="{41878CD9-28EE-4798-B6C4-11000C46BB21}" type="presParOf" srcId="{D17CF6FF-73BB-444B-9E26-E07F67313A3E}" destId="{FCD9D315-EC76-4CD4-9107-56B043ED0BDC}" srcOrd="1" destOrd="0" presId="urn:microsoft.com/office/officeart/2005/8/layout/vList3"/>
    <dgm:cxn modelId="{AAA68496-CCE6-482D-9B1C-75AE91C4783E}" type="presParOf" srcId="{A9605DE7-A488-40B9-A2A7-E7C32A01780A}" destId="{0FDD0637-81ED-4F54-8C24-42A9197F9819}" srcOrd="3" destOrd="0" presId="urn:microsoft.com/office/officeart/2005/8/layout/vList3"/>
    <dgm:cxn modelId="{51DF6ABA-375A-4038-AD74-A94F743B29B0}" type="presParOf" srcId="{A9605DE7-A488-40B9-A2A7-E7C32A01780A}" destId="{86BDD2E0-0DE0-4F9B-9D91-ADD0C1C3F219}" srcOrd="4" destOrd="0" presId="urn:microsoft.com/office/officeart/2005/8/layout/vList3"/>
    <dgm:cxn modelId="{E3162002-9861-43FE-BE7B-5594573FA854}" type="presParOf" srcId="{86BDD2E0-0DE0-4F9B-9D91-ADD0C1C3F219}" destId="{03C9FFE3-FAFD-4610-8B45-C3E276AACCAD}" srcOrd="0" destOrd="0" presId="urn:microsoft.com/office/officeart/2005/8/layout/vList3"/>
    <dgm:cxn modelId="{AA69A774-4F99-4685-9DAC-C87BFA232F57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A2E1CF6B-7030-4288-A53C-A92D530C3341}">
      <dgm:prSet phldrT="[Text]" custT="1"/>
      <dgm:spPr/>
      <dgm:t>
        <a:bodyPr/>
        <a:lstStyle/>
        <a:p>
          <a:pPr>
            <a:spcAft>
              <a:spcPts val="1000"/>
            </a:spcAft>
          </a:pPr>
          <a:r>
            <a:rPr lang="en-US" sz="2400" b="1" u="sng" dirty="0">
              <a:solidFill>
                <a:schemeClr val="bg1"/>
              </a:solidFill>
            </a:rPr>
            <a:t>A - DN </a:t>
          </a:r>
          <a:r>
            <a:rPr lang="en-US" sz="2400" b="1" u="none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>
              <a:solidFill>
                <a:schemeClr val="bg1"/>
              </a:solidFill>
            </a:rPr>
            <a:t>Ms. Ekpo</a:t>
          </a:r>
        </a:p>
        <a:p>
          <a:pPr>
            <a:spcAft>
              <a:spcPts val="1000"/>
            </a:spcAft>
          </a:pPr>
          <a:r>
            <a:rPr lang="en-US" sz="1350" b="1" dirty="0">
              <a:solidFill>
                <a:schemeClr val="tx1"/>
              </a:solidFill>
            </a:rPr>
            <a:t>EkpoN@fultonschools.org</a:t>
          </a:r>
          <a:endParaRPr lang="en-US" sz="1350" dirty="0">
            <a:solidFill>
              <a:schemeClr val="tx1"/>
            </a:solidFill>
          </a:endParaRP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pPr>
            <a:spcAft>
              <a:spcPts val="1000"/>
            </a:spcAft>
          </a:pPr>
          <a:r>
            <a:rPr lang="en-US" sz="2400" b="1" u="sng" dirty="0">
              <a:solidFill>
                <a:schemeClr val="bg1"/>
              </a:solidFill>
            </a:rPr>
            <a:t>DO - KN </a:t>
          </a:r>
          <a:r>
            <a:rPr lang="en-US" sz="2400" b="1" u="none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>
              <a:solidFill>
                <a:schemeClr val="bg1"/>
              </a:solidFill>
            </a:rPr>
            <a:t>Mrs. Ruppe</a:t>
          </a:r>
        </a:p>
        <a:p>
          <a:pPr>
            <a:spcAft>
              <a:spcPts val="1000"/>
            </a:spcAft>
          </a:pPr>
          <a:r>
            <a:rPr lang="en-US" sz="1350" b="1" dirty="0">
              <a:solidFill>
                <a:schemeClr val="tx1"/>
              </a:solidFill>
            </a:rPr>
            <a:t>Ruppe@fultonschools.org</a:t>
          </a:r>
          <a:endParaRPr lang="en-US" sz="1350" dirty="0">
            <a:solidFill>
              <a:schemeClr val="tx1"/>
            </a:solidFill>
          </a:endParaRP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29DB1B24-E322-4D4B-8FE0-974B4AECB21D}">
      <dgm:prSet phldrT="[Text]" custT="1"/>
      <dgm:spPr/>
      <dgm:t>
        <a:bodyPr/>
        <a:lstStyle/>
        <a:p>
          <a:pPr>
            <a:spcAft>
              <a:spcPts val="1000"/>
            </a:spcAft>
          </a:pPr>
          <a:r>
            <a:rPr lang="en-US" sz="2400" b="1" u="sng" dirty="0">
              <a:solidFill>
                <a:schemeClr val="bg1"/>
              </a:solidFill>
            </a:rPr>
            <a:t>College &amp; Career</a:t>
          </a:r>
        </a:p>
        <a:p>
          <a:pPr>
            <a:spcAft>
              <a:spcPts val="1000"/>
            </a:spcAft>
          </a:pPr>
          <a:r>
            <a:rPr lang="en-US" sz="2400" dirty="0">
              <a:solidFill>
                <a:schemeClr val="bg1"/>
              </a:solidFill>
            </a:rPr>
            <a:t>Mrs. Truax</a:t>
          </a:r>
        </a:p>
        <a:p>
          <a:pPr>
            <a:spcAft>
              <a:spcPts val="1000"/>
            </a:spcAft>
          </a:pPr>
          <a:r>
            <a:rPr lang="en-US" sz="1350" b="1" dirty="0">
              <a:solidFill>
                <a:schemeClr val="tx1"/>
              </a:solidFill>
            </a:rPr>
            <a:t>TruaxC1@fultonschools.org</a:t>
          </a:r>
        </a:p>
      </dgm:t>
    </dgm:pt>
    <dgm:pt modelId="{ED7AE640-D8DA-4B98-9063-D93555ADB5EC}" type="parTrans" cxnId="{D0AA6991-E363-400B-BE29-E8F0FEBEE718}">
      <dgm:prSet/>
      <dgm:spPr/>
      <dgm:t>
        <a:bodyPr/>
        <a:lstStyle/>
        <a:p>
          <a:endParaRPr lang="en-US"/>
        </a:p>
      </dgm:t>
    </dgm:pt>
    <dgm:pt modelId="{E1D51078-EDFC-4978-9E0F-2F0770F0BB6A}" type="sibTrans" cxnId="{D0AA6991-E363-400B-BE29-E8F0FEBEE718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0" presStyleCnt="3" custScaleX="87668" custScaleY="91562" custLinFactNeighborX="-929" custLinFactNeighborY="1479"/>
      <dgm:spPr>
        <a:blipFill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FCD9D315-EC76-4CD4-9107-56B043ED0BDC}" type="pres">
      <dgm:prSet presAssocID="{A2E1CF6B-7030-4288-A53C-A92D530C3341}" presName="txShp" presStyleLbl="node1" presStyleIdx="0" presStyleCnt="3" custScaleX="112246" custScaleY="91752" custLinFactNeighborX="3138" custLinFactNeighborY="3405">
        <dgm:presLayoutVars>
          <dgm:bulletEnabled val="1"/>
        </dgm:presLayoutVars>
      </dgm:prSet>
      <dgm:spPr/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1" presStyleCnt="3" custScaleX="88587" custScaleY="93094" custLinFactNeighborX="-13519" custLinFactNeighborY="-236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F95BD42-54E4-4BB0-8F47-348F0034961F}" type="pres">
      <dgm:prSet presAssocID="{3D06F9D0-E49D-4917-81AB-4F1948C37691}" presName="txShp" presStyleLbl="node1" presStyleIdx="1" presStyleCnt="3" custScaleX="115413" custScaleY="92899" custLinFactNeighborX="-1580" custLinFactNeighborY="-1964">
        <dgm:presLayoutVars>
          <dgm:bulletEnabled val="1"/>
        </dgm:presLayoutVars>
      </dgm:prSet>
      <dgm:spPr/>
    </dgm:pt>
    <dgm:pt modelId="{31B35316-C875-4962-BA84-6481C89AE7E9}" type="pres">
      <dgm:prSet presAssocID="{DDBEE305-66A1-444D-A4B9-89AC7CD5225A}" presName="spacing" presStyleCnt="0"/>
      <dgm:spPr/>
    </dgm:pt>
    <dgm:pt modelId="{D9C3A52A-F228-41BB-BB8C-086699EF643E}" type="pres">
      <dgm:prSet presAssocID="{29DB1B24-E322-4D4B-8FE0-974B4AECB21D}" presName="composite" presStyleCnt="0"/>
      <dgm:spPr/>
    </dgm:pt>
    <dgm:pt modelId="{408A985C-B3E9-4DF0-BEEB-EEF4392C400D}" type="pres">
      <dgm:prSet presAssocID="{29DB1B24-E322-4D4B-8FE0-974B4AECB21D}" presName="imgShp" presStyleLbl="fgImgPlace1" presStyleIdx="2" presStyleCnt="3" custLinFactNeighborX="-15217" custLinFactNeighborY="-141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1036C90E-BF49-4CC4-91C9-388E504F6BBA}" type="pres">
      <dgm:prSet presAssocID="{29DB1B24-E322-4D4B-8FE0-974B4AECB21D}" presName="txShp" presStyleLbl="node1" presStyleIdx="2" presStyleCnt="3" custScaleX="111868" custScaleY="98155" custLinFactNeighborX="-7636" custLinFactNeighborY="-13766">
        <dgm:presLayoutVars>
          <dgm:bulletEnabled val="1"/>
        </dgm:presLayoutVars>
      </dgm:prSet>
      <dgm:spPr/>
    </dgm:pt>
  </dgm:ptLst>
  <dgm:cxnLst>
    <dgm:cxn modelId="{672BF407-6CBA-42F5-BBA6-5B61D36B4F5D}" type="presOf" srcId="{E90A9ED8-1840-4924-8DB8-FCCE286404A2}" destId="{A9605DE7-A488-40B9-A2A7-E7C32A01780A}" srcOrd="0" destOrd="0" presId="urn:microsoft.com/office/officeart/2005/8/layout/vList3"/>
    <dgm:cxn modelId="{AF044B2C-431A-4900-A8E9-A13F7E090037}" srcId="{E90A9ED8-1840-4924-8DB8-FCCE286404A2}" destId="{A2E1CF6B-7030-4288-A53C-A92D530C3341}" srcOrd="0" destOrd="0" parTransId="{BCBDB3E6-5FE5-415E-8E48-276947048BEC}" sibTransId="{755E4D63-AEC2-444E-BA34-FA4CE8BCCFB4}"/>
    <dgm:cxn modelId="{BA88BD5B-B6BF-439B-8584-072CD242CDB0}" type="presOf" srcId="{A2E1CF6B-7030-4288-A53C-A92D530C3341}" destId="{FCD9D315-EC76-4CD4-9107-56B043ED0BDC}" srcOrd="0" destOrd="0" presId="urn:microsoft.com/office/officeart/2005/8/layout/vList3"/>
    <dgm:cxn modelId="{64650454-6A6C-4352-A81C-99BDE827111F}" srcId="{E90A9ED8-1840-4924-8DB8-FCCE286404A2}" destId="{3D06F9D0-E49D-4917-81AB-4F1948C37691}" srcOrd="1" destOrd="0" parTransId="{74943F47-6D59-4582-A97C-7638BC0ECA81}" sibTransId="{DDBEE305-66A1-444D-A4B9-89AC7CD5225A}"/>
    <dgm:cxn modelId="{53BDEE78-D302-4119-90D7-4372C5E77395}" type="presOf" srcId="{3D06F9D0-E49D-4917-81AB-4F1948C37691}" destId="{AF95BD42-54E4-4BB0-8F47-348F0034961F}" srcOrd="0" destOrd="0" presId="urn:microsoft.com/office/officeart/2005/8/layout/vList3"/>
    <dgm:cxn modelId="{D0AA6991-E363-400B-BE29-E8F0FEBEE718}" srcId="{E90A9ED8-1840-4924-8DB8-FCCE286404A2}" destId="{29DB1B24-E322-4D4B-8FE0-974B4AECB21D}" srcOrd="2" destOrd="0" parTransId="{ED7AE640-D8DA-4B98-9063-D93555ADB5EC}" sibTransId="{E1D51078-EDFC-4978-9E0F-2F0770F0BB6A}"/>
    <dgm:cxn modelId="{C77D70C4-AAD9-4A12-B602-F32461BA512D}" type="presOf" srcId="{29DB1B24-E322-4D4B-8FE0-974B4AECB21D}" destId="{1036C90E-BF49-4CC4-91C9-388E504F6BBA}" srcOrd="0" destOrd="0" presId="urn:microsoft.com/office/officeart/2005/8/layout/vList3"/>
    <dgm:cxn modelId="{4A22B4D6-0297-4C0D-B140-E67B86E1BD24}" type="presParOf" srcId="{A9605DE7-A488-40B9-A2A7-E7C32A01780A}" destId="{D17CF6FF-73BB-444B-9E26-E07F67313A3E}" srcOrd="0" destOrd="0" presId="urn:microsoft.com/office/officeart/2005/8/layout/vList3"/>
    <dgm:cxn modelId="{B4F8BBA2-62D6-403A-8CB4-60F107B44139}" type="presParOf" srcId="{D17CF6FF-73BB-444B-9E26-E07F67313A3E}" destId="{556B3699-2911-4156-BCB3-84CE1F53A27D}" srcOrd="0" destOrd="0" presId="urn:microsoft.com/office/officeart/2005/8/layout/vList3"/>
    <dgm:cxn modelId="{2AB40FB5-C5B3-4467-B950-853910015102}" type="presParOf" srcId="{D17CF6FF-73BB-444B-9E26-E07F67313A3E}" destId="{FCD9D315-EC76-4CD4-9107-56B043ED0BDC}" srcOrd="1" destOrd="0" presId="urn:microsoft.com/office/officeart/2005/8/layout/vList3"/>
    <dgm:cxn modelId="{4A07C1F6-9B60-4D90-B1B2-01832E72809E}" type="presParOf" srcId="{A9605DE7-A488-40B9-A2A7-E7C32A01780A}" destId="{0FDD0637-81ED-4F54-8C24-42A9197F9819}" srcOrd="1" destOrd="0" presId="urn:microsoft.com/office/officeart/2005/8/layout/vList3"/>
    <dgm:cxn modelId="{15DB19A7-E58F-4DBF-9D64-4BCEF71C830A}" type="presParOf" srcId="{A9605DE7-A488-40B9-A2A7-E7C32A01780A}" destId="{86BDD2E0-0DE0-4F9B-9D91-ADD0C1C3F219}" srcOrd="2" destOrd="0" presId="urn:microsoft.com/office/officeart/2005/8/layout/vList3"/>
    <dgm:cxn modelId="{D1C96210-9661-43F0-8A9C-AF1CF511EDC1}" type="presParOf" srcId="{86BDD2E0-0DE0-4F9B-9D91-ADD0C1C3F219}" destId="{03C9FFE3-FAFD-4610-8B45-C3E276AACCAD}" srcOrd="0" destOrd="0" presId="urn:microsoft.com/office/officeart/2005/8/layout/vList3"/>
    <dgm:cxn modelId="{18C3366F-5DD1-43B1-A82D-25E8079F8FB5}" type="presParOf" srcId="{86BDD2E0-0DE0-4F9B-9D91-ADD0C1C3F219}" destId="{AF95BD42-54E4-4BB0-8F47-348F0034961F}" srcOrd="1" destOrd="0" presId="urn:microsoft.com/office/officeart/2005/8/layout/vList3"/>
    <dgm:cxn modelId="{11AB4B74-C2E3-4E2C-9733-760866CA077A}" type="presParOf" srcId="{A9605DE7-A488-40B9-A2A7-E7C32A01780A}" destId="{31B35316-C875-4962-BA84-6481C89AE7E9}" srcOrd="3" destOrd="0" presId="urn:microsoft.com/office/officeart/2005/8/layout/vList3"/>
    <dgm:cxn modelId="{0B448CF6-0BE2-4DC5-9E46-C4ABF927C450}" type="presParOf" srcId="{A9605DE7-A488-40B9-A2A7-E7C32A01780A}" destId="{D9C3A52A-F228-41BB-BB8C-086699EF643E}" srcOrd="4" destOrd="0" presId="urn:microsoft.com/office/officeart/2005/8/layout/vList3"/>
    <dgm:cxn modelId="{7F86A260-31E9-4347-9928-B8BC37EC1B16}" type="presParOf" srcId="{D9C3A52A-F228-41BB-BB8C-086699EF643E}" destId="{408A985C-B3E9-4DF0-BEEB-EEF4392C400D}" srcOrd="0" destOrd="0" presId="urn:microsoft.com/office/officeart/2005/8/layout/vList3"/>
    <dgm:cxn modelId="{4B0C3ACA-C8C0-49B9-96FA-065D53DE1B09}" type="presParOf" srcId="{D9C3A52A-F228-41BB-BB8C-086699EF643E}" destId="{1036C90E-BF49-4CC4-91C9-388E504F6BB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2D6EEA-5845-4A5F-AFE7-0E8295B3B7E6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/>
    </dgm:pt>
    <dgm:pt modelId="{51CC0F86-14E8-4934-A7AC-F96E1923796F}">
      <dgm:prSet phldrT="[Text]" custT="1"/>
      <dgm:spPr/>
      <dgm:t>
        <a:bodyPr/>
        <a:lstStyle/>
        <a:p>
          <a:pPr algn="ctr"/>
          <a:r>
            <a:rPr lang="en-US" sz="2200" b="0" dirty="0">
              <a:solidFill>
                <a:schemeClr val="bg1"/>
              </a:solidFill>
            </a:rPr>
            <a:t>Individual counseling</a:t>
          </a:r>
        </a:p>
      </dgm:t>
    </dgm:pt>
    <dgm:pt modelId="{436A51AF-149F-4145-8F9A-DA9B1DE8B1E3}" type="parTrans" cxnId="{0D10A05E-DFF2-49DE-84A9-D20EB65FC0CE}">
      <dgm:prSet/>
      <dgm:spPr/>
      <dgm:t>
        <a:bodyPr/>
        <a:lstStyle/>
        <a:p>
          <a:endParaRPr lang="en-US"/>
        </a:p>
      </dgm:t>
    </dgm:pt>
    <dgm:pt modelId="{6BD3DE0D-BF67-484D-8B95-B2834776DE9C}" type="sibTrans" cxnId="{0D10A05E-DFF2-49DE-84A9-D20EB65FC0CE}">
      <dgm:prSet/>
      <dgm:spPr/>
      <dgm:t>
        <a:bodyPr/>
        <a:lstStyle/>
        <a:p>
          <a:endParaRPr lang="en-US"/>
        </a:p>
      </dgm:t>
    </dgm:pt>
    <dgm:pt modelId="{7ADAE43B-8D68-4582-852A-6C2948614FCD}">
      <dgm:prSet phldrT="[Text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bg1"/>
              </a:solidFill>
              <a:latin typeface="Century Gothic"/>
              <a:ea typeface="+mn-ea"/>
              <a:cs typeface="+mn-cs"/>
            </a:rPr>
            <a:t>Group counseling </a:t>
          </a:r>
        </a:p>
      </dgm:t>
    </dgm:pt>
    <dgm:pt modelId="{11A6A6CD-22F2-43C3-8186-C272CBEFAD5C}" type="parTrans" cxnId="{08709617-A749-4DD7-A636-9414CA94CDC2}">
      <dgm:prSet/>
      <dgm:spPr/>
      <dgm:t>
        <a:bodyPr/>
        <a:lstStyle/>
        <a:p>
          <a:endParaRPr lang="en-US"/>
        </a:p>
      </dgm:t>
    </dgm:pt>
    <dgm:pt modelId="{DB33A250-4169-4215-83ED-4DC3D35A349E}" type="sibTrans" cxnId="{08709617-A749-4DD7-A636-9414CA94CDC2}">
      <dgm:prSet/>
      <dgm:spPr/>
      <dgm:t>
        <a:bodyPr/>
        <a:lstStyle/>
        <a:p>
          <a:endParaRPr lang="en-US"/>
        </a:p>
      </dgm:t>
    </dgm:pt>
    <dgm:pt modelId="{B56CC7F7-ED3A-4347-B925-19DBBF64DA66}">
      <dgm:prSet phldrT="[Text]" custT="1"/>
      <dgm:spPr/>
      <dgm:t>
        <a:bodyPr/>
        <a:lstStyle/>
        <a:p>
          <a:pPr algn="ctr" rtl="0"/>
          <a:r>
            <a:rPr lang="en-US" sz="2200" b="0" dirty="0">
              <a:solidFill>
                <a:schemeClr val="bg1"/>
              </a:solidFill>
            </a:rPr>
            <a:t>Classroom lessons and parent nights at all grade levels</a:t>
          </a:r>
          <a:r>
            <a:rPr lang="en-US" sz="2200" b="0" dirty="0">
              <a:solidFill>
                <a:schemeClr val="bg1"/>
              </a:solidFill>
              <a:latin typeface="Century Gothic" panose="020B0502020202020204"/>
            </a:rPr>
            <a:t>  </a:t>
          </a:r>
          <a:endParaRPr lang="en-US" sz="2200" b="0" dirty="0">
            <a:solidFill>
              <a:schemeClr val="bg1"/>
            </a:solidFill>
          </a:endParaRPr>
        </a:p>
      </dgm:t>
    </dgm:pt>
    <dgm:pt modelId="{F0B9BE1A-2E77-4CE8-A695-BD7EF5B96F40}" type="parTrans" cxnId="{FF7F6EF9-FE22-46CA-AACB-6BBC6BDFF515}">
      <dgm:prSet/>
      <dgm:spPr/>
      <dgm:t>
        <a:bodyPr/>
        <a:lstStyle/>
        <a:p>
          <a:endParaRPr lang="en-US"/>
        </a:p>
      </dgm:t>
    </dgm:pt>
    <dgm:pt modelId="{7D4F3B8A-BAF9-4181-AFD5-E9AA5B701EA7}" type="sibTrans" cxnId="{FF7F6EF9-FE22-46CA-AACB-6BBC6BDFF515}">
      <dgm:prSet/>
      <dgm:spPr/>
      <dgm:t>
        <a:bodyPr/>
        <a:lstStyle/>
        <a:p>
          <a:endParaRPr lang="en-US"/>
        </a:p>
      </dgm:t>
    </dgm:pt>
    <dgm:pt modelId="{FE664174-B522-44D0-9A40-1F0B3178F1DA}">
      <dgm:prSet phldrT="[Text]" custT="1"/>
      <dgm:spPr/>
      <dgm:t>
        <a:bodyPr/>
        <a:lstStyle/>
        <a:p>
          <a:pPr algn="ctr" rtl="0"/>
          <a:r>
            <a:rPr lang="en-US" sz="2200" b="0" dirty="0">
              <a:solidFill>
                <a:schemeClr val="bg1"/>
              </a:solidFill>
            </a:rPr>
            <a:t>Partnerships with </a:t>
          </a:r>
          <a:r>
            <a:rPr lang="en-US" sz="2200" b="0" dirty="0">
              <a:solidFill>
                <a:schemeClr val="bg1"/>
              </a:solidFill>
              <a:latin typeface="Century Gothic" panose="020B0502020202020204"/>
            </a:rPr>
            <a:t>mental health professionals &amp; resources</a:t>
          </a:r>
          <a:endParaRPr lang="en-US" sz="2200" b="0" dirty="0">
            <a:solidFill>
              <a:schemeClr val="bg1"/>
            </a:solidFill>
          </a:endParaRPr>
        </a:p>
      </dgm:t>
    </dgm:pt>
    <dgm:pt modelId="{AA9D13E1-24E9-4BFB-85CB-82C2E80C7270}" type="parTrans" cxnId="{88B3B726-EB4B-4DFA-824F-DDAFEE8EA72F}">
      <dgm:prSet/>
      <dgm:spPr/>
      <dgm:t>
        <a:bodyPr/>
        <a:lstStyle/>
        <a:p>
          <a:endParaRPr lang="en-US"/>
        </a:p>
      </dgm:t>
    </dgm:pt>
    <dgm:pt modelId="{4680C14F-FAFD-45AD-9C23-ECE66C9726E8}" type="sibTrans" cxnId="{88B3B726-EB4B-4DFA-824F-DDAFEE8EA72F}">
      <dgm:prSet/>
      <dgm:spPr/>
      <dgm:t>
        <a:bodyPr/>
        <a:lstStyle/>
        <a:p>
          <a:endParaRPr lang="en-US"/>
        </a:p>
      </dgm:t>
    </dgm:pt>
    <dgm:pt modelId="{6C225C16-EB37-4BDC-A5E3-F927C3846BE0}">
      <dgm:prSet phldrT="[Text]" custT="1"/>
      <dgm:spPr/>
      <dgm:t>
        <a:bodyPr/>
        <a:lstStyle/>
        <a:p>
          <a:pPr algn="ctr" rtl="0"/>
          <a:r>
            <a:rPr lang="en-US" sz="2200" b="0" dirty="0">
              <a:solidFill>
                <a:schemeClr val="bg1"/>
              </a:solidFill>
            </a:rPr>
            <a:t>Academic support and advisement</a:t>
          </a:r>
        </a:p>
      </dgm:t>
    </dgm:pt>
    <dgm:pt modelId="{5A62A9EE-3CED-4922-A41D-05ED4D601476}" type="parTrans" cxnId="{B8664F7F-943A-4920-9AE3-71A363D4C675}">
      <dgm:prSet/>
      <dgm:spPr/>
      <dgm:t>
        <a:bodyPr/>
        <a:lstStyle/>
        <a:p>
          <a:endParaRPr lang="en-US"/>
        </a:p>
      </dgm:t>
    </dgm:pt>
    <dgm:pt modelId="{B87AA8A0-BBF2-462D-9841-407592E1364F}" type="sibTrans" cxnId="{B8664F7F-943A-4920-9AE3-71A363D4C675}">
      <dgm:prSet/>
      <dgm:spPr/>
      <dgm:t>
        <a:bodyPr/>
        <a:lstStyle/>
        <a:p>
          <a:endParaRPr lang="en-US"/>
        </a:p>
      </dgm:t>
    </dgm:pt>
    <dgm:pt modelId="{91D22E97-DDF8-4B96-BD0D-A4342CCCD504}">
      <dgm:prSet phldrT="[Text]" custT="1"/>
      <dgm:spPr/>
      <dgm:t>
        <a:bodyPr/>
        <a:lstStyle/>
        <a:p>
          <a:pPr algn="ctr" rtl="0"/>
          <a:r>
            <a:rPr lang="en-US" sz="2200" b="0" dirty="0">
              <a:solidFill>
                <a:schemeClr val="bg1"/>
              </a:solidFill>
            </a:rPr>
            <a:t>College and Career preparation</a:t>
          </a:r>
        </a:p>
      </dgm:t>
    </dgm:pt>
    <dgm:pt modelId="{F059B478-D365-4171-9388-E55F9D7C5AD1}" type="parTrans" cxnId="{B97DF069-E934-488D-85FB-415555A35F58}">
      <dgm:prSet/>
      <dgm:spPr/>
      <dgm:t>
        <a:bodyPr/>
        <a:lstStyle/>
        <a:p>
          <a:endParaRPr lang="en-US"/>
        </a:p>
      </dgm:t>
    </dgm:pt>
    <dgm:pt modelId="{178AA17E-DE3B-4852-985F-F2FDBB677C54}" type="sibTrans" cxnId="{B97DF069-E934-488D-85FB-415555A35F58}">
      <dgm:prSet/>
      <dgm:spPr/>
      <dgm:t>
        <a:bodyPr/>
        <a:lstStyle/>
        <a:p>
          <a:endParaRPr lang="en-US"/>
        </a:p>
      </dgm:t>
    </dgm:pt>
    <dgm:pt modelId="{F1B393D5-1A26-4B99-BB21-A4F7CE703DDE}" type="pres">
      <dgm:prSet presAssocID="{572D6EEA-5845-4A5F-AFE7-0E8295B3B7E6}" presName="diagram" presStyleCnt="0">
        <dgm:presLayoutVars>
          <dgm:dir/>
          <dgm:resizeHandles val="exact"/>
        </dgm:presLayoutVars>
      </dgm:prSet>
      <dgm:spPr/>
    </dgm:pt>
    <dgm:pt modelId="{13C68869-DCB9-4739-BC75-862BB5F99F0B}" type="pres">
      <dgm:prSet presAssocID="{51CC0F86-14E8-4934-A7AC-F96E1923796F}" presName="node" presStyleLbl="node1" presStyleIdx="0" presStyleCnt="6">
        <dgm:presLayoutVars>
          <dgm:bulletEnabled val="1"/>
        </dgm:presLayoutVars>
      </dgm:prSet>
      <dgm:spPr/>
    </dgm:pt>
    <dgm:pt modelId="{E0E38E58-881D-4054-AA4E-775A7EBABEE7}" type="pres">
      <dgm:prSet presAssocID="{6BD3DE0D-BF67-484D-8B95-B2834776DE9C}" presName="sibTrans" presStyleCnt="0"/>
      <dgm:spPr/>
    </dgm:pt>
    <dgm:pt modelId="{0727DBEE-35DE-4178-9B7A-301A9E92406D}" type="pres">
      <dgm:prSet presAssocID="{7ADAE43B-8D68-4582-852A-6C2948614FCD}" presName="node" presStyleLbl="node1" presStyleIdx="1" presStyleCnt="6">
        <dgm:presLayoutVars>
          <dgm:bulletEnabled val="1"/>
        </dgm:presLayoutVars>
      </dgm:prSet>
      <dgm:spPr/>
    </dgm:pt>
    <dgm:pt modelId="{B55FD415-59C3-49E1-8072-D5D87405DDDF}" type="pres">
      <dgm:prSet presAssocID="{DB33A250-4169-4215-83ED-4DC3D35A349E}" presName="sibTrans" presStyleCnt="0"/>
      <dgm:spPr/>
    </dgm:pt>
    <dgm:pt modelId="{A532076C-C141-4B14-8132-9DB41A2EA763}" type="pres">
      <dgm:prSet presAssocID="{B56CC7F7-ED3A-4347-B925-19DBBF64DA66}" presName="node" presStyleLbl="node1" presStyleIdx="2" presStyleCnt="6">
        <dgm:presLayoutVars>
          <dgm:bulletEnabled val="1"/>
        </dgm:presLayoutVars>
      </dgm:prSet>
      <dgm:spPr/>
    </dgm:pt>
    <dgm:pt modelId="{19B5C7D0-2E2C-4BAB-9CEB-EC1BBD8DE2F7}" type="pres">
      <dgm:prSet presAssocID="{7D4F3B8A-BAF9-4181-AFD5-E9AA5B701EA7}" presName="sibTrans" presStyleCnt="0"/>
      <dgm:spPr/>
    </dgm:pt>
    <dgm:pt modelId="{9864B217-FBD4-4FCF-8DE6-AC7CEBDA6233}" type="pres">
      <dgm:prSet presAssocID="{FE664174-B522-44D0-9A40-1F0B3178F1DA}" presName="node" presStyleLbl="node1" presStyleIdx="3" presStyleCnt="6">
        <dgm:presLayoutVars>
          <dgm:bulletEnabled val="1"/>
        </dgm:presLayoutVars>
      </dgm:prSet>
      <dgm:spPr/>
    </dgm:pt>
    <dgm:pt modelId="{808B3012-995D-4633-9CDB-108BBA7A093D}" type="pres">
      <dgm:prSet presAssocID="{4680C14F-FAFD-45AD-9C23-ECE66C9726E8}" presName="sibTrans" presStyleCnt="0"/>
      <dgm:spPr/>
    </dgm:pt>
    <dgm:pt modelId="{B4C633AF-2C1A-4834-9B58-0E64A74636F2}" type="pres">
      <dgm:prSet presAssocID="{6C225C16-EB37-4BDC-A5E3-F927C3846BE0}" presName="node" presStyleLbl="node1" presStyleIdx="4" presStyleCnt="6">
        <dgm:presLayoutVars>
          <dgm:bulletEnabled val="1"/>
        </dgm:presLayoutVars>
      </dgm:prSet>
      <dgm:spPr/>
    </dgm:pt>
    <dgm:pt modelId="{86964C63-125F-4CBA-B25B-CE9B7B79F6F4}" type="pres">
      <dgm:prSet presAssocID="{B87AA8A0-BBF2-462D-9841-407592E1364F}" presName="sibTrans" presStyleCnt="0"/>
      <dgm:spPr/>
    </dgm:pt>
    <dgm:pt modelId="{7D553C1D-7252-4D41-900A-FC38CE269913}" type="pres">
      <dgm:prSet presAssocID="{91D22E97-DDF8-4B96-BD0D-A4342CCCD504}" presName="node" presStyleLbl="node1" presStyleIdx="5" presStyleCnt="6">
        <dgm:presLayoutVars>
          <dgm:bulletEnabled val="1"/>
        </dgm:presLayoutVars>
      </dgm:prSet>
      <dgm:spPr/>
    </dgm:pt>
  </dgm:ptLst>
  <dgm:cxnLst>
    <dgm:cxn modelId="{08709617-A749-4DD7-A636-9414CA94CDC2}" srcId="{572D6EEA-5845-4A5F-AFE7-0E8295B3B7E6}" destId="{7ADAE43B-8D68-4582-852A-6C2948614FCD}" srcOrd="1" destOrd="0" parTransId="{11A6A6CD-22F2-43C3-8186-C272CBEFAD5C}" sibTransId="{DB33A250-4169-4215-83ED-4DC3D35A349E}"/>
    <dgm:cxn modelId="{88B3B726-EB4B-4DFA-824F-DDAFEE8EA72F}" srcId="{572D6EEA-5845-4A5F-AFE7-0E8295B3B7E6}" destId="{FE664174-B522-44D0-9A40-1F0B3178F1DA}" srcOrd="3" destOrd="0" parTransId="{AA9D13E1-24E9-4BFB-85CB-82C2E80C7270}" sibTransId="{4680C14F-FAFD-45AD-9C23-ECE66C9726E8}"/>
    <dgm:cxn modelId="{0D10A05E-DFF2-49DE-84A9-D20EB65FC0CE}" srcId="{572D6EEA-5845-4A5F-AFE7-0E8295B3B7E6}" destId="{51CC0F86-14E8-4934-A7AC-F96E1923796F}" srcOrd="0" destOrd="0" parTransId="{436A51AF-149F-4145-8F9A-DA9B1DE8B1E3}" sibTransId="{6BD3DE0D-BF67-484D-8B95-B2834776DE9C}"/>
    <dgm:cxn modelId="{B97DF069-E934-488D-85FB-415555A35F58}" srcId="{572D6EEA-5845-4A5F-AFE7-0E8295B3B7E6}" destId="{91D22E97-DDF8-4B96-BD0D-A4342CCCD504}" srcOrd="5" destOrd="0" parTransId="{F059B478-D365-4171-9388-E55F9D7C5AD1}" sibTransId="{178AA17E-DE3B-4852-985F-F2FDBB677C54}"/>
    <dgm:cxn modelId="{AE579550-29CF-439F-BF77-A2198C13947B}" type="presOf" srcId="{572D6EEA-5845-4A5F-AFE7-0E8295B3B7E6}" destId="{F1B393D5-1A26-4B99-BB21-A4F7CE703DDE}" srcOrd="0" destOrd="0" presId="urn:microsoft.com/office/officeart/2005/8/layout/default"/>
    <dgm:cxn modelId="{1E900972-4352-4A3B-B73D-FCF598B58041}" type="presOf" srcId="{FE664174-B522-44D0-9A40-1F0B3178F1DA}" destId="{9864B217-FBD4-4FCF-8DE6-AC7CEBDA6233}" srcOrd="0" destOrd="0" presId="urn:microsoft.com/office/officeart/2005/8/layout/default"/>
    <dgm:cxn modelId="{B8664F7F-943A-4920-9AE3-71A363D4C675}" srcId="{572D6EEA-5845-4A5F-AFE7-0E8295B3B7E6}" destId="{6C225C16-EB37-4BDC-A5E3-F927C3846BE0}" srcOrd="4" destOrd="0" parTransId="{5A62A9EE-3CED-4922-A41D-05ED4D601476}" sibTransId="{B87AA8A0-BBF2-462D-9841-407592E1364F}"/>
    <dgm:cxn modelId="{D27AF996-573D-4259-BBBE-DC3B1126FE5C}" type="presOf" srcId="{51CC0F86-14E8-4934-A7AC-F96E1923796F}" destId="{13C68869-DCB9-4739-BC75-862BB5F99F0B}" srcOrd="0" destOrd="0" presId="urn:microsoft.com/office/officeart/2005/8/layout/default"/>
    <dgm:cxn modelId="{DEEF87AE-C950-4DDF-95B9-41CBCAD21791}" type="presOf" srcId="{7ADAE43B-8D68-4582-852A-6C2948614FCD}" destId="{0727DBEE-35DE-4178-9B7A-301A9E92406D}" srcOrd="0" destOrd="0" presId="urn:microsoft.com/office/officeart/2005/8/layout/default"/>
    <dgm:cxn modelId="{11171EB1-B693-4A16-8383-5795B71C171C}" type="presOf" srcId="{91D22E97-DDF8-4B96-BD0D-A4342CCCD504}" destId="{7D553C1D-7252-4D41-900A-FC38CE269913}" srcOrd="0" destOrd="0" presId="urn:microsoft.com/office/officeart/2005/8/layout/default"/>
    <dgm:cxn modelId="{A50579E2-12D7-40B5-9E57-6014F998D25A}" type="presOf" srcId="{6C225C16-EB37-4BDC-A5E3-F927C3846BE0}" destId="{B4C633AF-2C1A-4834-9B58-0E64A74636F2}" srcOrd="0" destOrd="0" presId="urn:microsoft.com/office/officeart/2005/8/layout/default"/>
    <dgm:cxn modelId="{91D814E4-5F48-4A73-AC03-37C9C6D070C0}" type="presOf" srcId="{B56CC7F7-ED3A-4347-B925-19DBBF64DA66}" destId="{A532076C-C141-4B14-8132-9DB41A2EA763}" srcOrd="0" destOrd="0" presId="urn:microsoft.com/office/officeart/2005/8/layout/default"/>
    <dgm:cxn modelId="{FF7F6EF9-FE22-46CA-AACB-6BBC6BDFF515}" srcId="{572D6EEA-5845-4A5F-AFE7-0E8295B3B7E6}" destId="{B56CC7F7-ED3A-4347-B925-19DBBF64DA66}" srcOrd="2" destOrd="0" parTransId="{F0B9BE1A-2E77-4CE8-A695-BD7EF5B96F40}" sibTransId="{7D4F3B8A-BAF9-4181-AFD5-E9AA5B701EA7}"/>
    <dgm:cxn modelId="{4DEBBCC3-3861-4BFD-A831-0397E3CF93A0}" type="presParOf" srcId="{F1B393D5-1A26-4B99-BB21-A4F7CE703DDE}" destId="{13C68869-DCB9-4739-BC75-862BB5F99F0B}" srcOrd="0" destOrd="0" presId="urn:microsoft.com/office/officeart/2005/8/layout/default"/>
    <dgm:cxn modelId="{C269AAF0-C5B9-4C0F-AAFC-73092CBD7574}" type="presParOf" srcId="{F1B393D5-1A26-4B99-BB21-A4F7CE703DDE}" destId="{E0E38E58-881D-4054-AA4E-775A7EBABEE7}" srcOrd="1" destOrd="0" presId="urn:microsoft.com/office/officeart/2005/8/layout/default"/>
    <dgm:cxn modelId="{765776FA-316D-45BB-B127-FABDD55DA938}" type="presParOf" srcId="{F1B393D5-1A26-4B99-BB21-A4F7CE703DDE}" destId="{0727DBEE-35DE-4178-9B7A-301A9E92406D}" srcOrd="2" destOrd="0" presId="urn:microsoft.com/office/officeart/2005/8/layout/default"/>
    <dgm:cxn modelId="{D862B30A-6A8E-4309-B464-C6897DB21203}" type="presParOf" srcId="{F1B393D5-1A26-4B99-BB21-A4F7CE703DDE}" destId="{B55FD415-59C3-49E1-8072-D5D87405DDDF}" srcOrd="3" destOrd="0" presId="urn:microsoft.com/office/officeart/2005/8/layout/default"/>
    <dgm:cxn modelId="{E1DF989A-7678-4DF8-A77C-1A0F12B7B53E}" type="presParOf" srcId="{F1B393D5-1A26-4B99-BB21-A4F7CE703DDE}" destId="{A532076C-C141-4B14-8132-9DB41A2EA763}" srcOrd="4" destOrd="0" presId="urn:microsoft.com/office/officeart/2005/8/layout/default"/>
    <dgm:cxn modelId="{4901F479-DCB2-4443-B35F-9F19A86E2E36}" type="presParOf" srcId="{F1B393D5-1A26-4B99-BB21-A4F7CE703DDE}" destId="{19B5C7D0-2E2C-4BAB-9CEB-EC1BBD8DE2F7}" srcOrd="5" destOrd="0" presId="urn:microsoft.com/office/officeart/2005/8/layout/default"/>
    <dgm:cxn modelId="{3A69B797-5C90-44B3-A5EE-0B93B81A470E}" type="presParOf" srcId="{F1B393D5-1A26-4B99-BB21-A4F7CE703DDE}" destId="{9864B217-FBD4-4FCF-8DE6-AC7CEBDA6233}" srcOrd="6" destOrd="0" presId="urn:microsoft.com/office/officeart/2005/8/layout/default"/>
    <dgm:cxn modelId="{3E933879-6420-4A88-B374-69894C5C2B8D}" type="presParOf" srcId="{F1B393D5-1A26-4B99-BB21-A4F7CE703DDE}" destId="{808B3012-995D-4633-9CDB-108BBA7A093D}" srcOrd="7" destOrd="0" presId="urn:microsoft.com/office/officeart/2005/8/layout/default"/>
    <dgm:cxn modelId="{89995DD9-CD45-4273-BC22-32FF63D5A69E}" type="presParOf" srcId="{F1B393D5-1A26-4B99-BB21-A4F7CE703DDE}" destId="{B4C633AF-2C1A-4834-9B58-0E64A74636F2}" srcOrd="8" destOrd="0" presId="urn:microsoft.com/office/officeart/2005/8/layout/default"/>
    <dgm:cxn modelId="{6BB01D48-6500-4E7D-92BC-2F9C35F92091}" type="presParOf" srcId="{F1B393D5-1A26-4B99-BB21-A4F7CE703DDE}" destId="{86964C63-125F-4CBA-B25B-CE9B7B79F6F4}" srcOrd="9" destOrd="0" presId="urn:microsoft.com/office/officeart/2005/8/layout/default"/>
    <dgm:cxn modelId="{4A39FB5C-AC5D-4DB7-AFBF-49287D2D3AB1}" type="presParOf" srcId="{F1B393D5-1A26-4B99-BB21-A4F7CE703DDE}" destId="{7D553C1D-7252-4D41-900A-FC38CE26991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A00E54-022D-4EC4-936E-AF35F3D947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3A52E7-D4AC-444E-84FB-C809982622BE}">
      <dgm:prSet phldr="0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n-US" sz="2800" b="1" dirty="0">
              <a:solidFill>
                <a:schemeClr val="tx1"/>
              </a:solidFill>
              <a:highlight>
                <a:srgbClr val="FF0000"/>
              </a:highlight>
              <a:latin typeface="Century Gothic" panose="020B0502020202020204"/>
            </a:rPr>
            <a:t>Summer School Information </a:t>
          </a:r>
          <a:r>
            <a:rPr lang="en-US" sz="2800" b="1" dirty="0">
              <a:solidFill>
                <a:schemeClr val="tx1"/>
              </a:solidFill>
              <a:latin typeface="Century Gothic" panose="020B0502020202020204"/>
            </a:rPr>
            <a:t>is located on our website. </a:t>
          </a:r>
        </a:p>
        <a:p>
          <a:pPr algn="ctr" rtl="0"/>
          <a:r>
            <a:rPr lang="en-US" sz="2800" b="1" dirty="0">
              <a:solidFill>
                <a:schemeClr val="tx1"/>
              </a:solidFill>
              <a:latin typeface="Century Gothic" panose="020B0502020202020204"/>
            </a:rPr>
            <a:t>Face-to-Face OR Virtual Summer School available for summer 2024</a:t>
          </a:r>
        </a:p>
      </dgm:t>
    </dgm:pt>
    <dgm:pt modelId="{B700F229-64EB-4370-9140-D797070AC7F5}" type="parTrans" cxnId="{7CE4A614-8C40-4557-9C24-72A63367442B}">
      <dgm:prSet/>
      <dgm:spPr/>
      <dgm:t>
        <a:bodyPr/>
        <a:lstStyle/>
        <a:p>
          <a:endParaRPr lang="en-US"/>
        </a:p>
      </dgm:t>
    </dgm:pt>
    <dgm:pt modelId="{9C9361D1-5761-4805-BD07-8F5698465E8C}" type="sibTrans" cxnId="{7CE4A614-8C40-4557-9C24-72A63367442B}">
      <dgm:prSet/>
      <dgm:spPr/>
      <dgm:t>
        <a:bodyPr/>
        <a:lstStyle/>
        <a:p>
          <a:endParaRPr lang="en-US"/>
        </a:p>
      </dgm:t>
    </dgm:pt>
    <dgm:pt modelId="{64DE7328-7179-4537-8BE0-CF0A7734DF0F}" type="pres">
      <dgm:prSet presAssocID="{0EA00E54-022D-4EC4-936E-AF35F3D94736}" presName="linear" presStyleCnt="0">
        <dgm:presLayoutVars>
          <dgm:animLvl val="lvl"/>
          <dgm:resizeHandles val="exact"/>
        </dgm:presLayoutVars>
      </dgm:prSet>
      <dgm:spPr/>
    </dgm:pt>
    <dgm:pt modelId="{A379C0BD-9136-4A2C-AF45-CC2AFDDE3D34}" type="pres">
      <dgm:prSet presAssocID="{573A52E7-D4AC-444E-84FB-C809982622BE}" presName="parentText" presStyleLbl="node1" presStyleIdx="0" presStyleCnt="1" custScaleY="679286" custLinFactY="-164246" custLinFactNeighborY="-200000">
        <dgm:presLayoutVars>
          <dgm:chMax val="0"/>
          <dgm:bulletEnabled val="1"/>
        </dgm:presLayoutVars>
      </dgm:prSet>
      <dgm:spPr/>
    </dgm:pt>
  </dgm:ptLst>
  <dgm:cxnLst>
    <dgm:cxn modelId="{7CE4A614-8C40-4557-9C24-72A63367442B}" srcId="{0EA00E54-022D-4EC4-936E-AF35F3D94736}" destId="{573A52E7-D4AC-444E-84FB-C809982622BE}" srcOrd="0" destOrd="0" parTransId="{B700F229-64EB-4370-9140-D797070AC7F5}" sibTransId="{9C9361D1-5761-4805-BD07-8F5698465E8C}"/>
    <dgm:cxn modelId="{EB73E11E-5789-46EE-BC8B-EAE92C70D8D5}" type="presOf" srcId="{573A52E7-D4AC-444E-84FB-C809982622BE}" destId="{A379C0BD-9136-4A2C-AF45-CC2AFDDE3D34}" srcOrd="0" destOrd="0" presId="urn:microsoft.com/office/officeart/2005/8/layout/vList2"/>
    <dgm:cxn modelId="{EA1C1B83-8A62-4DAD-AEEE-9824719E3A6F}" type="presOf" srcId="{0EA00E54-022D-4EC4-936E-AF35F3D94736}" destId="{64DE7328-7179-4537-8BE0-CF0A7734DF0F}" srcOrd="0" destOrd="0" presId="urn:microsoft.com/office/officeart/2005/8/layout/vList2"/>
    <dgm:cxn modelId="{0758D2F7-F1CD-48D6-A642-90D705B8914B}" type="presParOf" srcId="{64DE7328-7179-4537-8BE0-CF0A7734DF0F}" destId="{A379C0BD-9136-4A2C-AF45-CC2AFDDE3D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9C0BD-9136-4A2C-AF45-CC2AFDDE3D34}">
      <dsp:nvSpPr>
        <dsp:cNvPr id="0" name=""/>
        <dsp:cNvSpPr/>
      </dsp:nvSpPr>
      <dsp:spPr>
        <a:xfrm>
          <a:off x="0" y="68887"/>
          <a:ext cx="5619698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entury Gothic" panose="020B0502020202020204"/>
            </a:rPr>
            <a:t>Centennial HS Counseling</a:t>
          </a:r>
          <a:endParaRPr lang="en-US" sz="2400" b="1" kern="1200" dirty="0"/>
        </a:p>
      </dsp:txBody>
      <dsp:txXfrm>
        <a:off x="29471" y="98358"/>
        <a:ext cx="5560756" cy="544777"/>
      </dsp:txXfrm>
    </dsp:sp>
    <dsp:sp modelId="{93A6D12B-1DE2-49AC-ADC8-DBA48A6A5673}">
      <dsp:nvSpPr>
        <dsp:cNvPr id="0" name=""/>
        <dsp:cNvSpPr/>
      </dsp:nvSpPr>
      <dsp:spPr>
        <a:xfrm>
          <a:off x="0" y="727794"/>
          <a:ext cx="5619698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entury Gothic" panose="020B0502020202020204"/>
            </a:rPr>
            <a:t>www.mycentennialcounseling.com</a:t>
          </a:r>
        </a:p>
      </dsp:txBody>
      <dsp:txXfrm>
        <a:off x="29471" y="757265"/>
        <a:ext cx="5560756" cy="544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1B23-691E-4643-AF70-EF6A3C98B116}">
      <dsp:nvSpPr>
        <dsp:cNvPr id="0" name=""/>
        <dsp:cNvSpPr/>
      </dsp:nvSpPr>
      <dsp:spPr>
        <a:xfrm rot="10800000">
          <a:off x="450490" y="100003"/>
          <a:ext cx="3951581" cy="135808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16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2400" b="1" u="sng" kern="1200" dirty="0">
              <a:solidFill>
                <a:schemeClr val="bg1"/>
              </a:solidFill>
            </a:rPr>
            <a:t>KO - RI </a:t>
          </a:r>
          <a:r>
            <a:rPr lang="en-US" sz="2400" b="1" u="none" kern="1200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kern="1200" dirty="0">
              <a:solidFill>
                <a:schemeClr val="bg1"/>
              </a:solidFill>
            </a:rPr>
            <a:t>Ms. Freeman</a:t>
          </a:r>
          <a:endParaRPr lang="en-US" sz="1250" b="1" kern="1200" dirty="0">
            <a:solidFill>
              <a:schemeClr val="bg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1250" b="1" kern="1200" dirty="0">
              <a:solidFill>
                <a:schemeClr val="tx1"/>
              </a:solidFill>
              <a:latin typeface="+mn-lt"/>
            </a:rPr>
            <a:t>FreemanMA</a:t>
          </a:r>
          <a:r>
            <a:rPr lang="en-US" sz="1250" b="1" kern="1200" dirty="0">
              <a:solidFill>
                <a:schemeClr val="tx1"/>
              </a:solidFill>
            </a:rPr>
            <a:t>@fultonschools.org</a:t>
          </a:r>
          <a:endParaRPr lang="en-US" sz="1250" kern="1200" dirty="0">
            <a:solidFill>
              <a:schemeClr val="tx1"/>
            </a:solidFill>
          </a:endParaRPr>
        </a:p>
      </dsp:txBody>
      <dsp:txXfrm rot="10800000">
        <a:off x="790010" y="100003"/>
        <a:ext cx="3612061" cy="1358082"/>
      </dsp:txXfrm>
    </dsp:sp>
    <dsp:sp modelId="{89FF4F67-DB6E-4636-9CED-913F218E870B}">
      <dsp:nvSpPr>
        <dsp:cNvPr id="0" name=""/>
        <dsp:cNvSpPr/>
      </dsp:nvSpPr>
      <dsp:spPr>
        <a:xfrm>
          <a:off x="0" y="95022"/>
          <a:ext cx="1472326" cy="15547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D9D315-EC76-4CD4-9107-56B043ED0BDC}">
      <dsp:nvSpPr>
        <dsp:cNvPr id="0" name=""/>
        <dsp:cNvSpPr/>
      </dsp:nvSpPr>
      <dsp:spPr>
        <a:xfrm rot="10800000">
          <a:off x="608863" y="1806098"/>
          <a:ext cx="3736292" cy="130276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16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2400" b="1" u="sng" kern="1200" dirty="0">
              <a:solidFill>
                <a:schemeClr val="bg1"/>
              </a:solidFill>
            </a:rPr>
            <a:t>RJ - Z</a:t>
          </a:r>
          <a:r>
            <a:rPr lang="en-US" sz="2400" b="1" u="none" kern="1200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kern="1200" dirty="0">
              <a:solidFill>
                <a:schemeClr val="bg1"/>
              </a:solidFill>
            </a:rPr>
            <a:t>Ms. Peart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1350" b="1" kern="1200" dirty="0">
              <a:solidFill>
                <a:schemeClr val="tx1"/>
              </a:solidFill>
            </a:rPr>
            <a:t>Peart@fultonschools.org</a:t>
          </a:r>
          <a:endParaRPr lang="en-US" sz="1350" kern="1200" dirty="0">
            <a:solidFill>
              <a:schemeClr val="tx1"/>
            </a:solidFill>
          </a:endParaRPr>
        </a:p>
      </dsp:txBody>
      <dsp:txXfrm rot="10800000">
        <a:off x="934553" y="1806098"/>
        <a:ext cx="3410602" cy="1302762"/>
      </dsp:txXfrm>
    </dsp:sp>
    <dsp:sp modelId="{556B3699-2911-4156-BCB3-84CE1F53A27D}">
      <dsp:nvSpPr>
        <dsp:cNvPr id="0" name=""/>
        <dsp:cNvSpPr/>
      </dsp:nvSpPr>
      <dsp:spPr>
        <a:xfrm>
          <a:off x="96133" y="1748329"/>
          <a:ext cx="1439884" cy="141064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888064" y="3423194"/>
          <a:ext cx="3450436" cy="128768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9169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2300" b="1" u="sng" kern="1200" dirty="0">
              <a:solidFill>
                <a:schemeClr val="bg1"/>
              </a:solidFill>
            </a:rPr>
            <a:t>Graduation Coach </a:t>
          </a:r>
          <a:r>
            <a:rPr lang="en-US" sz="2300" b="1" u="none" kern="1200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kern="1200" dirty="0">
              <a:solidFill>
                <a:schemeClr val="bg1"/>
              </a:solidFill>
            </a:rPr>
            <a:t>Mrs. Hollaway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1350" b="1" kern="1200" dirty="0">
              <a:solidFill>
                <a:schemeClr val="tx1"/>
              </a:solidFill>
            </a:rPr>
            <a:t>HollawayA@fultonschools.org</a:t>
          </a:r>
          <a:endParaRPr lang="en-US" sz="1350" kern="1200" dirty="0">
            <a:solidFill>
              <a:schemeClr val="tx1"/>
            </a:solidFill>
          </a:endParaRPr>
        </a:p>
      </dsp:txBody>
      <dsp:txXfrm rot="10800000">
        <a:off x="1209986" y="3423194"/>
        <a:ext cx="3128514" cy="1287687"/>
      </dsp:txXfrm>
    </dsp:sp>
    <dsp:sp modelId="{03C9FFE3-FAFD-4610-8B45-C3E276AACCAD}">
      <dsp:nvSpPr>
        <dsp:cNvPr id="0" name=""/>
        <dsp:cNvSpPr/>
      </dsp:nvSpPr>
      <dsp:spPr>
        <a:xfrm>
          <a:off x="144145" y="3534093"/>
          <a:ext cx="1256804" cy="138155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9D315-EC76-4CD4-9107-56B043ED0BDC}">
      <dsp:nvSpPr>
        <dsp:cNvPr id="0" name=""/>
        <dsp:cNvSpPr/>
      </dsp:nvSpPr>
      <dsp:spPr>
        <a:xfrm rot="10800000">
          <a:off x="934445" y="49990"/>
          <a:ext cx="3647113" cy="130822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75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2400" b="1" u="sng" kern="1200" dirty="0">
              <a:solidFill>
                <a:schemeClr val="bg1"/>
              </a:solidFill>
            </a:rPr>
            <a:t>A - DN </a:t>
          </a:r>
          <a:r>
            <a:rPr lang="en-US" sz="2400" b="1" u="none" kern="1200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kern="1200" dirty="0">
              <a:solidFill>
                <a:schemeClr val="bg1"/>
              </a:solidFill>
            </a:rPr>
            <a:t>Ms. Ekpo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1350" b="1" kern="1200" dirty="0">
              <a:solidFill>
                <a:schemeClr val="tx1"/>
              </a:solidFill>
            </a:rPr>
            <a:t>EkpoN@fultonschools.org</a:t>
          </a:r>
          <a:endParaRPr lang="en-US" sz="1350" kern="1200" dirty="0">
            <a:solidFill>
              <a:schemeClr val="tx1"/>
            </a:solidFill>
          </a:endParaRPr>
        </a:p>
      </dsp:txBody>
      <dsp:txXfrm rot="10800000">
        <a:off x="1261501" y="49990"/>
        <a:ext cx="3320057" cy="1308223"/>
      </dsp:txXfrm>
    </dsp:sp>
    <dsp:sp modelId="{556B3699-2911-4156-BCB3-84CE1F53A27D}">
      <dsp:nvSpPr>
        <dsp:cNvPr id="0" name=""/>
        <dsp:cNvSpPr/>
      </dsp:nvSpPr>
      <dsp:spPr>
        <a:xfrm>
          <a:off x="393192" y="23883"/>
          <a:ext cx="1249992" cy="130551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95BD42-54E4-4BB0-8F47-348F0034961F}">
      <dsp:nvSpPr>
        <dsp:cNvPr id="0" name=""/>
        <dsp:cNvSpPr/>
      </dsp:nvSpPr>
      <dsp:spPr>
        <a:xfrm rot="10800000">
          <a:off x="707246" y="1708671"/>
          <a:ext cx="3750016" cy="132457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75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2400" b="1" u="sng" kern="1200" dirty="0">
              <a:solidFill>
                <a:schemeClr val="bg1"/>
              </a:solidFill>
            </a:rPr>
            <a:t>DO - KN </a:t>
          </a:r>
          <a:r>
            <a:rPr lang="en-US" sz="2400" b="1" u="none" kern="1200" dirty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kern="1200" dirty="0">
              <a:solidFill>
                <a:schemeClr val="bg1"/>
              </a:solidFill>
            </a:rPr>
            <a:t>Mrs. Ruppe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1350" b="1" kern="1200" dirty="0">
              <a:solidFill>
                <a:schemeClr val="tx1"/>
              </a:solidFill>
            </a:rPr>
            <a:t>Ruppe@fultonschools.org</a:t>
          </a:r>
          <a:endParaRPr lang="en-US" sz="1350" kern="1200" dirty="0">
            <a:solidFill>
              <a:schemeClr val="tx1"/>
            </a:solidFill>
          </a:endParaRPr>
        </a:p>
      </dsp:txBody>
      <dsp:txXfrm rot="10800000">
        <a:off x="1038390" y="1708671"/>
        <a:ext cx="3418872" cy="1324577"/>
      </dsp:txXfrm>
    </dsp:sp>
    <dsp:sp modelId="{03C9FFE3-FAFD-4610-8B45-C3E276AACCAD}">
      <dsp:nvSpPr>
        <dsp:cNvPr id="0" name=""/>
        <dsp:cNvSpPr/>
      </dsp:nvSpPr>
      <dsp:spPr>
        <a:xfrm>
          <a:off x="184679" y="1701577"/>
          <a:ext cx="1263096" cy="13273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36C90E-BF49-4CC4-91C9-388E504F6BBA}">
      <dsp:nvSpPr>
        <dsp:cNvPr id="0" name=""/>
        <dsp:cNvSpPr/>
      </dsp:nvSpPr>
      <dsp:spPr>
        <a:xfrm rot="10800000">
          <a:off x="637545" y="3305136"/>
          <a:ext cx="3634831" cy="139951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750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2400" b="1" u="sng" kern="1200" dirty="0">
              <a:solidFill>
                <a:schemeClr val="bg1"/>
              </a:solidFill>
            </a:rPr>
            <a:t>College &amp; Career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Mrs. Truax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en-US" sz="1350" b="1" kern="1200" dirty="0">
              <a:solidFill>
                <a:schemeClr val="tx1"/>
              </a:solidFill>
            </a:rPr>
            <a:t>TruaxC1@fultonschools.org</a:t>
          </a:r>
        </a:p>
      </dsp:txBody>
      <dsp:txXfrm rot="10800000">
        <a:off x="987425" y="3305136"/>
        <a:ext cx="3284951" cy="1399519"/>
      </dsp:txXfrm>
    </dsp:sp>
    <dsp:sp modelId="{408A985C-B3E9-4DF0-BEEB-EEF4392C400D}">
      <dsp:nvSpPr>
        <dsp:cNvPr id="0" name=""/>
        <dsp:cNvSpPr/>
      </dsp:nvSpPr>
      <dsp:spPr>
        <a:xfrm>
          <a:off x="148582" y="3286735"/>
          <a:ext cx="1425825" cy="142582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68869-DCB9-4739-BC75-862BB5F99F0B}">
      <dsp:nvSpPr>
        <dsp:cNvPr id="0" name=""/>
        <dsp:cNvSpPr/>
      </dsp:nvSpPr>
      <dsp:spPr>
        <a:xfrm>
          <a:off x="799" y="194890"/>
          <a:ext cx="3119809" cy="18718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bg1"/>
              </a:solidFill>
            </a:rPr>
            <a:t>Individual counseling</a:t>
          </a:r>
        </a:p>
      </dsp:txBody>
      <dsp:txXfrm>
        <a:off x="799" y="194890"/>
        <a:ext cx="3119809" cy="1871885"/>
      </dsp:txXfrm>
    </dsp:sp>
    <dsp:sp modelId="{0727DBEE-35DE-4178-9B7A-301A9E92406D}">
      <dsp:nvSpPr>
        <dsp:cNvPr id="0" name=""/>
        <dsp:cNvSpPr/>
      </dsp:nvSpPr>
      <dsp:spPr>
        <a:xfrm>
          <a:off x="3432590" y="194890"/>
          <a:ext cx="3119809" cy="1871885"/>
        </a:xfrm>
        <a:prstGeom prst="rect">
          <a:avLst/>
        </a:prstGeom>
        <a:solidFill>
          <a:schemeClr val="accent4">
            <a:hueOff val="1319987"/>
            <a:satOff val="-5840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bg1"/>
              </a:solidFill>
              <a:latin typeface="Century Gothic"/>
              <a:ea typeface="+mn-ea"/>
              <a:cs typeface="+mn-cs"/>
            </a:rPr>
            <a:t>Group counseling </a:t>
          </a:r>
        </a:p>
      </dsp:txBody>
      <dsp:txXfrm>
        <a:off x="3432590" y="194890"/>
        <a:ext cx="3119809" cy="1871885"/>
      </dsp:txXfrm>
    </dsp:sp>
    <dsp:sp modelId="{A532076C-C141-4B14-8132-9DB41A2EA763}">
      <dsp:nvSpPr>
        <dsp:cNvPr id="0" name=""/>
        <dsp:cNvSpPr/>
      </dsp:nvSpPr>
      <dsp:spPr>
        <a:xfrm>
          <a:off x="799" y="2378757"/>
          <a:ext cx="3119809" cy="1871885"/>
        </a:xfrm>
        <a:prstGeom prst="rect">
          <a:avLst/>
        </a:prstGeom>
        <a:solidFill>
          <a:schemeClr val="accent4">
            <a:hueOff val="2639975"/>
            <a:satOff val="-11681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bg1"/>
              </a:solidFill>
            </a:rPr>
            <a:t>Classroom lessons and parent nights at all grade levels</a:t>
          </a:r>
          <a:r>
            <a:rPr lang="en-US" sz="2200" b="0" kern="1200" dirty="0">
              <a:solidFill>
                <a:schemeClr val="bg1"/>
              </a:solidFill>
              <a:latin typeface="Century Gothic" panose="020B0502020202020204"/>
            </a:rPr>
            <a:t>  </a:t>
          </a:r>
          <a:endParaRPr lang="en-US" sz="2200" b="0" kern="1200" dirty="0">
            <a:solidFill>
              <a:schemeClr val="bg1"/>
            </a:solidFill>
          </a:endParaRPr>
        </a:p>
      </dsp:txBody>
      <dsp:txXfrm>
        <a:off x="799" y="2378757"/>
        <a:ext cx="3119809" cy="1871885"/>
      </dsp:txXfrm>
    </dsp:sp>
    <dsp:sp modelId="{9864B217-FBD4-4FCF-8DE6-AC7CEBDA6233}">
      <dsp:nvSpPr>
        <dsp:cNvPr id="0" name=""/>
        <dsp:cNvSpPr/>
      </dsp:nvSpPr>
      <dsp:spPr>
        <a:xfrm>
          <a:off x="3432590" y="2378757"/>
          <a:ext cx="3119809" cy="1871885"/>
        </a:xfrm>
        <a:prstGeom prst="rect">
          <a:avLst/>
        </a:prstGeom>
        <a:solidFill>
          <a:schemeClr val="accent4">
            <a:hueOff val="3959962"/>
            <a:satOff val="-1752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bg1"/>
              </a:solidFill>
            </a:rPr>
            <a:t>Partnerships with </a:t>
          </a:r>
          <a:r>
            <a:rPr lang="en-US" sz="2200" b="0" kern="1200" dirty="0">
              <a:solidFill>
                <a:schemeClr val="bg1"/>
              </a:solidFill>
              <a:latin typeface="Century Gothic" panose="020B0502020202020204"/>
            </a:rPr>
            <a:t>mental health professionals &amp; resources</a:t>
          </a:r>
          <a:endParaRPr lang="en-US" sz="2200" b="0" kern="1200" dirty="0">
            <a:solidFill>
              <a:schemeClr val="bg1"/>
            </a:solidFill>
          </a:endParaRPr>
        </a:p>
      </dsp:txBody>
      <dsp:txXfrm>
        <a:off x="3432590" y="2378757"/>
        <a:ext cx="3119809" cy="1871885"/>
      </dsp:txXfrm>
    </dsp:sp>
    <dsp:sp modelId="{B4C633AF-2C1A-4834-9B58-0E64A74636F2}">
      <dsp:nvSpPr>
        <dsp:cNvPr id="0" name=""/>
        <dsp:cNvSpPr/>
      </dsp:nvSpPr>
      <dsp:spPr>
        <a:xfrm>
          <a:off x="799" y="4562623"/>
          <a:ext cx="3119809" cy="1871885"/>
        </a:xfrm>
        <a:prstGeom prst="rect">
          <a:avLst/>
        </a:prstGeom>
        <a:solidFill>
          <a:schemeClr val="accent4">
            <a:hueOff val="5279950"/>
            <a:satOff val="-23362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bg1"/>
              </a:solidFill>
            </a:rPr>
            <a:t>Academic support and advisement</a:t>
          </a:r>
        </a:p>
      </dsp:txBody>
      <dsp:txXfrm>
        <a:off x="799" y="4562623"/>
        <a:ext cx="3119809" cy="1871885"/>
      </dsp:txXfrm>
    </dsp:sp>
    <dsp:sp modelId="{7D553C1D-7252-4D41-900A-FC38CE269913}">
      <dsp:nvSpPr>
        <dsp:cNvPr id="0" name=""/>
        <dsp:cNvSpPr/>
      </dsp:nvSpPr>
      <dsp:spPr>
        <a:xfrm>
          <a:off x="3432590" y="4562623"/>
          <a:ext cx="3119809" cy="1871885"/>
        </a:xfrm>
        <a:prstGeom prst="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bg1"/>
              </a:solidFill>
            </a:rPr>
            <a:t>College and Career preparation</a:t>
          </a:r>
        </a:p>
      </dsp:txBody>
      <dsp:txXfrm>
        <a:off x="3432590" y="4562623"/>
        <a:ext cx="3119809" cy="18718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9C0BD-9136-4A2C-AF45-CC2AFDDE3D34}">
      <dsp:nvSpPr>
        <dsp:cNvPr id="0" name=""/>
        <dsp:cNvSpPr/>
      </dsp:nvSpPr>
      <dsp:spPr>
        <a:xfrm>
          <a:off x="0" y="0"/>
          <a:ext cx="4606212" cy="293775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highlight>
                <a:srgbClr val="FF0000"/>
              </a:highlight>
              <a:latin typeface="Century Gothic" panose="020B0502020202020204"/>
            </a:rPr>
            <a:t>Summer School Information </a:t>
          </a:r>
          <a:r>
            <a:rPr lang="en-US" sz="2800" b="1" kern="1200" dirty="0">
              <a:solidFill>
                <a:schemeClr val="tx1"/>
              </a:solidFill>
              <a:latin typeface="Century Gothic" panose="020B0502020202020204"/>
            </a:rPr>
            <a:t>is located on our website. 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Century Gothic" panose="020B0502020202020204"/>
            </a:rPr>
            <a:t>Face-to-Face OR Virtual Summer School available for summer 2024</a:t>
          </a:r>
        </a:p>
      </dsp:txBody>
      <dsp:txXfrm>
        <a:off x="143409" y="143409"/>
        <a:ext cx="4319394" cy="2650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5C8D0-F893-4835-B24E-FCCABBD5032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D0B4A-90F5-4A1D-AE66-546157D26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6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2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F3655-57EC-4900-AAAA-C49A25AFA4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9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2B5A1-C97D-4039-9B6A-649CCD13F6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4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085D-11AE-E0AF-0B4F-9FE2B0095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89C0C-266B-5B72-3E92-BA1BE6C8C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1D2D7-6DBD-8FEF-E987-D5973295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F-9E58-4BD5-8D86-016E09B3384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85B35-2399-F9E2-ED1A-BB2958A1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C2033-5D5C-FD2C-C284-1575D63F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CA1-8636-4FCD-9B50-806F5323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0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D572-F4BA-500B-D354-78B1B359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CA730-C527-90DF-A89C-92CE06977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49193-15CF-52A6-8644-CC78AA7D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F-9E58-4BD5-8D86-016E09B3384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87236-43B8-6ED5-EEEF-61F6B7C2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47A30-798D-F15A-8ED3-49A66149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CA1-8636-4FCD-9B50-806F5323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5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611BFB-F02F-F4C0-BD65-47B402DC1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41408-0433-F74D-C43E-788FBB64A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1BE61-D7C5-0EEF-EC16-2BFB0EA2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F-9E58-4BD5-8D86-016E09B3384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E21C9-40BE-D728-7CC2-C7D9FE40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16104-855A-B7BF-B331-7BF73C1C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CA1-8636-4FCD-9B50-806F5323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21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6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ACB7-DE81-0CDD-7347-96F33C77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6A8C1-1678-33CB-C079-56E3ECD7A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5EE2C-C71B-26BF-5B99-F4E3083D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F-9E58-4BD5-8D86-016E09B3384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E4BCA-1B01-9439-1288-DF167C33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F656F-ADC2-87A4-89B5-F38B5B57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CA1-8636-4FCD-9B50-806F5323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854B-03BB-C91A-DA9C-CDBA8F75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4D9B9-7C38-12E8-ED5B-D2E15157C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C4B17-3A12-BF86-6672-EFB77D9C0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F-9E58-4BD5-8D86-016E09B3384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3C91E-BF9B-BF44-530F-500596AF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4928-A9B4-99B4-3BFA-CBF9F3C6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CA1-8636-4FCD-9B50-806F5323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5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5565-10B8-1B71-21EC-F436C30C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77C73-6058-BD21-82A4-5A3D38FB5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5DF17-E43D-58B0-D932-A83F9BC8E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ED8AB-87D5-D107-50ED-FA450CD8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F-9E58-4BD5-8D86-016E09B3384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2E75F-9736-76F4-291B-3DC4730E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29C21-08D6-3308-AC5B-3333E44B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CA1-8636-4FCD-9B50-806F5323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E5AC-91C9-7F49-8DEB-E783E76F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33657-E6B3-614A-FF69-D23348218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5A772-6FC1-F658-E722-95725A544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34C4B-1A12-38C8-27AF-EA9E6A8F8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E3E59-F218-0814-A1A5-7D0836BA1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9EF83C-9222-A5A8-B44A-D9F5781B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F-9E58-4BD5-8D86-016E09B3384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ACFF0B-F7FD-1866-29E8-DAB4FF19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C5723-2329-2747-89B2-B6002476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CA1-8636-4FCD-9B50-806F5323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23AB-B8FA-76E1-A670-E83D4BB4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97B20-50E3-5709-D8C4-F61AD3BD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F-9E58-4BD5-8D86-016E09B3384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9C4D8-380A-B31E-D13D-8FE5D599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15BBA-FA45-E704-FF36-0A38E5B2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CA1-8636-4FCD-9B50-806F5323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5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36C48-CAAF-47CE-F53E-5FA8A8FE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F-9E58-4BD5-8D86-016E09B3384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DB608-FA05-B5E7-816E-7AA6BC64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2A7B2-D8DE-493E-9832-CE038D6E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CA1-8636-4FCD-9B50-806F5323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8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D5BB-AB5A-C396-0CD5-174C493A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BDF06-84C2-1C3A-3A38-34C009C48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17309-04C1-EC8E-B637-382865038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13E9D-3BD8-331F-FCBD-4121CE8D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F-9E58-4BD5-8D86-016E09B3384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40149-2F99-F154-D1D5-CB5D2173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56F94-FA1D-2459-B26F-675B01E4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CA1-8636-4FCD-9B50-806F5323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2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B67F-1B91-F019-2C57-612A6810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1B52E-AA1D-BDC8-909E-EB0253EC7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D53DD-64C8-943E-5CFB-2AEAC9D84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74E2B-4345-81E7-D32E-5C0EE790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0AF-9E58-4BD5-8D86-016E09B3384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E57DA-C8C2-68E2-C973-FC188D89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20A9B-A4BC-4185-A3D6-A2BFC92C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11CA1-8636-4FCD-9B50-806F5323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7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349393-1189-F644-24C3-D770DC58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BB532-9FD2-20A2-BEFF-4E308CEC0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34945-2DD2-B314-FA31-76A447EBB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7960AF-9E58-4BD5-8D86-016E09B33842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4575-9B92-CBBA-8EC8-E4D91D1BA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88E95-5154-181C-B692-15B08F85C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D11CA1-8636-4FCD-9B50-806F5323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9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tinyurl.com/SAFETYSUR2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yapps.classlink.com/hom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D12B19-221F-4C29-B04E-537FD8D53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77210"/>
              </p:ext>
            </p:extLst>
          </p:nvPr>
        </p:nvGraphicFramePr>
        <p:xfrm>
          <a:off x="1148577" y="4259766"/>
          <a:ext cx="5619699" cy="138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8D24555-506F-40AE-948C-A6F96E8DD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312" y="888608"/>
            <a:ext cx="7397578" cy="2283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10th grade Town Hall</a:t>
            </a:r>
            <a:b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&amp; BRIDGE survey</a:t>
            </a:r>
          </a:p>
        </p:txBody>
      </p:sp>
      <p:pic>
        <p:nvPicPr>
          <p:cNvPr id="282" name="Picture 282" descr="Logo&#10;&#10;Description automatically generated">
            <a:extLst>
              <a:ext uri="{FF2B5EF4-FFF2-40B4-BE49-F238E27FC236}">
                <a16:creationId xmlns:a16="http://schemas.microsoft.com/office/drawing/2014/main" id="{BBE334F4-0CFE-46BE-8FAB-BD280720F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4971" y="2817093"/>
            <a:ext cx="2102005" cy="24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4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1640-E0D9-F80E-1FE1-3E531481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16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Complete other tasks that say REQUIRED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F6722-1DC0-E635-57BF-983DFF1E6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C74D3-C522-31ED-DC9E-42380DA139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D8551-298B-2405-2834-78AE34F39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729" y="2646747"/>
            <a:ext cx="5183188" cy="1453863"/>
          </a:xfrm>
        </p:spPr>
        <p:txBody>
          <a:bodyPr>
            <a:normAutofit/>
          </a:bodyPr>
          <a:lstStyle/>
          <a:p>
            <a:r>
              <a:rPr lang="en-US" dirty="0"/>
              <a:t>*** When you completed ALL required tasks, </a:t>
            </a:r>
          </a:p>
          <a:p>
            <a:r>
              <a:rPr lang="en-US" dirty="0"/>
              <a:t>everything will be listed under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916C6F9-4FE3-BD0F-1ED1-94E126D338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003538" y="4040583"/>
            <a:ext cx="3553321" cy="71447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1FFA7E-B538-F79C-939C-C20BB34A3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1690688"/>
            <a:ext cx="5157787" cy="4684218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91191109-B422-0FF9-9C0E-23EBF0F219BA}"/>
              </a:ext>
            </a:extLst>
          </p:cNvPr>
          <p:cNvSpPr/>
          <p:nvPr/>
        </p:nvSpPr>
        <p:spPr>
          <a:xfrm rot="7757452">
            <a:off x="5956182" y="4025216"/>
            <a:ext cx="684168" cy="14596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A433B17-12F0-5A73-42E5-47AB3006B08C}"/>
              </a:ext>
            </a:extLst>
          </p:cNvPr>
          <p:cNvSpPr/>
          <p:nvPr/>
        </p:nvSpPr>
        <p:spPr>
          <a:xfrm rot="7757452">
            <a:off x="5852342" y="5364591"/>
            <a:ext cx="684168" cy="14596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2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C12F6-A626-452B-BEFC-A214878AA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6641" y="679606"/>
            <a:ext cx="3483776" cy="703261"/>
          </a:xfrm>
        </p:spPr>
        <p:txBody>
          <a:bodyPr/>
          <a:lstStyle/>
          <a:p>
            <a:r>
              <a:rPr lang="en-US" sz="4000" b="1" dirty="0"/>
              <a:t>YOUSCIENCE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61AA9-4536-4A17-A6D3-4DC07906E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187" y="1644392"/>
            <a:ext cx="4937655" cy="46983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 path is personal!</a:t>
            </a:r>
          </a:p>
          <a:p>
            <a:pPr>
              <a:buClr>
                <a:srgbClr val="FFFFFF"/>
              </a:buClr>
            </a:pP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8080"/>
                </a:highlight>
              </a:rPr>
              <a:t>YOUScience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8080"/>
                </a:highlight>
              </a:rPr>
              <a:t> measures your APTITUDES</a:t>
            </a:r>
            <a:r>
              <a:rPr lang="en-US" dirty="0">
                <a:highlight>
                  <a:srgbClr val="008080"/>
                </a:highlight>
              </a:rPr>
              <a:t> 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highlight>
                  <a:srgbClr val="008080"/>
                </a:highlight>
              </a:rPr>
              <a:t>(what you naturally do well)</a:t>
            </a:r>
            <a:r>
              <a:rPr lang="en-US" dirty="0">
                <a:highlight>
                  <a:srgbClr val="008080"/>
                </a:highlight>
              </a:rPr>
              <a:t> and </a:t>
            </a: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highlight>
                  <a:srgbClr val="008080"/>
                </a:highlight>
              </a:rPr>
              <a:t>INTERESTS</a:t>
            </a:r>
            <a:r>
              <a:rPr lang="en-US" dirty="0">
                <a:highlight>
                  <a:srgbClr val="008080"/>
                </a:highlight>
              </a:rPr>
              <a:t>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highlight>
                  <a:srgbClr val="008080"/>
                </a:highlight>
              </a:rPr>
              <a:t>(what you like doing)</a:t>
            </a:r>
            <a:r>
              <a:rPr lang="en-US" dirty="0">
                <a:highlight>
                  <a:srgbClr val="008080"/>
                </a:highlight>
              </a:rPr>
              <a:t> </a:t>
            </a:r>
          </a:p>
          <a:p>
            <a:pPr>
              <a:buClr>
                <a:srgbClr val="FFFFFF"/>
              </a:buClr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This information helps to match you to: 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your personalized best-fit career path 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recommended jobs</a:t>
            </a:r>
          </a:p>
          <a:p>
            <a:pPr lvl="1">
              <a:buClr>
                <a:srgbClr val="FFFFFF"/>
              </a:buClr>
            </a:pPr>
            <a:r>
              <a:rPr lang="en-US" dirty="0">
                <a:solidFill>
                  <a:schemeClr val="bg1"/>
                </a:solidFill>
                <a:highlight>
                  <a:srgbClr val="0000FF"/>
                </a:highlight>
              </a:rPr>
              <a:t>careers you may never have considered you are good at!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907B0-5514-4DCD-BBC1-C2493B228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2297" y="1900807"/>
            <a:ext cx="4665134" cy="3979875"/>
          </a:xfrm>
        </p:spPr>
        <p:txBody>
          <a:bodyPr>
            <a:noAutofit/>
          </a:bodyPr>
          <a:lstStyle/>
          <a:p>
            <a:r>
              <a:rPr lang="en-US" sz="4800" dirty="0"/>
              <a:t>ALL 10th graders need to  complete </a:t>
            </a:r>
            <a:r>
              <a:rPr lang="en-US" sz="4800" dirty="0" err="1"/>
              <a:t>YouScience</a:t>
            </a:r>
            <a:r>
              <a:rPr lang="en-US" sz="4800" dirty="0"/>
              <a:t> by the last day of school!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38654-4FCD-4F77-BDC7-EDD086592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5842" y="5247313"/>
            <a:ext cx="4665133" cy="161068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buClr>
                <a:srgbClr val="FFFFFF"/>
              </a:buClr>
            </a:pPr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EC02804-DA30-4A60-8D17-B8500A67080D}"/>
              </a:ext>
            </a:extLst>
          </p:cNvPr>
          <p:cNvSpPr/>
          <p:nvPr/>
        </p:nvSpPr>
        <p:spPr>
          <a:xfrm>
            <a:off x="3371385" y="288406"/>
            <a:ext cx="5222486" cy="1254512"/>
          </a:xfrm>
          <a:prstGeom prst="wedgeRound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YOUScience</a:t>
            </a:r>
          </a:p>
        </p:txBody>
      </p:sp>
    </p:spTree>
    <p:extLst>
      <p:ext uri="{BB962C8B-B14F-4D97-AF65-F5344CB8AC3E}">
        <p14:creationId xmlns:p14="http://schemas.microsoft.com/office/powerpoint/2010/main" val="7871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4590-AA9D-C151-9B77-EA8AE1EF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DD5E6-7034-98A4-2B2E-931D43B5A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26C7D0-46B3-36E4-C161-87B14E0CB8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6170" y="325246"/>
            <a:ext cx="5401203" cy="283292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C60D4-B1AD-F7F9-887D-7A40A9D49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A5C348B-F0D6-C43D-0EBE-51C3ADADD9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12936" y="443332"/>
            <a:ext cx="5525391" cy="277223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F93EDC-09A8-7170-E710-A12D13030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27" y="3429000"/>
            <a:ext cx="5538458" cy="2832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49563C-DB9C-B6C3-1297-AAD3C83B8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284521"/>
            <a:ext cx="5967432" cy="3326004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3C634D1A-AB42-D9B0-1AF6-CFCDF5E47459}"/>
              </a:ext>
            </a:extLst>
          </p:cNvPr>
          <p:cNvSpPr/>
          <p:nvPr/>
        </p:nvSpPr>
        <p:spPr>
          <a:xfrm>
            <a:off x="5160431" y="970668"/>
            <a:ext cx="1837268" cy="5788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BE248E5-8E57-E1E6-7608-59B0FB7FC492}"/>
              </a:ext>
            </a:extLst>
          </p:cNvPr>
          <p:cNvSpPr/>
          <p:nvPr/>
        </p:nvSpPr>
        <p:spPr>
          <a:xfrm rot="3915220">
            <a:off x="5102376" y="2836748"/>
            <a:ext cx="664012" cy="190196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C3E61F4-9EF8-F403-356A-F549DB4B3305}"/>
              </a:ext>
            </a:extLst>
          </p:cNvPr>
          <p:cNvSpPr/>
          <p:nvPr/>
        </p:nvSpPr>
        <p:spPr>
          <a:xfrm rot="18222437">
            <a:off x="5383" y="2509607"/>
            <a:ext cx="1067567" cy="58408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Step 1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B9C7279-392B-6EA2-8738-9C8EF25EB784}"/>
              </a:ext>
            </a:extLst>
          </p:cNvPr>
          <p:cNvSpPr/>
          <p:nvPr/>
        </p:nvSpPr>
        <p:spPr>
          <a:xfrm>
            <a:off x="6574365" y="4487331"/>
            <a:ext cx="1837268" cy="551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Step 4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DE96A79-89E6-56B4-792D-865919E5CC0C}"/>
              </a:ext>
            </a:extLst>
          </p:cNvPr>
          <p:cNvSpPr/>
          <p:nvPr/>
        </p:nvSpPr>
        <p:spPr>
          <a:xfrm>
            <a:off x="367358" y="157661"/>
            <a:ext cx="7828686" cy="571341"/>
          </a:xfrm>
          <a:prstGeom prst="wedgeRound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How to access </a:t>
            </a:r>
            <a:r>
              <a:rPr lang="en-US" sz="2800" dirty="0" err="1"/>
              <a:t>YOUScience</a:t>
            </a:r>
            <a:r>
              <a:rPr lang="en-US" sz="2800" dirty="0"/>
              <a:t> in Infinite Campus</a:t>
            </a:r>
          </a:p>
        </p:txBody>
      </p:sp>
    </p:spTree>
    <p:extLst>
      <p:ext uri="{BB962C8B-B14F-4D97-AF65-F5344CB8AC3E}">
        <p14:creationId xmlns:p14="http://schemas.microsoft.com/office/powerpoint/2010/main" val="371045838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32" y="319910"/>
            <a:ext cx="6367198" cy="758952"/>
          </a:xfrm>
        </p:spPr>
        <p:txBody>
          <a:bodyPr>
            <a:noAutofit/>
          </a:bodyPr>
          <a:lstStyle/>
          <a:p>
            <a:r>
              <a:rPr lang="en-US" sz="4800" b="1" dirty="0"/>
              <a:t>Grades and Credits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94539" y="1474365"/>
            <a:ext cx="4937655" cy="3615267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1773936"/>
            <a:ext cx="4419600" cy="462381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endParaRPr lang="en-US" sz="2400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D8C9CB2-D2BE-7FA9-A53A-A36A678E7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2"/>
          <a:stretch/>
        </p:blipFill>
        <p:spPr bwMode="auto">
          <a:xfrm>
            <a:off x="1855485" y="982930"/>
            <a:ext cx="8481030" cy="57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1"/>
            <a:ext cx="8686800" cy="5105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5400" b="1" u="sng" dirty="0"/>
              <a:t>Promotion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Freshmen: 0 – 4.5 credits *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Sophomores: 5.0 – 10.5 credits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Juniors: 11.0 – 16.5 credits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Seniors: 17.0 or more credits</a:t>
            </a:r>
          </a:p>
          <a:p>
            <a:pPr marL="118872" indent="0">
              <a:lnSpc>
                <a:spcPct val="120000"/>
              </a:lnSpc>
              <a:buNone/>
            </a:pPr>
            <a:r>
              <a:rPr lang="en-US" sz="4400" dirty="0"/>
              <a:t>* </a:t>
            </a:r>
            <a:r>
              <a:rPr lang="en-US" sz="4400" i="1" dirty="0"/>
              <a:t>Students who come in with HS credit for MS courses will remain with their original year of graduation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400" i="1" dirty="0"/>
          </a:p>
          <a:p>
            <a:pPr marL="118872" indent="0">
              <a:buNone/>
            </a:pPr>
            <a:r>
              <a:rPr lang="en-US" sz="5400" b="1" u="sng" dirty="0"/>
              <a:t>Progress Reports and Report Cards</a:t>
            </a:r>
          </a:p>
          <a:p>
            <a:pPr>
              <a:spcBef>
                <a:spcPts val="300"/>
              </a:spcBef>
            </a:pPr>
            <a:r>
              <a:rPr lang="en-US" sz="4000" dirty="0"/>
              <a:t>Progress Reports provide student’s status at the 6 and 12 week marks</a:t>
            </a:r>
          </a:p>
          <a:p>
            <a:pPr>
              <a:spcBef>
                <a:spcPts val="300"/>
              </a:spcBef>
            </a:pPr>
            <a:r>
              <a:rPr lang="en-US" sz="4000" dirty="0"/>
              <a:t>Report Cards provide the student’s final grades for the semester </a:t>
            </a:r>
          </a:p>
          <a:p>
            <a:pPr>
              <a:spcBef>
                <a:spcPts val="300"/>
              </a:spcBef>
            </a:pPr>
            <a:r>
              <a:rPr lang="en-US" sz="4000" dirty="0"/>
              <a:t>Infinite Campus (IC)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spcAft>
                <a:spcPts val="1200"/>
              </a:spcAft>
              <a:buNone/>
            </a:pPr>
            <a:endParaRPr lang="en-US" sz="2600" i="1" dirty="0"/>
          </a:p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endParaRPr lang="en-US" sz="1900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6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FA38C64-0B11-44B3-8BE0-67A528F53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0734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4B5D-7AB6-4D95-88D3-0D412801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AA6CE83A-F1FF-42F8-803D-27BE861A4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91" r="1848" b="-1237"/>
          <a:stretch/>
        </p:blipFill>
        <p:spPr>
          <a:xfrm>
            <a:off x="362342" y="314093"/>
            <a:ext cx="9001761" cy="6087126"/>
          </a:xfr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68B7B70B-CBB1-4581-B986-91986487C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668" y="416168"/>
            <a:ext cx="2743200" cy="320068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68F2CF9-1A33-473A-8145-7B02331441E1}"/>
              </a:ext>
            </a:extLst>
          </p:cNvPr>
          <p:cNvSpPr/>
          <p:nvPr/>
        </p:nvSpPr>
        <p:spPr>
          <a:xfrm>
            <a:off x="9685973" y="4026716"/>
            <a:ext cx="1946246" cy="1795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 credits needed to graduate</a:t>
            </a:r>
          </a:p>
        </p:txBody>
      </p:sp>
    </p:spTree>
    <p:extLst>
      <p:ext uri="{BB962C8B-B14F-4D97-AF65-F5344CB8AC3E}">
        <p14:creationId xmlns:p14="http://schemas.microsoft.com/office/powerpoint/2010/main" val="4232779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D24555-506F-40AE-948C-A6F96E8DD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4783" y="101619"/>
            <a:ext cx="9218644" cy="102065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  <a:highlight>
                  <a:srgbClr val="000080"/>
                </a:highlight>
              </a:rPr>
              <a:t>Thank you for your attention!</a:t>
            </a:r>
          </a:p>
        </p:txBody>
      </p:sp>
      <p:pic>
        <p:nvPicPr>
          <p:cNvPr id="282" name="Picture 282" descr="Logo&#10;&#10;Description automatically generated">
            <a:extLst>
              <a:ext uri="{FF2B5EF4-FFF2-40B4-BE49-F238E27FC236}">
                <a16:creationId xmlns:a16="http://schemas.microsoft.com/office/drawing/2014/main" id="{BBE334F4-0CFE-46BE-8FAB-BD280720F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188" y="0"/>
            <a:ext cx="1093802" cy="1278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EEEBF0-95A5-3B70-4F1A-8882A611D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47" y="1777144"/>
            <a:ext cx="8158499" cy="430898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7E9FE6F7-6427-8EDB-8656-E6052F0C0EFB}"/>
              </a:ext>
            </a:extLst>
          </p:cNvPr>
          <p:cNvSpPr/>
          <p:nvPr/>
        </p:nvSpPr>
        <p:spPr>
          <a:xfrm rot="19310445">
            <a:off x="3766555" y="4327496"/>
            <a:ext cx="2503995" cy="61532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054F74-8CB7-1ACD-296E-678BCF88B57D}"/>
              </a:ext>
            </a:extLst>
          </p:cNvPr>
          <p:cNvSpPr/>
          <p:nvPr/>
        </p:nvSpPr>
        <p:spPr>
          <a:xfrm>
            <a:off x="2675067" y="4866959"/>
            <a:ext cx="1770611" cy="13591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D12B19-221F-4C29-B04E-537FD8D53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559798"/>
              </p:ext>
            </p:extLst>
          </p:nvPr>
        </p:nvGraphicFramePr>
        <p:xfrm>
          <a:off x="7396310" y="1246767"/>
          <a:ext cx="4606212" cy="3209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437C250C-C3A2-C42C-507A-6090E9D6FA03}"/>
              </a:ext>
            </a:extLst>
          </p:cNvPr>
          <p:cNvSpPr/>
          <p:nvPr/>
        </p:nvSpPr>
        <p:spPr>
          <a:xfrm>
            <a:off x="8538631" y="4412973"/>
            <a:ext cx="3293706" cy="13271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/>
              </a:rPr>
              <a:t> www.mycentennialcounseling.com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B04F-171F-09F2-2D61-07ACE0A2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Student Safety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B4DAC-09FE-DB07-22A5-69861B01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12695"/>
            <a:ext cx="6713552" cy="4119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1.) Students- Scan or go to the website below to access student safety survey </a:t>
            </a:r>
          </a:p>
          <a:p>
            <a:pPr marL="0" indent="0" algn="ctr">
              <a:buNone/>
            </a:pPr>
            <a:r>
              <a:rPr lang="en-US" dirty="0"/>
              <a:t>Website for survey- </a:t>
            </a:r>
            <a:r>
              <a:rPr lang="en-US" b="1" dirty="0">
                <a:hlinkClick r:id="rId2"/>
              </a:rPr>
              <a:t>https://tinyurl.com/SAFETYSUR24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2.) Once completed, please show your completed screen to receive 3 PBIS community points.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645B5-35FE-C46C-9F4B-0AEC05756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0" r="6602" b="-1"/>
          <a:stretch/>
        </p:blipFill>
        <p:spPr>
          <a:xfrm>
            <a:off x="7582352" y="147815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0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6" descr="A picture containing icon&#10;&#10;Description automatically generated">
            <a:extLst>
              <a:ext uri="{FF2B5EF4-FFF2-40B4-BE49-F238E27FC236}">
                <a16:creationId xmlns:a16="http://schemas.microsoft.com/office/drawing/2014/main" id="{E6D8C3C2-49C3-43EB-BD1E-CFE0797D4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565" y="2423532"/>
            <a:ext cx="2581303" cy="3615267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5960F88E-0FC6-4E43-97E7-7D213CDA46F6}"/>
              </a:ext>
            </a:extLst>
          </p:cNvPr>
          <p:cNvSpPr txBox="1">
            <a:spLocks/>
          </p:cNvSpPr>
          <p:nvPr/>
        </p:nvSpPr>
        <p:spPr>
          <a:xfrm>
            <a:off x="1845797" y="211873"/>
            <a:ext cx="8177561" cy="18659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b="1" dirty="0">
                <a:ea typeface="+mj-lt"/>
                <a:cs typeface="+mj-lt"/>
              </a:rPr>
              <a:t>CENTENNIAL</a:t>
            </a:r>
          </a:p>
          <a:p>
            <a:pPr algn="ctr">
              <a:spcBef>
                <a:spcPts val="0"/>
              </a:spcBef>
            </a:pPr>
            <a:r>
              <a:rPr lang="en-US" sz="4800" b="1" dirty="0">
                <a:ea typeface="+mj-lt"/>
                <a:cs typeface="+mj-lt"/>
              </a:rPr>
              <a:t>COUNSELING TEAM</a:t>
            </a:r>
            <a:endParaRPr lang="en-US" sz="4800" dirty="0">
              <a:ea typeface="+mj-lt"/>
              <a:cs typeface="+mj-lt"/>
            </a:endParaRPr>
          </a:p>
          <a:p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80F223D3-A5E8-48D1-B0E5-4F9491C517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539862"/>
              </p:ext>
            </p:extLst>
          </p:nvPr>
        </p:nvGraphicFramePr>
        <p:xfrm>
          <a:off x="6041404" y="1671008"/>
          <a:ext cx="4572000" cy="495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FBDB2D6F-6C81-4D81-AC69-DCDB159C2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381281"/>
              </p:ext>
            </p:extLst>
          </p:nvPr>
        </p:nvGraphicFramePr>
        <p:xfrm>
          <a:off x="848686" y="1671009"/>
          <a:ext cx="4886037" cy="4915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3594653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937" y="1150314"/>
            <a:ext cx="2823488" cy="1906189"/>
          </a:xfrm>
        </p:spPr>
        <p:txBody>
          <a:bodyPr anchor="ctr" anchorCtr="0">
            <a:noAutofit/>
          </a:bodyPr>
          <a:lstStyle/>
          <a:p>
            <a:pPr algn="ctr">
              <a:spcAft>
                <a:spcPts val="3600"/>
              </a:spcAft>
            </a:pPr>
            <a:r>
              <a:rPr lang="en-US" sz="3200" b="1" dirty="0"/>
              <a:t>Student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/>
              <a:t>Support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422066"/>
              </p:ext>
            </p:extLst>
          </p:nvPr>
        </p:nvGraphicFramePr>
        <p:xfrm>
          <a:off x="3962400" y="152400"/>
          <a:ext cx="6553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961" y="2616431"/>
            <a:ext cx="2377440" cy="7589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Grades 9 - 12</a:t>
            </a:r>
          </a:p>
        </p:txBody>
      </p:sp>
      <p:pic>
        <p:nvPicPr>
          <p:cNvPr id="300" name="Picture 300">
            <a:extLst>
              <a:ext uri="{FF2B5EF4-FFF2-40B4-BE49-F238E27FC236}">
                <a16:creationId xmlns:a16="http://schemas.microsoft.com/office/drawing/2014/main" id="{E201014A-A08D-465B-9031-B8A1FBA1F8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937" y="3981364"/>
            <a:ext cx="3039017" cy="17263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46054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0D07-CE68-4DD9-830A-064127AD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430" y="-135594"/>
            <a:ext cx="10016455" cy="886243"/>
          </a:xfrm>
        </p:spPr>
        <p:txBody>
          <a:bodyPr>
            <a:noAutofit/>
          </a:bodyPr>
          <a:lstStyle/>
          <a:p>
            <a:r>
              <a:rPr lang="en-US" sz="3200" dirty="0"/>
              <a:t>Mental Health Resources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90380C-AC09-4306-9463-4624FA319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2363" y="806084"/>
            <a:ext cx="7498750" cy="524583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99795-355E-4501-A5B7-F1BA5D001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462" y="4480047"/>
            <a:ext cx="4110527" cy="2123016"/>
          </a:xfrm>
          <a:solidFill>
            <a:srgbClr val="FFC000"/>
          </a:solidFill>
          <a:effectLst>
            <a:outerShdw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2400" dirty="0"/>
              <a:t>You are IMPORANT </a:t>
            </a:r>
          </a:p>
          <a:p>
            <a:r>
              <a:rPr lang="en-US" sz="2400" dirty="0"/>
              <a:t>         and You are NOT ALONE!</a:t>
            </a:r>
          </a:p>
          <a:p>
            <a:r>
              <a:rPr lang="en-US" dirty="0"/>
              <a:t>      </a:t>
            </a:r>
            <a:r>
              <a:rPr lang="en-US" sz="1900" b="1" i="1" dirty="0"/>
              <a:t>Resources to reach out for help</a:t>
            </a:r>
          </a:p>
          <a:p>
            <a:r>
              <a:rPr lang="en-US" sz="1900" b="1" i="1" dirty="0"/>
              <a:t>  for you, a friend, or family member</a:t>
            </a:r>
            <a:endParaRPr lang="en-US" b="1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145AA6-2673-431C-9796-5B9830C0E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57" y="1399010"/>
            <a:ext cx="2217091" cy="28399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4B9D0F-0A0C-618D-3250-F895A2F80F45}"/>
              </a:ext>
            </a:extLst>
          </p:cNvPr>
          <p:cNvSpPr/>
          <p:nvPr/>
        </p:nvSpPr>
        <p:spPr>
          <a:xfrm>
            <a:off x="6974943" y="5303790"/>
            <a:ext cx="1878500" cy="3449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Call or Text 988</a:t>
            </a:r>
          </a:p>
        </p:txBody>
      </p:sp>
    </p:spTree>
    <p:extLst>
      <p:ext uri="{BB962C8B-B14F-4D97-AF65-F5344CB8AC3E}">
        <p14:creationId xmlns:p14="http://schemas.microsoft.com/office/powerpoint/2010/main" val="4191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D68E-452A-43C4-A1E5-7C55E939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271" y="2890666"/>
            <a:ext cx="8534400" cy="1507067"/>
          </a:xfrm>
        </p:spPr>
        <p:txBody>
          <a:bodyPr>
            <a:normAutofit/>
          </a:bodyPr>
          <a:lstStyle/>
          <a:p>
            <a:pPr marL="571500" indent="-571500">
              <a:buFont typeface="Wingdings"/>
              <a:buChar char="q"/>
            </a:pPr>
            <a:r>
              <a:rPr lang="en-US" sz="4000" dirty="0" err="1"/>
              <a:t>YOUScience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1DCA4-8747-4C32-9CE7-426B43964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21192"/>
            <a:ext cx="8534400" cy="1754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ea typeface="+mn-lt"/>
                <a:cs typeface="+mn-lt"/>
              </a:rPr>
              <a:t>Bridge Bill Required Tasks For 10th graders</a:t>
            </a:r>
            <a:endParaRPr lang="en-US" sz="4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EDC00-AB97-4E73-A49F-E7535B6EDCDC}"/>
              </a:ext>
            </a:extLst>
          </p:cNvPr>
          <p:cNvSpPr txBox="1"/>
          <p:nvPr/>
        </p:nvSpPr>
        <p:spPr>
          <a:xfrm>
            <a:off x="427290" y="3272326"/>
            <a:ext cx="671699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Wingdings"/>
              <a:buChar char="q"/>
            </a:pPr>
            <a:r>
              <a:rPr lang="en-US" sz="4000" cap="all" dirty="0"/>
              <a:t>10</a:t>
            </a:r>
            <a:r>
              <a:rPr lang="en-US" sz="4000" cap="all" baseline="30000" dirty="0"/>
              <a:t>th</a:t>
            </a:r>
            <a:r>
              <a:rPr lang="en-US" sz="4000" cap="all" dirty="0"/>
              <a:t> grade bridge bill and post- secondary options SURVEY </a:t>
            </a:r>
          </a:p>
        </p:txBody>
      </p:sp>
    </p:spTree>
    <p:extLst>
      <p:ext uri="{BB962C8B-B14F-4D97-AF65-F5344CB8AC3E}">
        <p14:creationId xmlns:p14="http://schemas.microsoft.com/office/powerpoint/2010/main" val="1525340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3A1428A-FB33-4627-844F-7D2BEEA62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13" y="1111182"/>
            <a:ext cx="9961756" cy="55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113ACD5-194B-C6FB-CF4D-E1278D1C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166" y="147978"/>
            <a:ext cx="8425543" cy="148883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2"/>
                </a:solidFill>
                <a:highlight>
                  <a:srgbClr val="0000FF"/>
                </a:highlight>
                <a:latin typeface="+mn-lt"/>
              </a:rPr>
              <a:t>Go to </a:t>
            </a:r>
            <a:r>
              <a:rPr lang="en-US" sz="4000" b="1" dirty="0">
                <a:solidFill>
                  <a:schemeClr val="bg1"/>
                </a:solidFill>
                <a:highlight>
                  <a:srgbClr val="0000FF"/>
                </a:highlight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 Link</a:t>
            </a:r>
            <a:r>
              <a:rPr lang="en-US" sz="4000" b="1" dirty="0">
                <a:solidFill>
                  <a:schemeClr val="bg1"/>
                </a:solidFill>
                <a:highlight>
                  <a:srgbClr val="0000FF"/>
                </a:highlight>
                <a:latin typeface="+mn-lt"/>
              </a:rPr>
              <a:t>   </a:t>
            </a:r>
            <a:r>
              <a:rPr lang="en-US" sz="4000" b="1" dirty="0">
                <a:solidFill>
                  <a:schemeClr val="bg2"/>
                </a:solidFill>
                <a:highlight>
                  <a:srgbClr val="0000FF"/>
                </a:highlight>
                <a:latin typeface="+mn-lt"/>
              </a:rPr>
              <a:t>–  Log In  – </a:t>
            </a:r>
            <a:br>
              <a:rPr lang="en-US" sz="4000" b="1" dirty="0">
                <a:solidFill>
                  <a:schemeClr val="bg2"/>
                </a:solidFill>
                <a:highlight>
                  <a:srgbClr val="0000FF"/>
                </a:highlight>
                <a:latin typeface="+mn-lt"/>
              </a:rPr>
            </a:br>
            <a:r>
              <a:rPr lang="en-US" sz="4000" b="1" dirty="0">
                <a:solidFill>
                  <a:schemeClr val="bg2"/>
                </a:solidFill>
                <a:highlight>
                  <a:srgbClr val="0000FF"/>
                </a:highlight>
                <a:latin typeface="+mn-lt"/>
              </a:rPr>
              <a:t>Find the </a:t>
            </a:r>
            <a:r>
              <a:rPr lang="en-US" sz="4000" b="1" dirty="0">
                <a:solidFill>
                  <a:schemeClr val="bg1"/>
                </a:solidFill>
                <a:highlight>
                  <a:srgbClr val="0000FF"/>
                </a:highlight>
                <a:latin typeface="+mn-lt"/>
              </a:rPr>
              <a:t>Naviance-</a:t>
            </a:r>
            <a:r>
              <a:rPr lang="en-US" sz="4000" b="1" dirty="0" err="1">
                <a:solidFill>
                  <a:schemeClr val="bg1"/>
                </a:solidFill>
                <a:highlight>
                  <a:srgbClr val="0000FF"/>
                </a:highlight>
                <a:latin typeface="+mn-lt"/>
              </a:rPr>
              <a:t>stu</a:t>
            </a:r>
            <a:r>
              <a:rPr lang="en-US" sz="4000" b="1" dirty="0">
                <a:solidFill>
                  <a:schemeClr val="bg2"/>
                </a:solidFill>
                <a:highlight>
                  <a:srgbClr val="0000FF"/>
                </a:highlight>
                <a:latin typeface="+mn-lt"/>
              </a:rPr>
              <a:t> app</a:t>
            </a:r>
            <a:br>
              <a:rPr lang="en-US" sz="3200" b="1" i="1" dirty="0">
                <a:solidFill>
                  <a:schemeClr val="bg2"/>
                </a:solidFill>
                <a:highlight>
                  <a:srgbClr val="00FF00"/>
                </a:highlight>
                <a:latin typeface="Century Gothic"/>
              </a:rPr>
            </a:br>
            <a:endParaRPr lang="en-US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0792522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989DC8A-8D0C-F341-C430-CA7CDA1F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60CBDE-DBA5-4BD6-529F-17E808BCA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E8609-425F-4FE4-A566-4AD927D21364}"/>
              </a:ext>
            </a:extLst>
          </p:cNvPr>
          <p:cNvSpPr txBox="1"/>
          <p:nvPr/>
        </p:nvSpPr>
        <p:spPr>
          <a:xfrm>
            <a:off x="976971" y="195590"/>
            <a:ext cx="978010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highlight>
                  <a:srgbClr val="0000FF"/>
                </a:highlight>
              </a:rPr>
              <a:t>When you login, it will take you to the Homepage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0934A-4D55-30F6-0247-D2CD0F9E7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2" y="852031"/>
            <a:ext cx="12192000" cy="57507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7F09A8F-683A-8687-2F43-DB34A62F920C}"/>
              </a:ext>
            </a:extLst>
          </p:cNvPr>
          <p:cNvSpPr/>
          <p:nvPr/>
        </p:nvSpPr>
        <p:spPr>
          <a:xfrm>
            <a:off x="8089641" y="3746042"/>
            <a:ext cx="4208840" cy="1928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04B5C1-4738-63C3-BCF8-FD525FB0B99B}"/>
              </a:ext>
            </a:extLst>
          </p:cNvPr>
          <p:cNvSpPr/>
          <p:nvPr/>
        </p:nvSpPr>
        <p:spPr>
          <a:xfrm>
            <a:off x="201336" y="1384183"/>
            <a:ext cx="1694576" cy="159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4136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24EC07-08D2-4170-A52E-80299BC911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9882" y="-32631"/>
            <a:ext cx="9144000" cy="10080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u="sng" dirty="0">
                <a:latin typeface="+mn-lt"/>
              </a:rPr>
              <a:t>Georgia Bridge Bill Requirements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ADFE6-6647-32B7-45A5-166259A7AF12}"/>
              </a:ext>
            </a:extLst>
          </p:cNvPr>
          <p:cNvSpPr txBox="1"/>
          <p:nvPr/>
        </p:nvSpPr>
        <p:spPr>
          <a:xfrm>
            <a:off x="1742111" y="1277017"/>
            <a:ext cx="77877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highlight>
                  <a:srgbClr val="0000FF"/>
                </a:highlight>
              </a:rPr>
              <a:t>Complete the required survey(s)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highlight>
                  <a:srgbClr val="0000FF"/>
                </a:highlight>
              </a:rPr>
              <a:t>and click SUBMIT RESPONSES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62433-71E2-2ADF-73E4-D8A9F0AB7FC7}"/>
              </a:ext>
            </a:extLst>
          </p:cNvPr>
          <p:cNvSpPr txBox="1"/>
          <p:nvPr/>
        </p:nvSpPr>
        <p:spPr>
          <a:xfrm>
            <a:off x="3786229" y="975432"/>
            <a:ext cx="3699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sng" dirty="0">
                <a:solidFill>
                  <a:schemeClr val="bg1"/>
                </a:solidFill>
                <a:highlight>
                  <a:srgbClr val="000080"/>
                </a:highlight>
              </a:rPr>
              <a:t>Under </a:t>
            </a:r>
            <a:r>
              <a:rPr lang="en-US" b="1" i="1" u="sng" dirty="0">
                <a:solidFill>
                  <a:schemeClr val="bg1"/>
                </a:solidFill>
                <a:highlight>
                  <a:srgbClr val="000080"/>
                </a:highlight>
                <a:latin typeface="+mn-lt"/>
              </a:rPr>
              <a:t>TASKS ASSIGNED TO ME</a:t>
            </a:r>
            <a:endParaRPr lang="en-US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8C2DF-7EB2-EDA8-1E58-BCDADA367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2163377"/>
            <a:ext cx="11664018" cy="4181440"/>
          </a:xfrm>
          <a:prstGeom prst="rect">
            <a:avLst/>
          </a:prstGeom>
        </p:spPr>
      </p:pic>
      <p:sp>
        <p:nvSpPr>
          <p:cNvPr id="16" name="Arrow: Left 15">
            <a:extLst>
              <a:ext uri="{FF2B5EF4-FFF2-40B4-BE49-F238E27FC236}">
                <a16:creationId xmlns:a16="http://schemas.microsoft.com/office/drawing/2014/main" id="{D10D76EE-B6E9-299F-E5AE-808A69EC21FE}"/>
              </a:ext>
            </a:extLst>
          </p:cNvPr>
          <p:cNvSpPr/>
          <p:nvPr/>
        </p:nvSpPr>
        <p:spPr>
          <a:xfrm rot="3151699">
            <a:off x="10413737" y="4745364"/>
            <a:ext cx="2218716" cy="1044066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Click on words – take this survey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410580-8A0F-711A-DB7B-5DF1808B13CE}"/>
              </a:ext>
            </a:extLst>
          </p:cNvPr>
          <p:cNvSpPr/>
          <p:nvPr/>
        </p:nvSpPr>
        <p:spPr>
          <a:xfrm>
            <a:off x="8733454" y="3694260"/>
            <a:ext cx="3126508" cy="108301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0001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DF3B-F069-4D27-82AD-BAE399A8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975" y="147251"/>
            <a:ext cx="10037989" cy="823913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b="1" dirty="0"/>
              <a:t>Dual enrollment</a:t>
            </a:r>
            <a:r>
              <a:rPr lang="en-US" dirty="0"/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E5BE4A-EEA1-85FC-5BB0-A4D67697A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77" b="16524"/>
          <a:stretch/>
        </p:blipFill>
        <p:spPr>
          <a:xfrm>
            <a:off x="346295" y="821003"/>
            <a:ext cx="9923089" cy="5881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E946F9-CFC0-1491-6156-2F1F162FD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65" t="7342" r="2340" b="3621"/>
          <a:stretch/>
        </p:blipFill>
        <p:spPr>
          <a:xfrm>
            <a:off x="6096000" y="1121326"/>
            <a:ext cx="6035854" cy="345998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E932B2A-753B-CADE-9547-4B817E86F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3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75CCFA19C942B6340F6341007987" ma:contentTypeVersion="18" ma:contentTypeDescription="Create a new document." ma:contentTypeScope="" ma:versionID="bec56fbc6666ca57e44f00669496e8b6">
  <xsd:schema xmlns:xsd="http://www.w3.org/2001/XMLSchema" xmlns:xs="http://www.w3.org/2001/XMLSchema" xmlns:p="http://schemas.microsoft.com/office/2006/metadata/properties" xmlns:ns2="686629d8-f622-4c62-a025-fd68b91409a8" xmlns:ns3="31accdf8-51fc-457b-b18c-d3f50fa8893e" targetNamespace="http://schemas.microsoft.com/office/2006/metadata/properties" ma:root="true" ma:fieldsID="bb65669418dd0ff2908dbefe6e465401" ns2:_="" ns3:_="">
    <xsd:import namespace="686629d8-f622-4c62-a025-fd68b91409a8"/>
    <xsd:import namespace="31accdf8-51fc-457b-b18c-d3f50fa8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29d8-f622-4c62-a025-fd68b914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1e8eed-b210-4e9a-b15e-1ae725bc65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cdf8-51fc-457b-b18c-d3f50fa8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1b7400-5673-4fad-b95a-925970042124}" ma:internalName="TaxCatchAll" ma:showField="CatchAllData" ma:web="31accdf8-51fc-457b-b18c-d3f50fa8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accdf8-51fc-457b-b18c-d3f50fa8893e" xsi:nil="true"/>
    <lcf76f155ced4ddcb4097134ff3c332f xmlns="686629d8-f622-4c62-a025-fd68b91409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2F1302-571A-4635-9F47-9201B0BB51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629d8-f622-4c62-a025-fd68b91409a8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0AB548-262A-4B97-9E44-E6BBAE7E53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26DEE9-996F-463E-A958-E81C922E7896}">
  <ds:schemaRefs>
    <ds:schemaRef ds:uri="http://schemas.microsoft.com/office/2006/metadata/properties"/>
    <ds:schemaRef ds:uri="http://schemas.microsoft.com/office/infopath/2007/PartnerControls"/>
    <ds:schemaRef ds:uri="31accdf8-51fc-457b-b18c-d3f50fa8893e"/>
    <ds:schemaRef ds:uri="686629d8-f622-4c62-a025-fd68b91409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492</Words>
  <Application>Microsoft Office PowerPoint</Application>
  <PresentationFormat>Widescreen</PresentationFormat>
  <Paragraphs>90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Century Gothic</vt:lpstr>
      <vt:lpstr>Wingdings</vt:lpstr>
      <vt:lpstr>Office Theme</vt:lpstr>
      <vt:lpstr>10th grade Town Hall &amp; BRIDGE survey</vt:lpstr>
      <vt:lpstr>PowerPoint Presentation</vt:lpstr>
      <vt:lpstr>Student Support</vt:lpstr>
      <vt:lpstr>Mental Health Resources</vt:lpstr>
      <vt:lpstr>YOUScience</vt:lpstr>
      <vt:lpstr>Go to Class Link   –  Log In  –  Find the Naviance-stu app </vt:lpstr>
      <vt:lpstr>PowerPoint Presentation</vt:lpstr>
      <vt:lpstr>Georgia Bridge Bill Requirements </vt:lpstr>
      <vt:lpstr>What is Dual enrollment?</vt:lpstr>
      <vt:lpstr>Complete other tasks that say REQUIRED  </vt:lpstr>
      <vt:lpstr>PowerPoint Presentation</vt:lpstr>
      <vt:lpstr>PowerPoint Presentation</vt:lpstr>
      <vt:lpstr>Grades and Credits</vt:lpstr>
      <vt:lpstr>PowerPoint Presentation</vt:lpstr>
      <vt:lpstr>PowerPoint Presentation</vt:lpstr>
      <vt:lpstr>  Thank you for your attention!</vt:lpstr>
      <vt:lpstr>Student Safety Survey</vt:lpstr>
    </vt:vector>
  </TitlesOfParts>
  <Company>Fulton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grade Town Hall &amp; BRIDGE survey</dc:title>
  <dc:creator>Ruppe, Heidi</dc:creator>
  <cp:lastModifiedBy>Ruppe, Heidi</cp:lastModifiedBy>
  <cp:revision>3</cp:revision>
  <dcterms:created xsi:type="dcterms:W3CDTF">2024-03-26T12:04:23Z</dcterms:created>
  <dcterms:modified xsi:type="dcterms:W3CDTF">2024-03-26T17:16:45Z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2024-03-26T12:31:21Z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4d0b8907-ed4a-4ba6-9aa8-b85c4652208d</vt:lpwstr>
  </property>
  <property fmtid="{D5CDD505-2E9C-101B-9397-08002B2CF9AE}" pid="8" name="MSIP_Label_0ee3c538-ec52-435f-ae58-017644bd9513_ContentBits">
    <vt:lpwstr>0</vt:lpwstr>
  </property>
  <property fmtid="{D5CDD505-2E9C-101B-9397-08002B2CF9AE}" pid="9" name="ContentTypeId">
    <vt:lpwstr>0x010100AB1375CCFA19C942B6340F6341007987</vt:lpwstr>
  </property>
  <property fmtid="{D5CDD505-2E9C-101B-9397-08002B2CF9AE}" pid="10" name="MediaServiceImageTags">
    <vt:lpwstr/>
  </property>
</Properties>
</file>