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11.jpg" ContentType="image/pn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9" r:id="rId4"/>
    <p:sldMasterId id="2147483931" r:id="rId5"/>
    <p:sldMasterId id="2147483943" r:id="rId6"/>
  </p:sldMasterIdLst>
  <p:notesMasterIdLst>
    <p:notesMasterId r:id="rId30"/>
  </p:notesMasterIdLst>
  <p:sldIdLst>
    <p:sldId id="256" r:id="rId7"/>
    <p:sldId id="297" r:id="rId8"/>
    <p:sldId id="284" r:id="rId9"/>
    <p:sldId id="302" r:id="rId10"/>
    <p:sldId id="299" r:id="rId11"/>
    <p:sldId id="303" r:id="rId12"/>
    <p:sldId id="309" r:id="rId13"/>
    <p:sldId id="266" r:id="rId14"/>
    <p:sldId id="301" r:id="rId15"/>
    <p:sldId id="306" r:id="rId16"/>
    <p:sldId id="304" r:id="rId17"/>
    <p:sldId id="305" r:id="rId18"/>
    <p:sldId id="273" r:id="rId19"/>
    <p:sldId id="307" r:id="rId20"/>
    <p:sldId id="262" r:id="rId21"/>
    <p:sldId id="354" r:id="rId22"/>
    <p:sldId id="351" r:id="rId23"/>
    <p:sldId id="352" r:id="rId24"/>
    <p:sldId id="356" r:id="rId25"/>
    <p:sldId id="264" r:id="rId26"/>
    <p:sldId id="265" r:id="rId27"/>
    <p:sldId id="308"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EA16"/>
    <a:srgbClr val="D61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CBEA8-01A8-4AB1-B775-ACF2EBC81C88}" v="21" dt="2020-03-06T01:21:45.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2" d="100"/>
          <a:sy n="62" d="100"/>
        </p:scale>
        <p:origin x="752" y="72"/>
      </p:cViewPr>
      <p:guideLst/>
    </p:cSldViewPr>
  </p:slideViewPr>
  <p:notesTextViewPr>
    <p:cViewPr>
      <p:scale>
        <a:sx n="3" d="2"/>
        <a:sy n="3" d="2"/>
      </p:scale>
      <p:origin x="0" y="0"/>
    </p:cViewPr>
  </p:notesTextViewPr>
  <p:sorterViewPr>
    <p:cViewPr>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pe, Heidi" userId="d392d0fe-031e-4881-9378-04e78ff4bcfb" providerId="ADAL" clId="{D0FCBEA8-01A8-4AB1-B775-ACF2EBC81C88}"/>
    <pc:docChg chg="custSel addSld delSld modSld">
      <pc:chgData name="Ruppe, Heidi" userId="d392d0fe-031e-4881-9378-04e78ff4bcfb" providerId="ADAL" clId="{D0FCBEA8-01A8-4AB1-B775-ACF2EBC81C88}" dt="2020-03-06T01:21:45.061" v="188"/>
      <pc:docMkLst>
        <pc:docMk/>
      </pc:docMkLst>
      <pc:sldChg chg="modAnim">
        <pc:chgData name="Ruppe, Heidi" userId="d392d0fe-031e-4881-9378-04e78ff4bcfb" providerId="ADAL" clId="{D0FCBEA8-01A8-4AB1-B775-ACF2EBC81C88}" dt="2020-03-06T01:18:21.939" v="175"/>
        <pc:sldMkLst>
          <pc:docMk/>
          <pc:sldMk cId="4265272818" sldId="262"/>
        </pc:sldMkLst>
      </pc:sldChg>
      <pc:sldChg chg="modTransition">
        <pc:chgData name="Ruppe, Heidi" userId="d392d0fe-031e-4881-9378-04e78ff4bcfb" providerId="ADAL" clId="{D0FCBEA8-01A8-4AB1-B775-ACF2EBC81C88}" dt="2020-03-06T01:20:39.868" v="180"/>
        <pc:sldMkLst>
          <pc:docMk/>
          <pc:sldMk cId="1511806864" sldId="264"/>
        </pc:sldMkLst>
      </pc:sldChg>
      <pc:sldChg chg="modAnim">
        <pc:chgData name="Ruppe, Heidi" userId="d392d0fe-031e-4881-9378-04e78ff4bcfb" providerId="ADAL" clId="{D0FCBEA8-01A8-4AB1-B775-ACF2EBC81C88}" dt="2020-03-06T01:19:41.516" v="176"/>
        <pc:sldMkLst>
          <pc:docMk/>
          <pc:sldMk cId="4054365414" sldId="273"/>
        </pc:sldMkLst>
      </pc:sldChg>
      <pc:sldChg chg="modTransition">
        <pc:chgData name="Ruppe, Heidi" userId="d392d0fe-031e-4881-9378-04e78ff4bcfb" providerId="ADAL" clId="{D0FCBEA8-01A8-4AB1-B775-ACF2EBC81C88}" dt="2020-03-06T01:21:16.764" v="186"/>
        <pc:sldMkLst>
          <pc:docMk/>
          <pc:sldMk cId="1796338159" sldId="286"/>
        </pc:sldMkLst>
      </pc:sldChg>
      <pc:sldChg chg="modTransition">
        <pc:chgData name="Ruppe, Heidi" userId="d392d0fe-031e-4881-9378-04e78ff4bcfb" providerId="ADAL" clId="{D0FCBEA8-01A8-4AB1-B775-ACF2EBC81C88}" dt="2020-03-06T01:21:45.061" v="188"/>
        <pc:sldMkLst>
          <pc:docMk/>
          <pc:sldMk cId="2319205894" sldId="297"/>
        </pc:sldMkLst>
      </pc:sldChg>
      <pc:sldChg chg="modTransition">
        <pc:chgData name="Ruppe, Heidi" userId="d392d0fe-031e-4881-9378-04e78ff4bcfb" providerId="ADAL" clId="{D0FCBEA8-01A8-4AB1-B775-ACF2EBC81C88}" dt="2020-03-06T01:21:02.115" v="183"/>
        <pc:sldMkLst>
          <pc:docMk/>
          <pc:sldMk cId="2110046691" sldId="308"/>
        </pc:sldMkLst>
      </pc:sldChg>
      <pc:sldChg chg="modSp mod modTransition">
        <pc:chgData name="Ruppe, Heidi" userId="d392d0fe-031e-4881-9378-04e78ff4bcfb" providerId="ADAL" clId="{D0FCBEA8-01A8-4AB1-B775-ACF2EBC81C88}" dt="2020-03-06T01:17:20.372" v="124" actId="1076"/>
        <pc:sldMkLst>
          <pc:docMk/>
          <pc:sldMk cId="3318122304" sldId="351"/>
        </pc:sldMkLst>
        <pc:picChg chg="mod">
          <ac:chgData name="Ruppe, Heidi" userId="d392d0fe-031e-4881-9378-04e78ff4bcfb" providerId="ADAL" clId="{D0FCBEA8-01A8-4AB1-B775-ACF2EBC81C88}" dt="2020-03-06T01:17:20.372" v="124" actId="1076"/>
          <ac:picMkLst>
            <pc:docMk/>
            <pc:sldMk cId="3318122304" sldId="351"/>
            <ac:picMk id="4" creationId="{C0B50716-6AB4-4E43-8547-322A721751D1}"/>
          </ac:picMkLst>
        </pc:picChg>
      </pc:sldChg>
      <pc:sldChg chg="modTransition">
        <pc:chgData name="Ruppe, Heidi" userId="d392d0fe-031e-4881-9378-04e78ff4bcfb" providerId="ADAL" clId="{D0FCBEA8-01A8-4AB1-B775-ACF2EBC81C88}" dt="2020-03-03T15:35:10.219" v="2"/>
        <pc:sldMkLst>
          <pc:docMk/>
          <pc:sldMk cId="67567024" sldId="352"/>
        </pc:sldMkLst>
      </pc:sldChg>
      <pc:sldChg chg="modSp mod modTransition">
        <pc:chgData name="Ruppe, Heidi" userId="d392d0fe-031e-4881-9378-04e78ff4bcfb" providerId="ADAL" clId="{D0FCBEA8-01A8-4AB1-B775-ACF2EBC81C88}" dt="2020-03-06T01:17:50.109" v="174" actId="20577"/>
        <pc:sldMkLst>
          <pc:docMk/>
          <pc:sldMk cId="3622252162" sldId="354"/>
        </pc:sldMkLst>
        <pc:spChg chg="mod">
          <ac:chgData name="Ruppe, Heidi" userId="d392d0fe-031e-4881-9378-04e78ff4bcfb" providerId="ADAL" clId="{D0FCBEA8-01A8-4AB1-B775-ACF2EBC81C88}" dt="2020-03-06T01:17:50.109" v="174" actId="20577"/>
          <ac:spMkLst>
            <pc:docMk/>
            <pc:sldMk cId="3622252162" sldId="354"/>
            <ac:spMk id="3" creationId="{2E4DCFD5-FD01-43F3-B931-43A031D4A965}"/>
          </ac:spMkLst>
        </pc:spChg>
      </pc:sldChg>
      <pc:sldChg chg="add del">
        <pc:chgData name="Ruppe, Heidi" userId="d392d0fe-031e-4881-9378-04e78ff4bcfb" providerId="ADAL" clId="{D0FCBEA8-01A8-4AB1-B775-ACF2EBC81C88}" dt="2020-03-06T01:15:10.106" v="5" actId="47"/>
        <pc:sldMkLst>
          <pc:docMk/>
          <pc:sldMk cId="984160089" sldId="355"/>
        </pc:sldMkLst>
      </pc:sldChg>
      <pc:sldChg chg="addSp modSp add mod modTransition">
        <pc:chgData name="Ruppe, Heidi" userId="d392d0fe-031e-4881-9378-04e78ff4bcfb" providerId="ADAL" clId="{D0FCBEA8-01A8-4AB1-B775-ACF2EBC81C88}" dt="2020-03-06T01:20:28.857" v="178"/>
        <pc:sldMkLst>
          <pc:docMk/>
          <pc:sldMk cId="2077549265" sldId="356"/>
        </pc:sldMkLst>
        <pc:spChg chg="add mod">
          <ac:chgData name="Ruppe, Heidi" userId="d392d0fe-031e-4881-9378-04e78ff4bcfb" providerId="ADAL" clId="{D0FCBEA8-01A8-4AB1-B775-ACF2EBC81C88}" dt="2020-03-06T01:17:01.532" v="122" actId="14100"/>
          <ac:spMkLst>
            <pc:docMk/>
            <pc:sldMk cId="2077549265" sldId="356"/>
            <ac:spMk id="2" creationId="{4E096016-3F74-42A7-8663-C0E62117C554}"/>
          </ac:spMkLst>
        </pc:spChg>
        <pc:spChg chg="add mod">
          <ac:chgData name="Ruppe, Heidi" userId="d392d0fe-031e-4881-9378-04e78ff4bcfb" providerId="ADAL" clId="{D0FCBEA8-01A8-4AB1-B775-ACF2EBC81C88}" dt="2020-03-06T01:16:30.260" v="118" actId="20577"/>
          <ac:spMkLst>
            <pc:docMk/>
            <pc:sldMk cId="2077549265" sldId="356"/>
            <ac:spMk id="4" creationId="{727ABC1D-80AE-4C22-8B05-D1916915900C}"/>
          </ac:spMkLst>
        </pc:spChg>
        <pc:picChg chg="mod">
          <ac:chgData name="Ruppe, Heidi" userId="d392d0fe-031e-4881-9378-04e78ff4bcfb" providerId="ADAL" clId="{D0FCBEA8-01A8-4AB1-B775-ACF2EBC81C88}" dt="2020-03-06T01:15:28.808" v="9" actId="14100"/>
          <ac:picMkLst>
            <pc:docMk/>
            <pc:sldMk cId="2077549265" sldId="356"/>
            <ac:picMk id="6" creationId="{6653B50E-DE42-4B89-A146-6C500404C1B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ata4.xml.rels><?xml version="1.0" encoding="UTF-8" standalone="yes"?>
<Relationships xmlns="http://schemas.openxmlformats.org/package/2006/relationships"><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pt>
    <dgm:pt modelId="{4C9C01DB-5949-43D0-8560-F34C81889E83}">
      <dgm:prSet phldrT="[Text]" custT="1"/>
      <dgm:spPr>
        <a:solidFill>
          <a:schemeClr val="accent2">
            <a:lumMod val="75000"/>
          </a:schemeClr>
        </a:solidFill>
      </dgm:spPr>
      <dgm:t>
        <a:bodyPr/>
        <a:lstStyle/>
        <a:p>
          <a:r>
            <a:rPr lang="en-US" sz="2800" b="1" u="sng" dirty="0">
              <a:solidFill>
                <a:schemeClr val="bg1"/>
              </a:solidFill>
            </a:rPr>
            <a:t>A - Cas &amp; AVID   </a:t>
          </a:r>
          <a:r>
            <a:rPr lang="en-US" sz="2800" b="1" u="none" dirty="0">
              <a:solidFill>
                <a:schemeClr val="bg1"/>
              </a:solidFill>
            </a:rPr>
            <a:t>                                                                                                   </a:t>
          </a:r>
          <a:r>
            <a:rPr lang="en-US" sz="2800" u="none" dirty="0">
              <a:solidFill>
                <a:schemeClr val="bg1"/>
              </a:solidFill>
            </a:rPr>
            <a:t>Mr. Jones</a:t>
          </a:r>
          <a:endParaRPr lang="en-US" sz="2000" dirty="0">
            <a:solidFill>
              <a:schemeClr val="bg1"/>
            </a:solidFill>
          </a:endParaRP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a:solidFill>
          <a:schemeClr val="accent3">
            <a:lumMod val="50000"/>
          </a:schemeClr>
        </a:solidFill>
      </dgm:spPr>
      <dgm:t>
        <a:bodyPr/>
        <a:lstStyle/>
        <a:p>
          <a:r>
            <a:rPr lang="en-US" sz="2800" b="1" u="sng" dirty="0">
              <a:solidFill>
                <a:schemeClr val="bg1"/>
              </a:solidFill>
            </a:rPr>
            <a:t>Cat - Harp</a:t>
          </a:r>
        </a:p>
        <a:p>
          <a:r>
            <a:rPr lang="en-US" sz="2800" dirty="0">
              <a:solidFill>
                <a:schemeClr val="bg1"/>
              </a:solidFill>
            </a:rPr>
            <a:t>Ms. Ekpo</a:t>
          </a:r>
          <a:endParaRPr lang="en-US" sz="2000" dirty="0">
            <a:solidFill>
              <a:schemeClr val="bg1"/>
            </a:solidFill>
          </a:endParaRP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r>
            <a:rPr lang="en-US" sz="2800" b="1" u="sng" dirty="0" err="1">
              <a:solidFill>
                <a:schemeClr val="bg1"/>
              </a:solidFill>
            </a:rPr>
            <a:t>Harq</a:t>
          </a:r>
          <a:r>
            <a:rPr lang="en-US" sz="2800" b="1" u="sng" dirty="0">
              <a:solidFill>
                <a:schemeClr val="bg1"/>
              </a:solidFill>
            </a:rPr>
            <a:t> - </a:t>
          </a:r>
          <a:r>
            <a:rPr lang="en-US" sz="2800" b="1" u="sng" dirty="0" err="1">
              <a:solidFill>
                <a:schemeClr val="bg1"/>
              </a:solidFill>
            </a:rPr>
            <a:t>Mep</a:t>
          </a:r>
          <a:endParaRPr lang="en-US" sz="2800" b="1" u="sng" dirty="0">
            <a:solidFill>
              <a:schemeClr val="bg1"/>
            </a:solidFill>
          </a:endParaRPr>
        </a:p>
        <a:p>
          <a:r>
            <a:rPr lang="en-US" sz="2800" dirty="0">
              <a:solidFill>
                <a:schemeClr val="bg1"/>
              </a:solidFill>
            </a:rPr>
            <a:t>Mrs. Ruppe</a:t>
          </a:r>
          <a:endParaRPr lang="en-US" sz="1400" dirty="0">
            <a:solidFill>
              <a:schemeClr val="bg1"/>
            </a:solidFill>
          </a:endParaRP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custLinFactNeighborX="-22518" custLinFactNeighborY="-1729"/>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2AF61B23-691E-4643-AF70-EF6A3C98B116}" type="pres">
      <dgm:prSet presAssocID="{4C9C01DB-5949-43D0-8560-F34C81889E83}" presName="txShp" presStyleLbl="node1" presStyleIdx="0" presStyleCnt="3" custScaleX="109640" custScaleY="95092">
        <dgm:presLayoutVars>
          <dgm:bulletEnabled val="1"/>
        </dgm:presLayoutVars>
      </dgm:prSet>
      <dgm:spPr/>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custLinFactNeighborX="-18730" custLinFactNeighborY="-716"/>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FCD9D315-EC76-4CD4-9107-56B043ED0BDC}" type="pres">
      <dgm:prSet presAssocID="{A2E1CF6B-7030-4288-A53C-A92D530C3341}" presName="txShp" presStyleLbl="node1" presStyleIdx="1" presStyleCnt="3" custScaleX="109806" custScaleY="100739">
        <dgm:presLayoutVars>
          <dgm:bulletEnabled val="1"/>
        </dgm:presLayoutVars>
      </dgm:prSet>
      <dgm:spPr/>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custLinFactNeighborX="-18243" custLinFactNeighborY="216"/>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AF95BD42-54E4-4BB0-8F47-348F0034961F}" type="pres">
      <dgm:prSet presAssocID="{3D06F9D0-E49D-4917-81AB-4F1948C37691}" presName="txShp" presStyleLbl="node1" presStyleIdx="2" presStyleCnt="3" custScaleX="110731" custScaleY="100162">
        <dgm:presLayoutVars>
          <dgm:bulletEnabled val="1"/>
        </dgm:presLayoutVars>
      </dgm:prSet>
      <dgm:spPr/>
    </dgm:pt>
  </dgm:ptLst>
  <dgm:cxnLst>
    <dgm:cxn modelId="{AF044B2C-431A-4900-A8E9-A13F7E090037}" srcId="{E90A9ED8-1840-4924-8DB8-FCCE286404A2}" destId="{A2E1CF6B-7030-4288-A53C-A92D530C3341}" srcOrd="1" destOrd="0" parTransId="{BCBDB3E6-5FE5-415E-8E48-276947048BEC}" sibTransId="{755E4D63-AEC2-444E-BA34-FA4CE8BCCFB4}"/>
    <dgm:cxn modelId="{3DDE9972-8425-45C5-B289-B6E89D38A80D}" type="presOf" srcId="{4C9C01DB-5949-43D0-8560-F34C81889E83}" destId="{2AF61B23-691E-4643-AF70-EF6A3C98B116}" srcOrd="0" destOrd="0" presId="urn:microsoft.com/office/officeart/2005/8/layout/vList3"/>
    <dgm:cxn modelId="{64650454-6A6C-4352-A81C-99BDE827111F}" srcId="{E90A9ED8-1840-4924-8DB8-FCCE286404A2}" destId="{3D06F9D0-E49D-4917-81AB-4F1948C37691}" srcOrd="2" destOrd="0" parTransId="{74943F47-6D59-4582-A97C-7638BC0ECA81}" sibTransId="{DDBEE305-66A1-444D-A4B9-89AC7CD5225A}"/>
    <dgm:cxn modelId="{FE21208C-1604-4B69-9540-AFA56CFF09F4}" srcId="{E90A9ED8-1840-4924-8DB8-FCCE286404A2}" destId="{4C9C01DB-5949-43D0-8560-F34C81889E83}" srcOrd="0" destOrd="0" parTransId="{107E1734-B5D6-4892-85E3-E36BF76342C9}" sibTransId="{AB18E8EC-E47D-4AC7-9DBE-F342405BF5E1}"/>
    <dgm:cxn modelId="{BD666692-5239-4343-A443-FA85EDE5F83E}" type="presOf" srcId="{E90A9ED8-1840-4924-8DB8-FCCE286404A2}" destId="{A9605DE7-A488-40B9-A2A7-E7C32A01780A}" srcOrd="0" destOrd="0" presId="urn:microsoft.com/office/officeart/2005/8/layout/vList3"/>
    <dgm:cxn modelId="{AB4E9497-ACF2-4BE7-A646-1E3E1942549D}" type="presOf" srcId="{3D06F9D0-E49D-4917-81AB-4F1948C37691}" destId="{AF95BD42-54E4-4BB0-8F47-348F0034961F}" srcOrd="0" destOrd="0" presId="urn:microsoft.com/office/officeart/2005/8/layout/vList3"/>
    <dgm:cxn modelId="{07BB16F0-9764-4188-AC4A-77092F06DA73}" type="presOf" srcId="{A2E1CF6B-7030-4288-A53C-A92D530C3341}" destId="{FCD9D315-EC76-4CD4-9107-56B043ED0BDC}" srcOrd="0" destOrd="0" presId="urn:microsoft.com/office/officeart/2005/8/layout/vList3"/>
    <dgm:cxn modelId="{0ED2D7C8-38BC-4EE0-815D-1EE5D51B69DC}" type="presParOf" srcId="{A9605DE7-A488-40B9-A2A7-E7C32A01780A}" destId="{99587173-1DB0-44C1-91BC-6A64C32D4A0E}" srcOrd="0" destOrd="0" presId="urn:microsoft.com/office/officeart/2005/8/layout/vList3"/>
    <dgm:cxn modelId="{07791A97-0323-4D30-86A5-CCE229302DAE}" type="presParOf" srcId="{99587173-1DB0-44C1-91BC-6A64C32D4A0E}" destId="{89FF4F67-DB6E-4636-9CED-913F218E870B}" srcOrd="0" destOrd="0" presId="urn:microsoft.com/office/officeart/2005/8/layout/vList3"/>
    <dgm:cxn modelId="{923A477A-EC39-4282-A973-5DCF2899CC1D}" type="presParOf" srcId="{99587173-1DB0-44C1-91BC-6A64C32D4A0E}" destId="{2AF61B23-691E-4643-AF70-EF6A3C98B116}" srcOrd="1" destOrd="0" presId="urn:microsoft.com/office/officeart/2005/8/layout/vList3"/>
    <dgm:cxn modelId="{0C2C175C-8301-4516-B084-760B131AC177}" type="presParOf" srcId="{A9605DE7-A488-40B9-A2A7-E7C32A01780A}" destId="{16C9112C-9C97-4627-81A9-9C00B98B3F71}" srcOrd="1" destOrd="0" presId="urn:microsoft.com/office/officeart/2005/8/layout/vList3"/>
    <dgm:cxn modelId="{E6C2A16D-DC7C-4E04-A5AD-0F3DA60D4F98}" type="presParOf" srcId="{A9605DE7-A488-40B9-A2A7-E7C32A01780A}" destId="{D17CF6FF-73BB-444B-9E26-E07F67313A3E}" srcOrd="2" destOrd="0" presId="urn:microsoft.com/office/officeart/2005/8/layout/vList3"/>
    <dgm:cxn modelId="{CB31857C-A0DA-46CF-B481-D1ACF8B1DF47}" type="presParOf" srcId="{D17CF6FF-73BB-444B-9E26-E07F67313A3E}" destId="{556B3699-2911-4156-BCB3-84CE1F53A27D}" srcOrd="0" destOrd="0" presId="urn:microsoft.com/office/officeart/2005/8/layout/vList3"/>
    <dgm:cxn modelId="{3E8234F6-347F-470F-B7C8-97F4F6118F6B}" type="presParOf" srcId="{D17CF6FF-73BB-444B-9E26-E07F67313A3E}" destId="{FCD9D315-EC76-4CD4-9107-56B043ED0BDC}" srcOrd="1" destOrd="0" presId="urn:microsoft.com/office/officeart/2005/8/layout/vList3"/>
    <dgm:cxn modelId="{CD18E576-22E8-4206-AC42-8CCDDE4E4D5C}" type="presParOf" srcId="{A9605DE7-A488-40B9-A2A7-E7C32A01780A}" destId="{0FDD0637-81ED-4F54-8C24-42A9197F9819}" srcOrd="3" destOrd="0" presId="urn:microsoft.com/office/officeart/2005/8/layout/vList3"/>
    <dgm:cxn modelId="{EE19BC84-59D7-499F-804B-266949F239C7}" type="presParOf" srcId="{A9605DE7-A488-40B9-A2A7-E7C32A01780A}" destId="{86BDD2E0-0DE0-4F9B-9D91-ADD0C1C3F219}" srcOrd="4" destOrd="0" presId="urn:microsoft.com/office/officeart/2005/8/layout/vList3"/>
    <dgm:cxn modelId="{A0DB9665-4759-4CDF-8B7A-48FC5D9373F7}" type="presParOf" srcId="{86BDD2E0-0DE0-4F9B-9D91-ADD0C1C3F219}" destId="{03C9FFE3-FAFD-4610-8B45-C3E276AACCAD}" srcOrd="0" destOrd="0" presId="urn:microsoft.com/office/officeart/2005/8/layout/vList3"/>
    <dgm:cxn modelId="{080C73D4-305F-4BC1-96A1-67DD51D1147B}"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pt>
    <dgm:pt modelId="{4C9C01DB-5949-43D0-8560-F34C81889E83}">
      <dgm:prSet phldrT="[Text]" custT="1"/>
      <dgm:spPr>
        <a:solidFill>
          <a:schemeClr val="accent2">
            <a:lumMod val="75000"/>
          </a:schemeClr>
        </a:solidFill>
      </dgm:spPr>
      <dgm:t>
        <a:bodyPr/>
        <a:lstStyle/>
        <a:p>
          <a:r>
            <a:rPr lang="en-US" sz="2800" b="1" u="sng" dirty="0" err="1">
              <a:solidFill>
                <a:schemeClr val="bg1"/>
              </a:solidFill>
            </a:rPr>
            <a:t>Meq</a:t>
          </a:r>
          <a:r>
            <a:rPr lang="en-US" sz="2800" b="1" u="sng" dirty="0">
              <a:solidFill>
                <a:schemeClr val="bg1"/>
              </a:solidFill>
            </a:rPr>
            <a:t> - Sal</a:t>
          </a:r>
          <a:r>
            <a:rPr lang="en-US" sz="2800" b="1" dirty="0">
              <a:solidFill>
                <a:schemeClr val="bg1"/>
              </a:solidFill>
            </a:rPr>
            <a:t>    </a:t>
          </a:r>
        </a:p>
        <a:p>
          <a:r>
            <a:rPr lang="en-US" sz="2800" dirty="0">
              <a:solidFill>
                <a:schemeClr val="bg1"/>
              </a:solidFill>
            </a:rPr>
            <a:t>Ms. Freeman</a:t>
          </a: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a:solidFill>
          <a:schemeClr val="accent3">
            <a:lumMod val="50000"/>
          </a:schemeClr>
        </a:solidFill>
      </dgm:spPr>
      <dgm:t>
        <a:bodyPr/>
        <a:lstStyle/>
        <a:p>
          <a:r>
            <a:rPr lang="en-US" sz="2800" b="1" u="sng" dirty="0">
              <a:solidFill>
                <a:schemeClr val="bg1"/>
              </a:solidFill>
            </a:rPr>
            <a:t>Sam - Z</a:t>
          </a:r>
          <a:r>
            <a:rPr lang="en-US" sz="2800" dirty="0">
              <a:solidFill>
                <a:schemeClr val="bg1"/>
              </a:solidFill>
            </a:rPr>
            <a:t>        </a:t>
          </a:r>
        </a:p>
        <a:p>
          <a:r>
            <a:rPr lang="en-US" sz="2800" dirty="0">
              <a:solidFill>
                <a:schemeClr val="bg1"/>
              </a:solidFill>
            </a:rPr>
            <a:t>Ms. Peart</a:t>
          </a:r>
          <a:endParaRPr lang="en-US" sz="1400" dirty="0">
            <a:solidFill>
              <a:schemeClr val="bg1"/>
            </a:solidFill>
          </a:endParaRP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pPr>
            <a:lnSpc>
              <a:spcPct val="100000"/>
            </a:lnSpc>
            <a:spcAft>
              <a:spcPts val="0"/>
            </a:spcAft>
          </a:pPr>
          <a:r>
            <a:rPr lang="en-US" sz="2800" b="1" u="sng" dirty="0">
              <a:solidFill>
                <a:schemeClr val="bg1"/>
              </a:solidFill>
            </a:rPr>
            <a:t>Grad Coach</a:t>
          </a:r>
          <a:endParaRPr lang="en-US" sz="2800" b="1" dirty="0">
            <a:solidFill>
              <a:schemeClr val="bg1"/>
            </a:solidFill>
          </a:endParaRPr>
        </a:p>
        <a:p>
          <a:pPr>
            <a:lnSpc>
              <a:spcPct val="90000"/>
            </a:lnSpc>
            <a:spcAft>
              <a:spcPct val="35000"/>
            </a:spcAft>
          </a:pPr>
          <a:r>
            <a:rPr lang="en-US" sz="2800" dirty="0">
              <a:solidFill>
                <a:schemeClr val="bg1"/>
              </a:solidFill>
            </a:rPr>
            <a:t>Mrs. Rigsbey</a:t>
          </a:r>
          <a:endParaRPr lang="en-US" sz="1400" dirty="0">
            <a:solidFill>
              <a:schemeClr val="bg1"/>
            </a:solidFill>
          </a:endParaRP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custLinFactNeighborX="-23215" custLinFactNeighborY="152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AF61B23-691E-4643-AF70-EF6A3C98B116}" type="pres">
      <dgm:prSet presAssocID="{4C9C01DB-5949-43D0-8560-F34C81889E83}" presName="txShp" presStyleLbl="node1" presStyleIdx="0" presStyleCnt="3" custScaleX="108052">
        <dgm:presLayoutVars>
          <dgm:bulletEnabled val="1"/>
        </dgm:presLayoutVars>
      </dgm:prSet>
      <dgm:spPr/>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custLinFactNeighborX="-22686" custLinFactNeighborY="1637"/>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FCD9D315-EC76-4CD4-9107-56B043ED0BDC}" type="pres">
      <dgm:prSet presAssocID="{A2E1CF6B-7030-4288-A53C-A92D530C3341}" presName="txShp" presStyleLbl="node1" presStyleIdx="1" presStyleCnt="3" custScaleX="105514" custScaleY="114041" custLinFactNeighborX="1269" custLinFactNeighborY="109">
        <dgm:presLayoutVars>
          <dgm:bulletEnabled val="1"/>
        </dgm:presLayoutVars>
      </dgm:prSet>
      <dgm:spPr/>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custLinFactNeighborX="-24024" custLinFactNeighborY="109"/>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AF95BD42-54E4-4BB0-8F47-348F0034961F}" type="pres">
      <dgm:prSet presAssocID="{3D06F9D0-E49D-4917-81AB-4F1948C37691}" presName="txShp" presStyleLbl="node1" presStyleIdx="2" presStyleCnt="3" custScaleX="105085" custLinFactNeighborX="1042" custLinFactNeighborY="973">
        <dgm:presLayoutVars>
          <dgm:bulletEnabled val="1"/>
        </dgm:presLayoutVars>
      </dgm:prSet>
      <dgm:spPr/>
    </dgm:pt>
  </dgm:ptLst>
  <dgm:cxnLst>
    <dgm:cxn modelId="{AF044B2C-431A-4900-A8E9-A13F7E090037}" srcId="{E90A9ED8-1840-4924-8DB8-FCCE286404A2}" destId="{A2E1CF6B-7030-4288-A53C-A92D530C3341}" srcOrd="1" destOrd="0" parTransId="{BCBDB3E6-5FE5-415E-8E48-276947048BEC}" sibTransId="{755E4D63-AEC2-444E-BA34-FA4CE8BCCFB4}"/>
    <dgm:cxn modelId="{605EC936-C668-4BC2-A440-8EFA60C2B81D}" type="presOf" srcId="{4C9C01DB-5949-43D0-8560-F34C81889E83}" destId="{2AF61B23-691E-4643-AF70-EF6A3C98B116}" srcOrd="0" destOrd="0" presId="urn:microsoft.com/office/officeart/2005/8/layout/vList3"/>
    <dgm:cxn modelId="{F9313F5F-1154-4711-A8F5-932AB86ABD54}" type="presOf" srcId="{A2E1CF6B-7030-4288-A53C-A92D530C3341}" destId="{FCD9D315-EC76-4CD4-9107-56B043ED0BDC}" srcOrd="0" destOrd="0" presId="urn:microsoft.com/office/officeart/2005/8/layout/vList3"/>
    <dgm:cxn modelId="{4F295866-D2DC-49F5-AAD6-71EFE7433C27}" type="presOf" srcId="{3D06F9D0-E49D-4917-81AB-4F1948C37691}" destId="{AF95BD42-54E4-4BB0-8F47-348F0034961F}" srcOrd="0" destOrd="0" presId="urn:microsoft.com/office/officeart/2005/8/layout/vList3"/>
    <dgm:cxn modelId="{64650454-6A6C-4352-A81C-99BDE827111F}" srcId="{E90A9ED8-1840-4924-8DB8-FCCE286404A2}" destId="{3D06F9D0-E49D-4917-81AB-4F1948C37691}" srcOrd="2" destOrd="0" parTransId="{74943F47-6D59-4582-A97C-7638BC0ECA81}" sibTransId="{DDBEE305-66A1-444D-A4B9-89AC7CD5225A}"/>
    <dgm:cxn modelId="{FE21208C-1604-4B69-9540-AFA56CFF09F4}" srcId="{E90A9ED8-1840-4924-8DB8-FCCE286404A2}" destId="{4C9C01DB-5949-43D0-8560-F34C81889E83}" srcOrd="0" destOrd="0" parTransId="{107E1734-B5D6-4892-85E3-E36BF76342C9}" sibTransId="{AB18E8EC-E47D-4AC7-9DBE-F342405BF5E1}"/>
    <dgm:cxn modelId="{91C070B9-1462-4237-9049-DBD8D862E18C}" type="presOf" srcId="{E90A9ED8-1840-4924-8DB8-FCCE286404A2}" destId="{A9605DE7-A488-40B9-A2A7-E7C32A01780A}" srcOrd="0" destOrd="0" presId="urn:microsoft.com/office/officeart/2005/8/layout/vList3"/>
    <dgm:cxn modelId="{EC038092-D475-496A-9271-8D648D2B7D9C}" type="presParOf" srcId="{A9605DE7-A488-40B9-A2A7-E7C32A01780A}" destId="{99587173-1DB0-44C1-91BC-6A64C32D4A0E}" srcOrd="0" destOrd="0" presId="urn:microsoft.com/office/officeart/2005/8/layout/vList3"/>
    <dgm:cxn modelId="{79BDE9EB-300C-4CCD-A1C8-EFAB377F0370}" type="presParOf" srcId="{99587173-1DB0-44C1-91BC-6A64C32D4A0E}" destId="{89FF4F67-DB6E-4636-9CED-913F218E870B}" srcOrd="0" destOrd="0" presId="urn:microsoft.com/office/officeart/2005/8/layout/vList3"/>
    <dgm:cxn modelId="{82397D5B-42A4-4CC8-8E45-A75A80ED9066}" type="presParOf" srcId="{99587173-1DB0-44C1-91BC-6A64C32D4A0E}" destId="{2AF61B23-691E-4643-AF70-EF6A3C98B116}" srcOrd="1" destOrd="0" presId="urn:microsoft.com/office/officeart/2005/8/layout/vList3"/>
    <dgm:cxn modelId="{77119B70-36F1-47B0-A7A0-5A0CB11C4663}" type="presParOf" srcId="{A9605DE7-A488-40B9-A2A7-E7C32A01780A}" destId="{16C9112C-9C97-4627-81A9-9C00B98B3F71}" srcOrd="1" destOrd="0" presId="urn:microsoft.com/office/officeart/2005/8/layout/vList3"/>
    <dgm:cxn modelId="{68430821-E18B-472A-BEF4-1966B299812B}" type="presParOf" srcId="{A9605DE7-A488-40B9-A2A7-E7C32A01780A}" destId="{D17CF6FF-73BB-444B-9E26-E07F67313A3E}" srcOrd="2" destOrd="0" presId="urn:microsoft.com/office/officeart/2005/8/layout/vList3"/>
    <dgm:cxn modelId="{229C6BAB-EB35-427A-AD85-55976162E614}" type="presParOf" srcId="{D17CF6FF-73BB-444B-9E26-E07F67313A3E}" destId="{556B3699-2911-4156-BCB3-84CE1F53A27D}" srcOrd="0" destOrd="0" presId="urn:microsoft.com/office/officeart/2005/8/layout/vList3"/>
    <dgm:cxn modelId="{F0E85790-03B4-4175-81C4-D899099DA436}" type="presParOf" srcId="{D17CF6FF-73BB-444B-9E26-E07F67313A3E}" destId="{FCD9D315-EC76-4CD4-9107-56B043ED0BDC}" srcOrd="1" destOrd="0" presId="urn:microsoft.com/office/officeart/2005/8/layout/vList3"/>
    <dgm:cxn modelId="{DD3955E6-7AC7-4B35-84B0-364DCD411A36}" type="presParOf" srcId="{A9605DE7-A488-40B9-A2A7-E7C32A01780A}" destId="{0FDD0637-81ED-4F54-8C24-42A9197F9819}" srcOrd="3" destOrd="0" presId="urn:microsoft.com/office/officeart/2005/8/layout/vList3"/>
    <dgm:cxn modelId="{BDBED162-42E3-4CC5-868F-FE144043ADF9}" type="presParOf" srcId="{A9605DE7-A488-40B9-A2A7-E7C32A01780A}" destId="{86BDD2E0-0DE0-4F9B-9D91-ADD0C1C3F219}" srcOrd="4" destOrd="0" presId="urn:microsoft.com/office/officeart/2005/8/layout/vList3"/>
    <dgm:cxn modelId="{C60959E4-340A-4EE6-9816-46368AEE82E8}" type="presParOf" srcId="{86BDD2E0-0DE0-4F9B-9D91-ADD0C1C3F219}" destId="{03C9FFE3-FAFD-4610-8B45-C3E276AACCAD}" srcOrd="0" destOrd="0" presId="urn:microsoft.com/office/officeart/2005/8/layout/vList3"/>
    <dgm:cxn modelId="{9E541D22-A663-4E1E-B205-DB1D0E98320E}"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6B6B47-2E3C-4217-A8D7-303A171549DF}" type="doc">
      <dgm:prSet loTypeId="urn:microsoft.com/office/officeart/2008/layout/VerticalCurvedList" loCatId="list" qsTypeId="urn:microsoft.com/office/officeart/2005/8/quickstyle/3d4" qsCatId="3D" csTypeId="urn:microsoft.com/office/officeart/2005/8/colors/colorful5" csCatId="colorful" phldr="1"/>
      <dgm:spPr/>
      <dgm:t>
        <a:bodyPr/>
        <a:lstStyle/>
        <a:p>
          <a:endParaRPr lang="en-US"/>
        </a:p>
      </dgm:t>
    </dgm:pt>
    <dgm:pt modelId="{EF21072D-E920-4CDF-AF9C-06B9F4F4C55D}" type="pres">
      <dgm:prSet presAssocID="{576B6B47-2E3C-4217-A8D7-303A171549DF}" presName="Name0" presStyleCnt="0">
        <dgm:presLayoutVars>
          <dgm:chMax val="7"/>
          <dgm:chPref val="7"/>
          <dgm:dir/>
        </dgm:presLayoutVars>
      </dgm:prSet>
      <dgm:spPr/>
    </dgm:pt>
    <dgm:pt modelId="{265B884E-6887-4FD4-A144-9CDF57286C54}" type="pres">
      <dgm:prSet presAssocID="{576B6B47-2E3C-4217-A8D7-303A171549DF}" presName="Name1" presStyleCnt="0"/>
      <dgm:spPr/>
    </dgm:pt>
    <dgm:pt modelId="{7B3331EF-2E96-4DEB-BA72-207CF23B9C94}" type="pres">
      <dgm:prSet presAssocID="{576B6B47-2E3C-4217-A8D7-303A171549DF}" presName="cycle" presStyleCnt="0"/>
      <dgm:spPr/>
    </dgm:pt>
    <dgm:pt modelId="{41AF4595-1524-491D-96DC-611CBBD9E5B4}" type="pres">
      <dgm:prSet presAssocID="{576B6B47-2E3C-4217-A8D7-303A171549DF}" presName="srcNode" presStyleLbl="node1" presStyleIdx="0" presStyleCnt="0"/>
      <dgm:spPr/>
    </dgm:pt>
    <dgm:pt modelId="{30618667-0DAF-4867-9C5D-ECAA0DBF8321}" type="pres">
      <dgm:prSet presAssocID="{576B6B47-2E3C-4217-A8D7-303A171549DF}" presName="conn" presStyleLbl="parChTrans1D2" presStyleIdx="0" presStyleCnt="1"/>
      <dgm:spPr/>
    </dgm:pt>
    <dgm:pt modelId="{B7D25A12-F4E0-46C5-8DE6-AC4BE87D6C53}" type="pres">
      <dgm:prSet presAssocID="{576B6B47-2E3C-4217-A8D7-303A171549DF}" presName="extraNode" presStyleLbl="node1" presStyleIdx="0" presStyleCnt="0"/>
      <dgm:spPr/>
    </dgm:pt>
    <dgm:pt modelId="{164E8869-7B09-4872-AE1B-8876ABF252C2}" type="pres">
      <dgm:prSet presAssocID="{576B6B47-2E3C-4217-A8D7-303A171549DF}" presName="dstNode" presStyleLbl="node1" presStyleIdx="0" presStyleCnt="0"/>
      <dgm:spPr/>
    </dgm:pt>
  </dgm:ptLst>
  <dgm:cxnLst>
    <dgm:cxn modelId="{43DEFAE6-48B7-4669-BDB5-E4217FDBFBFB}" type="presOf" srcId="{576B6B47-2E3C-4217-A8D7-303A171549DF}" destId="{EF21072D-E920-4CDF-AF9C-06B9F4F4C55D}" srcOrd="0" destOrd="0" presId="urn:microsoft.com/office/officeart/2008/layout/VerticalCurvedList"/>
    <dgm:cxn modelId="{B0AB4B61-C765-4AFE-B868-DFD4C4B630D4}" type="presParOf" srcId="{EF21072D-E920-4CDF-AF9C-06B9F4F4C55D}" destId="{265B884E-6887-4FD4-A144-9CDF57286C54}" srcOrd="0" destOrd="0" presId="urn:microsoft.com/office/officeart/2008/layout/VerticalCurvedList"/>
    <dgm:cxn modelId="{8917977E-48E9-42F9-99AE-1794169193A2}" type="presParOf" srcId="{265B884E-6887-4FD4-A144-9CDF57286C54}" destId="{7B3331EF-2E96-4DEB-BA72-207CF23B9C94}" srcOrd="0" destOrd="0" presId="urn:microsoft.com/office/officeart/2008/layout/VerticalCurvedList"/>
    <dgm:cxn modelId="{57B4328E-6709-4AEF-98B2-1850B28602D4}" type="presParOf" srcId="{7B3331EF-2E96-4DEB-BA72-207CF23B9C94}" destId="{41AF4595-1524-491D-96DC-611CBBD9E5B4}" srcOrd="0" destOrd="0" presId="urn:microsoft.com/office/officeart/2008/layout/VerticalCurvedList"/>
    <dgm:cxn modelId="{8548FAAE-FD7A-43D5-B9A1-83F0895A54C5}" type="presParOf" srcId="{7B3331EF-2E96-4DEB-BA72-207CF23B9C94}" destId="{30618667-0DAF-4867-9C5D-ECAA0DBF8321}" srcOrd="1" destOrd="0" presId="urn:microsoft.com/office/officeart/2008/layout/VerticalCurvedList"/>
    <dgm:cxn modelId="{93064C60-F719-4108-92BC-A808CC87A562}" type="presParOf" srcId="{7B3331EF-2E96-4DEB-BA72-207CF23B9C94}" destId="{B7D25A12-F4E0-46C5-8DE6-AC4BE87D6C53}" srcOrd="2" destOrd="0" presId="urn:microsoft.com/office/officeart/2008/layout/VerticalCurvedList"/>
    <dgm:cxn modelId="{821BCDBE-3775-4191-AF9B-3629D3540543}" type="presParOf" srcId="{7B3331EF-2E96-4DEB-BA72-207CF23B9C94}" destId="{164E8869-7B09-4872-AE1B-8876ABF252C2}"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6B47-2E3C-4217-A8D7-303A171549DF}" type="doc">
      <dgm:prSet loTypeId="urn:microsoft.com/office/officeart/2005/8/layout/hList7" loCatId="list" qsTypeId="urn:microsoft.com/office/officeart/2005/8/quickstyle/3d1" qsCatId="3D" csTypeId="urn:microsoft.com/office/officeart/2005/8/colors/accent0_3" csCatId="mainScheme" phldr="1"/>
      <dgm:spPr/>
      <dgm:t>
        <a:bodyPr/>
        <a:lstStyle/>
        <a:p>
          <a:endParaRPr lang="en-US"/>
        </a:p>
      </dgm:t>
    </dgm:pt>
    <dgm:pt modelId="{483265CF-38E3-414F-BB4D-474E31905CE4}">
      <dgm:prSet/>
      <dgm:spPr/>
      <dgm:t>
        <a:bodyPr/>
        <a:lstStyle/>
        <a:p>
          <a:pPr rtl="0"/>
          <a:r>
            <a:rPr lang="en-US" b="1" dirty="0"/>
            <a:t>Grades </a:t>
          </a:r>
        </a:p>
        <a:p>
          <a:pPr rtl="0"/>
          <a:r>
            <a:rPr lang="en-US" b="1" dirty="0"/>
            <a:t>&amp;</a:t>
          </a:r>
        </a:p>
        <a:p>
          <a:pPr rtl="0"/>
          <a:r>
            <a:rPr lang="en-US" b="1" dirty="0"/>
            <a:t>Rigorous</a:t>
          </a:r>
          <a:r>
            <a:rPr lang="en-US" b="1" baseline="0" dirty="0"/>
            <a:t> Academics</a:t>
          </a:r>
          <a:endParaRPr lang="en-US" b="1" dirty="0"/>
        </a:p>
      </dgm:t>
    </dgm:pt>
    <dgm:pt modelId="{184662FB-48BB-4C22-8831-0C24BDF9951F}" type="parTrans" cxnId="{0DEB0AEC-5B96-4933-BC75-4BB9B856CAB4}">
      <dgm:prSet/>
      <dgm:spPr/>
      <dgm:t>
        <a:bodyPr/>
        <a:lstStyle/>
        <a:p>
          <a:endParaRPr lang="en-US"/>
        </a:p>
      </dgm:t>
    </dgm:pt>
    <dgm:pt modelId="{531DF5F5-3A85-47A7-B7E3-C6E53D754BCE}" type="sibTrans" cxnId="{0DEB0AEC-5B96-4933-BC75-4BB9B856CAB4}">
      <dgm:prSet/>
      <dgm:spPr/>
      <dgm:t>
        <a:bodyPr/>
        <a:lstStyle/>
        <a:p>
          <a:endParaRPr lang="en-US"/>
        </a:p>
      </dgm:t>
    </dgm:pt>
    <dgm:pt modelId="{6A34C304-E179-464D-9096-0C3FDE078C6F}">
      <dgm:prSet/>
      <dgm:spPr/>
      <dgm:t>
        <a:bodyPr/>
        <a:lstStyle/>
        <a:p>
          <a:pPr rtl="0"/>
          <a:r>
            <a:rPr lang="en-US" b="1" dirty="0"/>
            <a:t>SAT &amp; ACT</a:t>
          </a:r>
        </a:p>
      </dgm:t>
    </dgm:pt>
    <dgm:pt modelId="{B6FBB122-C40F-4E67-82FE-06456335BFC7}" type="parTrans" cxnId="{C6E669C2-3C2B-4A92-B3A5-7EF4A9EC56B0}">
      <dgm:prSet/>
      <dgm:spPr/>
      <dgm:t>
        <a:bodyPr/>
        <a:lstStyle/>
        <a:p>
          <a:endParaRPr lang="en-US"/>
        </a:p>
      </dgm:t>
    </dgm:pt>
    <dgm:pt modelId="{ADFD0A38-2182-4B3E-A387-2A3BFA81CDF4}" type="sibTrans" cxnId="{C6E669C2-3C2B-4A92-B3A5-7EF4A9EC56B0}">
      <dgm:prSet/>
      <dgm:spPr/>
      <dgm:t>
        <a:bodyPr/>
        <a:lstStyle/>
        <a:p>
          <a:endParaRPr lang="en-US"/>
        </a:p>
      </dgm:t>
    </dgm:pt>
    <dgm:pt modelId="{771C3FE1-1E14-4D80-9F37-295009937A18}">
      <dgm:prSet/>
      <dgm:spPr/>
      <dgm:t>
        <a:bodyPr/>
        <a:lstStyle/>
        <a:p>
          <a:pPr rtl="0"/>
          <a:r>
            <a:rPr lang="en-US" b="1" dirty="0"/>
            <a:t>Extracurricular Activities </a:t>
          </a:r>
        </a:p>
        <a:p>
          <a:pPr rtl="0"/>
          <a:r>
            <a:rPr lang="en-US" b="1" dirty="0"/>
            <a:t>&amp;</a:t>
          </a:r>
        </a:p>
        <a:p>
          <a:pPr rtl="0"/>
          <a:r>
            <a:rPr lang="en-US" b="1" dirty="0"/>
            <a:t>Leadership</a:t>
          </a:r>
        </a:p>
      </dgm:t>
    </dgm:pt>
    <dgm:pt modelId="{57C02FB4-BF7C-43D1-9648-4B2E16CD88F8}" type="parTrans" cxnId="{1A15C6CC-8FBA-40DD-A72A-81EBD95BB475}">
      <dgm:prSet/>
      <dgm:spPr/>
      <dgm:t>
        <a:bodyPr/>
        <a:lstStyle/>
        <a:p>
          <a:endParaRPr lang="en-US"/>
        </a:p>
      </dgm:t>
    </dgm:pt>
    <dgm:pt modelId="{A1C03E02-09D1-4EEA-B7D5-962B1C5BF70E}" type="sibTrans" cxnId="{1A15C6CC-8FBA-40DD-A72A-81EBD95BB475}">
      <dgm:prSet/>
      <dgm:spPr/>
      <dgm:t>
        <a:bodyPr/>
        <a:lstStyle/>
        <a:p>
          <a:endParaRPr lang="en-US"/>
        </a:p>
      </dgm:t>
    </dgm:pt>
    <dgm:pt modelId="{29887DD4-CC5E-4706-B398-06DCC27858FE}" type="pres">
      <dgm:prSet presAssocID="{576B6B47-2E3C-4217-A8D7-303A171549DF}" presName="Name0" presStyleCnt="0">
        <dgm:presLayoutVars>
          <dgm:dir/>
          <dgm:resizeHandles val="exact"/>
        </dgm:presLayoutVars>
      </dgm:prSet>
      <dgm:spPr/>
    </dgm:pt>
    <dgm:pt modelId="{91B5EF78-648F-4882-8E42-AF079E468818}" type="pres">
      <dgm:prSet presAssocID="{576B6B47-2E3C-4217-A8D7-303A171549DF}" presName="fgShape" presStyleLbl="fgShp" presStyleIdx="0" presStyleCnt="1"/>
      <dgm:spPr/>
    </dgm:pt>
    <dgm:pt modelId="{4EC1B51A-F21E-4713-93AE-10D58E1D6D64}" type="pres">
      <dgm:prSet presAssocID="{576B6B47-2E3C-4217-A8D7-303A171549DF}" presName="linComp" presStyleCnt="0"/>
      <dgm:spPr/>
    </dgm:pt>
    <dgm:pt modelId="{BA176FE7-31B1-49A5-BC28-4AE6718EDC4D}" type="pres">
      <dgm:prSet presAssocID="{483265CF-38E3-414F-BB4D-474E31905CE4}" presName="compNode" presStyleCnt="0"/>
      <dgm:spPr/>
    </dgm:pt>
    <dgm:pt modelId="{F68F56D0-7474-498A-A544-E477ED7A059A}" type="pres">
      <dgm:prSet presAssocID="{483265CF-38E3-414F-BB4D-474E31905CE4}" presName="bkgdShape" presStyleLbl="node1" presStyleIdx="0" presStyleCnt="3" custLinFactNeighborX="-37631" custLinFactNeighborY="6"/>
      <dgm:spPr/>
    </dgm:pt>
    <dgm:pt modelId="{B7EA1C1D-D1F2-40F0-A708-B5774ADFD5D4}" type="pres">
      <dgm:prSet presAssocID="{483265CF-38E3-414F-BB4D-474E31905CE4}" presName="nodeTx" presStyleLbl="node1" presStyleIdx="0" presStyleCnt="3">
        <dgm:presLayoutVars>
          <dgm:bulletEnabled val="1"/>
        </dgm:presLayoutVars>
      </dgm:prSet>
      <dgm:spPr/>
    </dgm:pt>
    <dgm:pt modelId="{0A26A468-CFF3-422B-9EBE-4B95DDF1F1C1}" type="pres">
      <dgm:prSet presAssocID="{483265CF-38E3-414F-BB4D-474E31905CE4}" presName="invisiNode" presStyleLbl="node1" presStyleIdx="0" presStyleCnt="3"/>
      <dgm:spPr/>
    </dgm:pt>
    <dgm:pt modelId="{B85AB257-5BF2-45AF-9F49-635C5306EE1E}" type="pres">
      <dgm:prSet presAssocID="{483265CF-38E3-414F-BB4D-474E31905CE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95D6A12D-8F6B-4F69-A3AF-51A97CF75F50}" type="pres">
      <dgm:prSet presAssocID="{531DF5F5-3A85-47A7-B7E3-C6E53D754BCE}" presName="sibTrans" presStyleLbl="sibTrans2D1" presStyleIdx="0" presStyleCnt="0"/>
      <dgm:spPr/>
    </dgm:pt>
    <dgm:pt modelId="{132D448C-859F-43D2-AA48-AB7B03E2223C}" type="pres">
      <dgm:prSet presAssocID="{771C3FE1-1E14-4D80-9F37-295009937A18}" presName="compNode" presStyleCnt="0"/>
      <dgm:spPr/>
    </dgm:pt>
    <dgm:pt modelId="{E4DA5208-796F-4626-B706-2D422967F96C}" type="pres">
      <dgm:prSet presAssocID="{771C3FE1-1E14-4D80-9F37-295009937A18}" presName="bkgdShape" presStyleLbl="node1" presStyleIdx="1" presStyleCnt="3"/>
      <dgm:spPr/>
    </dgm:pt>
    <dgm:pt modelId="{E4D54062-4036-4B62-BC08-670A38CE16AF}" type="pres">
      <dgm:prSet presAssocID="{771C3FE1-1E14-4D80-9F37-295009937A18}" presName="nodeTx" presStyleLbl="node1" presStyleIdx="1" presStyleCnt="3">
        <dgm:presLayoutVars>
          <dgm:bulletEnabled val="1"/>
        </dgm:presLayoutVars>
      </dgm:prSet>
      <dgm:spPr/>
    </dgm:pt>
    <dgm:pt modelId="{1C7888FC-C77A-4CBF-89DB-3AC541C394FD}" type="pres">
      <dgm:prSet presAssocID="{771C3FE1-1E14-4D80-9F37-295009937A18}" presName="invisiNode" presStyleLbl="node1" presStyleIdx="1" presStyleCnt="3"/>
      <dgm:spPr/>
    </dgm:pt>
    <dgm:pt modelId="{46DE61F3-7F6D-40BD-9D65-B84FB0D203BC}" type="pres">
      <dgm:prSet presAssocID="{771C3FE1-1E14-4D80-9F37-295009937A18}" presName="imagNod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8CBE3F6F-A4EF-4756-95FF-73CFAC64A832}" type="pres">
      <dgm:prSet presAssocID="{A1C03E02-09D1-4EEA-B7D5-962B1C5BF70E}" presName="sibTrans" presStyleLbl="sibTrans2D1" presStyleIdx="0" presStyleCnt="0"/>
      <dgm:spPr/>
    </dgm:pt>
    <dgm:pt modelId="{B8B16572-774F-4E67-A35F-A5B74D837B06}" type="pres">
      <dgm:prSet presAssocID="{6A34C304-E179-464D-9096-0C3FDE078C6F}" presName="compNode" presStyleCnt="0"/>
      <dgm:spPr/>
    </dgm:pt>
    <dgm:pt modelId="{7E60FE98-D14A-4435-A8C9-1AFCC5EDB874}" type="pres">
      <dgm:prSet presAssocID="{6A34C304-E179-464D-9096-0C3FDE078C6F}" presName="bkgdShape" presStyleLbl="node1" presStyleIdx="2" presStyleCnt="3"/>
      <dgm:spPr/>
    </dgm:pt>
    <dgm:pt modelId="{89E24FDF-F3A4-4607-9A6F-A168CC9D53CB}" type="pres">
      <dgm:prSet presAssocID="{6A34C304-E179-464D-9096-0C3FDE078C6F}" presName="nodeTx" presStyleLbl="node1" presStyleIdx="2" presStyleCnt="3">
        <dgm:presLayoutVars>
          <dgm:bulletEnabled val="1"/>
        </dgm:presLayoutVars>
      </dgm:prSet>
      <dgm:spPr/>
    </dgm:pt>
    <dgm:pt modelId="{6DC0399C-4E91-4B47-B4D2-97FE604338E8}" type="pres">
      <dgm:prSet presAssocID="{6A34C304-E179-464D-9096-0C3FDE078C6F}" presName="invisiNode" presStyleLbl="node1" presStyleIdx="2" presStyleCnt="3"/>
      <dgm:spPr/>
    </dgm:pt>
    <dgm:pt modelId="{BA7908EE-BBDE-4424-BE0F-4460AD546181}" type="pres">
      <dgm:prSet presAssocID="{6A34C304-E179-464D-9096-0C3FDE078C6F}" presName="imagNod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Lst>
  <dgm:cxnLst>
    <dgm:cxn modelId="{C75A0601-8EB9-4F95-9BB5-B5415081DE3F}" type="presOf" srcId="{6A34C304-E179-464D-9096-0C3FDE078C6F}" destId="{7E60FE98-D14A-4435-A8C9-1AFCC5EDB874}" srcOrd="0" destOrd="0" presId="urn:microsoft.com/office/officeart/2005/8/layout/hList7"/>
    <dgm:cxn modelId="{BA3D0502-540D-494F-A374-556FF6E85572}" type="presOf" srcId="{6A34C304-E179-464D-9096-0C3FDE078C6F}" destId="{89E24FDF-F3A4-4607-9A6F-A168CC9D53CB}" srcOrd="1" destOrd="0" presId="urn:microsoft.com/office/officeart/2005/8/layout/hList7"/>
    <dgm:cxn modelId="{9833091A-0C02-4F0D-B5AB-E0E38824F759}" type="presOf" srcId="{531DF5F5-3A85-47A7-B7E3-C6E53D754BCE}" destId="{95D6A12D-8F6B-4F69-A3AF-51A97CF75F50}" srcOrd="0" destOrd="0" presId="urn:microsoft.com/office/officeart/2005/8/layout/hList7"/>
    <dgm:cxn modelId="{0CC85562-8DCC-47CD-BA9C-7989F3C0BCC3}" type="presOf" srcId="{A1C03E02-09D1-4EEA-B7D5-962B1C5BF70E}" destId="{8CBE3F6F-A4EF-4756-95FF-73CFAC64A832}" srcOrd="0" destOrd="0" presId="urn:microsoft.com/office/officeart/2005/8/layout/hList7"/>
    <dgm:cxn modelId="{68D83746-FF85-4EC3-9AE1-14D2B39A8A4B}" type="presOf" srcId="{483265CF-38E3-414F-BB4D-474E31905CE4}" destId="{F68F56D0-7474-498A-A544-E477ED7A059A}" srcOrd="0" destOrd="0" presId="urn:microsoft.com/office/officeart/2005/8/layout/hList7"/>
    <dgm:cxn modelId="{BA3CB77D-740F-4D57-A382-D8C9A910C122}" type="presOf" srcId="{483265CF-38E3-414F-BB4D-474E31905CE4}" destId="{B7EA1C1D-D1F2-40F0-A708-B5774ADFD5D4}" srcOrd="1" destOrd="0" presId="urn:microsoft.com/office/officeart/2005/8/layout/hList7"/>
    <dgm:cxn modelId="{DA98828A-F8A2-4CE2-96C9-BBB11C054F45}" type="presOf" srcId="{771C3FE1-1E14-4D80-9F37-295009937A18}" destId="{E4D54062-4036-4B62-BC08-670A38CE16AF}" srcOrd="1" destOrd="0" presId="urn:microsoft.com/office/officeart/2005/8/layout/hList7"/>
    <dgm:cxn modelId="{BFB9A79A-B0AC-41B3-9722-5B2660E50846}" type="presOf" srcId="{771C3FE1-1E14-4D80-9F37-295009937A18}" destId="{E4DA5208-796F-4626-B706-2D422967F96C}" srcOrd="0" destOrd="0" presId="urn:microsoft.com/office/officeart/2005/8/layout/hList7"/>
    <dgm:cxn modelId="{C6E669C2-3C2B-4A92-B3A5-7EF4A9EC56B0}" srcId="{576B6B47-2E3C-4217-A8D7-303A171549DF}" destId="{6A34C304-E179-464D-9096-0C3FDE078C6F}" srcOrd="2" destOrd="0" parTransId="{B6FBB122-C40F-4E67-82FE-06456335BFC7}" sibTransId="{ADFD0A38-2182-4B3E-A387-2A3BFA81CDF4}"/>
    <dgm:cxn modelId="{1A15C6CC-8FBA-40DD-A72A-81EBD95BB475}" srcId="{576B6B47-2E3C-4217-A8D7-303A171549DF}" destId="{771C3FE1-1E14-4D80-9F37-295009937A18}" srcOrd="1" destOrd="0" parTransId="{57C02FB4-BF7C-43D1-9648-4B2E16CD88F8}" sibTransId="{A1C03E02-09D1-4EEA-B7D5-962B1C5BF70E}"/>
    <dgm:cxn modelId="{0DEB0AEC-5B96-4933-BC75-4BB9B856CAB4}" srcId="{576B6B47-2E3C-4217-A8D7-303A171549DF}" destId="{483265CF-38E3-414F-BB4D-474E31905CE4}" srcOrd="0" destOrd="0" parTransId="{184662FB-48BB-4C22-8831-0C24BDF9951F}" sibTransId="{531DF5F5-3A85-47A7-B7E3-C6E53D754BCE}"/>
    <dgm:cxn modelId="{32074DEC-08A8-4E39-932D-79B5573D880A}" type="presOf" srcId="{576B6B47-2E3C-4217-A8D7-303A171549DF}" destId="{29887DD4-CC5E-4706-B398-06DCC27858FE}" srcOrd="0" destOrd="0" presId="urn:microsoft.com/office/officeart/2005/8/layout/hList7"/>
    <dgm:cxn modelId="{E849256E-61E6-4920-B532-B6E18FAE38A8}" type="presParOf" srcId="{29887DD4-CC5E-4706-B398-06DCC27858FE}" destId="{91B5EF78-648F-4882-8E42-AF079E468818}" srcOrd="0" destOrd="0" presId="urn:microsoft.com/office/officeart/2005/8/layout/hList7"/>
    <dgm:cxn modelId="{29EA077B-330D-4ED2-86E6-F6BA2B65562C}" type="presParOf" srcId="{29887DD4-CC5E-4706-B398-06DCC27858FE}" destId="{4EC1B51A-F21E-4713-93AE-10D58E1D6D64}" srcOrd="1" destOrd="0" presId="urn:microsoft.com/office/officeart/2005/8/layout/hList7"/>
    <dgm:cxn modelId="{470C57F6-AE67-47CB-AF74-7DC1E42B1E01}" type="presParOf" srcId="{4EC1B51A-F21E-4713-93AE-10D58E1D6D64}" destId="{BA176FE7-31B1-49A5-BC28-4AE6718EDC4D}" srcOrd="0" destOrd="0" presId="urn:microsoft.com/office/officeart/2005/8/layout/hList7"/>
    <dgm:cxn modelId="{92295BDE-5901-4E78-85A2-27DF95CC9DD0}" type="presParOf" srcId="{BA176FE7-31B1-49A5-BC28-4AE6718EDC4D}" destId="{F68F56D0-7474-498A-A544-E477ED7A059A}" srcOrd="0" destOrd="0" presId="urn:microsoft.com/office/officeart/2005/8/layout/hList7"/>
    <dgm:cxn modelId="{A468E9F2-35D8-49B4-81D8-65838C6ADE4E}" type="presParOf" srcId="{BA176FE7-31B1-49A5-BC28-4AE6718EDC4D}" destId="{B7EA1C1D-D1F2-40F0-A708-B5774ADFD5D4}" srcOrd="1" destOrd="0" presId="urn:microsoft.com/office/officeart/2005/8/layout/hList7"/>
    <dgm:cxn modelId="{5489860D-9AE6-4463-B1B9-6643E74F4227}" type="presParOf" srcId="{BA176FE7-31B1-49A5-BC28-4AE6718EDC4D}" destId="{0A26A468-CFF3-422B-9EBE-4B95DDF1F1C1}" srcOrd="2" destOrd="0" presId="urn:microsoft.com/office/officeart/2005/8/layout/hList7"/>
    <dgm:cxn modelId="{3DA07226-BB88-4D55-8056-C9896D10EDB8}" type="presParOf" srcId="{BA176FE7-31B1-49A5-BC28-4AE6718EDC4D}" destId="{B85AB257-5BF2-45AF-9F49-635C5306EE1E}" srcOrd="3" destOrd="0" presId="urn:microsoft.com/office/officeart/2005/8/layout/hList7"/>
    <dgm:cxn modelId="{61DECF77-7FC3-4A18-A131-AC5F6A07DB72}" type="presParOf" srcId="{4EC1B51A-F21E-4713-93AE-10D58E1D6D64}" destId="{95D6A12D-8F6B-4F69-A3AF-51A97CF75F50}" srcOrd="1" destOrd="0" presId="urn:microsoft.com/office/officeart/2005/8/layout/hList7"/>
    <dgm:cxn modelId="{D6358E0C-AA4C-467C-9196-CFF5BB923781}" type="presParOf" srcId="{4EC1B51A-F21E-4713-93AE-10D58E1D6D64}" destId="{132D448C-859F-43D2-AA48-AB7B03E2223C}" srcOrd="2" destOrd="0" presId="urn:microsoft.com/office/officeart/2005/8/layout/hList7"/>
    <dgm:cxn modelId="{B8A62FF4-5881-4522-97CB-3A7FEB96683D}" type="presParOf" srcId="{132D448C-859F-43D2-AA48-AB7B03E2223C}" destId="{E4DA5208-796F-4626-B706-2D422967F96C}" srcOrd="0" destOrd="0" presId="urn:microsoft.com/office/officeart/2005/8/layout/hList7"/>
    <dgm:cxn modelId="{054BF1D3-4AFF-427A-BA9B-C80E92A50A0F}" type="presParOf" srcId="{132D448C-859F-43D2-AA48-AB7B03E2223C}" destId="{E4D54062-4036-4B62-BC08-670A38CE16AF}" srcOrd="1" destOrd="0" presId="urn:microsoft.com/office/officeart/2005/8/layout/hList7"/>
    <dgm:cxn modelId="{14F8CE4E-597E-46F1-8941-F21171C5B53F}" type="presParOf" srcId="{132D448C-859F-43D2-AA48-AB7B03E2223C}" destId="{1C7888FC-C77A-4CBF-89DB-3AC541C394FD}" srcOrd="2" destOrd="0" presId="urn:microsoft.com/office/officeart/2005/8/layout/hList7"/>
    <dgm:cxn modelId="{0B59F3FD-90C7-4AD9-8AAF-0D932D3843DC}" type="presParOf" srcId="{132D448C-859F-43D2-AA48-AB7B03E2223C}" destId="{46DE61F3-7F6D-40BD-9D65-B84FB0D203BC}" srcOrd="3" destOrd="0" presId="urn:microsoft.com/office/officeart/2005/8/layout/hList7"/>
    <dgm:cxn modelId="{FF362B96-CD3B-45F1-8EC5-C1AD9683E260}" type="presParOf" srcId="{4EC1B51A-F21E-4713-93AE-10D58E1D6D64}" destId="{8CBE3F6F-A4EF-4756-95FF-73CFAC64A832}" srcOrd="3" destOrd="0" presId="urn:microsoft.com/office/officeart/2005/8/layout/hList7"/>
    <dgm:cxn modelId="{E14BA1D1-A147-4B49-8E3C-8D74190F52F6}" type="presParOf" srcId="{4EC1B51A-F21E-4713-93AE-10D58E1D6D64}" destId="{B8B16572-774F-4E67-A35F-A5B74D837B06}" srcOrd="4" destOrd="0" presId="urn:microsoft.com/office/officeart/2005/8/layout/hList7"/>
    <dgm:cxn modelId="{42EC284F-4C5E-4150-89FC-F48E05C72915}" type="presParOf" srcId="{B8B16572-774F-4E67-A35F-A5B74D837B06}" destId="{7E60FE98-D14A-4435-A8C9-1AFCC5EDB874}" srcOrd="0" destOrd="0" presId="urn:microsoft.com/office/officeart/2005/8/layout/hList7"/>
    <dgm:cxn modelId="{DF1FA752-3D08-4F27-8295-AB982CC3E7F1}" type="presParOf" srcId="{B8B16572-774F-4E67-A35F-A5B74D837B06}" destId="{89E24FDF-F3A4-4607-9A6F-A168CC9D53CB}" srcOrd="1" destOrd="0" presId="urn:microsoft.com/office/officeart/2005/8/layout/hList7"/>
    <dgm:cxn modelId="{777C8B8D-ECBC-454B-A037-69654153CA26}" type="presParOf" srcId="{B8B16572-774F-4E67-A35F-A5B74D837B06}" destId="{6DC0399C-4E91-4B47-B4D2-97FE604338E8}" srcOrd="2" destOrd="0" presId="urn:microsoft.com/office/officeart/2005/8/layout/hList7"/>
    <dgm:cxn modelId="{C1994F88-0894-4873-ACE1-98CE7AA73B3B}" type="presParOf" srcId="{B8B16572-774F-4E67-A35F-A5B74D837B06}" destId="{BA7908EE-BBDE-4424-BE0F-4460AD546181}"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FBA9F0-4AE9-48EC-AC8B-A732D6A7A00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B9F0411-5858-4AB5-845E-3E50D50BC80F}">
      <dgm:prSet custT="1"/>
      <dgm:spPr/>
      <dgm:t>
        <a:bodyPr/>
        <a:lstStyle/>
        <a:p>
          <a:pPr algn="ctr" rtl="0"/>
          <a:r>
            <a:rPr lang="en-US" sz="2600" b="1" dirty="0"/>
            <a:t>What are your interests?</a:t>
          </a:r>
        </a:p>
      </dgm:t>
    </dgm:pt>
    <dgm:pt modelId="{4BB7AD63-200E-449C-9AEE-3B17DD31393E}" type="parTrans" cxnId="{4C839132-02B4-4AFB-BEC3-E1624BA4AA8C}">
      <dgm:prSet/>
      <dgm:spPr/>
      <dgm:t>
        <a:bodyPr/>
        <a:lstStyle/>
        <a:p>
          <a:endParaRPr lang="en-US"/>
        </a:p>
      </dgm:t>
    </dgm:pt>
    <dgm:pt modelId="{3CDCC1FA-0843-4D64-AD8A-E1BEF51F9AAB}" type="sibTrans" cxnId="{4C839132-02B4-4AFB-BEC3-E1624BA4AA8C}">
      <dgm:prSet/>
      <dgm:spPr/>
      <dgm:t>
        <a:bodyPr/>
        <a:lstStyle/>
        <a:p>
          <a:endParaRPr lang="en-US"/>
        </a:p>
      </dgm:t>
    </dgm:pt>
    <dgm:pt modelId="{43B1396F-B7D4-4E52-AF28-6E12EFBD4ED8}">
      <dgm:prSet custT="1"/>
      <dgm:spPr/>
      <dgm:t>
        <a:bodyPr/>
        <a:lstStyle/>
        <a:p>
          <a:pPr rtl="0">
            <a:lnSpc>
              <a:spcPct val="100000"/>
            </a:lnSpc>
            <a:spcAft>
              <a:spcPts val="400"/>
            </a:spcAft>
          </a:pPr>
          <a:r>
            <a:rPr lang="en-US" sz="3200" dirty="0"/>
            <a:t>Take a minute and think about these questions…</a:t>
          </a:r>
        </a:p>
      </dgm:t>
    </dgm:pt>
    <dgm:pt modelId="{9B333A5D-8DFC-4E5F-A3D0-B3DB652F8D93}" type="parTrans" cxnId="{EE46C7B1-C85B-4A08-ACD0-96435312FECF}">
      <dgm:prSet/>
      <dgm:spPr/>
      <dgm:t>
        <a:bodyPr/>
        <a:lstStyle/>
        <a:p>
          <a:endParaRPr lang="en-US"/>
        </a:p>
      </dgm:t>
    </dgm:pt>
    <dgm:pt modelId="{6661DFF0-66F9-4C73-B017-3C1177C29D39}" type="sibTrans" cxnId="{EE46C7B1-C85B-4A08-ACD0-96435312FECF}">
      <dgm:prSet/>
      <dgm:spPr/>
      <dgm:t>
        <a:bodyPr/>
        <a:lstStyle/>
        <a:p>
          <a:endParaRPr lang="en-US"/>
        </a:p>
      </dgm:t>
    </dgm:pt>
    <dgm:pt modelId="{85D4FF07-A87C-498E-A7D5-05A8261E1CEB}" type="pres">
      <dgm:prSet presAssocID="{94FBA9F0-4AE9-48EC-AC8B-A732D6A7A002}" presName="linear" presStyleCnt="0">
        <dgm:presLayoutVars>
          <dgm:dir/>
          <dgm:animLvl val="lvl"/>
          <dgm:resizeHandles val="exact"/>
        </dgm:presLayoutVars>
      </dgm:prSet>
      <dgm:spPr/>
    </dgm:pt>
    <dgm:pt modelId="{01A9AD9A-221D-4E17-A47F-214C8144A2CD}" type="pres">
      <dgm:prSet presAssocID="{6B9F0411-5858-4AB5-845E-3E50D50BC80F}" presName="parentLin" presStyleCnt="0"/>
      <dgm:spPr/>
    </dgm:pt>
    <dgm:pt modelId="{645ACA35-EE44-461E-BC74-F0ED4FBA5764}" type="pres">
      <dgm:prSet presAssocID="{6B9F0411-5858-4AB5-845E-3E50D50BC80F}" presName="parentLeftMargin" presStyleLbl="node1" presStyleIdx="0" presStyleCnt="1"/>
      <dgm:spPr/>
    </dgm:pt>
    <dgm:pt modelId="{60B53409-5DB4-4794-BE60-1B7534D706C6}" type="pres">
      <dgm:prSet presAssocID="{6B9F0411-5858-4AB5-845E-3E50D50BC80F}" presName="parentText" presStyleLbl="node1" presStyleIdx="0" presStyleCnt="1" custScaleX="142584" custLinFactNeighborX="-47431" custLinFactNeighborY="-4034">
        <dgm:presLayoutVars>
          <dgm:chMax val="0"/>
          <dgm:bulletEnabled val="1"/>
        </dgm:presLayoutVars>
      </dgm:prSet>
      <dgm:spPr/>
    </dgm:pt>
    <dgm:pt modelId="{C9D27E06-A4DB-4AF3-8807-2B3C34B6DC50}" type="pres">
      <dgm:prSet presAssocID="{6B9F0411-5858-4AB5-845E-3E50D50BC80F}" presName="negativeSpace" presStyleCnt="0"/>
      <dgm:spPr/>
    </dgm:pt>
    <dgm:pt modelId="{9A46DA78-AA0B-4024-97DD-367B3103EA5C}" type="pres">
      <dgm:prSet presAssocID="{6B9F0411-5858-4AB5-845E-3E50D50BC80F}" presName="childText" presStyleLbl="conFgAcc1" presStyleIdx="0" presStyleCnt="1" custScaleY="113339" custLinFactY="9466" custLinFactNeighborX="597" custLinFactNeighborY="100000">
        <dgm:presLayoutVars>
          <dgm:bulletEnabled val="1"/>
        </dgm:presLayoutVars>
      </dgm:prSet>
      <dgm:spPr/>
    </dgm:pt>
  </dgm:ptLst>
  <dgm:cxnLst>
    <dgm:cxn modelId="{4C839132-02B4-4AFB-BEC3-E1624BA4AA8C}" srcId="{94FBA9F0-4AE9-48EC-AC8B-A732D6A7A002}" destId="{6B9F0411-5858-4AB5-845E-3E50D50BC80F}" srcOrd="0" destOrd="0" parTransId="{4BB7AD63-200E-449C-9AEE-3B17DD31393E}" sibTransId="{3CDCC1FA-0843-4D64-AD8A-E1BEF51F9AAB}"/>
    <dgm:cxn modelId="{B802B14C-B21B-40A4-ADC3-42945D1CB495}" type="presOf" srcId="{6B9F0411-5858-4AB5-845E-3E50D50BC80F}" destId="{645ACA35-EE44-461E-BC74-F0ED4FBA5764}" srcOrd="0" destOrd="0" presId="urn:microsoft.com/office/officeart/2005/8/layout/list1"/>
    <dgm:cxn modelId="{3D6D414E-AB9E-4B17-81DA-6EEBDA305684}" type="presOf" srcId="{43B1396F-B7D4-4E52-AF28-6E12EFBD4ED8}" destId="{9A46DA78-AA0B-4024-97DD-367B3103EA5C}" srcOrd="0" destOrd="0" presId="urn:microsoft.com/office/officeart/2005/8/layout/list1"/>
    <dgm:cxn modelId="{21F09083-653F-49A7-B987-17831265A37F}" type="presOf" srcId="{94FBA9F0-4AE9-48EC-AC8B-A732D6A7A002}" destId="{85D4FF07-A87C-498E-A7D5-05A8261E1CEB}" srcOrd="0" destOrd="0" presId="urn:microsoft.com/office/officeart/2005/8/layout/list1"/>
    <dgm:cxn modelId="{EE46C7B1-C85B-4A08-ACD0-96435312FECF}" srcId="{6B9F0411-5858-4AB5-845E-3E50D50BC80F}" destId="{43B1396F-B7D4-4E52-AF28-6E12EFBD4ED8}" srcOrd="0" destOrd="0" parTransId="{9B333A5D-8DFC-4E5F-A3D0-B3DB652F8D93}" sibTransId="{6661DFF0-66F9-4C73-B017-3C1177C29D39}"/>
    <dgm:cxn modelId="{CE8174D2-46E7-4CC6-9180-3E1F0649697C}" type="presOf" srcId="{6B9F0411-5858-4AB5-845E-3E50D50BC80F}" destId="{60B53409-5DB4-4794-BE60-1B7534D706C6}" srcOrd="1" destOrd="0" presId="urn:microsoft.com/office/officeart/2005/8/layout/list1"/>
    <dgm:cxn modelId="{84330388-1178-4324-BC2C-7D9F0F583189}" type="presParOf" srcId="{85D4FF07-A87C-498E-A7D5-05A8261E1CEB}" destId="{01A9AD9A-221D-4E17-A47F-214C8144A2CD}" srcOrd="0" destOrd="0" presId="urn:microsoft.com/office/officeart/2005/8/layout/list1"/>
    <dgm:cxn modelId="{1A370524-D542-4EEC-82B1-01B1D4980115}" type="presParOf" srcId="{01A9AD9A-221D-4E17-A47F-214C8144A2CD}" destId="{645ACA35-EE44-461E-BC74-F0ED4FBA5764}" srcOrd="0" destOrd="0" presId="urn:microsoft.com/office/officeart/2005/8/layout/list1"/>
    <dgm:cxn modelId="{20B79466-1D86-47C4-92C0-39C288840FE3}" type="presParOf" srcId="{01A9AD9A-221D-4E17-A47F-214C8144A2CD}" destId="{60B53409-5DB4-4794-BE60-1B7534D706C6}" srcOrd="1" destOrd="0" presId="urn:microsoft.com/office/officeart/2005/8/layout/list1"/>
    <dgm:cxn modelId="{37D5BC69-2542-4C10-90FB-8BF49A0586C0}" type="presParOf" srcId="{85D4FF07-A87C-498E-A7D5-05A8261E1CEB}" destId="{C9D27E06-A4DB-4AF3-8807-2B3C34B6DC50}" srcOrd="1" destOrd="0" presId="urn:microsoft.com/office/officeart/2005/8/layout/list1"/>
    <dgm:cxn modelId="{C97078F9-D9FB-48D4-9498-4B61098EDA74}" type="presParOf" srcId="{85D4FF07-A87C-498E-A7D5-05A8261E1CEB}" destId="{9A46DA78-AA0B-4024-97DD-367B3103EA5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B33527-595B-4AFD-BC4E-CAC22126487F}"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US"/>
        </a:p>
      </dgm:t>
    </dgm:pt>
    <dgm:pt modelId="{20C5AAF9-2153-4096-AB7B-F3357D10B6A8}" type="pres">
      <dgm:prSet presAssocID="{AEB33527-595B-4AFD-BC4E-CAC22126487F}" presName="linear" presStyleCnt="0">
        <dgm:presLayoutVars>
          <dgm:animLvl val="lvl"/>
          <dgm:resizeHandles val="exact"/>
        </dgm:presLayoutVars>
      </dgm:prSet>
      <dgm:spPr/>
    </dgm:pt>
  </dgm:ptLst>
  <dgm:cxnLst>
    <dgm:cxn modelId="{FA4E63D7-59E9-4584-9BEF-7B1CA2A01F80}" type="presOf" srcId="{AEB33527-595B-4AFD-BC4E-CAC22126487F}" destId="{20C5AAF9-2153-4096-AB7B-F3357D10B6A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B33527-595B-4AFD-BC4E-CAC22126487F}"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US"/>
        </a:p>
      </dgm:t>
    </dgm:pt>
    <dgm:pt modelId="{53F61487-AEB4-4EFD-9799-EAAE82767694}">
      <dgm:prSet custT="1"/>
      <dgm:spPr/>
      <dgm:t>
        <a:bodyPr/>
        <a:lstStyle/>
        <a:p>
          <a:pPr algn="ctr" rtl="0"/>
          <a:r>
            <a:rPr lang="en-US" sz="2000" b="1" dirty="0">
              <a:solidFill>
                <a:schemeClr val="tx1"/>
              </a:solidFill>
            </a:rPr>
            <a:t>Your Ability Rating Clusters</a:t>
          </a:r>
        </a:p>
      </dgm:t>
    </dgm:pt>
    <dgm:pt modelId="{4B3CC97A-0327-4B3D-BEF4-CAD8CE66D242}" type="parTrans" cxnId="{286B7B72-039E-47B0-84F3-9104891AB3E8}">
      <dgm:prSet/>
      <dgm:spPr/>
      <dgm:t>
        <a:bodyPr/>
        <a:lstStyle/>
        <a:p>
          <a:endParaRPr lang="en-US"/>
        </a:p>
      </dgm:t>
    </dgm:pt>
    <dgm:pt modelId="{F736D89A-16FE-4CDA-BE1A-D26E1DC41E76}" type="sibTrans" cxnId="{286B7B72-039E-47B0-84F3-9104891AB3E8}">
      <dgm:prSet/>
      <dgm:spPr/>
      <dgm:t>
        <a:bodyPr/>
        <a:lstStyle/>
        <a:p>
          <a:endParaRPr lang="en-US"/>
        </a:p>
      </dgm:t>
    </dgm:pt>
    <dgm:pt modelId="{EF984C75-CB9C-4155-8CE4-EB8138D2CD52}">
      <dgm:prSet custT="1"/>
      <dgm:spPr/>
      <dgm:t>
        <a:bodyPr/>
        <a:lstStyle/>
        <a:p>
          <a:pPr rtl="0"/>
          <a:r>
            <a:rPr lang="en-US" sz="1800" b="1" dirty="0">
              <a:solidFill>
                <a:schemeClr val="tx1"/>
              </a:solidFill>
            </a:rPr>
            <a:t>Orange</a:t>
          </a:r>
          <a:r>
            <a:rPr lang="en-US" sz="1800" dirty="0">
              <a:solidFill>
                <a:schemeClr val="tx1"/>
              </a:solidFill>
            </a:rPr>
            <a:t> = High ability area</a:t>
          </a:r>
        </a:p>
      </dgm:t>
    </dgm:pt>
    <dgm:pt modelId="{19CE6A5F-EC64-4E31-AE85-6CE122ACDB03}" type="parTrans" cxnId="{420D4211-14B2-415C-8A57-20C3E2157519}">
      <dgm:prSet/>
      <dgm:spPr/>
      <dgm:t>
        <a:bodyPr/>
        <a:lstStyle/>
        <a:p>
          <a:endParaRPr lang="en-US"/>
        </a:p>
      </dgm:t>
    </dgm:pt>
    <dgm:pt modelId="{CFCD1A82-F566-4DCE-B1DA-755A6B347547}" type="sibTrans" cxnId="{420D4211-14B2-415C-8A57-20C3E2157519}">
      <dgm:prSet/>
      <dgm:spPr/>
      <dgm:t>
        <a:bodyPr/>
        <a:lstStyle/>
        <a:p>
          <a:endParaRPr lang="en-US"/>
        </a:p>
      </dgm:t>
    </dgm:pt>
    <dgm:pt modelId="{AD4BA1CE-52D6-4789-AB07-EC93E42769D9}">
      <dgm:prSet custT="1"/>
      <dgm:spPr/>
      <dgm:t>
        <a:bodyPr/>
        <a:lstStyle/>
        <a:p>
          <a:pPr algn="ctr" rtl="0"/>
          <a:r>
            <a:rPr lang="en-US" sz="2000" b="1" dirty="0">
              <a:solidFill>
                <a:schemeClr val="tx1"/>
              </a:solidFill>
            </a:rPr>
            <a:t>What were the areas you scored the HIGHEST?</a:t>
          </a:r>
        </a:p>
      </dgm:t>
    </dgm:pt>
    <dgm:pt modelId="{87992DFA-5B4B-423C-ACDA-CA551E8D061E}" type="parTrans" cxnId="{C914E34A-870B-49B2-92C4-DABB1C80B583}">
      <dgm:prSet/>
      <dgm:spPr/>
      <dgm:t>
        <a:bodyPr/>
        <a:lstStyle/>
        <a:p>
          <a:endParaRPr lang="en-US"/>
        </a:p>
      </dgm:t>
    </dgm:pt>
    <dgm:pt modelId="{4EAB7868-D55E-44CC-8ED9-DC93C03E1495}" type="sibTrans" cxnId="{C914E34A-870B-49B2-92C4-DABB1C80B583}">
      <dgm:prSet/>
      <dgm:spPr/>
      <dgm:t>
        <a:bodyPr/>
        <a:lstStyle/>
        <a:p>
          <a:endParaRPr lang="en-US"/>
        </a:p>
      </dgm:t>
    </dgm:pt>
    <dgm:pt modelId="{1046C4BC-83A9-4CAC-8E42-B22E06F29A46}">
      <dgm:prSet custT="1"/>
      <dgm:spPr>
        <a:solidFill>
          <a:schemeClr val="accent2">
            <a:lumMod val="75000"/>
          </a:schemeClr>
        </a:solidFill>
      </dgm:spPr>
      <dgm:t>
        <a:bodyPr/>
        <a:lstStyle/>
        <a:p>
          <a:pPr algn="ctr" rtl="0"/>
          <a:r>
            <a:rPr lang="en-US" sz="2000" b="1" dirty="0">
              <a:solidFill>
                <a:schemeClr val="tx1"/>
              </a:solidFill>
            </a:rPr>
            <a:t>What area is </a:t>
          </a:r>
        </a:p>
        <a:p>
          <a:pPr algn="ctr" rtl="0"/>
          <a:r>
            <a:rPr lang="en-US" sz="2000" b="1" dirty="0">
              <a:solidFill>
                <a:schemeClr val="tx1"/>
              </a:solidFill>
            </a:rPr>
            <a:t>YOUR BEST MATCH?</a:t>
          </a:r>
        </a:p>
      </dgm:t>
    </dgm:pt>
    <dgm:pt modelId="{A5AB4F6A-F56F-4E2C-8F30-CA416E57D3DA}" type="parTrans" cxnId="{C3D26A3F-5AC8-4A45-AE60-51A57C2C8A3C}">
      <dgm:prSet/>
      <dgm:spPr/>
      <dgm:t>
        <a:bodyPr/>
        <a:lstStyle/>
        <a:p>
          <a:endParaRPr lang="en-US"/>
        </a:p>
      </dgm:t>
    </dgm:pt>
    <dgm:pt modelId="{B2DED331-C750-4D3A-A068-46E205BB379A}" type="sibTrans" cxnId="{C3D26A3F-5AC8-4A45-AE60-51A57C2C8A3C}">
      <dgm:prSet/>
      <dgm:spPr/>
      <dgm:t>
        <a:bodyPr/>
        <a:lstStyle/>
        <a:p>
          <a:endParaRPr lang="en-US"/>
        </a:p>
      </dgm:t>
    </dgm:pt>
    <dgm:pt modelId="{22B26817-10E8-42E6-B652-44CEC431B89D}">
      <dgm:prSet custT="1"/>
      <dgm:spPr/>
      <dgm:t>
        <a:bodyPr/>
        <a:lstStyle/>
        <a:p>
          <a:pPr algn="ctr" rtl="0"/>
          <a:r>
            <a:rPr lang="en-US" sz="2000" b="1" dirty="0">
              <a:solidFill>
                <a:schemeClr val="tx1"/>
              </a:solidFill>
            </a:rPr>
            <a:t>What were the areas you scored the LOWEST?</a:t>
          </a:r>
        </a:p>
      </dgm:t>
    </dgm:pt>
    <dgm:pt modelId="{C84F95ED-9454-46A1-9FBB-004C7EAF8D8A}" type="parTrans" cxnId="{DD66E914-A0F3-4E5C-A66C-CB1CC5E61DD8}">
      <dgm:prSet/>
      <dgm:spPr/>
      <dgm:t>
        <a:bodyPr/>
        <a:lstStyle/>
        <a:p>
          <a:endParaRPr lang="en-US"/>
        </a:p>
      </dgm:t>
    </dgm:pt>
    <dgm:pt modelId="{0EE9460B-879D-4A9C-951F-B93BF26D2300}" type="sibTrans" cxnId="{DD66E914-A0F3-4E5C-A66C-CB1CC5E61DD8}">
      <dgm:prSet/>
      <dgm:spPr/>
      <dgm:t>
        <a:bodyPr/>
        <a:lstStyle/>
        <a:p>
          <a:endParaRPr lang="en-US"/>
        </a:p>
      </dgm:t>
    </dgm:pt>
    <dgm:pt modelId="{148DCF70-7FEB-4989-8C1F-1FA8B8A20ED4}">
      <dgm:prSet custT="1"/>
      <dgm:spPr/>
      <dgm:t>
        <a:bodyPr/>
        <a:lstStyle/>
        <a:p>
          <a:pPr rtl="0"/>
          <a:r>
            <a:rPr lang="en-US" sz="1800" b="1" dirty="0">
              <a:solidFill>
                <a:schemeClr val="tx1"/>
              </a:solidFill>
            </a:rPr>
            <a:t>Green</a:t>
          </a:r>
          <a:r>
            <a:rPr lang="en-US" sz="1800" dirty="0">
              <a:solidFill>
                <a:schemeClr val="tx1"/>
              </a:solidFill>
            </a:rPr>
            <a:t> = Medium ability area</a:t>
          </a:r>
        </a:p>
      </dgm:t>
    </dgm:pt>
    <dgm:pt modelId="{983DAF60-5250-42B6-9F4F-106B4CE7951E}" type="sibTrans" cxnId="{4C53C3F5-C015-477F-A1B0-7B8FDD35FD46}">
      <dgm:prSet/>
      <dgm:spPr/>
      <dgm:t>
        <a:bodyPr/>
        <a:lstStyle/>
        <a:p>
          <a:endParaRPr lang="en-US"/>
        </a:p>
      </dgm:t>
    </dgm:pt>
    <dgm:pt modelId="{DA23475D-D035-4BCB-B56E-85640034CA98}" type="parTrans" cxnId="{4C53C3F5-C015-477F-A1B0-7B8FDD35FD46}">
      <dgm:prSet/>
      <dgm:spPr/>
      <dgm:t>
        <a:bodyPr/>
        <a:lstStyle/>
        <a:p>
          <a:endParaRPr lang="en-US"/>
        </a:p>
      </dgm:t>
    </dgm:pt>
    <dgm:pt modelId="{0823130E-A5C6-49C1-BF67-96CB943800E6}">
      <dgm:prSet custT="1"/>
      <dgm:spPr/>
      <dgm:t>
        <a:bodyPr/>
        <a:lstStyle/>
        <a:p>
          <a:pPr rtl="0"/>
          <a:r>
            <a:rPr lang="en-US" sz="1800" b="1" dirty="0">
              <a:solidFill>
                <a:schemeClr val="tx1"/>
              </a:solidFill>
            </a:rPr>
            <a:t>Blue</a:t>
          </a:r>
          <a:r>
            <a:rPr lang="en-US" sz="1800" dirty="0">
              <a:solidFill>
                <a:schemeClr val="tx1"/>
              </a:solidFill>
            </a:rPr>
            <a:t> = Low ability area</a:t>
          </a:r>
        </a:p>
      </dgm:t>
    </dgm:pt>
    <dgm:pt modelId="{8B5C664F-330C-4363-AE9D-E3B479F25A1A}" type="sibTrans" cxnId="{33D213ED-7022-4239-BDB3-8F8D2FC4EC9F}">
      <dgm:prSet/>
      <dgm:spPr/>
      <dgm:t>
        <a:bodyPr/>
        <a:lstStyle/>
        <a:p>
          <a:endParaRPr lang="en-US"/>
        </a:p>
      </dgm:t>
    </dgm:pt>
    <dgm:pt modelId="{B890A870-0EB4-4746-866E-9D796AE929C6}" type="parTrans" cxnId="{33D213ED-7022-4239-BDB3-8F8D2FC4EC9F}">
      <dgm:prSet/>
      <dgm:spPr/>
      <dgm:t>
        <a:bodyPr/>
        <a:lstStyle/>
        <a:p>
          <a:endParaRPr lang="en-US"/>
        </a:p>
      </dgm:t>
    </dgm:pt>
    <dgm:pt modelId="{20C5AAF9-2153-4096-AB7B-F3357D10B6A8}" type="pres">
      <dgm:prSet presAssocID="{AEB33527-595B-4AFD-BC4E-CAC22126487F}" presName="linear" presStyleCnt="0">
        <dgm:presLayoutVars>
          <dgm:animLvl val="lvl"/>
          <dgm:resizeHandles val="exact"/>
        </dgm:presLayoutVars>
      </dgm:prSet>
      <dgm:spPr/>
    </dgm:pt>
    <dgm:pt modelId="{714F7DD4-6314-4A15-A6DC-E78BA3B9A4BE}" type="pres">
      <dgm:prSet presAssocID="{53F61487-AEB4-4EFD-9799-EAAE82767694}" presName="parentText" presStyleLbl="node1" presStyleIdx="0" presStyleCnt="4">
        <dgm:presLayoutVars>
          <dgm:chMax val="0"/>
          <dgm:bulletEnabled val="1"/>
        </dgm:presLayoutVars>
      </dgm:prSet>
      <dgm:spPr/>
    </dgm:pt>
    <dgm:pt modelId="{A6928666-C135-4826-ACF5-4FE592592F1A}" type="pres">
      <dgm:prSet presAssocID="{53F61487-AEB4-4EFD-9799-EAAE82767694}" presName="childText" presStyleLbl="revTx" presStyleIdx="0" presStyleCnt="1">
        <dgm:presLayoutVars>
          <dgm:bulletEnabled val="1"/>
        </dgm:presLayoutVars>
      </dgm:prSet>
      <dgm:spPr/>
    </dgm:pt>
    <dgm:pt modelId="{38715A19-24B9-4558-A56F-D3841F1C8D8B}" type="pres">
      <dgm:prSet presAssocID="{AD4BA1CE-52D6-4789-AB07-EC93E42769D9}" presName="parentText" presStyleLbl="node1" presStyleIdx="1" presStyleCnt="4" custScaleY="106422" custLinFactY="100000" custLinFactNeighborX="0" custLinFactNeighborY="192979">
        <dgm:presLayoutVars>
          <dgm:chMax val="0"/>
          <dgm:bulletEnabled val="1"/>
        </dgm:presLayoutVars>
      </dgm:prSet>
      <dgm:spPr/>
    </dgm:pt>
    <dgm:pt modelId="{4E24FA0B-10F0-4435-99EF-0918CC24792F}" type="pres">
      <dgm:prSet presAssocID="{4EAB7868-D55E-44CC-8ED9-DC93C03E1495}" presName="spacer" presStyleCnt="0"/>
      <dgm:spPr/>
    </dgm:pt>
    <dgm:pt modelId="{FF160696-0E6B-41CE-A856-6BC12E8BB137}" type="pres">
      <dgm:prSet presAssocID="{22B26817-10E8-42E6-B652-44CEC431B89D}" presName="parentText" presStyleLbl="node1" presStyleIdx="2" presStyleCnt="4" custLinFactY="102466" custLinFactNeighborY="200000">
        <dgm:presLayoutVars>
          <dgm:chMax val="0"/>
          <dgm:bulletEnabled val="1"/>
        </dgm:presLayoutVars>
      </dgm:prSet>
      <dgm:spPr/>
    </dgm:pt>
    <dgm:pt modelId="{5DEFF803-C7F3-42AB-B8E8-3351875990E0}" type="pres">
      <dgm:prSet presAssocID="{0EE9460B-879D-4A9C-951F-B93BF26D2300}" presName="spacer" presStyleCnt="0"/>
      <dgm:spPr/>
    </dgm:pt>
    <dgm:pt modelId="{869C7C19-5706-4DB5-AD30-F52D7963363D}" type="pres">
      <dgm:prSet presAssocID="{1046C4BC-83A9-4CAC-8E42-B22E06F29A46}" presName="parentText" presStyleLbl="node1" presStyleIdx="3" presStyleCnt="4" custLinFactY="-193148" custLinFactNeighborX="-1042" custLinFactNeighborY="-200000">
        <dgm:presLayoutVars>
          <dgm:chMax val="0"/>
          <dgm:bulletEnabled val="1"/>
        </dgm:presLayoutVars>
      </dgm:prSet>
      <dgm:spPr/>
    </dgm:pt>
  </dgm:ptLst>
  <dgm:cxnLst>
    <dgm:cxn modelId="{420D4211-14B2-415C-8A57-20C3E2157519}" srcId="{53F61487-AEB4-4EFD-9799-EAAE82767694}" destId="{EF984C75-CB9C-4155-8CE4-EB8138D2CD52}" srcOrd="0" destOrd="0" parTransId="{19CE6A5F-EC64-4E31-AE85-6CE122ACDB03}" sibTransId="{CFCD1A82-F566-4DCE-B1DA-755A6B347547}"/>
    <dgm:cxn modelId="{DD66E914-A0F3-4E5C-A66C-CB1CC5E61DD8}" srcId="{AEB33527-595B-4AFD-BC4E-CAC22126487F}" destId="{22B26817-10E8-42E6-B652-44CEC431B89D}" srcOrd="2" destOrd="0" parTransId="{C84F95ED-9454-46A1-9FBB-004C7EAF8D8A}" sibTransId="{0EE9460B-879D-4A9C-951F-B93BF26D2300}"/>
    <dgm:cxn modelId="{E35C471A-BB00-41A1-89C0-E974F58332B7}" type="presOf" srcId="{EF984C75-CB9C-4155-8CE4-EB8138D2CD52}" destId="{A6928666-C135-4826-ACF5-4FE592592F1A}" srcOrd="0" destOrd="0" presId="urn:microsoft.com/office/officeart/2005/8/layout/vList2"/>
    <dgm:cxn modelId="{14D2B621-078C-495A-B547-5C99DD4D81D0}" type="presOf" srcId="{22B26817-10E8-42E6-B652-44CEC431B89D}" destId="{FF160696-0E6B-41CE-A856-6BC12E8BB137}" srcOrd="0" destOrd="0" presId="urn:microsoft.com/office/officeart/2005/8/layout/vList2"/>
    <dgm:cxn modelId="{C3D26A3F-5AC8-4A45-AE60-51A57C2C8A3C}" srcId="{AEB33527-595B-4AFD-BC4E-CAC22126487F}" destId="{1046C4BC-83A9-4CAC-8E42-B22E06F29A46}" srcOrd="3" destOrd="0" parTransId="{A5AB4F6A-F56F-4E2C-8F30-CA416E57D3DA}" sibTransId="{B2DED331-C750-4D3A-A068-46E205BB379A}"/>
    <dgm:cxn modelId="{CA19255D-6331-4F8A-8927-A23174F20E0C}" type="presOf" srcId="{0823130E-A5C6-49C1-BF67-96CB943800E6}" destId="{A6928666-C135-4826-ACF5-4FE592592F1A}" srcOrd="0" destOrd="2" presId="urn:microsoft.com/office/officeart/2005/8/layout/vList2"/>
    <dgm:cxn modelId="{D74B3F5F-C26E-4158-931F-3E6377D8B1DF}" type="presOf" srcId="{53F61487-AEB4-4EFD-9799-EAAE82767694}" destId="{714F7DD4-6314-4A15-A6DC-E78BA3B9A4BE}" srcOrd="0" destOrd="0" presId="urn:microsoft.com/office/officeart/2005/8/layout/vList2"/>
    <dgm:cxn modelId="{C914E34A-870B-49B2-92C4-DABB1C80B583}" srcId="{AEB33527-595B-4AFD-BC4E-CAC22126487F}" destId="{AD4BA1CE-52D6-4789-AB07-EC93E42769D9}" srcOrd="1" destOrd="0" parTransId="{87992DFA-5B4B-423C-ACDA-CA551E8D061E}" sibTransId="{4EAB7868-D55E-44CC-8ED9-DC93C03E1495}"/>
    <dgm:cxn modelId="{286B7B72-039E-47B0-84F3-9104891AB3E8}" srcId="{AEB33527-595B-4AFD-BC4E-CAC22126487F}" destId="{53F61487-AEB4-4EFD-9799-EAAE82767694}" srcOrd="0" destOrd="0" parTransId="{4B3CC97A-0327-4B3D-BEF4-CAD8CE66D242}" sibTransId="{F736D89A-16FE-4CDA-BE1A-D26E1DC41E76}"/>
    <dgm:cxn modelId="{D49048A1-0C50-464F-98DE-505F55C85676}" type="presOf" srcId="{148DCF70-7FEB-4989-8C1F-1FA8B8A20ED4}" destId="{A6928666-C135-4826-ACF5-4FE592592F1A}" srcOrd="0" destOrd="1" presId="urn:microsoft.com/office/officeart/2005/8/layout/vList2"/>
    <dgm:cxn modelId="{247FCABB-AE7B-415E-BDC7-C29186F4589D}" type="presOf" srcId="{AD4BA1CE-52D6-4789-AB07-EC93E42769D9}" destId="{38715A19-24B9-4558-A56F-D3841F1C8D8B}" srcOrd="0" destOrd="0" presId="urn:microsoft.com/office/officeart/2005/8/layout/vList2"/>
    <dgm:cxn modelId="{FA4E63D7-59E9-4584-9BEF-7B1CA2A01F80}" type="presOf" srcId="{AEB33527-595B-4AFD-BC4E-CAC22126487F}" destId="{20C5AAF9-2153-4096-AB7B-F3357D10B6A8}" srcOrd="0" destOrd="0" presId="urn:microsoft.com/office/officeart/2005/8/layout/vList2"/>
    <dgm:cxn modelId="{06A4E6E4-ABFF-4843-AEBF-5C0EE31678A3}" type="presOf" srcId="{1046C4BC-83A9-4CAC-8E42-B22E06F29A46}" destId="{869C7C19-5706-4DB5-AD30-F52D7963363D}" srcOrd="0" destOrd="0" presId="urn:microsoft.com/office/officeart/2005/8/layout/vList2"/>
    <dgm:cxn modelId="{33D213ED-7022-4239-BDB3-8F8D2FC4EC9F}" srcId="{53F61487-AEB4-4EFD-9799-EAAE82767694}" destId="{0823130E-A5C6-49C1-BF67-96CB943800E6}" srcOrd="2" destOrd="0" parTransId="{B890A870-0EB4-4746-866E-9D796AE929C6}" sibTransId="{8B5C664F-330C-4363-AE9D-E3B479F25A1A}"/>
    <dgm:cxn modelId="{4C53C3F5-C015-477F-A1B0-7B8FDD35FD46}" srcId="{53F61487-AEB4-4EFD-9799-EAAE82767694}" destId="{148DCF70-7FEB-4989-8C1F-1FA8B8A20ED4}" srcOrd="1" destOrd="0" parTransId="{DA23475D-D035-4BCB-B56E-85640034CA98}" sibTransId="{983DAF60-5250-42B6-9F4F-106B4CE7951E}"/>
    <dgm:cxn modelId="{C2EF8706-7C4E-430F-A0C4-2330BE660686}" type="presParOf" srcId="{20C5AAF9-2153-4096-AB7B-F3357D10B6A8}" destId="{714F7DD4-6314-4A15-A6DC-E78BA3B9A4BE}" srcOrd="0" destOrd="0" presId="urn:microsoft.com/office/officeart/2005/8/layout/vList2"/>
    <dgm:cxn modelId="{195C2C79-28A0-44E0-86F4-244DA8028D06}" type="presParOf" srcId="{20C5AAF9-2153-4096-AB7B-F3357D10B6A8}" destId="{A6928666-C135-4826-ACF5-4FE592592F1A}" srcOrd="1" destOrd="0" presId="urn:microsoft.com/office/officeart/2005/8/layout/vList2"/>
    <dgm:cxn modelId="{CDF031DB-83F1-4C2F-9774-5B19AD676E7B}" type="presParOf" srcId="{20C5AAF9-2153-4096-AB7B-F3357D10B6A8}" destId="{38715A19-24B9-4558-A56F-D3841F1C8D8B}" srcOrd="2" destOrd="0" presId="urn:microsoft.com/office/officeart/2005/8/layout/vList2"/>
    <dgm:cxn modelId="{DE76C279-AAE4-41EF-B242-3A9791ABF4D3}" type="presParOf" srcId="{20C5AAF9-2153-4096-AB7B-F3357D10B6A8}" destId="{4E24FA0B-10F0-4435-99EF-0918CC24792F}" srcOrd="3" destOrd="0" presId="urn:microsoft.com/office/officeart/2005/8/layout/vList2"/>
    <dgm:cxn modelId="{F1170487-4531-477A-9CB4-B382961FAAA6}" type="presParOf" srcId="{20C5AAF9-2153-4096-AB7B-F3357D10B6A8}" destId="{FF160696-0E6B-41CE-A856-6BC12E8BB137}" srcOrd="4" destOrd="0" presId="urn:microsoft.com/office/officeart/2005/8/layout/vList2"/>
    <dgm:cxn modelId="{D4DA24C7-0893-4727-8E41-5351AE0CEFE7}" type="presParOf" srcId="{20C5AAF9-2153-4096-AB7B-F3357D10B6A8}" destId="{5DEFF803-C7F3-42AB-B8E8-3351875990E0}" srcOrd="5" destOrd="0" presId="urn:microsoft.com/office/officeart/2005/8/layout/vList2"/>
    <dgm:cxn modelId="{1E33622C-ADF7-47B6-A4CB-DA85714182D9}" type="presParOf" srcId="{20C5AAF9-2153-4096-AB7B-F3357D10B6A8}" destId="{869C7C19-5706-4DB5-AD30-F52D7963363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B33527-595B-4AFD-BC4E-CAC22126487F}"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US"/>
        </a:p>
      </dgm:t>
    </dgm:pt>
    <dgm:pt modelId="{53F61487-AEB4-4EFD-9799-EAAE82767694}">
      <dgm:prSet/>
      <dgm:spPr/>
      <dgm:t>
        <a:bodyPr/>
        <a:lstStyle/>
        <a:p>
          <a:pPr algn="ctr" rtl="0"/>
          <a:r>
            <a:rPr lang="en-US" b="1" dirty="0">
              <a:solidFill>
                <a:schemeClr val="tx1"/>
              </a:solidFill>
            </a:rPr>
            <a:t>At the bottom of the page, go to </a:t>
          </a:r>
          <a:r>
            <a:rPr lang="en-US" b="1" u="sng" dirty="0">
              <a:solidFill>
                <a:schemeClr val="tx1"/>
              </a:solidFill>
            </a:rPr>
            <a:t>Careers on Your List</a:t>
          </a:r>
        </a:p>
      </dgm:t>
    </dgm:pt>
    <dgm:pt modelId="{4B3CC97A-0327-4B3D-BEF4-CAD8CE66D242}" type="parTrans" cxnId="{286B7B72-039E-47B0-84F3-9104891AB3E8}">
      <dgm:prSet/>
      <dgm:spPr/>
      <dgm:t>
        <a:bodyPr/>
        <a:lstStyle/>
        <a:p>
          <a:endParaRPr lang="en-US"/>
        </a:p>
      </dgm:t>
    </dgm:pt>
    <dgm:pt modelId="{F736D89A-16FE-4CDA-BE1A-D26E1DC41E76}" type="sibTrans" cxnId="{286B7B72-039E-47B0-84F3-9104891AB3E8}">
      <dgm:prSet/>
      <dgm:spPr/>
      <dgm:t>
        <a:bodyPr/>
        <a:lstStyle/>
        <a:p>
          <a:endParaRPr lang="en-US"/>
        </a:p>
      </dgm:t>
    </dgm:pt>
    <dgm:pt modelId="{EF984C75-CB9C-4155-8CE4-EB8138D2CD52}">
      <dgm:prSet custT="1"/>
      <dgm:spPr/>
      <dgm:t>
        <a:bodyPr/>
        <a:lstStyle/>
        <a:p>
          <a:pPr rtl="0"/>
          <a:r>
            <a:rPr lang="en-US" sz="1800" b="1" dirty="0">
              <a:solidFill>
                <a:schemeClr val="tx1"/>
              </a:solidFill>
            </a:rPr>
            <a:t>Click</a:t>
          </a:r>
          <a:r>
            <a:rPr lang="en-US" sz="1800" dirty="0">
              <a:solidFill>
                <a:schemeClr val="tx1"/>
              </a:solidFill>
            </a:rPr>
            <a:t> on a career to get more detailed information</a:t>
          </a:r>
        </a:p>
      </dgm:t>
    </dgm:pt>
    <dgm:pt modelId="{19CE6A5F-EC64-4E31-AE85-6CE122ACDB03}" type="parTrans" cxnId="{420D4211-14B2-415C-8A57-20C3E2157519}">
      <dgm:prSet/>
      <dgm:spPr/>
      <dgm:t>
        <a:bodyPr/>
        <a:lstStyle/>
        <a:p>
          <a:endParaRPr lang="en-US"/>
        </a:p>
      </dgm:t>
    </dgm:pt>
    <dgm:pt modelId="{CFCD1A82-F566-4DCE-B1DA-755A6B347547}" type="sibTrans" cxnId="{420D4211-14B2-415C-8A57-20C3E2157519}">
      <dgm:prSet/>
      <dgm:spPr/>
      <dgm:t>
        <a:bodyPr/>
        <a:lstStyle/>
        <a:p>
          <a:endParaRPr lang="en-US"/>
        </a:p>
      </dgm:t>
    </dgm:pt>
    <dgm:pt modelId="{AD4BA1CE-52D6-4789-AB07-EC93E42769D9}">
      <dgm:prSet/>
      <dgm:spPr>
        <a:solidFill>
          <a:schemeClr val="accent3">
            <a:lumMod val="75000"/>
          </a:schemeClr>
        </a:solidFill>
      </dgm:spPr>
      <dgm:t>
        <a:bodyPr/>
        <a:lstStyle/>
        <a:p>
          <a:pPr algn="ctr" rtl="0"/>
          <a:r>
            <a:rPr lang="en-US" b="1" dirty="0">
              <a:solidFill>
                <a:schemeClr val="tx1"/>
              </a:solidFill>
            </a:rPr>
            <a:t>What are 3 careers you’re interested in learning more about?</a:t>
          </a:r>
        </a:p>
      </dgm:t>
    </dgm:pt>
    <dgm:pt modelId="{87992DFA-5B4B-423C-ACDA-CA551E8D061E}" type="parTrans" cxnId="{C914E34A-870B-49B2-92C4-DABB1C80B583}">
      <dgm:prSet/>
      <dgm:spPr/>
      <dgm:t>
        <a:bodyPr/>
        <a:lstStyle/>
        <a:p>
          <a:endParaRPr lang="en-US"/>
        </a:p>
      </dgm:t>
    </dgm:pt>
    <dgm:pt modelId="{4EAB7868-D55E-44CC-8ED9-DC93C03E1495}" type="sibTrans" cxnId="{C914E34A-870B-49B2-92C4-DABB1C80B583}">
      <dgm:prSet/>
      <dgm:spPr/>
      <dgm:t>
        <a:bodyPr/>
        <a:lstStyle/>
        <a:p>
          <a:endParaRPr lang="en-US"/>
        </a:p>
      </dgm:t>
    </dgm:pt>
    <dgm:pt modelId="{1046C4BC-83A9-4CAC-8E42-B22E06F29A46}">
      <dgm:prSet custT="1"/>
      <dgm:spPr/>
      <dgm:t>
        <a:bodyPr/>
        <a:lstStyle/>
        <a:p>
          <a:pPr algn="ctr" rtl="0"/>
          <a:r>
            <a:rPr lang="en-US" sz="2800" b="1" dirty="0">
              <a:solidFill>
                <a:schemeClr val="bg1"/>
              </a:solidFill>
            </a:rPr>
            <a:t>Record them on the worksheet</a:t>
          </a:r>
        </a:p>
      </dgm:t>
    </dgm:pt>
    <dgm:pt modelId="{A5AB4F6A-F56F-4E2C-8F30-CA416E57D3DA}" type="parTrans" cxnId="{C3D26A3F-5AC8-4A45-AE60-51A57C2C8A3C}">
      <dgm:prSet/>
      <dgm:spPr/>
      <dgm:t>
        <a:bodyPr/>
        <a:lstStyle/>
        <a:p>
          <a:endParaRPr lang="en-US"/>
        </a:p>
      </dgm:t>
    </dgm:pt>
    <dgm:pt modelId="{B2DED331-C750-4D3A-A068-46E205BB379A}" type="sibTrans" cxnId="{C3D26A3F-5AC8-4A45-AE60-51A57C2C8A3C}">
      <dgm:prSet/>
      <dgm:spPr/>
      <dgm:t>
        <a:bodyPr/>
        <a:lstStyle/>
        <a:p>
          <a:endParaRPr lang="en-US"/>
        </a:p>
      </dgm:t>
    </dgm:pt>
    <dgm:pt modelId="{20C5AAF9-2153-4096-AB7B-F3357D10B6A8}" type="pres">
      <dgm:prSet presAssocID="{AEB33527-595B-4AFD-BC4E-CAC22126487F}" presName="linear" presStyleCnt="0">
        <dgm:presLayoutVars>
          <dgm:animLvl val="lvl"/>
          <dgm:resizeHandles val="exact"/>
        </dgm:presLayoutVars>
      </dgm:prSet>
      <dgm:spPr/>
    </dgm:pt>
    <dgm:pt modelId="{714F7DD4-6314-4A15-A6DC-E78BA3B9A4BE}" type="pres">
      <dgm:prSet presAssocID="{53F61487-AEB4-4EFD-9799-EAAE82767694}" presName="parentText" presStyleLbl="node1" presStyleIdx="0" presStyleCnt="3">
        <dgm:presLayoutVars>
          <dgm:chMax val="0"/>
          <dgm:bulletEnabled val="1"/>
        </dgm:presLayoutVars>
      </dgm:prSet>
      <dgm:spPr/>
    </dgm:pt>
    <dgm:pt modelId="{A6928666-C135-4826-ACF5-4FE592592F1A}" type="pres">
      <dgm:prSet presAssocID="{53F61487-AEB4-4EFD-9799-EAAE82767694}" presName="childText" presStyleLbl="revTx" presStyleIdx="0" presStyleCnt="1">
        <dgm:presLayoutVars>
          <dgm:bulletEnabled val="1"/>
        </dgm:presLayoutVars>
      </dgm:prSet>
      <dgm:spPr/>
    </dgm:pt>
    <dgm:pt modelId="{38715A19-24B9-4558-A56F-D3841F1C8D8B}" type="pres">
      <dgm:prSet presAssocID="{AD4BA1CE-52D6-4789-AB07-EC93E42769D9}" presName="parentText" presStyleLbl="node1" presStyleIdx="1" presStyleCnt="3">
        <dgm:presLayoutVars>
          <dgm:chMax val="0"/>
          <dgm:bulletEnabled val="1"/>
        </dgm:presLayoutVars>
      </dgm:prSet>
      <dgm:spPr/>
    </dgm:pt>
    <dgm:pt modelId="{4E24FA0B-10F0-4435-99EF-0918CC24792F}" type="pres">
      <dgm:prSet presAssocID="{4EAB7868-D55E-44CC-8ED9-DC93C03E1495}" presName="spacer" presStyleCnt="0"/>
      <dgm:spPr/>
    </dgm:pt>
    <dgm:pt modelId="{869C7C19-5706-4DB5-AD30-F52D7963363D}" type="pres">
      <dgm:prSet presAssocID="{1046C4BC-83A9-4CAC-8E42-B22E06F29A46}" presName="parentText" presStyleLbl="node1" presStyleIdx="2" presStyleCnt="3">
        <dgm:presLayoutVars>
          <dgm:chMax val="0"/>
          <dgm:bulletEnabled val="1"/>
        </dgm:presLayoutVars>
      </dgm:prSet>
      <dgm:spPr/>
    </dgm:pt>
  </dgm:ptLst>
  <dgm:cxnLst>
    <dgm:cxn modelId="{420D4211-14B2-415C-8A57-20C3E2157519}" srcId="{53F61487-AEB4-4EFD-9799-EAAE82767694}" destId="{EF984C75-CB9C-4155-8CE4-EB8138D2CD52}" srcOrd="0" destOrd="0" parTransId="{19CE6A5F-EC64-4E31-AE85-6CE122ACDB03}" sibTransId="{CFCD1A82-F566-4DCE-B1DA-755A6B347547}"/>
    <dgm:cxn modelId="{E35C471A-BB00-41A1-89C0-E974F58332B7}" type="presOf" srcId="{EF984C75-CB9C-4155-8CE4-EB8138D2CD52}" destId="{A6928666-C135-4826-ACF5-4FE592592F1A}" srcOrd="0" destOrd="0" presId="urn:microsoft.com/office/officeart/2005/8/layout/vList2"/>
    <dgm:cxn modelId="{C3D26A3F-5AC8-4A45-AE60-51A57C2C8A3C}" srcId="{AEB33527-595B-4AFD-BC4E-CAC22126487F}" destId="{1046C4BC-83A9-4CAC-8E42-B22E06F29A46}" srcOrd="2" destOrd="0" parTransId="{A5AB4F6A-F56F-4E2C-8F30-CA416E57D3DA}" sibTransId="{B2DED331-C750-4D3A-A068-46E205BB379A}"/>
    <dgm:cxn modelId="{D74B3F5F-C26E-4158-931F-3E6377D8B1DF}" type="presOf" srcId="{53F61487-AEB4-4EFD-9799-EAAE82767694}" destId="{714F7DD4-6314-4A15-A6DC-E78BA3B9A4BE}" srcOrd="0" destOrd="0" presId="urn:microsoft.com/office/officeart/2005/8/layout/vList2"/>
    <dgm:cxn modelId="{C914E34A-870B-49B2-92C4-DABB1C80B583}" srcId="{AEB33527-595B-4AFD-BC4E-CAC22126487F}" destId="{AD4BA1CE-52D6-4789-AB07-EC93E42769D9}" srcOrd="1" destOrd="0" parTransId="{87992DFA-5B4B-423C-ACDA-CA551E8D061E}" sibTransId="{4EAB7868-D55E-44CC-8ED9-DC93C03E1495}"/>
    <dgm:cxn modelId="{286B7B72-039E-47B0-84F3-9104891AB3E8}" srcId="{AEB33527-595B-4AFD-BC4E-CAC22126487F}" destId="{53F61487-AEB4-4EFD-9799-EAAE82767694}" srcOrd="0" destOrd="0" parTransId="{4B3CC97A-0327-4B3D-BEF4-CAD8CE66D242}" sibTransId="{F736D89A-16FE-4CDA-BE1A-D26E1DC41E76}"/>
    <dgm:cxn modelId="{247FCABB-AE7B-415E-BDC7-C29186F4589D}" type="presOf" srcId="{AD4BA1CE-52D6-4789-AB07-EC93E42769D9}" destId="{38715A19-24B9-4558-A56F-D3841F1C8D8B}" srcOrd="0" destOrd="0" presId="urn:microsoft.com/office/officeart/2005/8/layout/vList2"/>
    <dgm:cxn modelId="{FA4E63D7-59E9-4584-9BEF-7B1CA2A01F80}" type="presOf" srcId="{AEB33527-595B-4AFD-BC4E-CAC22126487F}" destId="{20C5AAF9-2153-4096-AB7B-F3357D10B6A8}" srcOrd="0" destOrd="0" presId="urn:microsoft.com/office/officeart/2005/8/layout/vList2"/>
    <dgm:cxn modelId="{06A4E6E4-ABFF-4843-AEBF-5C0EE31678A3}" type="presOf" srcId="{1046C4BC-83A9-4CAC-8E42-B22E06F29A46}" destId="{869C7C19-5706-4DB5-AD30-F52D7963363D}" srcOrd="0" destOrd="0" presId="urn:microsoft.com/office/officeart/2005/8/layout/vList2"/>
    <dgm:cxn modelId="{C2EF8706-7C4E-430F-A0C4-2330BE660686}" type="presParOf" srcId="{20C5AAF9-2153-4096-AB7B-F3357D10B6A8}" destId="{714F7DD4-6314-4A15-A6DC-E78BA3B9A4BE}" srcOrd="0" destOrd="0" presId="urn:microsoft.com/office/officeart/2005/8/layout/vList2"/>
    <dgm:cxn modelId="{195C2C79-28A0-44E0-86F4-244DA8028D06}" type="presParOf" srcId="{20C5AAF9-2153-4096-AB7B-F3357D10B6A8}" destId="{A6928666-C135-4826-ACF5-4FE592592F1A}" srcOrd="1" destOrd="0" presId="urn:microsoft.com/office/officeart/2005/8/layout/vList2"/>
    <dgm:cxn modelId="{CDF031DB-83F1-4C2F-9774-5B19AD676E7B}" type="presParOf" srcId="{20C5AAF9-2153-4096-AB7B-F3357D10B6A8}" destId="{38715A19-24B9-4558-A56F-D3841F1C8D8B}" srcOrd="2" destOrd="0" presId="urn:microsoft.com/office/officeart/2005/8/layout/vList2"/>
    <dgm:cxn modelId="{DE76C279-AAE4-41EF-B242-3A9791ABF4D3}" type="presParOf" srcId="{20C5AAF9-2153-4096-AB7B-F3357D10B6A8}" destId="{4E24FA0B-10F0-4435-99EF-0918CC24792F}" srcOrd="3" destOrd="0" presId="urn:microsoft.com/office/officeart/2005/8/layout/vList2"/>
    <dgm:cxn modelId="{1E33622C-ADF7-47B6-A4CB-DA85714182D9}" type="presParOf" srcId="{20C5AAF9-2153-4096-AB7B-F3357D10B6A8}" destId="{869C7C19-5706-4DB5-AD30-F52D7963363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907926" y="37392"/>
          <a:ext cx="3338868" cy="1373328"/>
        </a:xfrm>
        <a:prstGeom prst="homePlat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685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solidFill>
                <a:schemeClr val="bg1"/>
              </a:solidFill>
            </a:rPr>
            <a:t>A - Cas &amp; AVID   </a:t>
          </a:r>
          <a:r>
            <a:rPr lang="en-US" sz="2800" b="1" u="none" kern="1200" dirty="0">
              <a:solidFill>
                <a:schemeClr val="bg1"/>
              </a:solidFill>
            </a:rPr>
            <a:t>                                                                                                   </a:t>
          </a:r>
          <a:r>
            <a:rPr lang="en-US" sz="2800" u="none" kern="1200" dirty="0">
              <a:solidFill>
                <a:schemeClr val="bg1"/>
              </a:solidFill>
            </a:rPr>
            <a:t>Mr. Jones</a:t>
          </a:r>
          <a:endParaRPr lang="en-US" sz="2000" kern="1200" dirty="0">
            <a:solidFill>
              <a:schemeClr val="bg1"/>
            </a:solidFill>
          </a:endParaRPr>
        </a:p>
      </dsp:txBody>
      <dsp:txXfrm rot="10800000">
        <a:off x="1251258" y="37392"/>
        <a:ext cx="2995536" cy="1373328"/>
      </dsp:txXfrm>
    </dsp:sp>
    <dsp:sp modelId="{89FF4F67-DB6E-4636-9CED-913F218E870B}">
      <dsp:nvSpPr>
        <dsp:cNvPr id="0" name=""/>
        <dsp:cNvSpPr/>
      </dsp:nvSpPr>
      <dsp:spPr>
        <a:xfrm>
          <a:off x="7397" y="0"/>
          <a:ext cx="1444210" cy="1444210"/>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904135" y="1877269"/>
          <a:ext cx="3343923" cy="1454883"/>
        </a:xfrm>
        <a:prstGeom prst="homePlate">
          <a:avLst/>
        </a:prstGeom>
        <a:solidFill>
          <a:schemeClr val="accent3">
            <a:lumMod val="5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685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solidFill>
                <a:schemeClr val="bg1"/>
              </a:solidFill>
            </a:rPr>
            <a:t>Cat - Harp</a:t>
          </a:r>
        </a:p>
        <a:p>
          <a:pPr marL="0" lvl="0" indent="0" algn="ctr" defTabSz="1244600">
            <a:lnSpc>
              <a:spcPct val="90000"/>
            </a:lnSpc>
            <a:spcBef>
              <a:spcPct val="0"/>
            </a:spcBef>
            <a:spcAft>
              <a:spcPct val="35000"/>
            </a:spcAft>
            <a:buNone/>
          </a:pPr>
          <a:r>
            <a:rPr lang="en-US" sz="2800" kern="1200" dirty="0">
              <a:solidFill>
                <a:schemeClr val="bg1"/>
              </a:solidFill>
            </a:rPr>
            <a:t>Ms. Ekpo</a:t>
          </a:r>
          <a:endParaRPr lang="en-US" sz="2000" kern="1200" dirty="0">
            <a:solidFill>
              <a:schemeClr val="bg1"/>
            </a:solidFill>
          </a:endParaRPr>
        </a:p>
      </dsp:txBody>
      <dsp:txXfrm rot="10800000">
        <a:off x="1267856" y="1877269"/>
        <a:ext cx="2980202" cy="1454883"/>
      </dsp:txXfrm>
    </dsp:sp>
    <dsp:sp modelId="{556B3699-2911-4156-BCB3-84CE1F53A27D}">
      <dsp:nvSpPr>
        <dsp:cNvPr id="0" name=""/>
        <dsp:cNvSpPr/>
      </dsp:nvSpPr>
      <dsp:spPr>
        <a:xfrm>
          <a:off x="60840" y="1872265"/>
          <a:ext cx="1444210" cy="144421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883008" y="3763260"/>
          <a:ext cx="3372092" cy="1446550"/>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685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err="1">
              <a:solidFill>
                <a:schemeClr val="bg1"/>
              </a:solidFill>
            </a:rPr>
            <a:t>Harq</a:t>
          </a:r>
          <a:r>
            <a:rPr lang="en-US" sz="2800" b="1" u="sng" kern="1200" dirty="0">
              <a:solidFill>
                <a:schemeClr val="bg1"/>
              </a:solidFill>
            </a:rPr>
            <a:t> - </a:t>
          </a:r>
          <a:r>
            <a:rPr lang="en-US" sz="2800" b="1" u="sng" kern="1200" dirty="0" err="1">
              <a:solidFill>
                <a:schemeClr val="bg1"/>
              </a:solidFill>
            </a:rPr>
            <a:t>Mep</a:t>
          </a:r>
          <a:endParaRPr lang="en-US" sz="2800" b="1" u="sng"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bg1"/>
              </a:solidFill>
            </a:rPr>
            <a:t>Mrs. Ruppe</a:t>
          </a:r>
          <a:endParaRPr lang="en-US" sz="1400" kern="1200" dirty="0">
            <a:solidFill>
              <a:schemeClr val="bg1"/>
            </a:solidFill>
          </a:endParaRPr>
        </a:p>
      </dsp:txBody>
      <dsp:txXfrm rot="10800000">
        <a:off x="1244645" y="3763260"/>
        <a:ext cx="3010455" cy="1446550"/>
      </dsp:txXfrm>
    </dsp:sp>
    <dsp:sp modelId="{03C9FFE3-FAFD-4610-8B45-C3E276AACCAD}">
      <dsp:nvSpPr>
        <dsp:cNvPr id="0" name=""/>
        <dsp:cNvSpPr/>
      </dsp:nvSpPr>
      <dsp:spPr>
        <a:xfrm>
          <a:off x="60831" y="3767549"/>
          <a:ext cx="1444210" cy="144421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933696" y="1528"/>
          <a:ext cx="3285191" cy="1405979"/>
        </a:xfrm>
        <a:prstGeom prst="homePlat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1999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err="1">
              <a:solidFill>
                <a:schemeClr val="bg1"/>
              </a:solidFill>
            </a:rPr>
            <a:t>Meq</a:t>
          </a:r>
          <a:r>
            <a:rPr lang="en-US" sz="2800" b="1" u="sng" kern="1200" dirty="0">
              <a:solidFill>
                <a:schemeClr val="bg1"/>
              </a:solidFill>
            </a:rPr>
            <a:t> - Sal</a:t>
          </a:r>
          <a:r>
            <a:rPr lang="en-US" sz="2800" b="1" kern="1200" dirty="0">
              <a:solidFill>
                <a:schemeClr val="bg1"/>
              </a:solidFill>
            </a:rPr>
            <a:t>    </a:t>
          </a:r>
        </a:p>
        <a:p>
          <a:pPr marL="0" lvl="0" indent="0" algn="ctr" defTabSz="1244600">
            <a:lnSpc>
              <a:spcPct val="90000"/>
            </a:lnSpc>
            <a:spcBef>
              <a:spcPct val="0"/>
            </a:spcBef>
            <a:spcAft>
              <a:spcPct val="35000"/>
            </a:spcAft>
            <a:buNone/>
          </a:pPr>
          <a:r>
            <a:rPr lang="en-US" sz="2800" kern="1200" dirty="0">
              <a:solidFill>
                <a:schemeClr val="bg1"/>
              </a:solidFill>
            </a:rPr>
            <a:t>Ms. Freeman</a:t>
          </a:r>
        </a:p>
      </dsp:txBody>
      <dsp:txXfrm rot="10800000">
        <a:off x="1285191" y="1528"/>
        <a:ext cx="2933696" cy="1405979"/>
      </dsp:txXfrm>
    </dsp:sp>
    <dsp:sp modelId="{89FF4F67-DB6E-4636-9CED-913F218E870B}">
      <dsp:nvSpPr>
        <dsp:cNvPr id="0" name=""/>
        <dsp:cNvSpPr/>
      </dsp:nvSpPr>
      <dsp:spPr>
        <a:xfrm>
          <a:off x="26714" y="23026"/>
          <a:ext cx="1405979" cy="14059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1030152" y="1828736"/>
          <a:ext cx="3208026" cy="1603392"/>
        </a:xfrm>
        <a:prstGeom prst="homePlate">
          <a:avLst/>
        </a:prstGeom>
        <a:solidFill>
          <a:schemeClr val="accent3">
            <a:lumMod val="5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1999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solidFill>
                <a:schemeClr val="bg1"/>
              </a:solidFill>
            </a:rPr>
            <a:t>Sam - Z</a:t>
          </a:r>
          <a:r>
            <a:rPr lang="en-US" sz="2800" kern="1200" dirty="0">
              <a:solidFill>
                <a:schemeClr val="bg1"/>
              </a:solidFill>
            </a:rPr>
            <a:t>        </a:t>
          </a:r>
        </a:p>
        <a:p>
          <a:pPr marL="0" lvl="0" indent="0" algn="ctr" defTabSz="1244600">
            <a:lnSpc>
              <a:spcPct val="90000"/>
            </a:lnSpc>
            <a:spcBef>
              <a:spcPct val="0"/>
            </a:spcBef>
            <a:spcAft>
              <a:spcPct val="35000"/>
            </a:spcAft>
            <a:buNone/>
          </a:pPr>
          <a:r>
            <a:rPr lang="en-US" sz="2800" kern="1200" dirty="0">
              <a:solidFill>
                <a:schemeClr val="bg1"/>
              </a:solidFill>
            </a:rPr>
            <a:t>Ms. Peart</a:t>
          </a:r>
          <a:endParaRPr lang="en-US" sz="1400" kern="1200" dirty="0">
            <a:solidFill>
              <a:schemeClr val="bg1"/>
            </a:solidFill>
          </a:endParaRPr>
        </a:p>
      </dsp:txBody>
      <dsp:txXfrm rot="10800000">
        <a:off x="1431000" y="1828736"/>
        <a:ext cx="2807178" cy="1603392"/>
      </dsp:txXfrm>
    </dsp:sp>
    <dsp:sp modelId="{556B3699-2911-4156-BCB3-84CE1F53A27D}">
      <dsp:nvSpPr>
        <dsp:cNvPr id="0" name=""/>
        <dsp:cNvSpPr/>
      </dsp:nvSpPr>
      <dsp:spPr>
        <a:xfrm>
          <a:off x="53443" y="1948926"/>
          <a:ext cx="1405979" cy="140597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1033033" y="3851820"/>
          <a:ext cx="3194983" cy="1405979"/>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19998" tIns="106680" rIns="199136" bIns="106680" numCol="1" spcCol="1270" anchor="ctr" anchorCtr="0">
          <a:noAutofit/>
        </a:bodyPr>
        <a:lstStyle/>
        <a:p>
          <a:pPr marL="0" lvl="0" indent="0" algn="ctr" defTabSz="1244600">
            <a:lnSpc>
              <a:spcPct val="100000"/>
            </a:lnSpc>
            <a:spcBef>
              <a:spcPct val="0"/>
            </a:spcBef>
            <a:spcAft>
              <a:spcPts val="0"/>
            </a:spcAft>
            <a:buNone/>
          </a:pPr>
          <a:r>
            <a:rPr lang="en-US" sz="2800" b="1" u="sng" kern="1200" dirty="0">
              <a:solidFill>
                <a:schemeClr val="bg1"/>
              </a:solidFill>
            </a:rPr>
            <a:t>Grad Coach</a:t>
          </a: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bg1"/>
              </a:solidFill>
            </a:rPr>
            <a:t>Mrs. Rigsbey</a:t>
          </a:r>
          <a:endParaRPr lang="en-US" sz="1400" kern="1200" dirty="0">
            <a:solidFill>
              <a:schemeClr val="bg1"/>
            </a:solidFill>
          </a:endParaRPr>
        </a:p>
      </dsp:txBody>
      <dsp:txXfrm rot="10800000">
        <a:off x="1384528" y="3851820"/>
        <a:ext cx="2843488" cy="1405979"/>
      </dsp:txXfrm>
    </dsp:sp>
    <dsp:sp modelId="{03C9FFE3-FAFD-4610-8B45-C3E276AACCAD}">
      <dsp:nvSpPr>
        <dsp:cNvPr id="0" name=""/>
        <dsp:cNvSpPr/>
      </dsp:nvSpPr>
      <dsp:spPr>
        <a:xfrm>
          <a:off x="37891" y="3851820"/>
          <a:ext cx="1405979" cy="14059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F56D0-7474-498A-A544-E477ED7A059A}">
      <dsp:nvSpPr>
        <dsp:cNvPr id="0" name=""/>
        <dsp:cNvSpPr/>
      </dsp:nvSpPr>
      <dsp:spPr>
        <a:xfrm>
          <a:off x="0" y="0"/>
          <a:ext cx="2642069" cy="6547527"/>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t>Grades </a:t>
          </a:r>
        </a:p>
        <a:p>
          <a:pPr marL="0" lvl="0" indent="0" algn="ctr" defTabSz="1244600" rtl="0">
            <a:lnSpc>
              <a:spcPct val="90000"/>
            </a:lnSpc>
            <a:spcBef>
              <a:spcPct val="0"/>
            </a:spcBef>
            <a:spcAft>
              <a:spcPct val="35000"/>
            </a:spcAft>
            <a:buNone/>
          </a:pPr>
          <a:r>
            <a:rPr lang="en-US" sz="2800" b="1" kern="1200" dirty="0"/>
            <a:t>&amp;</a:t>
          </a:r>
        </a:p>
        <a:p>
          <a:pPr marL="0" lvl="0" indent="0" algn="ctr" defTabSz="1244600" rtl="0">
            <a:lnSpc>
              <a:spcPct val="90000"/>
            </a:lnSpc>
            <a:spcBef>
              <a:spcPct val="0"/>
            </a:spcBef>
            <a:spcAft>
              <a:spcPct val="35000"/>
            </a:spcAft>
            <a:buNone/>
          </a:pPr>
          <a:r>
            <a:rPr lang="en-US" sz="2800" b="1" kern="1200" dirty="0"/>
            <a:t>Rigorous</a:t>
          </a:r>
          <a:r>
            <a:rPr lang="en-US" sz="2800" b="1" kern="1200" baseline="0" dirty="0"/>
            <a:t> Academics</a:t>
          </a:r>
          <a:endParaRPr lang="en-US" sz="2800" b="1" kern="1200" dirty="0"/>
        </a:p>
      </dsp:txBody>
      <dsp:txXfrm>
        <a:off x="0" y="2619010"/>
        <a:ext cx="2642069" cy="2619010"/>
      </dsp:txXfrm>
    </dsp:sp>
    <dsp:sp modelId="{B85AB257-5BF2-45AF-9F49-635C5306EE1E}">
      <dsp:nvSpPr>
        <dsp:cNvPr id="0" name=""/>
        <dsp:cNvSpPr/>
      </dsp:nvSpPr>
      <dsp:spPr>
        <a:xfrm>
          <a:off x="232569" y="392851"/>
          <a:ext cx="2180326" cy="21803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DA5208-796F-4626-B706-2D422967F96C}">
      <dsp:nvSpPr>
        <dsp:cNvPr id="0" name=""/>
        <dsp:cNvSpPr/>
      </dsp:nvSpPr>
      <dsp:spPr>
        <a:xfrm>
          <a:off x="2723029" y="0"/>
          <a:ext cx="2642069" cy="6547527"/>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t>Extracurricular Activities </a:t>
          </a:r>
        </a:p>
        <a:p>
          <a:pPr marL="0" lvl="0" indent="0" algn="ctr" defTabSz="1244600" rtl="0">
            <a:lnSpc>
              <a:spcPct val="90000"/>
            </a:lnSpc>
            <a:spcBef>
              <a:spcPct val="0"/>
            </a:spcBef>
            <a:spcAft>
              <a:spcPct val="35000"/>
            </a:spcAft>
            <a:buNone/>
          </a:pPr>
          <a:r>
            <a:rPr lang="en-US" sz="2800" b="1" kern="1200" dirty="0"/>
            <a:t>&amp;</a:t>
          </a:r>
        </a:p>
        <a:p>
          <a:pPr marL="0" lvl="0" indent="0" algn="ctr" defTabSz="1244600" rtl="0">
            <a:lnSpc>
              <a:spcPct val="90000"/>
            </a:lnSpc>
            <a:spcBef>
              <a:spcPct val="0"/>
            </a:spcBef>
            <a:spcAft>
              <a:spcPct val="35000"/>
            </a:spcAft>
            <a:buNone/>
          </a:pPr>
          <a:r>
            <a:rPr lang="en-US" sz="2800" b="1" kern="1200" dirty="0"/>
            <a:t>Leadership</a:t>
          </a:r>
        </a:p>
      </dsp:txBody>
      <dsp:txXfrm>
        <a:off x="2723029" y="2619010"/>
        <a:ext cx="2642069" cy="2619010"/>
      </dsp:txXfrm>
    </dsp:sp>
    <dsp:sp modelId="{46DE61F3-7F6D-40BD-9D65-B84FB0D203BC}">
      <dsp:nvSpPr>
        <dsp:cNvPr id="0" name=""/>
        <dsp:cNvSpPr/>
      </dsp:nvSpPr>
      <dsp:spPr>
        <a:xfrm>
          <a:off x="2953900" y="392851"/>
          <a:ext cx="2180326" cy="21803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E60FE98-D14A-4435-A8C9-1AFCC5EDB874}">
      <dsp:nvSpPr>
        <dsp:cNvPr id="0" name=""/>
        <dsp:cNvSpPr/>
      </dsp:nvSpPr>
      <dsp:spPr>
        <a:xfrm>
          <a:off x="5444360" y="0"/>
          <a:ext cx="2642069" cy="6547527"/>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t>SAT &amp; ACT</a:t>
          </a:r>
        </a:p>
      </dsp:txBody>
      <dsp:txXfrm>
        <a:off x="5444360" y="2619010"/>
        <a:ext cx="2642069" cy="2619010"/>
      </dsp:txXfrm>
    </dsp:sp>
    <dsp:sp modelId="{BA7908EE-BBDE-4424-BE0F-4460AD546181}">
      <dsp:nvSpPr>
        <dsp:cNvPr id="0" name=""/>
        <dsp:cNvSpPr/>
      </dsp:nvSpPr>
      <dsp:spPr>
        <a:xfrm>
          <a:off x="5675231" y="392851"/>
          <a:ext cx="2180326" cy="21803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1B5EF78-648F-4882-8E42-AF079E468818}">
      <dsp:nvSpPr>
        <dsp:cNvPr id="0" name=""/>
        <dsp:cNvSpPr/>
      </dsp:nvSpPr>
      <dsp:spPr>
        <a:xfrm>
          <a:off x="323525" y="5238021"/>
          <a:ext cx="7441077" cy="982129"/>
        </a:xfrm>
        <a:prstGeom prst="leftRightArrow">
          <a:avLst/>
        </a:prstGeom>
        <a:solidFill>
          <a:schemeClr val="dk2">
            <a:tint val="60000"/>
            <a:hueOff val="0"/>
            <a:satOff val="0"/>
            <a:lumOff val="0"/>
            <a:alphaOff val="0"/>
          </a:schemeClr>
        </a:solidFill>
        <a:ln>
          <a:noFill/>
        </a:ln>
        <a:effectLst>
          <a:outerShdw blurRad="57150" dist="25400" dir="5400000" algn="ctr" rotWithShape="0">
            <a:srgbClr val="000000">
              <a:alpha val="2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6DA78-AA0B-4024-97DD-367B3103EA5C}">
      <dsp:nvSpPr>
        <dsp:cNvPr id="0" name=""/>
        <dsp:cNvSpPr/>
      </dsp:nvSpPr>
      <dsp:spPr>
        <a:xfrm>
          <a:off x="0" y="1697540"/>
          <a:ext cx="5018669" cy="295878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9504" tIns="1353820" rIns="389504" bIns="227584" numCol="1" spcCol="1270" anchor="t" anchorCtr="0">
          <a:noAutofit/>
        </a:bodyPr>
        <a:lstStyle/>
        <a:p>
          <a:pPr marL="285750" lvl="1" indent="-285750" algn="l" defTabSz="1422400" rtl="0">
            <a:lnSpc>
              <a:spcPct val="100000"/>
            </a:lnSpc>
            <a:spcBef>
              <a:spcPct val="0"/>
            </a:spcBef>
            <a:spcAft>
              <a:spcPts val="400"/>
            </a:spcAft>
            <a:buChar char="•"/>
          </a:pPr>
          <a:r>
            <a:rPr lang="en-US" sz="3200" kern="1200" dirty="0"/>
            <a:t>Take a minute and think about these questions…</a:t>
          </a:r>
        </a:p>
      </dsp:txBody>
      <dsp:txXfrm>
        <a:off x="0" y="1697540"/>
        <a:ext cx="5018669" cy="2958785"/>
      </dsp:txXfrm>
    </dsp:sp>
    <dsp:sp modelId="{60B53409-5DB4-4794-BE60-1B7534D706C6}">
      <dsp:nvSpPr>
        <dsp:cNvPr id="0" name=""/>
        <dsp:cNvSpPr/>
      </dsp:nvSpPr>
      <dsp:spPr>
        <a:xfrm>
          <a:off x="125858" y="291665"/>
          <a:ext cx="4779164" cy="1918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86" tIns="0" rIns="132786" bIns="0" numCol="1" spcCol="1270" anchor="ctr" anchorCtr="0">
          <a:noAutofit/>
        </a:bodyPr>
        <a:lstStyle/>
        <a:p>
          <a:pPr marL="0" lvl="0" indent="0" algn="ctr" defTabSz="1155700" rtl="0">
            <a:lnSpc>
              <a:spcPct val="90000"/>
            </a:lnSpc>
            <a:spcBef>
              <a:spcPct val="0"/>
            </a:spcBef>
            <a:spcAft>
              <a:spcPct val="35000"/>
            </a:spcAft>
            <a:buNone/>
          </a:pPr>
          <a:r>
            <a:rPr lang="en-US" sz="2600" b="1" kern="1200" dirty="0"/>
            <a:t>What are your interests?</a:t>
          </a:r>
        </a:p>
      </dsp:txBody>
      <dsp:txXfrm>
        <a:off x="219526" y="385333"/>
        <a:ext cx="4591828" cy="173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F7DD4-6314-4A15-A6DC-E78BA3B9A4BE}">
      <dsp:nvSpPr>
        <dsp:cNvPr id="0" name=""/>
        <dsp:cNvSpPr/>
      </dsp:nvSpPr>
      <dsp:spPr>
        <a:xfrm>
          <a:off x="0" y="106106"/>
          <a:ext cx="3721993" cy="796677"/>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rPr>
            <a:t>Your Ability Rating Clusters</a:t>
          </a:r>
        </a:p>
      </dsp:txBody>
      <dsp:txXfrm>
        <a:off x="38891" y="144997"/>
        <a:ext cx="3644211" cy="718895"/>
      </dsp:txXfrm>
    </dsp:sp>
    <dsp:sp modelId="{A6928666-C135-4826-ACF5-4FE592592F1A}">
      <dsp:nvSpPr>
        <dsp:cNvPr id="0" name=""/>
        <dsp:cNvSpPr/>
      </dsp:nvSpPr>
      <dsp:spPr>
        <a:xfrm>
          <a:off x="0" y="902784"/>
          <a:ext cx="3721993" cy="859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7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tx1"/>
              </a:solidFill>
            </a:rPr>
            <a:t>Orange</a:t>
          </a:r>
          <a:r>
            <a:rPr lang="en-US" sz="1800" kern="1200" dirty="0">
              <a:solidFill>
                <a:schemeClr val="tx1"/>
              </a:solidFill>
            </a:rPr>
            <a:t> = High ability area</a:t>
          </a:r>
        </a:p>
        <a:p>
          <a:pPr marL="171450" lvl="1" indent="-171450" algn="l" defTabSz="800100" rtl="0">
            <a:lnSpc>
              <a:spcPct val="90000"/>
            </a:lnSpc>
            <a:spcBef>
              <a:spcPct val="0"/>
            </a:spcBef>
            <a:spcAft>
              <a:spcPct val="20000"/>
            </a:spcAft>
            <a:buChar char="•"/>
          </a:pPr>
          <a:r>
            <a:rPr lang="en-US" sz="1800" b="1" kern="1200" dirty="0">
              <a:solidFill>
                <a:schemeClr val="tx1"/>
              </a:solidFill>
            </a:rPr>
            <a:t>Green</a:t>
          </a:r>
          <a:r>
            <a:rPr lang="en-US" sz="1800" kern="1200" dirty="0">
              <a:solidFill>
                <a:schemeClr val="tx1"/>
              </a:solidFill>
            </a:rPr>
            <a:t> = Medium ability area</a:t>
          </a:r>
        </a:p>
        <a:p>
          <a:pPr marL="171450" lvl="1" indent="-171450" algn="l" defTabSz="800100" rtl="0">
            <a:lnSpc>
              <a:spcPct val="90000"/>
            </a:lnSpc>
            <a:spcBef>
              <a:spcPct val="0"/>
            </a:spcBef>
            <a:spcAft>
              <a:spcPct val="20000"/>
            </a:spcAft>
            <a:buChar char="•"/>
          </a:pPr>
          <a:r>
            <a:rPr lang="en-US" sz="1800" b="1" kern="1200" dirty="0">
              <a:solidFill>
                <a:schemeClr val="tx1"/>
              </a:solidFill>
            </a:rPr>
            <a:t>Blue</a:t>
          </a:r>
          <a:r>
            <a:rPr lang="en-US" sz="1800" kern="1200" dirty="0">
              <a:solidFill>
                <a:schemeClr val="tx1"/>
              </a:solidFill>
            </a:rPr>
            <a:t> = Low ability area</a:t>
          </a:r>
        </a:p>
      </dsp:txBody>
      <dsp:txXfrm>
        <a:off x="0" y="902784"/>
        <a:ext cx="3721993" cy="859705"/>
      </dsp:txXfrm>
    </dsp:sp>
    <dsp:sp modelId="{38715A19-24B9-4558-A56F-D3841F1C8D8B}">
      <dsp:nvSpPr>
        <dsp:cNvPr id="0" name=""/>
        <dsp:cNvSpPr/>
      </dsp:nvSpPr>
      <dsp:spPr>
        <a:xfrm>
          <a:off x="0" y="2584814"/>
          <a:ext cx="3721993" cy="847840"/>
        </a:xfrm>
        <a:prstGeom prst="roundRect">
          <a:avLst/>
        </a:prstGeom>
        <a:gradFill rotWithShape="0">
          <a:gsLst>
            <a:gs pos="0">
              <a:schemeClr val="accent4">
                <a:hueOff val="-2757287"/>
                <a:satOff val="15482"/>
                <a:lumOff val="-719"/>
                <a:alphaOff val="0"/>
                <a:tint val="94000"/>
                <a:satMod val="103000"/>
                <a:lumMod val="102000"/>
              </a:schemeClr>
            </a:gs>
            <a:gs pos="50000">
              <a:schemeClr val="accent4">
                <a:hueOff val="-2757287"/>
                <a:satOff val="15482"/>
                <a:lumOff val="-719"/>
                <a:alphaOff val="0"/>
                <a:shade val="100000"/>
                <a:satMod val="110000"/>
                <a:lumMod val="100000"/>
              </a:schemeClr>
            </a:gs>
            <a:gs pos="100000">
              <a:schemeClr val="accent4">
                <a:hueOff val="-2757287"/>
                <a:satOff val="15482"/>
                <a:lumOff val="-719"/>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rPr>
            <a:t>What were the areas you scored the HIGHEST?</a:t>
          </a:r>
        </a:p>
      </dsp:txBody>
      <dsp:txXfrm>
        <a:off x="41388" y="2626202"/>
        <a:ext cx="3639217" cy="765064"/>
      </dsp:txXfrm>
    </dsp:sp>
    <dsp:sp modelId="{FF160696-0E6B-41CE-A856-6BC12E8BB137}">
      <dsp:nvSpPr>
        <dsp:cNvPr id="0" name=""/>
        <dsp:cNvSpPr/>
      </dsp:nvSpPr>
      <dsp:spPr>
        <a:xfrm>
          <a:off x="0" y="3466524"/>
          <a:ext cx="3721993" cy="796677"/>
        </a:xfrm>
        <a:prstGeom prst="roundRect">
          <a:avLst/>
        </a:prstGeom>
        <a:gradFill rotWithShape="0">
          <a:gsLst>
            <a:gs pos="0">
              <a:schemeClr val="accent4">
                <a:hueOff val="-5514574"/>
                <a:satOff val="30963"/>
                <a:lumOff val="-1437"/>
                <a:alphaOff val="0"/>
                <a:tint val="94000"/>
                <a:satMod val="103000"/>
                <a:lumMod val="102000"/>
              </a:schemeClr>
            </a:gs>
            <a:gs pos="50000">
              <a:schemeClr val="accent4">
                <a:hueOff val="-5514574"/>
                <a:satOff val="30963"/>
                <a:lumOff val="-1437"/>
                <a:alphaOff val="0"/>
                <a:shade val="100000"/>
                <a:satMod val="110000"/>
                <a:lumMod val="100000"/>
              </a:schemeClr>
            </a:gs>
            <a:gs pos="100000">
              <a:schemeClr val="accent4">
                <a:hueOff val="-5514574"/>
                <a:satOff val="30963"/>
                <a:lumOff val="-1437"/>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rPr>
            <a:t>What were the areas you scored the LOWEST?</a:t>
          </a:r>
        </a:p>
      </dsp:txBody>
      <dsp:txXfrm>
        <a:off x="38891" y="3505415"/>
        <a:ext cx="3644211" cy="718895"/>
      </dsp:txXfrm>
    </dsp:sp>
    <dsp:sp modelId="{869C7C19-5706-4DB5-AD30-F52D7963363D}">
      <dsp:nvSpPr>
        <dsp:cNvPr id="0" name=""/>
        <dsp:cNvSpPr/>
      </dsp:nvSpPr>
      <dsp:spPr>
        <a:xfrm>
          <a:off x="0" y="1868240"/>
          <a:ext cx="3721993" cy="79667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rPr>
            <a:t>What area is </a:t>
          </a:r>
        </a:p>
        <a:p>
          <a:pPr marL="0" lvl="0" indent="0" algn="ctr" defTabSz="889000" rtl="0">
            <a:lnSpc>
              <a:spcPct val="90000"/>
            </a:lnSpc>
            <a:spcBef>
              <a:spcPct val="0"/>
            </a:spcBef>
            <a:spcAft>
              <a:spcPct val="35000"/>
            </a:spcAft>
            <a:buNone/>
          </a:pPr>
          <a:r>
            <a:rPr lang="en-US" sz="2000" b="1" kern="1200" dirty="0">
              <a:solidFill>
                <a:schemeClr val="tx1"/>
              </a:solidFill>
            </a:rPr>
            <a:t>YOUR BEST MATCH?</a:t>
          </a:r>
        </a:p>
      </dsp:txBody>
      <dsp:txXfrm>
        <a:off x="38891" y="1907131"/>
        <a:ext cx="3644211" cy="718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F7DD4-6314-4A15-A6DC-E78BA3B9A4BE}">
      <dsp:nvSpPr>
        <dsp:cNvPr id="0" name=""/>
        <dsp:cNvSpPr/>
      </dsp:nvSpPr>
      <dsp:spPr>
        <a:xfrm>
          <a:off x="0" y="68402"/>
          <a:ext cx="3721993" cy="1174753"/>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At the bottom of the page, go to </a:t>
          </a:r>
          <a:r>
            <a:rPr lang="en-US" sz="2100" b="1" u="sng" kern="1200" dirty="0">
              <a:solidFill>
                <a:schemeClr val="tx1"/>
              </a:solidFill>
            </a:rPr>
            <a:t>Careers on Your List</a:t>
          </a:r>
        </a:p>
      </dsp:txBody>
      <dsp:txXfrm>
        <a:off x="57347" y="125749"/>
        <a:ext cx="3607299" cy="1060059"/>
      </dsp:txXfrm>
    </dsp:sp>
    <dsp:sp modelId="{A6928666-C135-4826-ACF5-4FE592592F1A}">
      <dsp:nvSpPr>
        <dsp:cNvPr id="0" name=""/>
        <dsp:cNvSpPr/>
      </dsp:nvSpPr>
      <dsp:spPr>
        <a:xfrm>
          <a:off x="0" y="1243155"/>
          <a:ext cx="3721993"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7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tx1"/>
              </a:solidFill>
            </a:rPr>
            <a:t>Click</a:t>
          </a:r>
          <a:r>
            <a:rPr lang="en-US" sz="1800" kern="1200" dirty="0">
              <a:solidFill>
                <a:schemeClr val="tx1"/>
              </a:solidFill>
            </a:rPr>
            <a:t> on a career to get more detailed information</a:t>
          </a:r>
        </a:p>
      </dsp:txBody>
      <dsp:txXfrm>
        <a:off x="0" y="1243155"/>
        <a:ext cx="3721993" cy="554242"/>
      </dsp:txXfrm>
    </dsp:sp>
    <dsp:sp modelId="{38715A19-24B9-4558-A56F-D3841F1C8D8B}">
      <dsp:nvSpPr>
        <dsp:cNvPr id="0" name=""/>
        <dsp:cNvSpPr/>
      </dsp:nvSpPr>
      <dsp:spPr>
        <a:xfrm>
          <a:off x="0" y="1797397"/>
          <a:ext cx="3721993" cy="1174753"/>
        </a:xfrm>
        <a:prstGeom prst="roundRect">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What are 3 careers you’re interested in learning more about?</a:t>
          </a:r>
        </a:p>
      </dsp:txBody>
      <dsp:txXfrm>
        <a:off x="57347" y="1854744"/>
        <a:ext cx="3607299" cy="1060059"/>
      </dsp:txXfrm>
    </dsp:sp>
    <dsp:sp modelId="{869C7C19-5706-4DB5-AD30-F52D7963363D}">
      <dsp:nvSpPr>
        <dsp:cNvPr id="0" name=""/>
        <dsp:cNvSpPr/>
      </dsp:nvSpPr>
      <dsp:spPr>
        <a:xfrm>
          <a:off x="0" y="3032630"/>
          <a:ext cx="3721993" cy="1174753"/>
        </a:xfrm>
        <a:prstGeom prst="roundRect">
          <a:avLst/>
        </a:prstGeom>
        <a:gradFill rotWithShape="0">
          <a:gsLst>
            <a:gs pos="0">
              <a:schemeClr val="accent4">
                <a:hueOff val="-8271860"/>
                <a:satOff val="46445"/>
                <a:lumOff val="-2156"/>
                <a:alphaOff val="0"/>
                <a:tint val="94000"/>
                <a:satMod val="103000"/>
                <a:lumMod val="102000"/>
              </a:schemeClr>
            </a:gs>
            <a:gs pos="50000">
              <a:schemeClr val="accent4">
                <a:hueOff val="-8271860"/>
                <a:satOff val="46445"/>
                <a:lumOff val="-2156"/>
                <a:alphaOff val="0"/>
                <a:shade val="100000"/>
                <a:satMod val="110000"/>
                <a:lumMod val="100000"/>
              </a:schemeClr>
            </a:gs>
            <a:gs pos="100000">
              <a:schemeClr val="accent4">
                <a:hueOff val="-8271860"/>
                <a:satOff val="46445"/>
                <a:lumOff val="-2156"/>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bg1"/>
              </a:solidFill>
            </a:rPr>
            <a:t>Record them on the worksheet</a:t>
          </a:r>
        </a:p>
      </dsp:txBody>
      <dsp:txXfrm>
        <a:off x="57347" y="3089977"/>
        <a:ext cx="3607299" cy="106005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ED2DA-6623-4E82-8ECE-3BBDD91D67AD}"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95442-A2F9-42E7-A6EA-8470C8ABFAF6}" type="slidenum">
              <a:rPr lang="en-US" smtClean="0"/>
              <a:t>‹#›</a:t>
            </a:fld>
            <a:endParaRPr lang="en-US"/>
          </a:p>
        </p:txBody>
      </p:sp>
    </p:spTree>
    <p:extLst>
      <p:ext uri="{BB962C8B-B14F-4D97-AF65-F5344CB8AC3E}">
        <p14:creationId xmlns:p14="http://schemas.microsoft.com/office/powerpoint/2010/main" val="428989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18F08-DC35-4779-B43D-85BBA30CDD04}" type="slidenum">
              <a:rPr lang="en-US" smtClean="0"/>
              <a:t>2</a:t>
            </a:fld>
            <a:endParaRPr lang="en-US" dirty="0"/>
          </a:p>
        </p:txBody>
      </p:sp>
    </p:spTree>
    <p:extLst>
      <p:ext uri="{BB962C8B-B14F-4D97-AF65-F5344CB8AC3E}">
        <p14:creationId xmlns:p14="http://schemas.microsoft.com/office/powerpoint/2010/main" val="403332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smtClean="0"/>
              <a:t>3/5/2020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smtClean="0"/>
              <a:pPr/>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335407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4365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smtClean="0"/>
              <a:t>3/5/2020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03696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5F91874-92F4-4C11-B061-BDE97F6CDD17}" type="datetimeFigureOut">
              <a:rPr lang="en-US" smtClean="0"/>
              <a:t>3/5/2020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2B10FB3-D748-45BF-A58B-05CD40DFF8B6}"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64949418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C5F91874-92F4-4C11-B061-BDE97F6CDD17}"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42B10FB3-D748-45BF-A58B-05CD40DFF8B6}"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909096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5F91874-92F4-4C11-B061-BDE97F6CDD17}" type="datetimeFigureOut">
              <a:rPr lang="en-US" smtClean="0"/>
              <a:t>3/5/2020</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2B10FB3-D748-45BF-A58B-05CD40DFF8B6}"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7107078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C5F91874-92F4-4C11-B061-BDE97F6CDD17}"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0FB3-D748-45BF-A58B-05CD40DFF8B6}"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17547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5F91874-92F4-4C11-B061-BDE97F6CDD17}" type="datetimeFigureOut">
              <a:rPr lang="en-US" smtClean="0"/>
              <a:t>3/5/2020</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42B10FB3-D748-45BF-A58B-05CD40DFF8B6}"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38898121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5F91874-92F4-4C11-B061-BDE97F6CDD17}"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748429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 name="Date Placeholder 1"/>
          <p:cNvSpPr>
            <a:spLocks noGrp="1"/>
          </p:cNvSpPr>
          <p:nvPr>
            <p:ph type="dt" sz="half" idx="10"/>
          </p:nvPr>
        </p:nvSpPr>
        <p:spPr/>
        <p:txBody>
          <a:bodyPr/>
          <a:lstStyle/>
          <a:p>
            <a:fld id="{C5F91874-92F4-4C11-B061-BDE97F6CDD17}"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42B10FB3-D748-45BF-A58B-05CD40DFF8B6}" type="slidenum">
              <a:rPr lang="en-US" smtClean="0"/>
              <a:t>‹#›</a:t>
            </a:fld>
            <a:endParaRPr lang="en-US"/>
          </a:p>
        </p:txBody>
      </p:sp>
    </p:spTree>
    <p:extLst>
      <p:ext uri="{BB962C8B-B14F-4D97-AF65-F5344CB8AC3E}">
        <p14:creationId xmlns:p14="http://schemas.microsoft.com/office/powerpoint/2010/main" val="4054494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42B10FB3-D748-45BF-A58B-05CD40DFF8B6}"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C5F91874-92F4-4C11-B061-BDE97F6CDD17}" type="datetimeFigureOut">
              <a:rPr lang="en-US" smtClean="0"/>
              <a:t>3/5/2020</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13387391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456131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42B10FB3-D748-45BF-A58B-05CD40DFF8B6}"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C5F91874-92F4-4C11-B061-BDE97F6CDD17}" type="datetimeFigureOut">
              <a:rPr lang="en-US" smtClean="0"/>
              <a:t>3/5/2020</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3697583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F91874-92F4-4C11-B061-BDE97F6CDD17}"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39566201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42B10FB3-D748-45BF-A58B-05CD40DFF8B6}"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F91874-92F4-4C11-B061-BDE97F6CDD17}"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400432613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2916-A9C0-4544-8F7D-4568B041322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DFB3055-9B72-475E-BF3B-ED69309D2B9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9F6FCD8-6BF5-4C4F-A73B-D8DDF44DF595}"/>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5" name="Footer Placeholder 4">
            <a:extLst>
              <a:ext uri="{FF2B5EF4-FFF2-40B4-BE49-F238E27FC236}">
                <a16:creationId xmlns:a16="http://schemas.microsoft.com/office/drawing/2014/main" id="{86CA633D-F5A1-4A5F-9804-84DC856DF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AE343-9362-4FD7-891A-5662A5C46B58}"/>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602835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A397-3DD2-4E55-B469-7A1BEFE8A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F51E1-FBE9-4ADB-9D4E-0AC3020BE2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94A5-0FC9-4098-A56E-75AA4496FA29}"/>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5" name="Footer Placeholder 4">
            <a:extLst>
              <a:ext uri="{FF2B5EF4-FFF2-40B4-BE49-F238E27FC236}">
                <a16:creationId xmlns:a16="http://schemas.microsoft.com/office/drawing/2014/main" id="{B63EBDC3-3856-4B49-9D80-74F0304B1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8BA5A-CDCF-4E43-A59B-31EBDA03B14B}"/>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3820829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37B7-5C8D-4B2F-A4C5-06D18324C38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EE2E26-C49D-4F8A-893A-68D7B608985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5A176-8FEB-45E6-A66E-DBA7A980863C}"/>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5" name="Footer Placeholder 4">
            <a:extLst>
              <a:ext uri="{FF2B5EF4-FFF2-40B4-BE49-F238E27FC236}">
                <a16:creationId xmlns:a16="http://schemas.microsoft.com/office/drawing/2014/main" id="{2C635513-AB0C-4CDA-B455-513A983D5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EB1AF-A891-4D67-BB42-FF839F0D4CEB}"/>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4118732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666D-05F6-4396-A28A-C0275D33D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75B612-6ABE-4C81-88E8-9F1407551D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2DE095-3660-4EFD-9B6D-B87DEEBA14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2D078B-0904-4038-9B82-E69F5EE1B8B0}"/>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6" name="Footer Placeholder 5">
            <a:extLst>
              <a:ext uri="{FF2B5EF4-FFF2-40B4-BE49-F238E27FC236}">
                <a16:creationId xmlns:a16="http://schemas.microsoft.com/office/drawing/2014/main" id="{F5840330-6F49-413B-9EE0-8901D0590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B107B-C31C-4314-9894-7392FF0E9C2C}"/>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2700185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2F75-9741-4A6F-AF43-9C842178DA37}"/>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22F09F-17E4-47C7-AECC-15F725C9DA5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8B48E-6A99-4ADB-8DB6-A897151F909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59BB90-9773-42FA-A716-F6061DF68F3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88EB9C5-C3CA-437A-A0FE-07824AC62F4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61B35-A767-4F8D-BDF8-23D4FE879C2A}"/>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8" name="Footer Placeholder 7">
            <a:extLst>
              <a:ext uri="{FF2B5EF4-FFF2-40B4-BE49-F238E27FC236}">
                <a16:creationId xmlns:a16="http://schemas.microsoft.com/office/drawing/2014/main" id="{78CB787B-114C-40C9-9AE6-400EB3B840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0B8F4-DB5E-4DBF-A0AC-CF9F8CD3A1D9}"/>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433041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5085-DF96-4D0A-AE60-E422D8341A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EFF1B7-5B3C-41A6-9E5A-E2014F46BEFF}"/>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4" name="Footer Placeholder 3">
            <a:extLst>
              <a:ext uri="{FF2B5EF4-FFF2-40B4-BE49-F238E27FC236}">
                <a16:creationId xmlns:a16="http://schemas.microsoft.com/office/drawing/2014/main" id="{E7756DB0-1223-4EA5-8B51-43F3EF269C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0DB6A7-ED26-42FA-8510-98099F8C25B1}"/>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3252437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F932A-304A-443E-982E-8DF0F7F7A49B}"/>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3" name="Footer Placeholder 2">
            <a:extLst>
              <a:ext uri="{FF2B5EF4-FFF2-40B4-BE49-F238E27FC236}">
                <a16:creationId xmlns:a16="http://schemas.microsoft.com/office/drawing/2014/main" id="{DF10FE1E-8D71-444B-BFED-A9FF0EE82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D001A-D6CA-4431-A589-7950E4473E65}"/>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113013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smtClean="0"/>
              <a:pPr/>
              <a:t>3/5/2020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467488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2B1B-FE51-4729-8815-A7E89AA3EFD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DEFC89B-90DA-4360-835B-D98A2F7CF571}"/>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EEAAB-8CE1-43A7-B1DB-C4AF9E28D5F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02A343-28D3-433A-A00D-5869AE156A84}"/>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6" name="Footer Placeholder 5">
            <a:extLst>
              <a:ext uri="{FF2B5EF4-FFF2-40B4-BE49-F238E27FC236}">
                <a16:creationId xmlns:a16="http://schemas.microsoft.com/office/drawing/2014/main" id="{2B891239-FD8C-487C-A219-DD2602118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96889-5515-4883-8E6D-C2995F3B8A46}"/>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2761666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9463-6DB2-4C3B-B626-B7E215CFE33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99AC681-9628-41FB-932C-D79C1E44550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42B31CE-3B61-4D2C-B320-71875079618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0A464E-0658-4EAD-88D2-230E0B0E1A71}"/>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6" name="Footer Placeholder 5">
            <a:extLst>
              <a:ext uri="{FF2B5EF4-FFF2-40B4-BE49-F238E27FC236}">
                <a16:creationId xmlns:a16="http://schemas.microsoft.com/office/drawing/2014/main" id="{0C806865-88A0-496B-864F-860F3BAE0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893C9-8662-4ED1-8211-94272C3F149F}"/>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1588117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FC0B-5308-4677-8F3C-3659170498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13D69B-B039-4E69-B5F3-53E0C0F18C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42BF5-4E42-43BE-8263-0653251C05A4}"/>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5" name="Footer Placeholder 4">
            <a:extLst>
              <a:ext uri="{FF2B5EF4-FFF2-40B4-BE49-F238E27FC236}">
                <a16:creationId xmlns:a16="http://schemas.microsoft.com/office/drawing/2014/main" id="{F16F6977-3CAA-44AF-B3B0-9BBB74F5B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831E5-109E-4E2D-ABCC-79E4EFB6CD9B}"/>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1002187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48CDE5-DAE4-4CFA-9BB6-08A1683F524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A49A6C-828B-4B43-A2D2-58A161B79146}"/>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FDBE3-5C77-4917-9E44-D33AA6B03910}"/>
              </a:ext>
            </a:extLst>
          </p:cNvPr>
          <p:cNvSpPr>
            <a:spLocks noGrp="1"/>
          </p:cNvSpPr>
          <p:nvPr>
            <p:ph type="dt" sz="half" idx="10"/>
          </p:nvPr>
        </p:nvSpPr>
        <p:spPr/>
        <p:txBody>
          <a:bodyPr/>
          <a:lstStyle/>
          <a:p>
            <a:fld id="{C5F91874-92F4-4C11-B061-BDE97F6CDD17}" type="datetimeFigureOut">
              <a:rPr lang="en-US" smtClean="0"/>
              <a:t>3/5/2020</a:t>
            </a:fld>
            <a:endParaRPr lang="en-US"/>
          </a:p>
        </p:txBody>
      </p:sp>
      <p:sp>
        <p:nvSpPr>
          <p:cNvPr id="5" name="Footer Placeholder 4">
            <a:extLst>
              <a:ext uri="{FF2B5EF4-FFF2-40B4-BE49-F238E27FC236}">
                <a16:creationId xmlns:a16="http://schemas.microsoft.com/office/drawing/2014/main" id="{1C42C291-FEB2-4127-8EDF-C92298B9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18D49-0F1F-4C10-9FA4-B8E40EE8871B}"/>
              </a:ext>
            </a:extLst>
          </p:cNvPr>
          <p:cNvSpPr>
            <a:spLocks noGrp="1"/>
          </p:cNvSpPr>
          <p:nvPr>
            <p:ph type="sldNum" sz="quarter" idx="12"/>
          </p:nvPr>
        </p:nvSpPr>
        <p:spPr/>
        <p:txBody>
          <a:bodyPr/>
          <a:lstStyle/>
          <a:p>
            <a:fld id="{42B10FB3-D748-45BF-A58B-05CD40DFF8B6}" type="slidenum">
              <a:rPr lang="en-US" smtClean="0"/>
              <a:t>‹#›</a:t>
            </a:fld>
            <a:endParaRPr lang="en-US"/>
          </a:p>
        </p:txBody>
      </p:sp>
    </p:spTree>
    <p:extLst>
      <p:ext uri="{BB962C8B-B14F-4D97-AF65-F5344CB8AC3E}">
        <p14:creationId xmlns:p14="http://schemas.microsoft.com/office/powerpoint/2010/main" val="101989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43260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41088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64429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BB02557A-7053-4340-A874-8AB926A8EDA1}" type="datetimeFigureOut">
              <a:rPr lang="en-US" smtClean="0"/>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46832879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smtClean="0"/>
              <a:pPr/>
              <a:t>3/5/2020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2853721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smtClean="0"/>
              <a:pPr/>
              <a:t>3/5/2020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2736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smtClean="0"/>
              <a:pPr/>
              <a:t>3/5/2020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09059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C5F91874-92F4-4C11-B061-BDE97F6CDD17}" type="datetimeFigureOut">
              <a:rPr lang="en-US" smtClean="0"/>
              <a:t>3/5/2020</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2B10FB3-D748-45BF-A58B-05CD40DFF8B6}"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38364056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A1B0E3-C9E6-4659-A11E-0EA403EDFFF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83F6DA-4A78-4D85-8CCB-72E8E9A9A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9DA3E-4B98-42B7-A478-3F494BB7204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F91874-92F4-4C11-B061-BDE97F6CDD17}" type="datetimeFigureOut">
              <a:rPr lang="en-US" smtClean="0"/>
              <a:t>3/5/2020</a:t>
            </a:fld>
            <a:endParaRPr lang="en-US"/>
          </a:p>
        </p:txBody>
      </p:sp>
      <p:sp>
        <p:nvSpPr>
          <p:cNvPr id="5" name="Footer Placeholder 4">
            <a:extLst>
              <a:ext uri="{FF2B5EF4-FFF2-40B4-BE49-F238E27FC236}">
                <a16:creationId xmlns:a16="http://schemas.microsoft.com/office/drawing/2014/main" id="{96179612-EB93-4DF5-AB05-7D4577C792B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8A4C60-AA9A-4DD3-A923-57ED9FF87DB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B10FB3-D748-45BF-A58B-05CD40DFF8B6}" type="slidenum">
              <a:rPr lang="en-US" smtClean="0"/>
              <a:t>‹#›</a:t>
            </a:fld>
            <a:endParaRPr lang="en-US"/>
          </a:p>
        </p:txBody>
      </p:sp>
    </p:spTree>
    <p:extLst>
      <p:ext uri="{BB962C8B-B14F-4D97-AF65-F5344CB8AC3E}">
        <p14:creationId xmlns:p14="http://schemas.microsoft.com/office/powerpoint/2010/main" val="286651776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hyperlink" Target="http://2008.igem.org/Team:KULeuven/Project/Memory"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7.xml"/><Relationship Id="rId7" Type="http://schemas.openxmlformats.org/officeDocument/2006/relationships/image" Target="../media/image21.pn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hyperlink" Target="http://www.freeimageslive.co.uk/free_stock_image/yellowsavestar03jp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8.xml"/><Relationship Id="rId7" Type="http://schemas.openxmlformats.org/officeDocument/2006/relationships/image" Target="../media/image23.pn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26.jpg"/><Relationship Id="rId4" Type="http://schemas.openxmlformats.org/officeDocument/2006/relationships/diagramQuickStyle" Target="../diagrams/quickStyle8.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ultonschools.org/infinitecampus"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mycentennialcounseling.com/"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theinappropriatehomeschooler.blogspot.com/2013/09/the-key-to-successfully-homeschooling_19.html"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orientaguadalpin.blogspot.com/2016/05/videos-orientacion-academica-y.html"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mycentennialcounseling.com/"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9899" y="798490"/>
            <a:ext cx="4632101" cy="3644721"/>
          </a:xfrm>
        </p:spPr>
        <p:txBody>
          <a:bodyPr anchor="ctr" anchorCtr="1">
            <a:normAutofit/>
          </a:bodyPr>
          <a:lstStyle/>
          <a:p>
            <a:pPr algn="ctr">
              <a:lnSpc>
                <a:spcPct val="100000"/>
              </a:lnSpc>
              <a:spcAft>
                <a:spcPts val="3000"/>
              </a:spcAft>
            </a:pPr>
            <a:r>
              <a:rPr lang="en-US" sz="4400" b="1" dirty="0">
                <a:solidFill>
                  <a:schemeClr val="accent3"/>
                </a:solidFill>
              </a:rPr>
              <a:t>Exploring Your Abilities!</a:t>
            </a:r>
          </a:p>
        </p:txBody>
      </p:sp>
      <p:sp>
        <p:nvSpPr>
          <p:cNvPr id="3" name="Subtitle 2"/>
          <p:cNvSpPr>
            <a:spLocks noGrp="1"/>
          </p:cNvSpPr>
          <p:nvPr>
            <p:ph type="subTitle" idx="1"/>
          </p:nvPr>
        </p:nvSpPr>
        <p:spPr>
          <a:xfrm>
            <a:off x="7719872" y="4118776"/>
            <a:ext cx="4312153" cy="1864361"/>
          </a:xfrm>
        </p:spPr>
        <p:txBody>
          <a:bodyPr>
            <a:noAutofit/>
          </a:bodyPr>
          <a:lstStyle/>
          <a:p>
            <a:pPr algn="ctr">
              <a:lnSpc>
                <a:spcPct val="100000"/>
              </a:lnSpc>
              <a:spcBef>
                <a:spcPts val="0"/>
              </a:spcBef>
            </a:pPr>
            <a:r>
              <a:rPr lang="en-US" sz="3200" b="1" u="sng" dirty="0">
                <a:solidFill>
                  <a:schemeClr val="bg1"/>
                </a:solidFill>
              </a:rPr>
              <a:t>Class of 2022 </a:t>
            </a:r>
          </a:p>
          <a:p>
            <a:pPr algn="ctr">
              <a:lnSpc>
                <a:spcPct val="100000"/>
              </a:lnSpc>
              <a:spcBef>
                <a:spcPts val="0"/>
              </a:spcBef>
            </a:pPr>
            <a:r>
              <a:rPr lang="en-US" sz="2400" b="1" u="sng" dirty="0">
                <a:solidFill>
                  <a:schemeClr val="bg1"/>
                </a:solidFill>
              </a:rPr>
              <a:t>Sophomore Classroom Guidance</a:t>
            </a:r>
          </a:p>
          <a:p>
            <a:pPr algn="ctr">
              <a:lnSpc>
                <a:spcPct val="100000"/>
              </a:lnSpc>
              <a:spcBef>
                <a:spcPts val="0"/>
              </a:spcBef>
            </a:pPr>
            <a:r>
              <a:rPr lang="en-US" sz="2400" b="1" u="sng" dirty="0">
                <a:solidFill>
                  <a:schemeClr val="bg1"/>
                </a:solidFill>
              </a:rPr>
              <a:t>Centennial Counseling Dept</a:t>
            </a:r>
          </a:p>
          <a:p>
            <a:pPr algn="ctr">
              <a:lnSpc>
                <a:spcPct val="100000"/>
              </a:lnSpc>
              <a:spcBef>
                <a:spcPts val="0"/>
              </a:spcBef>
            </a:pPr>
            <a:r>
              <a:rPr lang="en-US" sz="2400" b="1" u="sng" dirty="0">
                <a:solidFill>
                  <a:schemeClr val="bg1"/>
                </a:solidFill>
              </a:rPr>
              <a:t>Spring, 2020</a:t>
            </a:r>
            <a:endParaRPr lang="en-US" sz="2400" dirty="0">
              <a:solidFill>
                <a:schemeClr val="bg1"/>
              </a:solidFill>
            </a:endParaRPr>
          </a:p>
        </p:txBody>
      </p:sp>
    </p:spTree>
    <p:extLst>
      <p:ext uri="{BB962C8B-B14F-4D97-AF65-F5344CB8AC3E}">
        <p14:creationId xmlns:p14="http://schemas.microsoft.com/office/powerpoint/2010/main" val="15316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836" y="1571223"/>
            <a:ext cx="6593983" cy="2305318"/>
          </a:xfrm>
        </p:spPr>
        <p:txBody>
          <a:bodyPr>
            <a:normAutofit/>
          </a:bodyPr>
          <a:lstStyle/>
          <a:p>
            <a:pPr>
              <a:lnSpc>
                <a:spcPct val="100000"/>
              </a:lnSpc>
              <a:spcBef>
                <a:spcPts val="0"/>
              </a:spcBef>
            </a:pPr>
            <a:r>
              <a:rPr lang="en-US" sz="4400" b="1" i="1" dirty="0">
                <a:solidFill>
                  <a:schemeClr val="accent6"/>
                </a:solidFill>
              </a:rPr>
              <a:t>Here’s what the</a:t>
            </a:r>
            <a:br>
              <a:rPr lang="en-US" sz="4400" b="1" dirty="0">
                <a:solidFill>
                  <a:schemeClr val="accent6"/>
                </a:solidFill>
              </a:rPr>
            </a:br>
            <a:r>
              <a:rPr lang="en-US" sz="4400" b="1" dirty="0">
                <a:solidFill>
                  <a:schemeClr val="accent6"/>
                </a:solidFill>
              </a:rPr>
              <a:t>CIS Ability Explorer</a:t>
            </a:r>
            <a:br>
              <a:rPr lang="en-US" sz="4400" b="1" dirty="0">
                <a:solidFill>
                  <a:schemeClr val="accent6"/>
                </a:solidFill>
              </a:rPr>
            </a:br>
            <a:r>
              <a:rPr lang="en-US" sz="4400" b="1" i="1" dirty="0">
                <a:solidFill>
                  <a:schemeClr val="accent6"/>
                </a:solidFill>
              </a:rPr>
              <a:t>looks like: </a:t>
            </a:r>
            <a:r>
              <a:rPr lang="en-US" sz="4400" b="1" dirty="0">
                <a:solidFill>
                  <a:schemeClr val="accent6"/>
                </a:solidFill>
                <a:sym typeface="Wingdings" panose="05000000000000000000" pitchFamily="2" charset="2"/>
              </a:rPr>
              <a:t></a:t>
            </a:r>
            <a:r>
              <a:rPr lang="en-US" sz="4400" b="1" i="1" dirty="0">
                <a:solidFill>
                  <a:schemeClr val="accent6"/>
                </a:solidFill>
              </a:rPr>
              <a:t> </a:t>
            </a:r>
          </a:p>
        </p:txBody>
      </p:sp>
    </p:spTree>
    <p:extLst>
      <p:ext uri="{BB962C8B-B14F-4D97-AF65-F5344CB8AC3E}">
        <p14:creationId xmlns:p14="http://schemas.microsoft.com/office/powerpoint/2010/main" val="38970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51993041"/>
              </p:ext>
            </p:extLst>
          </p:nvPr>
        </p:nvGraphicFramePr>
        <p:xfrm>
          <a:off x="8152328" y="1197735"/>
          <a:ext cx="3721993" cy="4275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2">
            <a:extLst>
              <a:ext uri="{FF2B5EF4-FFF2-40B4-BE49-F238E27FC236}">
                <a16:creationId xmlns:a16="http://schemas.microsoft.com/office/drawing/2014/main" id="{2F0039B0-ACAB-4E93-AA53-D3F5CBD06398}"/>
              </a:ext>
            </a:extLst>
          </p:cNvPr>
          <p:cNvPicPr>
            <a:picLocks noGrp="1" noChangeAspect="1"/>
          </p:cNvPicPr>
          <p:nvPr>
            <p:ph idx="1"/>
          </p:nvPr>
        </p:nvPicPr>
        <p:blipFill>
          <a:blip r:embed="rId7"/>
          <a:stretch>
            <a:fillRect/>
          </a:stretch>
        </p:blipFill>
        <p:spPr>
          <a:xfrm>
            <a:off x="146941" y="842838"/>
            <a:ext cx="7153945" cy="3681454"/>
          </a:xfrm>
          <a:prstGeom prst="rect">
            <a:avLst/>
          </a:prstGeom>
        </p:spPr>
      </p:pic>
      <p:sp>
        <p:nvSpPr>
          <p:cNvPr id="8" name="Title 1">
            <a:extLst>
              <a:ext uri="{FF2B5EF4-FFF2-40B4-BE49-F238E27FC236}">
                <a16:creationId xmlns:a16="http://schemas.microsoft.com/office/drawing/2014/main" id="{6FC576A6-1F5C-4CB8-93D9-12D6317DB463}"/>
              </a:ext>
            </a:extLst>
          </p:cNvPr>
          <p:cNvSpPr txBox="1">
            <a:spLocks noGrp="1"/>
          </p:cNvSpPr>
          <p:nvPr>
            <p:ph type="title"/>
          </p:nvPr>
        </p:nvSpPr>
        <p:spPr>
          <a:xfrm>
            <a:off x="477078" y="166688"/>
            <a:ext cx="11397422" cy="676150"/>
          </a:xfrm>
          <a:prstGeom prst="rect">
            <a:avLst/>
          </a:prstGeom>
          <a:solidFill>
            <a:schemeClr val="accent3">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chorCtr="1">
            <a:noAutofit/>
          </a:bodyPr>
          <a:lstStyle>
            <a:lvl1pPr algn="ctr" defTabSz="914400" rtl="0" eaLnBrk="1" latinLnBrk="0" hangingPunct="1">
              <a:lnSpc>
                <a:spcPct val="105000"/>
              </a:lnSpc>
              <a:spcBef>
                <a:spcPct val="0"/>
              </a:spcBef>
              <a:buNone/>
              <a:defRPr sz="3900" kern="1200" baseline="0">
                <a:solidFill>
                  <a:schemeClr val="tx2">
                    <a:lumMod val="75000"/>
                    <a:lumOff val="25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a:solidFill>
                  <a:srgbClr val="0070C0"/>
                </a:solidFill>
              </a:rPr>
              <a:t>CIS Ability Explorer</a:t>
            </a:r>
          </a:p>
        </p:txBody>
      </p:sp>
      <p:sp>
        <p:nvSpPr>
          <p:cNvPr id="4" name="Arrow: Right 3">
            <a:extLst>
              <a:ext uri="{FF2B5EF4-FFF2-40B4-BE49-F238E27FC236}">
                <a16:creationId xmlns:a16="http://schemas.microsoft.com/office/drawing/2014/main" id="{0FE80D5D-2FBB-4086-9103-735CDDD4A68B}"/>
              </a:ext>
            </a:extLst>
          </p:cNvPr>
          <p:cNvSpPr/>
          <p:nvPr/>
        </p:nvSpPr>
        <p:spPr>
          <a:xfrm rot="3649371">
            <a:off x="-377042" y="2451975"/>
            <a:ext cx="1990969" cy="696058"/>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3130AC8-EA3F-432E-B7E0-4B2334B0A4B9}"/>
              </a:ext>
            </a:extLst>
          </p:cNvPr>
          <p:cNvPicPr>
            <a:picLocks noChangeAspect="1"/>
          </p:cNvPicPr>
          <p:nvPr/>
        </p:nvPicPr>
        <p:blipFill rotWithShape="1">
          <a:blip r:embed="rId8"/>
          <a:srcRect l="2599" t="1073"/>
          <a:stretch/>
        </p:blipFill>
        <p:spPr>
          <a:xfrm>
            <a:off x="4945711" y="2800004"/>
            <a:ext cx="7246289" cy="4057996"/>
          </a:xfrm>
          <a:prstGeom prst="rect">
            <a:avLst/>
          </a:prstGeom>
        </p:spPr>
      </p:pic>
      <p:sp>
        <p:nvSpPr>
          <p:cNvPr id="10" name="Rectangle: Rounded Corners 9">
            <a:extLst>
              <a:ext uri="{FF2B5EF4-FFF2-40B4-BE49-F238E27FC236}">
                <a16:creationId xmlns:a16="http://schemas.microsoft.com/office/drawing/2014/main" id="{68B46387-71BB-4D14-BB97-76D2D6841FC0}"/>
              </a:ext>
            </a:extLst>
          </p:cNvPr>
          <p:cNvSpPr/>
          <p:nvPr/>
        </p:nvSpPr>
        <p:spPr>
          <a:xfrm>
            <a:off x="38636" y="4740965"/>
            <a:ext cx="4850296" cy="190036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This assessment will help you find </a:t>
            </a:r>
          </a:p>
          <a:p>
            <a:pPr algn="ctr"/>
            <a:r>
              <a:rPr lang="en-US" b="1" dirty="0">
                <a:solidFill>
                  <a:schemeClr val="tx1"/>
                </a:solidFill>
              </a:rPr>
              <a:t>the best matched careers </a:t>
            </a:r>
          </a:p>
          <a:p>
            <a:pPr algn="ctr"/>
            <a:r>
              <a:rPr lang="en-US" b="1" dirty="0">
                <a:solidFill>
                  <a:schemeClr val="tx1"/>
                </a:solidFill>
              </a:rPr>
              <a:t>by looking at your abilities and interests.</a:t>
            </a:r>
          </a:p>
          <a:p>
            <a:pPr algn="ctr"/>
            <a:endParaRPr lang="en-US" dirty="0">
              <a:solidFill>
                <a:schemeClr val="tx1"/>
              </a:solidFill>
            </a:endParaRPr>
          </a:p>
          <a:p>
            <a:pPr algn="ctr"/>
            <a:r>
              <a:rPr lang="en-US" dirty="0">
                <a:solidFill>
                  <a:schemeClr val="tx1"/>
                </a:solidFill>
              </a:rPr>
              <a:t>People are happiest when they use their best skills in a career!</a:t>
            </a:r>
          </a:p>
        </p:txBody>
      </p:sp>
      <p:sp>
        <p:nvSpPr>
          <p:cNvPr id="11" name="Rectangle: Rounded Corners 10">
            <a:extLst>
              <a:ext uri="{FF2B5EF4-FFF2-40B4-BE49-F238E27FC236}">
                <a16:creationId xmlns:a16="http://schemas.microsoft.com/office/drawing/2014/main" id="{9A149A82-C661-4949-8024-68978C800CB1}"/>
              </a:ext>
            </a:extLst>
          </p:cNvPr>
          <p:cNvSpPr/>
          <p:nvPr/>
        </p:nvSpPr>
        <p:spPr>
          <a:xfrm>
            <a:off x="8038769" y="934949"/>
            <a:ext cx="3835552" cy="1736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Choose the smiley face that matches how YOU would rate </a:t>
            </a:r>
          </a:p>
          <a:p>
            <a:pPr algn="ctr"/>
            <a:r>
              <a:rPr lang="en-US" b="1" dirty="0"/>
              <a:t>How good you are at that activity OR How well you think you could do that activity</a:t>
            </a:r>
          </a:p>
        </p:txBody>
      </p:sp>
      <p:sp>
        <p:nvSpPr>
          <p:cNvPr id="12" name="Rectangle: Rounded Corners 11">
            <a:extLst>
              <a:ext uri="{FF2B5EF4-FFF2-40B4-BE49-F238E27FC236}">
                <a16:creationId xmlns:a16="http://schemas.microsoft.com/office/drawing/2014/main" id="{9C50A690-2B31-4304-92A6-6CE52B51637D}"/>
              </a:ext>
            </a:extLst>
          </p:cNvPr>
          <p:cNvSpPr/>
          <p:nvPr/>
        </p:nvSpPr>
        <p:spPr>
          <a:xfrm>
            <a:off x="5319423" y="4929809"/>
            <a:ext cx="2234316" cy="155164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104 statements</a:t>
            </a:r>
          </a:p>
          <a:p>
            <a:pPr algn="ctr"/>
            <a:endParaRPr lang="en-US" dirty="0"/>
          </a:p>
          <a:p>
            <a:pPr algn="ctr"/>
            <a:r>
              <a:rPr lang="en-US" dirty="0"/>
              <a:t>20-30 minutes to complete</a:t>
            </a:r>
          </a:p>
        </p:txBody>
      </p:sp>
      <p:sp>
        <p:nvSpPr>
          <p:cNvPr id="13" name="Smiley Face 12">
            <a:extLst>
              <a:ext uri="{FF2B5EF4-FFF2-40B4-BE49-F238E27FC236}">
                <a16:creationId xmlns:a16="http://schemas.microsoft.com/office/drawing/2014/main" id="{A7397EA2-987E-4E61-BEB1-8679BB4B7D9E}"/>
              </a:ext>
            </a:extLst>
          </p:cNvPr>
          <p:cNvSpPr/>
          <p:nvPr/>
        </p:nvSpPr>
        <p:spPr>
          <a:xfrm>
            <a:off x="7530533" y="1265569"/>
            <a:ext cx="737883" cy="676150"/>
          </a:xfrm>
          <a:prstGeom prst="smileyFac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915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8D80F8-60CF-4EB7-AF61-9D12CAB7BE7F}"/>
              </a:ext>
            </a:extLst>
          </p:cNvPr>
          <p:cNvPicPr>
            <a:picLocks noGrp="1" noChangeAspect="1"/>
          </p:cNvPicPr>
          <p:nvPr>
            <p:ph idx="1"/>
          </p:nvPr>
        </p:nvPicPr>
        <p:blipFill>
          <a:blip r:embed="rId2"/>
          <a:stretch>
            <a:fillRect/>
          </a:stretch>
        </p:blipFill>
        <p:spPr>
          <a:xfrm>
            <a:off x="43908" y="1779763"/>
            <a:ext cx="8002017" cy="3770831"/>
          </a:xfrm>
          <a:prstGeom prst="rect">
            <a:avLst/>
          </a:prstGeom>
        </p:spPr>
      </p:pic>
      <p:sp>
        <p:nvSpPr>
          <p:cNvPr id="4" name="Text Placeholder 3">
            <a:extLst>
              <a:ext uri="{FF2B5EF4-FFF2-40B4-BE49-F238E27FC236}">
                <a16:creationId xmlns:a16="http://schemas.microsoft.com/office/drawing/2014/main" id="{CC6F6383-1C16-430D-9D84-7EC707DAFBF7}"/>
              </a:ext>
            </a:extLst>
          </p:cNvPr>
          <p:cNvSpPr>
            <a:spLocks noGrp="1"/>
          </p:cNvSpPr>
          <p:nvPr>
            <p:ph type="body" sz="half" idx="2"/>
          </p:nvPr>
        </p:nvSpPr>
        <p:spPr>
          <a:xfrm>
            <a:off x="8133033" y="1642169"/>
            <a:ext cx="4002157" cy="4548579"/>
          </a:xfrm>
        </p:spPr>
        <p:txBody>
          <a:bodyPr>
            <a:normAutofit lnSpcReduction="10000"/>
          </a:bodyPr>
          <a:lstStyle/>
          <a:p>
            <a:r>
              <a:rPr lang="en-US" sz="1800" b="1" dirty="0"/>
              <a:t>Use the back green arrow to go back to a previous statement</a:t>
            </a:r>
          </a:p>
          <a:p>
            <a:r>
              <a:rPr lang="en-US" sz="2400" b="1" dirty="0"/>
              <a:t>**DO NOT CLOSE the web browser at any time, or you will lose your work!**</a:t>
            </a:r>
          </a:p>
          <a:p>
            <a:r>
              <a:rPr lang="en-US" sz="1800" b="1" dirty="0"/>
              <a:t>Please read each statement </a:t>
            </a:r>
            <a:r>
              <a:rPr lang="en-US" sz="1800" b="1" u="sng" dirty="0"/>
              <a:t>carefully</a:t>
            </a:r>
          </a:p>
          <a:p>
            <a:r>
              <a:rPr lang="en-US" sz="1800" b="1" u="sng" dirty="0"/>
              <a:t>Answer Honestly</a:t>
            </a:r>
            <a:r>
              <a:rPr lang="en-US" sz="1800" b="1" dirty="0"/>
              <a:t>!</a:t>
            </a:r>
          </a:p>
          <a:p>
            <a:r>
              <a:rPr lang="en-US" sz="1800" b="1" dirty="0"/>
              <a:t>If you have any questions understanding what the statement means, Raise your hand</a:t>
            </a:r>
          </a:p>
          <a:p>
            <a:r>
              <a:rPr lang="en-US" sz="1800" b="1" dirty="0"/>
              <a:t>There are no wrong answers  </a:t>
            </a:r>
            <a:r>
              <a:rPr lang="en-US" sz="3200" b="1" dirty="0">
                <a:sym typeface="Wingdings" panose="05000000000000000000" pitchFamily="2" charset="2"/>
              </a:rPr>
              <a:t></a:t>
            </a:r>
            <a:endParaRPr lang="en-US" sz="1800" b="1" dirty="0"/>
          </a:p>
        </p:txBody>
      </p:sp>
      <p:pic>
        <p:nvPicPr>
          <p:cNvPr id="6" name="Picture 5">
            <a:extLst>
              <a:ext uri="{FF2B5EF4-FFF2-40B4-BE49-F238E27FC236}">
                <a16:creationId xmlns:a16="http://schemas.microsoft.com/office/drawing/2014/main" id="{CBE84648-3218-44C1-81FC-5348F496D833}"/>
              </a:ext>
            </a:extLst>
          </p:cNvPr>
          <p:cNvPicPr/>
          <p:nvPr/>
        </p:nvPicPr>
        <p:blipFill>
          <a:blip r:embed="rId3"/>
          <a:stretch>
            <a:fillRect/>
          </a:stretch>
        </p:blipFill>
        <p:spPr>
          <a:xfrm>
            <a:off x="10379978" y="1971092"/>
            <a:ext cx="375974" cy="402238"/>
          </a:xfrm>
          <a:prstGeom prst="rect">
            <a:avLst/>
          </a:prstGeom>
        </p:spPr>
      </p:pic>
      <p:sp>
        <p:nvSpPr>
          <p:cNvPr id="7" name="Scroll: Horizontal 6">
            <a:extLst>
              <a:ext uri="{FF2B5EF4-FFF2-40B4-BE49-F238E27FC236}">
                <a16:creationId xmlns:a16="http://schemas.microsoft.com/office/drawing/2014/main" id="{B965A717-DEA9-41FC-87C9-34983706603C}"/>
              </a:ext>
            </a:extLst>
          </p:cNvPr>
          <p:cNvSpPr/>
          <p:nvPr/>
        </p:nvSpPr>
        <p:spPr>
          <a:xfrm>
            <a:off x="4258099" y="335025"/>
            <a:ext cx="5876013" cy="1100638"/>
          </a:xfrm>
          <a:prstGeom prst="horizont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FD4E-3A04-4623-A015-467CD4D16A6C}"/>
              </a:ext>
            </a:extLst>
          </p:cNvPr>
          <p:cNvSpPr>
            <a:spLocks noGrp="1"/>
          </p:cNvSpPr>
          <p:nvPr>
            <p:ph type="title"/>
          </p:nvPr>
        </p:nvSpPr>
        <p:spPr>
          <a:xfrm>
            <a:off x="4879939" y="-508937"/>
            <a:ext cx="5876013" cy="1687924"/>
          </a:xfrm>
        </p:spPr>
        <p:txBody>
          <a:bodyPr/>
          <a:lstStyle/>
          <a:p>
            <a:r>
              <a:rPr lang="en-US" b="1" i="1" dirty="0">
                <a:solidFill>
                  <a:schemeClr val="accent2"/>
                </a:solidFill>
                <a:latin typeface="Calibri" panose="020F0502020204030204" pitchFamily="34" charset="0"/>
                <a:cs typeface="Calibri" panose="020F0502020204030204" pitchFamily="34" charset="0"/>
              </a:rPr>
              <a:t>A few items to remember:</a:t>
            </a:r>
          </a:p>
        </p:txBody>
      </p:sp>
      <p:pic>
        <p:nvPicPr>
          <p:cNvPr id="9" name="Picture 8" descr="A picture containing vector graphics&#10;&#10;Description generated with high confidence">
            <a:extLst>
              <a:ext uri="{FF2B5EF4-FFF2-40B4-BE49-F238E27FC236}">
                <a16:creationId xmlns:a16="http://schemas.microsoft.com/office/drawing/2014/main" id="{CAACC186-FDDE-4E03-82CE-476DD25CADE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0958017">
            <a:off x="2231263" y="190795"/>
            <a:ext cx="1295957" cy="1295957"/>
          </a:xfrm>
          <a:prstGeom prst="rect">
            <a:avLst/>
          </a:prstGeom>
        </p:spPr>
      </p:pic>
      <p:sp>
        <p:nvSpPr>
          <p:cNvPr id="13" name="Trapezoid 12">
            <a:extLst>
              <a:ext uri="{FF2B5EF4-FFF2-40B4-BE49-F238E27FC236}">
                <a16:creationId xmlns:a16="http://schemas.microsoft.com/office/drawing/2014/main" id="{FFFAA230-DEA3-4DA1-9D94-A4BFF0B66DBF}"/>
              </a:ext>
            </a:extLst>
          </p:cNvPr>
          <p:cNvSpPr/>
          <p:nvPr/>
        </p:nvSpPr>
        <p:spPr>
          <a:xfrm>
            <a:off x="451502" y="5734566"/>
            <a:ext cx="7475950" cy="950181"/>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When you get to the RESULTS screen, please raise your hand. </a:t>
            </a:r>
          </a:p>
          <a:p>
            <a:pPr algn="ctr"/>
            <a:r>
              <a:rPr lang="en-US" sz="2000" b="1" dirty="0"/>
              <a:t>A counselor will check you off for completion.</a:t>
            </a:r>
          </a:p>
        </p:txBody>
      </p:sp>
      <p:sp>
        <p:nvSpPr>
          <p:cNvPr id="15" name="Arrow: Striped Right 14">
            <a:extLst>
              <a:ext uri="{FF2B5EF4-FFF2-40B4-BE49-F238E27FC236}">
                <a16:creationId xmlns:a16="http://schemas.microsoft.com/office/drawing/2014/main" id="{A869BAE3-71D6-4DB9-8442-27FE2A521C2D}"/>
              </a:ext>
            </a:extLst>
          </p:cNvPr>
          <p:cNvSpPr/>
          <p:nvPr/>
        </p:nvSpPr>
        <p:spPr>
          <a:xfrm rot="10800000">
            <a:off x="7369263" y="6104376"/>
            <a:ext cx="3010715" cy="540688"/>
          </a:xfrm>
          <a:prstGeom prst="striped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63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8" y="79235"/>
            <a:ext cx="11492658" cy="1068946"/>
          </a:xfrm>
          <a:ln w="28575">
            <a:solidFill>
              <a:schemeClr val="accent4"/>
            </a:solidFill>
          </a:ln>
        </p:spPr>
        <p:style>
          <a:lnRef idx="3">
            <a:schemeClr val="lt1"/>
          </a:lnRef>
          <a:fillRef idx="1">
            <a:schemeClr val="accent1"/>
          </a:fillRef>
          <a:effectRef idx="1">
            <a:schemeClr val="accent1"/>
          </a:effectRef>
          <a:fontRef idx="minor">
            <a:schemeClr val="lt1"/>
          </a:fontRef>
        </p:style>
        <p:txBody>
          <a:bodyPr>
            <a:noAutofit/>
          </a:bodyPr>
          <a:lstStyle/>
          <a:p>
            <a:pPr algn="ctr"/>
            <a:r>
              <a:rPr lang="en-US" sz="4000" b="1" dirty="0">
                <a:effectLst>
                  <a:outerShdw blurRad="38100" dist="38100" dir="2700000" algn="tl">
                    <a:srgbClr val="000000">
                      <a:alpha val="43137"/>
                    </a:srgbClr>
                  </a:outerShdw>
                </a:effectLst>
              </a:rPr>
              <a:t>Understanding your results</a:t>
            </a:r>
            <a:br>
              <a:rPr lang="en-US" sz="32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sym typeface="Wingdings" panose="05000000000000000000" pitchFamily="2" charset="2"/>
              </a:rPr>
              <a:t> </a:t>
            </a:r>
            <a:r>
              <a:rPr lang="en-US" sz="2800" b="1" dirty="0">
                <a:effectLst>
                  <a:outerShdw blurRad="38100" dist="38100" dir="2700000" algn="tl">
                    <a:srgbClr val="000000">
                      <a:alpha val="43137"/>
                    </a:srgbClr>
                  </a:outerShdw>
                </a:effectLst>
              </a:rPr>
              <a:t>Right click and SAVE this webpage!</a:t>
            </a:r>
            <a:endParaRPr lang="en-US" sz="3200" b="1" dirty="0">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3138985087"/>
              </p:ext>
            </p:extLst>
          </p:nvPr>
        </p:nvGraphicFramePr>
        <p:xfrm>
          <a:off x="8152327" y="1261344"/>
          <a:ext cx="3721993" cy="4336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a:extLst>
              <a:ext uri="{FF2B5EF4-FFF2-40B4-BE49-F238E27FC236}">
                <a16:creationId xmlns:a16="http://schemas.microsoft.com/office/drawing/2014/main" id="{1575AC6E-75C3-48A1-9CF7-DADD17AF47A4}"/>
              </a:ext>
            </a:extLst>
          </p:cNvPr>
          <p:cNvPicPr>
            <a:picLocks noGrp="1" noChangeAspect="1"/>
          </p:cNvPicPr>
          <p:nvPr>
            <p:ph idx="1"/>
          </p:nvPr>
        </p:nvPicPr>
        <p:blipFill>
          <a:blip r:embed="rId7"/>
          <a:stretch>
            <a:fillRect/>
          </a:stretch>
        </p:blipFill>
        <p:spPr>
          <a:xfrm>
            <a:off x="24864" y="1193054"/>
            <a:ext cx="8088679" cy="5482929"/>
          </a:xfrm>
          <a:prstGeom prst="rect">
            <a:avLst/>
          </a:prstGeom>
        </p:spPr>
      </p:pic>
      <p:sp>
        <p:nvSpPr>
          <p:cNvPr id="9" name="Oval 8">
            <a:extLst>
              <a:ext uri="{FF2B5EF4-FFF2-40B4-BE49-F238E27FC236}">
                <a16:creationId xmlns:a16="http://schemas.microsoft.com/office/drawing/2014/main" id="{045A85F7-E13D-49F5-A6F4-700ACB014EE0}"/>
              </a:ext>
            </a:extLst>
          </p:cNvPr>
          <p:cNvSpPr/>
          <p:nvPr/>
        </p:nvSpPr>
        <p:spPr>
          <a:xfrm>
            <a:off x="6623437" y="5289605"/>
            <a:ext cx="1468302" cy="1296063"/>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13 career clusters</a:t>
            </a:r>
          </a:p>
        </p:txBody>
      </p:sp>
      <p:grpSp>
        <p:nvGrpSpPr>
          <p:cNvPr id="10" name="Group 9">
            <a:extLst>
              <a:ext uri="{FF2B5EF4-FFF2-40B4-BE49-F238E27FC236}">
                <a16:creationId xmlns:a16="http://schemas.microsoft.com/office/drawing/2014/main" id="{4C598E26-02A5-4C7A-980B-E9AE59936035}"/>
              </a:ext>
            </a:extLst>
          </p:cNvPr>
          <p:cNvGrpSpPr/>
          <p:nvPr/>
        </p:nvGrpSpPr>
        <p:grpSpPr>
          <a:xfrm>
            <a:off x="8152327" y="5766376"/>
            <a:ext cx="3782581" cy="1091624"/>
            <a:chOff x="0" y="3592253"/>
            <a:chExt cx="3721993" cy="896447"/>
          </a:xfrm>
          <a:scene3d>
            <a:camera prst="orthographicFront"/>
            <a:lightRig rig="flat" dir="t"/>
          </a:scene3d>
        </p:grpSpPr>
        <p:sp>
          <p:nvSpPr>
            <p:cNvPr id="11" name="Rectangle: Rounded Corners 10">
              <a:extLst>
                <a:ext uri="{FF2B5EF4-FFF2-40B4-BE49-F238E27FC236}">
                  <a16:creationId xmlns:a16="http://schemas.microsoft.com/office/drawing/2014/main" id="{B0DE7C52-49D0-40B2-8915-6A90D1A00645}"/>
                </a:ext>
              </a:extLst>
            </p:cNvPr>
            <p:cNvSpPr/>
            <p:nvPr/>
          </p:nvSpPr>
          <p:spPr>
            <a:xfrm>
              <a:off x="0" y="3666591"/>
              <a:ext cx="3721993" cy="794503"/>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4">
                <a:hueOff val="-8271860"/>
                <a:satOff val="46445"/>
                <a:lumOff val="-2156"/>
                <a:alphaOff val="0"/>
              </a:schemeClr>
            </a:fillRef>
            <a:effectRef idx="2">
              <a:schemeClr val="accent4">
                <a:hueOff val="-8271860"/>
                <a:satOff val="46445"/>
                <a:lumOff val="-2156"/>
                <a:alphaOff val="0"/>
              </a:schemeClr>
            </a:effectRef>
            <a:fontRef idx="minor">
              <a:schemeClr val="lt1"/>
            </a:fontRef>
          </p:style>
        </p:sp>
        <p:sp>
          <p:nvSpPr>
            <p:cNvPr id="12" name="Rectangle: Rounded Corners 4">
              <a:extLst>
                <a:ext uri="{FF2B5EF4-FFF2-40B4-BE49-F238E27FC236}">
                  <a16:creationId xmlns:a16="http://schemas.microsoft.com/office/drawing/2014/main" id="{0589B395-9795-4D7A-98EE-28C46F511140}"/>
                </a:ext>
              </a:extLst>
            </p:cNvPr>
            <p:cNvSpPr txBox="1"/>
            <p:nvPr/>
          </p:nvSpPr>
          <p:spPr>
            <a:xfrm>
              <a:off x="17951" y="3592253"/>
              <a:ext cx="3644425" cy="896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400" b="1" kern="1200" dirty="0">
                  <a:solidFill>
                    <a:schemeClr val="bg1"/>
                  </a:solidFill>
                </a:rPr>
                <a:t>Record all of your results on the worksheet</a:t>
              </a:r>
            </a:p>
          </p:txBody>
        </p:sp>
      </p:grpSp>
      <p:pic>
        <p:nvPicPr>
          <p:cNvPr id="14" name="Picture 13" descr="A close up of a sign&#10;&#10;Description generated with very high confidence">
            <a:extLst>
              <a:ext uri="{FF2B5EF4-FFF2-40B4-BE49-F238E27FC236}">
                <a16:creationId xmlns:a16="http://schemas.microsoft.com/office/drawing/2014/main" id="{A37FC4CF-0021-41EE-9ADB-E60821B6E72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240404" y="34362"/>
            <a:ext cx="1228736" cy="1226983"/>
          </a:xfrm>
          <a:prstGeom prst="rect">
            <a:avLst/>
          </a:prstGeom>
        </p:spPr>
      </p:pic>
      <p:sp>
        <p:nvSpPr>
          <p:cNvPr id="16" name="Star: 5 Points 15">
            <a:extLst>
              <a:ext uri="{FF2B5EF4-FFF2-40B4-BE49-F238E27FC236}">
                <a16:creationId xmlns:a16="http://schemas.microsoft.com/office/drawing/2014/main" id="{762A225E-5408-4A39-945E-A1652E59E190}"/>
              </a:ext>
            </a:extLst>
          </p:cNvPr>
          <p:cNvSpPr/>
          <p:nvPr/>
        </p:nvSpPr>
        <p:spPr>
          <a:xfrm>
            <a:off x="8521717" y="3519482"/>
            <a:ext cx="389614" cy="3339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0543654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74" y="167425"/>
            <a:ext cx="11515747" cy="901521"/>
          </a:xfrm>
          <a:ln w="28575">
            <a:solidFill>
              <a:schemeClr val="accent4"/>
            </a:solidFill>
          </a:ln>
        </p:spPr>
        <p:style>
          <a:lnRef idx="3">
            <a:schemeClr val="lt1"/>
          </a:lnRef>
          <a:fillRef idx="1">
            <a:schemeClr val="accent1"/>
          </a:fillRef>
          <a:effectRef idx="1">
            <a:schemeClr val="accent1"/>
          </a:effectRef>
          <a:fontRef idx="minor">
            <a:schemeClr val="lt1"/>
          </a:fontRef>
        </p:style>
        <p:txBody>
          <a:bodyPr>
            <a:normAutofit/>
          </a:bodyPr>
          <a:lstStyle/>
          <a:p>
            <a:pPr algn="ctr"/>
            <a:r>
              <a:rPr lang="en-US" sz="4800" b="1" dirty="0">
                <a:effectLst>
                  <a:outerShdw blurRad="38100" dist="38100" dir="2700000" algn="tl">
                    <a:srgbClr val="000000">
                      <a:alpha val="43137"/>
                    </a:srgbClr>
                  </a:outerShdw>
                </a:effectLst>
              </a:rPr>
              <a:t>Exploring individual careers</a:t>
            </a:r>
          </a:p>
        </p:txBody>
      </p:sp>
      <p:graphicFrame>
        <p:nvGraphicFramePr>
          <p:cNvPr id="6" name="Diagram 5"/>
          <p:cNvGraphicFramePr/>
          <p:nvPr>
            <p:extLst>
              <p:ext uri="{D42A27DB-BD31-4B8C-83A1-F6EECF244321}">
                <p14:modId xmlns:p14="http://schemas.microsoft.com/office/powerpoint/2010/main" val="2249792617"/>
              </p:ext>
            </p:extLst>
          </p:nvPr>
        </p:nvGraphicFramePr>
        <p:xfrm>
          <a:off x="8152328" y="1197735"/>
          <a:ext cx="3721993" cy="4275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8419" y="5378305"/>
            <a:ext cx="2309810" cy="1276170"/>
          </a:xfrm>
          <a:prstGeom prst="rect">
            <a:avLst/>
          </a:prstGeom>
        </p:spPr>
      </p:pic>
      <p:pic>
        <p:nvPicPr>
          <p:cNvPr id="5" name="Content Placeholder 4">
            <a:extLst>
              <a:ext uri="{FF2B5EF4-FFF2-40B4-BE49-F238E27FC236}">
                <a16:creationId xmlns:a16="http://schemas.microsoft.com/office/drawing/2014/main" id="{FE89A29F-5A29-4FC9-9D46-907342D84E03}"/>
              </a:ext>
            </a:extLst>
          </p:cNvPr>
          <p:cNvPicPr>
            <a:picLocks noGrp="1" noChangeAspect="1"/>
          </p:cNvPicPr>
          <p:nvPr>
            <p:ph idx="1"/>
          </p:nvPr>
        </p:nvPicPr>
        <p:blipFill>
          <a:blip r:embed="rId8"/>
          <a:stretch>
            <a:fillRect/>
          </a:stretch>
        </p:blipFill>
        <p:spPr>
          <a:xfrm>
            <a:off x="0" y="1312005"/>
            <a:ext cx="7597775" cy="1702489"/>
          </a:xfrm>
          <a:prstGeom prst="rect">
            <a:avLst/>
          </a:prstGeom>
        </p:spPr>
      </p:pic>
      <p:pic>
        <p:nvPicPr>
          <p:cNvPr id="9" name="Picture 8">
            <a:extLst>
              <a:ext uri="{FF2B5EF4-FFF2-40B4-BE49-F238E27FC236}">
                <a16:creationId xmlns:a16="http://schemas.microsoft.com/office/drawing/2014/main" id="{90BFDBD0-9CD3-4A9E-B36A-38307221F1EF}"/>
              </a:ext>
            </a:extLst>
          </p:cNvPr>
          <p:cNvPicPr>
            <a:picLocks noChangeAspect="1"/>
          </p:cNvPicPr>
          <p:nvPr/>
        </p:nvPicPr>
        <p:blipFill>
          <a:blip r:embed="rId9"/>
          <a:stretch>
            <a:fillRect/>
          </a:stretch>
        </p:blipFill>
        <p:spPr>
          <a:xfrm>
            <a:off x="1418338" y="3177449"/>
            <a:ext cx="6733989" cy="3513126"/>
          </a:xfrm>
          <a:prstGeom prst="rect">
            <a:avLst/>
          </a:prstGeom>
        </p:spPr>
      </p:pic>
      <p:cxnSp>
        <p:nvCxnSpPr>
          <p:cNvPr id="11" name="Connector: Elbow 10">
            <a:extLst>
              <a:ext uri="{FF2B5EF4-FFF2-40B4-BE49-F238E27FC236}">
                <a16:creationId xmlns:a16="http://schemas.microsoft.com/office/drawing/2014/main" id="{57B0E85D-4EBB-4307-A0F4-A19DDA6CCDA3}"/>
              </a:ext>
            </a:extLst>
          </p:cNvPr>
          <p:cNvCxnSpPr>
            <a:cxnSpLocks/>
          </p:cNvCxnSpPr>
          <p:nvPr/>
        </p:nvCxnSpPr>
        <p:spPr>
          <a:xfrm>
            <a:off x="1574358" y="1486894"/>
            <a:ext cx="7114430" cy="560016"/>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CF69FC9-2A86-4825-B461-C5C69F58CF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76" y="3177449"/>
            <a:ext cx="1279094" cy="1279094"/>
          </a:xfrm>
          <a:prstGeom prst="flowChartConnector">
            <a:avLst/>
          </a:prstGeom>
          <a:ln w="57150">
            <a:solidFill>
              <a:schemeClr val="accent4"/>
            </a:solidFill>
          </a:ln>
        </p:spPr>
      </p:pic>
    </p:spTree>
    <p:extLst>
      <p:ext uri="{BB962C8B-B14F-4D97-AF65-F5344CB8AC3E}">
        <p14:creationId xmlns:p14="http://schemas.microsoft.com/office/powerpoint/2010/main" val="113239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836" y="1571223"/>
            <a:ext cx="6593983" cy="2305318"/>
          </a:xfrm>
        </p:spPr>
        <p:txBody>
          <a:bodyPr>
            <a:normAutofit/>
          </a:bodyPr>
          <a:lstStyle/>
          <a:p>
            <a:pPr>
              <a:lnSpc>
                <a:spcPct val="100000"/>
              </a:lnSpc>
              <a:spcBef>
                <a:spcPts val="0"/>
              </a:spcBef>
            </a:pPr>
            <a:r>
              <a:rPr lang="en-US" sz="4400" b="1" i="1" dirty="0">
                <a:solidFill>
                  <a:schemeClr val="accent6"/>
                </a:solidFill>
              </a:rPr>
              <a:t>Let’s Get Started!</a:t>
            </a:r>
            <a:br>
              <a:rPr lang="en-US" sz="4400" b="1" i="1" dirty="0">
                <a:solidFill>
                  <a:schemeClr val="accent6"/>
                </a:solidFill>
              </a:rPr>
            </a:br>
            <a:br>
              <a:rPr lang="en-US" sz="4400" b="1" dirty="0">
                <a:solidFill>
                  <a:schemeClr val="accent6"/>
                </a:solidFill>
              </a:rPr>
            </a:br>
            <a:r>
              <a:rPr lang="en-US" sz="4400" b="1" dirty="0">
                <a:solidFill>
                  <a:schemeClr val="accent6"/>
                </a:solidFill>
              </a:rPr>
              <a:t>CIS Ability Explorer </a:t>
            </a:r>
          </a:p>
        </p:txBody>
      </p:sp>
      <p:grpSp>
        <p:nvGrpSpPr>
          <p:cNvPr id="6" name="Group 5">
            <a:extLst>
              <a:ext uri="{FF2B5EF4-FFF2-40B4-BE49-F238E27FC236}">
                <a16:creationId xmlns:a16="http://schemas.microsoft.com/office/drawing/2014/main" id="{9D4A694F-9A0D-49E5-AABF-77DB012A8C17}"/>
              </a:ext>
            </a:extLst>
          </p:cNvPr>
          <p:cNvGrpSpPr/>
          <p:nvPr/>
        </p:nvGrpSpPr>
        <p:grpSpPr>
          <a:xfrm>
            <a:off x="2465859" y="4244832"/>
            <a:ext cx="7456314" cy="975318"/>
            <a:chOff x="-619449" y="187215"/>
            <a:chExt cx="11415809" cy="1786633"/>
          </a:xfrm>
        </p:grpSpPr>
        <p:sp>
          <p:nvSpPr>
            <p:cNvPr id="7" name="Rectangle 6">
              <a:extLst>
                <a:ext uri="{FF2B5EF4-FFF2-40B4-BE49-F238E27FC236}">
                  <a16:creationId xmlns:a16="http://schemas.microsoft.com/office/drawing/2014/main" id="{8ED30488-89EF-4C79-BD88-02F5BC1BA642}"/>
                </a:ext>
              </a:extLst>
            </p:cNvPr>
            <p:cNvSpPr/>
            <p:nvPr/>
          </p:nvSpPr>
          <p:spPr>
            <a:xfrm>
              <a:off x="-258549" y="187215"/>
              <a:ext cx="10393880" cy="1786631"/>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14F10497-500D-4A7F-A3C8-F4668AAF8451}"/>
                </a:ext>
              </a:extLst>
            </p:cNvPr>
            <p:cNvSpPr/>
            <p:nvPr/>
          </p:nvSpPr>
          <p:spPr>
            <a:xfrm>
              <a:off x="-619449" y="187217"/>
              <a:ext cx="11415809" cy="178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284480" rIns="284480" bIns="284480" numCol="1" spcCol="1270" anchor="ctr" anchorCtr="0">
              <a:noAutofit/>
            </a:bodyPr>
            <a:lstStyle/>
            <a:p>
              <a:pPr lvl="0" algn="ctr" defTabSz="1778000" rtl="0">
                <a:lnSpc>
                  <a:spcPct val="90000"/>
                </a:lnSpc>
                <a:spcBef>
                  <a:spcPct val="0"/>
                </a:spcBef>
                <a:spcAft>
                  <a:spcPct val="35000"/>
                </a:spcAft>
              </a:pPr>
              <a:r>
                <a:rPr lang="en-US" sz="3200" b="1" kern="1200" dirty="0">
                  <a:solidFill>
                    <a:schemeClr val="tx2"/>
                  </a:solidFill>
                </a:rPr>
                <a:t>Open </a:t>
              </a:r>
              <a:r>
                <a:rPr lang="en-US" sz="3200" b="1" kern="1200">
                  <a:solidFill>
                    <a:schemeClr val="tx2"/>
                  </a:solidFill>
                </a:rPr>
                <a:t>CHROME and </a:t>
              </a:r>
              <a:r>
                <a:rPr lang="en-US" sz="3200" b="1" kern="1200" dirty="0">
                  <a:solidFill>
                    <a:schemeClr val="tx2"/>
                  </a:solidFill>
                </a:rPr>
                <a:t>go to </a:t>
              </a:r>
              <a:r>
                <a:rPr lang="en-US" sz="3200" b="1" u="sng" kern="1200" dirty="0">
                  <a:solidFill>
                    <a:schemeClr val="tx2"/>
                  </a:solidFill>
                </a:rPr>
                <a:t>http://CIS360.org</a:t>
              </a:r>
              <a:endParaRPr lang="en-US" sz="3200" b="1" kern="1200" dirty="0">
                <a:solidFill>
                  <a:schemeClr val="tx2"/>
                </a:solidFill>
              </a:endParaRPr>
            </a:p>
          </p:txBody>
        </p:sp>
      </p:grpSp>
      <p:sp>
        <p:nvSpPr>
          <p:cNvPr id="9" name="Title 1">
            <a:extLst>
              <a:ext uri="{FF2B5EF4-FFF2-40B4-BE49-F238E27FC236}">
                <a16:creationId xmlns:a16="http://schemas.microsoft.com/office/drawing/2014/main" id="{EB9D9596-374F-4E97-AC29-AF96D2FEB39B}"/>
              </a:ext>
            </a:extLst>
          </p:cNvPr>
          <p:cNvSpPr txBox="1">
            <a:spLocks/>
          </p:cNvSpPr>
          <p:nvPr/>
        </p:nvSpPr>
        <p:spPr>
          <a:xfrm>
            <a:off x="278295" y="5780309"/>
            <a:ext cx="11397422" cy="6761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chorCtr="1">
            <a:noAutofit/>
          </a:bodyPr>
          <a:lstStyle>
            <a:lvl1pPr algn="ctr" defTabSz="914400" rtl="0" eaLnBrk="1" latinLnBrk="0" hangingPunct="1">
              <a:lnSpc>
                <a:spcPct val="105000"/>
              </a:lnSpc>
              <a:spcBef>
                <a:spcPct val="0"/>
              </a:spcBef>
              <a:buNone/>
              <a:defRPr sz="3900" kern="1200" baseline="0">
                <a:solidFill>
                  <a:schemeClr val="tx2">
                    <a:lumMod val="75000"/>
                    <a:lumOff val="25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500" b="1">
                <a:solidFill>
                  <a:srgbClr val="0070C0"/>
                </a:solidFill>
              </a:rPr>
              <a:t>Follow the </a:t>
            </a:r>
            <a:r>
              <a:rPr lang="en-US" sz="3500" b="1">
                <a:solidFill>
                  <a:schemeClr val="bg1"/>
                </a:solidFill>
              </a:rPr>
              <a:t>Step by Step Instructions </a:t>
            </a:r>
            <a:r>
              <a:rPr lang="en-US" sz="3500" b="1">
                <a:solidFill>
                  <a:srgbClr val="0070C0"/>
                </a:solidFill>
              </a:rPr>
              <a:t>sheet</a:t>
            </a:r>
            <a:endParaRPr lang="en-US" sz="3500" b="1" dirty="0">
              <a:solidFill>
                <a:srgbClr val="0070C0"/>
              </a:solidFill>
            </a:endParaRPr>
          </a:p>
        </p:txBody>
      </p:sp>
    </p:spTree>
    <p:extLst>
      <p:ext uri="{BB962C8B-B14F-4D97-AF65-F5344CB8AC3E}">
        <p14:creationId xmlns:p14="http://schemas.microsoft.com/office/powerpoint/2010/main" val="4265272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36FB-FFFC-4A15-B749-B0488A642944}"/>
              </a:ext>
            </a:extLst>
          </p:cNvPr>
          <p:cNvSpPr>
            <a:spLocks noGrp="1"/>
          </p:cNvSpPr>
          <p:nvPr>
            <p:ph type="title"/>
          </p:nvPr>
        </p:nvSpPr>
        <p:spPr>
          <a:xfrm>
            <a:off x="402336" y="341616"/>
            <a:ext cx="11379200" cy="758952"/>
          </a:xfrm>
        </p:spPr>
        <p:txBody>
          <a:bodyPr>
            <a:normAutofit fontScale="90000"/>
          </a:bodyPr>
          <a:lstStyle/>
          <a:p>
            <a:r>
              <a:rPr lang="en-US" dirty="0">
                <a:latin typeface="Arial Black" panose="020B0A04020102020204" pitchFamily="34" charset="0"/>
              </a:rPr>
              <a:t>Activity 2 -</a:t>
            </a:r>
            <a:br>
              <a:rPr lang="en-US" dirty="0">
                <a:latin typeface="Arial Black" panose="020B0A04020102020204" pitchFamily="34" charset="0"/>
              </a:rPr>
            </a:br>
            <a:r>
              <a:rPr lang="en-US" dirty="0">
                <a:latin typeface="Arial Black" panose="020B0A04020102020204" pitchFamily="34" charset="0"/>
              </a:rPr>
              <a:t>10</a:t>
            </a:r>
            <a:r>
              <a:rPr lang="en-US" baseline="30000" dirty="0">
                <a:latin typeface="Arial Black" panose="020B0A04020102020204" pitchFamily="34" charset="0"/>
              </a:rPr>
              <a:t>th</a:t>
            </a:r>
            <a:r>
              <a:rPr lang="en-US" dirty="0">
                <a:latin typeface="Arial Black" panose="020B0A04020102020204" pitchFamily="34" charset="0"/>
              </a:rPr>
              <a:t> Grade BRIDGE Law: “Dual Enrollment”</a:t>
            </a:r>
          </a:p>
        </p:txBody>
      </p:sp>
      <p:pic>
        <p:nvPicPr>
          <p:cNvPr id="6" name="Picture 5">
            <a:extLst>
              <a:ext uri="{FF2B5EF4-FFF2-40B4-BE49-F238E27FC236}">
                <a16:creationId xmlns:a16="http://schemas.microsoft.com/office/drawing/2014/main" id="{2F434CAA-8244-455F-ABE4-5BE933A4910E}"/>
              </a:ext>
            </a:extLst>
          </p:cNvPr>
          <p:cNvPicPr>
            <a:picLocks noChangeAspect="1"/>
          </p:cNvPicPr>
          <p:nvPr/>
        </p:nvPicPr>
        <p:blipFill>
          <a:blip r:embed="rId2"/>
          <a:stretch>
            <a:fillRect/>
          </a:stretch>
        </p:blipFill>
        <p:spPr>
          <a:xfrm>
            <a:off x="1333286" y="1100568"/>
            <a:ext cx="9517300" cy="5528832"/>
          </a:xfrm>
          <a:prstGeom prst="rect">
            <a:avLst/>
          </a:prstGeom>
        </p:spPr>
      </p:pic>
      <p:sp>
        <p:nvSpPr>
          <p:cNvPr id="3" name="Rectangle 2">
            <a:extLst>
              <a:ext uri="{FF2B5EF4-FFF2-40B4-BE49-F238E27FC236}">
                <a16:creationId xmlns:a16="http://schemas.microsoft.com/office/drawing/2014/main" id="{2E4DCFD5-FD01-43F3-B931-43A031D4A965}"/>
              </a:ext>
            </a:extLst>
          </p:cNvPr>
          <p:cNvSpPr/>
          <p:nvPr/>
        </p:nvSpPr>
        <p:spPr>
          <a:xfrm>
            <a:off x="1975104" y="1100568"/>
            <a:ext cx="8424672" cy="557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https://www.fultonschools.org/infinitecampus</a:t>
            </a:r>
            <a:r>
              <a:rPr lang="en-US" dirty="0">
                <a:solidFill>
                  <a:schemeClr val="bg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click on </a:t>
            </a:r>
            <a:r>
              <a:rPr lang="en-US" b="1" dirty="0">
                <a:latin typeface="Arial" panose="020B0604020202020204" pitchFamily="34" charset="0"/>
                <a:cs typeface="Arial" panose="020B0604020202020204" pitchFamily="34" charset="0"/>
              </a:rPr>
              <a:t>Campus Student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LOGIN –&gt; Click on “MORE” on the left hand side</a:t>
            </a:r>
          </a:p>
        </p:txBody>
      </p:sp>
    </p:spTree>
    <p:extLst>
      <p:ext uri="{BB962C8B-B14F-4D97-AF65-F5344CB8AC3E}">
        <p14:creationId xmlns:p14="http://schemas.microsoft.com/office/powerpoint/2010/main" val="362225216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568E74B-BD4B-46EC-BAB7-47A7E20FC908}"/>
              </a:ext>
            </a:extLst>
          </p:cNvPr>
          <p:cNvSpPr>
            <a:spLocks noChangeArrowheads="1"/>
          </p:cNvSpPr>
          <p:nvPr/>
        </p:nvSpPr>
        <p:spPr bwMode="auto">
          <a:xfrm flipV="1">
            <a:off x="1307366" y="70579"/>
            <a:ext cx="35965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100">
                <a:solidFill>
                  <a:prstClr val="black"/>
                </a:solidFill>
                <a:latin typeface="Calibri" panose="020F0502020204030204" pitchFamily="34" charset="0"/>
                <a:ea typeface="Segoe UI" panose="020B0502040204020203" pitchFamily="34" charset="0"/>
                <a:cs typeface="Times New Roman" panose="02020603050405020304" pitchFamily="18" charset="0"/>
              </a:rPr>
              <a:t> </a:t>
            </a:r>
            <a:endParaRPr lang="en-US" altLang="en-US" sz="600">
              <a:solidFill>
                <a:prstClr val="black"/>
              </a:solidFill>
              <a:latin typeface="Georgia"/>
            </a:endParaRPr>
          </a:p>
          <a:p>
            <a:pPr defTabSz="914400" eaLnBrk="0" fontAlgn="base" hangingPunct="0">
              <a:spcBef>
                <a:spcPct val="0"/>
              </a:spcBef>
              <a:spcAft>
                <a:spcPct val="0"/>
              </a:spcAft>
            </a:pPr>
            <a:endParaRPr lang="en-US" altLang="en-US">
              <a:solidFill>
                <a:prstClr val="black"/>
              </a:solidFill>
              <a:latin typeface="Arial" panose="020B0604020202020204" pitchFamily="34" charset="0"/>
            </a:endParaRPr>
          </a:p>
        </p:txBody>
      </p:sp>
      <p:pic>
        <p:nvPicPr>
          <p:cNvPr id="4" name="Content Placeholder 3">
            <a:extLst>
              <a:ext uri="{FF2B5EF4-FFF2-40B4-BE49-F238E27FC236}">
                <a16:creationId xmlns:a16="http://schemas.microsoft.com/office/drawing/2014/main" id="{C0B50716-6AB4-4E43-8547-322A721751D1}"/>
              </a:ext>
            </a:extLst>
          </p:cNvPr>
          <p:cNvPicPr>
            <a:picLocks noChangeAspect="1"/>
          </p:cNvPicPr>
          <p:nvPr/>
        </p:nvPicPr>
        <p:blipFill rotWithShape="1">
          <a:blip r:embed="rId2"/>
          <a:srcRect l="3119" r="5182" b="24000"/>
          <a:stretch/>
        </p:blipFill>
        <p:spPr>
          <a:xfrm>
            <a:off x="1569513" y="1160980"/>
            <a:ext cx="9052974" cy="4270625"/>
          </a:xfrm>
          <a:prstGeom prst="rect">
            <a:avLst/>
          </a:prstGeom>
        </p:spPr>
      </p:pic>
    </p:spTree>
    <p:extLst>
      <p:ext uri="{BB962C8B-B14F-4D97-AF65-F5344CB8AC3E}">
        <p14:creationId xmlns:p14="http://schemas.microsoft.com/office/powerpoint/2010/main" val="331812230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9DB562-C237-474A-A06D-44866D47C598}"/>
              </a:ext>
            </a:extLst>
          </p:cNvPr>
          <p:cNvPicPr>
            <a:picLocks noChangeAspect="1"/>
          </p:cNvPicPr>
          <p:nvPr/>
        </p:nvPicPr>
        <p:blipFill rotWithShape="1">
          <a:blip r:embed="rId2"/>
          <a:srcRect l="1012" t="5726" r="1772" b="82"/>
          <a:stretch/>
        </p:blipFill>
        <p:spPr>
          <a:xfrm>
            <a:off x="2685730" y="111380"/>
            <a:ext cx="6820537" cy="5253323"/>
          </a:xfrm>
          <a:prstGeom prst="rect">
            <a:avLst/>
          </a:prstGeom>
        </p:spPr>
      </p:pic>
      <p:pic>
        <p:nvPicPr>
          <p:cNvPr id="6" name="Picture 5">
            <a:extLst>
              <a:ext uri="{FF2B5EF4-FFF2-40B4-BE49-F238E27FC236}">
                <a16:creationId xmlns:a16="http://schemas.microsoft.com/office/drawing/2014/main" id="{1F8BEBC8-6075-4BF5-BA1C-7831ADCF3B76}"/>
              </a:ext>
            </a:extLst>
          </p:cNvPr>
          <p:cNvPicPr>
            <a:picLocks noChangeAspect="1"/>
          </p:cNvPicPr>
          <p:nvPr/>
        </p:nvPicPr>
        <p:blipFill>
          <a:blip r:embed="rId3"/>
          <a:stretch>
            <a:fillRect/>
          </a:stretch>
        </p:blipFill>
        <p:spPr>
          <a:xfrm>
            <a:off x="2685730" y="5364703"/>
            <a:ext cx="6820537" cy="1243537"/>
          </a:xfrm>
          <a:prstGeom prst="rect">
            <a:avLst/>
          </a:prstGeom>
        </p:spPr>
      </p:pic>
      <p:sp>
        <p:nvSpPr>
          <p:cNvPr id="2" name="Rectangle: Rounded Corners 1">
            <a:extLst>
              <a:ext uri="{FF2B5EF4-FFF2-40B4-BE49-F238E27FC236}">
                <a16:creationId xmlns:a16="http://schemas.microsoft.com/office/drawing/2014/main" id="{D5299B40-9B27-4542-8044-70D2F3456C6B}"/>
              </a:ext>
            </a:extLst>
          </p:cNvPr>
          <p:cNvSpPr/>
          <p:nvPr/>
        </p:nvSpPr>
        <p:spPr>
          <a:xfrm>
            <a:off x="287678" y="383688"/>
            <a:ext cx="2691829" cy="2219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Click the box for GRADE 10</a:t>
            </a:r>
          </a:p>
          <a:p>
            <a:pPr algn="ctr"/>
            <a:r>
              <a:rPr lang="en-US" sz="2800" b="1" dirty="0"/>
              <a:t>and SAVE INFORMATION</a:t>
            </a:r>
          </a:p>
        </p:txBody>
      </p:sp>
      <p:sp>
        <p:nvSpPr>
          <p:cNvPr id="3" name="Rectangle: Rounded Corners 2">
            <a:extLst>
              <a:ext uri="{FF2B5EF4-FFF2-40B4-BE49-F238E27FC236}">
                <a16:creationId xmlns:a16="http://schemas.microsoft.com/office/drawing/2014/main" id="{C16CAA67-E731-44E6-89E2-7C87B5F8C149}"/>
              </a:ext>
            </a:extLst>
          </p:cNvPr>
          <p:cNvSpPr/>
          <p:nvPr/>
        </p:nvSpPr>
        <p:spPr>
          <a:xfrm>
            <a:off x="7296365" y="1140591"/>
            <a:ext cx="3380198" cy="2219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Enter comments and INSERT TODAY’S DATE</a:t>
            </a:r>
          </a:p>
          <a:p>
            <a:pPr algn="ctr"/>
            <a:r>
              <a:rPr lang="en-US" sz="2400" b="1" dirty="0"/>
              <a:t>and click SAVE INFORMATION </a:t>
            </a:r>
          </a:p>
        </p:txBody>
      </p:sp>
    </p:spTree>
    <p:extLst>
      <p:ext uri="{BB962C8B-B14F-4D97-AF65-F5344CB8AC3E}">
        <p14:creationId xmlns:p14="http://schemas.microsoft.com/office/powerpoint/2010/main" val="6756702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568E74B-BD4B-46EC-BAB7-47A7E20FC908}"/>
              </a:ext>
            </a:extLst>
          </p:cNvPr>
          <p:cNvSpPr>
            <a:spLocks noChangeArrowheads="1"/>
          </p:cNvSpPr>
          <p:nvPr/>
        </p:nvSpPr>
        <p:spPr bwMode="auto">
          <a:xfrm flipV="1">
            <a:off x="1307366" y="70579"/>
            <a:ext cx="35965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100">
                <a:solidFill>
                  <a:prstClr val="black"/>
                </a:solidFill>
                <a:latin typeface="Calibri" panose="020F0502020204030204" pitchFamily="34" charset="0"/>
                <a:ea typeface="Segoe UI" panose="020B0502040204020203" pitchFamily="34" charset="0"/>
                <a:cs typeface="Times New Roman" panose="02020603050405020304" pitchFamily="18" charset="0"/>
              </a:rPr>
              <a:t> </a:t>
            </a:r>
            <a:endParaRPr lang="en-US" altLang="en-US" sz="600">
              <a:solidFill>
                <a:prstClr val="black"/>
              </a:solidFill>
              <a:latin typeface="Calibri" panose="020F0502020204030204"/>
            </a:endParaRPr>
          </a:p>
          <a:p>
            <a:pPr defTabSz="914400" eaLnBrk="0" fontAlgn="base" hangingPunct="0">
              <a:spcBef>
                <a:spcPct val="0"/>
              </a:spcBef>
              <a:spcAft>
                <a:spcPct val="0"/>
              </a:spcAft>
            </a:pPr>
            <a:endParaRPr lang="en-US" altLang="en-US">
              <a:solidFill>
                <a:prstClr val="black"/>
              </a:solidFill>
              <a:latin typeface="Arial" panose="020B0604020202020204" pitchFamily="34" charset="0"/>
            </a:endParaRPr>
          </a:p>
        </p:txBody>
      </p:sp>
      <p:pic>
        <p:nvPicPr>
          <p:cNvPr id="6" name="Picture 5">
            <a:extLst>
              <a:ext uri="{FF2B5EF4-FFF2-40B4-BE49-F238E27FC236}">
                <a16:creationId xmlns:a16="http://schemas.microsoft.com/office/drawing/2014/main" id="{6653B50E-DE42-4B89-A146-6C500404C1B4}"/>
              </a:ext>
            </a:extLst>
          </p:cNvPr>
          <p:cNvPicPr>
            <a:picLocks noChangeAspect="1"/>
          </p:cNvPicPr>
          <p:nvPr/>
        </p:nvPicPr>
        <p:blipFill rotWithShape="1">
          <a:blip r:embed="rId2"/>
          <a:srcRect t="4445" b="2222"/>
          <a:stretch/>
        </p:blipFill>
        <p:spPr>
          <a:xfrm>
            <a:off x="2630184" y="156681"/>
            <a:ext cx="7699646" cy="6390323"/>
          </a:xfrm>
          <a:prstGeom prst="rect">
            <a:avLst/>
          </a:prstGeom>
        </p:spPr>
      </p:pic>
      <p:sp>
        <p:nvSpPr>
          <p:cNvPr id="4" name="Rectangle: Rounded Corners 3">
            <a:extLst>
              <a:ext uri="{FF2B5EF4-FFF2-40B4-BE49-F238E27FC236}">
                <a16:creationId xmlns:a16="http://schemas.microsoft.com/office/drawing/2014/main" id="{727ABC1D-80AE-4C22-8B05-D1916915900C}"/>
              </a:ext>
            </a:extLst>
          </p:cNvPr>
          <p:cNvSpPr/>
          <p:nvPr/>
        </p:nvSpPr>
        <p:spPr>
          <a:xfrm>
            <a:off x="8811802" y="2507054"/>
            <a:ext cx="3380198" cy="2219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Check off the schools that may interest you for Dual Enrollment – </a:t>
            </a:r>
          </a:p>
          <a:p>
            <a:pPr algn="ctr"/>
            <a:endParaRPr lang="en-US" sz="2400" b="1" dirty="0"/>
          </a:p>
          <a:p>
            <a:pPr algn="ctr"/>
            <a:r>
              <a:rPr lang="en-US" sz="2400" b="1" dirty="0"/>
              <a:t>then click SAVE</a:t>
            </a:r>
          </a:p>
        </p:txBody>
      </p:sp>
      <p:sp>
        <p:nvSpPr>
          <p:cNvPr id="2" name="Arrow: Notched Right 1">
            <a:extLst>
              <a:ext uri="{FF2B5EF4-FFF2-40B4-BE49-F238E27FC236}">
                <a16:creationId xmlns:a16="http://schemas.microsoft.com/office/drawing/2014/main" id="{4E096016-3F74-42A7-8663-C0E62117C554}"/>
              </a:ext>
            </a:extLst>
          </p:cNvPr>
          <p:cNvSpPr/>
          <p:nvPr/>
        </p:nvSpPr>
        <p:spPr>
          <a:xfrm rot="8780399">
            <a:off x="5949426" y="5048123"/>
            <a:ext cx="1637783" cy="45206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5492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1078362226"/>
              </p:ext>
            </p:extLst>
          </p:nvPr>
        </p:nvGraphicFramePr>
        <p:xfrm>
          <a:off x="1489881" y="1417638"/>
          <a:ext cx="4579400" cy="521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7"/>
          <p:cNvGraphicFramePr>
            <a:graphicFrameLocks noGrp="1"/>
          </p:cNvGraphicFramePr>
          <p:nvPr>
            <p:ph sz="half" idx="2"/>
            <p:extLst>
              <p:ext uri="{D42A27DB-BD31-4B8C-83A1-F6EECF244321}">
                <p14:modId xmlns:p14="http://schemas.microsoft.com/office/powerpoint/2010/main" val="2189829780"/>
              </p:ext>
            </p:extLst>
          </p:nvPr>
        </p:nvGraphicFramePr>
        <p:xfrm>
          <a:off x="6069281" y="1371600"/>
          <a:ext cx="45720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p:cNvSpPr/>
          <p:nvPr/>
        </p:nvSpPr>
        <p:spPr>
          <a:xfrm>
            <a:off x="2066807" y="194290"/>
            <a:ext cx="8004948" cy="1077218"/>
          </a:xfrm>
          <a:prstGeom prst="rect">
            <a:avLst/>
          </a:prstGeom>
          <a:noFill/>
        </p:spPr>
        <p:txBody>
          <a:bodyPr wrap="none" lIns="91440" tIns="45720" rIns="91440" bIns="45720">
            <a:spAutoFit/>
          </a:bodyPr>
          <a:lstStyle/>
          <a:p>
            <a:pPr algn="ctr"/>
            <a:r>
              <a:rPr lang="en-US" sz="36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CENTENNIAL COUNSELING DEPARTMENT</a:t>
            </a:r>
          </a:p>
          <a:p>
            <a:pPr algn="ctr"/>
            <a:r>
              <a:rPr lang="en-US" sz="28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www.MyCentennialCounseling.com</a:t>
            </a:r>
            <a:endPar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1920589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8E803A-34E8-4FE3-A17D-2637CD746444}"/>
              </a:ext>
            </a:extLst>
          </p:cNvPr>
          <p:cNvSpPr>
            <a:spLocks noGrp="1"/>
          </p:cNvSpPr>
          <p:nvPr>
            <p:ph type="title"/>
          </p:nvPr>
        </p:nvSpPr>
        <p:spPr/>
        <p:txBody>
          <a:bodyPr/>
          <a:lstStyle/>
          <a:p>
            <a:pPr algn="ctr"/>
            <a:r>
              <a:rPr lang="en-US" dirty="0">
                <a:solidFill>
                  <a:schemeClr val="bg1"/>
                </a:solidFill>
                <a:latin typeface="+mn-lt"/>
              </a:rPr>
              <a:t>It’s not too early to explore your career interests!</a:t>
            </a:r>
          </a:p>
        </p:txBody>
      </p:sp>
      <p:sp>
        <p:nvSpPr>
          <p:cNvPr id="9" name="Rectangle: Rounded Corners 8">
            <a:extLst>
              <a:ext uri="{FF2B5EF4-FFF2-40B4-BE49-F238E27FC236}">
                <a16:creationId xmlns:a16="http://schemas.microsoft.com/office/drawing/2014/main" id="{008C4D5D-DF29-416A-B382-6A452D2A6642}"/>
              </a:ext>
            </a:extLst>
          </p:cNvPr>
          <p:cNvSpPr/>
          <p:nvPr/>
        </p:nvSpPr>
        <p:spPr>
          <a:xfrm>
            <a:off x="477079" y="2313829"/>
            <a:ext cx="8372723" cy="4309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endParaRPr lang="en-US" sz="2400" dirty="0"/>
          </a:p>
          <a:p>
            <a:pPr marL="342900" indent="-342900">
              <a:buFontTx/>
              <a:buChar char="-"/>
            </a:pPr>
            <a:r>
              <a:rPr lang="en-US" sz="2400" dirty="0"/>
              <a:t>Try to meet an individual who works in the field you are interested in (&amp; shadow them at their job!)</a:t>
            </a:r>
          </a:p>
          <a:p>
            <a:pPr marL="342900" indent="-342900">
              <a:buFontTx/>
              <a:buChar char="-"/>
            </a:pPr>
            <a:r>
              <a:rPr lang="en-US" sz="2400" dirty="0"/>
              <a:t>Speak with your counselor and teachers about your career interests</a:t>
            </a:r>
          </a:p>
          <a:p>
            <a:pPr marL="285750" indent="-285750">
              <a:buFontTx/>
              <a:buChar char="-"/>
            </a:pPr>
            <a:r>
              <a:rPr lang="en-US" sz="2400" dirty="0"/>
              <a:t>College Visit</a:t>
            </a:r>
          </a:p>
          <a:p>
            <a:pPr marL="285750" indent="-285750">
              <a:buFontTx/>
              <a:buChar char="-"/>
            </a:pPr>
            <a:r>
              <a:rPr lang="en-US" sz="2400" dirty="0"/>
              <a:t>Apprenticeship (ex. culinary, body art, laser hair technology)</a:t>
            </a:r>
          </a:p>
          <a:p>
            <a:pPr marL="285750" indent="-285750">
              <a:buFontTx/>
              <a:buChar char="-"/>
            </a:pPr>
            <a:r>
              <a:rPr lang="en-US" sz="2400" dirty="0"/>
              <a:t>CTE classes (Pathway classes)</a:t>
            </a:r>
          </a:p>
        </p:txBody>
      </p:sp>
      <p:sp>
        <p:nvSpPr>
          <p:cNvPr id="11" name="Striped Right Arrow 10"/>
          <p:cNvSpPr/>
          <p:nvPr/>
        </p:nvSpPr>
        <p:spPr>
          <a:xfrm rot="7956928">
            <a:off x="7855860" y="2086644"/>
            <a:ext cx="2210519" cy="1049389"/>
          </a:xfrm>
          <a:prstGeom prst="stripedRightArrow">
            <a:avLst/>
          </a:prstGeom>
          <a:solidFill>
            <a:schemeClr val="accent5">
              <a:lumMod val="60000"/>
              <a:lumOff val="40000"/>
            </a:schemeClr>
          </a:solidFill>
          <a:ln w="28575">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2" name="Picture 11" descr="A close up of text on a white background&#10;&#10;Description generated with high confidence">
            <a:extLst>
              <a:ext uri="{FF2B5EF4-FFF2-40B4-BE49-F238E27FC236}">
                <a16:creationId xmlns:a16="http://schemas.microsoft.com/office/drawing/2014/main" id="{6C79D235-6FCB-425D-8849-DE5D0CD07054}"/>
              </a:ext>
            </a:extLst>
          </p:cNvPr>
          <p:cNvPicPr>
            <a:picLocks noChangeAspect="1"/>
          </p:cNvPicPr>
          <p:nvPr/>
        </p:nvPicPr>
        <p:blipFill>
          <a:blip r:embed="rId2"/>
          <a:stretch>
            <a:fillRect/>
          </a:stretch>
        </p:blipFill>
        <p:spPr>
          <a:xfrm rot="20809153">
            <a:off x="794574" y="566928"/>
            <a:ext cx="2603666" cy="2205226"/>
          </a:xfrm>
          <a:prstGeom prst="rect">
            <a:avLst/>
          </a:prstGeom>
        </p:spPr>
      </p:pic>
    </p:spTree>
    <p:extLst>
      <p:ext uri="{BB962C8B-B14F-4D97-AF65-F5344CB8AC3E}">
        <p14:creationId xmlns:p14="http://schemas.microsoft.com/office/powerpoint/2010/main" val="151180686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 name="Picture 9" descr="A close up of a device&#10;&#10;Description generated with high confidence">
            <a:extLst>
              <a:ext uri="{FF2B5EF4-FFF2-40B4-BE49-F238E27FC236}">
                <a16:creationId xmlns:a16="http://schemas.microsoft.com/office/drawing/2014/main" id="{A2386676-5FA0-4A59-B91E-C9FEC01E1541}"/>
              </a:ext>
            </a:extLst>
          </p:cNvPr>
          <p:cNvPicPr>
            <a:picLocks noChangeAspect="1"/>
          </p:cNvPicPr>
          <p:nvPr/>
        </p:nvPicPr>
        <p:blipFill>
          <a:blip r:embed="rId2"/>
          <a:stretch>
            <a:fillRect/>
          </a:stretch>
        </p:blipFill>
        <p:spPr>
          <a:xfrm rot="1218534">
            <a:off x="8431774" y="3803598"/>
            <a:ext cx="2658542" cy="2791469"/>
          </a:xfrm>
          <a:prstGeom prst="rect">
            <a:avLst/>
          </a:prstGeom>
        </p:spPr>
      </p:pic>
      <p:sp>
        <p:nvSpPr>
          <p:cNvPr id="5" name="Title 4"/>
          <p:cNvSpPr>
            <a:spLocks noGrp="1"/>
          </p:cNvSpPr>
          <p:nvPr>
            <p:ph type="title"/>
          </p:nvPr>
        </p:nvSpPr>
        <p:spPr>
          <a:xfrm>
            <a:off x="7903597" y="433632"/>
            <a:ext cx="3949323" cy="3252249"/>
          </a:xfrm>
          <a:solidFill>
            <a:schemeClr val="accent2">
              <a:lumMod val="20000"/>
              <a:lumOff val="80000"/>
            </a:schemeClr>
          </a:solidFill>
        </p:spPr>
        <p:txBody>
          <a:bodyPr>
            <a:noAutofit/>
          </a:bodyPr>
          <a:lstStyle/>
          <a:p>
            <a:pPr algn="ctr"/>
            <a:r>
              <a:rPr lang="en-US" sz="3200" b="1" dirty="0">
                <a:solidFill>
                  <a:schemeClr val="tx1"/>
                </a:solidFill>
                <a:latin typeface="+mn-lt"/>
              </a:rPr>
              <a:t>Need 3.0 credits of a Pathway classes to Graduate  </a:t>
            </a:r>
            <a:br>
              <a:rPr lang="en-US" sz="3200" b="1" dirty="0">
                <a:solidFill>
                  <a:schemeClr val="tx1"/>
                </a:solidFill>
                <a:latin typeface="+mn-lt"/>
              </a:rPr>
            </a:br>
            <a:r>
              <a:rPr lang="en-US" sz="3200" b="1" dirty="0">
                <a:solidFill>
                  <a:schemeClr val="tx1"/>
                </a:solidFill>
                <a:latin typeface="+mn-lt"/>
              </a:rPr>
              <a:t>(Foreign Language, Arts &amp; Humanities and/or CTE)</a:t>
            </a:r>
          </a:p>
        </p:txBody>
      </p:sp>
      <p:sp>
        <p:nvSpPr>
          <p:cNvPr id="7" name="Text Placeholder 6"/>
          <p:cNvSpPr>
            <a:spLocks noGrp="1"/>
          </p:cNvSpPr>
          <p:nvPr>
            <p:ph type="body" sz="half" idx="2"/>
          </p:nvPr>
        </p:nvSpPr>
        <p:spPr>
          <a:xfrm>
            <a:off x="8264400" y="3923890"/>
            <a:ext cx="3227715" cy="2872197"/>
          </a:xfrm>
        </p:spPr>
        <p:txBody>
          <a:bodyPr/>
          <a:lstStyle/>
          <a:p>
            <a:endParaRPr lang="en-US" dirty="0"/>
          </a:p>
        </p:txBody>
      </p:sp>
      <p:pic>
        <p:nvPicPr>
          <p:cNvPr id="3" name="Picture 2">
            <a:extLst>
              <a:ext uri="{FF2B5EF4-FFF2-40B4-BE49-F238E27FC236}">
                <a16:creationId xmlns:a16="http://schemas.microsoft.com/office/drawing/2014/main" id="{211646E5-DABA-4279-B972-4C04372EC2AE}"/>
              </a:ext>
            </a:extLst>
          </p:cNvPr>
          <p:cNvPicPr>
            <a:picLocks noChangeAspect="1"/>
          </p:cNvPicPr>
          <p:nvPr/>
        </p:nvPicPr>
        <p:blipFill>
          <a:blip r:embed="rId3"/>
          <a:stretch>
            <a:fillRect/>
          </a:stretch>
        </p:blipFill>
        <p:spPr>
          <a:xfrm>
            <a:off x="547190" y="61912"/>
            <a:ext cx="6867525" cy="6734175"/>
          </a:xfrm>
          <a:prstGeom prst="rect">
            <a:avLst/>
          </a:prstGeom>
        </p:spPr>
      </p:pic>
    </p:spTree>
    <p:extLst>
      <p:ext uri="{BB962C8B-B14F-4D97-AF65-F5344CB8AC3E}">
        <p14:creationId xmlns:p14="http://schemas.microsoft.com/office/powerpoint/2010/main" val="198688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5577-1726-42DA-AC50-BA47BF6464CB}"/>
              </a:ext>
            </a:extLst>
          </p:cNvPr>
          <p:cNvSpPr>
            <a:spLocks noGrp="1"/>
          </p:cNvSpPr>
          <p:nvPr>
            <p:ph type="title"/>
          </p:nvPr>
        </p:nvSpPr>
        <p:spPr>
          <a:xfrm>
            <a:off x="4147015" y="4676477"/>
            <a:ext cx="3227715" cy="1687924"/>
          </a:xfrm>
        </p:spPr>
        <p:txBody>
          <a:bodyPr>
            <a:normAutofit fontScale="90000"/>
          </a:bodyPr>
          <a:lstStyle/>
          <a:p>
            <a:pPr algn="ctr"/>
            <a:r>
              <a:rPr lang="en-US" sz="3100" dirty="0">
                <a:latin typeface="Calibri" panose="020F0502020204030204" pitchFamily="34" charset="0"/>
                <a:cs typeface="Calibri" panose="020F0502020204030204" pitchFamily="34" charset="0"/>
              </a:rPr>
              <a:t>If you haven’t yet… </a:t>
            </a:r>
            <a:r>
              <a:rPr lang="en-US" sz="3100" b="1" dirty="0">
                <a:latin typeface="Calibri" panose="020F0502020204030204" pitchFamily="34" charset="0"/>
                <a:cs typeface="Calibri" panose="020F0502020204030204" pitchFamily="34" charset="0"/>
              </a:rPr>
              <a:t>Join REMIND101</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Don’t miss out on important information from the counseling office to YOU!</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pic>
        <p:nvPicPr>
          <p:cNvPr id="6" name="Content Placeholder 5" descr="A picture containing clipart&#10;&#10;Description generated with high confidence">
            <a:extLst>
              <a:ext uri="{FF2B5EF4-FFF2-40B4-BE49-F238E27FC236}">
                <a16:creationId xmlns:a16="http://schemas.microsoft.com/office/drawing/2014/main" id="{33532090-0AC5-454B-8703-A20E5937593D}"/>
              </a:ext>
            </a:extLst>
          </p:cNvPr>
          <p:cNvPicPr>
            <a:picLocks noGrp="1" noChangeAspect="1"/>
          </p:cNvPicPr>
          <p:nvPr>
            <p:ph idx="1"/>
          </p:nvPr>
        </p:nvPicPr>
        <p:blipFill>
          <a:blip r:embed="rId2"/>
          <a:stretch>
            <a:fillRect/>
          </a:stretch>
        </p:blipFill>
        <p:spPr>
          <a:xfrm>
            <a:off x="487797" y="4533626"/>
            <a:ext cx="1741695" cy="1704373"/>
          </a:xfrm>
        </p:spPr>
      </p:pic>
      <p:sp>
        <p:nvSpPr>
          <p:cNvPr id="4" name="Text Placeholder 3">
            <a:extLst>
              <a:ext uri="{FF2B5EF4-FFF2-40B4-BE49-F238E27FC236}">
                <a16:creationId xmlns:a16="http://schemas.microsoft.com/office/drawing/2014/main" id="{5A6C2CCA-0A43-4BCA-8935-528270BC7BE4}"/>
              </a:ext>
            </a:extLst>
          </p:cNvPr>
          <p:cNvSpPr>
            <a:spLocks noGrp="1"/>
          </p:cNvSpPr>
          <p:nvPr>
            <p:ph type="body" sz="half" idx="2"/>
          </p:nvPr>
        </p:nvSpPr>
        <p:spPr>
          <a:xfrm>
            <a:off x="487797" y="3429000"/>
            <a:ext cx="3227715" cy="1186127"/>
          </a:xfrm>
        </p:spPr>
        <p:txBody>
          <a:bodyPr>
            <a:normAutofit/>
          </a:bodyPr>
          <a:lstStyle/>
          <a:p>
            <a:r>
              <a:rPr lang="en-US" sz="1800" dirty="0"/>
              <a:t>Download the app for easy notifications and to see past notifications! </a:t>
            </a:r>
          </a:p>
        </p:txBody>
      </p:sp>
      <p:pic>
        <p:nvPicPr>
          <p:cNvPr id="8" name="Picture 7" descr="A picture containing clipart&#10;&#10;Description generated with very high confidence">
            <a:extLst>
              <a:ext uri="{FF2B5EF4-FFF2-40B4-BE49-F238E27FC236}">
                <a16:creationId xmlns:a16="http://schemas.microsoft.com/office/drawing/2014/main" id="{52DD0FD0-3A88-427C-AD87-0D291A4282E0}"/>
              </a:ext>
            </a:extLst>
          </p:cNvPr>
          <p:cNvPicPr>
            <a:picLocks noChangeAspect="1"/>
          </p:cNvPicPr>
          <p:nvPr/>
        </p:nvPicPr>
        <p:blipFill>
          <a:blip r:embed="rId3"/>
          <a:stretch>
            <a:fillRect/>
          </a:stretch>
        </p:blipFill>
        <p:spPr>
          <a:xfrm>
            <a:off x="3475026" y="198802"/>
            <a:ext cx="4969260" cy="1518680"/>
          </a:xfrm>
          <a:prstGeom prst="rect">
            <a:avLst/>
          </a:prstGeom>
        </p:spPr>
      </p:pic>
      <p:sp>
        <p:nvSpPr>
          <p:cNvPr id="9" name="Rectangle: Rounded Corners 8">
            <a:extLst>
              <a:ext uri="{FF2B5EF4-FFF2-40B4-BE49-F238E27FC236}">
                <a16:creationId xmlns:a16="http://schemas.microsoft.com/office/drawing/2014/main" id="{02DEA4BC-8216-4770-B679-7D9D2A8FE949}"/>
              </a:ext>
            </a:extLst>
          </p:cNvPr>
          <p:cNvSpPr/>
          <p:nvPr/>
        </p:nvSpPr>
        <p:spPr>
          <a:xfrm>
            <a:off x="7905227" y="1948070"/>
            <a:ext cx="4047214" cy="3864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Text: </a:t>
            </a:r>
            <a:r>
              <a:rPr lang="en-US" sz="4400" dirty="0"/>
              <a:t>81010</a:t>
            </a:r>
          </a:p>
          <a:p>
            <a:pPr algn="ctr"/>
            <a:endParaRPr lang="en-US" sz="4000" dirty="0"/>
          </a:p>
          <a:p>
            <a:pPr algn="ctr"/>
            <a:r>
              <a:rPr lang="en-US" sz="4000" dirty="0"/>
              <a:t>In the message box:</a:t>
            </a:r>
          </a:p>
          <a:p>
            <a:pPr algn="ctr"/>
            <a:r>
              <a:rPr lang="en-US" sz="4800" dirty="0"/>
              <a:t>@6a4aka3</a:t>
            </a:r>
          </a:p>
        </p:txBody>
      </p:sp>
    </p:spTree>
    <p:extLst>
      <p:ext uri="{BB962C8B-B14F-4D97-AF65-F5344CB8AC3E}">
        <p14:creationId xmlns:p14="http://schemas.microsoft.com/office/powerpoint/2010/main" val="21100466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1716" y="487949"/>
            <a:ext cx="8555627" cy="1389530"/>
          </a:xfrm>
          <a:ln w="57150"/>
        </p:spPr>
        <p:style>
          <a:lnRef idx="2">
            <a:schemeClr val="accent5"/>
          </a:lnRef>
          <a:fillRef idx="1">
            <a:schemeClr val="lt1"/>
          </a:fillRef>
          <a:effectRef idx="0">
            <a:schemeClr val="accent5"/>
          </a:effectRef>
          <a:fontRef idx="minor">
            <a:schemeClr val="dk1"/>
          </a:fontRef>
        </p:style>
        <p:txBody>
          <a:bodyPr anchor="ctr" anchorCtr="1">
            <a:normAutofit fontScale="90000"/>
          </a:bodyPr>
          <a:lstStyle/>
          <a:p>
            <a:r>
              <a:rPr lang="en-US" sz="5400" b="1" dirty="0">
                <a:solidFill>
                  <a:schemeClr val="accent5">
                    <a:lumMod val="75000"/>
                  </a:schemeClr>
                </a:solidFill>
                <a:effectLst>
                  <a:outerShdw blurRad="38100" dist="38100" dir="2700000" algn="tl">
                    <a:srgbClr val="000000">
                      <a:alpha val="43137"/>
                    </a:srgbClr>
                  </a:outerShdw>
                </a:effectLst>
              </a:rPr>
              <a:t>Thank you for your attention!</a:t>
            </a:r>
          </a:p>
        </p:txBody>
      </p:sp>
      <p:pic>
        <p:nvPicPr>
          <p:cNvPr id="5128" name="Picture 8" descr="http://blog.marketo.com/wp-content/uploads/2014/02/fish-high-expect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76" y="2466028"/>
            <a:ext cx="3299384" cy="2800111"/>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sp>
        <p:nvSpPr>
          <p:cNvPr id="3" name="Scroll: Horizontal 2">
            <a:extLst>
              <a:ext uri="{FF2B5EF4-FFF2-40B4-BE49-F238E27FC236}">
                <a16:creationId xmlns:a16="http://schemas.microsoft.com/office/drawing/2014/main" id="{B37845EB-E5E5-4A33-9E6A-15954DC85DEF}"/>
              </a:ext>
            </a:extLst>
          </p:cNvPr>
          <p:cNvSpPr/>
          <p:nvPr/>
        </p:nvSpPr>
        <p:spPr>
          <a:xfrm>
            <a:off x="4515438" y="3866083"/>
            <a:ext cx="6806153" cy="233784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presentation will be posted on </a:t>
            </a:r>
            <a:r>
              <a:rPr lang="en-US" sz="2400" dirty="0">
                <a:hlinkClick r:id="rId3"/>
              </a:rPr>
              <a:t>www.mycentennialcounseling.com</a:t>
            </a:r>
            <a:r>
              <a:rPr lang="en-US" sz="2400" dirty="0"/>
              <a:t> </a:t>
            </a:r>
          </a:p>
          <a:p>
            <a:pPr algn="ctr"/>
            <a:r>
              <a:rPr lang="en-US" sz="2400" dirty="0"/>
              <a:t>under “Events Calendar: Classroom Guidance Presentations”</a:t>
            </a:r>
          </a:p>
        </p:txBody>
      </p:sp>
      <p:sp>
        <p:nvSpPr>
          <p:cNvPr id="4" name="Rectangle: Top Corners Rounded 3">
            <a:extLst>
              <a:ext uri="{FF2B5EF4-FFF2-40B4-BE49-F238E27FC236}">
                <a16:creationId xmlns:a16="http://schemas.microsoft.com/office/drawing/2014/main" id="{06C429B2-934B-41A7-9B70-F4389AB7582C}"/>
              </a:ext>
            </a:extLst>
          </p:cNvPr>
          <p:cNvSpPr/>
          <p:nvPr/>
        </p:nvSpPr>
        <p:spPr>
          <a:xfrm>
            <a:off x="5709037" y="2466027"/>
            <a:ext cx="4866198" cy="1389529"/>
          </a:xfrm>
          <a:prstGeom prst="round2Same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Please turn in your INSTRUCTIONS sheet before you leave today!</a:t>
            </a:r>
          </a:p>
        </p:txBody>
      </p:sp>
    </p:spTree>
    <p:extLst>
      <p:ext uri="{BB962C8B-B14F-4D97-AF65-F5344CB8AC3E}">
        <p14:creationId xmlns:p14="http://schemas.microsoft.com/office/powerpoint/2010/main" val="179633815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76485" y="1725415"/>
            <a:ext cx="3227715" cy="1638538"/>
          </a:xfrm>
        </p:spPr>
        <p:txBody>
          <a:bodyPr>
            <a:normAutofit fontScale="90000"/>
          </a:bodyPr>
          <a:lstStyle/>
          <a:p>
            <a:pPr algn="ctr"/>
            <a:r>
              <a:rPr lang="en-US" sz="4000" b="1" dirty="0">
                <a:solidFill>
                  <a:schemeClr val="tx2"/>
                </a:solidFill>
                <a:effectLst>
                  <a:outerShdw blurRad="38100" dist="38100" dir="2700000" algn="tl">
                    <a:srgbClr val="000000">
                      <a:alpha val="43137"/>
                    </a:srgbClr>
                  </a:outerShdw>
                </a:effectLst>
              </a:rPr>
              <a:t>Time to start thinking about your future!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719526"/>
              </p:ext>
            </p:extLst>
          </p:nvPr>
        </p:nvGraphicFramePr>
        <p:xfrm>
          <a:off x="158497" y="170688"/>
          <a:ext cx="8088128" cy="6547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8476486" y="3585461"/>
            <a:ext cx="3227715" cy="2647913"/>
          </a:xfr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ctr"/>
            <a:r>
              <a:rPr lang="en-US" sz="2800" b="1" dirty="0">
                <a:solidFill>
                  <a:schemeClr val="tx2"/>
                </a:solidFill>
              </a:rPr>
              <a:t>Moving forward to 11</a:t>
            </a:r>
            <a:r>
              <a:rPr lang="en-US" sz="2800" b="1" baseline="30000" dirty="0">
                <a:solidFill>
                  <a:schemeClr val="tx2"/>
                </a:solidFill>
              </a:rPr>
              <a:t>th</a:t>
            </a:r>
            <a:r>
              <a:rPr lang="en-US" sz="2800" b="1" dirty="0">
                <a:solidFill>
                  <a:schemeClr val="tx2"/>
                </a:solidFill>
              </a:rPr>
              <a:t> grade: maintaining a healthy balance and staying involved is most important</a:t>
            </a:r>
          </a:p>
        </p:txBody>
      </p:sp>
      <p:graphicFrame>
        <p:nvGraphicFramePr>
          <p:cNvPr id="14" name="Content Placeholder 4"/>
          <p:cNvGraphicFramePr>
            <a:graphicFrameLocks/>
          </p:cNvGraphicFramePr>
          <p:nvPr>
            <p:extLst>
              <p:ext uri="{D42A27DB-BD31-4B8C-83A1-F6EECF244321}">
                <p14:modId xmlns:p14="http://schemas.microsoft.com/office/powerpoint/2010/main" val="4063898732"/>
              </p:ext>
            </p:extLst>
          </p:nvPr>
        </p:nvGraphicFramePr>
        <p:xfrm>
          <a:off x="215961" y="170688"/>
          <a:ext cx="8088128" cy="65475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484769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9899" y="798490"/>
            <a:ext cx="4632101" cy="3644721"/>
          </a:xfrm>
        </p:spPr>
        <p:txBody>
          <a:bodyPr anchor="ctr" anchorCtr="1">
            <a:normAutofit/>
          </a:bodyPr>
          <a:lstStyle/>
          <a:p>
            <a:pPr algn="ctr">
              <a:lnSpc>
                <a:spcPct val="100000"/>
              </a:lnSpc>
              <a:spcAft>
                <a:spcPts val="3000"/>
              </a:spcAft>
            </a:pPr>
            <a:r>
              <a:rPr lang="en-US" sz="5400" b="1" dirty="0">
                <a:solidFill>
                  <a:schemeClr val="accent3"/>
                </a:solidFill>
              </a:rPr>
              <a:t>Where will you be in 2022-2023?</a:t>
            </a:r>
          </a:p>
        </p:txBody>
      </p:sp>
      <p:sp>
        <p:nvSpPr>
          <p:cNvPr id="3" name="Subtitle 2"/>
          <p:cNvSpPr>
            <a:spLocks noGrp="1"/>
          </p:cNvSpPr>
          <p:nvPr>
            <p:ph type="subTitle" idx="1"/>
          </p:nvPr>
        </p:nvSpPr>
        <p:spPr>
          <a:xfrm>
            <a:off x="7719872" y="4118776"/>
            <a:ext cx="4312153" cy="1864361"/>
          </a:xfrm>
        </p:spPr>
        <p:txBody>
          <a:bodyPr>
            <a:noAutofit/>
          </a:bodyPr>
          <a:lstStyle/>
          <a:p>
            <a:pPr algn="ctr"/>
            <a:r>
              <a:rPr lang="en-US" sz="2400" b="1" i="1" dirty="0"/>
              <a:t>How do I plan for my future?</a:t>
            </a:r>
          </a:p>
          <a:p>
            <a:pPr algn="ctr"/>
            <a:r>
              <a:rPr lang="en-US" sz="2400" b="1" i="1" dirty="0"/>
              <a:t>Who can assist me with my plan?</a:t>
            </a:r>
          </a:p>
          <a:p>
            <a:pPr algn="ctr">
              <a:lnSpc>
                <a:spcPct val="100000"/>
              </a:lnSpc>
              <a:spcBef>
                <a:spcPts val="0"/>
              </a:spcBef>
            </a:pPr>
            <a:endParaRPr lang="en-US" sz="2400" dirty="0">
              <a:solidFill>
                <a:schemeClr val="bg1"/>
              </a:solidFill>
            </a:endParaRPr>
          </a:p>
        </p:txBody>
      </p:sp>
    </p:spTree>
    <p:extLst>
      <p:ext uri="{BB962C8B-B14F-4D97-AF65-F5344CB8AC3E}">
        <p14:creationId xmlns:p14="http://schemas.microsoft.com/office/powerpoint/2010/main" val="2662126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71B9-A197-412B-8B64-E0A212700DA6}"/>
              </a:ext>
            </a:extLst>
          </p:cNvPr>
          <p:cNvSpPr>
            <a:spLocks noGrp="1"/>
          </p:cNvSpPr>
          <p:nvPr>
            <p:ph type="title"/>
          </p:nvPr>
        </p:nvSpPr>
        <p:spPr>
          <a:xfrm>
            <a:off x="2834613" y="1313630"/>
            <a:ext cx="8897565" cy="5980318"/>
          </a:xfrm>
        </p:spPr>
        <p:txBody>
          <a:bodyPr>
            <a:normAutofit/>
          </a:bodyPr>
          <a:lstStyle/>
          <a:p>
            <a:r>
              <a:rPr lang="en-US" dirty="0">
                <a:latin typeface="+mn-lt"/>
              </a:rPr>
              <a:t>Match your skills to a career cluster</a:t>
            </a:r>
            <a:br>
              <a:rPr lang="en-US" dirty="0">
                <a:latin typeface="+mn-lt"/>
              </a:rPr>
            </a:br>
            <a:r>
              <a:rPr lang="en-US" dirty="0">
                <a:latin typeface="+mn-lt"/>
              </a:rPr>
              <a:t>Explore careers in YOUR level of interest and abilities</a:t>
            </a:r>
            <a:br>
              <a:rPr lang="en-US" dirty="0">
                <a:latin typeface="+mn-lt"/>
              </a:rPr>
            </a:br>
            <a:r>
              <a:rPr lang="en-US" dirty="0">
                <a:latin typeface="+mn-lt"/>
              </a:rPr>
              <a:t>Find out what type of school or training is needed for careers</a:t>
            </a:r>
            <a:br>
              <a:rPr lang="en-US" dirty="0">
                <a:latin typeface="+mn-lt"/>
              </a:rPr>
            </a:br>
            <a:r>
              <a:rPr lang="en-US" dirty="0">
                <a:latin typeface="+mn-lt"/>
              </a:rPr>
              <a:t>Look at careers’ salaries</a:t>
            </a:r>
            <a:br>
              <a:rPr lang="en-US" dirty="0">
                <a:latin typeface="+mn-lt"/>
              </a:rPr>
            </a:br>
            <a:r>
              <a:rPr lang="en-US" dirty="0">
                <a:latin typeface="+mn-lt"/>
              </a:rPr>
              <a:t>Find out “hot jobs” that are </a:t>
            </a:r>
            <a:br>
              <a:rPr lang="en-US" dirty="0">
                <a:latin typeface="+mn-lt"/>
              </a:rPr>
            </a:br>
            <a:r>
              <a:rPr lang="en-US" dirty="0">
                <a:latin typeface="+mn-lt"/>
              </a:rPr>
              <a:t>in-demand and growing</a:t>
            </a:r>
            <a:endParaRPr lang="en-US" dirty="0"/>
          </a:p>
        </p:txBody>
      </p:sp>
      <p:grpSp>
        <p:nvGrpSpPr>
          <p:cNvPr id="5" name="Group 4">
            <a:extLst>
              <a:ext uri="{FF2B5EF4-FFF2-40B4-BE49-F238E27FC236}">
                <a16:creationId xmlns:a16="http://schemas.microsoft.com/office/drawing/2014/main" id="{C3DAE554-D1DE-4064-AA68-38CC3DA2DE95}"/>
              </a:ext>
            </a:extLst>
          </p:cNvPr>
          <p:cNvGrpSpPr/>
          <p:nvPr/>
        </p:nvGrpSpPr>
        <p:grpSpPr>
          <a:xfrm>
            <a:off x="861489" y="86726"/>
            <a:ext cx="10639617" cy="1219486"/>
            <a:chOff x="867060" y="-86455"/>
            <a:chExt cx="10639617" cy="1797565"/>
          </a:xfrm>
        </p:grpSpPr>
        <p:sp>
          <p:nvSpPr>
            <p:cNvPr id="6" name="Rectangle 5">
              <a:extLst>
                <a:ext uri="{FF2B5EF4-FFF2-40B4-BE49-F238E27FC236}">
                  <a16:creationId xmlns:a16="http://schemas.microsoft.com/office/drawing/2014/main" id="{5C217A1E-F8C3-460F-AE89-1BA2728485A4}"/>
                </a:ext>
              </a:extLst>
            </p:cNvPr>
            <p:cNvSpPr/>
            <p:nvPr/>
          </p:nvSpPr>
          <p:spPr>
            <a:xfrm>
              <a:off x="867060" y="-86455"/>
              <a:ext cx="10639617" cy="1786631"/>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dirty="0"/>
            </a:p>
          </p:txBody>
        </p:sp>
        <p:sp>
          <p:nvSpPr>
            <p:cNvPr id="7" name="Rectangle 6">
              <a:extLst>
                <a:ext uri="{FF2B5EF4-FFF2-40B4-BE49-F238E27FC236}">
                  <a16:creationId xmlns:a16="http://schemas.microsoft.com/office/drawing/2014/main" id="{A7438220-07BD-46CC-89BC-4D5D22DACCAA}"/>
                </a:ext>
              </a:extLst>
            </p:cNvPr>
            <p:cNvSpPr/>
            <p:nvPr/>
          </p:nvSpPr>
          <p:spPr>
            <a:xfrm>
              <a:off x="941592" y="-75521"/>
              <a:ext cx="10490554" cy="178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284480" rIns="284480" bIns="284480" numCol="1" spcCol="1270" anchor="ctr" anchorCtr="0">
              <a:noAutofit/>
            </a:bodyPr>
            <a:lstStyle/>
            <a:p>
              <a:pPr lvl="0" algn="ctr" defTabSz="1778000" rtl="0">
                <a:lnSpc>
                  <a:spcPct val="90000"/>
                </a:lnSpc>
                <a:spcBef>
                  <a:spcPct val="0"/>
                </a:spcBef>
                <a:spcAft>
                  <a:spcPct val="35000"/>
                </a:spcAft>
              </a:pPr>
              <a:r>
                <a:rPr lang="en-US" sz="3200" b="1" kern="1200" dirty="0">
                  <a:solidFill>
                    <a:schemeClr val="tx2"/>
                  </a:solidFill>
                </a:rPr>
                <a:t>The ABILITIES EXPLORER inventory can help get you there!</a:t>
              </a:r>
            </a:p>
          </p:txBody>
        </p:sp>
      </p:grpSp>
      <p:sp>
        <p:nvSpPr>
          <p:cNvPr id="8" name="Smiley Face 7">
            <a:extLst>
              <a:ext uri="{FF2B5EF4-FFF2-40B4-BE49-F238E27FC236}">
                <a16:creationId xmlns:a16="http://schemas.microsoft.com/office/drawing/2014/main" id="{0B43B287-2068-43E3-A540-669CDA1148B3}"/>
              </a:ext>
            </a:extLst>
          </p:cNvPr>
          <p:cNvSpPr/>
          <p:nvPr/>
        </p:nvSpPr>
        <p:spPr>
          <a:xfrm>
            <a:off x="2365381" y="1469808"/>
            <a:ext cx="469232" cy="457200"/>
          </a:xfrm>
          <a:prstGeom prst="smileyFac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F6A89DDA-70E1-4F22-BFF9-C3203FFCCCC4}"/>
              </a:ext>
            </a:extLst>
          </p:cNvPr>
          <p:cNvSpPr/>
          <p:nvPr/>
        </p:nvSpPr>
        <p:spPr>
          <a:xfrm>
            <a:off x="2365381" y="2195489"/>
            <a:ext cx="469232" cy="457200"/>
          </a:xfrm>
          <a:prstGeom prst="smileyFac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ABF59178-BADA-48E8-A286-6EE14D39F0C1}"/>
              </a:ext>
            </a:extLst>
          </p:cNvPr>
          <p:cNvSpPr/>
          <p:nvPr/>
        </p:nvSpPr>
        <p:spPr>
          <a:xfrm>
            <a:off x="2365381" y="3471884"/>
            <a:ext cx="469232" cy="457200"/>
          </a:xfrm>
          <a:prstGeom prst="smileyFac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147B55B4-5A6E-4F6C-A236-CAACC1F1ACE1}"/>
              </a:ext>
            </a:extLst>
          </p:cNvPr>
          <p:cNvSpPr/>
          <p:nvPr/>
        </p:nvSpPr>
        <p:spPr>
          <a:xfrm>
            <a:off x="2365381" y="4797879"/>
            <a:ext cx="469232" cy="457200"/>
          </a:xfrm>
          <a:prstGeom prst="smileyFac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8C48664D-3CA3-40AC-8697-B005E1EE4D6B}"/>
              </a:ext>
            </a:extLst>
          </p:cNvPr>
          <p:cNvSpPr/>
          <p:nvPr/>
        </p:nvSpPr>
        <p:spPr>
          <a:xfrm>
            <a:off x="2365381" y="5493592"/>
            <a:ext cx="469232" cy="457200"/>
          </a:xfrm>
          <a:prstGeom prst="smileyFac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close up of a sign&#10;&#10;Description generated with very high confidence">
            <a:extLst>
              <a:ext uri="{FF2B5EF4-FFF2-40B4-BE49-F238E27FC236}">
                <a16:creationId xmlns:a16="http://schemas.microsoft.com/office/drawing/2014/main" id="{0FD9CD87-6D61-461A-9C24-303437F42C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783464">
            <a:off x="15546" y="2716638"/>
            <a:ext cx="2325587" cy="1609692"/>
          </a:xfrm>
          <a:prstGeom prst="rect">
            <a:avLst/>
          </a:prstGeom>
        </p:spPr>
      </p:pic>
    </p:spTree>
    <p:extLst>
      <p:ext uri="{BB962C8B-B14F-4D97-AF65-F5344CB8AC3E}">
        <p14:creationId xmlns:p14="http://schemas.microsoft.com/office/powerpoint/2010/main" val="355727146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C2891EB-CF62-4F17-9039-B5A7970752B3}"/>
              </a:ext>
            </a:extLst>
          </p:cNvPr>
          <p:cNvSpPr/>
          <p:nvPr/>
        </p:nvSpPr>
        <p:spPr>
          <a:xfrm>
            <a:off x="1547854" y="94091"/>
            <a:ext cx="8269356" cy="171559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1A505-0C3F-4B3A-BEE4-24F80DFE7249}"/>
              </a:ext>
            </a:extLst>
          </p:cNvPr>
          <p:cNvSpPr>
            <a:spLocks noGrp="1"/>
          </p:cNvSpPr>
          <p:nvPr>
            <p:ph type="title"/>
          </p:nvPr>
        </p:nvSpPr>
        <p:spPr/>
        <p:txBody>
          <a:bodyPr/>
          <a:lstStyle/>
          <a:p>
            <a:r>
              <a:rPr lang="en-US" dirty="0">
                <a:latin typeface="+mn-lt"/>
              </a:rPr>
              <a:t>Options after High School</a:t>
            </a:r>
          </a:p>
        </p:txBody>
      </p:sp>
      <p:sp>
        <p:nvSpPr>
          <p:cNvPr id="3" name="Content Placeholder 2">
            <a:extLst>
              <a:ext uri="{FF2B5EF4-FFF2-40B4-BE49-F238E27FC236}">
                <a16:creationId xmlns:a16="http://schemas.microsoft.com/office/drawing/2014/main" id="{8812DA4D-0406-42CB-8DD9-481B83AE06A4}"/>
              </a:ext>
            </a:extLst>
          </p:cNvPr>
          <p:cNvSpPr>
            <a:spLocks noGrp="1"/>
          </p:cNvSpPr>
          <p:nvPr>
            <p:ph sz="half" idx="1"/>
          </p:nvPr>
        </p:nvSpPr>
        <p:spPr>
          <a:xfrm>
            <a:off x="5120641" y="2268971"/>
            <a:ext cx="4796292" cy="4579189"/>
          </a:xfrm>
        </p:spPr>
        <p:txBody>
          <a:bodyPr>
            <a:normAutofit fontScale="85000" lnSpcReduction="20000"/>
          </a:bodyPr>
          <a:lstStyle/>
          <a:p>
            <a:r>
              <a:rPr lang="en-US" sz="2800" b="1" dirty="0"/>
              <a:t>Work</a:t>
            </a:r>
          </a:p>
          <a:p>
            <a:r>
              <a:rPr lang="en-US" sz="2800" b="1" dirty="0"/>
              <a:t>Apprenticeship</a:t>
            </a:r>
          </a:p>
          <a:p>
            <a:r>
              <a:rPr lang="en-US" sz="2800" b="1" dirty="0"/>
              <a:t>Military (Navy, Army, Coast Guard, Marines, Air Force)</a:t>
            </a:r>
          </a:p>
          <a:p>
            <a:r>
              <a:rPr lang="en-US" sz="2800" b="1" dirty="0"/>
              <a:t>Technical colleges (Gwinnett Tech)</a:t>
            </a:r>
          </a:p>
          <a:p>
            <a:r>
              <a:rPr lang="en-US" sz="2800" b="1" dirty="0"/>
              <a:t>Two-year colleges (Georgia University at Perimeter: GPC)</a:t>
            </a:r>
          </a:p>
          <a:p>
            <a:r>
              <a:rPr lang="en-US" sz="2800" b="1" dirty="0"/>
              <a:t>Four-year colleges (University of GA, Georgia State, University of North Georgia, etc.)</a:t>
            </a:r>
          </a:p>
          <a:p>
            <a:endParaRPr lang="en-US" dirty="0"/>
          </a:p>
        </p:txBody>
      </p:sp>
      <p:pic>
        <p:nvPicPr>
          <p:cNvPr id="6" name="Picture 5" descr="A close up of a sign&#10;&#10;Description generated with very high confidence">
            <a:extLst>
              <a:ext uri="{FF2B5EF4-FFF2-40B4-BE49-F238E27FC236}">
                <a16:creationId xmlns:a16="http://schemas.microsoft.com/office/drawing/2014/main" id="{E2EF0B04-5A94-40EA-85BE-7195E9837AE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0874112">
            <a:off x="650818" y="2629077"/>
            <a:ext cx="3451473" cy="3690421"/>
          </a:xfrm>
          <a:prstGeom prst="rect">
            <a:avLst/>
          </a:prstGeom>
        </p:spPr>
      </p:pic>
    </p:spTree>
    <p:extLst>
      <p:ext uri="{BB962C8B-B14F-4D97-AF65-F5344CB8AC3E}">
        <p14:creationId xmlns:p14="http://schemas.microsoft.com/office/powerpoint/2010/main" val="3623778262"/>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9358-C5F4-4BF9-A7B1-2BB1B646AE4A}"/>
              </a:ext>
            </a:extLst>
          </p:cNvPr>
          <p:cNvSpPr>
            <a:spLocks noGrp="1"/>
          </p:cNvSpPr>
          <p:nvPr>
            <p:ph type="title"/>
          </p:nvPr>
        </p:nvSpPr>
        <p:spPr>
          <a:xfrm>
            <a:off x="187304" y="191272"/>
            <a:ext cx="11817392" cy="1560716"/>
          </a:xfrm>
        </p:spPr>
        <p:txBody>
          <a:bodyPr>
            <a:normAutofit/>
          </a:bodyPr>
          <a:lstStyle/>
          <a:p>
            <a:pPr algn="ctr"/>
            <a:r>
              <a:rPr lang="en-US">
                <a:latin typeface="+mn-lt"/>
              </a:rPr>
              <a:t>SAT &amp; ACT information </a:t>
            </a:r>
            <a:br>
              <a:rPr lang="en-US">
                <a:latin typeface="+mn-lt"/>
              </a:rPr>
            </a:br>
            <a:r>
              <a:rPr lang="en-US">
                <a:latin typeface="+mn-lt"/>
              </a:rPr>
              <a:t>to attend a Four-year college</a:t>
            </a:r>
            <a:endParaRPr lang="en-US" dirty="0">
              <a:latin typeface="+mn-lt"/>
            </a:endParaRPr>
          </a:p>
        </p:txBody>
      </p:sp>
      <p:sp>
        <p:nvSpPr>
          <p:cNvPr id="4" name="Content Placeholder 3">
            <a:extLst>
              <a:ext uri="{FF2B5EF4-FFF2-40B4-BE49-F238E27FC236}">
                <a16:creationId xmlns:a16="http://schemas.microsoft.com/office/drawing/2014/main" id="{A2F6A775-6D6E-42F9-8C03-7822A3CEAFD7}"/>
              </a:ext>
            </a:extLst>
          </p:cNvPr>
          <p:cNvSpPr>
            <a:spLocks noGrp="1"/>
          </p:cNvSpPr>
          <p:nvPr>
            <p:ph sz="half" idx="2"/>
          </p:nvPr>
        </p:nvSpPr>
        <p:spPr>
          <a:xfrm>
            <a:off x="7320651" y="2649424"/>
            <a:ext cx="4013511" cy="3657601"/>
          </a:xfrm>
          <a:solidFill>
            <a:schemeClr val="accent3">
              <a:lumMod val="50000"/>
            </a:schemeClr>
          </a:solidFill>
        </p:spPr>
        <p:txBody>
          <a:bodyPr>
            <a:normAutofit fontScale="92500"/>
          </a:bodyPr>
          <a:lstStyle/>
          <a:p>
            <a:r>
              <a:rPr lang="en-US" sz="2800" dirty="0">
                <a:solidFill>
                  <a:schemeClr val="bg2"/>
                </a:solidFill>
              </a:rPr>
              <a:t>Find information on how to PREPARE and REGISTER for these college entry exams on our website:</a:t>
            </a:r>
          </a:p>
          <a:p>
            <a:pPr marL="0" indent="0">
              <a:buNone/>
            </a:pPr>
            <a:r>
              <a:rPr lang="en-US" dirty="0">
                <a:hlinkClick r:id="rId2"/>
              </a:rPr>
              <a:t>  </a:t>
            </a:r>
            <a:r>
              <a:rPr lang="en-US" sz="4000" dirty="0">
                <a:hlinkClick r:id="rId2"/>
              </a:rPr>
              <a:t>www.mycentennialcounseling.com</a:t>
            </a:r>
            <a:endParaRPr lang="en-US" sz="4000" dirty="0"/>
          </a:p>
          <a:p>
            <a:pPr marL="0" indent="0">
              <a:buNone/>
            </a:pPr>
            <a:endParaRPr lang="en-US" dirty="0"/>
          </a:p>
        </p:txBody>
      </p:sp>
      <p:pic>
        <p:nvPicPr>
          <p:cNvPr id="10" name="Content Placeholder 9">
            <a:extLst>
              <a:ext uri="{FF2B5EF4-FFF2-40B4-BE49-F238E27FC236}">
                <a16:creationId xmlns:a16="http://schemas.microsoft.com/office/drawing/2014/main" id="{A30B172A-3DEB-4111-BFEA-5F7D83891603}"/>
              </a:ext>
            </a:extLst>
          </p:cNvPr>
          <p:cNvPicPr>
            <a:picLocks noGrp="1" noChangeAspect="1"/>
          </p:cNvPicPr>
          <p:nvPr>
            <p:ph sz="half" idx="1"/>
          </p:nvPr>
        </p:nvPicPr>
        <p:blipFill>
          <a:blip r:embed="rId3"/>
          <a:stretch>
            <a:fillRect/>
          </a:stretch>
        </p:blipFill>
        <p:spPr>
          <a:xfrm>
            <a:off x="9792925" y="1359554"/>
            <a:ext cx="1725011" cy="1128073"/>
          </a:xfrm>
        </p:spPr>
      </p:pic>
      <p:pic>
        <p:nvPicPr>
          <p:cNvPr id="8" name="Picture 7">
            <a:extLst>
              <a:ext uri="{FF2B5EF4-FFF2-40B4-BE49-F238E27FC236}">
                <a16:creationId xmlns:a16="http://schemas.microsoft.com/office/drawing/2014/main" id="{662CEA56-9D34-45A9-A178-0D0F53B74AC9}"/>
              </a:ext>
            </a:extLst>
          </p:cNvPr>
          <p:cNvPicPr/>
          <p:nvPr/>
        </p:nvPicPr>
        <p:blipFill rotWithShape="1">
          <a:blip r:embed="rId4"/>
          <a:srcRect l="174" t="8042"/>
          <a:stretch/>
        </p:blipFill>
        <p:spPr bwMode="auto">
          <a:xfrm>
            <a:off x="857838" y="2289723"/>
            <a:ext cx="5872899" cy="4377005"/>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81F63449-A98E-454F-A308-4C0C272451A1}"/>
              </a:ext>
            </a:extLst>
          </p:cNvPr>
          <p:cNvPicPr>
            <a:picLocks noChangeAspect="1"/>
          </p:cNvPicPr>
          <p:nvPr/>
        </p:nvPicPr>
        <p:blipFill>
          <a:blip r:embed="rId5"/>
          <a:stretch>
            <a:fillRect/>
          </a:stretch>
        </p:blipFill>
        <p:spPr>
          <a:xfrm>
            <a:off x="187304" y="1597119"/>
            <a:ext cx="3402335" cy="498074"/>
          </a:xfrm>
          <a:prstGeom prst="rect">
            <a:avLst/>
          </a:prstGeom>
        </p:spPr>
      </p:pic>
    </p:spTree>
    <p:extLst>
      <p:ext uri="{BB962C8B-B14F-4D97-AF65-F5344CB8AC3E}">
        <p14:creationId xmlns:p14="http://schemas.microsoft.com/office/powerpoint/2010/main" val="817674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4169265822"/>
              </p:ext>
            </p:extLst>
          </p:nvPr>
        </p:nvGraphicFramePr>
        <p:xfrm>
          <a:off x="6681538" y="893685"/>
          <a:ext cx="5018669" cy="4656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owchart: Alternate Process 4">
            <a:extLst>
              <a:ext uri="{FF2B5EF4-FFF2-40B4-BE49-F238E27FC236}">
                <a16:creationId xmlns:a16="http://schemas.microsoft.com/office/drawing/2014/main" id="{06ABCBB8-65D6-438D-B899-480CBCD70572}"/>
              </a:ext>
            </a:extLst>
          </p:cNvPr>
          <p:cNvSpPr/>
          <p:nvPr/>
        </p:nvSpPr>
        <p:spPr>
          <a:xfrm>
            <a:off x="721894" y="4711926"/>
            <a:ext cx="4788569" cy="1816769"/>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a:p>
            <a:pPr algn="ctr"/>
            <a:r>
              <a:rPr lang="en-US" sz="2800" b="1" dirty="0"/>
              <a:t>What kinds of jobs/careers sound interesting to you?</a:t>
            </a:r>
            <a:endParaRPr lang="en-US" sz="2800" dirty="0"/>
          </a:p>
          <a:p>
            <a:br>
              <a:rPr lang="en-US" dirty="0"/>
            </a:br>
            <a:endParaRPr lang="en-US" dirty="0"/>
          </a:p>
        </p:txBody>
      </p:sp>
      <p:sp>
        <p:nvSpPr>
          <p:cNvPr id="6" name="Flowchart: Alternate Process 5">
            <a:extLst>
              <a:ext uri="{FF2B5EF4-FFF2-40B4-BE49-F238E27FC236}">
                <a16:creationId xmlns:a16="http://schemas.microsoft.com/office/drawing/2014/main" id="{E3AB1396-3382-4F30-801D-2A9FF27454BA}"/>
              </a:ext>
            </a:extLst>
          </p:cNvPr>
          <p:cNvSpPr/>
          <p:nvPr/>
        </p:nvSpPr>
        <p:spPr>
          <a:xfrm>
            <a:off x="491793" y="593255"/>
            <a:ext cx="4908884" cy="1816769"/>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What do you think you’re good at?</a:t>
            </a:r>
            <a:br>
              <a:rPr lang="en-US" sz="2400" b="1" dirty="0"/>
            </a:br>
            <a:br>
              <a:rPr lang="en-US" sz="2400" b="1" dirty="0"/>
            </a:br>
            <a:r>
              <a:rPr lang="en-US" sz="2400" b="1" dirty="0"/>
              <a:t>What unique skills do you possess?</a:t>
            </a:r>
            <a:br>
              <a:rPr lang="en-US" dirty="0"/>
            </a:br>
            <a:endParaRPr lang="en-US" dirty="0"/>
          </a:p>
        </p:txBody>
      </p:sp>
      <p:sp>
        <p:nvSpPr>
          <p:cNvPr id="7" name="Flowchart: Alternate Process 6">
            <a:extLst>
              <a:ext uri="{FF2B5EF4-FFF2-40B4-BE49-F238E27FC236}">
                <a16:creationId xmlns:a16="http://schemas.microsoft.com/office/drawing/2014/main" id="{9119D9AE-8264-4E31-8E8A-C78E02979C40}"/>
              </a:ext>
            </a:extLst>
          </p:cNvPr>
          <p:cNvSpPr/>
          <p:nvPr/>
        </p:nvSpPr>
        <p:spPr>
          <a:xfrm>
            <a:off x="920415" y="2957611"/>
            <a:ext cx="4391526" cy="1106906"/>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What are your academic areas of strength?</a:t>
            </a:r>
            <a:endParaRPr lang="en-US" sz="2800" dirty="0"/>
          </a:p>
        </p:txBody>
      </p:sp>
    </p:spTree>
    <p:extLst>
      <p:ext uri="{BB962C8B-B14F-4D97-AF65-F5344CB8AC3E}">
        <p14:creationId xmlns:p14="http://schemas.microsoft.com/office/powerpoint/2010/main" val="193576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3" y="533400"/>
            <a:ext cx="11449317" cy="742771"/>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br>
              <a:rPr lang="en-US" sz="5400" dirty="0"/>
            </a:br>
            <a:r>
              <a:rPr lang="en-US" sz="4900" b="1" dirty="0">
                <a:effectLst>
                  <a:outerShdw blurRad="38100" dist="38100" dir="2700000" algn="tl">
                    <a:srgbClr val="000000">
                      <a:alpha val="43137"/>
                    </a:srgbClr>
                  </a:outerShdw>
                </a:effectLst>
              </a:rPr>
              <a:t>When you know yourself…</a:t>
            </a:r>
            <a:endParaRPr lang="en-US" dirty="0"/>
          </a:p>
        </p:txBody>
      </p:sp>
      <p:sp>
        <p:nvSpPr>
          <p:cNvPr id="3" name="Subtitle 2"/>
          <p:cNvSpPr>
            <a:spLocks noGrp="1"/>
          </p:cNvSpPr>
          <p:nvPr>
            <p:ph type="body" sz="half" idx="2"/>
          </p:nvPr>
        </p:nvSpPr>
        <p:spPr>
          <a:xfrm>
            <a:off x="3080931" y="1965659"/>
            <a:ext cx="7747490" cy="4432955"/>
          </a:xfrm>
          <a:solidFill>
            <a:schemeClr val="accent4">
              <a:lumMod val="40000"/>
              <a:lumOff val="60000"/>
            </a:schemeClr>
          </a:solidFill>
        </p:spPr>
        <p:txBody>
          <a:bodyPr>
            <a:noAutofit/>
          </a:bodyPr>
          <a:lstStyle/>
          <a:p>
            <a:pPr>
              <a:lnSpc>
                <a:spcPct val="100000"/>
              </a:lnSpc>
              <a:spcBef>
                <a:spcPts val="0"/>
              </a:spcBef>
            </a:pPr>
            <a:r>
              <a:rPr lang="en-US" sz="3600" b="1" u="sng" dirty="0">
                <a:solidFill>
                  <a:schemeClr val="tx1"/>
                </a:solidFill>
              </a:rPr>
              <a:t>You can make better decisions about:</a:t>
            </a:r>
          </a:p>
          <a:p>
            <a:pPr>
              <a:lnSpc>
                <a:spcPct val="100000"/>
              </a:lnSpc>
              <a:spcBef>
                <a:spcPts val="0"/>
              </a:spcBef>
            </a:pPr>
            <a:endParaRPr lang="en-US" sz="3600" b="1" u="sng" dirty="0">
              <a:solidFill>
                <a:schemeClr val="tx1"/>
              </a:solidFill>
            </a:endParaRPr>
          </a:p>
          <a:p>
            <a:pPr marL="457200" indent="-457200">
              <a:lnSpc>
                <a:spcPct val="100000"/>
              </a:lnSpc>
              <a:spcBef>
                <a:spcPts val="0"/>
              </a:spcBef>
              <a:buFont typeface="Arial" panose="020B0604020202020204" pitchFamily="34" charset="0"/>
              <a:buChar char="•"/>
            </a:pPr>
            <a:r>
              <a:rPr lang="en-US" sz="3000" i="1" dirty="0">
                <a:solidFill>
                  <a:schemeClr val="tx1"/>
                </a:solidFill>
              </a:rPr>
              <a:t>What you want to study in high school</a:t>
            </a:r>
          </a:p>
          <a:p>
            <a:pPr marL="457200" indent="-457200">
              <a:lnSpc>
                <a:spcPct val="100000"/>
              </a:lnSpc>
              <a:spcBef>
                <a:spcPts val="0"/>
              </a:spcBef>
              <a:buFont typeface="Arial" panose="020B0604020202020204" pitchFamily="34" charset="0"/>
              <a:buChar char="•"/>
            </a:pPr>
            <a:endParaRPr lang="en-US" sz="3000" i="1" dirty="0">
              <a:solidFill>
                <a:schemeClr val="tx1"/>
              </a:solidFill>
            </a:endParaRPr>
          </a:p>
          <a:p>
            <a:pPr marL="457200" indent="-457200">
              <a:lnSpc>
                <a:spcPct val="100000"/>
              </a:lnSpc>
              <a:spcBef>
                <a:spcPts val="0"/>
              </a:spcBef>
              <a:buFont typeface="Arial" panose="020B0604020202020204" pitchFamily="34" charset="0"/>
              <a:buChar char="•"/>
            </a:pPr>
            <a:r>
              <a:rPr lang="en-US" sz="3000" i="1" dirty="0">
                <a:solidFill>
                  <a:schemeClr val="tx1"/>
                </a:solidFill>
              </a:rPr>
              <a:t>What future careers you want to pursue</a:t>
            </a:r>
          </a:p>
          <a:p>
            <a:pPr marL="457200" indent="-457200">
              <a:lnSpc>
                <a:spcPct val="100000"/>
              </a:lnSpc>
              <a:spcBef>
                <a:spcPts val="0"/>
              </a:spcBef>
              <a:buFont typeface="Arial" panose="020B0604020202020204" pitchFamily="34" charset="0"/>
              <a:buChar char="•"/>
            </a:pPr>
            <a:endParaRPr lang="en-US" sz="3000" i="1" dirty="0">
              <a:solidFill>
                <a:schemeClr val="tx1"/>
              </a:solidFill>
            </a:endParaRPr>
          </a:p>
          <a:p>
            <a:pPr marL="457200" indent="-457200">
              <a:lnSpc>
                <a:spcPct val="100000"/>
              </a:lnSpc>
              <a:spcBef>
                <a:spcPts val="0"/>
              </a:spcBef>
              <a:buFont typeface="Arial" panose="020B0604020202020204" pitchFamily="34" charset="0"/>
              <a:buChar char="•"/>
            </a:pPr>
            <a:r>
              <a:rPr lang="en-US" sz="3000" i="1" dirty="0">
                <a:solidFill>
                  <a:schemeClr val="tx1"/>
                </a:solidFill>
              </a:rPr>
              <a:t>What jobs you want to shadow or get an internship in</a:t>
            </a:r>
          </a:p>
          <a:p>
            <a:pPr marL="457200" indent="-457200">
              <a:lnSpc>
                <a:spcPct val="100000"/>
              </a:lnSpc>
              <a:spcBef>
                <a:spcPts val="0"/>
              </a:spcBef>
              <a:buFont typeface="Arial" panose="020B0604020202020204" pitchFamily="34" charset="0"/>
              <a:buChar char="•"/>
            </a:pPr>
            <a:endParaRPr lang="en-US" sz="3000" i="1" dirty="0">
              <a:solidFill>
                <a:schemeClr val="tx1"/>
              </a:solidFill>
            </a:endParaRPr>
          </a:p>
          <a:p>
            <a:pPr>
              <a:lnSpc>
                <a:spcPct val="100000"/>
              </a:lnSpc>
              <a:spcBef>
                <a:spcPts val="0"/>
              </a:spcBef>
            </a:pPr>
            <a:endParaRPr lang="en-US" sz="3000" i="1" dirty="0">
              <a:solidFill>
                <a:schemeClr val="tx1"/>
              </a:solidFill>
            </a:endParaRPr>
          </a:p>
          <a:p>
            <a:pPr algn="ctr">
              <a:lnSpc>
                <a:spcPct val="100000"/>
              </a:lnSpc>
            </a:pPr>
            <a:endParaRPr lang="en-US" sz="1800" b="1" dirty="0">
              <a:solidFill>
                <a:schemeClr val="tx1"/>
              </a:solidFill>
            </a:endParaRPr>
          </a:p>
          <a:p>
            <a:pPr algn="ctr">
              <a:lnSpc>
                <a:spcPct val="100000"/>
              </a:lnSpc>
            </a:pPr>
            <a:endParaRPr lang="en-US" sz="1800" b="1" dirty="0">
              <a:solidFill>
                <a:schemeClr val="tx1"/>
              </a:solidFill>
            </a:endParaRPr>
          </a:p>
          <a:p>
            <a:pPr algn="ctr">
              <a:lnSpc>
                <a:spcPct val="100000"/>
              </a:lnSpc>
            </a:pPr>
            <a:endParaRPr lang="en-US" sz="1000" b="1" dirty="0">
              <a:solidFill>
                <a:schemeClr val="tx1"/>
              </a:solidFill>
            </a:endParaRPr>
          </a:p>
        </p:txBody>
      </p:sp>
      <p:sp>
        <p:nvSpPr>
          <p:cNvPr id="5" name="Right Arrow 4"/>
          <p:cNvSpPr/>
          <p:nvPr/>
        </p:nvSpPr>
        <p:spPr>
          <a:xfrm>
            <a:off x="474365" y="1894098"/>
            <a:ext cx="2606566" cy="83311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extLst>
              <a:ext uri="{FF2B5EF4-FFF2-40B4-BE49-F238E27FC236}">
                <a16:creationId xmlns:a16="http://schemas.microsoft.com/office/drawing/2014/main" id="{F8C7F26F-3652-462A-8AEA-CAF99C9FF651}"/>
              </a:ext>
            </a:extLst>
          </p:cNvPr>
          <p:cNvSpPr/>
          <p:nvPr/>
        </p:nvSpPr>
        <p:spPr>
          <a:xfrm>
            <a:off x="309093" y="3669632"/>
            <a:ext cx="2606566" cy="25364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 of these are important to consider as you move towards  graduation!</a:t>
            </a:r>
          </a:p>
        </p:txBody>
      </p:sp>
    </p:spTree>
    <p:extLst>
      <p:ext uri="{BB962C8B-B14F-4D97-AF65-F5344CB8AC3E}">
        <p14:creationId xmlns:p14="http://schemas.microsoft.com/office/powerpoint/2010/main" val="26764040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eathere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1375CCFA19C942B6340F6341007987" ma:contentTypeVersion="12" ma:contentTypeDescription="Create a new document." ma:contentTypeScope="" ma:versionID="9c6c028a8985d5862d5cedd3b434efb6">
  <xsd:schema xmlns:xsd="http://www.w3.org/2001/XMLSchema" xmlns:xs="http://www.w3.org/2001/XMLSchema" xmlns:p="http://schemas.microsoft.com/office/2006/metadata/properties" xmlns:ns2="686629d8-f622-4c62-a025-fd68b91409a8" xmlns:ns3="31accdf8-51fc-457b-b18c-d3f50fa8893e" targetNamespace="http://schemas.microsoft.com/office/2006/metadata/properties" ma:root="true" ma:fieldsID="27cdf09cbdf2f1c4517eb0357564e59c" ns2:_="" ns3:_="">
    <xsd:import namespace="686629d8-f622-4c62-a025-fd68b91409a8"/>
    <xsd:import namespace="31accdf8-51fc-457b-b18c-d3f50fa889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629d8-f622-4c62-a025-fd68b9140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ccdf8-51fc-457b-b18c-d3f50fa889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D1102-134C-4DF6-91D8-C93CAF64CEB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21B00FF-2A3A-4C5F-A632-9310DF1F0B70}">
  <ds:schemaRefs>
    <ds:schemaRef ds:uri="http://schemas.microsoft.com/sharepoint/v3/contenttype/forms"/>
  </ds:schemaRefs>
</ds:datastoreItem>
</file>

<file path=customXml/itemProps3.xml><?xml version="1.0" encoding="utf-8"?>
<ds:datastoreItem xmlns:ds="http://schemas.openxmlformats.org/officeDocument/2006/customXml" ds:itemID="{6F1BB7C3-1220-4305-AC86-342D5DA71E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629d8-f622-4c62-a025-fd68b91409a8"/>
    <ds:schemaRef ds:uri="31accdf8-51fc-457b-b18c-d3f50fa889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Feathered</Template>
  <TotalTime>14059</TotalTime>
  <Words>910</Words>
  <Application>Microsoft Office PowerPoint</Application>
  <PresentationFormat>Widescreen</PresentationFormat>
  <Paragraphs>131</Paragraphs>
  <Slides>23</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Arial</vt:lpstr>
      <vt:lpstr>Arial Black</vt:lpstr>
      <vt:lpstr>Calibri</vt:lpstr>
      <vt:lpstr>Calibri Light</vt:lpstr>
      <vt:lpstr>Century Schoolbook</vt:lpstr>
      <vt:lpstr>Corbel</vt:lpstr>
      <vt:lpstr>Georgia</vt:lpstr>
      <vt:lpstr>Wingdings</vt:lpstr>
      <vt:lpstr>Wingdings 2</vt:lpstr>
      <vt:lpstr>Feathered</vt:lpstr>
      <vt:lpstr>Civic</vt:lpstr>
      <vt:lpstr>Office Theme</vt:lpstr>
      <vt:lpstr>Exploring Your Abilities!</vt:lpstr>
      <vt:lpstr>PowerPoint Presentation</vt:lpstr>
      <vt:lpstr>Time to start thinking about your future!</vt:lpstr>
      <vt:lpstr>Where will you be in 2022-2023?</vt:lpstr>
      <vt:lpstr>Match your skills to a career cluster Explore careers in YOUR level of interest and abilities Find out what type of school or training is needed for careers Look at careers’ salaries Find out “hot jobs” that are  in-demand and growing</vt:lpstr>
      <vt:lpstr>Options after High School</vt:lpstr>
      <vt:lpstr>SAT &amp; ACT information  to attend a Four-year college</vt:lpstr>
      <vt:lpstr>PowerPoint Presentation</vt:lpstr>
      <vt:lpstr> When you know yourself…</vt:lpstr>
      <vt:lpstr>Here’s what the CIS Ability Explorer looks like:  </vt:lpstr>
      <vt:lpstr>CIS Ability Explorer</vt:lpstr>
      <vt:lpstr>A few items to remember:</vt:lpstr>
      <vt:lpstr>Understanding your results  Right click and SAVE this webpage!</vt:lpstr>
      <vt:lpstr>Exploring individual careers</vt:lpstr>
      <vt:lpstr>Let’s Get Started!  CIS Ability Explorer </vt:lpstr>
      <vt:lpstr>Activity 2 - 10th Grade BRIDGE Law: “Dual Enrollment”</vt:lpstr>
      <vt:lpstr>PowerPoint Presentation</vt:lpstr>
      <vt:lpstr>PowerPoint Presentation</vt:lpstr>
      <vt:lpstr>PowerPoint Presentation</vt:lpstr>
      <vt:lpstr>It’s not too early to explore your career interests!</vt:lpstr>
      <vt:lpstr>Need 3.0 credits of a Pathway classes to Graduate   (Foreign Language, Arts &amp; Humanities and/or CTE)</vt:lpstr>
      <vt:lpstr>If you haven’t yet… Join REMIND101  Don’t miss out on important information from the counseling office to YOU! </vt:lpstr>
      <vt:lpstr>Thank you for your attention!</vt:lpstr>
    </vt:vector>
  </TitlesOfParts>
  <Company>Fulton County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PSAT  Results</dc:title>
  <dc:creator>Marino, Shellie</dc:creator>
  <cp:lastModifiedBy>Ruppe, Heidi</cp:lastModifiedBy>
  <cp:revision>157</cp:revision>
  <dcterms:created xsi:type="dcterms:W3CDTF">2016-03-10T16:24:56Z</dcterms:created>
  <dcterms:modified xsi:type="dcterms:W3CDTF">2020-03-06T01:21:49Z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0x010100AB1375CCFA19C942B6340F6341007987</vt:lpwstr>
  </property>
  <property fmtid="{D5CDD505-2E9C-101B-9397-08002B2CF9AE}" pid="3" name="MSIP_Label_0ee3c538-ec52-435f-ae58-017644bd9513_Enabled">
    <vt:lpwstr>True</vt:lpwstr>
  </property>
  <property fmtid="{D5CDD505-2E9C-101B-9397-08002B2CF9AE}" pid="4" name="MSIP_Label_0ee3c538-ec52-435f-ae58-017644bd9513_SiteId">
    <vt:lpwstr>0cdcb198-8169-4b70-ba9f-da7e3ba700c2</vt:lpwstr>
  </property>
  <property fmtid="{D5CDD505-2E9C-101B-9397-08002B2CF9AE}" pid="5" name="MSIP_Label_0ee3c538-ec52-435f-ae58-017644bd9513_Owner">
    <vt:lpwstr>Ruppe@fultonschools.org</vt:lpwstr>
  </property>
  <property fmtid="{D5CDD505-2E9C-101B-9397-08002B2CF9AE}" pid="6" name="MSIP_Label_0ee3c538-ec52-435f-ae58-017644bd9513_SetDate">
    <vt:lpwstr>2020-03-02T01:34:10.0758135Z</vt:lpwstr>
  </property>
  <property fmtid="{D5CDD505-2E9C-101B-9397-08002B2CF9AE}" pid="7" name="MSIP_Label_0ee3c538-ec52-435f-ae58-017644bd9513_Name">
    <vt:lpwstr>General</vt:lpwstr>
  </property>
  <property fmtid="{D5CDD505-2E9C-101B-9397-08002B2CF9AE}" pid="8" name="MSIP_Label_0ee3c538-ec52-435f-ae58-017644bd9513_Application">
    <vt:lpwstr>Microsoft Azure Information Protection</vt:lpwstr>
  </property>
  <property fmtid="{D5CDD505-2E9C-101B-9397-08002B2CF9AE}" pid="9" name="MSIP_Label_0ee3c538-ec52-435f-ae58-017644bd9513_ActionId">
    <vt:lpwstr>02c03f7c-227c-4064-ad5c-9c2964f0e86e</vt:lpwstr>
  </property>
  <property fmtid="{D5CDD505-2E9C-101B-9397-08002B2CF9AE}" pid="10" name="MSIP_Label_0ee3c538-ec52-435f-ae58-017644bd9513_Extended_MSFT_Method">
    <vt:lpwstr>Automatic</vt:lpwstr>
  </property>
  <property fmtid="{D5CDD505-2E9C-101B-9397-08002B2CF9AE}" pid="11" name="Sensitivity">
    <vt:lpwstr>General</vt:lpwstr>
  </property>
</Properties>
</file>