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4"/>
  </p:sldMasterIdLst>
  <p:notesMasterIdLst>
    <p:notesMasterId r:id="rId35"/>
  </p:notesMasterIdLst>
  <p:handoutMasterIdLst>
    <p:handoutMasterId r:id="rId36"/>
  </p:handoutMasterIdLst>
  <p:sldIdLst>
    <p:sldId id="256" r:id="rId5"/>
    <p:sldId id="417" r:id="rId6"/>
    <p:sldId id="328" r:id="rId7"/>
    <p:sldId id="302" r:id="rId8"/>
    <p:sldId id="324" r:id="rId9"/>
    <p:sldId id="415" r:id="rId10"/>
    <p:sldId id="414" r:id="rId11"/>
    <p:sldId id="416" r:id="rId12"/>
    <p:sldId id="270" r:id="rId13"/>
    <p:sldId id="260" r:id="rId14"/>
    <p:sldId id="392" r:id="rId15"/>
    <p:sldId id="390" r:id="rId16"/>
    <p:sldId id="377" r:id="rId17"/>
    <p:sldId id="348" r:id="rId18"/>
    <p:sldId id="339" r:id="rId19"/>
    <p:sldId id="341" r:id="rId20"/>
    <p:sldId id="413" r:id="rId21"/>
    <p:sldId id="403" r:id="rId22"/>
    <p:sldId id="411" r:id="rId23"/>
    <p:sldId id="412" r:id="rId24"/>
    <p:sldId id="410" r:id="rId25"/>
    <p:sldId id="264" r:id="rId26"/>
    <p:sldId id="265" r:id="rId27"/>
    <p:sldId id="337" r:id="rId28"/>
    <p:sldId id="336" r:id="rId29"/>
    <p:sldId id="273" r:id="rId30"/>
    <p:sldId id="366" r:id="rId31"/>
    <p:sldId id="350" r:id="rId32"/>
    <p:sldId id="402" r:id="rId33"/>
    <p:sldId id="419"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7C4"/>
    <a:srgbClr val="67FAEB"/>
    <a:srgbClr val="FFCC66"/>
    <a:srgbClr val="357DD9"/>
    <a:srgbClr val="E636C0"/>
    <a:srgbClr val="EB5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73ECC-2B45-4E22-88DC-B1B2989359C0}" v="118" dt="2023-11-15T15:06:38.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8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pe, Heidi" userId="d392d0fe-031e-4881-9378-04e78ff4bcfb" providerId="ADAL" clId="{B6373ECC-2B45-4E22-88DC-B1B2989359C0}"/>
    <pc:docChg chg="custSel delSld modSld sldOrd">
      <pc:chgData name="Ruppe, Heidi" userId="d392d0fe-031e-4881-9378-04e78ff4bcfb" providerId="ADAL" clId="{B6373ECC-2B45-4E22-88DC-B1B2989359C0}" dt="2023-11-15T15:11:34.688" v="200" actId="20577"/>
      <pc:docMkLst>
        <pc:docMk/>
      </pc:docMkLst>
      <pc:sldChg chg="modSp mod">
        <pc:chgData name="Ruppe, Heidi" userId="d392d0fe-031e-4881-9378-04e78ff4bcfb" providerId="ADAL" clId="{B6373ECC-2B45-4E22-88DC-B1B2989359C0}" dt="2023-11-15T13:44:46.749" v="105" actId="207"/>
        <pc:sldMkLst>
          <pc:docMk/>
          <pc:sldMk cId="0" sldId="264"/>
        </pc:sldMkLst>
        <pc:graphicFrameChg chg="mod">
          <ac:chgData name="Ruppe, Heidi" userId="d392d0fe-031e-4881-9378-04e78ff4bcfb" providerId="ADAL" clId="{B6373ECC-2B45-4E22-88DC-B1B2989359C0}" dt="2023-11-15T13:44:46.749" v="105" actId="207"/>
          <ac:graphicFrameMkLst>
            <pc:docMk/>
            <pc:sldMk cId="0" sldId="264"/>
            <ac:graphicFrameMk id="446" creationId="{A23ED9C3-C2C1-46F1-BA8F-E52482667CD0}"/>
          </ac:graphicFrameMkLst>
        </pc:graphicFrameChg>
      </pc:sldChg>
      <pc:sldChg chg="modSp mod">
        <pc:chgData name="Ruppe, Heidi" userId="d392d0fe-031e-4881-9378-04e78ff4bcfb" providerId="ADAL" clId="{B6373ECC-2B45-4E22-88DC-B1B2989359C0}" dt="2023-11-15T13:46:16.638" v="127" actId="1076"/>
        <pc:sldMkLst>
          <pc:docMk/>
          <pc:sldMk cId="0" sldId="265"/>
        </pc:sldMkLst>
        <pc:spChg chg="mod">
          <ac:chgData name="Ruppe, Heidi" userId="d392d0fe-031e-4881-9378-04e78ff4bcfb" providerId="ADAL" clId="{B6373ECC-2B45-4E22-88DC-B1B2989359C0}" dt="2023-11-15T13:46:04.319" v="125" actId="20577"/>
          <ac:spMkLst>
            <pc:docMk/>
            <pc:sldMk cId="0" sldId="265"/>
            <ac:spMk id="4" creationId="{26044FD1-717A-4548-9DBB-1B54583E81CC}"/>
          </ac:spMkLst>
        </pc:spChg>
        <pc:spChg chg="mod">
          <ac:chgData name="Ruppe, Heidi" userId="d392d0fe-031e-4881-9378-04e78ff4bcfb" providerId="ADAL" clId="{B6373ECC-2B45-4E22-88DC-B1B2989359C0}" dt="2023-11-15T13:46:12.994" v="126" actId="1076"/>
          <ac:spMkLst>
            <pc:docMk/>
            <pc:sldMk cId="0" sldId="265"/>
            <ac:spMk id="449" creationId="{00000000-0000-0000-0000-000000000000}"/>
          </ac:spMkLst>
        </pc:spChg>
        <pc:spChg chg="mod">
          <ac:chgData name="Ruppe, Heidi" userId="d392d0fe-031e-4881-9378-04e78ff4bcfb" providerId="ADAL" clId="{B6373ECC-2B45-4E22-88DC-B1B2989359C0}" dt="2023-11-15T13:46:16.638" v="127" actId="1076"/>
          <ac:spMkLst>
            <pc:docMk/>
            <pc:sldMk cId="0" sldId="265"/>
            <ac:spMk id="450" creationId="{00000000-0000-0000-0000-000000000000}"/>
          </ac:spMkLst>
        </pc:spChg>
      </pc:sldChg>
      <pc:sldChg chg="modSp">
        <pc:chgData name="Ruppe, Heidi" userId="d392d0fe-031e-4881-9378-04e78ff4bcfb" providerId="ADAL" clId="{B6373ECC-2B45-4E22-88DC-B1B2989359C0}" dt="2023-11-15T13:58:32.148" v="161" actId="20577"/>
        <pc:sldMkLst>
          <pc:docMk/>
          <pc:sldMk cId="511046271" sldId="328"/>
        </pc:sldMkLst>
        <pc:graphicFrameChg chg="mod">
          <ac:chgData name="Ruppe, Heidi" userId="d392d0fe-031e-4881-9378-04e78ff4bcfb" providerId="ADAL" clId="{B6373ECC-2B45-4E22-88DC-B1B2989359C0}" dt="2023-11-15T13:58:32.148" v="161" actId="20577"/>
          <ac:graphicFrameMkLst>
            <pc:docMk/>
            <pc:sldMk cId="511046271" sldId="328"/>
            <ac:graphicFrameMk id="4100" creationId="{D36F834E-0CFD-4C0D-8D21-756B9E9F4992}"/>
          </ac:graphicFrameMkLst>
        </pc:graphicFrameChg>
      </pc:sldChg>
      <pc:sldChg chg="modSp mod">
        <pc:chgData name="Ruppe, Heidi" userId="d392d0fe-031e-4881-9378-04e78ff4bcfb" providerId="ADAL" clId="{B6373ECC-2B45-4E22-88DC-B1B2989359C0}" dt="2023-11-15T13:46:57.129" v="133" actId="13926"/>
        <pc:sldMkLst>
          <pc:docMk/>
          <pc:sldMk cId="2792188374" sldId="337"/>
        </pc:sldMkLst>
        <pc:spChg chg="mod">
          <ac:chgData name="Ruppe, Heidi" userId="d392d0fe-031e-4881-9378-04e78ff4bcfb" providerId="ADAL" clId="{B6373ECC-2B45-4E22-88DC-B1B2989359C0}" dt="2023-11-15T13:46:34.348" v="129" actId="13926"/>
          <ac:spMkLst>
            <pc:docMk/>
            <pc:sldMk cId="2792188374" sldId="337"/>
            <ac:spMk id="3" creationId="{00000000-0000-0000-0000-000000000000}"/>
          </ac:spMkLst>
        </pc:spChg>
        <pc:spChg chg="mod">
          <ac:chgData name="Ruppe, Heidi" userId="d392d0fe-031e-4881-9378-04e78ff4bcfb" providerId="ADAL" clId="{B6373ECC-2B45-4E22-88DC-B1B2989359C0}" dt="2023-11-15T13:46:57.129" v="133" actId="13926"/>
          <ac:spMkLst>
            <pc:docMk/>
            <pc:sldMk cId="2792188374" sldId="337"/>
            <ac:spMk id="4" creationId="{E0C71E13-981C-45C2-B0A7-EE6C7D9D4191}"/>
          </ac:spMkLst>
        </pc:spChg>
        <pc:spChg chg="mod">
          <ac:chgData name="Ruppe, Heidi" userId="d392d0fe-031e-4881-9378-04e78ff4bcfb" providerId="ADAL" clId="{B6373ECC-2B45-4E22-88DC-B1B2989359C0}" dt="2023-11-15T13:46:37.117" v="130" actId="13926"/>
          <ac:spMkLst>
            <pc:docMk/>
            <pc:sldMk cId="2792188374" sldId="337"/>
            <ac:spMk id="5" creationId="{00000000-0000-0000-0000-000000000000}"/>
          </ac:spMkLst>
        </pc:spChg>
        <pc:spChg chg="mod">
          <ac:chgData name="Ruppe, Heidi" userId="d392d0fe-031e-4881-9378-04e78ff4bcfb" providerId="ADAL" clId="{B6373ECC-2B45-4E22-88DC-B1B2989359C0}" dt="2023-11-15T13:46:30.980" v="128" actId="13926"/>
          <ac:spMkLst>
            <pc:docMk/>
            <pc:sldMk cId="2792188374" sldId="337"/>
            <ac:spMk id="6" creationId="{00000000-0000-0000-0000-000000000000}"/>
          </ac:spMkLst>
        </pc:spChg>
        <pc:spChg chg="mod">
          <ac:chgData name="Ruppe, Heidi" userId="d392d0fe-031e-4881-9378-04e78ff4bcfb" providerId="ADAL" clId="{B6373ECC-2B45-4E22-88DC-B1B2989359C0}" dt="2023-11-15T13:46:41.033" v="131" actId="13926"/>
          <ac:spMkLst>
            <pc:docMk/>
            <pc:sldMk cId="2792188374" sldId="337"/>
            <ac:spMk id="7" creationId="{00000000-0000-0000-0000-000000000000}"/>
          </ac:spMkLst>
        </pc:spChg>
      </pc:sldChg>
      <pc:sldChg chg="ord">
        <pc:chgData name="Ruppe, Heidi" userId="d392d0fe-031e-4881-9378-04e78ff4bcfb" providerId="ADAL" clId="{B6373ECC-2B45-4E22-88DC-B1B2989359C0}" dt="2023-11-15T13:39:35.346" v="2"/>
        <pc:sldMkLst>
          <pc:docMk/>
          <pc:sldMk cId="1914564172" sldId="348"/>
        </pc:sldMkLst>
      </pc:sldChg>
      <pc:sldChg chg="modSp mod">
        <pc:chgData name="Ruppe, Heidi" userId="d392d0fe-031e-4881-9378-04e78ff4bcfb" providerId="ADAL" clId="{B6373ECC-2B45-4E22-88DC-B1B2989359C0}" dt="2023-11-15T13:39:26.223" v="0" actId="14100"/>
        <pc:sldMkLst>
          <pc:docMk/>
          <pc:sldMk cId="1898571643" sldId="377"/>
        </pc:sldMkLst>
        <pc:spChg chg="mod">
          <ac:chgData name="Ruppe, Heidi" userId="d392d0fe-031e-4881-9378-04e78ff4bcfb" providerId="ADAL" clId="{B6373ECC-2B45-4E22-88DC-B1B2989359C0}" dt="2023-11-15T13:39:26.223" v="0" actId="14100"/>
          <ac:spMkLst>
            <pc:docMk/>
            <pc:sldMk cId="1898571643" sldId="377"/>
            <ac:spMk id="14" creationId="{F8111BA2-0344-4E17-8B33-B1F13F7B5DD3}"/>
          </ac:spMkLst>
        </pc:spChg>
      </pc:sldChg>
      <pc:sldChg chg="del">
        <pc:chgData name="Ruppe, Heidi" userId="d392d0fe-031e-4881-9378-04e78ff4bcfb" providerId="ADAL" clId="{B6373ECC-2B45-4E22-88DC-B1B2989359C0}" dt="2023-11-15T13:47:41.048" v="136" actId="47"/>
        <pc:sldMkLst>
          <pc:docMk/>
          <pc:sldMk cId="737277301" sldId="401"/>
        </pc:sldMkLst>
      </pc:sldChg>
      <pc:sldChg chg="addSp modSp mod">
        <pc:chgData name="Ruppe, Heidi" userId="d392d0fe-031e-4881-9378-04e78ff4bcfb" providerId="ADAL" clId="{B6373ECC-2B45-4E22-88DC-B1B2989359C0}" dt="2023-11-15T13:47:45.805" v="137" actId="1076"/>
        <pc:sldMkLst>
          <pc:docMk/>
          <pc:sldMk cId="4136784287" sldId="402"/>
        </pc:sldMkLst>
        <pc:spChg chg="mod">
          <ac:chgData name="Ruppe, Heidi" userId="d392d0fe-031e-4881-9378-04e78ff4bcfb" providerId="ADAL" clId="{B6373ECC-2B45-4E22-88DC-B1B2989359C0}" dt="2023-11-15T13:47:45.805" v="137" actId="1076"/>
          <ac:spMkLst>
            <pc:docMk/>
            <pc:sldMk cId="4136784287" sldId="402"/>
            <ac:spMk id="5" creationId="{1FCC577A-D72D-4B54-8567-9DDCFCB964C8}"/>
          </ac:spMkLst>
        </pc:spChg>
        <pc:picChg chg="add mod">
          <ac:chgData name="Ruppe, Heidi" userId="d392d0fe-031e-4881-9378-04e78ff4bcfb" providerId="ADAL" clId="{B6373ECC-2B45-4E22-88DC-B1B2989359C0}" dt="2023-11-15T13:47:38.844" v="135" actId="1076"/>
          <ac:picMkLst>
            <pc:docMk/>
            <pc:sldMk cId="4136784287" sldId="402"/>
            <ac:picMk id="2" creationId="{591A37F5-21A8-4462-0E55-DE315A864CCD}"/>
          </ac:picMkLst>
        </pc:picChg>
      </pc:sldChg>
      <pc:sldChg chg="delSp modSp mod">
        <pc:chgData name="Ruppe, Heidi" userId="d392d0fe-031e-4881-9378-04e78ff4bcfb" providerId="ADAL" clId="{B6373ECC-2B45-4E22-88DC-B1B2989359C0}" dt="2023-11-15T13:44:22.089" v="101" actId="20577"/>
        <pc:sldMkLst>
          <pc:docMk/>
          <pc:sldMk cId="1661298859" sldId="410"/>
        </pc:sldMkLst>
        <pc:spChg chg="del">
          <ac:chgData name="Ruppe, Heidi" userId="d392d0fe-031e-4881-9378-04e78ff4bcfb" providerId="ADAL" clId="{B6373ECC-2B45-4E22-88DC-B1B2989359C0}" dt="2023-11-15T13:43:23.713" v="31" actId="478"/>
          <ac:spMkLst>
            <pc:docMk/>
            <pc:sldMk cId="1661298859" sldId="410"/>
            <ac:spMk id="3" creationId="{CD86162F-763C-08FA-8198-9D4C4A67CC5E}"/>
          </ac:spMkLst>
        </pc:spChg>
        <pc:spChg chg="del mod">
          <ac:chgData name="Ruppe, Heidi" userId="d392d0fe-031e-4881-9378-04e78ff4bcfb" providerId="ADAL" clId="{B6373ECC-2B45-4E22-88DC-B1B2989359C0}" dt="2023-11-15T13:43:21.768" v="30" actId="478"/>
          <ac:spMkLst>
            <pc:docMk/>
            <pc:sldMk cId="1661298859" sldId="410"/>
            <ac:spMk id="4" creationId="{B8C527D6-9011-678B-7EC1-BE3DEA10F57F}"/>
          </ac:spMkLst>
        </pc:spChg>
        <pc:graphicFrameChg chg="mod modGraphic">
          <ac:chgData name="Ruppe, Heidi" userId="d392d0fe-031e-4881-9378-04e78ff4bcfb" providerId="ADAL" clId="{B6373ECC-2B45-4E22-88DC-B1B2989359C0}" dt="2023-11-15T13:44:22.089" v="101" actId="20577"/>
          <ac:graphicFrameMkLst>
            <pc:docMk/>
            <pc:sldMk cId="1661298859" sldId="410"/>
            <ac:graphicFrameMk id="12" creationId="{D97CAE6C-5E7A-0161-1D92-8E9250A2FB8C}"/>
          </ac:graphicFrameMkLst>
        </pc:graphicFrameChg>
      </pc:sldChg>
      <pc:sldChg chg="modSp mod">
        <pc:chgData name="Ruppe, Heidi" userId="d392d0fe-031e-4881-9378-04e78ff4bcfb" providerId="ADAL" clId="{B6373ECC-2B45-4E22-88DC-B1B2989359C0}" dt="2023-11-15T13:40:55.975" v="7" actId="1076"/>
        <pc:sldMkLst>
          <pc:docMk/>
          <pc:sldMk cId="4102951202" sldId="411"/>
        </pc:sldMkLst>
        <pc:spChg chg="mod">
          <ac:chgData name="Ruppe, Heidi" userId="d392d0fe-031e-4881-9378-04e78ff4bcfb" providerId="ADAL" clId="{B6373ECC-2B45-4E22-88DC-B1B2989359C0}" dt="2023-11-15T13:40:33.149" v="5" actId="12"/>
          <ac:spMkLst>
            <pc:docMk/>
            <pc:sldMk cId="4102951202" sldId="411"/>
            <ac:spMk id="3" creationId="{FDAB8588-A57A-447E-215C-E83CA5A94B92}"/>
          </ac:spMkLst>
        </pc:spChg>
        <pc:spChg chg="mod">
          <ac:chgData name="Ruppe, Heidi" userId="d392d0fe-031e-4881-9378-04e78ff4bcfb" providerId="ADAL" clId="{B6373ECC-2B45-4E22-88DC-B1B2989359C0}" dt="2023-11-15T13:40:55.975" v="7" actId="1076"/>
          <ac:spMkLst>
            <pc:docMk/>
            <pc:sldMk cId="4102951202" sldId="411"/>
            <ac:spMk id="4" creationId="{DC7ED943-A3F5-C502-0633-E67E568E9DBF}"/>
          </ac:spMkLst>
        </pc:spChg>
      </pc:sldChg>
      <pc:sldChg chg="modSp mod">
        <pc:chgData name="Ruppe, Heidi" userId="d392d0fe-031e-4881-9378-04e78ff4bcfb" providerId="ADAL" clId="{B6373ECC-2B45-4E22-88DC-B1B2989359C0}" dt="2023-11-15T13:41:17.628" v="12" actId="1076"/>
        <pc:sldMkLst>
          <pc:docMk/>
          <pc:sldMk cId="3083538886" sldId="412"/>
        </pc:sldMkLst>
        <pc:spChg chg="mod">
          <ac:chgData name="Ruppe, Heidi" userId="d392d0fe-031e-4881-9378-04e78ff4bcfb" providerId="ADAL" clId="{B6373ECC-2B45-4E22-88DC-B1B2989359C0}" dt="2023-11-15T13:41:17.628" v="12" actId="1076"/>
          <ac:spMkLst>
            <pc:docMk/>
            <pc:sldMk cId="3083538886" sldId="412"/>
            <ac:spMk id="3" creationId="{CC795B05-E939-3584-E4E0-2E50F07A4776}"/>
          </ac:spMkLst>
        </pc:spChg>
      </pc:sldChg>
      <pc:sldChg chg="addSp delSp modSp mod">
        <pc:chgData name="Ruppe, Heidi" userId="d392d0fe-031e-4881-9378-04e78ff4bcfb" providerId="ADAL" clId="{B6373ECC-2B45-4E22-88DC-B1B2989359C0}" dt="2023-11-15T15:11:34.688" v="200" actId="20577"/>
        <pc:sldMkLst>
          <pc:docMk/>
          <pc:sldMk cId="3493800507" sldId="417"/>
        </pc:sldMkLst>
        <pc:spChg chg="mod">
          <ac:chgData name="Ruppe, Heidi" userId="d392d0fe-031e-4881-9378-04e78ff4bcfb" providerId="ADAL" clId="{B6373ECC-2B45-4E22-88DC-B1B2989359C0}" dt="2023-11-15T15:11:34.688" v="200" actId="20577"/>
          <ac:spMkLst>
            <pc:docMk/>
            <pc:sldMk cId="3493800507" sldId="417"/>
            <ac:spMk id="2" creationId="{F89E5BFA-23B1-19D7-0875-C91F0191A60E}"/>
          </ac:spMkLst>
        </pc:spChg>
        <pc:spChg chg="add del mod">
          <ac:chgData name="Ruppe, Heidi" userId="d392d0fe-031e-4881-9378-04e78ff4bcfb" providerId="ADAL" clId="{B6373ECC-2B45-4E22-88DC-B1B2989359C0}" dt="2023-11-15T15:05:27.965" v="164"/>
          <ac:spMkLst>
            <pc:docMk/>
            <pc:sldMk cId="3493800507" sldId="417"/>
            <ac:spMk id="4" creationId="{FCB925DF-C167-E5C2-97E0-C336F3C8F8B2}"/>
          </ac:spMkLst>
        </pc:spChg>
        <pc:picChg chg="del mod">
          <ac:chgData name="Ruppe, Heidi" userId="d392d0fe-031e-4881-9378-04e78ff4bcfb" providerId="ADAL" clId="{B6373ECC-2B45-4E22-88DC-B1B2989359C0}" dt="2023-11-15T15:05:24.993" v="163" actId="478"/>
          <ac:picMkLst>
            <pc:docMk/>
            <pc:sldMk cId="3493800507" sldId="417"/>
            <ac:picMk id="7" creationId="{29F385DE-BE5D-1C0D-D444-417AB2959228}"/>
          </ac:picMkLst>
        </pc:picChg>
        <pc:picChg chg="add del">
          <ac:chgData name="Ruppe, Heidi" userId="d392d0fe-031e-4881-9378-04e78ff4bcfb" providerId="ADAL" clId="{B6373ECC-2B45-4E22-88DC-B1B2989359C0}" dt="2023-11-15T15:05:24.993" v="163" actId="478"/>
          <ac:picMkLst>
            <pc:docMk/>
            <pc:sldMk cId="3493800507" sldId="417"/>
            <ac:picMk id="1026" creationId="{0A65CF39-4959-7143-B583-BBC73632C12F}"/>
          </ac:picMkLst>
        </pc:picChg>
        <pc:picChg chg="add mod">
          <ac:chgData name="Ruppe, Heidi" userId="d392d0fe-031e-4881-9378-04e78ff4bcfb" providerId="ADAL" clId="{B6373ECC-2B45-4E22-88DC-B1B2989359C0}" dt="2023-11-15T15:05:35.093" v="167" actId="1076"/>
          <ac:picMkLst>
            <pc:docMk/>
            <pc:sldMk cId="3493800507" sldId="417"/>
            <ac:picMk id="1028" creationId="{C54937CB-D8EC-2D16-75C8-B0A3B499728E}"/>
          </ac:picMkLst>
        </pc:picChg>
      </pc:sldChg>
      <pc:sldChg chg="addSp delSp modSp mod">
        <pc:chgData name="Ruppe, Heidi" userId="d392d0fe-031e-4881-9378-04e78ff4bcfb" providerId="ADAL" clId="{B6373ECC-2B45-4E22-88DC-B1B2989359C0}" dt="2023-11-15T15:06:38.391" v="172" actId="1076"/>
        <pc:sldMkLst>
          <pc:docMk/>
          <pc:sldMk cId="27935129" sldId="419"/>
        </pc:sldMkLst>
        <pc:picChg chg="del mod">
          <ac:chgData name="Ruppe, Heidi" userId="d392d0fe-031e-4881-9378-04e78ff4bcfb" providerId="ADAL" clId="{B6373ECC-2B45-4E22-88DC-B1B2989359C0}" dt="2023-11-15T15:06:30.089" v="168" actId="478"/>
          <ac:picMkLst>
            <pc:docMk/>
            <pc:sldMk cId="27935129" sldId="419"/>
            <ac:picMk id="4" creationId="{F4F6121D-07C0-6BBB-349B-A312B46B90F8}"/>
          </ac:picMkLst>
        </pc:picChg>
        <pc:picChg chg="add mod">
          <ac:chgData name="Ruppe, Heidi" userId="d392d0fe-031e-4881-9378-04e78ff4bcfb" providerId="ADAL" clId="{B6373ECC-2B45-4E22-88DC-B1B2989359C0}" dt="2023-11-15T15:06:38.391" v="172" actId="1076"/>
          <ac:picMkLst>
            <pc:docMk/>
            <pc:sldMk cId="27935129" sldId="419"/>
            <ac:picMk id="2050" creationId="{6CA17A81-4548-2E7F-C411-0C12129FF926}"/>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jpeg"/></Relationships>
</file>

<file path=ppt/diagrams/_rels/data5.xml.rels><?xml version="1.0" encoding="UTF-8" standalone="yes"?>
<Relationships xmlns="http://schemas.openxmlformats.org/package/2006/relationships"><Relationship Id="rId2" Type="http://schemas.openxmlformats.org/officeDocument/2006/relationships/hyperlink" Target="https://www.act.org/content/dam/act/unsecured/documents/pdfs/Test-Date-Schedule-National-2020-2021.pdf" TargetMode="External"/><Relationship Id="rId1" Type="http://schemas.openxmlformats.org/officeDocument/2006/relationships/hyperlink" Target="https://collegereadiness.collegeboard.org/sat/register/dates-deadline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2" Type="http://schemas.openxmlformats.org/officeDocument/2006/relationships/hyperlink" Target="https://www.act.org/content/dam/act/unsecured/documents/pdfs/Test-Date-Schedule-National-2020-2021.pdf" TargetMode="External"/><Relationship Id="rId1" Type="http://schemas.openxmlformats.org/officeDocument/2006/relationships/hyperlink" Target="https://collegereadiness.collegeboard.org/sat/register/dates-deadlin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48B3A-392E-40B8-8361-60BF0DD0DD95}"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13BA06B5-96E6-4DA5-AF3A-345DF774AABE}">
      <dgm:prSet/>
      <dgm:spPr/>
      <dgm:t>
        <a:bodyPr/>
        <a:lstStyle/>
        <a:p>
          <a:r>
            <a:rPr lang="en-US" b="1"/>
            <a:t>Academic </a:t>
          </a:r>
          <a:r>
            <a:rPr lang="en-US" b="1">
              <a:latin typeface="Century Gothic" panose="020B0502020202020204"/>
            </a:rPr>
            <a:t>Post-secondary</a:t>
          </a:r>
          <a:r>
            <a:rPr lang="en-US" b="1"/>
            <a:t> Options</a:t>
          </a:r>
        </a:p>
      </dgm:t>
    </dgm:pt>
    <dgm:pt modelId="{DB0F01A6-64C7-4600-A615-4F95270D52B2}" type="parTrans" cxnId="{A448BE7A-C124-4C75-890F-95152E8A7E5F}">
      <dgm:prSet/>
      <dgm:spPr/>
      <dgm:t>
        <a:bodyPr/>
        <a:lstStyle/>
        <a:p>
          <a:endParaRPr lang="en-US"/>
        </a:p>
      </dgm:t>
    </dgm:pt>
    <dgm:pt modelId="{8F15DFDB-D479-4624-8E4B-75C395ECC4E0}" type="sibTrans" cxnId="{A448BE7A-C124-4C75-890F-95152E8A7E5F}">
      <dgm:prSet/>
      <dgm:spPr/>
      <dgm:t>
        <a:bodyPr/>
        <a:lstStyle/>
        <a:p>
          <a:endParaRPr lang="en-US"/>
        </a:p>
      </dgm:t>
    </dgm:pt>
    <dgm:pt modelId="{82EE04DA-C8CF-44A3-B154-12F5DDBA982D}">
      <dgm:prSet/>
      <dgm:spPr/>
      <dgm:t>
        <a:bodyPr/>
        <a:lstStyle/>
        <a:p>
          <a:r>
            <a:rPr lang="en-US" b="1"/>
            <a:t>Building Your College List</a:t>
          </a:r>
        </a:p>
      </dgm:t>
    </dgm:pt>
    <dgm:pt modelId="{29A59FCE-CFE2-4A97-BC5A-9678F1467387}" type="parTrans" cxnId="{EB282445-377A-4309-9452-27610A738FFA}">
      <dgm:prSet/>
      <dgm:spPr/>
      <dgm:t>
        <a:bodyPr/>
        <a:lstStyle/>
        <a:p>
          <a:endParaRPr lang="en-US"/>
        </a:p>
      </dgm:t>
    </dgm:pt>
    <dgm:pt modelId="{8552C06F-946C-4A16-BC66-ED391E28F2B4}" type="sibTrans" cxnId="{EB282445-377A-4309-9452-27610A738FFA}">
      <dgm:prSet/>
      <dgm:spPr/>
      <dgm:t>
        <a:bodyPr/>
        <a:lstStyle/>
        <a:p>
          <a:endParaRPr lang="en-US"/>
        </a:p>
      </dgm:t>
    </dgm:pt>
    <dgm:pt modelId="{BD976948-9B02-4484-866B-E575B6EF7592}">
      <dgm:prSet/>
      <dgm:spPr/>
      <dgm:t>
        <a:bodyPr/>
        <a:lstStyle/>
        <a:p>
          <a:r>
            <a:rPr lang="en-US" b="1"/>
            <a:t>Finding Your College Fit</a:t>
          </a:r>
        </a:p>
      </dgm:t>
    </dgm:pt>
    <dgm:pt modelId="{4ADD9DAA-6759-4977-AC2F-2B7992600EF3}" type="parTrans" cxnId="{E6B8ADC8-0FDC-47E0-9773-9F28BE7C3418}">
      <dgm:prSet/>
      <dgm:spPr/>
      <dgm:t>
        <a:bodyPr/>
        <a:lstStyle/>
        <a:p>
          <a:endParaRPr lang="en-US"/>
        </a:p>
      </dgm:t>
    </dgm:pt>
    <dgm:pt modelId="{796C1A16-4662-4377-9C43-271B4DD012FD}" type="sibTrans" cxnId="{E6B8ADC8-0FDC-47E0-9773-9F28BE7C3418}">
      <dgm:prSet/>
      <dgm:spPr/>
      <dgm:t>
        <a:bodyPr/>
        <a:lstStyle/>
        <a:p>
          <a:endParaRPr lang="en-US"/>
        </a:p>
      </dgm:t>
    </dgm:pt>
    <dgm:pt modelId="{FF67D375-469C-4DAE-97CB-B87DD7A08E80}">
      <dgm:prSet/>
      <dgm:spPr/>
      <dgm:t>
        <a:bodyPr/>
        <a:lstStyle/>
        <a:p>
          <a:r>
            <a:rPr lang="en-US" b="1"/>
            <a:t>College Admissions</a:t>
          </a:r>
        </a:p>
      </dgm:t>
    </dgm:pt>
    <dgm:pt modelId="{6819BC0B-7A6D-4407-B505-D6279717A90E}" type="parTrans" cxnId="{92EF47B4-67CB-41CE-A87A-8F0ADCF8AC8B}">
      <dgm:prSet/>
      <dgm:spPr/>
      <dgm:t>
        <a:bodyPr/>
        <a:lstStyle/>
        <a:p>
          <a:endParaRPr lang="en-US"/>
        </a:p>
      </dgm:t>
    </dgm:pt>
    <dgm:pt modelId="{4D84FD7C-E6EE-40EE-82D6-186BBA1A05F7}" type="sibTrans" cxnId="{92EF47B4-67CB-41CE-A87A-8F0ADCF8AC8B}">
      <dgm:prSet/>
      <dgm:spPr/>
      <dgm:t>
        <a:bodyPr/>
        <a:lstStyle/>
        <a:p>
          <a:endParaRPr lang="en-US"/>
        </a:p>
      </dgm:t>
    </dgm:pt>
    <dgm:pt modelId="{DFA7F4BC-53C8-4EA7-B7AB-A56C279A0CD9}">
      <dgm:prSet/>
      <dgm:spPr/>
      <dgm:t>
        <a:bodyPr/>
        <a:lstStyle/>
        <a:p>
          <a:r>
            <a:rPr lang="en-US" b="1"/>
            <a:t>Freshmen Profiles</a:t>
          </a:r>
        </a:p>
      </dgm:t>
    </dgm:pt>
    <dgm:pt modelId="{9F9E6364-72FD-4FBF-A99B-05344B0B3DBA}" type="parTrans" cxnId="{2905393D-EA84-4C01-BB24-B9729AD4EB5B}">
      <dgm:prSet/>
      <dgm:spPr/>
      <dgm:t>
        <a:bodyPr/>
        <a:lstStyle/>
        <a:p>
          <a:endParaRPr lang="en-US"/>
        </a:p>
      </dgm:t>
    </dgm:pt>
    <dgm:pt modelId="{50F259F3-5676-4883-91EB-6D6FBC966346}" type="sibTrans" cxnId="{2905393D-EA84-4C01-BB24-B9729AD4EB5B}">
      <dgm:prSet/>
      <dgm:spPr/>
      <dgm:t>
        <a:bodyPr/>
        <a:lstStyle/>
        <a:p>
          <a:endParaRPr lang="en-US"/>
        </a:p>
      </dgm:t>
    </dgm:pt>
    <dgm:pt modelId="{8B65BC31-DEDD-427F-AF7B-86A38A1A7C24}">
      <dgm:prSet/>
      <dgm:spPr/>
      <dgm:t>
        <a:bodyPr/>
        <a:lstStyle/>
        <a:p>
          <a:r>
            <a:rPr lang="en-US" b="1" dirty="0"/>
            <a:t>Application Process</a:t>
          </a:r>
        </a:p>
      </dgm:t>
    </dgm:pt>
    <dgm:pt modelId="{38EE84EA-F2FA-4D75-9EBD-E3D7453F4515}" type="parTrans" cxnId="{06779333-CA83-44FA-9A3E-A3CE1139E103}">
      <dgm:prSet/>
      <dgm:spPr/>
      <dgm:t>
        <a:bodyPr/>
        <a:lstStyle/>
        <a:p>
          <a:endParaRPr lang="en-US"/>
        </a:p>
      </dgm:t>
    </dgm:pt>
    <dgm:pt modelId="{E649D6CF-DDD1-431C-A0D6-ECF63E01B9A0}" type="sibTrans" cxnId="{06779333-CA83-44FA-9A3E-A3CE1139E103}">
      <dgm:prSet/>
      <dgm:spPr/>
      <dgm:t>
        <a:bodyPr/>
        <a:lstStyle/>
        <a:p>
          <a:endParaRPr lang="en-US"/>
        </a:p>
      </dgm:t>
    </dgm:pt>
    <dgm:pt modelId="{334B4F61-DDDA-4FCC-AABF-2117D54F5C54}">
      <dgm:prSet/>
      <dgm:spPr/>
      <dgm:t>
        <a:bodyPr/>
        <a:lstStyle/>
        <a:p>
          <a:r>
            <a:rPr lang="en-US" b="1"/>
            <a:t>SAT/ACT</a:t>
          </a:r>
        </a:p>
      </dgm:t>
    </dgm:pt>
    <dgm:pt modelId="{01A1A865-5818-4CB7-A6D2-B63A87221B52}" type="parTrans" cxnId="{EFF6CE58-CCA3-4D1B-84AE-517DD8587D0A}">
      <dgm:prSet/>
      <dgm:spPr/>
      <dgm:t>
        <a:bodyPr/>
        <a:lstStyle/>
        <a:p>
          <a:endParaRPr lang="en-US"/>
        </a:p>
      </dgm:t>
    </dgm:pt>
    <dgm:pt modelId="{95B11882-FE6D-4451-A49D-5063E9F1F569}" type="sibTrans" cxnId="{EFF6CE58-CCA3-4D1B-84AE-517DD8587D0A}">
      <dgm:prSet/>
      <dgm:spPr/>
      <dgm:t>
        <a:bodyPr/>
        <a:lstStyle/>
        <a:p>
          <a:endParaRPr lang="en-US"/>
        </a:p>
      </dgm:t>
    </dgm:pt>
    <dgm:pt modelId="{812F092E-3B6D-43A1-9694-AAF2D3CBD694}">
      <dgm:prSet/>
      <dgm:spPr/>
      <dgm:t>
        <a:bodyPr/>
        <a:lstStyle/>
        <a:p>
          <a:r>
            <a:rPr lang="en-US" b="1"/>
            <a:t>Financial Aid</a:t>
          </a:r>
        </a:p>
      </dgm:t>
    </dgm:pt>
    <dgm:pt modelId="{29D1C972-804B-482B-B887-5D4D616CBF88}" type="parTrans" cxnId="{80201C3D-C990-4E20-A936-407168C6EDB0}">
      <dgm:prSet/>
      <dgm:spPr/>
      <dgm:t>
        <a:bodyPr/>
        <a:lstStyle/>
        <a:p>
          <a:endParaRPr lang="en-US"/>
        </a:p>
      </dgm:t>
    </dgm:pt>
    <dgm:pt modelId="{15B30267-5F4D-4809-99C6-E66D80515195}" type="sibTrans" cxnId="{80201C3D-C990-4E20-A936-407168C6EDB0}">
      <dgm:prSet/>
      <dgm:spPr/>
      <dgm:t>
        <a:bodyPr/>
        <a:lstStyle/>
        <a:p>
          <a:endParaRPr lang="en-US"/>
        </a:p>
      </dgm:t>
    </dgm:pt>
    <dgm:pt modelId="{D48BFF35-8659-4D77-A5F5-4E015F25B9DA}">
      <dgm:prSet/>
      <dgm:spPr/>
      <dgm:t>
        <a:bodyPr/>
        <a:lstStyle/>
        <a:p>
          <a:r>
            <a:rPr lang="en-US" b="1"/>
            <a:t>Junior Priorities &amp; Next Steps</a:t>
          </a:r>
        </a:p>
      </dgm:t>
    </dgm:pt>
    <dgm:pt modelId="{1CC50975-2EA1-4359-8FE8-2967B47087CD}" type="parTrans" cxnId="{0E827D42-40FC-4928-B51C-930DE07135DA}">
      <dgm:prSet/>
      <dgm:spPr/>
      <dgm:t>
        <a:bodyPr/>
        <a:lstStyle/>
        <a:p>
          <a:endParaRPr lang="en-US"/>
        </a:p>
      </dgm:t>
    </dgm:pt>
    <dgm:pt modelId="{7617882B-64F0-4C30-BA6E-3379340B4647}" type="sibTrans" cxnId="{0E827D42-40FC-4928-B51C-930DE07135DA}">
      <dgm:prSet/>
      <dgm:spPr/>
      <dgm:t>
        <a:bodyPr/>
        <a:lstStyle/>
        <a:p>
          <a:endParaRPr lang="en-US"/>
        </a:p>
      </dgm:t>
    </dgm:pt>
    <dgm:pt modelId="{307D78F0-3FF9-4AB4-A84E-5407E1A1C49C}">
      <dgm:prSet/>
      <dgm:spPr/>
      <dgm:t>
        <a:bodyPr/>
        <a:lstStyle/>
        <a:p>
          <a:r>
            <a:rPr lang="en-US" b="1" dirty="0"/>
            <a:t>NAVIANCE TASKS</a:t>
          </a:r>
        </a:p>
      </dgm:t>
    </dgm:pt>
    <dgm:pt modelId="{CC8AF9CE-F3C7-4210-9634-C440AA80D5CB}" type="parTrans" cxnId="{B5A51D25-9375-4155-9529-785D6D2C8A93}">
      <dgm:prSet/>
      <dgm:spPr/>
      <dgm:t>
        <a:bodyPr/>
        <a:lstStyle/>
        <a:p>
          <a:endParaRPr lang="en-US"/>
        </a:p>
      </dgm:t>
    </dgm:pt>
    <dgm:pt modelId="{A4267A55-43C8-4F75-9DFB-994E9E3AD71C}" type="sibTrans" cxnId="{B5A51D25-9375-4155-9529-785D6D2C8A93}">
      <dgm:prSet/>
      <dgm:spPr/>
      <dgm:t>
        <a:bodyPr/>
        <a:lstStyle/>
        <a:p>
          <a:endParaRPr lang="en-US"/>
        </a:p>
      </dgm:t>
    </dgm:pt>
    <dgm:pt modelId="{BB0E576F-82D2-4D88-93FB-657F2A9A84E5}" type="pres">
      <dgm:prSet presAssocID="{3B048B3A-392E-40B8-8361-60BF0DD0DD95}" presName="Name0" presStyleCnt="0">
        <dgm:presLayoutVars>
          <dgm:dir/>
          <dgm:resizeHandles val="exact"/>
        </dgm:presLayoutVars>
      </dgm:prSet>
      <dgm:spPr/>
    </dgm:pt>
    <dgm:pt modelId="{D00FC1CE-FAF6-41C1-A79A-E67217D16243}" type="pres">
      <dgm:prSet presAssocID="{13BA06B5-96E6-4DA5-AF3A-345DF774AABE}" presName="node" presStyleLbl="node1" presStyleIdx="0" presStyleCnt="10">
        <dgm:presLayoutVars>
          <dgm:bulletEnabled val="1"/>
        </dgm:presLayoutVars>
      </dgm:prSet>
      <dgm:spPr/>
    </dgm:pt>
    <dgm:pt modelId="{78245735-D6B3-4AEE-B63B-B38F7E37EB46}" type="pres">
      <dgm:prSet presAssocID="{8F15DFDB-D479-4624-8E4B-75C395ECC4E0}" presName="sibTrans" presStyleLbl="sibTrans1D1" presStyleIdx="0" presStyleCnt="9"/>
      <dgm:spPr/>
    </dgm:pt>
    <dgm:pt modelId="{92F28213-E178-49B4-AF06-2320F30F7AE8}" type="pres">
      <dgm:prSet presAssocID="{8F15DFDB-D479-4624-8E4B-75C395ECC4E0}" presName="connectorText" presStyleLbl="sibTrans1D1" presStyleIdx="0" presStyleCnt="9"/>
      <dgm:spPr/>
    </dgm:pt>
    <dgm:pt modelId="{A2D67D38-97E3-4516-A906-45159F8E8EFD}" type="pres">
      <dgm:prSet presAssocID="{82EE04DA-C8CF-44A3-B154-12F5DDBA982D}" presName="node" presStyleLbl="node1" presStyleIdx="1" presStyleCnt="10">
        <dgm:presLayoutVars>
          <dgm:bulletEnabled val="1"/>
        </dgm:presLayoutVars>
      </dgm:prSet>
      <dgm:spPr/>
    </dgm:pt>
    <dgm:pt modelId="{11963DD1-9DF6-4A00-B27E-20E6930BCEE4}" type="pres">
      <dgm:prSet presAssocID="{8552C06F-946C-4A16-BC66-ED391E28F2B4}" presName="sibTrans" presStyleLbl="sibTrans1D1" presStyleIdx="1" presStyleCnt="9"/>
      <dgm:spPr/>
    </dgm:pt>
    <dgm:pt modelId="{F17390A1-5504-440C-8627-B540476527DD}" type="pres">
      <dgm:prSet presAssocID="{8552C06F-946C-4A16-BC66-ED391E28F2B4}" presName="connectorText" presStyleLbl="sibTrans1D1" presStyleIdx="1" presStyleCnt="9"/>
      <dgm:spPr/>
    </dgm:pt>
    <dgm:pt modelId="{7BAA10CE-B1B3-4AE5-BA61-4689796AFD24}" type="pres">
      <dgm:prSet presAssocID="{BD976948-9B02-4484-866B-E575B6EF7592}" presName="node" presStyleLbl="node1" presStyleIdx="2" presStyleCnt="10">
        <dgm:presLayoutVars>
          <dgm:bulletEnabled val="1"/>
        </dgm:presLayoutVars>
      </dgm:prSet>
      <dgm:spPr/>
    </dgm:pt>
    <dgm:pt modelId="{195245AE-9282-4039-A511-07CF0062EAC2}" type="pres">
      <dgm:prSet presAssocID="{796C1A16-4662-4377-9C43-271B4DD012FD}" presName="sibTrans" presStyleLbl="sibTrans1D1" presStyleIdx="2" presStyleCnt="9"/>
      <dgm:spPr/>
    </dgm:pt>
    <dgm:pt modelId="{B7788B49-0D1E-4CBA-A4B8-DEF71742235D}" type="pres">
      <dgm:prSet presAssocID="{796C1A16-4662-4377-9C43-271B4DD012FD}" presName="connectorText" presStyleLbl="sibTrans1D1" presStyleIdx="2" presStyleCnt="9"/>
      <dgm:spPr/>
    </dgm:pt>
    <dgm:pt modelId="{89EF92EE-31D9-4BDB-87E5-9DEC267BC163}" type="pres">
      <dgm:prSet presAssocID="{FF67D375-469C-4DAE-97CB-B87DD7A08E80}" presName="node" presStyleLbl="node1" presStyleIdx="3" presStyleCnt="10">
        <dgm:presLayoutVars>
          <dgm:bulletEnabled val="1"/>
        </dgm:presLayoutVars>
      </dgm:prSet>
      <dgm:spPr/>
    </dgm:pt>
    <dgm:pt modelId="{58213E06-9683-417A-9A68-0FEBF4A78F82}" type="pres">
      <dgm:prSet presAssocID="{4D84FD7C-E6EE-40EE-82D6-186BBA1A05F7}" presName="sibTrans" presStyleLbl="sibTrans1D1" presStyleIdx="3" presStyleCnt="9"/>
      <dgm:spPr/>
    </dgm:pt>
    <dgm:pt modelId="{21417886-812C-459A-B960-73BEA708C832}" type="pres">
      <dgm:prSet presAssocID="{4D84FD7C-E6EE-40EE-82D6-186BBA1A05F7}" presName="connectorText" presStyleLbl="sibTrans1D1" presStyleIdx="3" presStyleCnt="9"/>
      <dgm:spPr/>
    </dgm:pt>
    <dgm:pt modelId="{E32380CD-75C7-499A-8A4A-8D35FC7983AF}" type="pres">
      <dgm:prSet presAssocID="{DFA7F4BC-53C8-4EA7-B7AB-A56C279A0CD9}" presName="node" presStyleLbl="node1" presStyleIdx="4" presStyleCnt="10">
        <dgm:presLayoutVars>
          <dgm:bulletEnabled val="1"/>
        </dgm:presLayoutVars>
      </dgm:prSet>
      <dgm:spPr/>
    </dgm:pt>
    <dgm:pt modelId="{37CEDE77-D354-447F-98CF-B9CB5556E456}" type="pres">
      <dgm:prSet presAssocID="{50F259F3-5676-4883-91EB-6D6FBC966346}" presName="sibTrans" presStyleLbl="sibTrans1D1" presStyleIdx="4" presStyleCnt="9"/>
      <dgm:spPr/>
    </dgm:pt>
    <dgm:pt modelId="{338578AC-3668-4FE5-BBFB-6C0B406D3DBA}" type="pres">
      <dgm:prSet presAssocID="{50F259F3-5676-4883-91EB-6D6FBC966346}" presName="connectorText" presStyleLbl="sibTrans1D1" presStyleIdx="4" presStyleCnt="9"/>
      <dgm:spPr/>
    </dgm:pt>
    <dgm:pt modelId="{A0A70098-0700-499B-9E80-36274E868E8D}" type="pres">
      <dgm:prSet presAssocID="{8B65BC31-DEDD-427F-AF7B-86A38A1A7C24}" presName="node" presStyleLbl="node1" presStyleIdx="5" presStyleCnt="10">
        <dgm:presLayoutVars>
          <dgm:bulletEnabled val="1"/>
        </dgm:presLayoutVars>
      </dgm:prSet>
      <dgm:spPr/>
    </dgm:pt>
    <dgm:pt modelId="{9CC8E7D8-328A-448F-89CF-6EFFC3F3DDD2}" type="pres">
      <dgm:prSet presAssocID="{E649D6CF-DDD1-431C-A0D6-ECF63E01B9A0}" presName="sibTrans" presStyleLbl="sibTrans1D1" presStyleIdx="5" presStyleCnt="9"/>
      <dgm:spPr/>
    </dgm:pt>
    <dgm:pt modelId="{BFFE471A-AF4A-4CC7-9CB8-919462AB31DD}" type="pres">
      <dgm:prSet presAssocID="{E649D6CF-DDD1-431C-A0D6-ECF63E01B9A0}" presName="connectorText" presStyleLbl="sibTrans1D1" presStyleIdx="5" presStyleCnt="9"/>
      <dgm:spPr/>
    </dgm:pt>
    <dgm:pt modelId="{E8548463-3C99-44F7-91C1-9E818869C8F7}" type="pres">
      <dgm:prSet presAssocID="{307D78F0-3FF9-4AB4-A84E-5407E1A1C49C}" presName="node" presStyleLbl="node1" presStyleIdx="6" presStyleCnt="10">
        <dgm:presLayoutVars>
          <dgm:bulletEnabled val="1"/>
        </dgm:presLayoutVars>
      </dgm:prSet>
      <dgm:spPr/>
    </dgm:pt>
    <dgm:pt modelId="{463671A5-27C7-4680-B8D4-82ABCE1A9768}" type="pres">
      <dgm:prSet presAssocID="{A4267A55-43C8-4F75-9DFB-994E9E3AD71C}" presName="sibTrans" presStyleLbl="sibTrans1D1" presStyleIdx="6" presStyleCnt="9"/>
      <dgm:spPr/>
    </dgm:pt>
    <dgm:pt modelId="{3722BEBB-1A65-43DE-89CA-A25D59AB6AA9}" type="pres">
      <dgm:prSet presAssocID="{A4267A55-43C8-4F75-9DFB-994E9E3AD71C}" presName="connectorText" presStyleLbl="sibTrans1D1" presStyleIdx="6" presStyleCnt="9"/>
      <dgm:spPr/>
    </dgm:pt>
    <dgm:pt modelId="{8B798385-F0D7-4025-8935-D1CF9128FEFE}" type="pres">
      <dgm:prSet presAssocID="{334B4F61-DDDA-4FCC-AABF-2117D54F5C54}" presName="node" presStyleLbl="node1" presStyleIdx="7" presStyleCnt="10">
        <dgm:presLayoutVars>
          <dgm:bulletEnabled val="1"/>
        </dgm:presLayoutVars>
      </dgm:prSet>
      <dgm:spPr/>
    </dgm:pt>
    <dgm:pt modelId="{B0091E9E-BBC9-42BD-B8D4-74DABC1D4990}" type="pres">
      <dgm:prSet presAssocID="{95B11882-FE6D-4451-A49D-5063E9F1F569}" presName="sibTrans" presStyleLbl="sibTrans1D1" presStyleIdx="7" presStyleCnt="9"/>
      <dgm:spPr/>
    </dgm:pt>
    <dgm:pt modelId="{014ACF28-02B0-4D2C-9F30-AAF5FC1BC596}" type="pres">
      <dgm:prSet presAssocID="{95B11882-FE6D-4451-A49D-5063E9F1F569}" presName="connectorText" presStyleLbl="sibTrans1D1" presStyleIdx="7" presStyleCnt="9"/>
      <dgm:spPr/>
    </dgm:pt>
    <dgm:pt modelId="{DC27B9AC-A76E-46D8-8CA7-7EB13BD31C99}" type="pres">
      <dgm:prSet presAssocID="{812F092E-3B6D-43A1-9694-AAF2D3CBD694}" presName="node" presStyleLbl="node1" presStyleIdx="8" presStyleCnt="10">
        <dgm:presLayoutVars>
          <dgm:bulletEnabled val="1"/>
        </dgm:presLayoutVars>
      </dgm:prSet>
      <dgm:spPr/>
    </dgm:pt>
    <dgm:pt modelId="{A4D7E56C-7F09-4844-A314-AE442EEC00F4}" type="pres">
      <dgm:prSet presAssocID="{15B30267-5F4D-4809-99C6-E66D80515195}" presName="sibTrans" presStyleLbl="sibTrans1D1" presStyleIdx="8" presStyleCnt="9"/>
      <dgm:spPr/>
    </dgm:pt>
    <dgm:pt modelId="{4E2B9FF1-5AC3-4DF2-B7E7-5FD508417FE8}" type="pres">
      <dgm:prSet presAssocID="{15B30267-5F4D-4809-99C6-E66D80515195}" presName="connectorText" presStyleLbl="sibTrans1D1" presStyleIdx="8" presStyleCnt="9"/>
      <dgm:spPr/>
    </dgm:pt>
    <dgm:pt modelId="{1EE6E6CD-68B8-430D-8B99-8CBED2AF8944}" type="pres">
      <dgm:prSet presAssocID="{D48BFF35-8659-4D77-A5F5-4E015F25B9DA}" presName="node" presStyleLbl="node1" presStyleIdx="9" presStyleCnt="10">
        <dgm:presLayoutVars>
          <dgm:bulletEnabled val="1"/>
        </dgm:presLayoutVars>
      </dgm:prSet>
      <dgm:spPr/>
    </dgm:pt>
  </dgm:ptLst>
  <dgm:cxnLst>
    <dgm:cxn modelId="{CAE61E04-13AB-47EA-85FB-B3EC9F5762E9}" type="presOf" srcId="{812F092E-3B6D-43A1-9694-AAF2D3CBD694}" destId="{DC27B9AC-A76E-46D8-8CA7-7EB13BD31C99}" srcOrd="0" destOrd="0" presId="urn:microsoft.com/office/officeart/2016/7/layout/RepeatingBendingProcessNew"/>
    <dgm:cxn modelId="{026D5209-F4EC-454A-9BAB-2931A123BF5F}" type="presOf" srcId="{307D78F0-3FF9-4AB4-A84E-5407E1A1C49C}" destId="{E8548463-3C99-44F7-91C1-9E818869C8F7}" srcOrd="0" destOrd="0" presId="urn:microsoft.com/office/officeart/2016/7/layout/RepeatingBendingProcessNew"/>
    <dgm:cxn modelId="{3E8CEB09-AE91-4F2D-B13F-A50D5A360318}" type="presOf" srcId="{796C1A16-4662-4377-9C43-271B4DD012FD}" destId="{B7788B49-0D1E-4CBA-A4B8-DEF71742235D}" srcOrd="1" destOrd="0" presId="urn:microsoft.com/office/officeart/2016/7/layout/RepeatingBendingProcessNew"/>
    <dgm:cxn modelId="{278C141B-A833-4BA0-9A24-2FDADCCC71E5}" type="presOf" srcId="{796C1A16-4662-4377-9C43-271B4DD012FD}" destId="{195245AE-9282-4039-A511-07CF0062EAC2}" srcOrd="0" destOrd="0" presId="urn:microsoft.com/office/officeart/2016/7/layout/RepeatingBendingProcessNew"/>
    <dgm:cxn modelId="{4B5DA21D-2703-4FFE-B342-7893F8416D2C}" type="presOf" srcId="{8B65BC31-DEDD-427F-AF7B-86A38A1A7C24}" destId="{A0A70098-0700-499B-9E80-36274E868E8D}" srcOrd="0" destOrd="0" presId="urn:microsoft.com/office/officeart/2016/7/layout/RepeatingBendingProcessNew"/>
    <dgm:cxn modelId="{DD99331F-5590-4C5E-8F06-2A64B939FE8D}" type="presOf" srcId="{E649D6CF-DDD1-431C-A0D6-ECF63E01B9A0}" destId="{BFFE471A-AF4A-4CC7-9CB8-919462AB31DD}" srcOrd="1" destOrd="0" presId="urn:microsoft.com/office/officeart/2016/7/layout/RepeatingBendingProcessNew"/>
    <dgm:cxn modelId="{832C2721-B8B5-452F-BBF6-ABC09207B5E9}" type="presOf" srcId="{D48BFF35-8659-4D77-A5F5-4E015F25B9DA}" destId="{1EE6E6CD-68B8-430D-8B99-8CBED2AF8944}" srcOrd="0" destOrd="0" presId="urn:microsoft.com/office/officeart/2016/7/layout/RepeatingBendingProcessNew"/>
    <dgm:cxn modelId="{B5A51D25-9375-4155-9529-785D6D2C8A93}" srcId="{3B048B3A-392E-40B8-8361-60BF0DD0DD95}" destId="{307D78F0-3FF9-4AB4-A84E-5407E1A1C49C}" srcOrd="6" destOrd="0" parTransId="{CC8AF9CE-F3C7-4210-9634-C440AA80D5CB}" sibTransId="{A4267A55-43C8-4F75-9DFB-994E9E3AD71C}"/>
    <dgm:cxn modelId="{75D8262D-F1D1-42FA-925D-ED938B285707}" type="presOf" srcId="{E649D6CF-DDD1-431C-A0D6-ECF63E01B9A0}" destId="{9CC8E7D8-328A-448F-89CF-6EFFC3F3DDD2}" srcOrd="0" destOrd="0" presId="urn:microsoft.com/office/officeart/2016/7/layout/RepeatingBendingProcessNew"/>
    <dgm:cxn modelId="{06779333-CA83-44FA-9A3E-A3CE1139E103}" srcId="{3B048B3A-392E-40B8-8361-60BF0DD0DD95}" destId="{8B65BC31-DEDD-427F-AF7B-86A38A1A7C24}" srcOrd="5" destOrd="0" parTransId="{38EE84EA-F2FA-4D75-9EBD-E3D7453F4515}" sibTransId="{E649D6CF-DDD1-431C-A0D6-ECF63E01B9A0}"/>
    <dgm:cxn modelId="{80201C3D-C990-4E20-A936-407168C6EDB0}" srcId="{3B048B3A-392E-40B8-8361-60BF0DD0DD95}" destId="{812F092E-3B6D-43A1-9694-AAF2D3CBD694}" srcOrd="8" destOrd="0" parTransId="{29D1C972-804B-482B-B887-5D4D616CBF88}" sibTransId="{15B30267-5F4D-4809-99C6-E66D80515195}"/>
    <dgm:cxn modelId="{2905393D-EA84-4C01-BB24-B9729AD4EB5B}" srcId="{3B048B3A-392E-40B8-8361-60BF0DD0DD95}" destId="{DFA7F4BC-53C8-4EA7-B7AB-A56C279A0CD9}" srcOrd="4" destOrd="0" parTransId="{9F9E6364-72FD-4FBF-A99B-05344B0B3DBA}" sibTransId="{50F259F3-5676-4883-91EB-6D6FBC966346}"/>
    <dgm:cxn modelId="{4DD5F95D-B1A2-40C7-A4D9-30C46F9041FE}" type="presOf" srcId="{15B30267-5F4D-4809-99C6-E66D80515195}" destId="{A4D7E56C-7F09-4844-A314-AE442EEC00F4}" srcOrd="0" destOrd="0" presId="urn:microsoft.com/office/officeart/2016/7/layout/RepeatingBendingProcessNew"/>
    <dgm:cxn modelId="{B12B1C42-55E3-4C71-BABD-08DC71CF1FCB}" type="presOf" srcId="{95B11882-FE6D-4451-A49D-5063E9F1F569}" destId="{B0091E9E-BBC9-42BD-B8D4-74DABC1D4990}" srcOrd="0" destOrd="0" presId="urn:microsoft.com/office/officeart/2016/7/layout/RepeatingBendingProcessNew"/>
    <dgm:cxn modelId="{0E827D42-40FC-4928-B51C-930DE07135DA}" srcId="{3B048B3A-392E-40B8-8361-60BF0DD0DD95}" destId="{D48BFF35-8659-4D77-A5F5-4E015F25B9DA}" srcOrd="9" destOrd="0" parTransId="{1CC50975-2EA1-4359-8FE8-2967B47087CD}" sibTransId="{7617882B-64F0-4C30-BA6E-3379340B4647}"/>
    <dgm:cxn modelId="{63598763-2CF8-4FBD-8778-5BAA29BCC3E8}" type="presOf" srcId="{DFA7F4BC-53C8-4EA7-B7AB-A56C279A0CD9}" destId="{E32380CD-75C7-499A-8A4A-8D35FC7983AF}" srcOrd="0" destOrd="0" presId="urn:microsoft.com/office/officeart/2016/7/layout/RepeatingBendingProcessNew"/>
    <dgm:cxn modelId="{E0532E44-5F2F-48BE-BED4-68AC5D40A92E}" type="presOf" srcId="{82EE04DA-C8CF-44A3-B154-12F5DDBA982D}" destId="{A2D67D38-97E3-4516-A906-45159F8E8EFD}" srcOrd="0" destOrd="0" presId="urn:microsoft.com/office/officeart/2016/7/layout/RepeatingBendingProcessNew"/>
    <dgm:cxn modelId="{EB282445-377A-4309-9452-27610A738FFA}" srcId="{3B048B3A-392E-40B8-8361-60BF0DD0DD95}" destId="{82EE04DA-C8CF-44A3-B154-12F5DDBA982D}" srcOrd="1" destOrd="0" parTransId="{29A59FCE-CFE2-4A97-BC5A-9678F1467387}" sibTransId="{8552C06F-946C-4A16-BC66-ED391E28F2B4}"/>
    <dgm:cxn modelId="{25859B6A-5C55-4851-8E9C-CF0BF5B926C9}" type="presOf" srcId="{95B11882-FE6D-4451-A49D-5063E9F1F569}" destId="{014ACF28-02B0-4D2C-9F30-AAF5FC1BC596}" srcOrd="1" destOrd="0" presId="urn:microsoft.com/office/officeart/2016/7/layout/RepeatingBendingProcessNew"/>
    <dgm:cxn modelId="{5838266B-671E-4CF3-920B-6EEDC8AF8E4E}" type="presOf" srcId="{8F15DFDB-D479-4624-8E4B-75C395ECC4E0}" destId="{78245735-D6B3-4AEE-B63B-B38F7E37EB46}" srcOrd="0" destOrd="0" presId="urn:microsoft.com/office/officeart/2016/7/layout/RepeatingBendingProcessNew"/>
    <dgm:cxn modelId="{72F2DA6D-E1D5-4FC6-93CD-E21261A51863}" type="presOf" srcId="{334B4F61-DDDA-4FCC-AABF-2117D54F5C54}" destId="{8B798385-F0D7-4025-8935-D1CF9128FEFE}" srcOrd="0" destOrd="0" presId="urn:microsoft.com/office/officeart/2016/7/layout/RepeatingBendingProcessNew"/>
    <dgm:cxn modelId="{84ED8270-F82B-4B6F-9450-6968F4308B60}" type="presOf" srcId="{8552C06F-946C-4A16-BC66-ED391E28F2B4}" destId="{F17390A1-5504-440C-8627-B540476527DD}" srcOrd="1" destOrd="0" presId="urn:microsoft.com/office/officeart/2016/7/layout/RepeatingBendingProcessNew"/>
    <dgm:cxn modelId="{92F1B575-C95C-4370-AE14-ACF5E7AD6806}" type="presOf" srcId="{50F259F3-5676-4883-91EB-6D6FBC966346}" destId="{338578AC-3668-4FE5-BBFB-6C0B406D3DBA}" srcOrd="1" destOrd="0" presId="urn:microsoft.com/office/officeart/2016/7/layout/RepeatingBendingProcessNew"/>
    <dgm:cxn modelId="{61D74B77-38DB-4CA5-A845-CD5F328A64CE}" type="presOf" srcId="{4D84FD7C-E6EE-40EE-82D6-186BBA1A05F7}" destId="{58213E06-9683-417A-9A68-0FEBF4A78F82}" srcOrd="0" destOrd="0" presId="urn:microsoft.com/office/officeart/2016/7/layout/RepeatingBendingProcessNew"/>
    <dgm:cxn modelId="{EFF6CE58-CCA3-4D1B-84AE-517DD8587D0A}" srcId="{3B048B3A-392E-40B8-8361-60BF0DD0DD95}" destId="{334B4F61-DDDA-4FCC-AABF-2117D54F5C54}" srcOrd="7" destOrd="0" parTransId="{01A1A865-5818-4CB7-A6D2-B63A87221B52}" sibTransId="{95B11882-FE6D-4451-A49D-5063E9F1F569}"/>
    <dgm:cxn modelId="{A448BE7A-C124-4C75-890F-95152E8A7E5F}" srcId="{3B048B3A-392E-40B8-8361-60BF0DD0DD95}" destId="{13BA06B5-96E6-4DA5-AF3A-345DF774AABE}" srcOrd="0" destOrd="0" parTransId="{DB0F01A6-64C7-4600-A615-4F95270D52B2}" sibTransId="{8F15DFDB-D479-4624-8E4B-75C395ECC4E0}"/>
    <dgm:cxn modelId="{5B94AF81-50CF-4F75-9837-A85783261B85}" type="presOf" srcId="{BD976948-9B02-4484-866B-E575B6EF7592}" destId="{7BAA10CE-B1B3-4AE5-BA61-4689796AFD24}" srcOrd="0" destOrd="0" presId="urn:microsoft.com/office/officeart/2016/7/layout/RepeatingBendingProcessNew"/>
    <dgm:cxn modelId="{1A1C119E-8433-4A0F-BAC7-7B6D5752E39A}" type="presOf" srcId="{4D84FD7C-E6EE-40EE-82D6-186BBA1A05F7}" destId="{21417886-812C-459A-B960-73BEA708C832}" srcOrd="1" destOrd="0" presId="urn:microsoft.com/office/officeart/2016/7/layout/RepeatingBendingProcessNew"/>
    <dgm:cxn modelId="{D58B14A1-FB74-4AFE-96CF-C88757F25388}" type="presOf" srcId="{8F15DFDB-D479-4624-8E4B-75C395ECC4E0}" destId="{92F28213-E178-49B4-AF06-2320F30F7AE8}" srcOrd="1" destOrd="0" presId="urn:microsoft.com/office/officeart/2016/7/layout/RepeatingBendingProcessNew"/>
    <dgm:cxn modelId="{F94DDBA4-4E69-4FA8-A876-C9D85B767B31}" type="presOf" srcId="{50F259F3-5676-4883-91EB-6D6FBC966346}" destId="{37CEDE77-D354-447F-98CF-B9CB5556E456}" srcOrd="0" destOrd="0" presId="urn:microsoft.com/office/officeart/2016/7/layout/RepeatingBendingProcessNew"/>
    <dgm:cxn modelId="{6692AAA7-3BF7-45EF-9F9F-C37599224637}" type="presOf" srcId="{A4267A55-43C8-4F75-9DFB-994E9E3AD71C}" destId="{463671A5-27C7-4680-B8D4-82ABCE1A9768}" srcOrd="0" destOrd="0" presId="urn:microsoft.com/office/officeart/2016/7/layout/RepeatingBendingProcessNew"/>
    <dgm:cxn modelId="{92B15FAC-A176-4DF3-A279-8B01D0665E69}" type="presOf" srcId="{A4267A55-43C8-4F75-9DFB-994E9E3AD71C}" destId="{3722BEBB-1A65-43DE-89CA-A25D59AB6AA9}" srcOrd="1" destOrd="0" presId="urn:microsoft.com/office/officeart/2016/7/layout/RepeatingBendingProcessNew"/>
    <dgm:cxn modelId="{B20C07B0-9D99-4B5A-88AF-21BE5D360484}" type="presOf" srcId="{13BA06B5-96E6-4DA5-AF3A-345DF774AABE}" destId="{D00FC1CE-FAF6-41C1-A79A-E67217D16243}" srcOrd="0" destOrd="0" presId="urn:microsoft.com/office/officeart/2016/7/layout/RepeatingBendingProcessNew"/>
    <dgm:cxn modelId="{92EF47B4-67CB-41CE-A87A-8F0ADCF8AC8B}" srcId="{3B048B3A-392E-40B8-8361-60BF0DD0DD95}" destId="{FF67D375-469C-4DAE-97CB-B87DD7A08E80}" srcOrd="3" destOrd="0" parTransId="{6819BC0B-7A6D-4407-B505-D6279717A90E}" sibTransId="{4D84FD7C-E6EE-40EE-82D6-186BBA1A05F7}"/>
    <dgm:cxn modelId="{061A2CBE-D510-4DF5-8B8A-DFA85029C750}" type="presOf" srcId="{3B048B3A-392E-40B8-8361-60BF0DD0DD95}" destId="{BB0E576F-82D2-4D88-93FB-657F2A9A84E5}" srcOrd="0" destOrd="0" presId="urn:microsoft.com/office/officeart/2016/7/layout/RepeatingBendingProcessNew"/>
    <dgm:cxn modelId="{E6B8ADC8-0FDC-47E0-9773-9F28BE7C3418}" srcId="{3B048B3A-392E-40B8-8361-60BF0DD0DD95}" destId="{BD976948-9B02-4484-866B-E575B6EF7592}" srcOrd="2" destOrd="0" parTransId="{4ADD9DAA-6759-4977-AC2F-2B7992600EF3}" sibTransId="{796C1A16-4662-4377-9C43-271B4DD012FD}"/>
    <dgm:cxn modelId="{28EF8ED7-2A1A-4283-B7B7-DDB4CE09AE61}" type="presOf" srcId="{15B30267-5F4D-4809-99C6-E66D80515195}" destId="{4E2B9FF1-5AC3-4DF2-B7E7-5FD508417FE8}" srcOrd="1" destOrd="0" presId="urn:microsoft.com/office/officeart/2016/7/layout/RepeatingBendingProcessNew"/>
    <dgm:cxn modelId="{1050FBDC-97C3-4449-AF9F-8909D7DD229D}" type="presOf" srcId="{8552C06F-946C-4A16-BC66-ED391E28F2B4}" destId="{11963DD1-9DF6-4A00-B27E-20E6930BCEE4}" srcOrd="0" destOrd="0" presId="urn:microsoft.com/office/officeart/2016/7/layout/RepeatingBendingProcessNew"/>
    <dgm:cxn modelId="{F30272F5-5B9B-43DC-9B55-AFA52B53B9AF}" type="presOf" srcId="{FF67D375-469C-4DAE-97CB-B87DD7A08E80}" destId="{89EF92EE-31D9-4BDB-87E5-9DEC267BC163}" srcOrd="0" destOrd="0" presId="urn:microsoft.com/office/officeart/2016/7/layout/RepeatingBendingProcessNew"/>
    <dgm:cxn modelId="{77C24743-8854-45A8-98AB-69D3420555BD}" type="presParOf" srcId="{BB0E576F-82D2-4D88-93FB-657F2A9A84E5}" destId="{D00FC1CE-FAF6-41C1-A79A-E67217D16243}" srcOrd="0" destOrd="0" presId="urn:microsoft.com/office/officeart/2016/7/layout/RepeatingBendingProcessNew"/>
    <dgm:cxn modelId="{AC65BEC6-F741-4663-B8C0-33652627FEE0}" type="presParOf" srcId="{BB0E576F-82D2-4D88-93FB-657F2A9A84E5}" destId="{78245735-D6B3-4AEE-B63B-B38F7E37EB46}" srcOrd="1" destOrd="0" presId="urn:microsoft.com/office/officeart/2016/7/layout/RepeatingBendingProcessNew"/>
    <dgm:cxn modelId="{803795D0-25E7-4D22-BAAB-6BB150A9460E}" type="presParOf" srcId="{78245735-D6B3-4AEE-B63B-B38F7E37EB46}" destId="{92F28213-E178-49B4-AF06-2320F30F7AE8}" srcOrd="0" destOrd="0" presId="urn:microsoft.com/office/officeart/2016/7/layout/RepeatingBendingProcessNew"/>
    <dgm:cxn modelId="{1FE6172A-88EE-4050-A2C2-811CF686926E}" type="presParOf" srcId="{BB0E576F-82D2-4D88-93FB-657F2A9A84E5}" destId="{A2D67D38-97E3-4516-A906-45159F8E8EFD}" srcOrd="2" destOrd="0" presId="urn:microsoft.com/office/officeart/2016/7/layout/RepeatingBendingProcessNew"/>
    <dgm:cxn modelId="{0FCEEE31-5A5C-4502-B913-3AE07F42FF37}" type="presParOf" srcId="{BB0E576F-82D2-4D88-93FB-657F2A9A84E5}" destId="{11963DD1-9DF6-4A00-B27E-20E6930BCEE4}" srcOrd="3" destOrd="0" presId="urn:microsoft.com/office/officeart/2016/7/layout/RepeatingBendingProcessNew"/>
    <dgm:cxn modelId="{9E4C5D7C-59E3-4C75-912A-7F220850EFB8}" type="presParOf" srcId="{11963DD1-9DF6-4A00-B27E-20E6930BCEE4}" destId="{F17390A1-5504-440C-8627-B540476527DD}" srcOrd="0" destOrd="0" presId="urn:microsoft.com/office/officeart/2016/7/layout/RepeatingBendingProcessNew"/>
    <dgm:cxn modelId="{06BF9F8B-C950-42F0-922C-1572F1F7ED86}" type="presParOf" srcId="{BB0E576F-82D2-4D88-93FB-657F2A9A84E5}" destId="{7BAA10CE-B1B3-4AE5-BA61-4689796AFD24}" srcOrd="4" destOrd="0" presId="urn:microsoft.com/office/officeart/2016/7/layout/RepeatingBendingProcessNew"/>
    <dgm:cxn modelId="{B7CEDFD0-F066-4D8E-9DC0-90C31A6D4730}" type="presParOf" srcId="{BB0E576F-82D2-4D88-93FB-657F2A9A84E5}" destId="{195245AE-9282-4039-A511-07CF0062EAC2}" srcOrd="5" destOrd="0" presId="urn:microsoft.com/office/officeart/2016/7/layout/RepeatingBendingProcessNew"/>
    <dgm:cxn modelId="{1DEF22D7-A6FE-40FA-ACDA-8B4DBA054182}" type="presParOf" srcId="{195245AE-9282-4039-A511-07CF0062EAC2}" destId="{B7788B49-0D1E-4CBA-A4B8-DEF71742235D}" srcOrd="0" destOrd="0" presId="urn:microsoft.com/office/officeart/2016/7/layout/RepeatingBendingProcessNew"/>
    <dgm:cxn modelId="{42B03C35-E909-4644-A4C9-7A7F3D60E3D2}" type="presParOf" srcId="{BB0E576F-82D2-4D88-93FB-657F2A9A84E5}" destId="{89EF92EE-31D9-4BDB-87E5-9DEC267BC163}" srcOrd="6" destOrd="0" presId="urn:microsoft.com/office/officeart/2016/7/layout/RepeatingBendingProcessNew"/>
    <dgm:cxn modelId="{79AAB4FE-2439-4518-BF18-4655BF893E7E}" type="presParOf" srcId="{BB0E576F-82D2-4D88-93FB-657F2A9A84E5}" destId="{58213E06-9683-417A-9A68-0FEBF4A78F82}" srcOrd="7" destOrd="0" presId="urn:microsoft.com/office/officeart/2016/7/layout/RepeatingBendingProcessNew"/>
    <dgm:cxn modelId="{D3EDC209-B0FC-451D-B911-3C1F176C0BBA}" type="presParOf" srcId="{58213E06-9683-417A-9A68-0FEBF4A78F82}" destId="{21417886-812C-459A-B960-73BEA708C832}" srcOrd="0" destOrd="0" presId="urn:microsoft.com/office/officeart/2016/7/layout/RepeatingBendingProcessNew"/>
    <dgm:cxn modelId="{2CCD4505-09A6-4BEF-BC4E-F8B11F3D7CEA}" type="presParOf" srcId="{BB0E576F-82D2-4D88-93FB-657F2A9A84E5}" destId="{E32380CD-75C7-499A-8A4A-8D35FC7983AF}" srcOrd="8" destOrd="0" presId="urn:microsoft.com/office/officeart/2016/7/layout/RepeatingBendingProcessNew"/>
    <dgm:cxn modelId="{6670DD29-50B4-4CE3-A864-88F712BA56E3}" type="presParOf" srcId="{BB0E576F-82D2-4D88-93FB-657F2A9A84E5}" destId="{37CEDE77-D354-447F-98CF-B9CB5556E456}" srcOrd="9" destOrd="0" presId="urn:microsoft.com/office/officeart/2016/7/layout/RepeatingBendingProcessNew"/>
    <dgm:cxn modelId="{B1471AB7-0AFC-43B9-B41C-36277BC7B861}" type="presParOf" srcId="{37CEDE77-D354-447F-98CF-B9CB5556E456}" destId="{338578AC-3668-4FE5-BBFB-6C0B406D3DBA}" srcOrd="0" destOrd="0" presId="urn:microsoft.com/office/officeart/2016/7/layout/RepeatingBendingProcessNew"/>
    <dgm:cxn modelId="{0264405D-5A63-40AC-B758-7297CA1A9101}" type="presParOf" srcId="{BB0E576F-82D2-4D88-93FB-657F2A9A84E5}" destId="{A0A70098-0700-499B-9E80-36274E868E8D}" srcOrd="10" destOrd="0" presId="urn:microsoft.com/office/officeart/2016/7/layout/RepeatingBendingProcessNew"/>
    <dgm:cxn modelId="{74D8702C-3031-4CFF-90B9-844BD0A3647C}" type="presParOf" srcId="{BB0E576F-82D2-4D88-93FB-657F2A9A84E5}" destId="{9CC8E7D8-328A-448F-89CF-6EFFC3F3DDD2}" srcOrd="11" destOrd="0" presId="urn:microsoft.com/office/officeart/2016/7/layout/RepeatingBendingProcessNew"/>
    <dgm:cxn modelId="{93066B2C-C512-4D0A-BBF4-680CBD682847}" type="presParOf" srcId="{9CC8E7D8-328A-448F-89CF-6EFFC3F3DDD2}" destId="{BFFE471A-AF4A-4CC7-9CB8-919462AB31DD}" srcOrd="0" destOrd="0" presId="urn:microsoft.com/office/officeart/2016/7/layout/RepeatingBendingProcessNew"/>
    <dgm:cxn modelId="{203AA884-CE04-48A9-908B-FCAF40EF10F9}" type="presParOf" srcId="{BB0E576F-82D2-4D88-93FB-657F2A9A84E5}" destId="{E8548463-3C99-44F7-91C1-9E818869C8F7}" srcOrd="12" destOrd="0" presId="urn:microsoft.com/office/officeart/2016/7/layout/RepeatingBendingProcessNew"/>
    <dgm:cxn modelId="{43196A10-E8D1-4024-9051-D0C168460C70}" type="presParOf" srcId="{BB0E576F-82D2-4D88-93FB-657F2A9A84E5}" destId="{463671A5-27C7-4680-B8D4-82ABCE1A9768}" srcOrd="13" destOrd="0" presId="urn:microsoft.com/office/officeart/2016/7/layout/RepeatingBendingProcessNew"/>
    <dgm:cxn modelId="{032A0D3F-9389-4D9D-A324-815FF4BB293E}" type="presParOf" srcId="{463671A5-27C7-4680-B8D4-82ABCE1A9768}" destId="{3722BEBB-1A65-43DE-89CA-A25D59AB6AA9}" srcOrd="0" destOrd="0" presId="urn:microsoft.com/office/officeart/2016/7/layout/RepeatingBendingProcessNew"/>
    <dgm:cxn modelId="{3F4A4246-705B-4A28-AD86-386267B5BAC2}" type="presParOf" srcId="{BB0E576F-82D2-4D88-93FB-657F2A9A84E5}" destId="{8B798385-F0D7-4025-8935-D1CF9128FEFE}" srcOrd="14" destOrd="0" presId="urn:microsoft.com/office/officeart/2016/7/layout/RepeatingBendingProcessNew"/>
    <dgm:cxn modelId="{6445240A-EE69-4509-9C06-E06E9A87CD79}" type="presParOf" srcId="{BB0E576F-82D2-4D88-93FB-657F2A9A84E5}" destId="{B0091E9E-BBC9-42BD-B8D4-74DABC1D4990}" srcOrd="15" destOrd="0" presId="urn:microsoft.com/office/officeart/2016/7/layout/RepeatingBendingProcessNew"/>
    <dgm:cxn modelId="{B0DCBF79-F6B7-4D63-A5A1-782E18508702}" type="presParOf" srcId="{B0091E9E-BBC9-42BD-B8D4-74DABC1D4990}" destId="{014ACF28-02B0-4D2C-9F30-AAF5FC1BC596}" srcOrd="0" destOrd="0" presId="urn:microsoft.com/office/officeart/2016/7/layout/RepeatingBendingProcessNew"/>
    <dgm:cxn modelId="{06F79747-B8D0-4875-BF8E-C7D9840DE381}" type="presParOf" srcId="{BB0E576F-82D2-4D88-93FB-657F2A9A84E5}" destId="{DC27B9AC-A76E-46D8-8CA7-7EB13BD31C99}" srcOrd="16" destOrd="0" presId="urn:microsoft.com/office/officeart/2016/7/layout/RepeatingBendingProcessNew"/>
    <dgm:cxn modelId="{51D3B2A3-8AA2-462B-9BF7-2D1ED2DA9245}" type="presParOf" srcId="{BB0E576F-82D2-4D88-93FB-657F2A9A84E5}" destId="{A4D7E56C-7F09-4844-A314-AE442EEC00F4}" srcOrd="17" destOrd="0" presId="urn:microsoft.com/office/officeart/2016/7/layout/RepeatingBendingProcessNew"/>
    <dgm:cxn modelId="{B5FE23BD-FEAA-499C-BBF8-9148233772D7}" type="presParOf" srcId="{A4D7E56C-7F09-4844-A314-AE442EEC00F4}" destId="{4E2B9FF1-5AC3-4DF2-B7E7-5FD508417FE8}" srcOrd="0" destOrd="0" presId="urn:microsoft.com/office/officeart/2016/7/layout/RepeatingBendingProcessNew"/>
    <dgm:cxn modelId="{6C4053EB-D8F4-46A7-85E7-50E6B5DA1231}" type="presParOf" srcId="{BB0E576F-82D2-4D88-93FB-657F2A9A84E5}" destId="{1EE6E6CD-68B8-430D-8B99-8CBED2AF8944}"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4D867-4E17-4834-ABD1-F88FC3A23609}" type="doc">
      <dgm:prSet loTypeId="urn:microsoft.com/office/officeart/2005/8/layout/hList2" loCatId="list" qsTypeId="urn:microsoft.com/office/officeart/2005/8/quickstyle/simple3" qsCatId="simple" csTypeId="urn:microsoft.com/office/officeart/2005/8/colors/colorful1" csCatId="colorful" phldr="1"/>
      <dgm:spPr/>
      <dgm:t>
        <a:bodyPr/>
        <a:lstStyle/>
        <a:p>
          <a:endParaRPr lang="en-US"/>
        </a:p>
      </dgm:t>
    </dgm:pt>
    <dgm:pt modelId="{C5A75658-97E6-4492-AC38-F1B2D74479EF}">
      <dgm:prSet phldrT="[Text]" custT="1"/>
      <dgm:spPr/>
      <dgm:t>
        <a:bodyPr/>
        <a:lstStyle/>
        <a:p>
          <a:r>
            <a:rPr lang="en-US" sz="2400"/>
            <a:t> GA State </a:t>
          </a:r>
        </a:p>
      </dgm:t>
    </dgm:pt>
    <dgm:pt modelId="{8C9C67C6-E225-45FD-998F-EA2DBB452831}" type="parTrans" cxnId="{F12F0452-4343-48F3-900A-DBF64D32703B}">
      <dgm:prSet/>
      <dgm:spPr/>
      <dgm:t>
        <a:bodyPr/>
        <a:lstStyle/>
        <a:p>
          <a:endParaRPr lang="en-US"/>
        </a:p>
      </dgm:t>
    </dgm:pt>
    <dgm:pt modelId="{7920AB3A-F887-4E78-B70B-F0FAF290518E}" type="sibTrans" cxnId="{F12F0452-4343-48F3-900A-DBF64D32703B}">
      <dgm:prSet/>
      <dgm:spPr/>
      <dgm:t>
        <a:bodyPr/>
        <a:lstStyle/>
        <a:p>
          <a:endParaRPr lang="en-US"/>
        </a:p>
      </dgm:t>
    </dgm:pt>
    <dgm:pt modelId="{8EC844F9-02DE-4823-9049-09269A159ABD}">
      <dgm:prSet phldrT="[Text]" custT="1"/>
      <dgm:spPr/>
      <dgm:t>
        <a:bodyPr/>
        <a:lstStyle/>
        <a:p>
          <a:r>
            <a:rPr lang="en-US" sz="2400"/>
            <a:t>GA College</a:t>
          </a:r>
        </a:p>
      </dgm:t>
    </dgm:pt>
    <dgm:pt modelId="{B1EF9A3A-BBEE-4EFA-9911-744223E72638}" type="parTrans" cxnId="{7C6ADABB-824A-4981-A39B-6A36DBC2EE24}">
      <dgm:prSet/>
      <dgm:spPr/>
      <dgm:t>
        <a:bodyPr/>
        <a:lstStyle/>
        <a:p>
          <a:endParaRPr lang="en-US"/>
        </a:p>
      </dgm:t>
    </dgm:pt>
    <dgm:pt modelId="{ABF2C073-8AC2-47D6-AC9F-36B53E5F1BBE}" type="sibTrans" cxnId="{7C6ADABB-824A-4981-A39B-6A36DBC2EE24}">
      <dgm:prSet/>
      <dgm:spPr/>
      <dgm:t>
        <a:bodyPr/>
        <a:lstStyle/>
        <a:p>
          <a:endParaRPr lang="en-US"/>
        </a:p>
      </dgm:t>
    </dgm:pt>
    <dgm:pt modelId="{02C5C684-5398-43D6-8AEF-8A9B06C5FB6C}">
      <dgm:prSet phldrT="[Text]" custT="1"/>
      <dgm:spPr/>
      <dgm:t>
        <a:bodyPr/>
        <a:lstStyle/>
        <a:p>
          <a:pPr>
            <a:lnSpc>
              <a:spcPct val="100000"/>
            </a:lnSpc>
            <a:spcAft>
              <a:spcPts val="600"/>
            </a:spcAft>
          </a:pPr>
          <a:endParaRPr lang="en-US" sz="1300" b="1"/>
        </a:p>
      </dgm:t>
    </dgm:pt>
    <dgm:pt modelId="{629C14DE-5C6A-4DF5-8418-84A588039890}" type="parTrans" cxnId="{39446946-151A-4EE7-819C-66A4C6D785FD}">
      <dgm:prSet/>
      <dgm:spPr/>
      <dgm:t>
        <a:bodyPr/>
        <a:lstStyle/>
        <a:p>
          <a:endParaRPr lang="en-US"/>
        </a:p>
      </dgm:t>
    </dgm:pt>
    <dgm:pt modelId="{18ECA1D5-A99D-477C-9CC2-0BD60AAF46F3}" type="sibTrans" cxnId="{39446946-151A-4EE7-819C-66A4C6D785FD}">
      <dgm:prSet/>
      <dgm:spPr/>
      <dgm:t>
        <a:bodyPr/>
        <a:lstStyle/>
        <a:p>
          <a:endParaRPr lang="en-US"/>
        </a:p>
      </dgm:t>
    </dgm:pt>
    <dgm:pt modelId="{EDC1C3EB-E411-4DE3-B909-459AACF4BAFE}">
      <dgm:prSet phldrT="[Text]" custT="1"/>
      <dgm:spPr/>
      <dgm:t>
        <a:bodyPr/>
        <a:lstStyle/>
        <a:p>
          <a:pPr>
            <a:lnSpc>
              <a:spcPct val="100000"/>
            </a:lnSpc>
            <a:spcAft>
              <a:spcPts val="600"/>
            </a:spcAft>
          </a:pPr>
          <a:endParaRPr lang="en-US" sz="1300" b="1"/>
        </a:p>
      </dgm:t>
    </dgm:pt>
    <dgm:pt modelId="{03ADD2C3-77A1-44AC-BA9E-0B492163390B}" type="parTrans" cxnId="{6D84C192-5AEE-429D-A7B9-0AB96C905DF9}">
      <dgm:prSet/>
      <dgm:spPr/>
      <dgm:t>
        <a:bodyPr/>
        <a:lstStyle/>
        <a:p>
          <a:endParaRPr lang="en-US"/>
        </a:p>
      </dgm:t>
    </dgm:pt>
    <dgm:pt modelId="{5CED0C76-CA43-4CC6-A2C6-C8D8876A9252}" type="sibTrans" cxnId="{6D84C192-5AEE-429D-A7B9-0AB96C905DF9}">
      <dgm:prSet/>
      <dgm:spPr/>
      <dgm:t>
        <a:bodyPr/>
        <a:lstStyle/>
        <a:p>
          <a:endParaRPr lang="en-US"/>
        </a:p>
      </dgm:t>
    </dgm:pt>
    <dgm:pt modelId="{7202A731-FC0A-4B28-96AB-8116442A1F7E}">
      <dgm:prSet phldrT="[Text]" custT="1"/>
      <dgm:spPr/>
      <dgm:t>
        <a:bodyPr/>
        <a:lstStyle/>
        <a:p>
          <a:pPr>
            <a:lnSpc>
              <a:spcPct val="100000"/>
            </a:lnSpc>
            <a:spcAft>
              <a:spcPts val="600"/>
            </a:spcAft>
          </a:pPr>
          <a:endParaRPr lang="en-US" sz="1300" b="1"/>
        </a:p>
      </dgm:t>
    </dgm:pt>
    <dgm:pt modelId="{2AEE4FF1-1EF1-42C0-AF62-475C053184B6}" type="parTrans" cxnId="{184C77A0-2ABC-4C50-8185-8B9D5F4B7400}">
      <dgm:prSet/>
      <dgm:spPr/>
      <dgm:t>
        <a:bodyPr/>
        <a:lstStyle/>
        <a:p>
          <a:endParaRPr lang="en-US"/>
        </a:p>
      </dgm:t>
    </dgm:pt>
    <dgm:pt modelId="{C7124747-3932-43AC-AC4C-5F8FA47C0A62}" type="sibTrans" cxnId="{184C77A0-2ABC-4C50-8185-8B9D5F4B7400}">
      <dgm:prSet/>
      <dgm:spPr/>
      <dgm:t>
        <a:bodyPr/>
        <a:lstStyle/>
        <a:p>
          <a:endParaRPr lang="en-US"/>
        </a:p>
      </dgm:t>
    </dgm:pt>
    <dgm:pt modelId="{B2B581A8-82DF-4B1A-BC74-26F1818E9348}">
      <dgm:prSet phldrT="[Text]" custT="1"/>
      <dgm:spPr/>
      <dgm:t>
        <a:bodyPr/>
        <a:lstStyle/>
        <a:p>
          <a:r>
            <a:rPr lang="en-US" sz="2400"/>
            <a:t>Columbus State</a:t>
          </a:r>
        </a:p>
      </dgm:t>
    </dgm:pt>
    <dgm:pt modelId="{41A44F57-C4BF-488B-9EF6-8DB712082CEF}" type="sibTrans" cxnId="{5AD585AC-F970-45AE-99B5-182A5ABF65D5}">
      <dgm:prSet/>
      <dgm:spPr/>
      <dgm:t>
        <a:bodyPr/>
        <a:lstStyle/>
        <a:p>
          <a:endParaRPr lang="en-US"/>
        </a:p>
      </dgm:t>
    </dgm:pt>
    <dgm:pt modelId="{596797BA-F3BA-40A5-8047-91C6DDB1BEFD}" type="parTrans" cxnId="{5AD585AC-F970-45AE-99B5-182A5ABF65D5}">
      <dgm:prSet/>
      <dgm:spPr/>
      <dgm:t>
        <a:bodyPr/>
        <a:lstStyle/>
        <a:p>
          <a:endParaRPr lang="en-US"/>
        </a:p>
      </dgm:t>
    </dgm:pt>
    <dgm:pt modelId="{447484D7-B014-4AE2-9429-8926B97FCB01}">
      <dgm:prSet phldrT="[Text]" custT="1"/>
      <dgm:spPr/>
      <dgm:t>
        <a:bodyPr/>
        <a:lstStyle/>
        <a:p>
          <a:r>
            <a:rPr lang="en-US" sz="2400"/>
            <a:t>Kennesaw State</a:t>
          </a:r>
        </a:p>
      </dgm:t>
    </dgm:pt>
    <dgm:pt modelId="{64473D99-E338-45B1-B808-18BFEDC8A0C9}" type="parTrans" cxnId="{64B7FDF1-6C0B-493F-A64F-730015F3AA78}">
      <dgm:prSet/>
      <dgm:spPr/>
      <dgm:t>
        <a:bodyPr/>
        <a:lstStyle/>
        <a:p>
          <a:endParaRPr lang="en-US"/>
        </a:p>
      </dgm:t>
    </dgm:pt>
    <dgm:pt modelId="{97E4778F-1E17-40A2-8450-066107036035}" type="sibTrans" cxnId="{64B7FDF1-6C0B-493F-A64F-730015F3AA78}">
      <dgm:prSet/>
      <dgm:spPr/>
      <dgm:t>
        <a:bodyPr/>
        <a:lstStyle/>
        <a:p>
          <a:endParaRPr lang="en-US"/>
        </a:p>
      </dgm:t>
    </dgm:pt>
    <dgm:pt modelId="{1148B959-2086-4EAA-9310-889C0869FF0E}">
      <dgm:prSet phldrT="[Text]" custT="1"/>
      <dgm:spPr/>
      <dgm:t>
        <a:bodyPr/>
        <a:lstStyle/>
        <a:p>
          <a:pPr>
            <a:lnSpc>
              <a:spcPct val="100000"/>
            </a:lnSpc>
            <a:spcAft>
              <a:spcPts val="600"/>
            </a:spcAft>
          </a:pPr>
          <a:endParaRPr lang="en-US" sz="1300" b="1"/>
        </a:p>
      </dgm:t>
    </dgm:pt>
    <dgm:pt modelId="{15389DAC-8D3E-4358-9632-1A1560387795}" type="parTrans" cxnId="{C648382F-D045-4C97-905F-E7D382EBF289}">
      <dgm:prSet/>
      <dgm:spPr/>
      <dgm:t>
        <a:bodyPr/>
        <a:lstStyle/>
        <a:p>
          <a:endParaRPr lang="en-US"/>
        </a:p>
      </dgm:t>
    </dgm:pt>
    <dgm:pt modelId="{10160574-CD16-4C05-8909-02F2BA4BAB67}" type="sibTrans" cxnId="{C648382F-D045-4C97-905F-E7D382EBF289}">
      <dgm:prSet/>
      <dgm:spPr/>
      <dgm:t>
        <a:bodyPr/>
        <a:lstStyle/>
        <a:p>
          <a:endParaRPr lang="en-US"/>
        </a:p>
      </dgm:t>
    </dgm:pt>
    <dgm:pt modelId="{4FABE794-3BFB-4468-BEFB-444B0FDBF288}">
      <dgm:prSet custT="1"/>
      <dgm:spPr/>
      <dgm:t>
        <a:bodyPr/>
        <a:lstStyle/>
        <a:p>
          <a:pPr>
            <a:lnSpc>
              <a:spcPct val="100000"/>
            </a:lnSpc>
            <a:spcAft>
              <a:spcPts val="600"/>
            </a:spcAft>
          </a:pPr>
          <a:r>
            <a:rPr lang="en-US" sz="1300"/>
            <a:t> Average SAT: 1070 - 1180</a:t>
          </a:r>
        </a:p>
      </dgm:t>
    </dgm:pt>
    <dgm:pt modelId="{44C2C494-79FA-4AA3-AF98-39EDBB2917E7}" type="parTrans" cxnId="{11D03870-6F92-4121-8894-279D0ABB4BE8}">
      <dgm:prSet/>
      <dgm:spPr/>
      <dgm:t>
        <a:bodyPr/>
        <a:lstStyle/>
        <a:p>
          <a:endParaRPr lang="en-US"/>
        </a:p>
      </dgm:t>
    </dgm:pt>
    <dgm:pt modelId="{962EF94A-60EA-4949-85B4-DD0D97AC09A3}" type="sibTrans" cxnId="{11D03870-6F92-4121-8894-279D0ABB4BE8}">
      <dgm:prSet/>
      <dgm:spPr/>
      <dgm:t>
        <a:bodyPr/>
        <a:lstStyle/>
        <a:p>
          <a:endParaRPr lang="en-US"/>
        </a:p>
      </dgm:t>
    </dgm:pt>
    <dgm:pt modelId="{5DF1A00A-5435-49DC-891C-6EB5A2661CE0}">
      <dgm:prSet custT="1"/>
      <dgm:spPr/>
      <dgm:t>
        <a:bodyPr/>
        <a:lstStyle/>
        <a:p>
          <a:pPr>
            <a:lnSpc>
              <a:spcPct val="100000"/>
            </a:lnSpc>
            <a:spcAft>
              <a:spcPts val="600"/>
            </a:spcAft>
          </a:pPr>
          <a:r>
            <a:rPr lang="en-US" sz="1300"/>
            <a:t> Average ACT:  24 -26</a:t>
          </a:r>
        </a:p>
      </dgm:t>
    </dgm:pt>
    <dgm:pt modelId="{DF2B70B5-2BCA-4B48-B703-E2CF723C759B}" type="parTrans" cxnId="{0A3457F7-83D3-45E7-BDE7-071282274B2E}">
      <dgm:prSet/>
      <dgm:spPr/>
      <dgm:t>
        <a:bodyPr/>
        <a:lstStyle/>
        <a:p>
          <a:endParaRPr lang="en-US"/>
        </a:p>
      </dgm:t>
    </dgm:pt>
    <dgm:pt modelId="{B550915E-2A10-4B0C-A37F-9D9418018D44}" type="sibTrans" cxnId="{0A3457F7-83D3-45E7-BDE7-071282274B2E}">
      <dgm:prSet/>
      <dgm:spPr/>
      <dgm:t>
        <a:bodyPr/>
        <a:lstStyle/>
        <a:p>
          <a:endParaRPr lang="en-US"/>
        </a:p>
      </dgm:t>
    </dgm:pt>
    <dgm:pt modelId="{62902DBF-807F-4128-A820-938DA09FE1ED}">
      <dgm:prSet custT="1"/>
      <dgm:spPr/>
      <dgm:t>
        <a:bodyPr/>
        <a:lstStyle/>
        <a:p>
          <a:pPr>
            <a:lnSpc>
              <a:spcPct val="100000"/>
            </a:lnSpc>
            <a:spcAft>
              <a:spcPts val="600"/>
            </a:spcAft>
          </a:pPr>
          <a:r>
            <a:rPr lang="en-US" sz="1300"/>
            <a:t> In-State Tuition/Fees: $13,076</a:t>
          </a:r>
        </a:p>
      </dgm:t>
    </dgm:pt>
    <dgm:pt modelId="{D8E46868-3C3B-487C-A471-D4139EF4D5BA}" type="parTrans" cxnId="{6AABD34F-9E0B-43E8-8800-997AAA974839}">
      <dgm:prSet/>
      <dgm:spPr/>
      <dgm:t>
        <a:bodyPr/>
        <a:lstStyle/>
        <a:p>
          <a:endParaRPr lang="en-US"/>
        </a:p>
      </dgm:t>
    </dgm:pt>
    <dgm:pt modelId="{107CB6D0-456C-431A-B173-66CA0985D476}" type="sibTrans" cxnId="{6AABD34F-9E0B-43E8-8800-997AAA974839}">
      <dgm:prSet/>
      <dgm:spPr/>
      <dgm:t>
        <a:bodyPr/>
        <a:lstStyle/>
        <a:p>
          <a:endParaRPr lang="en-US"/>
        </a:p>
      </dgm:t>
    </dgm:pt>
    <dgm:pt modelId="{F230C2C7-2642-4041-BB13-97C881E473A7}">
      <dgm:prSet custT="1"/>
      <dgm:spPr/>
      <dgm:t>
        <a:bodyPr/>
        <a:lstStyle/>
        <a:p>
          <a:pPr>
            <a:lnSpc>
              <a:spcPct val="100000"/>
            </a:lnSpc>
            <a:spcAft>
              <a:spcPts val="600"/>
            </a:spcAft>
          </a:pPr>
          <a:endParaRPr lang="en-US" sz="1300"/>
        </a:p>
      </dgm:t>
    </dgm:pt>
    <dgm:pt modelId="{AEA4CF4D-BB84-4F2C-AA87-FB3AD9401D43}" type="parTrans" cxnId="{F017EBCF-2EE3-4345-A428-9AB0DFF5EAAB}">
      <dgm:prSet/>
      <dgm:spPr/>
      <dgm:t>
        <a:bodyPr/>
        <a:lstStyle/>
        <a:p>
          <a:endParaRPr lang="en-US"/>
        </a:p>
      </dgm:t>
    </dgm:pt>
    <dgm:pt modelId="{2C2D8CC7-5A01-4BD5-92E2-54DFF6FE22A9}" type="sibTrans" cxnId="{F017EBCF-2EE3-4345-A428-9AB0DFF5EAAB}">
      <dgm:prSet/>
      <dgm:spPr/>
      <dgm:t>
        <a:bodyPr/>
        <a:lstStyle/>
        <a:p>
          <a:endParaRPr lang="en-US"/>
        </a:p>
      </dgm:t>
    </dgm:pt>
    <dgm:pt modelId="{5036AFCF-7F5B-452F-8D07-089BFD060D95}">
      <dgm:prSet custT="1"/>
      <dgm:spPr/>
      <dgm:t>
        <a:bodyPr/>
        <a:lstStyle/>
        <a:p>
          <a:pPr>
            <a:lnSpc>
              <a:spcPct val="100000"/>
            </a:lnSpc>
            <a:spcAft>
              <a:spcPts val="600"/>
            </a:spcAft>
          </a:pPr>
          <a:r>
            <a:rPr lang="en-US" sz="1300"/>
            <a:t> Average GPA: 3.39 – 3.87 (low - high “B”)</a:t>
          </a:r>
        </a:p>
      </dgm:t>
    </dgm:pt>
    <dgm:pt modelId="{6140E054-E96A-4D5F-8AC0-A54D6B3973F0}" type="parTrans" cxnId="{127C56CB-327F-4A64-A838-E7DC64AF0A0A}">
      <dgm:prSet/>
      <dgm:spPr/>
      <dgm:t>
        <a:bodyPr/>
        <a:lstStyle/>
        <a:p>
          <a:endParaRPr lang="en-US"/>
        </a:p>
      </dgm:t>
    </dgm:pt>
    <dgm:pt modelId="{97CB038F-AE35-405A-BACA-98C0B1E9E3C9}" type="sibTrans" cxnId="{127C56CB-327F-4A64-A838-E7DC64AF0A0A}">
      <dgm:prSet/>
      <dgm:spPr/>
      <dgm:t>
        <a:bodyPr/>
        <a:lstStyle/>
        <a:p>
          <a:endParaRPr lang="en-US"/>
        </a:p>
      </dgm:t>
    </dgm:pt>
    <dgm:pt modelId="{8A8D0F18-BB69-45AB-BF1F-AA78D2DE1418}">
      <dgm:prSet custT="1"/>
      <dgm:spPr/>
      <dgm:t>
        <a:bodyPr/>
        <a:lstStyle/>
        <a:p>
          <a:pPr>
            <a:lnSpc>
              <a:spcPct val="100000"/>
            </a:lnSpc>
            <a:spcAft>
              <a:spcPts val="600"/>
            </a:spcAft>
          </a:pPr>
          <a:r>
            <a:rPr lang="en-US" sz="1300"/>
            <a:t> Average SAT: 1125 - 1220</a:t>
          </a:r>
        </a:p>
      </dgm:t>
    </dgm:pt>
    <dgm:pt modelId="{16323D32-6628-4602-98B5-CFB600EC995E}" type="parTrans" cxnId="{4A990D64-1CAC-422B-8CCA-40C4E4CCA8E0}">
      <dgm:prSet/>
      <dgm:spPr/>
      <dgm:t>
        <a:bodyPr/>
        <a:lstStyle/>
        <a:p>
          <a:endParaRPr lang="en-US"/>
        </a:p>
      </dgm:t>
    </dgm:pt>
    <dgm:pt modelId="{BD649845-8273-4318-8261-E174EA6FE8E4}" type="sibTrans" cxnId="{4A990D64-1CAC-422B-8CCA-40C4E4CCA8E0}">
      <dgm:prSet/>
      <dgm:spPr/>
      <dgm:t>
        <a:bodyPr/>
        <a:lstStyle/>
        <a:p>
          <a:endParaRPr lang="en-US"/>
        </a:p>
      </dgm:t>
    </dgm:pt>
    <dgm:pt modelId="{FC92178E-F222-4E63-8D19-84C0D0014645}">
      <dgm:prSet custT="1"/>
      <dgm:spPr/>
      <dgm:t>
        <a:bodyPr/>
        <a:lstStyle/>
        <a:p>
          <a:pPr>
            <a:lnSpc>
              <a:spcPct val="100000"/>
            </a:lnSpc>
            <a:spcAft>
              <a:spcPts val="600"/>
            </a:spcAft>
          </a:pPr>
          <a:r>
            <a:rPr lang="en-US" sz="1300"/>
            <a:t> Average ACT:  25 -27</a:t>
          </a:r>
        </a:p>
      </dgm:t>
    </dgm:pt>
    <dgm:pt modelId="{17012FC9-3EC6-4031-8D2D-C42BA44EBBD2}" type="parTrans" cxnId="{5AE9C998-07BE-4D4E-86A3-FB14815F8659}">
      <dgm:prSet/>
      <dgm:spPr/>
      <dgm:t>
        <a:bodyPr/>
        <a:lstStyle/>
        <a:p>
          <a:endParaRPr lang="en-US"/>
        </a:p>
      </dgm:t>
    </dgm:pt>
    <dgm:pt modelId="{C37325FE-5138-4389-ACBD-2C2AC9952E00}" type="sibTrans" cxnId="{5AE9C998-07BE-4D4E-86A3-FB14815F8659}">
      <dgm:prSet/>
      <dgm:spPr/>
      <dgm:t>
        <a:bodyPr/>
        <a:lstStyle/>
        <a:p>
          <a:endParaRPr lang="en-US"/>
        </a:p>
      </dgm:t>
    </dgm:pt>
    <dgm:pt modelId="{EA14F872-77F4-4540-97E3-41016EA0AA52}">
      <dgm:prSet custT="1"/>
      <dgm:spPr/>
      <dgm:t>
        <a:bodyPr/>
        <a:lstStyle/>
        <a:p>
          <a:pPr>
            <a:lnSpc>
              <a:spcPct val="100000"/>
            </a:lnSpc>
            <a:spcAft>
              <a:spcPts val="600"/>
            </a:spcAft>
          </a:pPr>
          <a:r>
            <a:rPr lang="en-US" sz="1300"/>
            <a:t> In-State Tuition/Fees: $14,352</a:t>
          </a:r>
        </a:p>
      </dgm:t>
    </dgm:pt>
    <dgm:pt modelId="{D39E26FF-AAC5-4622-B480-328DB4092C86}" type="parTrans" cxnId="{4133AFFD-16B1-415D-BD24-C5F7829317F3}">
      <dgm:prSet/>
      <dgm:spPr/>
      <dgm:t>
        <a:bodyPr/>
        <a:lstStyle/>
        <a:p>
          <a:endParaRPr lang="en-US"/>
        </a:p>
      </dgm:t>
    </dgm:pt>
    <dgm:pt modelId="{21E21D56-81AD-4B15-8A16-75E4ECF91167}" type="sibTrans" cxnId="{4133AFFD-16B1-415D-BD24-C5F7829317F3}">
      <dgm:prSet/>
      <dgm:spPr/>
      <dgm:t>
        <a:bodyPr/>
        <a:lstStyle/>
        <a:p>
          <a:endParaRPr lang="en-US"/>
        </a:p>
      </dgm:t>
    </dgm:pt>
    <dgm:pt modelId="{E6170918-F887-4F46-940C-21EB5114623F}">
      <dgm:prSet custT="1"/>
      <dgm:spPr/>
      <dgm:t>
        <a:bodyPr/>
        <a:lstStyle/>
        <a:p>
          <a:pPr>
            <a:lnSpc>
              <a:spcPct val="100000"/>
            </a:lnSpc>
            <a:spcAft>
              <a:spcPts val="600"/>
            </a:spcAft>
          </a:pPr>
          <a:r>
            <a:rPr lang="en-US" sz="1300"/>
            <a:t> Average GPA:  3.36 (low “B”)</a:t>
          </a:r>
        </a:p>
      </dgm:t>
    </dgm:pt>
    <dgm:pt modelId="{649BD2FC-CD54-4DF6-B87F-E02FFCD24BA0}" type="parTrans" cxnId="{888ADE56-7D84-4A0A-9702-8DF2A6F857C7}">
      <dgm:prSet/>
      <dgm:spPr/>
      <dgm:t>
        <a:bodyPr/>
        <a:lstStyle/>
        <a:p>
          <a:endParaRPr lang="en-US"/>
        </a:p>
      </dgm:t>
    </dgm:pt>
    <dgm:pt modelId="{9AA1F3C9-F961-4A6D-AAAD-1B9B3F31556D}" type="sibTrans" cxnId="{888ADE56-7D84-4A0A-9702-8DF2A6F857C7}">
      <dgm:prSet/>
      <dgm:spPr/>
      <dgm:t>
        <a:bodyPr/>
        <a:lstStyle/>
        <a:p>
          <a:endParaRPr lang="en-US"/>
        </a:p>
      </dgm:t>
    </dgm:pt>
    <dgm:pt modelId="{CF0E4BDD-08DB-4FC8-8C16-5C3E2E8A775B}">
      <dgm:prSet custT="1"/>
      <dgm:spPr/>
      <dgm:t>
        <a:bodyPr/>
        <a:lstStyle/>
        <a:p>
          <a:pPr>
            <a:lnSpc>
              <a:spcPct val="100000"/>
            </a:lnSpc>
            <a:spcAft>
              <a:spcPts val="600"/>
            </a:spcAft>
          </a:pPr>
          <a:r>
            <a:rPr lang="en-US" sz="1300"/>
            <a:t> Average SAT: 1080 - 1170 </a:t>
          </a:r>
        </a:p>
      </dgm:t>
    </dgm:pt>
    <dgm:pt modelId="{D427198D-50A2-4126-8D32-E3E5B5BE10F8}" type="parTrans" cxnId="{E2F6DBA3-A971-4912-9867-2FA465F8D265}">
      <dgm:prSet/>
      <dgm:spPr/>
      <dgm:t>
        <a:bodyPr/>
        <a:lstStyle/>
        <a:p>
          <a:endParaRPr lang="en-US"/>
        </a:p>
      </dgm:t>
    </dgm:pt>
    <dgm:pt modelId="{769854FE-C669-4FF9-9197-D9D14CBC4569}" type="sibTrans" cxnId="{E2F6DBA3-A971-4912-9867-2FA465F8D265}">
      <dgm:prSet/>
      <dgm:spPr/>
      <dgm:t>
        <a:bodyPr/>
        <a:lstStyle/>
        <a:p>
          <a:endParaRPr lang="en-US"/>
        </a:p>
      </dgm:t>
    </dgm:pt>
    <dgm:pt modelId="{1809E150-9901-4105-BD60-78A182048599}">
      <dgm:prSet custT="1"/>
      <dgm:spPr/>
      <dgm:t>
        <a:bodyPr/>
        <a:lstStyle/>
        <a:p>
          <a:pPr>
            <a:lnSpc>
              <a:spcPct val="100000"/>
            </a:lnSpc>
            <a:spcAft>
              <a:spcPts val="600"/>
            </a:spcAft>
          </a:pPr>
          <a:r>
            <a:rPr lang="en-US" sz="1300"/>
            <a:t> </a:t>
          </a:r>
          <a:r>
            <a:rPr lang="pt-BR" sz="1300"/>
            <a:t>Average ACT: 23 - 26</a:t>
          </a:r>
          <a:endParaRPr lang="en-US" sz="1300"/>
        </a:p>
      </dgm:t>
    </dgm:pt>
    <dgm:pt modelId="{25EE0F1E-78B1-4325-A4E6-CDB2D62DEEDB}" type="parTrans" cxnId="{1EC89D60-3B0A-4DBD-9B60-4DCF75D8C566}">
      <dgm:prSet/>
      <dgm:spPr/>
      <dgm:t>
        <a:bodyPr/>
        <a:lstStyle/>
        <a:p>
          <a:endParaRPr lang="en-US"/>
        </a:p>
      </dgm:t>
    </dgm:pt>
    <dgm:pt modelId="{D787C0D5-874D-4F40-AAE2-2BDFD4F4AEEB}" type="sibTrans" cxnId="{1EC89D60-3B0A-4DBD-9B60-4DCF75D8C566}">
      <dgm:prSet/>
      <dgm:spPr/>
      <dgm:t>
        <a:bodyPr/>
        <a:lstStyle/>
        <a:p>
          <a:endParaRPr lang="en-US"/>
        </a:p>
      </dgm:t>
    </dgm:pt>
    <dgm:pt modelId="{DAE40DA0-DF97-405A-9BF1-4D0AC73972E5}">
      <dgm:prSet custT="1"/>
      <dgm:spPr/>
      <dgm:t>
        <a:bodyPr/>
        <a:lstStyle/>
        <a:p>
          <a:pPr>
            <a:lnSpc>
              <a:spcPct val="100000"/>
            </a:lnSpc>
            <a:spcAft>
              <a:spcPts val="600"/>
            </a:spcAft>
          </a:pPr>
          <a:r>
            <a:rPr lang="en-US" sz="1300"/>
            <a:t> In-State Tuition/Fees: $10,935 </a:t>
          </a:r>
          <a:endParaRPr lang="en-US" sz="1300">
            <a:solidFill>
              <a:srgbClr val="FF0000"/>
            </a:solidFill>
          </a:endParaRPr>
        </a:p>
      </dgm:t>
    </dgm:pt>
    <dgm:pt modelId="{2A76A5D5-555C-4271-B6D6-9C59E0BE7C49}" type="parTrans" cxnId="{595B6EF7-D817-4E2A-9EC4-2976F63F3305}">
      <dgm:prSet/>
      <dgm:spPr/>
      <dgm:t>
        <a:bodyPr/>
        <a:lstStyle/>
        <a:p>
          <a:endParaRPr lang="en-US"/>
        </a:p>
      </dgm:t>
    </dgm:pt>
    <dgm:pt modelId="{7988AA98-03E3-4E12-98C1-27FDA47CDE0B}" type="sibTrans" cxnId="{595B6EF7-D817-4E2A-9EC4-2976F63F3305}">
      <dgm:prSet/>
      <dgm:spPr/>
      <dgm:t>
        <a:bodyPr/>
        <a:lstStyle/>
        <a:p>
          <a:endParaRPr lang="en-US"/>
        </a:p>
      </dgm:t>
    </dgm:pt>
    <dgm:pt modelId="{24F9CFBC-D436-4421-9633-FF850D97FFBB}">
      <dgm:prSet custT="1"/>
      <dgm:spPr/>
      <dgm:t>
        <a:bodyPr/>
        <a:lstStyle/>
        <a:p>
          <a:pPr>
            <a:lnSpc>
              <a:spcPct val="100000"/>
            </a:lnSpc>
            <a:spcAft>
              <a:spcPts val="600"/>
            </a:spcAft>
          </a:pPr>
          <a:r>
            <a:rPr lang="en-US" sz="1300"/>
            <a:t> Average GPA: </a:t>
          </a:r>
          <a:r>
            <a:rPr lang="en-US" sz="1300">
              <a:solidFill>
                <a:schemeClr val="bg1"/>
              </a:solidFill>
            </a:rPr>
            <a:t>2.5  (mid ”C”)</a:t>
          </a:r>
        </a:p>
      </dgm:t>
    </dgm:pt>
    <dgm:pt modelId="{0AC3A9BA-0F4B-4A12-B190-780D37952810}" type="parTrans" cxnId="{7E66AA9B-C3DA-4B04-B48C-BA05C53C16CB}">
      <dgm:prSet/>
      <dgm:spPr/>
      <dgm:t>
        <a:bodyPr/>
        <a:lstStyle/>
        <a:p>
          <a:endParaRPr lang="en-US"/>
        </a:p>
      </dgm:t>
    </dgm:pt>
    <dgm:pt modelId="{22D96A0F-E743-4760-AB72-970A276C44A7}" type="sibTrans" cxnId="{7E66AA9B-C3DA-4B04-B48C-BA05C53C16CB}">
      <dgm:prSet/>
      <dgm:spPr/>
      <dgm:t>
        <a:bodyPr/>
        <a:lstStyle/>
        <a:p>
          <a:endParaRPr lang="en-US"/>
        </a:p>
      </dgm:t>
    </dgm:pt>
    <dgm:pt modelId="{B35DFFC5-01E4-4E3E-A274-89A23C573662}">
      <dgm:prSet custT="1"/>
      <dgm:spPr/>
      <dgm:t>
        <a:bodyPr/>
        <a:lstStyle/>
        <a:p>
          <a:pPr>
            <a:lnSpc>
              <a:spcPct val="100000"/>
            </a:lnSpc>
            <a:spcAft>
              <a:spcPts val="600"/>
            </a:spcAft>
          </a:pPr>
          <a:r>
            <a:rPr lang="en-US" sz="1300"/>
            <a:t> Average SAT:  975 - 1090</a:t>
          </a:r>
        </a:p>
      </dgm:t>
    </dgm:pt>
    <dgm:pt modelId="{A0D95B6A-2B67-4CFB-9B57-21A49D1E7973}" type="parTrans" cxnId="{161AA829-31A7-467E-9D2C-2C348A39B5EE}">
      <dgm:prSet/>
      <dgm:spPr/>
      <dgm:t>
        <a:bodyPr/>
        <a:lstStyle/>
        <a:p>
          <a:endParaRPr lang="en-US"/>
        </a:p>
      </dgm:t>
    </dgm:pt>
    <dgm:pt modelId="{3DC14BBF-7B34-404D-B25C-76CFE9FF3AB3}" type="sibTrans" cxnId="{161AA829-31A7-467E-9D2C-2C348A39B5EE}">
      <dgm:prSet/>
      <dgm:spPr/>
      <dgm:t>
        <a:bodyPr/>
        <a:lstStyle/>
        <a:p>
          <a:endParaRPr lang="en-US"/>
        </a:p>
      </dgm:t>
    </dgm:pt>
    <dgm:pt modelId="{3C08D557-37C3-4688-8771-49BBACE0159B}">
      <dgm:prSet custT="1"/>
      <dgm:spPr/>
      <dgm:t>
        <a:bodyPr/>
        <a:lstStyle/>
        <a:p>
          <a:pPr>
            <a:lnSpc>
              <a:spcPct val="100000"/>
            </a:lnSpc>
            <a:spcAft>
              <a:spcPts val="600"/>
            </a:spcAft>
          </a:pPr>
          <a:r>
            <a:rPr lang="pt-BR" sz="1300"/>
            <a:t> Average ACT:  20 - 23</a:t>
          </a:r>
          <a:endParaRPr lang="en-US" sz="1300"/>
        </a:p>
      </dgm:t>
    </dgm:pt>
    <dgm:pt modelId="{F13908D4-F785-4951-B9BA-0FB890BF1A30}" type="parTrans" cxnId="{35AB5145-00E7-4CD4-A908-2E5F9C599550}">
      <dgm:prSet/>
      <dgm:spPr/>
      <dgm:t>
        <a:bodyPr/>
        <a:lstStyle/>
        <a:p>
          <a:endParaRPr lang="en-US"/>
        </a:p>
      </dgm:t>
    </dgm:pt>
    <dgm:pt modelId="{80FE5617-FC83-4F96-9FAA-742A0350DF02}" type="sibTrans" cxnId="{35AB5145-00E7-4CD4-A908-2E5F9C599550}">
      <dgm:prSet/>
      <dgm:spPr/>
      <dgm:t>
        <a:bodyPr/>
        <a:lstStyle/>
        <a:p>
          <a:endParaRPr lang="en-US"/>
        </a:p>
      </dgm:t>
    </dgm:pt>
    <dgm:pt modelId="{748D38F1-DA64-4947-832A-29B903C1F0D1}">
      <dgm:prSet custT="1"/>
      <dgm:spPr/>
      <dgm:t>
        <a:bodyPr/>
        <a:lstStyle/>
        <a:p>
          <a:pPr>
            <a:lnSpc>
              <a:spcPct val="100000"/>
            </a:lnSpc>
            <a:spcAft>
              <a:spcPts val="600"/>
            </a:spcAft>
          </a:pPr>
          <a:r>
            <a:rPr lang="en-US" sz="1300"/>
            <a:t>In-State Tuition/Fees: $7,334</a:t>
          </a:r>
        </a:p>
      </dgm:t>
    </dgm:pt>
    <dgm:pt modelId="{EF470D93-31CA-4ED2-AD7F-1F5C4BBAC79D}" type="parTrans" cxnId="{FD66342B-50E5-440C-84F1-538EB26A8D2C}">
      <dgm:prSet/>
      <dgm:spPr/>
      <dgm:t>
        <a:bodyPr/>
        <a:lstStyle/>
        <a:p>
          <a:endParaRPr lang="en-US"/>
        </a:p>
      </dgm:t>
    </dgm:pt>
    <dgm:pt modelId="{B1829B74-41DF-4B6A-B326-B7FB15C634CF}" type="sibTrans" cxnId="{FD66342B-50E5-440C-84F1-538EB26A8D2C}">
      <dgm:prSet/>
      <dgm:spPr/>
      <dgm:t>
        <a:bodyPr/>
        <a:lstStyle/>
        <a:p>
          <a:endParaRPr lang="en-US"/>
        </a:p>
      </dgm:t>
    </dgm:pt>
    <dgm:pt modelId="{2A4D811B-4556-49F2-B3C5-A5CB05B8D52A}">
      <dgm:prSet phldrT="[Text]" custT="1"/>
      <dgm:spPr/>
      <dgm:t>
        <a:bodyPr/>
        <a:lstStyle/>
        <a:p>
          <a:pPr>
            <a:lnSpc>
              <a:spcPct val="100000"/>
            </a:lnSpc>
            <a:spcAft>
              <a:spcPts val="600"/>
            </a:spcAft>
          </a:pPr>
          <a:r>
            <a:rPr lang="en-US" sz="1300"/>
            <a:t>Incoming Freshmen</a:t>
          </a:r>
          <a:endParaRPr lang="en-US" sz="1300" b="1"/>
        </a:p>
      </dgm:t>
    </dgm:pt>
    <dgm:pt modelId="{4B928527-BB64-4CBF-9723-77DC177C3481}" type="parTrans" cxnId="{40B5299B-A88B-4052-B406-8DD3057D9B02}">
      <dgm:prSet/>
      <dgm:spPr/>
      <dgm:t>
        <a:bodyPr/>
        <a:lstStyle/>
        <a:p>
          <a:endParaRPr lang="en-US"/>
        </a:p>
      </dgm:t>
    </dgm:pt>
    <dgm:pt modelId="{E2B21327-75F0-4962-9752-4582A4CD0641}" type="sibTrans" cxnId="{40B5299B-A88B-4052-B406-8DD3057D9B02}">
      <dgm:prSet/>
      <dgm:spPr/>
      <dgm:t>
        <a:bodyPr/>
        <a:lstStyle/>
        <a:p>
          <a:endParaRPr lang="en-US"/>
        </a:p>
      </dgm:t>
    </dgm:pt>
    <dgm:pt modelId="{ACBD4FEC-CA30-4784-BD4A-221264FF68C9}">
      <dgm:prSet phldrT="[Text]" custT="1"/>
      <dgm:spPr/>
      <dgm:t>
        <a:bodyPr/>
        <a:lstStyle/>
        <a:p>
          <a:pPr>
            <a:lnSpc>
              <a:spcPct val="100000"/>
            </a:lnSpc>
            <a:spcAft>
              <a:spcPts val="600"/>
            </a:spcAft>
          </a:pPr>
          <a:r>
            <a:rPr lang="en-US" sz="1300"/>
            <a:t>Incoming Freshmen</a:t>
          </a:r>
          <a:endParaRPr lang="en-US" sz="1300" b="1"/>
        </a:p>
      </dgm:t>
    </dgm:pt>
    <dgm:pt modelId="{8B998355-7EA3-4BB5-B921-3A600C6B30B3}" type="parTrans" cxnId="{A468E5B7-9A56-43C6-8793-DC277DEB4093}">
      <dgm:prSet/>
      <dgm:spPr/>
      <dgm:t>
        <a:bodyPr/>
        <a:lstStyle/>
        <a:p>
          <a:endParaRPr lang="en-US"/>
        </a:p>
      </dgm:t>
    </dgm:pt>
    <dgm:pt modelId="{27AE3F78-6BC9-4837-8C4B-25E808720801}" type="sibTrans" cxnId="{A468E5B7-9A56-43C6-8793-DC277DEB4093}">
      <dgm:prSet/>
      <dgm:spPr/>
      <dgm:t>
        <a:bodyPr/>
        <a:lstStyle/>
        <a:p>
          <a:endParaRPr lang="en-US"/>
        </a:p>
      </dgm:t>
    </dgm:pt>
    <dgm:pt modelId="{EB5F91D6-82CE-44B2-BDD8-520399F8CBD5}">
      <dgm:prSet phldrT="[Text]" custT="1"/>
      <dgm:spPr/>
      <dgm:t>
        <a:bodyPr/>
        <a:lstStyle/>
        <a:p>
          <a:pPr>
            <a:lnSpc>
              <a:spcPct val="100000"/>
            </a:lnSpc>
            <a:spcAft>
              <a:spcPts val="600"/>
            </a:spcAft>
          </a:pPr>
          <a:r>
            <a:rPr lang="en-US" sz="1300"/>
            <a:t>Incoming Freshmen</a:t>
          </a:r>
          <a:endParaRPr lang="en-US" sz="1300" b="1"/>
        </a:p>
      </dgm:t>
    </dgm:pt>
    <dgm:pt modelId="{78ECBC61-D056-4579-A4AC-0B9CA60229A5}" type="parTrans" cxnId="{BC30B0CC-B12B-4521-A689-302F291E4949}">
      <dgm:prSet/>
      <dgm:spPr/>
      <dgm:t>
        <a:bodyPr/>
        <a:lstStyle/>
        <a:p>
          <a:endParaRPr lang="en-US"/>
        </a:p>
      </dgm:t>
    </dgm:pt>
    <dgm:pt modelId="{948C29EB-A83E-472C-9A37-9474EDBB58FE}" type="sibTrans" cxnId="{BC30B0CC-B12B-4521-A689-302F291E4949}">
      <dgm:prSet/>
      <dgm:spPr/>
      <dgm:t>
        <a:bodyPr/>
        <a:lstStyle/>
        <a:p>
          <a:endParaRPr lang="en-US"/>
        </a:p>
      </dgm:t>
    </dgm:pt>
    <dgm:pt modelId="{6211F4EB-E385-4796-9BD6-00AC18F7D75B}">
      <dgm:prSet phldrT="[Text]" custT="1"/>
      <dgm:spPr/>
      <dgm:t>
        <a:bodyPr/>
        <a:lstStyle/>
        <a:p>
          <a:pPr>
            <a:lnSpc>
              <a:spcPct val="100000"/>
            </a:lnSpc>
            <a:spcAft>
              <a:spcPts val="600"/>
            </a:spcAft>
          </a:pPr>
          <a:r>
            <a:rPr lang="en-US" sz="1300"/>
            <a:t>Incoming Freshmen</a:t>
          </a:r>
          <a:endParaRPr lang="en-US" sz="1300" b="1"/>
        </a:p>
      </dgm:t>
    </dgm:pt>
    <dgm:pt modelId="{AACA28B5-5B70-4AF0-A4A4-D5F657EC1D17}" type="parTrans" cxnId="{AC6502A7-FDC8-4C2E-A697-B4CA074042FB}">
      <dgm:prSet/>
      <dgm:spPr/>
      <dgm:t>
        <a:bodyPr/>
        <a:lstStyle/>
        <a:p>
          <a:endParaRPr lang="en-US"/>
        </a:p>
      </dgm:t>
    </dgm:pt>
    <dgm:pt modelId="{6A66C277-0989-4466-8ED1-ACC29D9E3826}" type="sibTrans" cxnId="{AC6502A7-FDC8-4C2E-A697-B4CA074042FB}">
      <dgm:prSet/>
      <dgm:spPr/>
      <dgm:t>
        <a:bodyPr/>
        <a:lstStyle/>
        <a:p>
          <a:endParaRPr lang="en-US"/>
        </a:p>
      </dgm:t>
    </dgm:pt>
    <dgm:pt modelId="{0C5A6E4E-A9C9-4B4D-8608-038C15305E25}">
      <dgm:prSet phldrT="[Text]" custT="1"/>
      <dgm:spPr/>
      <dgm:t>
        <a:bodyPr/>
        <a:lstStyle/>
        <a:p>
          <a:pPr>
            <a:lnSpc>
              <a:spcPct val="100000"/>
            </a:lnSpc>
            <a:spcAft>
              <a:spcPts val="600"/>
            </a:spcAft>
          </a:pPr>
          <a:endParaRPr lang="en-US" sz="1300" b="1"/>
        </a:p>
      </dgm:t>
    </dgm:pt>
    <dgm:pt modelId="{E9AA15F6-B839-4511-ABE4-276D09E44D96}" type="parTrans" cxnId="{0E837B59-8C74-46DE-8BBA-BAA9AE6252CF}">
      <dgm:prSet/>
      <dgm:spPr/>
      <dgm:t>
        <a:bodyPr/>
        <a:lstStyle/>
        <a:p>
          <a:endParaRPr lang="en-US"/>
        </a:p>
      </dgm:t>
    </dgm:pt>
    <dgm:pt modelId="{882EEB52-52B9-4C1C-8F94-4FEFBC6AAF74}" type="sibTrans" cxnId="{0E837B59-8C74-46DE-8BBA-BAA9AE6252CF}">
      <dgm:prSet/>
      <dgm:spPr/>
      <dgm:t>
        <a:bodyPr/>
        <a:lstStyle/>
        <a:p>
          <a:endParaRPr lang="en-US"/>
        </a:p>
      </dgm:t>
    </dgm:pt>
    <dgm:pt modelId="{7E9A6854-B7CC-4BCF-94B3-52D21DA522B9}">
      <dgm:prSet phldrT="[Text]" custT="1"/>
      <dgm:spPr/>
      <dgm:t>
        <a:bodyPr/>
        <a:lstStyle/>
        <a:p>
          <a:pPr>
            <a:lnSpc>
              <a:spcPct val="100000"/>
            </a:lnSpc>
            <a:spcAft>
              <a:spcPts val="600"/>
            </a:spcAft>
          </a:pPr>
          <a:endParaRPr lang="en-US" sz="1300" b="1"/>
        </a:p>
      </dgm:t>
    </dgm:pt>
    <dgm:pt modelId="{2150FAC2-6E64-4010-AF49-0BC9DBE34A43}" type="parTrans" cxnId="{22023D1A-E459-4512-B717-4AD4EA96CCD5}">
      <dgm:prSet/>
      <dgm:spPr/>
      <dgm:t>
        <a:bodyPr/>
        <a:lstStyle/>
        <a:p>
          <a:endParaRPr lang="en-US"/>
        </a:p>
      </dgm:t>
    </dgm:pt>
    <dgm:pt modelId="{978402DD-6A46-4627-BB90-EC9EC13DBC91}" type="sibTrans" cxnId="{22023D1A-E459-4512-B717-4AD4EA96CCD5}">
      <dgm:prSet/>
      <dgm:spPr/>
      <dgm:t>
        <a:bodyPr/>
        <a:lstStyle/>
        <a:p>
          <a:endParaRPr lang="en-US"/>
        </a:p>
      </dgm:t>
    </dgm:pt>
    <dgm:pt modelId="{58C3AE82-7330-4E71-933C-257317254EAC}">
      <dgm:prSet phldrT="[Text]" custT="1"/>
      <dgm:spPr/>
      <dgm:t>
        <a:bodyPr/>
        <a:lstStyle/>
        <a:p>
          <a:pPr>
            <a:lnSpc>
              <a:spcPct val="100000"/>
            </a:lnSpc>
            <a:spcAft>
              <a:spcPts val="600"/>
            </a:spcAft>
          </a:pPr>
          <a:endParaRPr lang="en-US" sz="1300" b="1"/>
        </a:p>
      </dgm:t>
    </dgm:pt>
    <dgm:pt modelId="{4A6ECF8A-C535-494B-817C-80E02619EE97}" type="parTrans" cxnId="{DBC9C792-C37E-49D9-BDB7-E7B0B78B0075}">
      <dgm:prSet/>
      <dgm:spPr/>
      <dgm:t>
        <a:bodyPr/>
        <a:lstStyle/>
        <a:p>
          <a:endParaRPr lang="en-US"/>
        </a:p>
      </dgm:t>
    </dgm:pt>
    <dgm:pt modelId="{0D4AE550-8516-4094-9945-DF858C9DB7CE}" type="sibTrans" cxnId="{DBC9C792-C37E-49D9-BDB7-E7B0B78B0075}">
      <dgm:prSet/>
      <dgm:spPr/>
      <dgm:t>
        <a:bodyPr/>
        <a:lstStyle/>
        <a:p>
          <a:endParaRPr lang="en-US"/>
        </a:p>
      </dgm:t>
    </dgm:pt>
    <dgm:pt modelId="{BDEE81E1-A0E5-49FF-BA9F-46DC9241F995}">
      <dgm:prSet phldrT="[Text]" custT="1"/>
      <dgm:spPr/>
      <dgm:t>
        <a:bodyPr/>
        <a:lstStyle/>
        <a:p>
          <a:pPr>
            <a:lnSpc>
              <a:spcPct val="100000"/>
            </a:lnSpc>
            <a:spcAft>
              <a:spcPts val="600"/>
            </a:spcAft>
          </a:pPr>
          <a:endParaRPr lang="en-US" sz="1300" b="1"/>
        </a:p>
      </dgm:t>
    </dgm:pt>
    <dgm:pt modelId="{D661E289-7A56-48D3-BE17-52228A2414F4}" type="parTrans" cxnId="{FCF6B40C-0AEB-4156-A4D8-9F4D82BFBA15}">
      <dgm:prSet/>
      <dgm:spPr/>
      <dgm:t>
        <a:bodyPr/>
        <a:lstStyle/>
        <a:p>
          <a:endParaRPr lang="en-US"/>
        </a:p>
      </dgm:t>
    </dgm:pt>
    <dgm:pt modelId="{8E2CAD04-1EA3-4F10-9F7A-B39A6BDDA227}" type="sibTrans" cxnId="{FCF6B40C-0AEB-4156-A4D8-9F4D82BFBA15}">
      <dgm:prSet/>
      <dgm:spPr/>
      <dgm:t>
        <a:bodyPr/>
        <a:lstStyle/>
        <a:p>
          <a:endParaRPr lang="en-US"/>
        </a:p>
      </dgm:t>
    </dgm:pt>
    <dgm:pt modelId="{3D23217A-DDE8-4BE3-A5D2-605E4AE777B5}">
      <dgm:prSet phldrT="[Text]" custT="1"/>
      <dgm:spPr/>
      <dgm:t>
        <a:bodyPr/>
        <a:lstStyle/>
        <a:p>
          <a:pPr>
            <a:lnSpc>
              <a:spcPct val="100000"/>
            </a:lnSpc>
            <a:spcAft>
              <a:spcPts val="600"/>
            </a:spcAft>
          </a:pPr>
          <a:r>
            <a:rPr lang="en-US" sz="1300"/>
            <a:t> Average GPA: 3.3 – 3.8 (low - high “B”)</a:t>
          </a:r>
          <a:endParaRPr lang="en-US" sz="1300" b="1"/>
        </a:p>
      </dgm:t>
    </dgm:pt>
    <dgm:pt modelId="{8B2416E5-8F5E-43C4-97AD-DCA8614AF69E}" type="parTrans" cxnId="{85936967-B6B1-43F1-B355-26246CF3E252}">
      <dgm:prSet/>
      <dgm:spPr/>
    </dgm:pt>
    <dgm:pt modelId="{E460D51E-BBE4-45FD-9E23-22F92B3ADBCC}" type="sibTrans" cxnId="{85936967-B6B1-43F1-B355-26246CF3E252}">
      <dgm:prSet/>
      <dgm:spPr/>
    </dgm:pt>
    <dgm:pt modelId="{221493DE-D384-4C2D-B347-D095F32E1971}" type="pres">
      <dgm:prSet presAssocID="{55D4D867-4E17-4834-ABD1-F88FC3A23609}" presName="linearFlow" presStyleCnt="0">
        <dgm:presLayoutVars>
          <dgm:dir/>
          <dgm:animLvl val="lvl"/>
          <dgm:resizeHandles/>
        </dgm:presLayoutVars>
      </dgm:prSet>
      <dgm:spPr/>
    </dgm:pt>
    <dgm:pt modelId="{13096E71-BDCF-4DA6-A368-73497B895157}" type="pres">
      <dgm:prSet presAssocID="{C5A75658-97E6-4492-AC38-F1B2D74479EF}" presName="compositeNode" presStyleCnt="0">
        <dgm:presLayoutVars>
          <dgm:bulletEnabled val="1"/>
        </dgm:presLayoutVars>
      </dgm:prSet>
      <dgm:spPr/>
    </dgm:pt>
    <dgm:pt modelId="{6ACF9738-82DA-4295-90F4-F1D6BA294BF1}" type="pres">
      <dgm:prSet presAssocID="{C5A75658-97E6-4492-AC38-F1B2D74479EF}" presName="image" presStyleLbl="fgImgPlace1" presStyleIdx="0" presStyleCnt="4" custLinFactNeighborX="4927" custLinFactNeighborY="-17213"/>
      <dgm:spPr>
        <a:blipFill rotWithShape="1">
          <a:blip xmlns:r="http://schemas.openxmlformats.org/officeDocument/2006/relationships" r:embed="rId1"/>
          <a:stretch>
            <a:fillRect/>
          </a:stretch>
        </a:blipFill>
      </dgm:spPr>
    </dgm:pt>
    <dgm:pt modelId="{4EEABECC-9407-4D9B-A7AD-180D44FD1313}" type="pres">
      <dgm:prSet presAssocID="{C5A75658-97E6-4492-AC38-F1B2D74479EF}" presName="childNode" presStyleLbl="node1" presStyleIdx="0" presStyleCnt="4" custScaleY="107317">
        <dgm:presLayoutVars>
          <dgm:bulletEnabled val="1"/>
        </dgm:presLayoutVars>
      </dgm:prSet>
      <dgm:spPr/>
    </dgm:pt>
    <dgm:pt modelId="{EC3186C6-A3A8-4FED-A5E1-751AF95BE699}" type="pres">
      <dgm:prSet presAssocID="{C5A75658-97E6-4492-AC38-F1B2D74479EF}" presName="parentNode" presStyleLbl="revTx" presStyleIdx="0" presStyleCnt="4">
        <dgm:presLayoutVars>
          <dgm:chMax val="0"/>
          <dgm:bulletEnabled val="1"/>
        </dgm:presLayoutVars>
      </dgm:prSet>
      <dgm:spPr/>
    </dgm:pt>
    <dgm:pt modelId="{D00BB8D4-AB6E-4491-911E-10137208F0D8}" type="pres">
      <dgm:prSet presAssocID="{7920AB3A-F887-4E78-B70B-F0FAF290518E}" presName="sibTrans" presStyleCnt="0"/>
      <dgm:spPr/>
    </dgm:pt>
    <dgm:pt modelId="{9CD42A7F-8EBF-4069-A040-F8FCD8411F1D}" type="pres">
      <dgm:prSet presAssocID="{8EC844F9-02DE-4823-9049-09269A159ABD}" presName="compositeNode" presStyleCnt="0">
        <dgm:presLayoutVars>
          <dgm:bulletEnabled val="1"/>
        </dgm:presLayoutVars>
      </dgm:prSet>
      <dgm:spPr/>
    </dgm:pt>
    <dgm:pt modelId="{157A3422-5E98-4516-8770-A456D1E1DBA1}" type="pres">
      <dgm:prSet presAssocID="{8EC844F9-02DE-4823-9049-09269A159ABD}" presName="image" presStyleLbl="fgImgPlace1" presStyleIdx="1" presStyleCnt="4" custLinFactNeighborX="549" custLinFactNeighborY="-1660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pt>
    <dgm:pt modelId="{A4E93CFA-8F2F-49A5-B097-342779E86F9E}" type="pres">
      <dgm:prSet presAssocID="{8EC844F9-02DE-4823-9049-09269A159ABD}" presName="childNode" presStyleLbl="node1" presStyleIdx="1" presStyleCnt="4" custScaleY="108865">
        <dgm:presLayoutVars>
          <dgm:bulletEnabled val="1"/>
        </dgm:presLayoutVars>
      </dgm:prSet>
      <dgm:spPr/>
    </dgm:pt>
    <dgm:pt modelId="{56D3D7B5-9BD1-44DB-A788-FC73ADE1A219}" type="pres">
      <dgm:prSet presAssocID="{8EC844F9-02DE-4823-9049-09269A159ABD}" presName="parentNode" presStyleLbl="revTx" presStyleIdx="1" presStyleCnt="4">
        <dgm:presLayoutVars>
          <dgm:chMax val="0"/>
          <dgm:bulletEnabled val="1"/>
        </dgm:presLayoutVars>
      </dgm:prSet>
      <dgm:spPr/>
    </dgm:pt>
    <dgm:pt modelId="{C7488FF6-4F84-4707-BD9E-50D1D8ECE415}" type="pres">
      <dgm:prSet presAssocID="{ABF2C073-8AC2-47D6-AC9F-36B53E5F1BBE}" presName="sibTrans" presStyleCnt="0"/>
      <dgm:spPr/>
    </dgm:pt>
    <dgm:pt modelId="{82FADB95-C4D3-4727-82CA-5BEA228B4625}" type="pres">
      <dgm:prSet presAssocID="{447484D7-B014-4AE2-9429-8926B97FCB01}" presName="compositeNode" presStyleCnt="0">
        <dgm:presLayoutVars>
          <dgm:bulletEnabled val="1"/>
        </dgm:presLayoutVars>
      </dgm:prSet>
      <dgm:spPr/>
    </dgm:pt>
    <dgm:pt modelId="{28A28D68-6311-44C9-8298-ECC654D6A86D}" type="pres">
      <dgm:prSet presAssocID="{447484D7-B014-4AE2-9429-8926B97FCB01}" presName="image" presStyleLbl="fgImgPlace1" presStyleIdx="2" presStyleCnt="4" custLinFactNeighborX="-1081" custLinFactNeighborY="-19145"/>
      <dgm:spPr>
        <a:blipFill rotWithShape="1">
          <a:blip xmlns:r="http://schemas.openxmlformats.org/officeDocument/2006/relationships" r:embed="rId3"/>
          <a:stretch>
            <a:fillRect/>
          </a:stretch>
        </a:blipFill>
      </dgm:spPr>
    </dgm:pt>
    <dgm:pt modelId="{5C92B1E3-23C8-4798-A548-05CEA6A821DB}" type="pres">
      <dgm:prSet presAssocID="{447484D7-B014-4AE2-9429-8926B97FCB01}" presName="childNode" presStyleLbl="node1" presStyleIdx="2" presStyleCnt="4" custScaleY="108143">
        <dgm:presLayoutVars>
          <dgm:bulletEnabled val="1"/>
        </dgm:presLayoutVars>
      </dgm:prSet>
      <dgm:spPr/>
    </dgm:pt>
    <dgm:pt modelId="{38289A6D-BD73-435E-9D1E-FF25AEA6BCA8}" type="pres">
      <dgm:prSet presAssocID="{447484D7-B014-4AE2-9429-8926B97FCB01}" presName="parentNode" presStyleLbl="revTx" presStyleIdx="2" presStyleCnt="4">
        <dgm:presLayoutVars>
          <dgm:chMax val="0"/>
          <dgm:bulletEnabled val="1"/>
        </dgm:presLayoutVars>
      </dgm:prSet>
      <dgm:spPr/>
    </dgm:pt>
    <dgm:pt modelId="{F051868C-7999-4A70-91CC-0022493F2FA9}" type="pres">
      <dgm:prSet presAssocID="{97E4778F-1E17-40A2-8450-066107036035}" presName="sibTrans" presStyleCnt="0"/>
      <dgm:spPr/>
    </dgm:pt>
    <dgm:pt modelId="{B41C7893-DDF4-46AF-8198-72265CB42B94}" type="pres">
      <dgm:prSet presAssocID="{B2B581A8-82DF-4B1A-BC74-26F1818E9348}" presName="compositeNode" presStyleCnt="0">
        <dgm:presLayoutVars>
          <dgm:bulletEnabled val="1"/>
        </dgm:presLayoutVars>
      </dgm:prSet>
      <dgm:spPr/>
    </dgm:pt>
    <dgm:pt modelId="{6E2D782A-5566-49F4-8A5B-B0E77109B814}" type="pres">
      <dgm:prSet presAssocID="{B2B581A8-82DF-4B1A-BC74-26F1818E9348}" presName="image" presStyleLbl="fgImgPlace1" presStyleIdx="3" presStyleCnt="4" custLinFactNeighborX="-9651" custLinFactNeighborY="-20111"/>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3B65ADDA-B04B-45CE-AD43-4404B74A2E95}" type="pres">
      <dgm:prSet presAssocID="{B2B581A8-82DF-4B1A-BC74-26F1818E9348}" presName="childNode" presStyleLbl="node1" presStyleIdx="3" presStyleCnt="4" custScaleY="107316">
        <dgm:presLayoutVars>
          <dgm:bulletEnabled val="1"/>
        </dgm:presLayoutVars>
      </dgm:prSet>
      <dgm:spPr/>
    </dgm:pt>
    <dgm:pt modelId="{FAE25561-5391-4FC5-AF62-91213B0344DC}" type="pres">
      <dgm:prSet presAssocID="{B2B581A8-82DF-4B1A-BC74-26F1818E9348}" presName="parentNode" presStyleLbl="revTx" presStyleIdx="3" presStyleCnt="4">
        <dgm:presLayoutVars>
          <dgm:chMax val="0"/>
          <dgm:bulletEnabled val="1"/>
        </dgm:presLayoutVars>
      </dgm:prSet>
      <dgm:spPr/>
    </dgm:pt>
  </dgm:ptLst>
  <dgm:cxnLst>
    <dgm:cxn modelId="{5410A700-5982-4855-A4B8-6DF3D07E8BCD}" type="presOf" srcId="{7202A731-FC0A-4B28-96AB-8116442A1F7E}" destId="{3B65ADDA-B04B-45CE-AD43-4404B74A2E95}" srcOrd="0" destOrd="0" presId="urn:microsoft.com/office/officeart/2005/8/layout/hList2"/>
    <dgm:cxn modelId="{C0A6A801-9949-4769-8412-E2BAED762D01}" type="presOf" srcId="{EA14F872-77F4-4540-97E3-41016EA0AA52}" destId="{A4E93CFA-8F2F-49A5-B097-342779E86F9E}" srcOrd="0" destOrd="6" presId="urn:microsoft.com/office/officeart/2005/8/layout/hList2"/>
    <dgm:cxn modelId="{CF04CD03-9EC5-462A-95AB-30CA2C417080}" type="presOf" srcId="{1148B959-2086-4EAA-9310-889C0869FF0E}" destId="{5C92B1E3-23C8-4798-A548-05CEA6A821DB}" srcOrd="0" destOrd="0" presId="urn:microsoft.com/office/officeart/2005/8/layout/hList2"/>
    <dgm:cxn modelId="{D3D25D07-6B91-4F90-BCAC-07A0887D6483}" type="presOf" srcId="{3D23217A-DDE8-4BE3-A5D2-605E4AE777B5}" destId="{4EEABECC-9407-4D9B-A7AD-180D44FD1313}" srcOrd="0" destOrd="3" presId="urn:microsoft.com/office/officeart/2005/8/layout/hList2"/>
    <dgm:cxn modelId="{4BDE4907-D4AF-41B4-BCCC-FF1BC5A3108E}" type="presOf" srcId="{B2B581A8-82DF-4B1A-BC74-26F1818E9348}" destId="{FAE25561-5391-4FC5-AF62-91213B0344DC}" srcOrd="0" destOrd="0" presId="urn:microsoft.com/office/officeart/2005/8/layout/hList2"/>
    <dgm:cxn modelId="{C9D72108-B5B0-40DC-9D38-49FFD9CA9566}" type="presOf" srcId="{DAE40DA0-DF97-405A-9BF1-4D0AC73972E5}" destId="{5C92B1E3-23C8-4798-A548-05CEA6A821DB}" srcOrd="0" destOrd="6" presId="urn:microsoft.com/office/officeart/2005/8/layout/hList2"/>
    <dgm:cxn modelId="{FCF6B40C-0AEB-4156-A4D8-9F4D82BFBA15}" srcId="{B2B581A8-82DF-4B1A-BC74-26F1818E9348}" destId="{BDEE81E1-A0E5-49FF-BA9F-46DC9241F995}" srcOrd="1" destOrd="0" parTransId="{D661E289-7A56-48D3-BE17-52228A2414F4}" sibTransId="{8E2CAD04-1EA3-4F10-9F7A-B39A6BDDA227}"/>
    <dgm:cxn modelId="{CF7D280D-2BBB-47AA-AEA0-C4DF56CF0ED8}" type="presOf" srcId="{EDC1C3EB-E411-4DE3-B909-459AACF4BAFE}" destId="{A4E93CFA-8F2F-49A5-B097-342779E86F9E}" srcOrd="0" destOrd="0" presId="urn:microsoft.com/office/officeart/2005/8/layout/hList2"/>
    <dgm:cxn modelId="{52557A0E-DF29-40B5-B0CC-9EDE4FE2257D}" type="presOf" srcId="{748D38F1-DA64-4947-832A-29B903C1F0D1}" destId="{3B65ADDA-B04B-45CE-AD43-4404B74A2E95}" srcOrd="0" destOrd="6" presId="urn:microsoft.com/office/officeart/2005/8/layout/hList2"/>
    <dgm:cxn modelId="{42925316-9884-482E-9716-A3A186C574D3}" type="presOf" srcId="{24F9CFBC-D436-4421-9633-FF850D97FFBB}" destId="{3B65ADDA-B04B-45CE-AD43-4404B74A2E95}" srcOrd="0" destOrd="3" presId="urn:microsoft.com/office/officeart/2005/8/layout/hList2"/>
    <dgm:cxn modelId="{22023D1A-E459-4512-B717-4AD4EA96CCD5}" srcId="{8EC844F9-02DE-4823-9049-09269A159ABD}" destId="{7E9A6854-B7CC-4BCF-94B3-52D21DA522B9}" srcOrd="1" destOrd="0" parTransId="{2150FAC2-6E64-4010-AF49-0BC9DBE34A43}" sibTransId="{978402DD-6A46-4627-BB90-EC9EC13DBC91}"/>
    <dgm:cxn modelId="{00B6581B-CD9B-485D-ADA7-F0A78B29D024}" type="presOf" srcId="{FC92178E-F222-4E63-8D19-84C0D0014645}" destId="{A4E93CFA-8F2F-49A5-B097-342779E86F9E}" srcOrd="0" destOrd="5" presId="urn:microsoft.com/office/officeart/2005/8/layout/hList2"/>
    <dgm:cxn modelId="{F2A33E29-C797-48A3-AF5F-E9E01C16AF69}" type="presOf" srcId="{447484D7-B014-4AE2-9429-8926B97FCB01}" destId="{38289A6D-BD73-435E-9D1E-FF25AEA6BCA8}" srcOrd="0" destOrd="0" presId="urn:microsoft.com/office/officeart/2005/8/layout/hList2"/>
    <dgm:cxn modelId="{161AA829-31A7-467E-9D2C-2C348A39B5EE}" srcId="{B2B581A8-82DF-4B1A-BC74-26F1818E9348}" destId="{B35DFFC5-01E4-4E3E-A274-89A23C573662}" srcOrd="4" destOrd="0" parTransId="{A0D95B6A-2B67-4CFB-9B57-21A49D1E7973}" sibTransId="{3DC14BBF-7B34-404D-B25C-76CFE9FF3AB3}"/>
    <dgm:cxn modelId="{CC07AE2A-4C9D-4E4E-A8C0-10208083463C}" type="presOf" srcId="{8A8D0F18-BB69-45AB-BF1F-AA78D2DE1418}" destId="{A4E93CFA-8F2F-49A5-B097-342779E86F9E}" srcOrd="0" destOrd="4" presId="urn:microsoft.com/office/officeart/2005/8/layout/hList2"/>
    <dgm:cxn modelId="{FD66342B-50E5-440C-84F1-538EB26A8D2C}" srcId="{B2B581A8-82DF-4B1A-BC74-26F1818E9348}" destId="{748D38F1-DA64-4947-832A-29B903C1F0D1}" srcOrd="6" destOrd="0" parTransId="{EF470D93-31CA-4ED2-AD7F-1F5C4BBAC79D}" sibTransId="{B1829B74-41DF-4B6A-B326-B7FB15C634CF}"/>
    <dgm:cxn modelId="{C648382F-D045-4C97-905F-E7D382EBF289}" srcId="{447484D7-B014-4AE2-9429-8926B97FCB01}" destId="{1148B959-2086-4EAA-9310-889C0869FF0E}" srcOrd="0" destOrd="0" parTransId="{15389DAC-8D3E-4358-9632-1A1560387795}" sibTransId="{10160574-CD16-4C05-8909-02F2BA4BAB67}"/>
    <dgm:cxn modelId="{00329531-114B-49B4-A740-F7318B28E94C}" type="presOf" srcId="{BDEE81E1-A0E5-49FF-BA9F-46DC9241F995}" destId="{3B65ADDA-B04B-45CE-AD43-4404B74A2E95}" srcOrd="0" destOrd="1" presId="urn:microsoft.com/office/officeart/2005/8/layout/hList2"/>
    <dgm:cxn modelId="{C9C4163C-56DC-4ABD-9A33-CBA1727441A5}" type="presOf" srcId="{C5A75658-97E6-4492-AC38-F1B2D74479EF}" destId="{EC3186C6-A3A8-4FED-A5E1-751AF95BE699}" srcOrd="0" destOrd="0" presId="urn:microsoft.com/office/officeart/2005/8/layout/hList2"/>
    <dgm:cxn modelId="{EBD24C5B-BB7F-47B3-B705-B38499FF661D}" type="presOf" srcId="{55D4D867-4E17-4834-ABD1-F88FC3A23609}" destId="{221493DE-D384-4C2D-B347-D095F32E1971}" srcOrd="0" destOrd="0" presId="urn:microsoft.com/office/officeart/2005/8/layout/hList2"/>
    <dgm:cxn modelId="{1EC89D60-3B0A-4DBD-9B60-4DCF75D8C566}" srcId="{447484D7-B014-4AE2-9429-8926B97FCB01}" destId="{1809E150-9901-4105-BD60-78A182048599}" srcOrd="5" destOrd="0" parTransId="{25EE0F1E-78B1-4325-A4E6-CDB2D62DEEDB}" sibTransId="{D787C0D5-874D-4F40-AAE2-2BDFD4F4AEEB}"/>
    <dgm:cxn modelId="{3E673943-316E-4D30-B79A-B06DE5A34F16}" type="presOf" srcId="{EB5F91D6-82CE-44B2-BDD8-520399F8CBD5}" destId="{5C92B1E3-23C8-4798-A548-05CEA6A821DB}" srcOrd="0" destOrd="2" presId="urn:microsoft.com/office/officeart/2005/8/layout/hList2"/>
    <dgm:cxn modelId="{85547D43-B07A-454F-BE45-0AD2FA9DCA0A}" type="presOf" srcId="{ACBD4FEC-CA30-4784-BD4A-221264FF68C9}" destId="{A4E93CFA-8F2F-49A5-B097-342779E86F9E}" srcOrd="0" destOrd="2" presId="urn:microsoft.com/office/officeart/2005/8/layout/hList2"/>
    <dgm:cxn modelId="{4A990D64-1CAC-422B-8CCA-40C4E4CCA8E0}" srcId="{8EC844F9-02DE-4823-9049-09269A159ABD}" destId="{8A8D0F18-BB69-45AB-BF1F-AA78D2DE1418}" srcOrd="4" destOrd="0" parTransId="{16323D32-6628-4602-98B5-CFB600EC995E}" sibTransId="{BD649845-8273-4318-8261-E174EA6FE8E4}"/>
    <dgm:cxn modelId="{D3ADF464-8E08-4E87-A4D2-E892BFF07A14}" type="presOf" srcId="{7E9A6854-B7CC-4BCF-94B3-52D21DA522B9}" destId="{A4E93CFA-8F2F-49A5-B097-342779E86F9E}" srcOrd="0" destOrd="1" presId="urn:microsoft.com/office/officeart/2005/8/layout/hList2"/>
    <dgm:cxn modelId="{35AB5145-00E7-4CD4-A908-2E5F9C599550}" srcId="{B2B581A8-82DF-4B1A-BC74-26F1818E9348}" destId="{3C08D557-37C3-4688-8771-49BBACE0159B}" srcOrd="5" destOrd="0" parTransId="{F13908D4-F785-4951-B9BA-0FB890BF1A30}" sibTransId="{80FE5617-FC83-4F96-9FAA-742A0350DF02}"/>
    <dgm:cxn modelId="{0127FC65-0765-486F-9126-873883BA8E10}" type="presOf" srcId="{F230C2C7-2642-4041-BB13-97C881E473A7}" destId="{4EEABECC-9407-4D9B-A7AD-180D44FD1313}" srcOrd="0" destOrd="7" presId="urn:microsoft.com/office/officeart/2005/8/layout/hList2"/>
    <dgm:cxn modelId="{39446946-151A-4EE7-819C-66A4C6D785FD}" srcId="{C5A75658-97E6-4492-AC38-F1B2D74479EF}" destId="{02C5C684-5398-43D6-8AEF-8A9B06C5FB6C}" srcOrd="0" destOrd="0" parTransId="{629C14DE-5C6A-4DF5-8418-84A588039890}" sibTransId="{18ECA1D5-A99D-477C-9CC2-0BD60AAF46F3}"/>
    <dgm:cxn modelId="{85936967-B6B1-43F1-B355-26246CF3E252}" srcId="{C5A75658-97E6-4492-AC38-F1B2D74479EF}" destId="{3D23217A-DDE8-4BE3-A5D2-605E4AE777B5}" srcOrd="3" destOrd="0" parTransId="{8B2416E5-8F5E-43C4-97AD-DCA8614AF69E}" sibTransId="{E460D51E-BBE4-45FD-9E23-22F92B3ADBCC}"/>
    <dgm:cxn modelId="{1725544B-8D35-474E-95C3-ED21C543FC70}" type="presOf" srcId="{8EC844F9-02DE-4823-9049-09269A159ABD}" destId="{56D3D7B5-9BD1-44DB-A788-FC73ADE1A219}" srcOrd="0" destOrd="0" presId="urn:microsoft.com/office/officeart/2005/8/layout/hList2"/>
    <dgm:cxn modelId="{0B1E454E-64E0-4720-84D8-8238099FFB23}" type="presOf" srcId="{4FABE794-3BFB-4468-BEFB-444B0FDBF288}" destId="{4EEABECC-9407-4D9B-A7AD-180D44FD1313}" srcOrd="0" destOrd="4" presId="urn:microsoft.com/office/officeart/2005/8/layout/hList2"/>
    <dgm:cxn modelId="{6AABD34F-9E0B-43E8-8800-997AAA974839}" srcId="{C5A75658-97E6-4492-AC38-F1B2D74479EF}" destId="{62902DBF-807F-4128-A820-938DA09FE1ED}" srcOrd="6" destOrd="0" parTransId="{D8E46868-3C3B-487C-A471-D4139EF4D5BA}" sibTransId="{107CB6D0-456C-431A-B173-66CA0985D476}"/>
    <dgm:cxn modelId="{11D03870-6F92-4121-8894-279D0ABB4BE8}" srcId="{C5A75658-97E6-4492-AC38-F1B2D74479EF}" destId="{4FABE794-3BFB-4468-BEFB-444B0FDBF288}" srcOrd="4" destOrd="0" parTransId="{44C2C494-79FA-4AA3-AF98-39EDBB2917E7}" sibTransId="{962EF94A-60EA-4949-85B4-DD0D97AC09A3}"/>
    <dgm:cxn modelId="{F12F0452-4343-48F3-900A-DBF64D32703B}" srcId="{55D4D867-4E17-4834-ABD1-F88FC3A23609}" destId="{C5A75658-97E6-4492-AC38-F1B2D74479EF}" srcOrd="0" destOrd="0" parTransId="{8C9C67C6-E225-45FD-998F-EA2DBB452831}" sibTransId="{7920AB3A-F887-4E78-B70B-F0FAF290518E}"/>
    <dgm:cxn modelId="{40A00552-145B-4F78-8CEB-A91CB2338610}" type="presOf" srcId="{E6170918-F887-4F46-940C-21EB5114623F}" destId="{5C92B1E3-23C8-4798-A548-05CEA6A821DB}" srcOrd="0" destOrd="3" presId="urn:microsoft.com/office/officeart/2005/8/layout/hList2"/>
    <dgm:cxn modelId="{888ADE56-7D84-4A0A-9702-8DF2A6F857C7}" srcId="{447484D7-B014-4AE2-9429-8926B97FCB01}" destId="{E6170918-F887-4F46-940C-21EB5114623F}" srcOrd="3" destOrd="0" parTransId="{649BD2FC-CD54-4DF6-B87F-E02FFCD24BA0}" sibTransId="{9AA1F3C9-F961-4A6D-AAAD-1B9B3F31556D}"/>
    <dgm:cxn modelId="{D4377A78-14B1-4FAE-BD77-F3132D1852FB}" type="presOf" srcId="{CF0E4BDD-08DB-4FC8-8C16-5C3E2E8A775B}" destId="{5C92B1E3-23C8-4798-A548-05CEA6A821DB}" srcOrd="0" destOrd="4" presId="urn:microsoft.com/office/officeart/2005/8/layout/hList2"/>
    <dgm:cxn modelId="{0E837B59-8C74-46DE-8BBA-BAA9AE6252CF}" srcId="{C5A75658-97E6-4492-AC38-F1B2D74479EF}" destId="{0C5A6E4E-A9C9-4B4D-8608-038C15305E25}" srcOrd="1" destOrd="0" parTransId="{E9AA15F6-B839-4511-ABE4-276D09E44D96}" sibTransId="{882EEB52-52B9-4C1C-8F94-4FEFBC6AAF74}"/>
    <dgm:cxn modelId="{6D84C192-5AEE-429D-A7B9-0AB96C905DF9}" srcId="{8EC844F9-02DE-4823-9049-09269A159ABD}" destId="{EDC1C3EB-E411-4DE3-B909-459AACF4BAFE}" srcOrd="0" destOrd="0" parTransId="{03ADD2C3-77A1-44AC-BA9E-0B492163390B}" sibTransId="{5CED0C76-CA43-4CC6-A2C6-C8D8876A9252}"/>
    <dgm:cxn modelId="{DBC9C792-C37E-49D9-BDB7-E7B0B78B0075}" srcId="{447484D7-B014-4AE2-9429-8926B97FCB01}" destId="{58C3AE82-7330-4E71-933C-257317254EAC}" srcOrd="1" destOrd="0" parTransId="{4A6ECF8A-C535-494B-817C-80E02619EE97}" sibTransId="{0D4AE550-8516-4094-9945-DF858C9DB7CE}"/>
    <dgm:cxn modelId="{5AE9C998-07BE-4D4E-86A3-FB14815F8659}" srcId="{8EC844F9-02DE-4823-9049-09269A159ABD}" destId="{FC92178E-F222-4E63-8D19-84C0D0014645}" srcOrd="5" destOrd="0" parTransId="{17012FC9-3EC6-4031-8D2D-C42BA44EBBD2}" sibTransId="{C37325FE-5138-4389-ACBD-2C2AC9952E00}"/>
    <dgm:cxn modelId="{40B5299B-A88B-4052-B406-8DD3057D9B02}" srcId="{C5A75658-97E6-4492-AC38-F1B2D74479EF}" destId="{2A4D811B-4556-49F2-B3C5-A5CB05B8D52A}" srcOrd="2" destOrd="0" parTransId="{4B928527-BB64-4CBF-9723-77DC177C3481}" sibTransId="{E2B21327-75F0-4962-9752-4582A4CD0641}"/>
    <dgm:cxn modelId="{7E66AA9B-C3DA-4B04-B48C-BA05C53C16CB}" srcId="{B2B581A8-82DF-4B1A-BC74-26F1818E9348}" destId="{24F9CFBC-D436-4421-9633-FF850D97FFBB}" srcOrd="3" destOrd="0" parTransId="{0AC3A9BA-0F4B-4A12-B190-780D37952810}" sibTransId="{22D96A0F-E743-4760-AB72-970A276C44A7}"/>
    <dgm:cxn modelId="{184C77A0-2ABC-4C50-8185-8B9D5F4B7400}" srcId="{B2B581A8-82DF-4B1A-BC74-26F1818E9348}" destId="{7202A731-FC0A-4B28-96AB-8116442A1F7E}" srcOrd="0" destOrd="0" parTransId="{2AEE4FF1-1EF1-42C0-AF62-475C053184B6}" sibTransId="{C7124747-3932-43AC-AC4C-5F8FA47C0A62}"/>
    <dgm:cxn modelId="{E2F6DBA3-A971-4912-9867-2FA465F8D265}" srcId="{447484D7-B014-4AE2-9429-8926B97FCB01}" destId="{CF0E4BDD-08DB-4FC8-8C16-5C3E2E8A775B}" srcOrd="4" destOrd="0" parTransId="{D427198D-50A2-4126-8D32-E3E5B5BE10F8}" sibTransId="{769854FE-C669-4FF9-9197-D9D14CBC4569}"/>
    <dgm:cxn modelId="{AC6502A7-FDC8-4C2E-A697-B4CA074042FB}" srcId="{B2B581A8-82DF-4B1A-BC74-26F1818E9348}" destId="{6211F4EB-E385-4796-9BD6-00AC18F7D75B}" srcOrd="2" destOrd="0" parTransId="{AACA28B5-5B70-4AF0-A4A4-D5F657EC1D17}" sibTransId="{6A66C277-0989-4466-8ED1-ACC29D9E3826}"/>
    <dgm:cxn modelId="{C3A0A9A9-8119-4504-9345-EEF2F4473E93}" type="presOf" srcId="{02C5C684-5398-43D6-8AEF-8A9B06C5FB6C}" destId="{4EEABECC-9407-4D9B-A7AD-180D44FD1313}" srcOrd="0" destOrd="0" presId="urn:microsoft.com/office/officeart/2005/8/layout/hList2"/>
    <dgm:cxn modelId="{76CB5DAC-A75E-41FF-ADDA-6B53DE6FC336}" type="presOf" srcId="{3C08D557-37C3-4688-8771-49BBACE0159B}" destId="{3B65ADDA-B04B-45CE-AD43-4404B74A2E95}" srcOrd="0" destOrd="5" presId="urn:microsoft.com/office/officeart/2005/8/layout/hList2"/>
    <dgm:cxn modelId="{5AD585AC-F970-45AE-99B5-182A5ABF65D5}" srcId="{55D4D867-4E17-4834-ABD1-F88FC3A23609}" destId="{B2B581A8-82DF-4B1A-BC74-26F1818E9348}" srcOrd="3" destOrd="0" parTransId="{596797BA-F3BA-40A5-8047-91C6DDB1BEFD}" sibTransId="{41A44F57-C4BF-488B-9EF6-8DB712082CEF}"/>
    <dgm:cxn modelId="{A468E5B7-9A56-43C6-8793-DC277DEB4093}" srcId="{8EC844F9-02DE-4823-9049-09269A159ABD}" destId="{ACBD4FEC-CA30-4784-BD4A-221264FF68C9}" srcOrd="2" destOrd="0" parTransId="{8B998355-7EA3-4BB5-B921-3A600C6B30B3}" sibTransId="{27AE3F78-6BC9-4837-8C4B-25E808720801}"/>
    <dgm:cxn modelId="{7C6ADABB-824A-4981-A39B-6A36DBC2EE24}" srcId="{55D4D867-4E17-4834-ABD1-F88FC3A23609}" destId="{8EC844F9-02DE-4823-9049-09269A159ABD}" srcOrd="1" destOrd="0" parTransId="{B1EF9A3A-BBEE-4EFA-9911-744223E72638}" sibTransId="{ABF2C073-8AC2-47D6-AC9F-36B53E5F1BBE}"/>
    <dgm:cxn modelId="{282255BC-3354-45BD-A694-BC873592E15F}" type="presOf" srcId="{1809E150-9901-4105-BD60-78A182048599}" destId="{5C92B1E3-23C8-4798-A548-05CEA6A821DB}" srcOrd="0" destOrd="5" presId="urn:microsoft.com/office/officeart/2005/8/layout/hList2"/>
    <dgm:cxn modelId="{1D11F4C3-190C-44ED-99AC-A4557B68BAE3}" type="presOf" srcId="{5DF1A00A-5435-49DC-891C-6EB5A2661CE0}" destId="{4EEABECC-9407-4D9B-A7AD-180D44FD1313}" srcOrd="0" destOrd="5" presId="urn:microsoft.com/office/officeart/2005/8/layout/hList2"/>
    <dgm:cxn modelId="{127C56CB-327F-4A64-A838-E7DC64AF0A0A}" srcId="{8EC844F9-02DE-4823-9049-09269A159ABD}" destId="{5036AFCF-7F5B-452F-8D07-089BFD060D95}" srcOrd="3" destOrd="0" parTransId="{6140E054-E96A-4D5F-8AC0-A54D6B3973F0}" sibTransId="{97CB038F-AE35-405A-BACA-98C0B1E9E3C9}"/>
    <dgm:cxn modelId="{BC30B0CC-B12B-4521-A689-302F291E4949}" srcId="{447484D7-B014-4AE2-9429-8926B97FCB01}" destId="{EB5F91D6-82CE-44B2-BDD8-520399F8CBD5}" srcOrd="2" destOrd="0" parTransId="{78ECBC61-D056-4579-A4AC-0B9CA60229A5}" sibTransId="{948C29EB-A83E-472C-9A37-9474EDBB58FE}"/>
    <dgm:cxn modelId="{F017EBCF-2EE3-4345-A428-9AB0DFF5EAAB}" srcId="{C5A75658-97E6-4492-AC38-F1B2D74479EF}" destId="{F230C2C7-2642-4041-BB13-97C881E473A7}" srcOrd="7" destOrd="0" parTransId="{AEA4CF4D-BB84-4F2C-AA87-FB3AD9401D43}" sibTransId="{2C2D8CC7-5A01-4BD5-92E2-54DFF6FE22A9}"/>
    <dgm:cxn modelId="{DBBB86DA-0FA6-4C0A-B8DA-CBC664C375A4}" type="presOf" srcId="{6211F4EB-E385-4796-9BD6-00AC18F7D75B}" destId="{3B65ADDA-B04B-45CE-AD43-4404B74A2E95}" srcOrd="0" destOrd="2" presId="urn:microsoft.com/office/officeart/2005/8/layout/hList2"/>
    <dgm:cxn modelId="{B1CA40E4-4B83-4C18-8A0A-652126A23C80}" type="presOf" srcId="{62902DBF-807F-4128-A820-938DA09FE1ED}" destId="{4EEABECC-9407-4D9B-A7AD-180D44FD1313}" srcOrd="0" destOrd="6" presId="urn:microsoft.com/office/officeart/2005/8/layout/hList2"/>
    <dgm:cxn modelId="{8E1499E6-ED7D-41DF-A128-113DDECF7462}" type="presOf" srcId="{58C3AE82-7330-4E71-933C-257317254EAC}" destId="{5C92B1E3-23C8-4798-A548-05CEA6A821DB}" srcOrd="0" destOrd="1" presId="urn:microsoft.com/office/officeart/2005/8/layout/hList2"/>
    <dgm:cxn modelId="{781B72E8-0EE4-4660-9457-3B2EB57449BF}" type="presOf" srcId="{2A4D811B-4556-49F2-B3C5-A5CB05B8D52A}" destId="{4EEABECC-9407-4D9B-A7AD-180D44FD1313}" srcOrd="0" destOrd="2" presId="urn:microsoft.com/office/officeart/2005/8/layout/hList2"/>
    <dgm:cxn modelId="{F3CE77E9-4683-4098-B321-F4A54424DBCC}" type="presOf" srcId="{B35DFFC5-01E4-4E3E-A274-89A23C573662}" destId="{3B65ADDA-B04B-45CE-AD43-4404B74A2E95}" srcOrd="0" destOrd="4" presId="urn:microsoft.com/office/officeart/2005/8/layout/hList2"/>
    <dgm:cxn modelId="{904539ED-1301-4525-9688-9D5B79061971}" type="presOf" srcId="{5036AFCF-7F5B-452F-8D07-089BFD060D95}" destId="{A4E93CFA-8F2F-49A5-B097-342779E86F9E}" srcOrd="0" destOrd="3" presId="urn:microsoft.com/office/officeart/2005/8/layout/hList2"/>
    <dgm:cxn modelId="{64B7FDF1-6C0B-493F-A64F-730015F3AA78}" srcId="{55D4D867-4E17-4834-ABD1-F88FC3A23609}" destId="{447484D7-B014-4AE2-9429-8926B97FCB01}" srcOrd="2" destOrd="0" parTransId="{64473D99-E338-45B1-B808-18BFEDC8A0C9}" sibTransId="{97E4778F-1E17-40A2-8450-066107036035}"/>
    <dgm:cxn modelId="{595B6EF7-D817-4E2A-9EC4-2976F63F3305}" srcId="{447484D7-B014-4AE2-9429-8926B97FCB01}" destId="{DAE40DA0-DF97-405A-9BF1-4D0AC73972E5}" srcOrd="6" destOrd="0" parTransId="{2A76A5D5-555C-4271-B6D6-9C59E0BE7C49}" sibTransId="{7988AA98-03E3-4E12-98C1-27FDA47CDE0B}"/>
    <dgm:cxn modelId="{0A3457F7-83D3-45E7-BDE7-071282274B2E}" srcId="{C5A75658-97E6-4492-AC38-F1B2D74479EF}" destId="{5DF1A00A-5435-49DC-891C-6EB5A2661CE0}" srcOrd="5" destOrd="0" parTransId="{DF2B70B5-2BCA-4B48-B703-E2CF723C759B}" sibTransId="{B550915E-2A10-4B0C-A37F-9D9418018D44}"/>
    <dgm:cxn modelId="{6A306AFA-DA1D-4389-920C-EEE8E57F6E9C}" type="presOf" srcId="{0C5A6E4E-A9C9-4B4D-8608-038C15305E25}" destId="{4EEABECC-9407-4D9B-A7AD-180D44FD1313}" srcOrd="0" destOrd="1" presId="urn:microsoft.com/office/officeart/2005/8/layout/hList2"/>
    <dgm:cxn modelId="{4133AFFD-16B1-415D-BD24-C5F7829317F3}" srcId="{8EC844F9-02DE-4823-9049-09269A159ABD}" destId="{EA14F872-77F4-4540-97E3-41016EA0AA52}" srcOrd="6" destOrd="0" parTransId="{D39E26FF-AAC5-4622-B480-328DB4092C86}" sibTransId="{21E21D56-81AD-4B15-8A16-75E4ECF91167}"/>
    <dgm:cxn modelId="{50A5567F-E8A5-4D15-AC2B-5176247AE06F}" type="presParOf" srcId="{221493DE-D384-4C2D-B347-D095F32E1971}" destId="{13096E71-BDCF-4DA6-A368-73497B895157}" srcOrd="0" destOrd="0" presId="urn:microsoft.com/office/officeart/2005/8/layout/hList2"/>
    <dgm:cxn modelId="{7C45CB7C-6BB1-4A8D-AD9A-C9CA4D45C89F}" type="presParOf" srcId="{13096E71-BDCF-4DA6-A368-73497B895157}" destId="{6ACF9738-82DA-4295-90F4-F1D6BA294BF1}" srcOrd="0" destOrd="0" presId="urn:microsoft.com/office/officeart/2005/8/layout/hList2"/>
    <dgm:cxn modelId="{4C37360D-63BB-48D3-9C7F-5D3C3C883805}" type="presParOf" srcId="{13096E71-BDCF-4DA6-A368-73497B895157}" destId="{4EEABECC-9407-4D9B-A7AD-180D44FD1313}" srcOrd="1" destOrd="0" presId="urn:microsoft.com/office/officeart/2005/8/layout/hList2"/>
    <dgm:cxn modelId="{010B5EF0-04A9-4B92-8E19-7B86021A1E66}" type="presParOf" srcId="{13096E71-BDCF-4DA6-A368-73497B895157}" destId="{EC3186C6-A3A8-4FED-A5E1-751AF95BE699}" srcOrd="2" destOrd="0" presId="urn:microsoft.com/office/officeart/2005/8/layout/hList2"/>
    <dgm:cxn modelId="{13ECF9AA-7F70-4321-BBBA-1965CC7CDC6C}" type="presParOf" srcId="{221493DE-D384-4C2D-B347-D095F32E1971}" destId="{D00BB8D4-AB6E-4491-911E-10137208F0D8}" srcOrd="1" destOrd="0" presId="urn:microsoft.com/office/officeart/2005/8/layout/hList2"/>
    <dgm:cxn modelId="{2D0A42CF-5AC4-49D8-B667-C813485C088C}" type="presParOf" srcId="{221493DE-D384-4C2D-B347-D095F32E1971}" destId="{9CD42A7F-8EBF-4069-A040-F8FCD8411F1D}" srcOrd="2" destOrd="0" presId="urn:microsoft.com/office/officeart/2005/8/layout/hList2"/>
    <dgm:cxn modelId="{671C3948-8F9D-4155-9610-7F5D5CC8CCF9}" type="presParOf" srcId="{9CD42A7F-8EBF-4069-A040-F8FCD8411F1D}" destId="{157A3422-5E98-4516-8770-A456D1E1DBA1}" srcOrd="0" destOrd="0" presId="urn:microsoft.com/office/officeart/2005/8/layout/hList2"/>
    <dgm:cxn modelId="{080BA8FD-E196-4326-868A-14E09038F6F5}" type="presParOf" srcId="{9CD42A7F-8EBF-4069-A040-F8FCD8411F1D}" destId="{A4E93CFA-8F2F-49A5-B097-342779E86F9E}" srcOrd="1" destOrd="0" presId="urn:microsoft.com/office/officeart/2005/8/layout/hList2"/>
    <dgm:cxn modelId="{8B434606-97CA-4B7F-A886-DF8F1486EE67}" type="presParOf" srcId="{9CD42A7F-8EBF-4069-A040-F8FCD8411F1D}" destId="{56D3D7B5-9BD1-44DB-A788-FC73ADE1A219}" srcOrd="2" destOrd="0" presId="urn:microsoft.com/office/officeart/2005/8/layout/hList2"/>
    <dgm:cxn modelId="{1B64D0F5-3CE3-4E79-BD7B-539C8B260570}" type="presParOf" srcId="{221493DE-D384-4C2D-B347-D095F32E1971}" destId="{C7488FF6-4F84-4707-BD9E-50D1D8ECE415}" srcOrd="3" destOrd="0" presId="urn:microsoft.com/office/officeart/2005/8/layout/hList2"/>
    <dgm:cxn modelId="{9B961661-7A5D-4AB4-A494-92ACAE6A81C4}" type="presParOf" srcId="{221493DE-D384-4C2D-B347-D095F32E1971}" destId="{82FADB95-C4D3-4727-82CA-5BEA228B4625}" srcOrd="4" destOrd="0" presId="urn:microsoft.com/office/officeart/2005/8/layout/hList2"/>
    <dgm:cxn modelId="{19AE23F6-7468-4A2F-8E7D-A61FC60E1B47}" type="presParOf" srcId="{82FADB95-C4D3-4727-82CA-5BEA228B4625}" destId="{28A28D68-6311-44C9-8298-ECC654D6A86D}" srcOrd="0" destOrd="0" presId="urn:microsoft.com/office/officeart/2005/8/layout/hList2"/>
    <dgm:cxn modelId="{F18D80A3-9E6C-40A8-9225-13E92584DAE8}" type="presParOf" srcId="{82FADB95-C4D3-4727-82CA-5BEA228B4625}" destId="{5C92B1E3-23C8-4798-A548-05CEA6A821DB}" srcOrd="1" destOrd="0" presId="urn:microsoft.com/office/officeart/2005/8/layout/hList2"/>
    <dgm:cxn modelId="{27FF6F0F-9AEC-4F10-936E-5E287A1E188C}" type="presParOf" srcId="{82FADB95-C4D3-4727-82CA-5BEA228B4625}" destId="{38289A6D-BD73-435E-9D1E-FF25AEA6BCA8}" srcOrd="2" destOrd="0" presId="urn:microsoft.com/office/officeart/2005/8/layout/hList2"/>
    <dgm:cxn modelId="{8AE14761-B33D-46A5-950A-FE03B1880001}" type="presParOf" srcId="{221493DE-D384-4C2D-B347-D095F32E1971}" destId="{F051868C-7999-4A70-91CC-0022493F2FA9}" srcOrd="5" destOrd="0" presId="urn:microsoft.com/office/officeart/2005/8/layout/hList2"/>
    <dgm:cxn modelId="{0382DFB6-D6A8-4A62-B103-2669C17B13A7}" type="presParOf" srcId="{221493DE-D384-4C2D-B347-D095F32E1971}" destId="{B41C7893-DDF4-46AF-8198-72265CB42B94}" srcOrd="6" destOrd="0" presId="urn:microsoft.com/office/officeart/2005/8/layout/hList2"/>
    <dgm:cxn modelId="{F0A5BA76-E188-4366-BB0A-109C261C7CAB}" type="presParOf" srcId="{B41C7893-DDF4-46AF-8198-72265CB42B94}" destId="{6E2D782A-5566-49F4-8A5B-B0E77109B814}" srcOrd="0" destOrd="0" presId="urn:microsoft.com/office/officeart/2005/8/layout/hList2"/>
    <dgm:cxn modelId="{4A044218-45AC-421D-A628-EB24EBA54F5A}" type="presParOf" srcId="{B41C7893-DDF4-46AF-8198-72265CB42B94}" destId="{3B65ADDA-B04B-45CE-AD43-4404B74A2E95}" srcOrd="1" destOrd="0" presId="urn:microsoft.com/office/officeart/2005/8/layout/hList2"/>
    <dgm:cxn modelId="{296D2E17-E08A-4592-99E8-413F3CAF4EC7}" type="presParOf" srcId="{B41C7893-DDF4-46AF-8198-72265CB42B94}" destId="{FAE25561-5391-4FC5-AF62-91213B0344D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DA898-A46D-4451-BE96-B901E3CFDA8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CF1A1A5-6785-4156-BD24-42E430B1CB00}">
      <dgm:prSet custT="1">
        <dgm:style>
          <a:lnRef idx="0">
            <a:schemeClr val="accent3"/>
          </a:lnRef>
          <a:fillRef idx="3">
            <a:schemeClr val="accent3"/>
          </a:fillRef>
          <a:effectRef idx="3">
            <a:schemeClr val="accent3"/>
          </a:effectRef>
          <a:fontRef idx="minor">
            <a:schemeClr val="lt1"/>
          </a:fontRef>
        </dgm:style>
      </dgm:prSet>
      <dgm:spPr/>
      <dgm:t>
        <a:bodyPr/>
        <a:lstStyle/>
        <a:p>
          <a:pPr algn="ctr" rtl="0"/>
          <a:r>
            <a:rPr lang="en-US" sz="3600" b="1">
              <a:solidFill>
                <a:schemeClr val="tx1"/>
              </a:solidFill>
            </a:rPr>
            <a:t>What is my GPA?</a:t>
          </a:r>
          <a:endParaRPr lang="en-US" sz="3600">
            <a:solidFill>
              <a:schemeClr val="tx1"/>
            </a:solidFill>
          </a:endParaRPr>
        </a:p>
      </dgm:t>
    </dgm:pt>
    <dgm:pt modelId="{F84FE2E7-D2F8-4F50-8F75-1DE5EF494778}" type="parTrans" cxnId="{1FA4F8CA-4E60-458A-BFE7-6DBDF24F4351}">
      <dgm:prSet/>
      <dgm:spPr/>
      <dgm:t>
        <a:bodyPr/>
        <a:lstStyle/>
        <a:p>
          <a:endParaRPr lang="en-US"/>
        </a:p>
      </dgm:t>
    </dgm:pt>
    <dgm:pt modelId="{11DBC1F5-1A84-4703-8821-D95F4E69E834}" type="sibTrans" cxnId="{1FA4F8CA-4E60-458A-BFE7-6DBDF24F4351}">
      <dgm:prSet/>
      <dgm:spPr/>
      <dgm:t>
        <a:bodyPr/>
        <a:lstStyle/>
        <a:p>
          <a:endParaRPr lang="en-US"/>
        </a:p>
      </dgm:t>
    </dgm:pt>
    <dgm:pt modelId="{319BF31C-F00E-45B2-AEB0-D270856503FC}">
      <dgm:prSet/>
      <dgm:spPr/>
      <dgm:t>
        <a:bodyPr/>
        <a:lstStyle/>
        <a:p>
          <a:pPr algn="ctr" rtl="0">
            <a:buNone/>
          </a:pPr>
          <a:r>
            <a:rPr lang="en-US" b="0"/>
            <a:t>The numeric average of semester course grades including EVERY attempted high school course. </a:t>
          </a:r>
        </a:p>
      </dgm:t>
    </dgm:pt>
    <dgm:pt modelId="{7DFC6176-6AD9-4534-B521-1DC27CDF8712}" type="parTrans" cxnId="{1A4D2FE7-A5B3-4B06-8D63-AE28CBA3357E}">
      <dgm:prSet/>
      <dgm:spPr/>
      <dgm:t>
        <a:bodyPr/>
        <a:lstStyle/>
        <a:p>
          <a:endParaRPr lang="en-US"/>
        </a:p>
      </dgm:t>
    </dgm:pt>
    <dgm:pt modelId="{9DCA3FE2-ACAD-43F4-ADC0-703DDD98BFDD}" type="sibTrans" cxnId="{1A4D2FE7-A5B3-4B06-8D63-AE28CBA3357E}">
      <dgm:prSet/>
      <dgm:spPr/>
      <dgm:t>
        <a:bodyPr/>
        <a:lstStyle/>
        <a:p>
          <a:endParaRPr lang="en-US"/>
        </a:p>
      </dgm:t>
    </dgm:pt>
    <dgm:pt modelId="{9E0742FF-A846-4D23-A1C4-B03ACB57978A}" type="pres">
      <dgm:prSet presAssocID="{EB4DA898-A46D-4451-BE96-B901E3CFDA80}" presName="linear" presStyleCnt="0">
        <dgm:presLayoutVars>
          <dgm:animLvl val="lvl"/>
          <dgm:resizeHandles val="exact"/>
        </dgm:presLayoutVars>
      </dgm:prSet>
      <dgm:spPr/>
    </dgm:pt>
    <dgm:pt modelId="{F60361BD-B145-488C-B5EC-5CFB82EA7716}" type="pres">
      <dgm:prSet presAssocID="{1CF1A1A5-6785-4156-BD24-42E430B1CB00}" presName="parentText" presStyleLbl="node1" presStyleIdx="0" presStyleCnt="1" custScaleX="90566" custScaleY="77157" custLinFactNeighborX="-943" custLinFactNeighborY="-4638">
        <dgm:presLayoutVars>
          <dgm:chMax val="0"/>
          <dgm:bulletEnabled val="1"/>
        </dgm:presLayoutVars>
      </dgm:prSet>
      <dgm:spPr/>
    </dgm:pt>
    <dgm:pt modelId="{963FF6A1-A917-4086-BBFF-E431E6E10596}" type="pres">
      <dgm:prSet presAssocID="{1CF1A1A5-6785-4156-BD24-42E430B1CB00}" presName="childText" presStyleLbl="revTx" presStyleIdx="0" presStyleCnt="1" custScaleY="60085">
        <dgm:presLayoutVars>
          <dgm:bulletEnabled val="1"/>
        </dgm:presLayoutVars>
      </dgm:prSet>
      <dgm:spPr/>
    </dgm:pt>
  </dgm:ptLst>
  <dgm:cxnLst>
    <dgm:cxn modelId="{A2DC455E-6F14-45B3-8C8A-BF99DC4016BA}" type="presOf" srcId="{EB4DA898-A46D-4451-BE96-B901E3CFDA80}" destId="{9E0742FF-A846-4D23-A1C4-B03ACB57978A}" srcOrd="0" destOrd="0" presId="urn:microsoft.com/office/officeart/2005/8/layout/vList2"/>
    <dgm:cxn modelId="{9457FB8E-8CEB-4FEC-8A2B-246498DFEEB8}" type="presOf" srcId="{319BF31C-F00E-45B2-AEB0-D270856503FC}" destId="{963FF6A1-A917-4086-BBFF-E431E6E10596}" srcOrd="0" destOrd="0" presId="urn:microsoft.com/office/officeart/2005/8/layout/vList2"/>
    <dgm:cxn modelId="{1FA4F8CA-4E60-458A-BFE7-6DBDF24F4351}" srcId="{EB4DA898-A46D-4451-BE96-B901E3CFDA80}" destId="{1CF1A1A5-6785-4156-BD24-42E430B1CB00}" srcOrd="0" destOrd="0" parTransId="{F84FE2E7-D2F8-4F50-8F75-1DE5EF494778}" sibTransId="{11DBC1F5-1A84-4703-8821-D95F4E69E834}"/>
    <dgm:cxn modelId="{47B1C3E1-1073-4254-B2C7-0992F189DC5C}" type="presOf" srcId="{1CF1A1A5-6785-4156-BD24-42E430B1CB00}" destId="{F60361BD-B145-488C-B5EC-5CFB82EA7716}" srcOrd="0" destOrd="0" presId="urn:microsoft.com/office/officeart/2005/8/layout/vList2"/>
    <dgm:cxn modelId="{1A4D2FE7-A5B3-4B06-8D63-AE28CBA3357E}" srcId="{1CF1A1A5-6785-4156-BD24-42E430B1CB00}" destId="{319BF31C-F00E-45B2-AEB0-D270856503FC}" srcOrd="0" destOrd="0" parTransId="{7DFC6176-6AD9-4534-B521-1DC27CDF8712}" sibTransId="{9DCA3FE2-ACAD-43F4-ADC0-703DDD98BFDD}"/>
    <dgm:cxn modelId="{A02B28C7-C0B0-48BB-B17C-96791BA3DD4E}" type="presParOf" srcId="{9E0742FF-A846-4D23-A1C4-B03ACB57978A}" destId="{F60361BD-B145-488C-B5EC-5CFB82EA7716}" srcOrd="0" destOrd="0" presId="urn:microsoft.com/office/officeart/2005/8/layout/vList2"/>
    <dgm:cxn modelId="{4B1214B9-8A3D-46FA-BC67-7348A51E35E5}" type="presParOf" srcId="{9E0742FF-A846-4D23-A1C4-B03ACB57978A}" destId="{963FF6A1-A917-4086-BBFF-E431E6E1059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C18B4-E0EB-4FC4-A151-781A912A27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9995DC-5CF0-474D-BCD9-8E2CBDC42D1C}">
      <dgm:prSet/>
      <dgm:spPr/>
      <dgm:t>
        <a:bodyPr/>
        <a:lstStyle/>
        <a:p>
          <a:r>
            <a:rPr lang="en-US" b="1" dirty="0">
              <a:latin typeface="Times New Roman" panose="02020603050405020304" pitchFamily="18" charset="0"/>
              <a:cs typeface="Times New Roman" panose="02020603050405020304" pitchFamily="18" charset="0"/>
            </a:rPr>
            <a:t>Your</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Search Results:</a:t>
          </a:r>
          <a:endParaRPr lang="en-US" dirty="0">
            <a:latin typeface="Times New Roman" panose="02020603050405020304" pitchFamily="18" charset="0"/>
            <a:cs typeface="Times New Roman" panose="02020603050405020304" pitchFamily="18" charset="0"/>
          </a:endParaRPr>
        </a:p>
      </dgm:t>
    </dgm:pt>
    <dgm:pt modelId="{8DE0B862-7C4B-48F1-82B5-BBCDA243DF28}" type="parTrans" cxnId="{C05B3705-3C2E-45E4-A286-4F6FA75A4A2F}">
      <dgm:prSet/>
      <dgm:spPr/>
      <dgm:t>
        <a:bodyPr/>
        <a:lstStyle/>
        <a:p>
          <a:endParaRPr lang="en-US"/>
        </a:p>
      </dgm:t>
    </dgm:pt>
    <dgm:pt modelId="{5BB4A224-E34E-4EFC-AED3-30FB635BDC29}" type="sibTrans" cxnId="{C05B3705-3C2E-45E4-A286-4F6FA75A4A2F}">
      <dgm:prSet/>
      <dgm:spPr/>
      <dgm:t>
        <a:bodyPr/>
        <a:lstStyle/>
        <a:p>
          <a:endParaRPr lang="en-US"/>
        </a:p>
      </dgm:t>
    </dgm:pt>
    <dgm:pt modelId="{0A1F184C-0C11-4582-8E1B-2E14378B9B83}">
      <dgm:prSet/>
      <dgm:spPr/>
      <dgm:t>
        <a:bodyPr/>
        <a:lstStyle/>
        <a:p>
          <a:r>
            <a:rPr lang="en-US" dirty="0">
              <a:latin typeface="Times New Roman" panose="02020603050405020304" pitchFamily="18" charset="0"/>
              <a:cs typeface="Times New Roman" panose="02020603050405020304" pitchFamily="18" charset="0"/>
            </a:rPr>
            <a:t>Your search results update dynamically as you select FIT CRITERIA.</a:t>
          </a:r>
        </a:p>
      </dgm:t>
    </dgm:pt>
    <dgm:pt modelId="{A38ACBF0-2F35-4FAF-A462-3F78E8CDB431}" type="parTrans" cxnId="{BB3E6EAA-8D2B-4F5E-805F-EB8A4574230D}">
      <dgm:prSet/>
      <dgm:spPr/>
      <dgm:t>
        <a:bodyPr/>
        <a:lstStyle/>
        <a:p>
          <a:endParaRPr lang="en-US"/>
        </a:p>
      </dgm:t>
    </dgm:pt>
    <dgm:pt modelId="{EDB8E9D7-7AD6-4702-8A63-A1AFF2A992F5}" type="sibTrans" cxnId="{BB3E6EAA-8D2B-4F5E-805F-EB8A4574230D}">
      <dgm:prSet/>
      <dgm:spPr/>
      <dgm:t>
        <a:bodyPr/>
        <a:lstStyle/>
        <a:p>
          <a:endParaRPr lang="en-US"/>
        </a:p>
      </dgm:t>
    </dgm:pt>
    <dgm:pt modelId="{5B1B96F3-7D55-4573-BC3B-662966EAB075}">
      <dgm:prSet/>
      <dgm:spPr/>
      <dgm:t>
        <a:bodyPr/>
        <a:lstStyle/>
        <a:p>
          <a:r>
            <a:rPr lang="en-US" dirty="0">
              <a:latin typeface="Times New Roman" panose="02020603050405020304" pitchFamily="18" charset="0"/>
              <a:cs typeface="Times New Roman" panose="02020603050405020304" pitchFamily="18" charset="0"/>
            </a:rPr>
            <a:t>Click to save </a:t>
          </a:r>
          <a:r>
            <a:rPr lang="en-US" b="1" dirty="0">
              <a:solidFill>
                <a:srgbClr val="FFFF00"/>
              </a:solidFill>
              <a:latin typeface="Times New Roman" panose="02020603050405020304" pitchFamily="18" charset="0"/>
              <a:cs typeface="Times New Roman" panose="02020603050405020304" pitchFamily="18" charset="0"/>
            </a:rPr>
            <a:t>3 colleges to your Favorites.  </a:t>
          </a:r>
        </a:p>
      </dgm:t>
    </dgm:pt>
    <dgm:pt modelId="{634CCBA0-052F-400F-8192-A89CE5995037}" type="parTrans" cxnId="{77D65476-1E2B-4E69-9EE1-A228DFEC5E04}">
      <dgm:prSet/>
      <dgm:spPr/>
      <dgm:t>
        <a:bodyPr/>
        <a:lstStyle/>
        <a:p>
          <a:endParaRPr lang="en-US"/>
        </a:p>
      </dgm:t>
    </dgm:pt>
    <dgm:pt modelId="{07D7C467-FFED-4C43-8920-D47B695865B7}" type="sibTrans" cxnId="{77D65476-1E2B-4E69-9EE1-A228DFEC5E04}">
      <dgm:prSet/>
      <dgm:spPr/>
      <dgm:t>
        <a:bodyPr/>
        <a:lstStyle/>
        <a:p>
          <a:endParaRPr lang="en-US"/>
        </a:p>
      </dgm:t>
    </dgm:pt>
    <dgm:pt modelId="{94F7B3D3-8934-447E-9ABE-39014BCA7A74}">
      <dgm:prSet/>
      <dgm:spPr/>
      <dgm:t>
        <a:bodyPr/>
        <a:lstStyle/>
        <a:p>
          <a:r>
            <a:rPr lang="en-US" dirty="0">
              <a:latin typeface="Times New Roman" panose="02020603050405020304" pitchFamily="18" charset="0"/>
              <a:cs typeface="Times New Roman" panose="02020603050405020304" pitchFamily="18" charset="0"/>
            </a:rPr>
            <a:t>Institutions with the highest score are listed first.</a:t>
          </a:r>
        </a:p>
      </dgm:t>
    </dgm:pt>
    <dgm:pt modelId="{402D0335-1CD0-4663-83F7-007C37C8BD49}" type="parTrans" cxnId="{DDED1D36-A275-4397-BBBC-40583CADE1C7}">
      <dgm:prSet/>
      <dgm:spPr/>
      <dgm:t>
        <a:bodyPr/>
        <a:lstStyle/>
        <a:p>
          <a:endParaRPr lang="en-US"/>
        </a:p>
      </dgm:t>
    </dgm:pt>
    <dgm:pt modelId="{AA644740-49FC-4283-B818-EBECFB26A935}" type="sibTrans" cxnId="{DDED1D36-A275-4397-BBBC-40583CADE1C7}">
      <dgm:prSet/>
      <dgm:spPr/>
      <dgm:t>
        <a:bodyPr/>
        <a:lstStyle/>
        <a:p>
          <a:endParaRPr lang="en-US"/>
        </a:p>
      </dgm:t>
    </dgm:pt>
    <dgm:pt modelId="{ABF11AB6-FAE5-43F6-B20C-736D59CB6092}">
      <dgm:prSet/>
      <dgm:spPr/>
      <dgm:t>
        <a:bodyPr/>
        <a:lstStyle/>
        <a:p>
          <a:r>
            <a:rPr lang="en-US" dirty="0">
              <a:latin typeface="Times New Roman" panose="02020603050405020304" pitchFamily="18" charset="0"/>
              <a:cs typeface="Times New Roman" panose="02020603050405020304" pitchFamily="18" charset="0"/>
            </a:rPr>
            <a:t>Once you complete this task, you will have the Junior Survey left to complete</a:t>
          </a:r>
        </a:p>
      </dgm:t>
    </dgm:pt>
    <dgm:pt modelId="{36F880C8-F4E9-4D67-84FB-BF1450913145}" type="parTrans" cxnId="{BFF98ECB-A41B-4549-AB8E-3092517D7D67}">
      <dgm:prSet/>
      <dgm:spPr/>
      <dgm:t>
        <a:bodyPr/>
        <a:lstStyle/>
        <a:p>
          <a:endParaRPr lang="en-US"/>
        </a:p>
      </dgm:t>
    </dgm:pt>
    <dgm:pt modelId="{A5E6DF1E-D7C5-40E6-8B79-F308DD0BE2FC}" type="sibTrans" cxnId="{BFF98ECB-A41B-4549-AB8E-3092517D7D67}">
      <dgm:prSet/>
      <dgm:spPr/>
      <dgm:t>
        <a:bodyPr/>
        <a:lstStyle/>
        <a:p>
          <a:endParaRPr lang="en-US"/>
        </a:p>
      </dgm:t>
    </dgm:pt>
    <dgm:pt modelId="{4801726C-A426-4ED3-BECF-F9011AD26044}" type="pres">
      <dgm:prSet presAssocID="{7F3C18B4-E0EB-4FC4-A151-781A912A27E4}" presName="linear" presStyleCnt="0">
        <dgm:presLayoutVars>
          <dgm:animLvl val="lvl"/>
          <dgm:resizeHandles val="exact"/>
        </dgm:presLayoutVars>
      </dgm:prSet>
      <dgm:spPr/>
    </dgm:pt>
    <dgm:pt modelId="{F361E4E3-21D8-4818-A3E7-D5292335924F}" type="pres">
      <dgm:prSet presAssocID="{7D9995DC-5CF0-474D-BCD9-8E2CBDC42D1C}" presName="parentText" presStyleLbl="node1" presStyleIdx="0" presStyleCnt="5" custLinFactY="2467" custLinFactNeighborX="415" custLinFactNeighborY="100000">
        <dgm:presLayoutVars>
          <dgm:chMax val="0"/>
          <dgm:bulletEnabled val="1"/>
        </dgm:presLayoutVars>
      </dgm:prSet>
      <dgm:spPr/>
    </dgm:pt>
    <dgm:pt modelId="{38E66C26-D1FC-4249-A5FB-5A4C4B483020}" type="pres">
      <dgm:prSet presAssocID="{5BB4A224-E34E-4EFC-AED3-30FB635BDC29}" presName="spacer" presStyleCnt="0"/>
      <dgm:spPr/>
    </dgm:pt>
    <dgm:pt modelId="{FCDEC2B5-ACC6-4214-8B19-E0186966B30F}" type="pres">
      <dgm:prSet presAssocID="{0A1F184C-0C11-4582-8E1B-2E14378B9B83}" presName="parentText" presStyleLbl="node1" presStyleIdx="1" presStyleCnt="5">
        <dgm:presLayoutVars>
          <dgm:chMax val="0"/>
          <dgm:bulletEnabled val="1"/>
        </dgm:presLayoutVars>
      </dgm:prSet>
      <dgm:spPr/>
    </dgm:pt>
    <dgm:pt modelId="{2092B1A6-DFD1-4CD8-8959-69A423D199CD}" type="pres">
      <dgm:prSet presAssocID="{EDB8E9D7-7AD6-4702-8A63-A1AFF2A992F5}" presName="spacer" presStyleCnt="0"/>
      <dgm:spPr/>
    </dgm:pt>
    <dgm:pt modelId="{E27E73DD-3856-4D13-9A8D-DDB090617586}" type="pres">
      <dgm:prSet presAssocID="{94F7B3D3-8934-447E-9ABE-39014BCA7A74}" presName="parentText" presStyleLbl="node1" presStyleIdx="2" presStyleCnt="5">
        <dgm:presLayoutVars>
          <dgm:chMax val="0"/>
          <dgm:bulletEnabled val="1"/>
        </dgm:presLayoutVars>
      </dgm:prSet>
      <dgm:spPr/>
    </dgm:pt>
    <dgm:pt modelId="{220CA4E9-1FB0-4B66-9AC9-D810E5B61EF8}" type="pres">
      <dgm:prSet presAssocID="{AA644740-49FC-4283-B818-EBECFB26A935}" presName="spacer" presStyleCnt="0"/>
      <dgm:spPr/>
    </dgm:pt>
    <dgm:pt modelId="{98E0B273-8150-4B63-BA31-E678C9E09F85}" type="pres">
      <dgm:prSet presAssocID="{5B1B96F3-7D55-4573-BC3B-662966EAB075}" presName="parentText" presStyleLbl="node1" presStyleIdx="3" presStyleCnt="5">
        <dgm:presLayoutVars>
          <dgm:chMax val="0"/>
          <dgm:bulletEnabled val="1"/>
        </dgm:presLayoutVars>
      </dgm:prSet>
      <dgm:spPr/>
    </dgm:pt>
    <dgm:pt modelId="{F79FEA1D-0072-4350-8F9F-70761A7D4EE0}" type="pres">
      <dgm:prSet presAssocID="{07D7C467-FFED-4C43-8920-D47B695865B7}" presName="spacer" presStyleCnt="0"/>
      <dgm:spPr/>
    </dgm:pt>
    <dgm:pt modelId="{5567B6BE-F720-49B3-AA89-D3D339405A13}" type="pres">
      <dgm:prSet presAssocID="{ABF11AB6-FAE5-43F6-B20C-736D59CB6092}" presName="parentText" presStyleLbl="node1" presStyleIdx="4" presStyleCnt="5">
        <dgm:presLayoutVars>
          <dgm:chMax val="0"/>
          <dgm:bulletEnabled val="1"/>
        </dgm:presLayoutVars>
      </dgm:prSet>
      <dgm:spPr/>
    </dgm:pt>
  </dgm:ptLst>
  <dgm:cxnLst>
    <dgm:cxn modelId="{C05B3705-3C2E-45E4-A286-4F6FA75A4A2F}" srcId="{7F3C18B4-E0EB-4FC4-A151-781A912A27E4}" destId="{7D9995DC-5CF0-474D-BCD9-8E2CBDC42D1C}" srcOrd="0" destOrd="0" parTransId="{8DE0B862-7C4B-48F1-82B5-BBCDA243DF28}" sibTransId="{5BB4A224-E34E-4EFC-AED3-30FB635BDC29}"/>
    <dgm:cxn modelId="{9D40A316-2948-46CB-880C-33298ED19B2E}" type="presOf" srcId="{5B1B96F3-7D55-4573-BC3B-662966EAB075}" destId="{98E0B273-8150-4B63-BA31-E678C9E09F85}" srcOrd="0" destOrd="0" presId="urn:microsoft.com/office/officeart/2005/8/layout/vList2"/>
    <dgm:cxn modelId="{82F28428-4909-4D2B-9CC1-202BACA4C624}" type="presOf" srcId="{7F3C18B4-E0EB-4FC4-A151-781A912A27E4}" destId="{4801726C-A426-4ED3-BECF-F9011AD26044}" srcOrd="0" destOrd="0" presId="urn:microsoft.com/office/officeart/2005/8/layout/vList2"/>
    <dgm:cxn modelId="{DDED1D36-A275-4397-BBBC-40583CADE1C7}" srcId="{7F3C18B4-E0EB-4FC4-A151-781A912A27E4}" destId="{94F7B3D3-8934-447E-9ABE-39014BCA7A74}" srcOrd="2" destOrd="0" parTransId="{402D0335-1CD0-4663-83F7-007C37C8BD49}" sibTransId="{AA644740-49FC-4283-B818-EBECFB26A935}"/>
    <dgm:cxn modelId="{829D2E42-ED1A-49EB-8B41-38161CA743BD}" type="presOf" srcId="{ABF11AB6-FAE5-43F6-B20C-736D59CB6092}" destId="{5567B6BE-F720-49B3-AA89-D3D339405A13}" srcOrd="0" destOrd="0" presId="urn:microsoft.com/office/officeart/2005/8/layout/vList2"/>
    <dgm:cxn modelId="{77D65476-1E2B-4E69-9EE1-A228DFEC5E04}" srcId="{7F3C18B4-E0EB-4FC4-A151-781A912A27E4}" destId="{5B1B96F3-7D55-4573-BC3B-662966EAB075}" srcOrd="3" destOrd="0" parTransId="{634CCBA0-052F-400F-8192-A89CE5995037}" sibTransId="{07D7C467-FFED-4C43-8920-D47B695865B7}"/>
    <dgm:cxn modelId="{EA5C5593-445D-4A6B-9089-AFDD39B6A436}" type="presOf" srcId="{7D9995DC-5CF0-474D-BCD9-8E2CBDC42D1C}" destId="{F361E4E3-21D8-4818-A3E7-D5292335924F}" srcOrd="0" destOrd="0" presId="urn:microsoft.com/office/officeart/2005/8/layout/vList2"/>
    <dgm:cxn modelId="{BB3E6EAA-8D2B-4F5E-805F-EB8A4574230D}" srcId="{7F3C18B4-E0EB-4FC4-A151-781A912A27E4}" destId="{0A1F184C-0C11-4582-8E1B-2E14378B9B83}" srcOrd="1" destOrd="0" parTransId="{A38ACBF0-2F35-4FAF-A462-3F78E8CDB431}" sibTransId="{EDB8E9D7-7AD6-4702-8A63-A1AFF2A992F5}"/>
    <dgm:cxn modelId="{EB185DAF-30F8-429B-B174-292D06EE0147}" type="presOf" srcId="{94F7B3D3-8934-447E-9ABE-39014BCA7A74}" destId="{E27E73DD-3856-4D13-9A8D-DDB090617586}" srcOrd="0" destOrd="0" presId="urn:microsoft.com/office/officeart/2005/8/layout/vList2"/>
    <dgm:cxn modelId="{BFF98ECB-A41B-4549-AB8E-3092517D7D67}" srcId="{7F3C18B4-E0EB-4FC4-A151-781A912A27E4}" destId="{ABF11AB6-FAE5-43F6-B20C-736D59CB6092}" srcOrd="4" destOrd="0" parTransId="{36F880C8-F4E9-4D67-84FB-BF1450913145}" sibTransId="{A5E6DF1E-D7C5-40E6-8B79-F308DD0BE2FC}"/>
    <dgm:cxn modelId="{FBFE79E4-D5E7-47C2-B972-3655698A5F33}" type="presOf" srcId="{0A1F184C-0C11-4582-8E1B-2E14378B9B83}" destId="{FCDEC2B5-ACC6-4214-8B19-E0186966B30F}" srcOrd="0" destOrd="0" presId="urn:microsoft.com/office/officeart/2005/8/layout/vList2"/>
    <dgm:cxn modelId="{7F25EFC1-5542-4078-848C-37B9E1D129DF}" type="presParOf" srcId="{4801726C-A426-4ED3-BECF-F9011AD26044}" destId="{F361E4E3-21D8-4818-A3E7-D5292335924F}" srcOrd="0" destOrd="0" presId="urn:microsoft.com/office/officeart/2005/8/layout/vList2"/>
    <dgm:cxn modelId="{B30B1201-5A13-463E-B001-29A49A6B1E8A}" type="presParOf" srcId="{4801726C-A426-4ED3-BECF-F9011AD26044}" destId="{38E66C26-D1FC-4249-A5FB-5A4C4B483020}" srcOrd="1" destOrd="0" presId="urn:microsoft.com/office/officeart/2005/8/layout/vList2"/>
    <dgm:cxn modelId="{DD287ADA-DD16-4996-9597-D58C4F3A58A1}" type="presParOf" srcId="{4801726C-A426-4ED3-BECF-F9011AD26044}" destId="{FCDEC2B5-ACC6-4214-8B19-E0186966B30F}" srcOrd="2" destOrd="0" presId="urn:microsoft.com/office/officeart/2005/8/layout/vList2"/>
    <dgm:cxn modelId="{320BE1DD-EEC2-441E-BE7D-82914E805F4D}" type="presParOf" srcId="{4801726C-A426-4ED3-BECF-F9011AD26044}" destId="{2092B1A6-DFD1-4CD8-8959-69A423D199CD}" srcOrd="3" destOrd="0" presId="urn:microsoft.com/office/officeart/2005/8/layout/vList2"/>
    <dgm:cxn modelId="{77E9BF74-1CC1-4637-98A8-F0CF90F9A48E}" type="presParOf" srcId="{4801726C-A426-4ED3-BECF-F9011AD26044}" destId="{E27E73DD-3856-4D13-9A8D-DDB090617586}" srcOrd="4" destOrd="0" presId="urn:microsoft.com/office/officeart/2005/8/layout/vList2"/>
    <dgm:cxn modelId="{5C8D8E1A-2AB9-41F4-AB2E-99D3C873466D}" type="presParOf" srcId="{4801726C-A426-4ED3-BECF-F9011AD26044}" destId="{220CA4E9-1FB0-4B66-9AC9-D810E5B61EF8}" srcOrd="5" destOrd="0" presId="urn:microsoft.com/office/officeart/2005/8/layout/vList2"/>
    <dgm:cxn modelId="{738ABEB5-E5F6-425F-B688-437186EDC3E5}" type="presParOf" srcId="{4801726C-A426-4ED3-BECF-F9011AD26044}" destId="{98E0B273-8150-4B63-BA31-E678C9E09F85}" srcOrd="6" destOrd="0" presId="urn:microsoft.com/office/officeart/2005/8/layout/vList2"/>
    <dgm:cxn modelId="{1D4C01AB-E7B0-4B2F-B78B-CBF1D984D76E}" type="presParOf" srcId="{4801726C-A426-4ED3-BECF-F9011AD26044}" destId="{F79FEA1D-0072-4350-8F9F-70761A7D4EE0}" srcOrd="7" destOrd="0" presId="urn:microsoft.com/office/officeart/2005/8/layout/vList2"/>
    <dgm:cxn modelId="{E102D097-4D16-4A46-9934-5C9C7FC5F821}" type="presParOf" srcId="{4801726C-A426-4ED3-BECF-F9011AD26044}" destId="{5567B6BE-F720-49B3-AA89-D3D339405A1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A3147E-687D-4817-966C-5D2907B8BD22}"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DC648A4E-1127-4236-B496-C2A7E05B4FD4}">
      <dgm:prSet/>
      <dgm:spPr/>
      <dgm:t>
        <a:bodyPr/>
        <a:lstStyle/>
        <a:p>
          <a:r>
            <a:rPr lang="en-US" i="0"/>
            <a:t>Are you satisfied with your test score?</a:t>
          </a:r>
          <a:endParaRPr lang="en-US"/>
        </a:p>
      </dgm:t>
    </dgm:pt>
    <dgm:pt modelId="{D7BD1F35-6688-4766-8CC4-422E4F6ED7EF}" type="parTrans" cxnId="{C747A2BD-275E-443D-8D9A-F37781F4A530}">
      <dgm:prSet/>
      <dgm:spPr/>
      <dgm:t>
        <a:bodyPr/>
        <a:lstStyle/>
        <a:p>
          <a:endParaRPr lang="en-US"/>
        </a:p>
      </dgm:t>
    </dgm:pt>
    <dgm:pt modelId="{7810F598-5CF4-447D-B824-93FC05B0046D}" type="sibTrans" cxnId="{C747A2BD-275E-443D-8D9A-F37781F4A530}">
      <dgm:prSet/>
      <dgm:spPr/>
      <dgm:t>
        <a:bodyPr/>
        <a:lstStyle/>
        <a:p>
          <a:endParaRPr lang="en-US"/>
        </a:p>
      </dgm:t>
    </dgm:pt>
    <dgm:pt modelId="{717A6997-D5AC-43CA-A76D-3489FE846C11}">
      <dgm:prSet/>
      <dgm:spPr/>
      <dgm:t>
        <a:bodyPr/>
        <a:lstStyle/>
        <a:p>
          <a:r>
            <a:rPr lang="en-US"/>
            <a:t>Many colleges have minimum test scores required for admission.</a:t>
          </a:r>
        </a:p>
      </dgm:t>
    </dgm:pt>
    <dgm:pt modelId="{31A2A99E-879D-4F8D-9CDC-5EB7ECE9E029}" type="parTrans" cxnId="{D9CFCD14-8C40-46D5-939E-F03D6E2CDE57}">
      <dgm:prSet/>
      <dgm:spPr/>
      <dgm:t>
        <a:bodyPr/>
        <a:lstStyle/>
        <a:p>
          <a:endParaRPr lang="en-US"/>
        </a:p>
      </dgm:t>
    </dgm:pt>
    <dgm:pt modelId="{22A8991A-931C-4D2E-85D6-94F4CB8B9C26}" type="sibTrans" cxnId="{D9CFCD14-8C40-46D5-939E-F03D6E2CDE57}">
      <dgm:prSet/>
      <dgm:spPr/>
      <dgm:t>
        <a:bodyPr/>
        <a:lstStyle/>
        <a:p>
          <a:endParaRPr lang="en-US"/>
        </a:p>
      </dgm:t>
    </dgm:pt>
    <dgm:pt modelId="{72BE1A92-07CD-4A6C-9722-4914D551842A}">
      <dgm:prSet/>
      <dgm:spPr/>
      <dgm:t>
        <a:bodyPr/>
        <a:lstStyle/>
        <a:p>
          <a:r>
            <a:rPr lang="en-US" dirty="0"/>
            <a:t>Colleges will generally take scores from either test (SAT or ACT) and treat them equally</a:t>
          </a:r>
        </a:p>
      </dgm:t>
    </dgm:pt>
    <dgm:pt modelId="{62A4B83D-66F6-4A10-B268-D547F3CE469B}" type="parTrans" cxnId="{3AD33069-C310-415A-855D-6FB8AAA69C8E}">
      <dgm:prSet/>
      <dgm:spPr/>
      <dgm:t>
        <a:bodyPr/>
        <a:lstStyle/>
        <a:p>
          <a:endParaRPr lang="en-US"/>
        </a:p>
      </dgm:t>
    </dgm:pt>
    <dgm:pt modelId="{C1F59278-1E26-486E-8264-4A7D5A0ABFEA}" type="sibTrans" cxnId="{3AD33069-C310-415A-855D-6FB8AAA69C8E}">
      <dgm:prSet/>
      <dgm:spPr/>
      <dgm:t>
        <a:bodyPr/>
        <a:lstStyle/>
        <a:p>
          <a:endParaRPr lang="en-US"/>
        </a:p>
      </dgm:t>
    </dgm:pt>
    <dgm:pt modelId="{046E6B12-C8A5-4755-BB9D-F5D15035918C}">
      <dgm:prSet/>
      <dgm:spPr/>
      <dgm:t>
        <a:bodyPr/>
        <a:lstStyle/>
        <a:p>
          <a:r>
            <a:rPr lang="en-US"/>
            <a:t>Check Application Deadlines</a:t>
          </a:r>
        </a:p>
      </dgm:t>
    </dgm:pt>
    <dgm:pt modelId="{D258A335-9B4A-439B-B7D4-DBFABFF8F9F3}" type="parTrans" cxnId="{7A8C6125-5B61-42F5-91D9-C4320D0B65D8}">
      <dgm:prSet/>
      <dgm:spPr/>
      <dgm:t>
        <a:bodyPr/>
        <a:lstStyle/>
        <a:p>
          <a:endParaRPr lang="en-US"/>
        </a:p>
      </dgm:t>
    </dgm:pt>
    <dgm:pt modelId="{1C681925-4CBF-4502-A3C8-8B698CE87487}" type="sibTrans" cxnId="{7A8C6125-5B61-42F5-91D9-C4320D0B65D8}">
      <dgm:prSet/>
      <dgm:spPr/>
      <dgm:t>
        <a:bodyPr/>
        <a:lstStyle/>
        <a:p>
          <a:endParaRPr lang="en-US"/>
        </a:p>
      </dgm:t>
    </dgm:pt>
    <dgm:pt modelId="{564DADAE-46E2-4EA2-8599-D74FB35871D8}">
      <dgm:prSet/>
      <dgm:spPr/>
      <dgm:t>
        <a:bodyPr/>
        <a:lstStyle/>
        <a:p>
          <a:r>
            <a:rPr lang="en-US">
              <a:hlinkClick xmlns:r="http://schemas.openxmlformats.org/officeDocument/2006/relationships" r:id="rId1"/>
            </a:rPr>
            <a:t>SAT Test Dates</a:t>
          </a:r>
          <a:endParaRPr lang="en-US"/>
        </a:p>
      </dgm:t>
    </dgm:pt>
    <dgm:pt modelId="{E9F83F52-B627-4DEE-A289-1D106E8C5B38}" type="parTrans" cxnId="{0965CAC0-B392-4D55-9667-0D6A4FA52159}">
      <dgm:prSet/>
      <dgm:spPr/>
      <dgm:t>
        <a:bodyPr/>
        <a:lstStyle/>
        <a:p>
          <a:endParaRPr lang="en-US"/>
        </a:p>
      </dgm:t>
    </dgm:pt>
    <dgm:pt modelId="{3DD3EB50-A880-4705-8FCC-62182020C5C1}" type="sibTrans" cxnId="{0965CAC0-B392-4D55-9667-0D6A4FA52159}">
      <dgm:prSet/>
      <dgm:spPr/>
      <dgm:t>
        <a:bodyPr/>
        <a:lstStyle/>
        <a:p>
          <a:endParaRPr lang="en-US"/>
        </a:p>
      </dgm:t>
    </dgm:pt>
    <dgm:pt modelId="{50EA60B3-BC07-4127-822D-F177D1347345}">
      <dgm:prSet/>
      <dgm:spPr/>
      <dgm:t>
        <a:bodyPr/>
        <a:lstStyle/>
        <a:p>
          <a:r>
            <a:rPr lang="en-US">
              <a:hlinkClick xmlns:r="http://schemas.openxmlformats.org/officeDocument/2006/relationships" r:id="rId2"/>
            </a:rPr>
            <a:t>ACT Test Dates</a:t>
          </a:r>
          <a:endParaRPr lang="en-US"/>
        </a:p>
      </dgm:t>
    </dgm:pt>
    <dgm:pt modelId="{3289916B-3986-4536-A314-58185D01D6AF}" type="parTrans" cxnId="{2E800C1B-7F7B-4EB5-A1D4-65AE65E2A0D2}">
      <dgm:prSet/>
      <dgm:spPr/>
      <dgm:t>
        <a:bodyPr/>
        <a:lstStyle/>
        <a:p>
          <a:endParaRPr lang="en-US"/>
        </a:p>
      </dgm:t>
    </dgm:pt>
    <dgm:pt modelId="{C282EF4B-F826-4E89-A9ED-3D38FC159EAB}" type="sibTrans" cxnId="{2E800C1B-7F7B-4EB5-A1D4-65AE65E2A0D2}">
      <dgm:prSet/>
      <dgm:spPr/>
      <dgm:t>
        <a:bodyPr/>
        <a:lstStyle/>
        <a:p>
          <a:endParaRPr lang="en-US"/>
        </a:p>
      </dgm:t>
    </dgm:pt>
    <dgm:pt modelId="{F16ACF18-AE27-47E9-8CB2-999E79C0DDA0}">
      <dgm:prSet/>
      <dgm:spPr>
        <a:solidFill>
          <a:schemeClr val="accent2">
            <a:lumMod val="75000"/>
          </a:schemeClr>
        </a:solidFill>
      </dgm:spPr>
      <dgm:t>
        <a:bodyPr/>
        <a:lstStyle/>
        <a:p>
          <a:r>
            <a:rPr lang="en-US" dirty="0"/>
            <a:t>Send your scores to schools for free if coded on registration before test day.</a:t>
          </a:r>
        </a:p>
      </dgm:t>
    </dgm:pt>
    <dgm:pt modelId="{515163B8-38A4-4184-BBEF-031058A32F87}" type="parTrans" cxnId="{BB576916-2997-45B0-9774-1A8942231C4B}">
      <dgm:prSet/>
      <dgm:spPr/>
      <dgm:t>
        <a:bodyPr/>
        <a:lstStyle/>
        <a:p>
          <a:endParaRPr lang="en-US"/>
        </a:p>
      </dgm:t>
    </dgm:pt>
    <dgm:pt modelId="{CB5C26E1-97D5-4B49-B479-B6D3131173B0}" type="sibTrans" cxnId="{BB576916-2997-45B0-9774-1A8942231C4B}">
      <dgm:prSet/>
      <dgm:spPr/>
      <dgm:t>
        <a:bodyPr/>
        <a:lstStyle/>
        <a:p>
          <a:endParaRPr lang="en-US"/>
        </a:p>
      </dgm:t>
    </dgm:pt>
    <dgm:pt modelId="{7F49A3ED-270E-4A19-9C01-D1A24B839EEB}">
      <dgm:prSet/>
      <dgm:spPr/>
      <dgm:t>
        <a:bodyPr/>
        <a:lstStyle/>
        <a:p>
          <a:pPr>
            <a:buFont typeface="Wingdings" panose="05000000000000000000" pitchFamily="2" charset="2"/>
            <a:buChar char="§"/>
          </a:pPr>
          <a:r>
            <a:rPr lang="en-US"/>
            <a:t>Some colleges may “super-score.”</a:t>
          </a:r>
        </a:p>
      </dgm:t>
    </dgm:pt>
    <dgm:pt modelId="{1B3288C3-5923-4711-9DC5-D83C635199B0}" type="parTrans" cxnId="{74DF3B13-06F8-4113-931A-8C3E940D5FB5}">
      <dgm:prSet/>
      <dgm:spPr/>
      <dgm:t>
        <a:bodyPr/>
        <a:lstStyle/>
        <a:p>
          <a:endParaRPr lang="en-US"/>
        </a:p>
      </dgm:t>
    </dgm:pt>
    <dgm:pt modelId="{38E4DABB-7520-4EEE-8AFD-F384080B1B42}" type="sibTrans" cxnId="{74DF3B13-06F8-4113-931A-8C3E940D5FB5}">
      <dgm:prSet/>
      <dgm:spPr/>
      <dgm:t>
        <a:bodyPr/>
        <a:lstStyle/>
        <a:p>
          <a:endParaRPr lang="en-US"/>
        </a:p>
      </dgm:t>
    </dgm:pt>
    <dgm:pt modelId="{CE93050C-4E3F-42C3-A875-DA3FA0A20C68}">
      <dgm:prSet/>
      <dgm:spPr/>
      <dgm:t>
        <a:bodyPr/>
        <a:lstStyle/>
        <a:p>
          <a:pPr>
            <a:buFont typeface="Wingdings" panose="05000000000000000000" pitchFamily="2" charset="2"/>
            <a:buChar char="§"/>
          </a:pPr>
          <a:r>
            <a:rPr lang="en-US"/>
            <a:t>It is recommended to send all your scores---colleges will use the highest available.</a:t>
          </a:r>
        </a:p>
      </dgm:t>
    </dgm:pt>
    <dgm:pt modelId="{F2EDD0DF-6873-4D04-B7B0-8CEF4FBEFE60}" type="parTrans" cxnId="{19F150B9-B134-4766-95A9-D9F614F71786}">
      <dgm:prSet/>
      <dgm:spPr/>
      <dgm:t>
        <a:bodyPr/>
        <a:lstStyle/>
        <a:p>
          <a:endParaRPr lang="en-US"/>
        </a:p>
      </dgm:t>
    </dgm:pt>
    <dgm:pt modelId="{7B9419C9-602F-48D1-9F80-CC925AF09E68}" type="sibTrans" cxnId="{19F150B9-B134-4766-95A9-D9F614F71786}">
      <dgm:prSet/>
      <dgm:spPr/>
      <dgm:t>
        <a:bodyPr/>
        <a:lstStyle/>
        <a:p>
          <a:endParaRPr lang="en-US"/>
        </a:p>
      </dgm:t>
    </dgm:pt>
    <dgm:pt modelId="{131314EA-CC1E-47E1-A45E-AB0395C4E3CF}" type="pres">
      <dgm:prSet presAssocID="{49A3147E-687D-4817-966C-5D2907B8BD22}" presName="linear" presStyleCnt="0">
        <dgm:presLayoutVars>
          <dgm:dir/>
          <dgm:animLvl val="lvl"/>
          <dgm:resizeHandles val="exact"/>
        </dgm:presLayoutVars>
      </dgm:prSet>
      <dgm:spPr/>
    </dgm:pt>
    <dgm:pt modelId="{4DC0401F-D794-409E-870E-99922556D8A9}" type="pres">
      <dgm:prSet presAssocID="{DC648A4E-1127-4236-B496-C2A7E05B4FD4}" presName="parentLin" presStyleCnt="0"/>
      <dgm:spPr/>
    </dgm:pt>
    <dgm:pt modelId="{99A2F8B0-0B7E-4396-A20F-93CAAC44C130}" type="pres">
      <dgm:prSet presAssocID="{DC648A4E-1127-4236-B496-C2A7E05B4FD4}" presName="parentLeftMargin" presStyleLbl="node1" presStyleIdx="0" presStyleCnt="3"/>
      <dgm:spPr/>
    </dgm:pt>
    <dgm:pt modelId="{C27F3061-4894-4B43-854E-80A957F913B5}" type="pres">
      <dgm:prSet presAssocID="{DC648A4E-1127-4236-B496-C2A7E05B4FD4}" presName="parentText" presStyleLbl="node1" presStyleIdx="0" presStyleCnt="3">
        <dgm:presLayoutVars>
          <dgm:chMax val="0"/>
          <dgm:bulletEnabled val="1"/>
        </dgm:presLayoutVars>
      </dgm:prSet>
      <dgm:spPr/>
    </dgm:pt>
    <dgm:pt modelId="{14054A22-925B-40F0-84C6-0D73D93527EE}" type="pres">
      <dgm:prSet presAssocID="{DC648A4E-1127-4236-B496-C2A7E05B4FD4}" presName="negativeSpace" presStyleCnt="0"/>
      <dgm:spPr/>
    </dgm:pt>
    <dgm:pt modelId="{A9342BAE-ED45-44CE-8FDD-1BEE501DD628}" type="pres">
      <dgm:prSet presAssocID="{DC648A4E-1127-4236-B496-C2A7E05B4FD4}" presName="childText" presStyleLbl="conFgAcc1" presStyleIdx="0" presStyleCnt="3">
        <dgm:presLayoutVars>
          <dgm:bulletEnabled val="1"/>
        </dgm:presLayoutVars>
      </dgm:prSet>
      <dgm:spPr/>
    </dgm:pt>
    <dgm:pt modelId="{28CE6531-5079-44CE-AAF5-6C7ECD2C0526}" type="pres">
      <dgm:prSet presAssocID="{7810F598-5CF4-447D-B824-93FC05B0046D}" presName="spaceBetweenRectangles" presStyleCnt="0"/>
      <dgm:spPr/>
    </dgm:pt>
    <dgm:pt modelId="{D52E464F-1436-474F-9B75-FC25CCE15CB0}" type="pres">
      <dgm:prSet presAssocID="{046E6B12-C8A5-4755-BB9D-F5D15035918C}" presName="parentLin" presStyleCnt="0"/>
      <dgm:spPr/>
    </dgm:pt>
    <dgm:pt modelId="{78B19D71-90BB-4846-9069-147A6B60127F}" type="pres">
      <dgm:prSet presAssocID="{046E6B12-C8A5-4755-BB9D-F5D15035918C}" presName="parentLeftMargin" presStyleLbl="node1" presStyleIdx="0" presStyleCnt="3"/>
      <dgm:spPr/>
    </dgm:pt>
    <dgm:pt modelId="{ED2CB639-CE53-432A-9A03-4DF816BA230C}" type="pres">
      <dgm:prSet presAssocID="{046E6B12-C8A5-4755-BB9D-F5D15035918C}" presName="parentText" presStyleLbl="node1" presStyleIdx="1" presStyleCnt="3">
        <dgm:presLayoutVars>
          <dgm:chMax val="0"/>
          <dgm:bulletEnabled val="1"/>
        </dgm:presLayoutVars>
      </dgm:prSet>
      <dgm:spPr/>
    </dgm:pt>
    <dgm:pt modelId="{F0D8B543-4854-4F0C-8EF9-555044A6C2F6}" type="pres">
      <dgm:prSet presAssocID="{046E6B12-C8A5-4755-BB9D-F5D15035918C}" presName="negativeSpace" presStyleCnt="0"/>
      <dgm:spPr/>
    </dgm:pt>
    <dgm:pt modelId="{463EBF40-BB4F-45F4-8666-9F4959D3B315}" type="pres">
      <dgm:prSet presAssocID="{046E6B12-C8A5-4755-BB9D-F5D15035918C}" presName="childText" presStyleLbl="conFgAcc1" presStyleIdx="1" presStyleCnt="3">
        <dgm:presLayoutVars>
          <dgm:bulletEnabled val="1"/>
        </dgm:presLayoutVars>
      </dgm:prSet>
      <dgm:spPr/>
    </dgm:pt>
    <dgm:pt modelId="{75857024-5972-4792-B637-8933C0B6FBC7}" type="pres">
      <dgm:prSet presAssocID="{1C681925-4CBF-4502-A3C8-8B698CE87487}" presName="spaceBetweenRectangles" presStyleCnt="0"/>
      <dgm:spPr/>
    </dgm:pt>
    <dgm:pt modelId="{948BD3D0-CFB4-43EF-A930-B4EB5FDA6781}" type="pres">
      <dgm:prSet presAssocID="{F16ACF18-AE27-47E9-8CB2-999E79C0DDA0}" presName="parentLin" presStyleCnt="0"/>
      <dgm:spPr/>
    </dgm:pt>
    <dgm:pt modelId="{8595D581-A343-4980-844C-8CFAA2581922}" type="pres">
      <dgm:prSet presAssocID="{F16ACF18-AE27-47E9-8CB2-999E79C0DDA0}" presName="parentLeftMargin" presStyleLbl="node1" presStyleIdx="1" presStyleCnt="3"/>
      <dgm:spPr/>
    </dgm:pt>
    <dgm:pt modelId="{084475C9-B3FF-47FB-BFE7-3A8119705D13}" type="pres">
      <dgm:prSet presAssocID="{F16ACF18-AE27-47E9-8CB2-999E79C0DDA0}" presName="parentText" presStyleLbl="node1" presStyleIdx="2" presStyleCnt="3">
        <dgm:presLayoutVars>
          <dgm:chMax val="0"/>
          <dgm:bulletEnabled val="1"/>
        </dgm:presLayoutVars>
      </dgm:prSet>
      <dgm:spPr/>
    </dgm:pt>
    <dgm:pt modelId="{1177B1CB-A546-46DB-A8B2-24F7196E8F7B}" type="pres">
      <dgm:prSet presAssocID="{F16ACF18-AE27-47E9-8CB2-999E79C0DDA0}" presName="negativeSpace" presStyleCnt="0"/>
      <dgm:spPr/>
    </dgm:pt>
    <dgm:pt modelId="{F0DD6B36-9893-466F-85C7-AAE8E8635125}" type="pres">
      <dgm:prSet presAssocID="{F16ACF18-AE27-47E9-8CB2-999E79C0DDA0}" presName="childText" presStyleLbl="conFgAcc1" presStyleIdx="2" presStyleCnt="3">
        <dgm:presLayoutVars>
          <dgm:bulletEnabled val="1"/>
        </dgm:presLayoutVars>
      </dgm:prSet>
      <dgm:spPr/>
    </dgm:pt>
  </dgm:ptLst>
  <dgm:cxnLst>
    <dgm:cxn modelId="{74DF3B13-06F8-4113-931A-8C3E940D5FB5}" srcId="{DC648A4E-1127-4236-B496-C2A7E05B4FD4}" destId="{7F49A3ED-270E-4A19-9C01-D1A24B839EEB}" srcOrd="1" destOrd="0" parTransId="{1B3288C3-5923-4711-9DC5-D83C635199B0}" sibTransId="{38E4DABB-7520-4EEE-8AFD-F384080B1B42}"/>
    <dgm:cxn modelId="{D9CFCD14-8C40-46D5-939E-F03D6E2CDE57}" srcId="{DC648A4E-1127-4236-B496-C2A7E05B4FD4}" destId="{717A6997-D5AC-43CA-A76D-3489FE846C11}" srcOrd="0" destOrd="0" parTransId="{31A2A99E-879D-4F8D-9CDC-5EB7ECE9E029}" sibTransId="{22A8991A-931C-4D2E-85D6-94F4CB8B9C26}"/>
    <dgm:cxn modelId="{7A31F415-4F53-4319-9EE6-D0CF9558BAF6}" type="presOf" srcId="{046E6B12-C8A5-4755-BB9D-F5D15035918C}" destId="{ED2CB639-CE53-432A-9A03-4DF816BA230C}" srcOrd="1" destOrd="0" presId="urn:microsoft.com/office/officeart/2005/8/layout/list1"/>
    <dgm:cxn modelId="{BB576916-2997-45B0-9774-1A8942231C4B}" srcId="{49A3147E-687D-4817-966C-5D2907B8BD22}" destId="{F16ACF18-AE27-47E9-8CB2-999E79C0DDA0}" srcOrd="2" destOrd="0" parTransId="{515163B8-38A4-4184-BBEF-031058A32F87}" sibTransId="{CB5C26E1-97D5-4B49-B479-B6D3131173B0}"/>
    <dgm:cxn modelId="{2E800C1B-7F7B-4EB5-A1D4-65AE65E2A0D2}" srcId="{046E6B12-C8A5-4755-BB9D-F5D15035918C}" destId="{50EA60B3-BC07-4127-822D-F177D1347345}" srcOrd="1" destOrd="0" parTransId="{3289916B-3986-4536-A314-58185D01D6AF}" sibTransId="{C282EF4B-F826-4E89-A9ED-3D38FC159EAB}"/>
    <dgm:cxn modelId="{7A8C6125-5B61-42F5-91D9-C4320D0B65D8}" srcId="{49A3147E-687D-4817-966C-5D2907B8BD22}" destId="{046E6B12-C8A5-4755-BB9D-F5D15035918C}" srcOrd="1" destOrd="0" parTransId="{D258A335-9B4A-439B-B7D4-DBFABFF8F9F3}" sibTransId="{1C681925-4CBF-4502-A3C8-8B698CE87487}"/>
    <dgm:cxn modelId="{B7D03B2C-4FDA-4EB7-B711-D26A2AE4195D}" type="presOf" srcId="{F16ACF18-AE27-47E9-8CB2-999E79C0DDA0}" destId="{8595D581-A343-4980-844C-8CFAA2581922}" srcOrd="0" destOrd="0" presId="urn:microsoft.com/office/officeart/2005/8/layout/list1"/>
    <dgm:cxn modelId="{42CAC639-8CFD-467E-A44B-A38D2C36E919}" type="presOf" srcId="{717A6997-D5AC-43CA-A76D-3489FE846C11}" destId="{A9342BAE-ED45-44CE-8FDD-1BEE501DD628}" srcOrd="0" destOrd="0" presId="urn:microsoft.com/office/officeart/2005/8/layout/list1"/>
    <dgm:cxn modelId="{DB78CD40-79EA-4187-A8C0-1C383E43A16F}" type="presOf" srcId="{72BE1A92-07CD-4A6C-9722-4914D551842A}" destId="{A9342BAE-ED45-44CE-8FDD-1BEE501DD628}" srcOrd="0" destOrd="3" presId="urn:microsoft.com/office/officeart/2005/8/layout/list1"/>
    <dgm:cxn modelId="{7C3B0865-1D36-450B-96FC-509B3A27EC85}" type="presOf" srcId="{50EA60B3-BC07-4127-822D-F177D1347345}" destId="{463EBF40-BB4F-45F4-8666-9F4959D3B315}" srcOrd="0" destOrd="1" presId="urn:microsoft.com/office/officeart/2005/8/layout/list1"/>
    <dgm:cxn modelId="{8F128148-E8F2-4911-87D8-873B8658147E}" type="presOf" srcId="{49A3147E-687D-4817-966C-5D2907B8BD22}" destId="{131314EA-CC1E-47E1-A45E-AB0395C4E3CF}" srcOrd="0" destOrd="0" presId="urn:microsoft.com/office/officeart/2005/8/layout/list1"/>
    <dgm:cxn modelId="{3AD33069-C310-415A-855D-6FB8AAA69C8E}" srcId="{DC648A4E-1127-4236-B496-C2A7E05B4FD4}" destId="{72BE1A92-07CD-4A6C-9722-4914D551842A}" srcOrd="3" destOrd="0" parTransId="{62A4B83D-66F6-4A10-B268-D547F3CE469B}" sibTransId="{C1F59278-1E26-486E-8264-4A7D5A0ABFEA}"/>
    <dgm:cxn modelId="{C400F984-ADC7-47FE-A1E5-E655FB77C8C8}" type="presOf" srcId="{7F49A3ED-270E-4A19-9C01-D1A24B839EEB}" destId="{A9342BAE-ED45-44CE-8FDD-1BEE501DD628}" srcOrd="0" destOrd="1" presId="urn:microsoft.com/office/officeart/2005/8/layout/list1"/>
    <dgm:cxn modelId="{25B35A90-A3AB-42DC-AD64-423A2337C1B6}" type="presOf" srcId="{CE93050C-4E3F-42C3-A875-DA3FA0A20C68}" destId="{A9342BAE-ED45-44CE-8FDD-1BEE501DD628}" srcOrd="0" destOrd="2" presId="urn:microsoft.com/office/officeart/2005/8/layout/list1"/>
    <dgm:cxn modelId="{9876869B-78DA-4107-90B7-9FC8C55CA42B}" type="presOf" srcId="{046E6B12-C8A5-4755-BB9D-F5D15035918C}" destId="{78B19D71-90BB-4846-9069-147A6B60127F}" srcOrd="0" destOrd="0" presId="urn:microsoft.com/office/officeart/2005/8/layout/list1"/>
    <dgm:cxn modelId="{CCA6EAAB-10BA-4C22-AB3C-160937A421E8}" type="presOf" srcId="{DC648A4E-1127-4236-B496-C2A7E05B4FD4}" destId="{99A2F8B0-0B7E-4396-A20F-93CAAC44C130}" srcOrd="0" destOrd="0" presId="urn:microsoft.com/office/officeart/2005/8/layout/list1"/>
    <dgm:cxn modelId="{19F150B9-B134-4766-95A9-D9F614F71786}" srcId="{DC648A4E-1127-4236-B496-C2A7E05B4FD4}" destId="{CE93050C-4E3F-42C3-A875-DA3FA0A20C68}" srcOrd="2" destOrd="0" parTransId="{F2EDD0DF-6873-4D04-B7B0-8CEF4FBEFE60}" sibTransId="{7B9419C9-602F-48D1-9F80-CC925AF09E68}"/>
    <dgm:cxn modelId="{C747A2BD-275E-443D-8D9A-F37781F4A530}" srcId="{49A3147E-687D-4817-966C-5D2907B8BD22}" destId="{DC648A4E-1127-4236-B496-C2A7E05B4FD4}" srcOrd="0" destOrd="0" parTransId="{D7BD1F35-6688-4766-8CC4-422E4F6ED7EF}" sibTransId="{7810F598-5CF4-447D-B824-93FC05B0046D}"/>
    <dgm:cxn modelId="{0965CAC0-B392-4D55-9667-0D6A4FA52159}" srcId="{046E6B12-C8A5-4755-BB9D-F5D15035918C}" destId="{564DADAE-46E2-4EA2-8599-D74FB35871D8}" srcOrd="0" destOrd="0" parTransId="{E9F83F52-B627-4DEE-A289-1D106E8C5B38}" sibTransId="{3DD3EB50-A880-4705-8FCC-62182020C5C1}"/>
    <dgm:cxn modelId="{7B1788C3-43E4-4325-A007-627F5B790F4D}" type="presOf" srcId="{564DADAE-46E2-4EA2-8599-D74FB35871D8}" destId="{463EBF40-BB4F-45F4-8666-9F4959D3B315}" srcOrd="0" destOrd="0" presId="urn:microsoft.com/office/officeart/2005/8/layout/list1"/>
    <dgm:cxn modelId="{633FFDD3-4837-4D21-B8B9-6F16E4C97D56}" type="presOf" srcId="{F16ACF18-AE27-47E9-8CB2-999E79C0DDA0}" destId="{084475C9-B3FF-47FB-BFE7-3A8119705D13}" srcOrd="1" destOrd="0" presId="urn:microsoft.com/office/officeart/2005/8/layout/list1"/>
    <dgm:cxn modelId="{7A4097F5-E979-46DB-9E74-F87089452B00}" type="presOf" srcId="{DC648A4E-1127-4236-B496-C2A7E05B4FD4}" destId="{C27F3061-4894-4B43-854E-80A957F913B5}" srcOrd="1" destOrd="0" presId="urn:microsoft.com/office/officeart/2005/8/layout/list1"/>
    <dgm:cxn modelId="{4D263A16-4EC7-4983-99EA-334382321C08}" type="presParOf" srcId="{131314EA-CC1E-47E1-A45E-AB0395C4E3CF}" destId="{4DC0401F-D794-409E-870E-99922556D8A9}" srcOrd="0" destOrd="0" presId="urn:microsoft.com/office/officeart/2005/8/layout/list1"/>
    <dgm:cxn modelId="{0A07150B-7AB9-42D1-9F39-1A64AEA59E75}" type="presParOf" srcId="{4DC0401F-D794-409E-870E-99922556D8A9}" destId="{99A2F8B0-0B7E-4396-A20F-93CAAC44C130}" srcOrd="0" destOrd="0" presId="urn:microsoft.com/office/officeart/2005/8/layout/list1"/>
    <dgm:cxn modelId="{E6B3314A-72A9-4DFF-85BF-562381021189}" type="presParOf" srcId="{4DC0401F-D794-409E-870E-99922556D8A9}" destId="{C27F3061-4894-4B43-854E-80A957F913B5}" srcOrd="1" destOrd="0" presId="urn:microsoft.com/office/officeart/2005/8/layout/list1"/>
    <dgm:cxn modelId="{75395878-E733-4CD0-98C9-9AACBF8FAA88}" type="presParOf" srcId="{131314EA-CC1E-47E1-A45E-AB0395C4E3CF}" destId="{14054A22-925B-40F0-84C6-0D73D93527EE}" srcOrd="1" destOrd="0" presId="urn:microsoft.com/office/officeart/2005/8/layout/list1"/>
    <dgm:cxn modelId="{CCAE84E6-FFF5-4D90-A143-417EE1504213}" type="presParOf" srcId="{131314EA-CC1E-47E1-A45E-AB0395C4E3CF}" destId="{A9342BAE-ED45-44CE-8FDD-1BEE501DD628}" srcOrd="2" destOrd="0" presId="urn:microsoft.com/office/officeart/2005/8/layout/list1"/>
    <dgm:cxn modelId="{1A255628-1995-4042-B0CF-7C2038BEC622}" type="presParOf" srcId="{131314EA-CC1E-47E1-A45E-AB0395C4E3CF}" destId="{28CE6531-5079-44CE-AAF5-6C7ECD2C0526}" srcOrd="3" destOrd="0" presId="urn:microsoft.com/office/officeart/2005/8/layout/list1"/>
    <dgm:cxn modelId="{F98ECCC0-8583-468C-8CA3-A567C526B441}" type="presParOf" srcId="{131314EA-CC1E-47E1-A45E-AB0395C4E3CF}" destId="{D52E464F-1436-474F-9B75-FC25CCE15CB0}" srcOrd="4" destOrd="0" presId="urn:microsoft.com/office/officeart/2005/8/layout/list1"/>
    <dgm:cxn modelId="{C1CD2E1A-443D-4C71-81DE-50A07C49EE40}" type="presParOf" srcId="{D52E464F-1436-474F-9B75-FC25CCE15CB0}" destId="{78B19D71-90BB-4846-9069-147A6B60127F}" srcOrd="0" destOrd="0" presId="urn:microsoft.com/office/officeart/2005/8/layout/list1"/>
    <dgm:cxn modelId="{4F22993C-0D40-45FB-8529-C05D42159BD0}" type="presParOf" srcId="{D52E464F-1436-474F-9B75-FC25CCE15CB0}" destId="{ED2CB639-CE53-432A-9A03-4DF816BA230C}" srcOrd="1" destOrd="0" presId="urn:microsoft.com/office/officeart/2005/8/layout/list1"/>
    <dgm:cxn modelId="{4C3D6FE7-B1C3-4CD9-A4AA-B2E5A6D733B6}" type="presParOf" srcId="{131314EA-CC1E-47E1-A45E-AB0395C4E3CF}" destId="{F0D8B543-4854-4F0C-8EF9-555044A6C2F6}" srcOrd="5" destOrd="0" presId="urn:microsoft.com/office/officeart/2005/8/layout/list1"/>
    <dgm:cxn modelId="{89E63833-A168-4140-919C-D3D46EB0A018}" type="presParOf" srcId="{131314EA-CC1E-47E1-A45E-AB0395C4E3CF}" destId="{463EBF40-BB4F-45F4-8666-9F4959D3B315}" srcOrd="6" destOrd="0" presId="urn:microsoft.com/office/officeart/2005/8/layout/list1"/>
    <dgm:cxn modelId="{8017BFD1-C8DC-4B7F-ADEF-688D11A42744}" type="presParOf" srcId="{131314EA-CC1E-47E1-A45E-AB0395C4E3CF}" destId="{75857024-5972-4792-B637-8933C0B6FBC7}" srcOrd="7" destOrd="0" presId="urn:microsoft.com/office/officeart/2005/8/layout/list1"/>
    <dgm:cxn modelId="{071C6C8A-357C-474B-8C08-662D4CEA6FCC}" type="presParOf" srcId="{131314EA-CC1E-47E1-A45E-AB0395C4E3CF}" destId="{948BD3D0-CFB4-43EF-A930-B4EB5FDA6781}" srcOrd="8" destOrd="0" presId="urn:microsoft.com/office/officeart/2005/8/layout/list1"/>
    <dgm:cxn modelId="{38373FB3-4190-49B6-B1E3-4A90974261BE}" type="presParOf" srcId="{948BD3D0-CFB4-43EF-A930-B4EB5FDA6781}" destId="{8595D581-A343-4980-844C-8CFAA2581922}" srcOrd="0" destOrd="0" presId="urn:microsoft.com/office/officeart/2005/8/layout/list1"/>
    <dgm:cxn modelId="{6C4FE8C7-79FE-4FFD-9410-3D7D11EE9A52}" type="presParOf" srcId="{948BD3D0-CFB4-43EF-A930-B4EB5FDA6781}" destId="{084475C9-B3FF-47FB-BFE7-3A8119705D13}" srcOrd="1" destOrd="0" presId="urn:microsoft.com/office/officeart/2005/8/layout/list1"/>
    <dgm:cxn modelId="{21C46F91-3F7F-4A18-B5F6-1757C958CA44}" type="presParOf" srcId="{131314EA-CC1E-47E1-A45E-AB0395C4E3CF}" destId="{1177B1CB-A546-46DB-A8B2-24F7196E8F7B}" srcOrd="9" destOrd="0" presId="urn:microsoft.com/office/officeart/2005/8/layout/list1"/>
    <dgm:cxn modelId="{3ED46881-C5C5-43F8-A709-97F1F2FA3E37}" type="presParOf" srcId="{131314EA-CC1E-47E1-A45E-AB0395C4E3CF}" destId="{F0DD6B36-9893-466F-85C7-AAE8E863512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45735-D6B3-4AEE-B63B-B38F7E37EB46}">
      <dsp:nvSpPr>
        <dsp:cNvPr id="0" name=""/>
        <dsp:cNvSpPr/>
      </dsp:nvSpPr>
      <dsp:spPr>
        <a:xfrm>
          <a:off x="1905344" y="434571"/>
          <a:ext cx="337144" cy="91440"/>
        </a:xfrm>
        <a:custGeom>
          <a:avLst/>
          <a:gdLst/>
          <a:ahLst/>
          <a:cxnLst/>
          <a:rect l="0" t="0" r="0" b="0"/>
          <a:pathLst>
            <a:path>
              <a:moveTo>
                <a:pt x="0" y="45720"/>
              </a:moveTo>
              <a:lnTo>
                <a:pt x="337144"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4723" y="478453"/>
        <a:ext cx="18387" cy="3677"/>
      </dsp:txXfrm>
    </dsp:sp>
    <dsp:sp modelId="{D00FC1CE-FAF6-41C1-A79A-E67217D16243}">
      <dsp:nvSpPr>
        <dsp:cNvPr id="0" name=""/>
        <dsp:cNvSpPr/>
      </dsp:nvSpPr>
      <dsp:spPr>
        <a:xfrm>
          <a:off x="308256" y="625"/>
          <a:ext cx="1598888" cy="959332"/>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Academic </a:t>
          </a:r>
          <a:r>
            <a:rPr lang="en-US" sz="1500" b="1" kern="1200">
              <a:latin typeface="Century Gothic" panose="020B0502020202020204"/>
            </a:rPr>
            <a:t>Post-secondary</a:t>
          </a:r>
          <a:r>
            <a:rPr lang="en-US" sz="1500" b="1" kern="1200"/>
            <a:t> Options</a:t>
          </a:r>
        </a:p>
      </dsp:txBody>
      <dsp:txXfrm>
        <a:off x="308256" y="625"/>
        <a:ext cx="1598888" cy="959332"/>
      </dsp:txXfrm>
    </dsp:sp>
    <dsp:sp modelId="{11963DD1-9DF6-4A00-B27E-20E6930BCEE4}">
      <dsp:nvSpPr>
        <dsp:cNvPr id="0" name=""/>
        <dsp:cNvSpPr/>
      </dsp:nvSpPr>
      <dsp:spPr>
        <a:xfrm>
          <a:off x="3871977" y="434571"/>
          <a:ext cx="337144" cy="91440"/>
        </a:xfrm>
        <a:custGeom>
          <a:avLst/>
          <a:gdLst/>
          <a:ahLst/>
          <a:cxnLst/>
          <a:rect l="0" t="0" r="0" b="0"/>
          <a:pathLst>
            <a:path>
              <a:moveTo>
                <a:pt x="0" y="45720"/>
              </a:moveTo>
              <a:lnTo>
                <a:pt x="337144" y="45720"/>
              </a:lnTo>
            </a:path>
          </a:pathLst>
        </a:custGeom>
        <a:noFill/>
        <a:ln w="9525" cap="rnd" cmpd="sng" algn="ctr">
          <a:solidFill>
            <a:schemeClr val="accent2">
              <a:hueOff val="-1094304"/>
              <a:satOff val="-987"/>
              <a:lumOff val="-22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1355" y="478453"/>
        <a:ext cx="18387" cy="3677"/>
      </dsp:txXfrm>
    </dsp:sp>
    <dsp:sp modelId="{A2D67D38-97E3-4516-A906-45159F8E8EFD}">
      <dsp:nvSpPr>
        <dsp:cNvPr id="0" name=""/>
        <dsp:cNvSpPr/>
      </dsp:nvSpPr>
      <dsp:spPr>
        <a:xfrm>
          <a:off x="2274889" y="625"/>
          <a:ext cx="1598888" cy="959332"/>
        </a:xfrm>
        <a:prstGeom prst="rect">
          <a:avLst/>
        </a:prstGeom>
        <a:solidFill>
          <a:schemeClr val="accent2">
            <a:hueOff val="-972715"/>
            <a:satOff val="-878"/>
            <a:lumOff val="-19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Building Your College List</a:t>
          </a:r>
        </a:p>
      </dsp:txBody>
      <dsp:txXfrm>
        <a:off x="2274889" y="625"/>
        <a:ext cx="1598888" cy="959332"/>
      </dsp:txXfrm>
    </dsp:sp>
    <dsp:sp modelId="{195245AE-9282-4039-A511-07CF0062EAC2}">
      <dsp:nvSpPr>
        <dsp:cNvPr id="0" name=""/>
        <dsp:cNvSpPr/>
      </dsp:nvSpPr>
      <dsp:spPr>
        <a:xfrm>
          <a:off x="5838609" y="434571"/>
          <a:ext cx="337144" cy="91440"/>
        </a:xfrm>
        <a:custGeom>
          <a:avLst/>
          <a:gdLst/>
          <a:ahLst/>
          <a:cxnLst/>
          <a:rect l="0" t="0" r="0" b="0"/>
          <a:pathLst>
            <a:path>
              <a:moveTo>
                <a:pt x="0" y="45720"/>
              </a:moveTo>
              <a:lnTo>
                <a:pt x="337144" y="45720"/>
              </a:lnTo>
            </a:path>
          </a:pathLst>
        </a:custGeom>
        <a:noFill/>
        <a:ln w="9525" cap="rnd" cmpd="sng" algn="ctr">
          <a:solidFill>
            <a:schemeClr val="accent2">
              <a:hueOff val="-2188608"/>
              <a:satOff val="-1975"/>
              <a:lumOff val="-44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7988" y="478453"/>
        <a:ext cx="18387" cy="3677"/>
      </dsp:txXfrm>
    </dsp:sp>
    <dsp:sp modelId="{7BAA10CE-B1B3-4AE5-BA61-4689796AFD24}">
      <dsp:nvSpPr>
        <dsp:cNvPr id="0" name=""/>
        <dsp:cNvSpPr/>
      </dsp:nvSpPr>
      <dsp:spPr>
        <a:xfrm>
          <a:off x="4241521" y="625"/>
          <a:ext cx="1598888" cy="959332"/>
        </a:xfrm>
        <a:prstGeom prst="rect">
          <a:avLst/>
        </a:prstGeom>
        <a:solidFill>
          <a:schemeClr val="accent2">
            <a:hueOff val="-1945429"/>
            <a:satOff val="-1756"/>
            <a:lumOff val="-39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Finding Your College Fit</a:t>
          </a:r>
        </a:p>
      </dsp:txBody>
      <dsp:txXfrm>
        <a:off x="4241521" y="625"/>
        <a:ext cx="1598888" cy="959332"/>
      </dsp:txXfrm>
    </dsp:sp>
    <dsp:sp modelId="{58213E06-9683-417A-9A68-0FEBF4A78F82}">
      <dsp:nvSpPr>
        <dsp:cNvPr id="0" name=""/>
        <dsp:cNvSpPr/>
      </dsp:nvSpPr>
      <dsp:spPr>
        <a:xfrm>
          <a:off x="1107700" y="958158"/>
          <a:ext cx="5899897" cy="337144"/>
        </a:xfrm>
        <a:custGeom>
          <a:avLst/>
          <a:gdLst/>
          <a:ahLst/>
          <a:cxnLst/>
          <a:rect l="0" t="0" r="0" b="0"/>
          <a:pathLst>
            <a:path>
              <a:moveTo>
                <a:pt x="5899897" y="0"/>
              </a:moveTo>
              <a:lnTo>
                <a:pt x="5899897" y="185672"/>
              </a:lnTo>
              <a:lnTo>
                <a:pt x="0" y="185672"/>
              </a:lnTo>
              <a:lnTo>
                <a:pt x="0" y="337144"/>
              </a:lnTo>
            </a:path>
          </a:pathLst>
        </a:custGeom>
        <a:noFill/>
        <a:ln w="9525" cap="rnd" cmpd="sng" algn="ctr">
          <a:solidFill>
            <a:schemeClr val="accent2">
              <a:hueOff val="-3282912"/>
              <a:satOff val="-2962"/>
              <a:lumOff val="-6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9865" y="1124891"/>
        <a:ext cx="295567" cy="3677"/>
      </dsp:txXfrm>
    </dsp:sp>
    <dsp:sp modelId="{89EF92EE-31D9-4BDB-87E5-9DEC267BC163}">
      <dsp:nvSpPr>
        <dsp:cNvPr id="0" name=""/>
        <dsp:cNvSpPr/>
      </dsp:nvSpPr>
      <dsp:spPr>
        <a:xfrm>
          <a:off x="6208154" y="625"/>
          <a:ext cx="1598888" cy="959332"/>
        </a:xfrm>
        <a:prstGeom prst="rect">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College Admissions</a:t>
          </a:r>
        </a:p>
      </dsp:txBody>
      <dsp:txXfrm>
        <a:off x="6208154" y="625"/>
        <a:ext cx="1598888" cy="959332"/>
      </dsp:txXfrm>
    </dsp:sp>
    <dsp:sp modelId="{37CEDE77-D354-447F-98CF-B9CB5556E456}">
      <dsp:nvSpPr>
        <dsp:cNvPr id="0" name=""/>
        <dsp:cNvSpPr/>
      </dsp:nvSpPr>
      <dsp:spPr>
        <a:xfrm>
          <a:off x="1905344" y="1761648"/>
          <a:ext cx="337144" cy="91440"/>
        </a:xfrm>
        <a:custGeom>
          <a:avLst/>
          <a:gdLst/>
          <a:ahLst/>
          <a:cxnLst/>
          <a:rect l="0" t="0" r="0" b="0"/>
          <a:pathLst>
            <a:path>
              <a:moveTo>
                <a:pt x="0" y="45720"/>
              </a:moveTo>
              <a:lnTo>
                <a:pt x="337144" y="45720"/>
              </a:lnTo>
            </a:path>
          </a:pathLst>
        </a:custGeom>
        <a:noFill/>
        <a:ln w="9525" cap="rnd" cmpd="sng" algn="ctr">
          <a:solidFill>
            <a:schemeClr val="accent2">
              <a:hueOff val="-4377215"/>
              <a:satOff val="-3950"/>
              <a:lumOff val="-8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4723" y="1805530"/>
        <a:ext cx="18387" cy="3677"/>
      </dsp:txXfrm>
    </dsp:sp>
    <dsp:sp modelId="{E32380CD-75C7-499A-8A4A-8D35FC7983AF}">
      <dsp:nvSpPr>
        <dsp:cNvPr id="0" name=""/>
        <dsp:cNvSpPr/>
      </dsp:nvSpPr>
      <dsp:spPr>
        <a:xfrm>
          <a:off x="308256" y="1327702"/>
          <a:ext cx="1598888" cy="959332"/>
        </a:xfrm>
        <a:prstGeom prst="rect">
          <a:avLst/>
        </a:prstGeom>
        <a:solidFill>
          <a:schemeClr val="accent2">
            <a:hueOff val="-3890858"/>
            <a:satOff val="-3511"/>
            <a:lumOff val="-78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Freshmen Profiles</a:t>
          </a:r>
        </a:p>
      </dsp:txBody>
      <dsp:txXfrm>
        <a:off x="308256" y="1327702"/>
        <a:ext cx="1598888" cy="959332"/>
      </dsp:txXfrm>
    </dsp:sp>
    <dsp:sp modelId="{9CC8E7D8-328A-448F-89CF-6EFFC3F3DDD2}">
      <dsp:nvSpPr>
        <dsp:cNvPr id="0" name=""/>
        <dsp:cNvSpPr/>
      </dsp:nvSpPr>
      <dsp:spPr>
        <a:xfrm>
          <a:off x="3871977" y="1761648"/>
          <a:ext cx="337144" cy="91440"/>
        </a:xfrm>
        <a:custGeom>
          <a:avLst/>
          <a:gdLst/>
          <a:ahLst/>
          <a:cxnLst/>
          <a:rect l="0" t="0" r="0" b="0"/>
          <a:pathLst>
            <a:path>
              <a:moveTo>
                <a:pt x="0" y="45720"/>
              </a:moveTo>
              <a:lnTo>
                <a:pt x="337144" y="45720"/>
              </a:lnTo>
            </a:path>
          </a:pathLst>
        </a:custGeom>
        <a:noFill/>
        <a:ln w="9525" cap="rnd" cmpd="sng" algn="ctr">
          <a:solidFill>
            <a:schemeClr val="accent2">
              <a:hueOff val="-5471519"/>
              <a:satOff val="-4937"/>
              <a:lumOff val="-110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1355" y="1805530"/>
        <a:ext cx="18387" cy="3677"/>
      </dsp:txXfrm>
    </dsp:sp>
    <dsp:sp modelId="{A0A70098-0700-499B-9E80-36274E868E8D}">
      <dsp:nvSpPr>
        <dsp:cNvPr id="0" name=""/>
        <dsp:cNvSpPr/>
      </dsp:nvSpPr>
      <dsp:spPr>
        <a:xfrm>
          <a:off x="2274889" y="1327702"/>
          <a:ext cx="1598888" cy="959332"/>
        </a:xfrm>
        <a:prstGeom prst="rect">
          <a:avLst/>
        </a:prstGeom>
        <a:solidFill>
          <a:schemeClr val="accent2">
            <a:hueOff val="-4863573"/>
            <a:satOff val="-4389"/>
            <a:lumOff val="-97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dirty="0"/>
            <a:t>Application Process</a:t>
          </a:r>
        </a:p>
      </dsp:txBody>
      <dsp:txXfrm>
        <a:off x="2274889" y="1327702"/>
        <a:ext cx="1598888" cy="959332"/>
      </dsp:txXfrm>
    </dsp:sp>
    <dsp:sp modelId="{463671A5-27C7-4680-B8D4-82ABCE1A9768}">
      <dsp:nvSpPr>
        <dsp:cNvPr id="0" name=""/>
        <dsp:cNvSpPr/>
      </dsp:nvSpPr>
      <dsp:spPr>
        <a:xfrm>
          <a:off x="5838609" y="1761648"/>
          <a:ext cx="337144" cy="91440"/>
        </a:xfrm>
        <a:custGeom>
          <a:avLst/>
          <a:gdLst/>
          <a:ahLst/>
          <a:cxnLst/>
          <a:rect l="0" t="0" r="0" b="0"/>
          <a:pathLst>
            <a:path>
              <a:moveTo>
                <a:pt x="0" y="45720"/>
              </a:moveTo>
              <a:lnTo>
                <a:pt x="337144" y="45720"/>
              </a:lnTo>
            </a:path>
          </a:pathLst>
        </a:custGeom>
        <a:noFill/>
        <a:ln w="9525" cap="rnd" cmpd="sng" algn="ctr">
          <a:solidFill>
            <a:schemeClr val="accent2">
              <a:hueOff val="-6565823"/>
              <a:satOff val="-5925"/>
              <a:lumOff val="-13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7988" y="1805530"/>
        <a:ext cx="18387" cy="3677"/>
      </dsp:txXfrm>
    </dsp:sp>
    <dsp:sp modelId="{E8548463-3C99-44F7-91C1-9E818869C8F7}">
      <dsp:nvSpPr>
        <dsp:cNvPr id="0" name=""/>
        <dsp:cNvSpPr/>
      </dsp:nvSpPr>
      <dsp:spPr>
        <a:xfrm>
          <a:off x="4241521" y="1327702"/>
          <a:ext cx="1598888" cy="959332"/>
        </a:xfrm>
        <a:prstGeom prst="rect">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dirty="0"/>
            <a:t>NAVIANCE TASKS</a:t>
          </a:r>
        </a:p>
      </dsp:txBody>
      <dsp:txXfrm>
        <a:off x="4241521" y="1327702"/>
        <a:ext cx="1598888" cy="959332"/>
      </dsp:txXfrm>
    </dsp:sp>
    <dsp:sp modelId="{B0091E9E-BBC9-42BD-B8D4-74DABC1D4990}">
      <dsp:nvSpPr>
        <dsp:cNvPr id="0" name=""/>
        <dsp:cNvSpPr/>
      </dsp:nvSpPr>
      <dsp:spPr>
        <a:xfrm>
          <a:off x="1107700" y="2285235"/>
          <a:ext cx="5899897" cy="337144"/>
        </a:xfrm>
        <a:custGeom>
          <a:avLst/>
          <a:gdLst/>
          <a:ahLst/>
          <a:cxnLst/>
          <a:rect l="0" t="0" r="0" b="0"/>
          <a:pathLst>
            <a:path>
              <a:moveTo>
                <a:pt x="5899897" y="0"/>
              </a:moveTo>
              <a:lnTo>
                <a:pt x="5899897" y="185672"/>
              </a:lnTo>
              <a:lnTo>
                <a:pt x="0" y="185672"/>
              </a:lnTo>
              <a:lnTo>
                <a:pt x="0" y="337144"/>
              </a:lnTo>
            </a:path>
          </a:pathLst>
        </a:custGeom>
        <a:noFill/>
        <a:ln w="9525" cap="rnd" cmpd="sng" algn="ctr">
          <a:solidFill>
            <a:schemeClr val="accent2">
              <a:hueOff val="-7660127"/>
              <a:satOff val="-6912"/>
              <a:lumOff val="-15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9865" y="2451968"/>
        <a:ext cx="295567" cy="3677"/>
      </dsp:txXfrm>
    </dsp:sp>
    <dsp:sp modelId="{8B798385-F0D7-4025-8935-D1CF9128FEFE}">
      <dsp:nvSpPr>
        <dsp:cNvPr id="0" name=""/>
        <dsp:cNvSpPr/>
      </dsp:nvSpPr>
      <dsp:spPr>
        <a:xfrm>
          <a:off x="6208154" y="1327702"/>
          <a:ext cx="1598888" cy="959332"/>
        </a:xfrm>
        <a:prstGeom prst="rect">
          <a:avLst/>
        </a:prstGeom>
        <a:solidFill>
          <a:schemeClr val="accent2">
            <a:hueOff val="-6809002"/>
            <a:satOff val="-6144"/>
            <a:lumOff val="-137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SAT/ACT</a:t>
          </a:r>
        </a:p>
      </dsp:txBody>
      <dsp:txXfrm>
        <a:off x="6208154" y="1327702"/>
        <a:ext cx="1598888" cy="959332"/>
      </dsp:txXfrm>
    </dsp:sp>
    <dsp:sp modelId="{A4D7E56C-7F09-4844-A314-AE442EEC00F4}">
      <dsp:nvSpPr>
        <dsp:cNvPr id="0" name=""/>
        <dsp:cNvSpPr/>
      </dsp:nvSpPr>
      <dsp:spPr>
        <a:xfrm>
          <a:off x="1905344" y="3088726"/>
          <a:ext cx="337144" cy="91440"/>
        </a:xfrm>
        <a:custGeom>
          <a:avLst/>
          <a:gdLst/>
          <a:ahLst/>
          <a:cxnLst/>
          <a:rect l="0" t="0" r="0" b="0"/>
          <a:pathLst>
            <a:path>
              <a:moveTo>
                <a:pt x="0" y="45720"/>
              </a:moveTo>
              <a:lnTo>
                <a:pt x="337144" y="45720"/>
              </a:lnTo>
            </a:path>
          </a:pathLst>
        </a:custGeom>
        <a:noFill/>
        <a:ln w="9525" cap="rnd" cmpd="sng" algn="ctr">
          <a:solidFill>
            <a:schemeClr val="accent2">
              <a:hueOff val="-8754431"/>
              <a:satOff val="-7900"/>
              <a:lumOff val="-17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4723" y="3132607"/>
        <a:ext cx="18387" cy="3677"/>
      </dsp:txXfrm>
    </dsp:sp>
    <dsp:sp modelId="{DC27B9AC-A76E-46D8-8CA7-7EB13BD31C99}">
      <dsp:nvSpPr>
        <dsp:cNvPr id="0" name=""/>
        <dsp:cNvSpPr/>
      </dsp:nvSpPr>
      <dsp:spPr>
        <a:xfrm>
          <a:off x="308256" y="2654779"/>
          <a:ext cx="1598888" cy="959332"/>
        </a:xfrm>
        <a:prstGeom prst="rect">
          <a:avLst/>
        </a:prstGeom>
        <a:solidFill>
          <a:schemeClr val="accent2">
            <a:hueOff val="-7781716"/>
            <a:satOff val="-7022"/>
            <a:lumOff val="-156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Financial Aid</a:t>
          </a:r>
        </a:p>
      </dsp:txBody>
      <dsp:txXfrm>
        <a:off x="308256" y="2654779"/>
        <a:ext cx="1598888" cy="959332"/>
      </dsp:txXfrm>
    </dsp:sp>
    <dsp:sp modelId="{1EE6E6CD-68B8-430D-8B99-8CBED2AF8944}">
      <dsp:nvSpPr>
        <dsp:cNvPr id="0" name=""/>
        <dsp:cNvSpPr/>
      </dsp:nvSpPr>
      <dsp:spPr>
        <a:xfrm>
          <a:off x="2274889" y="2654779"/>
          <a:ext cx="1598888" cy="959332"/>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8347" tIns="82239" rIns="78347" bIns="82239" numCol="1" spcCol="1270" anchor="ctr" anchorCtr="0">
          <a:noAutofit/>
        </a:bodyPr>
        <a:lstStyle/>
        <a:p>
          <a:pPr marL="0" lvl="0" indent="0" algn="ctr" defTabSz="666750">
            <a:lnSpc>
              <a:spcPct val="90000"/>
            </a:lnSpc>
            <a:spcBef>
              <a:spcPct val="0"/>
            </a:spcBef>
            <a:spcAft>
              <a:spcPct val="35000"/>
            </a:spcAft>
            <a:buNone/>
          </a:pPr>
          <a:r>
            <a:rPr lang="en-US" sz="1500" b="1" kern="1200"/>
            <a:t>Junior Priorities &amp; Next Steps</a:t>
          </a:r>
        </a:p>
      </dsp:txBody>
      <dsp:txXfrm>
        <a:off x="2274889" y="2654779"/>
        <a:ext cx="1598888" cy="959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186C6-A3A8-4FED-A5E1-751AF95BE699}">
      <dsp:nvSpPr>
        <dsp:cNvPr id="0" name=""/>
        <dsp:cNvSpPr/>
      </dsp:nvSpPr>
      <dsp:spPr>
        <a:xfrm rot="16200000">
          <a:off x="-1831393"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 GA State </a:t>
          </a:r>
        </a:p>
      </dsp:txBody>
      <dsp:txXfrm>
        <a:off x="-1831393" y="2572735"/>
        <a:ext cx="4076526" cy="312023"/>
      </dsp:txXfrm>
    </dsp:sp>
    <dsp:sp modelId="{4EEABECC-9407-4D9B-A7AD-180D44FD1313}">
      <dsp:nvSpPr>
        <dsp:cNvPr id="0" name=""/>
        <dsp:cNvSpPr/>
      </dsp:nvSpPr>
      <dsp:spPr>
        <a:xfrm>
          <a:off x="362881" y="541344"/>
          <a:ext cx="1554208" cy="4374805"/>
        </a:xfrm>
        <a:prstGeom prst="rect">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a:t>Incoming Freshmen</a:t>
          </a:r>
          <a:endParaRPr lang="en-US" sz="1300" b="1" kern="1200"/>
        </a:p>
        <a:p>
          <a:pPr marL="114300" lvl="1" indent="-114300" algn="l" defTabSz="577850">
            <a:lnSpc>
              <a:spcPct val="100000"/>
            </a:lnSpc>
            <a:spcBef>
              <a:spcPct val="0"/>
            </a:spcBef>
            <a:spcAft>
              <a:spcPts val="600"/>
            </a:spcAft>
            <a:buChar char="•"/>
          </a:pPr>
          <a:r>
            <a:rPr lang="en-US" sz="1300" kern="1200"/>
            <a:t> Average GPA: 3.3 – 3.8 (low - high “B”)</a:t>
          </a:r>
          <a:endParaRPr lang="en-US" sz="1300" b="1" kern="1200"/>
        </a:p>
        <a:p>
          <a:pPr marL="114300" lvl="1" indent="-114300" algn="l" defTabSz="577850">
            <a:lnSpc>
              <a:spcPct val="100000"/>
            </a:lnSpc>
            <a:spcBef>
              <a:spcPct val="0"/>
            </a:spcBef>
            <a:spcAft>
              <a:spcPts val="600"/>
            </a:spcAft>
            <a:buChar char="•"/>
          </a:pPr>
          <a:r>
            <a:rPr lang="en-US" sz="1300" kern="1200"/>
            <a:t> Average SAT: 1070 - 1180</a:t>
          </a:r>
        </a:p>
        <a:p>
          <a:pPr marL="114300" lvl="1" indent="-114300" algn="l" defTabSz="577850">
            <a:lnSpc>
              <a:spcPct val="100000"/>
            </a:lnSpc>
            <a:spcBef>
              <a:spcPct val="0"/>
            </a:spcBef>
            <a:spcAft>
              <a:spcPts val="600"/>
            </a:spcAft>
            <a:buChar char="•"/>
          </a:pPr>
          <a:r>
            <a:rPr lang="en-US" sz="1300" kern="1200"/>
            <a:t> Average ACT:  24 -26</a:t>
          </a:r>
        </a:p>
        <a:p>
          <a:pPr marL="114300" lvl="1" indent="-114300" algn="l" defTabSz="577850">
            <a:lnSpc>
              <a:spcPct val="100000"/>
            </a:lnSpc>
            <a:spcBef>
              <a:spcPct val="0"/>
            </a:spcBef>
            <a:spcAft>
              <a:spcPts val="600"/>
            </a:spcAft>
            <a:buChar char="•"/>
          </a:pPr>
          <a:r>
            <a:rPr lang="en-US" sz="1300" kern="1200"/>
            <a:t> In-State Tuition/Fees: $13,076</a:t>
          </a:r>
        </a:p>
        <a:p>
          <a:pPr marL="114300" lvl="1" indent="-114300" algn="l" defTabSz="577850">
            <a:lnSpc>
              <a:spcPct val="100000"/>
            </a:lnSpc>
            <a:spcBef>
              <a:spcPct val="0"/>
            </a:spcBef>
            <a:spcAft>
              <a:spcPts val="600"/>
            </a:spcAft>
            <a:buChar char="•"/>
          </a:pPr>
          <a:endParaRPr lang="en-US" sz="1300" kern="1200"/>
        </a:p>
      </dsp:txBody>
      <dsp:txXfrm>
        <a:off x="362881" y="541344"/>
        <a:ext cx="1554208" cy="4374805"/>
      </dsp:txXfrm>
    </dsp:sp>
    <dsp:sp modelId="{6ACF9738-82DA-4295-90F4-F1D6BA294BF1}">
      <dsp:nvSpPr>
        <dsp:cNvPr id="0" name=""/>
        <dsp:cNvSpPr/>
      </dsp:nvSpPr>
      <dsp:spPr>
        <a:xfrm>
          <a:off x="81604" y="171195"/>
          <a:ext cx="624047" cy="624047"/>
        </a:xfrm>
        <a:prstGeom prst="rect">
          <a:avLst/>
        </a:prstGeom>
        <a:blipFill rotWithShape="1">
          <a:blip xmlns:r="http://schemas.openxmlformats.org/officeDocument/2006/relationships" r:embed="rId1"/>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6D3D7B5-9BD1-44DB-A788-FC73ADE1A219}">
      <dsp:nvSpPr>
        <dsp:cNvPr id="0" name=""/>
        <dsp:cNvSpPr/>
      </dsp:nvSpPr>
      <dsp:spPr>
        <a:xfrm rot="16200000">
          <a:off x="433623"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GA College</a:t>
          </a:r>
        </a:p>
      </dsp:txBody>
      <dsp:txXfrm>
        <a:off x="433623" y="2572735"/>
        <a:ext cx="4076526" cy="312023"/>
      </dsp:txXfrm>
    </dsp:sp>
    <dsp:sp modelId="{A4E93CFA-8F2F-49A5-B097-342779E86F9E}">
      <dsp:nvSpPr>
        <dsp:cNvPr id="0" name=""/>
        <dsp:cNvSpPr/>
      </dsp:nvSpPr>
      <dsp:spPr>
        <a:xfrm>
          <a:off x="2627898" y="509792"/>
          <a:ext cx="1554208" cy="4437910"/>
        </a:xfrm>
        <a:prstGeom prst="rect">
          <a:avLst/>
        </a:prstGeom>
        <a:gradFill rotWithShape="0">
          <a:gsLst>
            <a:gs pos="0">
              <a:schemeClr val="accent3">
                <a:hueOff val="0"/>
                <a:satOff val="0"/>
                <a:lumOff val="0"/>
                <a:alphaOff val="0"/>
                <a:tint val="62000"/>
                <a:hueMod val="94000"/>
                <a:satMod val="140000"/>
                <a:lumMod val="110000"/>
              </a:schemeClr>
            </a:gs>
            <a:gs pos="100000">
              <a:schemeClr val="accent3">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a:t>Incoming Freshmen</a:t>
          </a:r>
          <a:endParaRPr lang="en-US" sz="1300" b="1" kern="1200"/>
        </a:p>
        <a:p>
          <a:pPr marL="114300" lvl="1" indent="-114300" algn="l" defTabSz="577850">
            <a:lnSpc>
              <a:spcPct val="100000"/>
            </a:lnSpc>
            <a:spcBef>
              <a:spcPct val="0"/>
            </a:spcBef>
            <a:spcAft>
              <a:spcPts val="600"/>
            </a:spcAft>
            <a:buChar char="•"/>
          </a:pPr>
          <a:r>
            <a:rPr lang="en-US" sz="1300" kern="1200"/>
            <a:t> Average GPA: 3.39 – 3.87 (low - high “B”)</a:t>
          </a:r>
        </a:p>
        <a:p>
          <a:pPr marL="114300" lvl="1" indent="-114300" algn="l" defTabSz="577850">
            <a:lnSpc>
              <a:spcPct val="100000"/>
            </a:lnSpc>
            <a:spcBef>
              <a:spcPct val="0"/>
            </a:spcBef>
            <a:spcAft>
              <a:spcPts val="600"/>
            </a:spcAft>
            <a:buChar char="•"/>
          </a:pPr>
          <a:r>
            <a:rPr lang="en-US" sz="1300" kern="1200"/>
            <a:t> Average SAT: 1125 - 1220</a:t>
          </a:r>
        </a:p>
        <a:p>
          <a:pPr marL="114300" lvl="1" indent="-114300" algn="l" defTabSz="577850">
            <a:lnSpc>
              <a:spcPct val="100000"/>
            </a:lnSpc>
            <a:spcBef>
              <a:spcPct val="0"/>
            </a:spcBef>
            <a:spcAft>
              <a:spcPts val="600"/>
            </a:spcAft>
            <a:buChar char="•"/>
          </a:pPr>
          <a:r>
            <a:rPr lang="en-US" sz="1300" kern="1200"/>
            <a:t> Average ACT:  25 -27</a:t>
          </a:r>
        </a:p>
        <a:p>
          <a:pPr marL="114300" lvl="1" indent="-114300" algn="l" defTabSz="577850">
            <a:lnSpc>
              <a:spcPct val="100000"/>
            </a:lnSpc>
            <a:spcBef>
              <a:spcPct val="0"/>
            </a:spcBef>
            <a:spcAft>
              <a:spcPts val="600"/>
            </a:spcAft>
            <a:buChar char="•"/>
          </a:pPr>
          <a:r>
            <a:rPr lang="en-US" sz="1300" kern="1200"/>
            <a:t> In-State Tuition/Fees: $14,352</a:t>
          </a:r>
        </a:p>
      </dsp:txBody>
      <dsp:txXfrm>
        <a:off x="2627898" y="509792"/>
        <a:ext cx="1554208" cy="4437910"/>
      </dsp:txXfrm>
    </dsp:sp>
    <dsp:sp modelId="{157A3422-5E98-4516-8770-A456D1E1DBA1}">
      <dsp:nvSpPr>
        <dsp:cNvPr id="0" name=""/>
        <dsp:cNvSpPr/>
      </dsp:nvSpPr>
      <dsp:spPr>
        <a:xfrm>
          <a:off x="2319300" y="174965"/>
          <a:ext cx="624047" cy="62404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8289A6D-BD73-435E-9D1E-FF25AEA6BCA8}">
      <dsp:nvSpPr>
        <dsp:cNvPr id="0" name=""/>
        <dsp:cNvSpPr/>
      </dsp:nvSpPr>
      <dsp:spPr>
        <a:xfrm rot="16200000">
          <a:off x="2698641"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Kennesaw State</a:t>
          </a:r>
        </a:p>
      </dsp:txBody>
      <dsp:txXfrm>
        <a:off x="2698641" y="2572735"/>
        <a:ext cx="4076526" cy="312023"/>
      </dsp:txXfrm>
    </dsp:sp>
    <dsp:sp modelId="{5C92B1E3-23C8-4798-A548-05CEA6A821DB}">
      <dsp:nvSpPr>
        <dsp:cNvPr id="0" name=""/>
        <dsp:cNvSpPr/>
      </dsp:nvSpPr>
      <dsp:spPr>
        <a:xfrm>
          <a:off x="4892916" y="524508"/>
          <a:ext cx="1554208" cy="4408478"/>
        </a:xfrm>
        <a:prstGeom prst="rect">
          <a:avLst/>
        </a:prstGeom>
        <a:gradFill rotWithShape="0">
          <a:gsLst>
            <a:gs pos="0">
              <a:schemeClr val="accent4">
                <a:hueOff val="0"/>
                <a:satOff val="0"/>
                <a:lumOff val="0"/>
                <a:alphaOff val="0"/>
                <a:tint val="62000"/>
                <a:hueMod val="94000"/>
                <a:satMod val="140000"/>
                <a:lumMod val="110000"/>
              </a:schemeClr>
            </a:gs>
            <a:gs pos="100000">
              <a:schemeClr val="accent4">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a:t>Incoming Freshmen</a:t>
          </a:r>
          <a:endParaRPr lang="en-US" sz="1300" b="1" kern="1200"/>
        </a:p>
        <a:p>
          <a:pPr marL="114300" lvl="1" indent="-114300" algn="l" defTabSz="577850">
            <a:lnSpc>
              <a:spcPct val="100000"/>
            </a:lnSpc>
            <a:spcBef>
              <a:spcPct val="0"/>
            </a:spcBef>
            <a:spcAft>
              <a:spcPts val="600"/>
            </a:spcAft>
            <a:buChar char="•"/>
          </a:pPr>
          <a:r>
            <a:rPr lang="en-US" sz="1300" kern="1200"/>
            <a:t> Average GPA:  3.36 (low “B”)</a:t>
          </a:r>
        </a:p>
        <a:p>
          <a:pPr marL="114300" lvl="1" indent="-114300" algn="l" defTabSz="577850">
            <a:lnSpc>
              <a:spcPct val="100000"/>
            </a:lnSpc>
            <a:spcBef>
              <a:spcPct val="0"/>
            </a:spcBef>
            <a:spcAft>
              <a:spcPts val="600"/>
            </a:spcAft>
            <a:buChar char="•"/>
          </a:pPr>
          <a:r>
            <a:rPr lang="en-US" sz="1300" kern="1200"/>
            <a:t> Average SAT: 1080 - 1170 </a:t>
          </a:r>
        </a:p>
        <a:p>
          <a:pPr marL="114300" lvl="1" indent="-114300" algn="l" defTabSz="577850">
            <a:lnSpc>
              <a:spcPct val="100000"/>
            </a:lnSpc>
            <a:spcBef>
              <a:spcPct val="0"/>
            </a:spcBef>
            <a:spcAft>
              <a:spcPts val="600"/>
            </a:spcAft>
            <a:buChar char="•"/>
          </a:pPr>
          <a:r>
            <a:rPr lang="en-US" sz="1300" kern="1200"/>
            <a:t> </a:t>
          </a:r>
          <a:r>
            <a:rPr lang="pt-BR" sz="1300" kern="1200"/>
            <a:t>Average ACT: 23 - 26</a:t>
          </a:r>
          <a:endParaRPr lang="en-US" sz="1300" kern="1200"/>
        </a:p>
        <a:p>
          <a:pPr marL="114300" lvl="1" indent="-114300" algn="l" defTabSz="577850">
            <a:lnSpc>
              <a:spcPct val="100000"/>
            </a:lnSpc>
            <a:spcBef>
              <a:spcPct val="0"/>
            </a:spcBef>
            <a:spcAft>
              <a:spcPts val="600"/>
            </a:spcAft>
            <a:buChar char="•"/>
          </a:pPr>
          <a:r>
            <a:rPr lang="en-US" sz="1300" kern="1200"/>
            <a:t> In-State Tuition/Fees: $10,935 </a:t>
          </a:r>
          <a:endParaRPr lang="en-US" sz="1300" kern="1200">
            <a:solidFill>
              <a:srgbClr val="FF0000"/>
            </a:solidFill>
          </a:endParaRPr>
        </a:p>
      </dsp:txBody>
      <dsp:txXfrm>
        <a:off x="4892916" y="524508"/>
        <a:ext cx="1554208" cy="4408478"/>
      </dsp:txXfrm>
    </dsp:sp>
    <dsp:sp modelId="{28A28D68-6311-44C9-8298-ECC654D6A86D}">
      <dsp:nvSpPr>
        <dsp:cNvPr id="0" name=""/>
        <dsp:cNvSpPr/>
      </dsp:nvSpPr>
      <dsp:spPr>
        <a:xfrm>
          <a:off x="4574146" y="159139"/>
          <a:ext cx="624047" cy="624047"/>
        </a:xfrm>
        <a:prstGeom prst="rect">
          <a:avLst/>
        </a:prstGeom>
        <a:blipFill rotWithShape="1">
          <a:blip xmlns:r="http://schemas.openxmlformats.org/officeDocument/2006/relationships" r:embed="rId3"/>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AE25561-5391-4FC5-AF62-91213B0344DC}">
      <dsp:nvSpPr>
        <dsp:cNvPr id="0" name=""/>
        <dsp:cNvSpPr/>
      </dsp:nvSpPr>
      <dsp:spPr>
        <a:xfrm rot="16200000">
          <a:off x="4963658"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Columbus State</a:t>
          </a:r>
        </a:p>
      </dsp:txBody>
      <dsp:txXfrm>
        <a:off x="4963658" y="2572735"/>
        <a:ext cx="4076526" cy="312023"/>
      </dsp:txXfrm>
    </dsp:sp>
    <dsp:sp modelId="{3B65ADDA-B04B-45CE-AD43-4404B74A2E95}">
      <dsp:nvSpPr>
        <dsp:cNvPr id="0" name=""/>
        <dsp:cNvSpPr/>
      </dsp:nvSpPr>
      <dsp:spPr>
        <a:xfrm>
          <a:off x="7157933" y="541365"/>
          <a:ext cx="1554208" cy="4374765"/>
        </a:xfrm>
        <a:prstGeom prst="rect">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a:t>Incoming Freshmen</a:t>
          </a:r>
          <a:endParaRPr lang="en-US" sz="1300" b="1" kern="1200"/>
        </a:p>
        <a:p>
          <a:pPr marL="114300" lvl="1" indent="-114300" algn="l" defTabSz="577850">
            <a:lnSpc>
              <a:spcPct val="100000"/>
            </a:lnSpc>
            <a:spcBef>
              <a:spcPct val="0"/>
            </a:spcBef>
            <a:spcAft>
              <a:spcPts val="600"/>
            </a:spcAft>
            <a:buChar char="•"/>
          </a:pPr>
          <a:r>
            <a:rPr lang="en-US" sz="1300" kern="1200"/>
            <a:t> Average GPA: </a:t>
          </a:r>
          <a:r>
            <a:rPr lang="en-US" sz="1300" kern="1200">
              <a:solidFill>
                <a:schemeClr val="bg1"/>
              </a:solidFill>
            </a:rPr>
            <a:t>2.5  (mid ”C”)</a:t>
          </a:r>
        </a:p>
        <a:p>
          <a:pPr marL="114300" lvl="1" indent="-114300" algn="l" defTabSz="577850">
            <a:lnSpc>
              <a:spcPct val="100000"/>
            </a:lnSpc>
            <a:spcBef>
              <a:spcPct val="0"/>
            </a:spcBef>
            <a:spcAft>
              <a:spcPts val="600"/>
            </a:spcAft>
            <a:buChar char="•"/>
          </a:pPr>
          <a:r>
            <a:rPr lang="en-US" sz="1300" kern="1200"/>
            <a:t> Average SAT:  975 - 1090</a:t>
          </a:r>
        </a:p>
        <a:p>
          <a:pPr marL="114300" lvl="1" indent="-114300" algn="l" defTabSz="577850">
            <a:lnSpc>
              <a:spcPct val="100000"/>
            </a:lnSpc>
            <a:spcBef>
              <a:spcPct val="0"/>
            </a:spcBef>
            <a:spcAft>
              <a:spcPts val="600"/>
            </a:spcAft>
            <a:buChar char="•"/>
          </a:pPr>
          <a:r>
            <a:rPr lang="pt-BR" sz="1300" kern="1200"/>
            <a:t> Average ACT:  20 - 23</a:t>
          </a:r>
          <a:endParaRPr lang="en-US" sz="1300" kern="1200"/>
        </a:p>
        <a:p>
          <a:pPr marL="114300" lvl="1" indent="-114300" algn="l" defTabSz="577850">
            <a:lnSpc>
              <a:spcPct val="100000"/>
            </a:lnSpc>
            <a:spcBef>
              <a:spcPct val="0"/>
            </a:spcBef>
            <a:spcAft>
              <a:spcPts val="600"/>
            </a:spcAft>
            <a:buChar char="•"/>
          </a:pPr>
          <a:r>
            <a:rPr lang="en-US" sz="1300" kern="1200"/>
            <a:t>In-State Tuition/Fees: $7,334</a:t>
          </a:r>
        </a:p>
      </dsp:txBody>
      <dsp:txXfrm>
        <a:off x="7157933" y="541365"/>
        <a:ext cx="1554208" cy="4374765"/>
      </dsp:txXfrm>
    </dsp:sp>
    <dsp:sp modelId="{6E2D782A-5566-49F4-8A5B-B0E77109B814}">
      <dsp:nvSpPr>
        <dsp:cNvPr id="0" name=""/>
        <dsp:cNvSpPr/>
      </dsp:nvSpPr>
      <dsp:spPr>
        <a:xfrm>
          <a:off x="6785683" y="153110"/>
          <a:ext cx="624047" cy="62404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361BD-B145-488C-B5EC-5CFB82EA7716}">
      <dsp:nvSpPr>
        <dsp:cNvPr id="0" name=""/>
        <dsp:cNvSpPr/>
      </dsp:nvSpPr>
      <dsp:spPr>
        <a:xfrm>
          <a:off x="322088" y="0"/>
          <a:ext cx="7729264" cy="722189"/>
        </a:xfrm>
        <a:prstGeom prst="roundRect">
          <a:avLst/>
        </a:prstGeom>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tx1"/>
              </a:solidFill>
            </a:rPr>
            <a:t>What is my GPA?</a:t>
          </a:r>
          <a:endParaRPr lang="en-US" sz="3600" kern="1200">
            <a:solidFill>
              <a:schemeClr val="tx1"/>
            </a:solidFill>
          </a:endParaRPr>
        </a:p>
      </dsp:txBody>
      <dsp:txXfrm>
        <a:off x="357342" y="35254"/>
        <a:ext cx="7658756" cy="651681"/>
      </dsp:txXfrm>
    </dsp:sp>
    <dsp:sp modelId="{963FF6A1-A917-4086-BBFF-E431E6E10596}">
      <dsp:nvSpPr>
        <dsp:cNvPr id="0" name=""/>
        <dsp:cNvSpPr/>
      </dsp:nvSpPr>
      <dsp:spPr>
        <a:xfrm>
          <a:off x="0" y="726279"/>
          <a:ext cx="8534400" cy="139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49530" rIns="277368" bIns="49530" numCol="1" spcCol="1270" anchor="t" anchorCtr="0">
          <a:noAutofit/>
        </a:bodyPr>
        <a:lstStyle/>
        <a:p>
          <a:pPr marL="285750" lvl="1" indent="-285750" algn="ctr" defTabSz="1333500" rtl="0">
            <a:lnSpc>
              <a:spcPct val="90000"/>
            </a:lnSpc>
            <a:spcBef>
              <a:spcPct val="0"/>
            </a:spcBef>
            <a:spcAft>
              <a:spcPct val="20000"/>
            </a:spcAft>
            <a:buNone/>
          </a:pPr>
          <a:r>
            <a:rPr lang="en-US" sz="3000" b="0" kern="1200"/>
            <a:t>The numeric average of semester course grades including EVERY attempted high school course. </a:t>
          </a:r>
        </a:p>
      </dsp:txBody>
      <dsp:txXfrm>
        <a:off x="0" y="726279"/>
        <a:ext cx="8534400" cy="1399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1E4E3-21D8-4818-A3E7-D5292335924F}">
      <dsp:nvSpPr>
        <dsp:cNvPr id="0" name=""/>
        <dsp:cNvSpPr/>
      </dsp:nvSpPr>
      <dsp:spPr>
        <a:xfrm>
          <a:off x="0" y="157040"/>
          <a:ext cx="7428216" cy="83655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Your</a:t>
          </a:r>
          <a:r>
            <a:rPr lang="en-US" sz="2200" kern="1200" dirty="0">
              <a:latin typeface="Times New Roman" panose="02020603050405020304" pitchFamily="18" charset="0"/>
              <a:cs typeface="Times New Roman" panose="02020603050405020304" pitchFamily="18" charset="0"/>
            </a:rPr>
            <a:t> </a:t>
          </a:r>
          <a:r>
            <a:rPr lang="en-US" sz="2200" b="1" kern="1200" dirty="0">
              <a:latin typeface="Times New Roman" panose="02020603050405020304" pitchFamily="18" charset="0"/>
              <a:cs typeface="Times New Roman" panose="02020603050405020304" pitchFamily="18" charset="0"/>
            </a:rPr>
            <a:t>Search Results:</a:t>
          </a:r>
          <a:endParaRPr lang="en-US" sz="2200" kern="1200" dirty="0">
            <a:latin typeface="Times New Roman" panose="02020603050405020304" pitchFamily="18" charset="0"/>
            <a:cs typeface="Times New Roman" panose="02020603050405020304" pitchFamily="18" charset="0"/>
          </a:endParaRPr>
        </a:p>
      </dsp:txBody>
      <dsp:txXfrm>
        <a:off x="40837" y="197877"/>
        <a:ext cx="7346542" cy="754876"/>
      </dsp:txXfrm>
    </dsp:sp>
    <dsp:sp modelId="{FCDEC2B5-ACC6-4214-8B19-E0186966B30F}">
      <dsp:nvSpPr>
        <dsp:cNvPr id="0" name=""/>
        <dsp:cNvSpPr/>
      </dsp:nvSpPr>
      <dsp:spPr>
        <a:xfrm>
          <a:off x="0" y="972952"/>
          <a:ext cx="7428216" cy="83655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Your search results update dynamically as you select FIT CRITERIA.</a:t>
          </a:r>
        </a:p>
      </dsp:txBody>
      <dsp:txXfrm>
        <a:off x="40837" y="1013789"/>
        <a:ext cx="7346542" cy="754876"/>
      </dsp:txXfrm>
    </dsp:sp>
    <dsp:sp modelId="{E27E73DD-3856-4D13-9A8D-DDB090617586}">
      <dsp:nvSpPr>
        <dsp:cNvPr id="0" name=""/>
        <dsp:cNvSpPr/>
      </dsp:nvSpPr>
      <dsp:spPr>
        <a:xfrm>
          <a:off x="0" y="1872862"/>
          <a:ext cx="7428216" cy="83655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Institutions with the highest score are listed first.</a:t>
          </a:r>
        </a:p>
      </dsp:txBody>
      <dsp:txXfrm>
        <a:off x="40837" y="1913699"/>
        <a:ext cx="7346542" cy="754876"/>
      </dsp:txXfrm>
    </dsp:sp>
    <dsp:sp modelId="{98E0B273-8150-4B63-BA31-E678C9E09F85}">
      <dsp:nvSpPr>
        <dsp:cNvPr id="0" name=""/>
        <dsp:cNvSpPr/>
      </dsp:nvSpPr>
      <dsp:spPr>
        <a:xfrm>
          <a:off x="0" y="2772772"/>
          <a:ext cx="7428216" cy="83655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Click to save </a:t>
          </a:r>
          <a:r>
            <a:rPr lang="en-US" sz="2200" b="1" kern="1200" dirty="0">
              <a:solidFill>
                <a:srgbClr val="FFFF00"/>
              </a:solidFill>
              <a:latin typeface="Times New Roman" panose="02020603050405020304" pitchFamily="18" charset="0"/>
              <a:cs typeface="Times New Roman" panose="02020603050405020304" pitchFamily="18" charset="0"/>
            </a:rPr>
            <a:t>3 colleges to your Favorites.  </a:t>
          </a:r>
        </a:p>
      </dsp:txBody>
      <dsp:txXfrm>
        <a:off x="40837" y="2813609"/>
        <a:ext cx="7346542" cy="754876"/>
      </dsp:txXfrm>
    </dsp:sp>
    <dsp:sp modelId="{5567B6BE-F720-49B3-AA89-D3D339405A13}">
      <dsp:nvSpPr>
        <dsp:cNvPr id="0" name=""/>
        <dsp:cNvSpPr/>
      </dsp:nvSpPr>
      <dsp:spPr>
        <a:xfrm>
          <a:off x="0" y="3672682"/>
          <a:ext cx="7428216" cy="83655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Once you complete this task, you will have the Junior Survey left to complete</a:t>
          </a:r>
        </a:p>
      </dsp:txBody>
      <dsp:txXfrm>
        <a:off x="40837" y="3713519"/>
        <a:ext cx="7346542" cy="754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42BAE-ED45-44CE-8FDD-1BEE501DD628}">
      <dsp:nvSpPr>
        <dsp:cNvPr id="0" name=""/>
        <dsp:cNvSpPr/>
      </dsp:nvSpPr>
      <dsp:spPr>
        <a:xfrm>
          <a:off x="0" y="2209468"/>
          <a:ext cx="8324108" cy="10048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043" tIns="229108" rIns="646043"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Many colleges have minimum test scores required for admission.</a:t>
          </a:r>
        </a:p>
        <a:p>
          <a:pPr marL="57150" lvl="1" indent="-57150" algn="l" defTabSz="488950">
            <a:lnSpc>
              <a:spcPct val="90000"/>
            </a:lnSpc>
            <a:spcBef>
              <a:spcPct val="0"/>
            </a:spcBef>
            <a:spcAft>
              <a:spcPct val="15000"/>
            </a:spcAft>
            <a:buFont typeface="Wingdings" panose="05000000000000000000" pitchFamily="2" charset="2"/>
            <a:buChar char="§"/>
          </a:pPr>
          <a:r>
            <a:rPr lang="en-US" sz="1100" kern="1200"/>
            <a:t>Some colleges may “super-score.”</a:t>
          </a:r>
        </a:p>
        <a:p>
          <a:pPr marL="57150" lvl="1" indent="-57150" algn="l" defTabSz="488950">
            <a:lnSpc>
              <a:spcPct val="90000"/>
            </a:lnSpc>
            <a:spcBef>
              <a:spcPct val="0"/>
            </a:spcBef>
            <a:spcAft>
              <a:spcPct val="15000"/>
            </a:spcAft>
            <a:buFont typeface="Wingdings" panose="05000000000000000000" pitchFamily="2" charset="2"/>
            <a:buChar char="§"/>
          </a:pPr>
          <a:r>
            <a:rPr lang="en-US" sz="1100" kern="1200"/>
            <a:t>It is recommended to send all your scores---colleges will use the highest available.</a:t>
          </a:r>
        </a:p>
        <a:p>
          <a:pPr marL="57150" lvl="1" indent="-57150" algn="l" defTabSz="488950">
            <a:lnSpc>
              <a:spcPct val="90000"/>
            </a:lnSpc>
            <a:spcBef>
              <a:spcPct val="0"/>
            </a:spcBef>
            <a:spcAft>
              <a:spcPct val="15000"/>
            </a:spcAft>
            <a:buChar char="•"/>
          </a:pPr>
          <a:r>
            <a:rPr lang="en-US" sz="1100" kern="1200" dirty="0"/>
            <a:t>Colleges will generally take scores from either test (SAT or ACT) and treat them equally</a:t>
          </a:r>
        </a:p>
      </dsp:txBody>
      <dsp:txXfrm>
        <a:off x="0" y="2209468"/>
        <a:ext cx="8324108" cy="1004850"/>
      </dsp:txXfrm>
    </dsp:sp>
    <dsp:sp modelId="{C27F3061-4894-4B43-854E-80A957F913B5}">
      <dsp:nvSpPr>
        <dsp:cNvPr id="0" name=""/>
        <dsp:cNvSpPr/>
      </dsp:nvSpPr>
      <dsp:spPr>
        <a:xfrm>
          <a:off x="416205" y="2047108"/>
          <a:ext cx="5826875" cy="324720"/>
        </a:xfrm>
        <a:prstGeom prst="roundRect">
          <a:avLst/>
        </a:prstGeom>
        <a:gradFill rotWithShape="0">
          <a:gsLst>
            <a:gs pos="0">
              <a:schemeClr val="accent2">
                <a:hueOff val="0"/>
                <a:satOff val="0"/>
                <a:lumOff val="0"/>
                <a:alphaOff val="0"/>
                <a:tint val="98000"/>
                <a:hueMod val="94000"/>
                <a:satMod val="130000"/>
                <a:lumMod val="13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20242" tIns="0" rIns="220242" bIns="0" numCol="1" spcCol="1270" anchor="ctr" anchorCtr="0">
          <a:noAutofit/>
        </a:bodyPr>
        <a:lstStyle/>
        <a:p>
          <a:pPr marL="0" lvl="0" indent="0" algn="l" defTabSz="488950">
            <a:lnSpc>
              <a:spcPct val="90000"/>
            </a:lnSpc>
            <a:spcBef>
              <a:spcPct val="0"/>
            </a:spcBef>
            <a:spcAft>
              <a:spcPct val="35000"/>
            </a:spcAft>
            <a:buNone/>
          </a:pPr>
          <a:r>
            <a:rPr lang="en-US" sz="1100" i="0" kern="1200"/>
            <a:t>Are you satisfied with your test score?</a:t>
          </a:r>
          <a:endParaRPr lang="en-US" sz="1100" kern="1200"/>
        </a:p>
      </dsp:txBody>
      <dsp:txXfrm>
        <a:off x="432057" y="2062960"/>
        <a:ext cx="5795171" cy="293016"/>
      </dsp:txXfrm>
    </dsp:sp>
    <dsp:sp modelId="{463EBF40-BB4F-45F4-8666-9F4959D3B315}">
      <dsp:nvSpPr>
        <dsp:cNvPr id="0" name=""/>
        <dsp:cNvSpPr/>
      </dsp:nvSpPr>
      <dsp:spPr>
        <a:xfrm>
          <a:off x="0" y="3436078"/>
          <a:ext cx="8324108" cy="658349"/>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6043" tIns="229108" rIns="646043" bIns="78232" numCol="1" spcCol="1270" anchor="t" anchorCtr="0">
          <a:noAutofit/>
        </a:bodyPr>
        <a:lstStyle/>
        <a:p>
          <a:pPr marL="57150" lvl="1" indent="-57150" algn="l" defTabSz="488950">
            <a:lnSpc>
              <a:spcPct val="90000"/>
            </a:lnSpc>
            <a:spcBef>
              <a:spcPct val="0"/>
            </a:spcBef>
            <a:spcAft>
              <a:spcPct val="15000"/>
            </a:spcAft>
            <a:buChar char="•"/>
          </a:pPr>
          <a:r>
            <a:rPr lang="en-US" sz="1100" kern="1200">
              <a:hlinkClick xmlns:r="http://schemas.openxmlformats.org/officeDocument/2006/relationships" r:id="rId1"/>
            </a:rPr>
            <a:t>SAT Test Dates</a:t>
          </a:r>
          <a:endParaRPr lang="en-US" sz="1100" kern="1200"/>
        </a:p>
        <a:p>
          <a:pPr marL="57150" lvl="1" indent="-57150" algn="l" defTabSz="488950">
            <a:lnSpc>
              <a:spcPct val="90000"/>
            </a:lnSpc>
            <a:spcBef>
              <a:spcPct val="0"/>
            </a:spcBef>
            <a:spcAft>
              <a:spcPct val="15000"/>
            </a:spcAft>
            <a:buChar char="•"/>
          </a:pPr>
          <a:r>
            <a:rPr lang="en-US" sz="1100" kern="1200">
              <a:hlinkClick xmlns:r="http://schemas.openxmlformats.org/officeDocument/2006/relationships" r:id="rId2"/>
            </a:rPr>
            <a:t>ACT Test Dates</a:t>
          </a:r>
          <a:endParaRPr lang="en-US" sz="1100" kern="1200"/>
        </a:p>
      </dsp:txBody>
      <dsp:txXfrm>
        <a:off x="0" y="3436078"/>
        <a:ext cx="8324108" cy="658349"/>
      </dsp:txXfrm>
    </dsp:sp>
    <dsp:sp modelId="{ED2CB639-CE53-432A-9A03-4DF816BA230C}">
      <dsp:nvSpPr>
        <dsp:cNvPr id="0" name=""/>
        <dsp:cNvSpPr/>
      </dsp:nvSpPr>
      <dsp:spPr>
        <a:xfrm>
          <a:off x="416205" y="3273718"/>
          <a:ext cx="5826875" cy="324720"/>
        </a:xfrm>
        <a:prstGeom prst="roundRect">
          <a:avLst/>
        </a:prstGeom>
        <a:gradFill rotWithShape="0">
          <a:gsLst>
            <a:gs pos="0">
              <a:schemeClr val="accent3">
                <a:hueOff val="0"/>
                <a:satOff val="0"/>
                <a:lumOff val="0"/>
                <a:alphaOff val="0"/>
                <a:tint val="98000"/>
                <a:hueMod val="94000"/>
                <a:satMod val="130000"/>
                <a:lumMod val="13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20242" tIns="0" rIns="220242" bIns="0" numCol="1" spcCol="1270" anchor="ctr" anchorCtr="0">
          <a:noAutofit/>
        </a:bodyPr>
        <a:lstStyle/>
        <a:p>
          <a:pPr marL="0" lvl="0" indent="0" algn="l" defTabSz="488950">
            <a:lnSpc>
              <a:spcPct val="90000"/>
            </a:lnSpc>
            <a:spcBef>
              <a:spcPct val="0"/>
            </a:spcBef>
            <a:spcAft>
              <a:spcPct val="35000"/>
            </a:spcAft>
            <a:buNone/>
          </a:pPr>
          <a:r>
            <a:rPr lang="en-US" sz="1100" kern="1200"/>
            <a:t>Check Application Deadlines</a:t>
          </a:r>
        </a:p>
      </dsp:txBody>
      <dsp:txXfrm>
        <a:off x="432057" y="3289570"/>
        <a:ext cx="5795171" cy="293016"/>
      </dsp:txXfrm>
    </dsp:sp>
    <dsp:sp modelId="{F0DD6B36-9893-466F-85C7-AAE8E8635125}">
      <dsp:nvSpPr>
        <dsp:cNvPr id="0" name=""/>
        <dsp:cNvSpPr/>
      </dsp:nvSpPr>
      <dsp:spPr>
        <a:xfrm>
          <a:off x="0" y="4316188"/>
          <a:ext cx="8324108" cy="2772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4475C9-B3FF-47FB-BFE7-3A8119705D13}">
      <dsp:nvSpPr>
        <dsp:cNvPr id="0" name=""/>
        <dsp:cNvSpPr/>
      </dsp:nvSpPr>
      <dsp:spPr>
        <a:xfrm>
          <a:off x="416205" y="4153828"/>
          <a:ext cx="5826875" cy="324720"/>
        </a:xfrm>
        <a:prstGeom prst="roundRect">
          <a:avLst/>
        </a:prstGeom>
        <a:solidFill>
          <a:schemeClr val="accent2">
            <a:lumMod val="7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20242" tIns="0" rIns="220242" bIns="0" numCol="1" spcCol="1270" anchor="ctr" anchorCtr="0">
          <a:noAutofit/>
        </a:bodyPr>
        <a:lstStyle/>
        <a:p>
          <a:pPr marL="0" lvl="0" indent="0" algn="l" defTabSz="488950">
            <a:lnSpc>
              <a:spcPct val="90000"/>
            </a:lnSpc>
            <a:spcBef>
              <a:spcPct val="0"/>
            </a:spcBef>
            <a:spcAft>
              <a:spcPct val="35000"/>
            </a:spcAft>
            <a:buNone/>
          </a:pPr>
          <a:r>
            <a:rPr lang="en-US" sz="1100" kern="1200" dirty="0"/>
            <a:t>Send your scores to schools for free if coded on registration before test day.</a:t>
          </a:r>
        </a:p>
      </dsp:txBody>
      <dsp:txXfrm>
        <a:off x="432057" y="4169680"/>
        <a:ext cx="5795171" cy="29301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30" cy="464268"/>
          </a:xfrm>
          <a:prstGeom prst="rect">
            <a:avLst/>
          </a:prstGeom>
        </p:spPr>
        <p:txBody>
          <a:bodyPr vert="horz" lIns="90622" tIns="45311" rIns="90622" bIns="45311" rtlCol="0"/>
          <a:lstStyle>
            <a:lvl1pPr algn="l">
              <a:defRPr sz="1200"/>
            </a:lvl1pPr>
          </a:lstStyle>
          <a:p>
            <a:endParaRPr lang="en-US"/>
          </a:p>
        </p:txBody>
      </p:sp>
      <p:sp>
        <p:nvSpPr>
          <p:cNvPr id="3" name="Date Placeholder 2"/>
          <p:cNvSpPr>
            <a:spLocks noGrp="1"/>
          </p:cNvSpPr>
          <p:nvPr>
            <p:ph type="dt" sz="quarter" idx="1"/>
          </p:nvPr>
        </p:nvSpPr>
        <p:spPr>
          <a:xfrm>
            <a:off x="3971192" y="1"/>
            <a:ext cx="3037630" cy="464268"/>
          </a:xfrm>
          <a:prstGeom prst="rect">
            <a:avLst/>
          </a:prstGeom>
        </p:spPr>
        <p:txBody>
          <a:bodyPr vert="horz" lIns="90622" tIns="45311" rIns="90622" bIns="45311" rtlCol="0"/>
          <a:lstStyle>
            <a:lvl1pPr algn="r">
              <a:defRPr sz="1200"/>
            </a:lvl1pPr>
          </a:lstStyle>
          <a:p>
            <a:fld id="{3C0077B6-20DD-4533-994E-A0BB113AFC84}" type="datetimeFigureOut">
              <a:rPr lang="en-US" smtClean="0"/>
              <a:t>11/15/2023</a:t>
            </a:fld>
            <a:endParaRPr lang="en-US"/>
          </a:p>
        </p:txBody>
      </p:sp>
      <p:sp>
        <p:nvSpPr>
          <p:cNvPr id="4" name="Footer Placeholder 3"/>
          <p:cNvSpPr>
            <a:spLocks noGrp="1"/>
          </p:cNvSpPr>
          <p:nvPr>
            <p:ph type="ftr" sz="quarter" idx="2"/>
          </p:nvPr>
        </p:nvSpPr>
        <p:spPr>
          <a:xfrm>
            <a:off x="1" y="8830554"/>
            <a:ext cx="3037630" cy="464268"/>
          </a:xfrm>
          <a:prstGeom prst="rect">
            <a:avLst/>
          </a:prstGeom>
        </p:spPr>
        <p:txBody>
          <a:bodyPr vert="horz" lIns="90622" tIns="45311" rIns="90622" bIns="45311" rtlCol="0" anchor="b"/>
          <a:lstStyle>
            <a:lvl1pPr algn="l">
              <a:defRPr sz="1200"/>
            </a:lvl1pPr>
          </a:lstStyle>
          <a:p>
            <a:endParaRPr lang="en-US"/>
          </a:p>
        </p:txBody>
      </p:sp>
      <p:sp>
        <p:nvSpPr>
          <p:cNvPr id="5" name="Slide Number Placeholder 4"/>
          <p:cNvSpPr>
            <a:spLocks noGrp="1"/>
          </p:cNvSpPr>
          <p:nvPr>
            <p:ph type="sldNum" sz="quarter" idx="3"/>
          </p:nvPr>
        </p:nvSpPr>
        <p:spPr>
          <a:xfrm>
            <a:off x="3971192" y="8830554"/>
            <a:ext cx="3037630" cy="464268"/>
          </a:xfrm>
          <a:prstGeom prst="rect">
            <a:avLst/>
          </a:prstGeom>
        </p:spPr>
        <p:txBody>
          <a:bodyPr vert="horz" lIns="90622" tIns="45311" rIns="90622" bIns="45311" rtlCol="0" anchor="b"/>
          <a:lstStyle>
            <a:lvl1pPr algn="r">
              <a:defRPr sz="1200"/>
            </a:lvl1pPr>
          </a:lstStyle>
          <a:p>
            <a:fld id="{CAD25346-8019-4A9B-96E3-C8389F12814C}" type="slidenum">
              <a:rPr lang="en-US" smtClean="0"/>
              <a:t>‹#›</a:t>
            </a:fld>
            <a:endParaRPr lang="en-US"/>
          </a:p>
        </p:txBody>
      </p:sp>
    </p:spTree>
    <p:extLst>
      <p:ext uri="{BB962C8B-B14F-4D97-AF65-F5344CB8AC3E}">
        <p14:creationId xmlns:p14="http://schemas.microsoft.com/office/powerpoint/2010/main" val="268925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30" cy="464268"/>
          </a:xfrm>
          <a:prstGeom prst="rect">
            <a:avLst/>
          </a:prstGeom>
        </p:spPr>
        <p:txBody>
          <a:bodyPr vert="horz" lIns="92824" tIns="46412" rIns="92824" bIns="4641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192" y="1"/>
            <a:ext cx="3037630" cy="464268"/>
          </a:xfrm>
          <a:prstGeom prst="rect">
            <a:avLst/>
          </a:prstGeom>
        </p:spPr>
        <p:txBody>
          <a:bodyPr vert="horz" lIns="92824" tIns="46412" rIns="92824" bIns="46412" rtlCol="0"/>
          <a:lstStyle>
            <a:lvl1pPr algn="r" fontAlgn="auto">
              <a:spcBef>
                <a:spcPts val="0"/>
              </a:spcBef>
              <a:spcAft>
                <a:spcPts val="0"/>
              </a:spcAft>
              <a:defRPr sz="1200">
                <a:latin typeface="+mn-lt"/>
              </a:defRPr>
            </a:lvl1pPr>
          </a:lstStyle>
          <a:p>
            <a:pPr>
              <a:defRPr/>
            </a:pPr>
            <a:fld id="{170AF143-61FD-457A-91AF-F0743F468132}" type="datetimeFigureOut">
              <a:rPr lang="en-US"/>
              <a:pPr>
                <a:defRPr/>
              </a:pPr>
              <a:t>11/15/2023</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24" tIns="46412" rIns="92824" bIns="46412" rtlCol="0" anchor="ctr"/>
          <a:lstStyle/>
          <a:p>
            <a:pPr lvl="0"/>
            <a:endParaRPr lang="en-US" noProof="0"/>
          </a:p>
        </p:txBody>
      </p:sp>
      <p:sp>
        <p:nvSpPr>
          <p:cNvPr id="5" name="Notes Placeholder 4"/>
          <p:cNvSpPr>
            <a:spLocks noGrp="1"/>
          </p:cNvSpPr>
          <p:nvPr>
            <p:ph type="body" sz="quarter" idx="3"/>
          </p:nvPr>
        </p:nvSpPr>
        <p:spPr>
          <a:xfrm>
            <a:off x="701356" y="4415277"/>
            <a:ext cx="5607688" cy="4183144"/>
          </a:xfrm>
          <a:prstGeom prst="rect">
            <a:avLst/>
          </a:prstGeom>
        </p:spPr>
        <p:txBody>
          <a:bodyPr vert="horz" lIns="92824" tIns="46412" rIns="92824" bIns="4641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554"/>
            <a:ext cx="3037630" cy="464268"/>
          </a:xfrm>
          <a:prstGeom prst="rect">
            <a:avLst/>
          </a:prstGeom>
        </p:spPr>
        <p:txBody>
          <a:bodyPr vert="horz" lIns="92824" tIns="46412" rIns="92824" bIns="4641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192" y="8830554"/>
            <a:ext cx="3037630" cy="464268"/>
          </a:xfrm>
          <a:prstGeom prst="rect">
            <a:avLst/>
          </a:prstGeom>
        </p:spPr>
        <p:txBody>
          <a:bodyPr vert="horz" lIns="92824" tIns="46412" rIns="92824" bIns="46412" rtlCol="0" anchor="b"/>
          <a:lstStyle>
            <a:lvl1pPr algn="r" fontAlgn="auto">
              <a:spcBef>
                <a:spcPts val="0"/>
              </a:spcBef>
              <a:spcAft>
                <a:spcPts val="0"/>
              </a:spcAft>
              <a:defRPr sz="1200">
                <a:latin typeface="+mn-lt"/>
              </a:defRPr>
            </a:lvl1pPr>
          </a:lstStyle>
          <a:p>
            <a:pPr>
              <a:defRPr/>
            </a:pPr>
            <a:fld id="{047F3655-57EC-4900-AAAA-C49A25AFA47A}" type="slidenum">
              <a:rPr lang="en-US"/>
              <a:pPr>
                <a:defRPr/>
              </a:pPr>
              <a:t>‹#›</a:t>
            </a:fld>
            <a:endParaRPr lang="en-US"/>
          </a:p>
        </p:txBody>
      </p:sp>
    </p:spTree>
    <p:extLst>
      <p:ext uri="{BB962C8B-B14F-4D97-AF65-F5344CB8AC3E}">
        <p14:creationId xmlns:p14="http://schemas.microsoft.com/office/powerpoint/2010/main" val="2207889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earch.collegeboard.org/trends/college-pricing/figures-tables/average-published-charges-2017-18-and-2018-1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1</a:t>
            </a:fld>
            <a:endParaRPr lang="en-US"/>
          </a:p>
        </p:txBody>
      </p:sp>
    </p:spTree>
    <p:extLst>
      <p:ext uri="{BB962C8B-B14F-4D97-AF65-F5344CB8AC3E}">
        <p14:creationId xmlns:p14="http://schemas.microsoft.com/office/powerpoint/2010/main" val="71566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2CC9F-5ACA-A14B-A3BD-684FAD91E7C4}" type="slidenum">
              <a:rPr lang="en-US" smtClean="0"/>
              <a:t>25</a:t>
            </a:fld>
            <a:endParaRPr lang="en-US"/>
          </a:p>
        </p:txBody>
      </p:sp>
    </p:spTree>
    <p:extLst>
      <p:ext uri="{BB962C8B-B14F-4D97-AF65-F5344CB8AC3E}">
        <p14:creationId xmlns:p14="http://schemas.microsoft.com/office/powerpoint/2010/main" val="18357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https://research.collegeboard.org/trends/college-pricing/figures-tables/average-published-charges-2017-18-and-2018-19</a:t>
            </a:r>
            <a:endParaRPr lang="en-US"/>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29</a:t>
            </a:fld>
            <a:endParaRPr lang="en-US"/>
          </a:p>
        </p:txBody>
      </p:sp>
    </p:spTree>
    <p:extLst>
      <p:ext uri="{BB962C8B-B14F-4D97-AF65-F5344CB8AC3E}">
        <p14:creationId xmlns:p14="http://schemas.microsoft.com/office/powerpoint/2010/main" val="246066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entire Centennial counseling team is noted here.  Student counselors are assigned by student last name.  If your students last name is…   Mrs. Hollaway is our graduation coach.  She stands in the gap between struggle and success; her goal is to address the barriers that stifle the graduation potential of our Centennial students.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018F08-DC35-4779-B43D-85BBA30CD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050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fd52c798d_11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9" name="Google Shape;479;g3fd52c798d_11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fd52c798d_7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4" name="Google Shape;374;g3fd52c798d_7_2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fd52c798d_1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3fd52c798d_1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What do colleges look at for admission?</a:t>
            </a:r>
          </a:p>
          <a:p>
            <a:pPr marL="0" marR="0" lvl="0" indent="0" algn="ctr" defTabSz="914400" rtl="0" eaLnBrk="0" fontAlgn="base" latinLnBrk="0" hangingPunct="0">
              <a:lnSpc>
                <a:spcPct val="100000"/>
              </a:lnSpc>
              <a:spcBef>
                <a:spcPts val="0"/>
              </a:spcBef>
              <a:spcAft>
                <a:spcPts val="0"/>
              </a:spcAft>
              <a:buClr>
                <a:srgbClr val="000000"/>
              </a:buClr>
              <a:buSzPts val="1100"/>
              <a:buFont typeface="Arial"/>
              <a:buNone/>
              <a:tabLst/>
              <a:defRPr/>
            </a:pPr>
            <a:r>
              <a:rPr lang="en-US" sz="1400">
                <a:solidFill>
                  <a:schemeClr val="bg1"/>
                </a:solidFill>
              </a:rPr>
              <a:t>The college is looking for evidence that the applicant will be successful at their college.</a:t>
            </a:r>
          </a:p>
          <a:p>
            <a:pPr marL="0" marR="0" lvl="0" indent="0" algn="ctr" defTabSz="914400" rtl="0" eaLnBrk="0" fontAlgn="base" latinLnBrk="0" hangingPunct="0">
              <a:lnSpc>
                <a:spcPct val="100000"/>
              </a:lnSpc>
              <a:spcBef>
                <a:spcPts val="0"/>
              </a:spcBef>
              <a:spcAft>
                <a:spcPts val="0"/>
              </a:spcAft>
              <a:buClr>
                <a:srgbClr val="000000"/>
              </a:buClr>
              <a:buSzPts val="1100"/>
              <a:buFont typeface="Arial"/>
              <a:buNone/>
              <a:tabLst/>
              <a:defRPr/>
            </a:pPr>
            <a:r>
              <a:rPr lang="en-US" sz="1400">
                <a:solidFill>
                  <a:schemeClr val="bg1"/>
                </a:solidFill>
              </a:rPr>
              <a:t>College admission officers set a goal of crafting a well-rounded freshman class.</a:t>
            </a:r>
          </a:p>
          <a:p>
            <a:pPr marL="285750" indent="-285750" algn="ctr">
              <a:lnSpc>
                <a:spcPct val="120000"/>
              </a:lnSpc>
              <a:spcAft>
                <a:spcPts val="2400"/>
              </a:spcAft>
              <a:buFont typeface="Arial" panose="020B0604020202020204" pitchFamily="34" charset="0"/>
              <a:buChar char="•"/>
            </a:pPr>
            <a:r>
              <a:rPr lang="en-US" sz="1400">
                <a:solidFill>
                  <a:schemeClr val="bg1"/>
                </a:solidFill>
              </a:rPr>
              <a:t>Are you demonstrating “intellectual curiosity”?</a:t>
            </a:r>
          </a:p>
          <a:p>
            <a:pPr marL="285750" indent="-285750" algn="ctr">
              <a:lnSpc>
                <a:spcPct val="120000"/>
              </a:lnSpc>
              <a:spcAft>
                <a:spcPts val="2400"/>
              </a:spcAft>
              <a:buFont typeface="Arial" panose="020B0604020202020204" pitchFamily="34" charset="0"/>
              <a:buChar char="•"/>
            </a:pPr>
            <a:r>
              <a:rPr lang="en-US" sz="1400">
                <a:solidFill>
                  <a:schemeClr val="bg1"/>
                </a:solidFill>
              </a:rPr>
              <a:t>What classes have you taken to prepare you for success?</a:t>
            </a:r>
            <a:endParaRPr lang="en-US" sz="1800">
              <a:solidFill>
                <a:schemeClr val="bg1"/>
              </a:solidFill>
            </a:endParaRPr>
          </a:p>
          <a:p>
            <a:pPr marL="285750" indent="-285750" algn="ctr">
              <a:lnSpc>
                <a:spcPct val="120000"/>
              </a:lnSpc>
              <a:spcAft>
                <a:spcPts val="2400"/>
              </a:spcAft>
              <a:buFont typeface="Arial" panose="020B0604020202020204" pitchFamily="34" charset="0"/>
              <a:buChar char="•"/>
            </a:pPr>
            <a:r>
              <a:rPr lang="en-US" sz="1400">
                <a:solidFill>
                  <a:schemeClr val="bg1"/>
                </a:solidFill>
              </a:rPr>
              <a:t>Have you maintained high grades in on-level classes but never taken Honors or AP courses? </a:t>
            </a:r>
          </a:p>
          <a:p>
            <a:pPr marL="285750" indent="-285750" algn="ctr">
              <a:lnSpc>
                <a:spcPct val="120000"/>
              </a:lnSpc>
              <a:spcAft>
                <a:spcPts val="2400"/>
              </a:spcAft>
              <a:buFont typeface="Arial" panose="020B0604020202020204" pitchFamily="34" charset="0"/>
              <a:buChar char="•"/>
            </a:pPr>
            <a:r>
              <a:rPr lang="en-US" sz="1400">
                <a:solidFill>
                  <a:schemeClr val="bg1"/>
                </a:solidFill>
              </a:rPr>
              <a:t>What is the evidence that you are “college ready”?</a:t>
            </a:r>
          </a:p>
          <a:p>
            <a:pPr marL="0" marR="0" lvl="0" indent="0" algn="ctr" defTabSz="914400" rtl="0" eaLnBrk="0" fontAlgn="base" latinLnBrk="0" hangingPunct="0">
              <a:lnSpc>
                <a:spcPct val="100000"/>
              </a:lnSpc>
              <a:spcBef>
                <a:spcPts val="0"/>
              </a:spcBef>
              <a:spcAft>
                <a:spcPts val="0"/>
              </a:spcAft>
              <a:buClr>
                <a:srgbClr val="000000"/>
              </a:buClr>
              <a:buSzPts val="1100"/>
              <a:buFont typeface="Arial"/>
              <a:buNone/>
              <a:tabLst/>
              <a:defRPr/>
            </a:pPr>
            <a:endParaRPr lang="en-US" sz="1400">
              <a:solidFill>
                <a:schemeClr val="bg1"/>
              </a:solidFill>
            </a:endParaRPr>
          </a:p>
        </p:txBody>
      </p:sp>
    </p:spTree>
    <p:extLst>
      <p:ext uri="{BB962C8B-B14F-4D97-AF65-F5344CB8AC3E}">
        <p14:creationId xmlns:p14="http://schemas.microsoft.com/office/powerpoint/2010/main" val="23208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fd52c798d_1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3fd52c798d_1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Factors for students to consider in regards to colleges...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433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20</a:t>
            </a:fld>
            <a:endParaRPr lang="en-US"/>
          </a:p>
        </p:txBody>
      </p:sp>
    </p:spTree>
    <p:extLst>
      <p:ext uri="{BB962C8B-B14F-4D97-AF65-F5344CB8AC3E}">
        <p14:creationId xmlns:p14="http://schemas.microsoft.com/office/powerpoint/2010/main" val="331112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fd52c798d_11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3fd52c798d_11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What do colleges look at for admission?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fd52c798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3fd52c798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What do colleges look at for admission?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35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254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88399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09545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61900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41183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6542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1710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48240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0D80690-4002-4867-A909-5AD88399C71D}" type="datetimeFigureOut">
              <a:rPr lang="en-US" smtClean="0"/>
              <a:pPr>
                <a:defRPr/>
              </a:pPr>
              <a:t>11/15/2023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E57E4D-1F6E-4488-BAE4-05D06367C586}" type="slidenum">
              <a:rPr lang="en-US" smtClean="0"/>
              <a:pPr>
                <a:defRPr/>
              </a:pPr>
              <a:t>‹#›</a:t>
            </a:fld>
            <a:endParaRPr lang="en-US"/>
          </a:p>
        </p:txBody>
      </p:sp>
    </p:spTree>
    <p:extLst>
      <p:ext uri="{BB962C8B-B14F-4D97-AF65-F5344CB8AC3E}">
        <p14:creationId xmlns:p14="http://schemas.microsoft.com/office/powerpoint/2010/main" val="81075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069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65229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 Content">
    <p:bg>
      <p:bgPr>
        <a:gradFill rotWithShape="1">
          <a:gsLst>
            <a:gs pos="0">
              <a:schemeClr val="bg2">
                <a:tint val="98000"/>
                <a:shade val="100000"/>
                <a:hueMod val="108000"/>
                <a:satMod val="130000"/>
                <a:lumMod val="108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03CEC41E-48BD-4881-B6FF-D82EEBBCD904}"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
        <p:nvSpPr>
          <p:cNvPr id="12" name="Content Placeholder 2"/>
          <p:cNvSpPr>
            <a:spLocks noGrp="1"/>
          </p:cNvSpPr>
          <p:nvPr>
            <p:ph sz="half" idx="17"/>
          </p:nvPr>
        </p:nvSpPr>
        <p:spPr>
          <a:xfrm>
            <a:off x="502921" y="1985963"/>
            <a:ext cx="3657413"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1" y="4164965"/>
            <a:ext cx="3657413"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07740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975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7442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7818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3025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2732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7132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2457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11/15/2023</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39255994"/>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ycentennialcounsel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creencast.com/t/I4G09d3MlI"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werschool-docs.atlassian.net/wiki/pages/resumedraft.action?draftId=12747198#CollegePlanninginNavianceStudent-CollegeMatch"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www.act.org/" TargetMode="External"/><Relationship Id="rId3" Type="http://schemas.openxmlformats.org/officeDocument/2006/relationships/hyperlink" Target="https://www.khanacademy.org/sat" TargetMode="External"/><Relationship Id="rId7" Type="http://schemas.openxmlformats.org/officeDocument/2006/relationships/hyperlink" Target="https://www.collegeboard.org/"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www.kaplan.com/" TargetMode="External"/><Relationship Id="rId5" Type="http://schemas.openxmlformats.org/officeDocument/2006/relationships/hyperlink" Target="http://www.princetonreview.com/" TargetMode="External"/><Relationship Id="rId4" Type="http://schemas.openxmlformats.org/officeDocument/2006/relationships/hyperlink" Target="http://www.cornerstoneacademic.com/" TargetMode="External"/><Relationship Id="rId9" Type="http://schemas.openxmlformats.org/officeDocument/2006/relationships/hyperlink" Target="https://www.march2success.com/"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mycentennialcounseling.com/"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chilonas.com/2015/04/30/httpwp-mep1op6y-28o/"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78AA6-5B46-489F-9540-EB5B708261BE}"/>
              </a:ext>
            </a:extLst>
          </p:cNvPr>
          <p:cNvSpPr>
            <a:spLocks noGrp="1"/>
          </p:cNvSpPr>
          <p:nvPr>
            <p:ph type="ctrTitle"/>
          </p:nvPr>
        </p:nvSpPr>
        <p:spPr>
          <a:xfrm>
            <a:off x="851898" y="842481"/>
            <a:ext cx="7543329" cy="2318518"/>
          </a:xfrm>
        </p:spPr>
        <p:txBody>
          <a:bodyPr>
            <a:normAutofit/>
          </a:bodyPr>
          <a:lstStyle/>
          <a:p>
            <a:r>
              <a:rPr lang="en-US" sz="4800" b="1">
                <a:effectLst>
                  <a:outerShdw blurRad="38100" dist="38100" dir="2700000" algn="tl">
                    <a:srgbClr val="000000">
                      <a:alpha val="43137"/>
                    </a:srgbClr>
                  </a:outerShdw>
                </a:effectLst>
              </a:rPr>
              <a:t>Preparing for </a:t>
            </a:r>
            <a:br>
              <a:rPr lang="en-US" sz="4800" b="1">
                <a:effectLst>
                  <a:outerShdw blurRad="38100" dist="38100" dir="2700000" algn="tl">
                    <a:srgbClr val="000000">
                      <a:alpha val="43137"/>
                    </a:srgbClr>
                  </a:outerShdw>
                </a:effectLst>
              </a:rPr>
            </a:br>
            <a:r>
              <a:rPr lang="en-US" sz="4800" b="1">
                <a:effectLst>
                  <a:outerShdw blurRad="38100" dist="38100" dir="2700000" algn="tl">
                    <a:srgbClr val="000000">
                      <a:alpha val="43137"/>
                    </a:srgbClr>
                  </a:outerShdw>
                </a:effectLst>
              </a:rPr>
              <a:t>Post-secondary Success</a:t>
            </a:r>
            <a:endParaRPr lang="en-US" sz="4800" err="1"/>
          </a:p>
        </p:txBody>
      </p:sp>
      <p:sp>
        <p:nvSpPr>
          <p:cNvPr id="3" name="Subtitle 2"/>
          <p:cNvSpPr>
            <a:spLocks noGrp="1"/>
          </p:cNvSpPr>
          <p:nvPr>
            <p:ph type="subTitle" idx="1"/>
          </p:nvPr>
        </p:nvSpPr>
        <p:spPr>
          <a:xfrm>
            <a:off x="245723" y="4944524"/>
            <a:ext cx="6268092" cy="1913466"/>
          </a:xfrm>
        </p:spPr>
        <p:txBody>
          <a:bodyPr rtlCol="0">
            <a:normAutofit/>
          </a:bodyPr>
          <a:lstStyle/>
          <a:p>
            <a:pPr>
              <a:spcAft>
                <a:spcPts val="0"/>
              </a:spcAft>
              <a:defRPr/>
            </a:pPr>
            <a:r>
              <a:rPr lang="en-US" sz="2400" b="1">
                <a:solidFill>
                  <a:schemeClr val="tx1">
                    <a:lumMod val="85000"/>
                    <a:lumOff val="15000"/>
                  </a:schemeClr>
                </a:solidFill>
              </a:rPr>
              <a:t>Junior Classroom Guidance</a:t>
            </a:r>
          </a:p>
          <a:p>
            <a:pPr>
              <a:spcAft>
                <a:spcPts val="0"/>
              </a:spcAft>
              <a:defRPr/>
            </a:pPr>
            <a:r>
              <a:rPr lang="en-US" sz="2400" b="1">
                <a:solidFill>
                  <a:schemeClr val="tx1">
                    <a:lumMod val="85000"/>
                    <a:lumOff val="15000"/>
                  </a:schemeClr>
                </a:solidFill>
              </a:rPr>
              <a:t>Counseling Department</a:t>
            </a:r>
          </a:p>
          <a:p>
            <a:pPr eaLnBrk="1" fontAlgn="auto" hangingPunct="1">
              <a:spcAft>
                <a:spcPts val="0"/>
              </a:spcAft>
              <a:buFont typeface="Arial" pitchFamily="34" charset="0"/>
              <a:buNone/>
              <a:defRPr/>
            </a:pPr>
            <a:r>
              <a:rPr lang="en-US" sz="2400" b="1">
                <a:solidFill>
                  <a:schemeClr val="tx1">
                    <a:lumMod val="85000"/>
                    <a:lumOff val="15000"/>
                  </a:schemeClr>
                </a:solidFill>
              </a:rPr>
              <a:t>November 2023 </a:t>
            </a:r>
            <a:r>
              <a:rPr lang="en-US" sz="2400" b="1">
                <a:solidFill>
                  <a:schemeClr val="tx1">
                    <a:lumMod val="85000"/>
                    <a:lumOff val="15000"/>
                  </a:schemeClr>
                </a:solidFill>
                <a:hlinkClick r:id="rId3"/>
              </a:rPr>
              <a:t>www.mycentennialcounseling.com</a:t>
            </a:r>
            <a:endParaRPr lang="en-US" sz="2400" b="1">
              <a:solidFill>
                <a:schemeClr val="tx1">
                  <a:lumMod val="85000"/>
                  <a:lumOff val="15000"/>
                </a:schemeClr>
              </a:solidFill>
            </a:endParaRPr>
          </a:p>
          <a:p>
            <a:pPr eaLnBrk="1" fontAlgn="auto" hangingPunct="1">
              <a:spcAft>
                <a:spcPts val="0"/>
              </a:spcAft>
              <a:buFont typeface="Arial" pitchFamily="34" charset="0"/>
              <a:buNone/>
              <a:defRPr/>
            </a:pPr>
            <a:endParaRPr lang="en-US" sz="2400" b="1">
              <a:solidFill>
                <a:schemeClr val="tx1">
                  <a:lumMod val="85000"/>
                  <a:lumOff val="15000"/>
                </a:schemeClr>
              </a:solidFill>
            </a:endParaRPr>
          </a:p>
          <a:p>
            <a:pPr eaLnBrk="1" fontAlgn="auto" hangingPunct="1">
              <a:spcAft>
                <a:spcPts val="0"/>
              </a:spcAft>
              <a:buFont typeface="Arial" pitchFamily="34" charset="0"/>
              <a:buNone/>
              <a:defRPr/>
            </a:pPr>
            <a:endParaRPr lang="en-US" sz="2400" b="1">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1"/>
          <p:cNvSpPr txBox="1"/>
          <p:nvPr/>
        </p:nvSpPr>
        <p:spPr>
          <a:xfrm>
            <a:off x="196445" y="354455"/>
            <a:ext cx="8900400" cy="1040625"/>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228600" indent="-228600" algn="ctr">
              <a:buClr>
                <a:srgbClr val="FFFFFF"/>
              </a:buClr>
              <a:buSzPts val="4800"/>
            </a:pPr>
            <a:r>
              <a:rPr lang="en" sz="4800" cap="all">
                <a:effectLst>
                  <a:outerShdw blurRad="50800" dist="38100" dir="18900000" algn="bl" rotWithShape="0">
                    <a:prstClr val="black">
                      <a:alpha val="40000"/>
                    </a:prstClr>
                  </a:outerShdw>
                </a:effectLst>
                <a:uFill>
                  <a:solidFill>
                    <a:schemeClr val="tx1"/>
                  </a:solidFill>
                </a:uFill>
                <a:ea typeface="Merienda"/>
                <a:cs typeface="Merienda"/>
                <a:sym typeface="Merienda"/>
              </a:rPr>
              <a:t>Building Your College List</a:t>
            </a:r>
            <a:endParaRPr lang="en-US" sz="1400" cap="all">
              <a:effectLst>
                <a:outerShdw blurRad="50800" dist="38100" dir="18900000" algn="bl" rotWithShape="0">
                  <a:prstClr val="black">
                    <a:alpha val="40000"/>
                  </a:prstClr>
                </a:outerShdw>
              </a:effectLst>
              <a:uFill>
                <a:solidFill>
                  <a:prstClr val="white"/>
                </a:solidFill>
              </a:uFill>
              <a:ea typeface="Merienda"/>
              <a:cs typeface="Merienda"/>
            </a:endParaRPr>
          </a:p>
        </p:txBody>
      </p:sp>
      <p:grpSp>
        <p:nvGrpSpPr>
          <p:cNvPr id="377" name="Google Shape;377;p31"/>
          <p:cNvGrpSpPr/>
          <p:nvPr/>
        </p:nvGrpSpPr>
        <p:grpSpPr>
          <a:xfrm>
            <a:off x="1057626" y="4884474"/>
            <a:ext cx="5134444" cy="1684209"/>
            <a:chOff x="1917842" y="3643314"/>
            <a:chExt cx="5583116" cy="1643074"/>
          </a:xfrm>
        </p:grpSpPr>
        <p:sp>
          <p:nvSpPr>
            <p:cNvPr id="378" name="Google Shape;378;p31"/>
            <p:cNvSpPr/>
            <p:nvPr/>
          </p:nvSpPr>
          <p:spPr>
            <a:xfrm>
              <a:off x="1917842" y="3928194"/>
              <a:ext cx="5583116" cy="1358194"/>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79" name="Google Shape;379;p31"/>
            <p:cNvSpPr/>
            <p:nvPr/>
          </p:nvSpPr>
          <p:spPr>
            <a:xfrm>
              <a:off x="2066297" y="3643314"/>
              <a:ext cx="643975"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0" name="Google Shape;380;p31"/>
            <p:cNvSpPr/>
            <p:nvPr/>
          </p:nvSpPr>
          <p:spPr>
            <a:xfrm>
              <a:off x="2995145" y="3643314"/>
              <a:ext cx="643974"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1" name="Google Shape;381;p31"/>
            <p:cNvSpPr/>
            <p:nvPr/>
          </p:nvSpPr>
          <p:spPr>
            <a:xfrm>
              <a:off x="3923992" y="3643314"/>
              <a:ext cx="643975"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2" name="Google Shape;382;p31"/>
            <p:cNvSpPr/>
            <p:nvPr/>
          </p:nvSpPr>
          <p:spPr>
            <a:xfrm>
              <a:off x="4852840" y="3643314"/>
              <a:ext cx="643974"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3" name="Google Shape;383;p31"/>
            <p:cNvSpPr/>
            <p:nvPr/>
          </p:nvSpPr>
          <p:spPr>
            <a:xfrm>
              <a:off x="5791718" y="3643314"/>
              <a:ext cx="641968"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4" name="Google Shape;384;p31"/>
            <p:cNvSpPr/>
            <p:nvPr/>
          </p:nvSpPr>
          <p:spPr>
            <a:xfrm>
              <a:off x="6718560" y="3643314"/>
              <a:ext cx="643974"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grpSp>
      <p:grpSp>
        <p:nvGrpSpPr>
          <p:cNvPr id="385" name="Google Shape;385;p31"/>
          <p:cNvGrpSpPr/>
          <p:nvPr/>
        </p:nvGrpSpPr>
        <p:grpSpPr>
          <a:xfrm>
            <a:off x="750532" y="3360126"/>
            <a:ext cx="4688507" cy="1395001"/>
            <a:chOff x="1917842" y="3643314"/>
            <a:chExt cx="5583116" cy="1643074"/>
          </a:xfrm>
        </p:grpSpPr>
        <p:sp>
          <p:nvSpPr>
            <p:cNvPr id="386" name="Google Shape;386;p31"/>
            <p:cNvSpPr/>
            <p:nvPr/>
          </p:nvSpPr>
          <p:spPr>
            <a:xfrm>
              <a:off x="1917842" y="3928194"/>
              <a:ext cx="5583116" cy="1358194"/>
            </a:xfrm>
            <a:prstGeom prst="rect">
              <a:avLst/>
            </a:prstGeom>
            <a:solidFill>
              <a:srgbClr val="8E7CC3"/>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7" name="Google Shape;387;p31"/>
            <p:cNvSpPr/>
            <p:nvPr/>
          </p:nvSpPr>
          <p:spPr>
            <a:xfrm>
              <a:off x="2066297" y="3643314"/>
              <a:ext cx="643975"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8" name="Google Shape;388;p31"/>
            <p:cNvSpPr/>
            <p:nvPr/>
          </p:nvSpPr>
          <p:spPr>
            <a:xfrm>
              <a:off x="2995145" y="3643314"/>
              <a:ext cx="643974"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9" name="Google Shape;389;p31"/>
            <p:cNvSpPr/>
            <p:nvPr/>
          </p:nvSpPr>
          <p:spPr>
            <a:xfrm>
              <a:off x="3923992" y="3643314"/>
              <a:ext cx="643975"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90" name="Google Shape;390;p31"/>
            <p:cNvSpPr/>
            <p:nvPr/>
          </p:nvSpPr>
          <p:spPr>
            <a:xfrm>
              <a:off x="4852840" y="3643314"/>
              <a:ext cx="643974"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91" name="Google Shape;391;p31"/>
            <p:cNvSpPr/>
            <p:nvPr/>
          </p:nvSpPr>
          <p:spPr>
            <a:xfrm>
              <a:off x="5791718" y="3643314"/>
              <a:ext cx="641968"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92" name="Google Shape;392;p31"/>
            <p:cNvSpPr/>
            <p:nvPr/>
          </p:nvSpPr>
          <p:spPr>
            <a:xfrm>
              <a:off x="6718560" y="3643314"/>
              <a:ext cx="643974" cy="284880"/>
            </a:xfrm>
            <a:prstGeom prst="rect">
              <a:avLst/>
            </a:prstGeom>
            <a:solidFill>
              <a:srgbClr val="8E7CC3"/>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grpSp>
      <p:sp>
        <p:nvSpPr>
          <p:cNvPr id="393" name="Google Shape;393;p31"/>
          <p:cNvSpPr txBox="1"/>
          <p:nvPr/>
        </p:nvSpPr>
        <p:spPr>
          <a:xfrm>
            <a:off x="750315" y="2516927"/>
            <a:ext cx="4163100" cy="346275"/>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 sz="1200">
                <a:solidFill>
                  <a:srgbClr val="000000"/>
                </a:solidFill>
                <a:latin typeface="Arial"/>
                <a:ea typeface="Arial"/>
                <a:cs typeface="Arial"/>
                <a:sym typeface="Arial"/>
              </a:rPr>
              <a:t>1.This is an example text. Go ahead and replace it with your own text</a:t>
            </a:r>
            <a:r>
              <a:rPr lang="en" sz="1200" b="1">
                <a:solidFill>
                  <a:srgbClr val="000000"/>
                </a:solidFill>
                <a:latin typeface="Arial"/>
                <a:ea typeface="Arial"/>
                <a:cs typeface="Arial"/>
                <a:sym typeface="Arial"/>
              </a:rPr>
              <a:t> </a:t>
            </a:r>
            <a:r>
              <a:rPr lang="en" sz="1200">
                <a:solidFill>
                  <a:srgbClr val="000000"/>
                </a:solidFill>
                <a:latin typeface="Arial"/>
                <a:ea typeface="Arial"/>
                <a:cs typeface="Arial"/>
                <a:sym typeface="Arial"/>
              </a:rPr>
              <a:t>This is an example text.</a:t>
            </a:r>
            <a:endParaRPr sz="1400">
              <a:solidFill>
                <a:srgbClr val="000000"/>
              </a:solidFill>
              <a:latin typeface="Arial"/>
              <a:ea typeface="Arial"/>
              <a:cs typeface="Arial"/>
              <a:sym typeface="Arial"/>
            </a:endParaRPr>
          </a:p>
        </p:txBody>
      </p:sp>
      <p:grpSp>
        <p:nvGrpSpPr>
          <p:cNvPr id="394" name="Google Shape;394;p31"/>
          <p:cNvGrpSpPr/>
          <p:nvPr/>
        </p:nvGrpSpPr>
        <p:grpSpPr>
          <a:xfrm>
            <a:off x="6515288" y="2440172"/>
            <a:ext cx="2294631" cy="964366"/>
            <a:chOff x="5012503" y="1428736"/>
            <a:chExt cx="3919766" cy="1500199"/>
          </a:xfrm>
        </p:grpSpPr>
        <p:sp>
          <p:nvSpPr>
            <p:cNvPr id="395" name="Google Shape;395;p31"/>
            <p:cNvSpPr/>
            <p:nvPr/>
          </p:nvSpPr>
          <p:spPr>
            <a:xfrm>
              <a:off x="5012503" y="1428736"/>
              <a:ext cx="3899484" cy="1500199"/>
            </a:xfrm>
            <a:prstGeom prst="roundRect">
              <a:avLst>
                <a:gd name="adj" fmla="val 4189"/>
              </a:avLst>
            </a:prstGeom>
            <a:solidFill>
              <a:schemeClr val="dk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sp>
          <p:nvSpPr>
            <p:cNvPr id="396" name="Google Shape;396;p31"/>
            <p:cNvSpPr/>
            <p:nvPr/>
          </p:nvSpPr>
          <p:spPr>
            <a:xfrm>
              <a:off x="5027521" y="1428736"/>
              <a:ext cx="3904748" cy="357190"/>
            </a:xfrm>
            <a:prstGeom prst="roundRect">
              <a:avLst>
                <a:gd name="adj" fmla="val 15230"/>
              </a:avLst>
            </a:prstGeom>
            <a:solidFill>
              <a:srgbClr val="C27BA0"/>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grpSp>
      <p:sp>
        <p:nvSpPr>
          <p:cNvPr id="397" name="Google Shape;397;p31"/>
          <p:cNvSpPr txBox="1"/>
          <p:nvPr/>
        </p:nvSpPr>
        <p:spPr>
          <a:xfrm>
            <a:off x="824102" y="2422671"/>
            <a:ext cx="3819600" cy="346275"/>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 sz="1200">
                <a:solidFill>
                  <a:srgbClr val="000000"/>
                </a:solidFill>
                <a:latin typeface="Arial"/>
                <a:ea typeface="Arial"/>
                <a:cs typeface="Arial"/>
                <a:sym typeface="Arial"/>
              </a:rPr>
              <a:t>2.This is an example text. Go ahead and replace it with your own text</a:t>
            </a:r>
            <a:r>
              <a:rPr lang="en" sz="1200" b="1">
                <a:solidFill>
                  <a:srgbClr val="000000"/>
                </a:solidFill>
                <a:latin typeface="Arial"/>
                <a:ea typeface="Arial"/>
                <a:cs typeface="Arial"/>
                <a:sym typeface="Arial"/>
              </a:rPr>
              <a:t> </a:t>
            </a:r>
            <a:r>
              <a:rPr lang="en" sz="1200">
                <a:solidFill>
                  <a:srgbClr val="000000"/>
                </a:solidFill>
                <a:latin typeface="Arial"/>
                <a:ea typeface="Arial"/>
                <a:cs typeface="Arial"/>
                <a:sym typeface="Arial"/>
              </a:rPr>
              <a:t>This is an example text.</a:t>
            </a:r>
            <a:endParaRPr sz="1400">
              <a:solidFill>
                <a:srgbClr val="000000"/>
              </a:solidFill>
              <a:latin typeface="Arial"/>
              <a:ea typeface="Arial"/>
              <a:cs typeface="Arial"/>
              <a:sym typeface="Arial"/>
            </a:endParaRPr>
          </a:p>
        </p:txBody>
      </p:sp>
      <p:grpSp>
        <p:nvGrpSpPr>
          <p:cNvPr id="398" name="Google Shape;398;p31"/>
          <p:cNvGrpSpPr/>
          <p:nvPr/>
        </p:nvGrpSpPr>
        <p:grpSpPr>
          <a:xfrm>
            <a:off x="348501" y="1916465"/>
            <a:ext cx="5052401" cy="1283034"/>
            <a:chOff x="1917842" y="3643314"/>
            <a:chExt cx="5583116" cy="1643074"/>
          </a:xfrm>
        </p:grpSpPr>
        <p:sp>
          <p:nvSpPr>
            <p:cNvPr id="399" name="Google Shape;399;p31"/>
            <p:cNvSpPr/>
            <p:nvPr/>
          </p:nvSpPr>
          <p:spPr>
            <a:xfrm>
              <a:off x="1917842" y="3928194"/>
              <a:ext cx="5583116" cy="1358194"/>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0" name="Google Shape;400;p31"/>
            <p:cNvSpPr/>
            <p:nvPr/>
          </p:nvSpPr>
          <p:spPr>
            <a:xfrm>
              <a:off x="2066297" y="3643314"/>
              <a:ext cx="643975"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1" name="Google Shape;401;p31"/>
            <p:cNvSpPr/>
            <p:nvPr/>
          </p:nvSpPr>
          <p:spPr>
            <a:xfrm>
              <a:off x="2995145" y="3643314"/>
              <a:ext cx="643974"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2" name="Google Shape;402;p31"/>
            <p:cNvSpPr/>
            <p:nvPr/>
          </p:nvSpPr>
          <p:spPr>
            <a:xfrm>
              <a:off x="3923992" y="3643314"/>
              <a:ext cx="643975"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3" name="Google Shape;403;p31"/>
            <p:cNvSpPr/>
            <p:nvPr/>
          </p:nvSpPr>
          <p:spPr>
            <a:xfrm>
              <a:off x="4852840" y="3643314"/>
              <a:ext cx="643974"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4" name="Google Shape;404;p31"/>
            <p:cNvSpPr/>
            <p:nvPr/>
          </p:nvSpPr>
          <p:spPr>
            <a:xfrm>
              <a:off x="5791718" y="3643314"/>
              <a:ext cx="641968"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5" name="Google Shape;405;p31"/>
            <p:cNvSpPr/>
            <p:nvPr/>
          </p:nvSpPr>
          <p:spPr>
            <a:xfrm>
              <a:off x="6718560" y="3643314"/>
              <a:ext cx="643974"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grpSp>
      <p:sp>
        <p:nvSpPr>
          <p:cNvPr id="406" name="Google Shape;406;p31"/>
          <p:cNvSpPr txBox="1"/>
          <p:nvPr/>
        </p:nvSpPr>
        <p:spPr>
          <a:xfrm>
            <a:off x="1753947" y="5372497"/>
            <a:ext cx="4208569" cy="715500"/>
          </a:xfrm>
          <a:prstGeom prst="rect">
            <a:avLst/>
          </a:prstGeom>
          <a:noFill/>
          <a:ln>
            <a:noFill/>
          </a:ln>
        </p:spPr>
        <p:txBody>
          <a:bodyPr spcFirstLastPara="1" wrap="square" lIns="91425" tIns="45700" rIns="91425" bIns="45700" anchor="t" anchorCtr="0">
            <a:noAutofit/>
          </a:bodyPr>
          <a:lstStyle/>
          <a:p>
            <a:pPr>
              <a:lnSpc>
                <a:spcPct val="115000"/>
              </a:lnSpc>
              <a:buClr>
                <a:srgbClr val="FFFFFF"/>
              </a:buClr>
              <a:buSzPts val="1400"/>
            </a:pPr>
            <a:r>
              <a:rPr lang="en" sz="1400" b="1">
                <a:latin typeface="Michroma"/>
                <a:ea typeface="Michroma"/>
                <a:cs typeface="Michroma"/>
                <a:sym typeface="Michroma"/>
              </a:rPr>
              <a:t>“Safety schools” are schools you will almost definitely get into because your academic credentials are much better than the typical range for their freshman class. </a:t>
            </a:r>
            <a:endParaRPr sz="1400" b="1">
              <a:latin typeface="Michroma"/>
              <a:ea typeface="Michroma"/>
              <a:cs typeface="Michroma"/>
              <a:sym typeface="Michroma"/>
            </a:endParaRPr>
          </a:p>
        </p:txBody>
      </p:sp>
      <p:sp>
        <p:nvSpPr>
          <p:cNvPr id="407" name="Google Shape;407;p31"/>
          <p:cNvSpPr txBox="1"/>
          <p:nvPr/>
        </p:nvSpPr>
        <p:spPr>
          <a:xfrm>
            <a:off x="6405753" y="2859380"/>
            <a:ext cx="2274000" cy="300300"/>
          </a:xfrm>
          <a:prstGeom prst="rect">
            <a:avLst/>
          </a:prstGeom>
          <a:noFill/>
          <a:ln>
            <a:noFill/>
          </a:ln>
        </p:spPr>
        <p:txBody>
          <a:bodyPr spcFirstLastPara="1" wrap="square" lIns="91425" tIns="45700" rIns="91425" bIns="45700" anchor="t" anchorCtr="0">
            <a:noAutofit/>
          </a:bodyPr>
          <a:lstStyle/>
          <a:p>
            <a:pPr algn="ctr">
              <a:buClr>
                <a:srgbClr val="FFFFFF"/>
              </a:buClr>
              <a:buSzPts val="2000"/>
            </a:pPr>
            <a:r>
              <a:rPr lang="en" b="1" cap="small">
                <a:solidFill>
                  <a:srgbClr val="FFFFFF"/>
                </a:solidFill>
                <a:latin typeface="Michroma"/>
                <a:ea typeface="Michroma"/>
                <a:cs typeface="Michroma"/>
                <a:sym typeface="Michroma"/>
              </a:rPr>
              <a:t>Apply to Multiple</a:t>
            </a:r>
            <a:endParaRPr b="1" cap="small">
              <a:solidFill>
                <a:srgbClr val="FFFFFF"/>
              </a:solidFill>
              <a:latin typeface="Michroma"/>
              <a:ea typeface="Michroma"/>
              <a:cs typeface="Michroma"/>
              <a:sym typeface="Michroma"/>
            </a:endParaRPr>
          </a:p>
        </p:txBody>
      </p:sp>
      <p:sp>
        <p:nvSpPr>
          <p:cNvPr id="408" name="Google Shape;408;p31"/>
          <p:cNvSpPr txBox="1"/>
          <p:nvPr/>
        </p:nvSpPr>
        <p:spPr>
          <a:xfrm>
            <a:off x="6939625" y="2423954"/>
            <a:ext cx="1600200" cy="2076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28600" indent="-228600">
              <a:buClr>
                <a:srgbClr val="FFFFFF"/>
              </a:buClr>
              <a:buSzPts val="1200"/>
            </a:pPr>
            <a:r>
              <a:rPr lang="en" sz="1400" b="1">
                <a:solidFill>
                  <a:srgbClr val="FFFFFF"/>
                </a:solidFill>
                <a:latin typeface="Merienda"/>
                <a:ea typeface="Merienda"/>
                <a:cs typeface="Merienda"/>
                <a:sym typeface="Merienda"/>
              </a:rPr>
              <a:t>REACH SCHOOLS</a:t>
            </a:r>
            <a:endParaRPr sz="1400">
              <a:solidFill>
                <a:srgbClr val="FFFFFF"/>
              </a:solidFill>
              <a:latin typeface="Merienda"/>
              <a:ea typeface="Merienda"/>
              <a:cs typeface="Merienda"/>
              <a:sym typeface="Merienda"/>
            </a:endParaRPr>
          </a:p>
        </p:txBody>
      </p:sp>
      <p:grpSp>
        <p:nvGrpSpPr>
          <p:cNvPr id="409" name="Google Shape;409;p31"/>
          <p:cNvGrpSpPr/>
          <p:nvPr/>
        </p:nvGrpSpPr>
        <p:grpSpPr>
          <a:xfrm>
            <a:off x="6510588" y="3602249"/>
            <a:ext cx="2294631" cy="964366"/>
            <a:chOff x="5012503" y="1428736"/>
            <a:chExt cx="3919766" cy="1500199"/>
          </a:xfrm>
        </p:grpSpPr>
        <p:sp>
          <p:nvSpPr>
            <p:cNvPr id="410" name="Google Shape;410;p31"/>
            <p:cNvSpPr/>
            <p:nvPr/>
          </p:nvSpPr>
          <p:spPr>
            <a:xfrm>
              <a:off x="5012503" y="1428736"/>
              <a:ext cx="3899484" cy="1500199"/>
            </a:xfrm>
            <a:prstGeom prst="roundRect">
              <a:avLst>
                <a:gd name="adj" fmla="val 4189"/>
              </a:avLst>
            </a:prstGeom>
            <a:solidFill>
              <a:schemeClr val="dk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sp>
          <p:nvSpPr>
            <p:cNvPr id="411" name="Google Shape;411;p31"/>
            <p:cNvSpPr/>
            <p:nvPr/>
          </p:nvSpPr>
          <p:spPr>
            <a:xfrm>
              <a:off x="5027521" y="1428736"/>
              <a:ext cx="3904748" cy="357190"/>
            </a:xfrm>
            <a:prstGeom prst="roundRect">
              <a:avLst>
                <a:gd name="adj" fmla="val 15230"/>
              </a:avLst>
            </a:prstGeom>
            <a:solidFill>
              <a:srgbClr val="8E7CC3"/>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grpSp>
      <p:sp>
        <p:nvSpPr>
          <p:cNvPr id="412" name="Google Shape;412;p31"/>
          <p:cNvSpPr txBox="1"/>
          <p:nvPr/>
        </p:nvSpPr>
        <p:spPr>
          <a:xfrm>
            <a:off x="6939625" y="3594135"/>
            <a:ext cx="1600200" cy="2076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28600" indent="-228600">
              <a:buClr>
                <a:srgbClr val="FFFFFF"/>
              </a:buClr>
              <a:buSzPts val="1200"/>
            </a:pPr>
            <a:r>
              <a:rPr lang="en" sz="1400" b="1">
                <a:solidFill>
                  <a:srgbClr val="FFFFFF"/>
                </a:solidFill>
                <a:latin typeface="Merienda"/>
                <a:ea typeface="Merienda"/>
                <a:cs typeface="Merienda"/>
                <a:sym typeface="Merienda"/>
              </a:rPr>
              <a:t>MATCH SCHOOLS</a:t>
            </a:r>
            <a:endParaRPr sz="1400">
              <a:solidFill>
                <a:srgbClr val="FFFFFF"/>
              </a:solidFill>
              <a:latin typeface="Merienda"/>
              <a:ea typeface="Merienda"/>
              <a:cs typeface="Merienda"/>
              <a:sym typeface="Merienda"/>
            </a:endParaRPr>
          </a:p>
        </p:txBody>
      </p:sp>
      <p:grpSp>
        <p:nvGrpSpPr>
          <p:cNvPr id="413" name="Google Shape;413;p31"/>
          <p:cNvGrpSpPr/>
          <p:nvPr/>
        </p:nvGrpSpPr>
        <p:grpSpPr>
          <a:xfrm>
            <a:off x="6520013" y="4764310"/>
            <a:ext cx="2294631" cy="964328"/>
            <a:chOff x="5012503" y="1428736"/>
            <a:chExt cx="3919766" cy="1500199"/>
          </a:xfrm>
        </p:grpSpPr>
        <p:sp>
          <p:nvSpPr>
            <p:cNvPr id="414" name="Google Shape;414;p31"/>
            <p:cNvSpPr/>
            <p:nvPr/>
          </p:nvSpPr>
          <p:spPr>
            <a:xfrm>
              <a:off x="5012503" y="1428736"/>
              <a:ext cx="3899484" cy="1500199"/>
            </a:xfrm>
            <a:prstGeom prst="roundRect">
              <a:avLst>
                <a:gd name="adj" fmla="val 4189"/>
              </a:avLst>
            </a:prstGeom>
            <a:solidFill>
              <a:schemeClr val="dk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sp>
          <p:nvSpPr>
            <p:cNvPr id="415" name="Google Shape;415;p31"/>
            <p:cNvSpPr/>
            <p:nvPr/>
          </p:nvSpPr>
          <p:spPr>
            <a:xfrm>
              <a:off x="5027521" y="1428736"/>
              <a:ext cx="3904748" cy="357190"/>
            </a:xfrm>
            <a:prstGeom prst="roundRect">
              <a:avLst>
                <a:gd name="adj" fmla="val 15230"/>
              </a:avLst>
            </a:prstGeom>
            <a:solidFill>
              <a:schemeClr val="accent2"/>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grpSp>
      <p:sp>
        <p:nvSpPr>
          <p:cNvPr id="416" name="Google Shape;416;p31"/>
          <p:cNvSpPr txBox="1"/>
          <p:nvPr/>
        </p:nvSpPr>
        <p:spPr>
          <a:xfrm>
            <a:off x="6939625" y="4748135"/>
            <a:ext cx="1600200" cy="2076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28600" indent="-228600">
              <a:buClr>
                <a:srgbClr val="FFFFFF"/>
              </a:buClr>
              <a:buSzPts val="1200"/>
            </a:pPr>
            <a:r>
              <a:rPr lang="en" sz="1400" b="1">
                <a:solidFill>
                  <a:srgbClr val="FFFFFF"/>
                </a:solidFill>
                <a:latin typeface="Merienda"/>
                <a:ea typeface="Merienda"/>
                <a:cs typeface="Merienda"/>
                <a:sym typeface="Merienda"/>
              </a:rPr>
              <a:t>SAFETY SCHOOLS</a:t>
            </a:r>
            <a:endParaRPr sz="1400">
              <a:solidFill>
                <a:srgbClr val="FFFFFF"/>
              </a:solidFill>
              <a:latin typeface="Merienda"/>
              <a:ea typeface="Merienda"/>
              <a:cs typeface="Merienda"/>
              <a:sym typeface="Merienda"/>
            </a:endParaRPr>
          </a:p>
        </p:txBody>
      </p:sp>
      <p:sp>
        <p:nvSpPr>
          <p:cNvPr id="417" name="Google Shape;417;p31"/>
          <p:cNvSpPr txBox="1"/>
          <p:nvPr/>
        </p:nvSpPr>
        <p:spPr>
          <a:xfrm>
            <a:off x="1103261" y="3699341"/>
            <a:ext cx="4272300" cy="715500"/>
          </a:xfrm>
          <a:prstGeom prst="rect">
            <a:avLst/>
          </a:prstGeom>
          <a:noFill/>
          <a:ln>
            <a:noFill/>
          </a:ln>
        </p:spPr>
        <p:txBody>
          <a:bodyPr spcFirstLastPara="1" wrap="square" lIns="91425" tIns="45700" rIns="91425" bIns="45700" anchor="t" anchorCtr="0">
            <a:noAutofit/>
          </a:bodyPr>
          <a:lstStyle/>
          <a:p>
            <a:pPr>
              <a:lnSpc>
                <a:spcPct val="115000"/>
              </a:lnSpc>
              <a:buClr>
                <a:srgbClr val="FFFFFF"/>
              </a:buClr>
              <a:buSzPts val="1200"/>
            </a:pPr>
            <a:r>
              <a:rPr lang="en" sz="1200" b="1">
                <a:latin typeface="Michroma"/>
                <a:ea typeface="Michroma"/>
                <a:cs typeface="Michroma"/>
                <a:sym typeface="Michroma"/>
              </a:rPr>
              <a:t>“</a:t>
            </a:r>
            <a:r>
              <a:rPr lang="en" sz="1400" b="1">
                <a:latin typeface="Michroma"/>
                <a:ea typeface="Michroma"/>
                <a:cs typeface="Michroma"/>
                <a:sym typeface="Michroma"/>
              </a:rPr>
              <a:t>Match schools” are schools where your academic credentials fall within or perhaps slightly exceed the school’s range for the freshman class. </a:t>
            </a:r>
            <a:endParaRPr sz="1400" b="1">
              <a:latin typeface="Michroma"/>
              <a:ea typeface="Michroma"/>
              <a:cs typeface="Michroma"/>
              <a:sym typeface="Michroma"/>
            </a:endParaRPr>
          </a:p>
        </p:txBody>
      </p:sp>
      <p:sp>
        <p:nvSpPr>
          <p:cNvPr id="418" name="Google Shape;418;p31"/>
          <p:cNvSpPr txBox="1"/>
          <p:nvPr/>
        </p:nvSpPr>
        <p:spPr>
          <a:xfrm>
            <a:off x="762474" y="2320211"/>
            <a:ext cx="3963300" cy="553950"/>
          </a:xfrm>
          <a:prstGeom prst="rect">
            <a:avLst/>
          </a:prstGeom>
          <a:noFill/>
          <a:ln>
            <a:noFill/>
          </a:ln>
        </p:spPr>
        <p:txBody>
          <a:bodyPr spcFirstLastPara="1" wrap="square" lIns="91425" tIns="45700" rIns="91425" bIns="45700" anchor="t" anchorCtr="0">
            <a:noAutofit/>
          </a:bodyPr>
          <a:lstStyle/>
          <a:p>
            <a:pPr>
              <a:lnSpc>
                <a:spcPct val="115000"/>
              </a:lnSpc>
              <a:buClr>
                <a:srgbClr val="FFFFFF"/>
              </a:buClr>
              <a:buSzPts val="1400"/>
            </a:pPr>
            <a:r>
              <a:rPr lang="en" sz="1200" b="1">
                <a:latin typeface="Michroma"/>
                <a:ea typeface="Michroma"/>
                <a:cs typeface="Michroma"/>
                <a:sym typeface="Michroma"/>
              </a:rPr>
              <a:t>“</a:t>
            </a:r>
            <a:r>
              <a:rPr lang="en" sz="1400" b="1">
                <a:latin typeface="Michroma"/>
                <a:ea typeface="Michroma"/>
                <a:cs typeface="Michroma"/>
                <a:sym typeface="Michroma"/>
              </a:rPr>
              <a:t>Reach schools” are those where your academic credentials fall below the school’s range for the freshman class. </a:t>
            </a:r>
            <a:endParaRPr sz="1400" b="1">
              <a:latin typeface="Michroma"/>
              <a:ea typeface="Michroma"/>
              <a:cs typeface="Michroma"/>
              <a:sym typeface="Michroma"/>
            </a:endParaRPr>
          </a:p>
        </p:txBody>
      </p:sp>
      <p:sp>
        <p:nvSpPr>
          <p:cNvPr id="419" name="Google Shape;419;p31"/>
          <p:cNvSpPr txBox="1"/>
          <p:nvPr/>
        </p:nvSpPr>
        <p:spPr>
          <a:xfrm>
            <a:off x="6535919" y="3997785"/>
            <a:ext cx="2274000" cy="300300"/>
          </a:xfrm>
          <a:prstGeom prst="rect">
            <a:avLst/>
          </a:prstGeom>
          <a:noFill/>
          <a:ln>
            <a:noFill/>
          </a:ln>
        </p:spPr>
        <p:txBody>
          <a:bodyPr spcFirstLastPara="1" wrap="square" lIns="91425" tIns="45700" rIns="91425" bIns="45700" anchor="t" anchorCtr="0">
            <a:noAutofit/>
          </a:bodyPr>
          <a:lstStyle/>
          <a:p>
            <a:pPr algn="ctr">
              <a:buClr>
                <a:srgbClr val="FFFFFF"/>
              </a:buClr>
              <a:buSzPts val="2000"/>
            </a:pPr>
            <a:r>
              <a:rPr lang="en-US" b="1" cap="small">
                <a:solidFill>
                  <a:srgbClr val="FFFFFF"/>
                </a:solidFill>
                <a:latin typeface="Michroma"/>
                <a:ea typeface="Michroma"/>
                <a:cs typeface="Michroma"/>
                <a:sym typeface="Michroma"/>
              </a:rPr>
              <a:t>Apply to Multiple</a:t>
            </a:r>
          </a:p>
        </p:txBody>
      </p:sp>
      <p:sp>
        <p:nvSpPr>
          <p:cNvPr id="420" name="Google Shape;420;p31"/>
          <p:cNvSpPr txBox="1"/>
          <p:nvPr/>
        </p:nvSpPr>
        <p:spPr>
          <a:xfrm>
            <a:off x="6530325" y="5137300"/>
            <a:ext cx="2274000" cy="300300"/>
          </a:xfrm>
          <a:prstGeom prst="rect">
            <a:avLst/>
          </a:prstGeom>
          <a:noFill/>
          <a:ln>
            <a:noFill/>
          </a:ln>
        </p:spPr>
        <p:txBody>
          <a:bodyPr spcFirstLastPara="1" wrap="square" lIns="91425" tIns="45700" rIns="91425" bIns="45700" anchor="t" anchorCtr="0">
            <a:noAutofit/>
          </a:bodyPr>
          <a:lstStyle/>
          <a:p>
            <a:pPr algn="ctr">
              <a:buClr>
                <a:srgbClr val="FFFFFF"/>
              </a:buClr>
              <a:buSzPts val="2000"/>
            </a:pPr>
            <a:r>
              <a:rPr lang="en-US" b="1" cap="small">
                <a:solidFill>
                  <a:srgbClr val="FFFFFF"/>
                </a:solidFill>
                <a:latin typeface="Michroma"/>
                <a:ea typeface="Michroma"/>
                <a:cs typeface="Michroma"/>
                <a:sym typeface="Michroma"/>
              </a:rPr>
              <a:t>Apply to a Few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24"/>
        <p:cNvGrpSpPr/>
        <p:nvPr/>
      </p:nvGrpSpPr>
      <p:grpSpPr>
        <a:xfrm>
          <a:off x="0" y="0"/>
          <a:ext cx="0" cy="0"/>
          <a:chOff x="0" y="0"/>
          <a:chExt cx="0" cy="0"/>
        </a:xfrm>
      </p:grpSpPr>
      <p:sp>
        <p:nvSpPr>
          <p:cNvPr id="425" name="Google Shape;425;p32"/>
          <p:cNvSpPr txBox="1">
            <a:spLocks noGrp="1"/>
          </p:cNvSpPr>
          <p:nvPr>
            <p:ph type="title"/>
          </p:nvPr>
        </p:nvSpPr>
        <p:spPr>
          <a:xfrm>
            <a:off x="3369857" y="148696"/>
            <a:ext cx="5245899" cy="1737840"/>
          </a:xfrm>
          <a:prstGeom prst="rect">
            <a:avLst/>
          </a:prstGeom>
        </p:spPr>
        <p:txBody>
          <a:bodyPr spcFirstLastPara="1" vert="horz" lIns="91440" tIns="45720" rIns="91440" bIns="45720" rtlCol="0" anchor="ctr" anchorCtr="0">
            <a:normAutofit/>
          </a:bodyPr>
          <a:lstStyle/>
          <a:p>
            <a:pPr marL="228600" marR="0" lvl="0" indent="-228600" fontAlgn="auto">
              <a:spcBef>
                <a:spcPct val="0"/>
              </a:spcBef>
              <a:spcAft>
                <a:spcPts val="0"/>
              </a:spcAft>
              <a:buClr>
                <a:srgbClr val="FFFFFF"/>
              </a:buClr>
              <a:buSzPts val="4800"/>
              <a:tabLst/>
              <a:defRPr/>
            </a:pPr>
            <a:r>
              <a:rPr kumimoji="0" lang="en-US" b="1" i="0" strike="noStrike" cap="none" normalizeH="0" noProof="0">
                <a:ln>
                  <a:noFill/>
                </a:ln>
                <a:solidFill>
                  <a:srgbClr val="FFFFFF"/>
                </a:solidFill>
                <a:effectLst>
                  <a:outerShdw blurRad="50800" dist="38100" dir="18900000" algn="bl" rotWithShape="0">
                    <a:prstClr val="black">
                      <a:alpha val="40000"/>
                    </a:prstClr>
                  </a:outerShdw>
                </a:effectLst>
                <a:uLnTx/>
                <a:uFill>
                  <a:solidFill>
                    <a:prstClr val="white"/>
                  </a:solidFill>
                </a:uFill>
                <a:sym typeface="Merienda"/>
              </a:rPr>
              <a:t>Admission to Selective Colleges</a:t>
            </a:r>
          </a:p>
        </p:txBody>
      </p:sp>
      <p:sp>
        <p:nvSpPr>
          <p:cNvPr id="426" name="Google Shape;426;p32"/>
          <p:cNvSpPr txBox="1">
            <a:spLocks noGrp="1"/>
          </p:cNvSpPr>
          <p:nvPr>
            <p:ph type="body" idx="1"/>
          </p:nvPr>
        </p:nvSpPr>
        <p:spPr>
          <a:xfrm>
            <a:off x="3209835" y="1211792"/>
            <a:ext cx="5565941" cy="5646208"/>
          </a:xfrm>
          <a:prstGeom prst="rect">
            <a:avLst/>
          </a:prstGeom>
        </p:spPr>
        <p:txBody>
          <a:bodyPr spcFirstLastPara="1" vert="horz" lIns="0" tIns="45720" rIns="0" bIns="45720" rtlCol="0" anchor="ctr" anchorCtr="0">
            <a:normAutofit/>
          </a:bodyPr>
          <a:lstStyle/>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Rigor of Past Academic Classes*</a:t>
            </a:r>
          </a:p>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Courses in Progress Senior Year</a:t>
            </a:r>
          </a:p>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GPA &amp; Test Scores</a:t>
            </a:r>
          </a:p>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Extracurricular Activities/Community Service</a:t>
            </a:r>
          </a:p>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College Essay(s)</a:t>
            </a:r>
          </a:p>
          <a:p>
            <a:pPr>
              <a:lnSpc>
                <a:spcPct val="150000"/>
              </a:lnSpc>
              <a:spcBef>
                <a:spcPts val="480"/>
              </a:spcBef>
              <a:buFont typeface="Calibri" panose="020F0502020204030204" pitchFamily="34" charset="0"/>
              <a:buChar char="●"/>
            </a:pPr>
            <a:r>
              <a:rPr lang="en-US" b="1" i="1">
                <a:solidFill>
                  <a:schemeClr val="tx1"/>
                </a:solidFill>
                <a:sym typeface="Michroma"/>
              </a:rPr>
              <a:t>Academic &amp; Athletic Awards</a:t>
            </a:r>
            <a:endParaRPr lang="en-US" b="1" i="1" u="none" strike="noStrike" cap="none">
              <a:solidFill>
                <a:schemeClr val="tx1"/>
              </a:solidFill>
              <a:sym typeface="Michroma"/>
            </a:endParaRPr>
          </a:p>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Letters of Recommendation</a:t>
            </a:r>
          </a:p>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Demonstrated Interest</a:t>
            </a:r>
          </a:p>
          <a:p>
            <a:pPr marL="114300" indent="0">
              <a:buFont typeface="Calibri" panose="020F0502020204030204" pitchFamily="34" charset="0"/>
              <a:buNone/>
            </a:pPr>
            <a:endParaRPr lang="en-US" b="1" i="1" u="none" strike="noStrike" cap="none">
              <a:sym typeface="Michroma"/>
            </a:endParaRPr>
          </a:p>
        </p:txBody>
      </p:sp>
      <p:sp>
        <p:nvSpPr>
          <p:cNvPr id="11" name="TextBox 10">
            <a:extLst>
              <a:ext uri="{FF2B5EF4-FFF2-40B4-BE49-F238E27FC236}">
                <a16:creationId xmlns:a16="http://schemas.microsoft.com/office/drawing/2014/main" id="{77F52C01-9325-4670-83A4-3D1BC1F4203D}"/>
              </a:ext>
            </a:extLst>
          </p:cNvPr>
          <p:cNvSpPr txBox="1"/>
          <p:nvPr/>
        </p:nvSpPr>
        <p:spPr>
          <a:xfrm>
            <a:off x="781364" y="1017616"/>
            <a:ext cx="1475387" cy="4893647"/>
          </a:xfrm>
          <a:prstGeom prst="rect">
            <a:avLst/>
          </a:prstGeom>
          <a:noFill/>
        </p:spPr>
        <p:txBody>
          <a:bodyPr wrap="square">
            <a:spAutoFit/>
          </a:bodyPr>
          <a:lstStyle/>
          <a:p>
            <a:pPr algn="ctr"/>
            <a:r>
              <a:rPr lang="en-US" sz="2400" i="1" cap="small"/>
              <a:t>Just as students should search for the best college “fit,” selective colleges search for the best student “fit.”  </a:t>
            </a:r>
          </a:p>
        </p:txBody>
      </p:sp>
      <p:sp>
        <p:nvSpPr>
          <p:cNvPr id="5" name="TextBox 4">
            <a:extLst>
              <a:ext uri="{FF2B5EF4-FFF2-40B4-BE49-F238E27FC236}">
                <a16:creationId xmlns:a16="http://schemas.microsoft.com/office/drawing/2014/main" id="{5D8DFFEB-F9F9-4C5E-A536-D701848A9D73}"/>
              </a:ext>
            </a:extLst>
          </p:cNvPr>
          <p:cNvSpPr txBox="1"/>
          <p:nvPr/>
        </p:nvSpPr>
        <p:spPr>
          <a:xfrm>
            <a:off x="3151852" y="6430244"/>
            <a:ext cx="5834182" cy="584775"/>
          </a:xfrm>
          <a:prstGeom prst="rect">
            <a:avLst/>
          </a:prstGeom>
          <a:noFill/>
        </p:spPr>
        <p:txBody>
          <a:bodyPr wrap="square" rtlCol="0">
            <a:spAutoFit/>
          </a:bodyPr>
          <a:lstStyle/>
          <a:p>
            <a:pPr algn="ctr"/>
            <a:r>
              <a:rPr lang="en-US" sz="1400" b="1" i="1">
                <a:highlight>
                  <a:srgbClr val="000000"/>
                </a:highlight>
                <a:latin typeface="Lucida Sans" panose="020B0602040502020204" pitchFamily="34" charset="0"/>
              </a:rPr>
              <a:t>*There is no magic number of AP classes to get into a college.</a:t>
            </a:r>
          </a:p>
          <a:p>
            <a:pPr algn="ctr"/>
            <a:endParaRPr lang="en-US"/>
          </a:p>
        </p:txBody>
      </p:sp>
    </p:spTree>
    <p:extLst>
      <p:ext uri="{BB962C8B-B14F-4D97-AF65-F5344CB8AC3E}">
        <p14:creationId xmlns:p14="http://schemas.microsoft.com/office/powerpoint/2010/main" val="270549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2"/>
          <p:cNvSpPr txBox="1">
            <a:spLocks noGrp="1"/>
          </p:cNvSpPr>
          <p:nvPr>
            <p:ph type="title"/>
          </p:nvPr>
        </p:nvSpPr>
        <p:spPr>
          <a:xfrm>
            <a:off x="369277" y="605896"/>
            <a:ext cx="2313633" cy="5646208"/>
          </a:xfrm>
          <a:prstGeom prst="rect">
            <a:avLst/>
          </a:prstGeom>
        </p:spPr>
        <p:txBody>
          <a:bodyPr spcFirstLastPara="1" vert="horz" lIns="91440" tIns="45720" rIns="91440" bIns="45720" rtlCol="0" anchor="ctr" anchorCtr="0">
            <a:normAutofit/>
          </a:bodyPr>
          <a:lstStyle/>
          <a:p>
            <a:pPr marL="228600" marR="0" lvl="0" indent="-228600" fontAlgn="auto">
              <a:spcBef>
                <a:spcPct val="0"/>
              </a:spcBef>
              <a:spcAft>
                <a:spcPts val="0"/>
              </a:spcAft>
              <a:buClr>
                <a:srgbClr val="FFFFFF"/>
              </a:buClr>
              <a:buSzPts val="4800"/>
              <a:tabLst/>
              <a:defRPr/>
            </a:pPr>
            <a:r>
              <a:rPr kumimoji="0" lang="en-US" sz="3100" b="1" i="0" strike="noStrike" cap="none" normalizeH="0" noProof="0">
                <a:ln>
                  <a:noFill/>
                </a:ln>
                <a:solidFill>
                  <a:srgbClr val="FFFFFF"/>
                </a:solidFill>
                <a:effectLst>
                  <a:outerShdw blurRad="50800" dist="38100" dir="18900000" algn="bl" rotWithShape="0">
                    <a:prstClr val="black">
                      <a:alpha val="40000"/>
                    </a:prstClr>
                  </a:outerShdw>
                </a:effectLst>
                <a:uLnTx/>
                <a:uFill>
                  <a:solidFill>
                    <a:prstClr val="white"/>
                  </a:solidFill>
                </a:uFill>
                <a:sym typeface="Merienda"/>
              </a:rPr>
              <a:t>  Finding Your College Fit</a:t>
            </a:r>
          </a:p>
        </p:txBody>
      </p:sp>
      <p:sp>
        <p:nvSpPr>
          <p:cNvPr id="426" name="Google Shape;426;p32"/>
          <p:cNvSpPr txBox="1">
            <a:spLocks noGrp="1"/>
          </p:cNvSpPr>
          <p:nvPr>
            <p:ph type="body" idx="1"/>
          </p:nvPr>
        </p:nvSpPr>
        <p:spPr>
          <a:xfrm>
            <a:off x="3208782" y="605896"/>
            <a:ext cx="5565941" cy="5646208"/>
          </a:xfrm>
          <a:prstGeom prst="rect">
            <a:avLst/>
          </a:prstGeom>
        </p:spPr>
        <p:txBody>
          <a:bodyPr spcFirstLastPara="1" vert="horz" lIns="0" tIns="45720" rIns="0" bIns="45720" rtlCol="0" anchor="ctr" anchorCtr="0">
            <a:normAutofit/>
          </a:bodyPr>
          <a:lstStyle/>
          <a:p>
            <a:pPr>
              <a:lnSpc>
                <a:spcPct val="150000"/>
              </a:lnSpc>
              <a:spcBef>
                <a:spcPts val="480"/>
              </a:spcBef>
              <a:buFont typeface="Calibri" panose="020F0502020204030204" pitchFamily="34" charset="0"/>
              <a:buChar char="●"/>
            </a:pPr>
            <a:r>
              <a:rPr lang="en-US" b="1" i="1" u="none" strike="noStrike" cap="none">
                <a:solidFill>
                  <a:schemeClr val="tx1"/>
                </a:solidFill>
                <a:sym typeface="Michroma"/>
              </a:rPr>
              <a:t>Location (ex: City vs Rural, Distance from Home)</a:t>
            </a:r>
          </a:p>
          <a:p>
            <a:pPr>
              <a:lnSpc>
                <a:spcPct val="150000"/>
              </a:lnSpc>
              <a:buFont typeface="Calibri" panose="020F0502020204030204" pitchFamily="34" charset="0"/>
              <a:buChar char="●"/>
            </a:pPr>
            <a:r>
              <a:rPr lang="en-US" b="1" i="1" u="none" strike="noStrike" cap="none">
                <a:solidFill>
                  <a:schemeClr val="tx1"/>
                </a:solidFill>
                <a:sym typeface="Michroma"/>
              </a:rPr>
              <a:t>Size of Student Body (Class Size)</a:t>
            </a:r>
          </a:p>
          <a:p>
            <a:pPr>
              <a:lnSpc>
                <a:spcPct val="150000"/>
              </a:lnSpc>
              <a:buFont typeface="Calibri" panose="020F0502020204030204" pitchFamily="34" charset="0"/>
              <a:buChar char="●"/>
            </a:pPr>
            <a:r>
              <a:rPr lang="en-US" b="1" i="1" u="none" strike="noStrike" cap="none">
                <a:solidFill>
                  <a:schemeClr val="tx1"/>
                </a:solidFill>
                <a:sym typeface="Michroma"/>
              </a:rPr>
              <a:t>Academic Programs</a:t>
            </a:r>
          </a:p>
          <a:p>
            <a:pPr>
              <a:lnSpc>
                <a:spcPct val="150000"/>
              </a:lnSpc>
              <a:buFont typeface="Calibri" panose="020F0502020204030204" pitchFamily="34" charset="0"/>
              <a:buChar char="●"/>
            </a:pPr>
            <a:r>
              <a:rPr lang="en-US" b="1" i="1" u="none" strike="noStrike" cap="none">
                <a:solidFill>
                  <a:schemeClr val="tx1"/>
                </a:solidFill>
                <a:sym typeface="Michroma"/>
              </a:rPr>
              <a:t>Campus Life &amp; Student Activities</a:t>
            </a:r>
          </a:p>
          <a:p>
            <a:pPr>
              <a:lnSpc>
                <a:spcPct val="150000"/>
              </a:lnSpc>
              <a:buFont typeface="Calibri" panose="020F0502020204030204" pitchFamily="34" charset="0"/>
              <a:buChar char="●"/>
            </a:pPr>
            <a:r>
              <a:rPr lang="en-US" b="1" i="1" u="none" strike="noStrike" cap="none">
                <a:solidFill>
                  <a:schemeClr val="tx1"/>
                </a:solidFill>
                <a:sym typeface="Michroma"/>
              </a:rPr>
              <a:t>Financial Aid/Scholarship Opportunities</a:t>
            </a:r>
          </a:p>
          <a:p>
            <a:pPr>
              <a:lnSpc>
                <a:spcPct val="150000"/>
              </a:lnSpc>
              <a:buFont typeface="Calibri" panose="020F0502020204030204" pitchFamily="34" charset="0"/>
              <a:buChar char="●"/>
            </a:pPr>
            <a:r>
              <a:rPr lang="en-US" b="1" i="1">
                <a:solidFill>
                  <a:schemeClr val="tx1"/>
                </a:solidFill>
                <a:sym typeface="Michroma"/>
              </a:rPr>
              <a:t>Student Housing &amp; Dining Options</a:t>
            </a:r>
            <a:endParaRPr lang="en-US" b="1" i="1" u="none" strike="noStrike" cap="none">
              <a:solidFill>
                <a:schemeClr val="tx1"/>
              </a:solidFill>
              <a:sym typeface="Michroma"/>
            </a:endParaRPr>
          </a:p>
          <a:p>
            <a:pPr>
              <a:lnSpc>
                <a:spcPct val="150000"/>
              </a:lnSpc>
              <a:buFont typeface="Calibri" panose="020F0502020204030204" pitchFamily="34" charset="0"/>
              <a:buChar char="●"/>
            </a:pPr>
            <a:r>
              <a:rPr lang="en-US" b="1" i="1" u="none" strike="noStrike" cap="none">
                <a:solidFill>
                  <a:schemeClr val="tx1"/>
                </a:solidFill>
                <a:sym typeface="Michroma"/>
              </a:rPr>
              <a:t>Prestige</a:t>
            </a:r>
            <a:r>
              <a:rPr lang="en-US" b="1" i="1">
                <a:solidFill>
                  <a:schemeClr val="tx1"/>
                </a:solidFill>
                <a:sym typeface="Michroma"/>
              </a:rPr>
              <a:t>, </a:t>
            </a:r>
            <a:r>
              <a:rPr lang="en-US" b="1" i="1" u="none" strike="noStrike" cap="none">
                <a:solidFill>
                  <a:schemeClr val="tx1"/>
                </a:solidFill>
                <a:sym typeface="Michroma"/>
              </a:rPr>
              <a:t>Reputation and/or National Ranking</a:t>
            </a:r>
          </a:p>
          <a:p>
            <a:pPr>
              <a:lnSpc>
                <a:spcPct val="150000"/>
              </a:lnSpc>
              <a:buFont typeface="Calibri" panose="020F0502020204030204" pitchFamily="34" charset="0"/>
              <a:buChar char="●"/>
            </a:pPr>
            <a:r>
              <a:rPr lang="en-US" b="1" i="1" u="none" strike="noStrike" cap="none">
                <a:solidFill>
                  <a:schemeClr val="tx1"/>
                </a:solidFill>
                <a:sym typeface="Michroma"/>
              </a:rPr>
              <a:t>Diversity of Student Body</a:t>
            </a:r>
          </a:p>
          <a:p>
            <a:pPr marL="114300" indent="0">
              <a:buFont typeface="Calibri" panose="020F0502020204030204" pitchFamily="34" charset="0"/>
              <a:buNone/>
            </a:pPr>
            <a:endParaRPr lang="en-US" b="1" i="1" u="none" strike="noStrike" cap="none">
              <a:sym typeface="Michroma"/>
            </a:endParaRPr>
          </a:p>
        </p:txBody>
      </p:sp>
    </p:spTree>
    <p:extLst>
      <p:ext uri="{BB962C8B-B14F-4D97-AF65-F5344CB8AC3E}">
        <p14:creationId xmlns:p14="http://schemas.microsoft.com/office/powerpoint/2010/main" val="168997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F8111BA2-0344-4E17-8B33-B1F13F7B5DD3}"/>
              </a:ext>
            </a:extLst>
          </p:cNvPr>
          <p:cNvSpPr>
            <a:spLocks noGrp="1"/>
          </p:cNvSpPr>
          <p:nvPr>
            <p:ph type="title"/>
          </p:nvPr>
        </p:nvSpPr>
        <p:spPr>
          <a:xfrm>
            <a:off x="400126" y="256328"/>
            <a:ext cx="8610600" cy="1011415"/>
          </a:xfrm>
          <a:solidFill>
            <a:srgbClr val="4097C4"/>
          </a:solid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4400" b="1" dirty="0">
                <a:solidFill>
                  <a:schemeClr val="tx1"/>
                </a:solidFill>
              </a:rPr>
              <a:t>College Freshman Class Profiles</a:t>
            </a:r>
            <a:endParaRPr lang="en-US" sz="4000" b="1" dirty="0">
              <a:solidFill>
                <a:schemeClr val="tx1"/>
              </a:solidFill>
            </a:endParaRPr>
          </a:p>
        </p:txBody>
      </p:sp>
      <p:sp>
        <p:nvSpPr>
          <p:cNvPr id="11" name="Content Placeholder 10"/>
          <p:cNvSpPr>
            <a:spLocks noGrp="1"/>
          </p:cNvSpPr>
          <p:nvPr>
            <p:ph idx="1"/>
          </p:nvPr>
        </p:nvSpPr>
        <p:spPr>
          <a:xfrm>
            <a:off x="-1676400" y="6096000"/>
            <a:ext cx="8305800" cy="762000"/>
          </a:xfrm>
        </p:spPr>
        <p:txBody>
          <a:bodyPr>
            <a:normAutofit/>
          </a:bodyPr>
          <a:lstStyle/>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p:txBody>
      </p:sp>
      <p:sp>
        <p:nvSpPr>
          <p:cNvPr id="15" name="Content Placeholder 10">
            <a:extLst>
              <a:ext uri="{FF2B5EF4-FFF2-40B4-BE49-F238E27FC236}">
                <a16:creationId xmlns:a16="http://schemas.microsoft.com/office/drawing/2014/main" id="{80CA1935-5F8A-4AEE-AF0E-E332C1C451EA}"/>
              </a:ext>
            </a:extLst>
          </p:cNvPr>
          <p:cNvSpPr txBox="1">
            <a:spLocks/>
          </p:cNvSpPr>
          <p:nvPr/>
        </p:nvSpPr>
        <p:spPr>
          <a:xfrm>
            <a:off x="547683" y="3505200"/>
            <a:ext cx="8077200" cy="1066801"/>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endParaRPr lang="en-US" sz="1450"/>
          </a:p>
        </p:txBody>
      </p:sp>
      <p:sp>
        <p:nvSpPr>
          <p:cNvPr id="16" name="Rectangle 15">
            <a:extLst>
              <a:ext uri="{FF2B5EF4-FFF2-40B4-BE49-F238E27FC236}">
                <a16:creationId xmlns:a16="http://schemas.microsoft.com/office/drawing/2014/main" id="{22AC5226-C709-429B-B2C3-C468C98A1236}"/>
              </a:ext>
            </a:extLst>
          </p:cNvPr>
          <p:cNvSpPr/>
          <p:nvPr/>
        </p:nvSpPr>
        <p:spPr>
          <a:xfrm>
            <a:off x="547682" y="3566754"/>
            <a:ext cx="7986717" cy="2062103"/>
          </a:xfrm>
          <a:prstGeom prst="rect">
            <a:avLst/>
          </a:prstGeom>
        </p:spPr>
        <p:txBody>
          <a:bodyPr wrap="square">
            <a:spAutoFit/>
          </a:bodyPr>
          <a:lstStyle/>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p:txBody>
      </p:sp>
      <p:graphicFrame>
        <p:nvGraphicFramePr>
          <p:cNvPr id="17" name="Diagram 16">
            <a:extLst>
              <a:ext uri="{FF2B5EF4-FFF2-40B4-BE49-F238E27FC236}">
                <a16:creationId xmlns:a16="http://schemas.microsoft.com/office/drawing/2014/main" id="{3A351449-FC5C-4FA7-8606-F0E82AAF8C34}"/>
              </a:ext>
            </a:extLst>
          </p:cNvPr>
          <p:cNvGraphicFramePr/>
          <p:nvPr>
            <p:extLst>
              <p:ext uri="{D42A27DB-BD31-4B8C-83A1-F6EECF244321}">
                <p14:modId xmlns:p14="http://schemas.microsoft.com/office/powerpoint/2010/main" val="3423399651"/>
              </p:ext>
            </p:extLst>
          </p:nvPr>
        </p:nvGraphicFramePr>
        <p:xfrm>
          <a:off x="152400" y="1267744"/>
          <a:ext cx="8763000" cy="5226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57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73A6E0-0AC8-63FF-58DE-A4F21A6ACBF1}"/>
              </a:ext>
            </a:extLst>
          </p:cNvPr>
          <p:cNvPicPr>
            <a:picLocks noChangeAspect="1"/>
          </p:cNvPicPr>
          <p:nvPr/>
        </p:nvPicPr>
        <p:blipFill>
          <a:blip r:embed="rId2"/>
          <a:stretch>
            <a:fillRect/>
          </a:stretch>
        </p:blipFill>
        <p:spPr>
          <a:xfrm>
            <a:off x="199059" y="2050178"/>
            <a:ext cx="8153878" cy="3180224"/>
          </a:xfrm>
          <a:prstGeom prst="rect">
            <a:avLst/>
          </a:prstGeom>
        </p:spPr>
      </p:pic>
      <p:sp>
        <p:nvSpPr>
          <p:cNvPr id="13" name="Content Placeholder 10"/>
          <p:cNvSpPr txBox="1">
            <a:spLocks/>
          </p:cNvSpPr>
          <p:nvPr/>
        </p:nvSpPr>
        <p:spPr>
          <a:xfrm>
            <a:off x="852261" y="3447690"/>
            <a:ext cx="8077200" cy="1066801"/>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endParaRPr lang="en-US" sz="1450"/>
          </a:p>
        </p:txBody>
      </p:sp>
      <p:sp>
        <p:nvSpPr>
          <p:cNvPr id="12" name="Rectangle 11"/>
          <p:cNvSpPr/>
          <p:nvPr/>
        </p:nvSpPr>
        <p:spPr>
          <a:xfrm>
            <a:off x="852260" y="3509244"/>
            <a:ext cx="7986717" cy="2600712"/>
          </a:xfrm>
          <a:prstGeom prst="rect">
            <a:avLst/>
          </a:prstGeom>
        </p:spPr>
        <p:txBody>
          <a:bodyPr wrap="square">
            <a:spAutoFit/>
          </a:bodyPr>
          <a:lstStyle/>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p:txBody>
      </p:sp>
      <p:pic>
        <p:nvPicPr>
          <p:cNvPr id="2" name="Picture 1" descr="Georgia Tech Yellow Jackets Logo and symbol, meaning ...">
            <a:extLst>
              <a:ext uri="{FF2B5EF4-FFF2-40B4-BE49-F238E27FC236}">
                <a16:creationId xmlns:a16="http://schemas.microsoft.com/office/drawing/2014/main" id="{044B94EF-C4FF-996F-ED8D-C48AFEAB5E49}"/>
              </a:ext>
            </a:extLst>
          </p:cNvPr>
          <p:cNvPicPr>
            <a:picLocks noChangeAspect="1"/>
          </p:cNvPicPr>
          <p:nvPr/>
        </p:nvPicPr>
        <p:blipFill>
          <a:blip r:embed="rId3"/>
          <a:stretch>
            <a:fillRect/>
          </a:stretch>
        </p:blipFill>
        <p:spPr>
          <a:xfrm>
            <a:off x="590341" y="5200"/>
            <a:ext cx="3685267" cy="2037028"/>
          </a:xfrm>
          <a:prstGeom prst="rect">
            <a:avLst/>
          </a:prstGeom>
        </p:spPr>
      </p:pic>
      <p:pic>
        <p:nvPicPr>
          <p:cNvPr id="4" name="Picture 3" descr="Georgia Bulldogs Mascot Logo PNG vector in SVG, PDF, AI, CDR ...">
            <a:extLst>
              <a:ext uri="{FF2B5EF4-FFF2-40B4-BE49-F238E27FC236}">
                <a16:creationId xmlns:a16="http://schemas.microsoft.com/office/drawing/2014/main" id="{DEDA05F9-6D6A-ABF3-542B-306628747752}"/>
              </a:ext>
            </a:extLst>
          </p:cNvPr>
          <p:cNvPicPr>
            <a:picLocks noChangeAspect="1"/>
          </p:cNvPicPr>
          <p:nvPr/>
        </p:nvPicPr>
        <p:blipFill>
          <a:blip r:embed="rId4"/>
          <a:stretch>
            <a:fillRect/>
          </a:stretch>
        </p:blipFill>
        <p:spPr>
          <a:xfrm>
            <a:off x="5079911" y="3645"/>
            <a:ext cx="2909321" cy="2043391"/>
          </a:xfrm>
          <a:prstGeom prst="rect">
            <a:avLst/>
          </a:prstGeom>
        </p:spPr>
      </p:pic>
    </p:spTree>
    <p:extLst>
      <p:ext uri="{BB962C8B-B14F-4D97-AF65-F5344CB8AC3E}">
        <p14:creationId xmlns:p14="http://schemas.microsoft.com/office/powerpoint/2010/main" val="191456417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1D93D80-461F-4246-B178-A4035FAC6DE5}"/>
              </a:ext>
            </a:extLst>
          </p:cNvPr>
          <p:cNvGraphicFramePr/>
          <p:nvPr>
            <p:extLst>
              <p:ext uri="{D42A27DB-BD31-4B8C-83A1-F6EECF244321}">
                <p14:modId xmlns:p14="http://schemas.microsoft.com/office/powerpoint/2010/main" val="110427100"/>
              </p:ext>
            </p:extLst>
          </p:nvPr>
        </p:nvGraphicFramePr>
        <p:xfrm>
          <a:off x="304800" y="381001"/>
          <a:ext cx="8534400" cy="212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rot="2394753">
            <a:off x="1843179" y="2563172"/>
            <a:ext cx="1504381" cy="5371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36C9D1-4D26-420F-B1F3-31BDD03773AF}"/>
              </a:ext>
            </a:extLst>
          </p:cNvPr>
          <p:cNvSpPr txBox="1"/>
          <p:nvPr/>
        </p:nvSpPr>
        <p:spPr>
          <a:xfrm>
            <a:off x="240803" y="3663693"/>
            <a:ext cx="1498294" cy="1754326"/>
          </a:xfrm>
          <a:prstGeom prst="rect">
            <a:avLst/>
          </a:prstGeom>
          <a:noFill/>
        </p:spPr>
        <p:txBody>
          <a:bodyPr wrap="square" rtlCol="0">
            <a:spAutoFit/>
          </a:bodyPr>
          <a:lstStyle/>
          <a:p>
            <a:pPr lvl="0" algn="l" rtl="0"/>
            <a:r>
              <a:rPr lang="en-US" b="0"/>
              <a:t>GPAs are weighted and on a 100 pt. scale (Fulton </a:t>
            </a:r>
            <a:r>
              <a:rPr lang="en-US" b="1" u="sng"/>
              <a:t>does not</a:t>
            </a:r>
            <a:r>
              <a:rPr lang="en-US" b="1" u="none"/>
              <a:t> </a:t>
            </a:r>
            <a:r>
              <a:rPr lang="en-US" b="0"/>
              <a:t>use a 4.0 scale)</a:t>
            </a:r>
          </a:p>
        </p:txBody>
      </p:sp>
      <p:sp>
        <p:nvSpPr>
          <p:cNvPr id="4" name="TextBox 3">
            <a:extLst>
              <a:ext uri="{FF2B5EF4-FFF2-40B4-BE49-F238E27FC236}">
                <a16:creationId xmlns:a16="http://schemas.microsoft.com/office/drawing/2014/main" id="{1BD5B50F-334A-432A-8195-3DF125FACE4B}"/>
              </a:ext>
            </a:extLst>
          </p:cNvPr>
          <p:cNvSpPr txBox="1"/>
          <p:nvPr/>
        </p:nvSpPr>
        <p:spPr>
          <a:xfrm>
            <a:off x="7524520" y="5219012"/>
            <a:ext cx="1619480" cy="1200329"/>
          </a:xfrm>
          <a:prstGeom prst="rect">
            <a:avLst/>
          </a:prstGeom>
          <a:noFill/>
        </p:spPr>
        <p:txBody>
          <a:bodyPr wrap="square" rtlCol="0">
            <a:spAutoFit/>
          </a:bodyPr>
          <a:lstStyle/>
          <a:p>
            <a:r>
              <a:rPr lang="en-US" b="0"/>
              <a:t>Look up YOUR GPA on Infinite Campus.</a:t>
            </a:r>
          </a:p>
          <a:p>
            <a:endParaRPr lang="en-US"/>
          </a:p>
        </p:txBody>
      </p:sp>
      <p:pic>
        <p:nvPicPr>
          <p:cNvPr id="7" name="Picture 6">
            <a:extLst>
              <a:ext uri="{FF2B5EF4-FFF2-40B4-BE49-F238E27FC236}">
                <a16:creationId xmlns:a16="http://schemas.microsoft.com/office/drawing/2014/main" id="{0378CB9E-E199-4845-ABAF-55EE8BB5DD3D}"/>
              </a:ext>
            </a:extLst>
          </p:cNvPr>
          <p:cNvPicPr/>
          <p:nvPr/>
        </p:nvPicPr>
        <p:blipFill rotWithShape="1">
          <a:blip r:embed="rId7"/>
          <a:srcRect r="-3368" b="35828"/>
          <a:stretch/>
        </p:blipFill>
        <p:spPr bwMode="auto">
          <a:xfrm>
            <a:off x="1846090" y="2348047"/>
            <a:ext cx="5651500" cy="3594100"/>
          </a:xfrm>
          <a:prstGeom prst="rect">
            <a:avLst/>
          </a:prstGeom>
          <a:ln>
            <a:noFill/>
          </a:ln>
          <a:extLst>
            <a:ext uri="{53640926-AAD7-44D8-BBD7-CCE9431645EC}">
              <a14:shadowObscured xmlns:a14="http://schemas.microsoft.com/office/drawing/2010/main"/>
            </a:ext>
          </a:extLst>
        </p:spPr>
      </p:pic>
      <p:sp>
        <p:nvSpPr>
          <p:cNvPr id="10" name="Arrow: Right 9">
            <a:extLst>
              <a:ext uri="{FF2B5EF4-FFF2-40B4-BE49-F238E27FC236}">
                <a16:creationId xmlns:a16="http://schemas.microsoft.com/office/drawing/2014/main" id="{05F0FDA3-4907-473B-AC58-BFB0BB41290C}"/>
              </a:ext>
            </a:extLst>
          </p:cNvPr>
          <p:cNvSpPr/>
          <p:nvPr/>
        </p:nvSpPr>
        <p:spPr>
          <a:xfrm rot="5400000">
            <a:off x="2900875" y="2376877"/>
            <a:ext cx="887546" cy="829885"/>
          </a:xfrm>
          <a:prstGeom prst="rightArrow">
            <a:avLst/>
          </a:prstGeom>
          <a:solidFill>
            <a:srgbClr val="67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26DA742-409A-48BA-845D-D987BDD06988}"/>
              </a:ext>
            </a:extLst>
          </p:cNvPr>
          <p:cNvSpPr/>
          <p:nvPr/>
        </p:nvSpPr>
        <p:spPr>
          <a:xfrm>
            <a:off x="917250" y="2911566"/>
            <a:ext cx="887546" cy="829885"/>
          </a:xfrm>
          <a:prstGeom prst="rightArrow">
            <a:avLst/>
          </a:prstGeom>
          <a:solidFill>
            <a:srgbClr val="67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55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81" y="987545"/>
            <a:ext cx="7924801" cy="914400"/>
          </a:xfrm>
          <a:prstGeom prst="parallelogram">
            <a:avLst/>
          </a:prstGeom>
          <a:ln w="38100"/>
        </p:spPr>
        <p:style>
          <a:lnRef idx="2">
            <a:schemeClr val="accent6"/>
          </a:lnRef>
          <a:fillRef idx="1">
            <a:schemeClr val="lt1"/>
          </a:fillRef>
          <a:effectRef idx="0">
            <a:schemeClr val="accent6"/>
          </a:effectRef>
          <a:fontRef idx="minor">
            <a:schemeClr val="dk1"/>
          </a:fontRef>
        </p:style>
        <p:txBody>
          <a:bodyPr anchor="ctr" anchorCtr="0">
            <a:normAutofit fontScale="90000"/>
          </a:bodyPr>
          <a:lstStyle/>
          <a:p>
            <a:pPr algn="ctr"/>
            <a:r>
              <a:rPr lang="en-US" sz="4000" b="1" cap="all">
                <a:solidFill>
                  <a:schemeClr val="accent1"/>
                </a:solidFill>
              </a:rPr>
              <a:t> 100 pt. Scale vs. 4.0 Scale</a:t>
            </a:r>
            <a:endParaRPr lang="en-US" sz="4000" cap="all">
              <a:solidFill>
                <a:schemeClr val="accent1"/>
              </a:solidFill>
            </a:endParaRPr>
          </a:p>
        </p:txBody>
      </p:sp>
      <p:graphicFrame>
        <p:nvGraphicFramePr>
          <p:cNvPr id="6" name="Content Placeholder 5"/>
          <p:cNvGraphicFramePr>
            <a:graphicFrameLocks noGrp="1"/>
          </p:cNvGraphicFramePr>
          <p:nvPr>
            <p:ph sz="half" idx="1"/>
          </p:nvPr>
        </p:nvGraphicFramePr>
        <p:xfrm>
          <a:off x="1814005" y="2590800"/>
          <a:ext cx="2382837" cy="3592079"/>
        </p:xfrm>
        <a:graphic>
          <a:graphicData uri="http://schemas.openxmlformats.org/drawingml/2006/table">
            <a:tbl>
              <a:tblPr firstRow="1" bandRow="1">
                <a:tableStyleId>{5940675A-B579-460E-94D1-54222C63F5DA}</a:tableStyleId>
              </a:tblPr>
              <a:tblGrid>
                <a:gridCol w="2382837">
                  <a:extLst>
                    <a:ext uri="{9D8B030D-6E8A-4147-A177-3AD203B41FA5}">
                      <a16:colId xmlns:a16="http://schemas.microsoft.com/office/drawing/2014/main" val="20000"/>
                    </a:ext>
                  </a:extLst>
                </a:gridCol>
              </a:tblGrid>
              <a:tr h="434777">
                <a:tc>
                  <a:txBody>
                    <a:bodyPr/>
                    <a:lstStyle/>
                    <a:p>
                      <a:pPr algn="ctr"/>
                      <a:r>
                        <a:rPr lang="en-US" b="1"/>
                        <a:t>Course Grades</a:t>
                      </a:r>
                    </a:p>
                  </a:txBody>
                  <a:tcPr marL="241375" marR="241375"/>
                </a:tc>
                <a:extLst>
                  <a:ext uri="{0D108BD9-81ED-4DB2-BD59-A6C34878D82A}">
                    <a16:rowId xmlns:a16="http://schemas.microsoft.com/office/drawing/2014/main" val="10000"/>
                  </a:ext>
                </a:extLst>
              </a:tr>
              <a:tr h="434777">
                <a:tc>
                  <a:txBody>
                    <a:bodyPr/>
                    <a:lstStyle/>
                    <a:p>
                      <a:pPr algn="ctr"/>
                      <a:r>
                        <a:rPr lang="en-US"/>
                        <a:t>81</a:t>
                      </a:r>
                    </a:p>
                  </a:txBody>
                  <a:tcPr marL="241375" marR="241375"/>
                </a:tc>
                <a:extLst>
                  <a:ext uri="{0D108BD9-81ED-4DB2-BD59-A6C34878D82A}">
                    <a16:rowId xmlns:a16="http://schemas.microsoft.com/office/drawing/2014/main" val="10001"/>
                  </a:ext>
                </a:extLst>
              </a:tr>
              <a:tr h="434777">
                <a:tc>
                  <a:txBody>
                    <a:bodyPr/>
                    <a:lstStyle/>
                    <a:p>
                      <a:pPr algn="ctr"/>
                      <a:r>
                        <a:rPr lang="en-US"/>
                        <a:t>82</a:t>
                      </a:r>
                    </a:p>
                  </a:txBody>
                  <a:tcPr marL="241375" marR="241375"/>
                </a:tc>
                <a:extLst>
                  <a:ext uri="{0D108BD9-81ED-4DB2-BD59-A6C34878D82A}">
                    <a16:rowId xmlns:a16="http://schemas.microsoft.com/office/drawing/2014/main" val="10002"/>
                  </a:ext>
                </a:extLst>
              </a:tr>
              <a:tr h="434777">
                <a:tc>
                  <a:txBody>
                    <a:bodyPr/>
                    <a:lstStyle/>
                    <a:p>
                      <a:pPr algn="ctr"/>
                      <a:r>
                        <a:rPr lang="en-US"/>
                        <a:t>80</a:t>
                      </a:r>
                    </a:p>
                  </a:txBody>
                  <a:tcPr marL="241375" marR="241375"/>
                </a:tc>
                <a:extLst>
                  <a:ext uri="{0D108BD9-81ED-4DB2-BD59-A6C34878D82A}">
                    <a16:rowId xmlns:a16="http://schemas.microsoft.com/office/drawing/2014/main" val="10003"/>
                  </a:ext>
                </a:extLst>
              </a:tr>
              <a:tr h="434777">
                <a:tc>
                  <a:txBody>
                    <a:bodyPr/>
                    <a:lstStyle/>
                    <a:p>
                      <a:pPr algn="ctr"/>
                      <a:r>
                        <a:rPr lang="en-US"/>
                        <a:t>70</a:t>
                      </a:r>
                    </a:p>
                  </a:txBody>
                  <a:tcPr marL="241375" marR="241375"/>
                </a:tc>
                <a:extLst>
                  <a:ext uri="{0D108BD9-81ED-4DB2-BD59-A6C34878D82A}">
                    <a16:rowId xmlns:a16="http://schemas.microsoft.com/office/drawing/2014/main" val="10004"/>
                  </a:ext>
                </a:extLst>
              </a:tr>
              <a:tr h="434777">
                <a:tc>
                  <a:txBody>
                    <a:bodyPr/>
                    <a:lstStyle/>
                    <a:p>
                      <a:pPr algn="ctr"/>
                      <a:r>
                        <a:rPr lang="en-US"/>
                        <a:t>90</a:t>
                      </a:r>
                    </a:p>
                  </a:txBody>
                  <a:tcPr marL="241375" marR="241375"/>
                </a:tc>
                <a:extLst>
                  <a:ext uri="{0D108BD9-81ED-4DB2-BD59-A6C34878D82A}">
                    <a16:rowId xmlns:a16="http://schemas.microsoft.com/office/drawing/2014/main" val="10005"/>
                  </a:ext>
                </a:extLst>
              </a:tr>
              <a:tr h="434777">
                <a:tc>
                  <a:txBody>
                    <a:bodyPr/>
                    <a:lstStyle/>
                    <a:p>
                      <a:pPr algn="ctr"/>
                      <a:r>
                        <a:rPr lang="en-US"/>
                        <a:t>81</a:t>
                      </a:r>
                    </a:p>
                  </a:txBody>
                  <a:tcPr marL="241375" marR="241375"/>
                </a:tc>
                <a:extLst>
                  <a:ext uri="{0D108BD9-81ED-4DB2-BD59-A6C34878D82A}">
                    <a16:rowId xmlns:a16="http://schemas.microsoft.com/office/drawing/2014/main" val="10006"/>
                  </a:ext>
                </a:extLst>
              </a:tr>
              <a:tr h="434777">
                <a:tc>
                  <a:txBody>
                    <a:bodyPr/>
                    <a:lstStyle/>
                    <a:p>
                      <a:pPr algn="ctr"/>
                      <a:r>
                        <a:rPr lang="en-US"/>
                        <a:t>3.0 GPA </a:t>
                      </a:r>
                    </a:p>
                    <a:p>
                      <a:pPr algn="ctr"/>
                      <a:r>
                        <a:rPr lang="en-US" sz="1200"/>
                        <a:t>on a 4.0 scale</a:t>
                      </a:r>
                    </a:p>
                  </a:txBody>
                  <a:tcPr marL="241375" marR="241375"/>
                </a:tc>
                <a:extLst>
                  <a:ext uri="{0D108BD9-81ED-4DB2-BD59-A6C34878D82A}">
                    <a16:rowId xmlns:a16="http://schemas.microsoft.com/office/drawing/2014/main" val="10007"/>
                  </a:ext>
                </a:extLst>
              </a:tr>
            </a:tbl>
          </a:graphicData>
        </a:graphic>
      </p:graphicFrame>
      <p:graphicFrame>
        <p:nvGraphicFramePr>
          <p:cNvPr id="7" name="Content Placeholder 5"/>
          <p:cNvGraphicFramePr>
            <a:graphicFrameLocks noGrp="1"/>
          </p:cNvGraphicFramePr>
          <p:nvPr>
            <p:ph sz="half" idx="2"/>
          </p:nvPr>
        </p:nvGraphicFramePr>
        <p:xfrm>
          <a:off x="4572000" y="2590800"/>
          <a:ext cx="2382837" cy="3592079"/>
        </p:xfrm>
        <a:graphic>
          <a:graphicData uri="http://schemas.openxmlformats.org/drawingml/2006/table">
            <a:tbl>
              <a:tblPr firstRow="1" bandRow="1">
                <a:tableStyleId>{5940675A-B579-460E-94D1-54222C63F5DA}</a:tableStyleId>
              </a:tblPr>
              <a:tblGrid>
                <a:gridCol w="2382837">
                  <a:extLst>
                    <a:ext uri="{9D8B030D-6E8A-4147-A177-3AD203B41FA5}">
                      <a16:colId xmlns:a16="http://schemas.microsoft.com/office/drawing/2014/main" val="20000"/>
                    </a:ext>
                  </a:extLst>
                </a:gridCol>
              </a:tblGrid>
              <a:tr h="434777">
                <a:tc>
                  <a:txBody>
                    <a:bodyPr/>
                    <a:lstStyle/>
                    <a:p>
                      <a:pPr algn="ctr"/>
                      <a:r>
                        <a:rPr lang="en-US" b="1"/>
                        <a:t>Course Grade</a:t>
                      </a:r>
                    </a:p>
                  </a:txBody>
                  <a:tcPr marL="241375" marR="241375"/>
                </a:tc>
                <a:extLst>
                  <a:ext uri="{0D108BD9-81ED-4DB2-BD59-A6C34878D82A}">
                    <a16:rowId xmlns:a16="http://schemas.microsoft.com/office/drawing/2014/main" val="10000"/>
                  </a:ext>
                </a:extLst>
              </a:tr>
              <a:tr h="434777">
                <a:tc>
                  <a:txBody>
                    <a:bodyPr/>
                    <a:lstStyle/>
                    <a:p>
                      <a:pPr algn="ctr"/>
                      <a:r>
                        <a:rPr lang="en-US"/>
                        <a:t>89</a:t>
                      </a:r>
                    </a:p>
                  </a:txBody>
                  <a:tcPr marL="241375" marR="241375"/>
                </a:tc>
                <a:extLst>
                  <a:ext uri="{0D108BD9-81ED-4DB2-BD59-A6C34878D82A}">
                    <a16:rowId xmlns:a16="http://schemas.microsoft.com/office/drawing/2014/main" val="10001"/>
                  </a:ext>
                </a:extLst>
              </a:tr>
              <a:tr h="434777">
                <a:tc>
                  <a:txBody>
                    <a:bodyPr/>
                    <a:lstStyle/>
                    <a:p>
                      <a:pPr algn="ctr"/>
                      <a:r>
                        <a:rPr lang="en-US"/>
                        <a:t>88</a:t>
                      </a:r>
                    </a:p>
                  </a:txBody>
                  <a:tcPr marL="241375" marR="241375"/>
                </a:tc>
                <a:extLst>
                  <a:ext uri="{0D108BD9-81ED-4DB2-BD59-A6C34878D82A}">
                    <a16:rowId xmlns:a16="http://schemas.microsoft.com/office/drawing/2014/main" val="10002"/>
                  </a:ext>
                </a:extLst>
              </a:tr>
              <a:tr h="434777">
                <a:tc>
                  <a:txBody>
                    <a:bodyPr/>
                    <a:lstStyle/>
                    <a:p>
                      <a:pPr algn="ctr"/>
                      <a:r>
                        <a:rPr lang="en-US"/>
                        <a:t>89</a:t>
                      </a:r>
                    </a:p>
                  </a:txBody>
                  <a:tcPr marL="241375" marR="241375"/>
                </a:tc>
                <a:extLst>
                  <a:ext uri="{0D108BD9-81ED-4DB2-BD59-A6C34878D82A}">
                    <a16:rowId xmlns:a16="http://schemas.microsoft.com/office/drawing/2014/main" val="10003"/>
                  </a:ext>
                </a:extLst>
              </a:tr>
              <a:tr h="434777">
                <a:tc>
                  <a:txBody>
                    <a:bodyPr/>
                    <a:lstStyle/>
                    <a:p>
                      <a:pPr algn="ctr"/>
                      <a:r>
                        <a:rPr lang="en-US"/>
                        <a:t>87</a:t>
                      </a:r>
                    </a:p>
                  </a:txBody>
                  <a:tcPr marL="241375" marR="241375"/>
                </a:tc>
                <a:extLst>
                  <a:ext uri="{0D108BD9-81ED-4DB2-BD59-A6C34878D82A}">
                    <a16:rowId xmlns:a16="http://schemas.microsoft.com/office/drawing/2014/main" val="10004"/>
                  </a:ext>
                </a:extLst>
              </a:tr>
              <a:tr h="434777">
                <a:tc>
                  <a:txBody>
                    <a:bodyPr/>
                    <a:lstStyle/>
                    <a:p>
                      <a:pPr algn="ctr"/>
                      <a:r>
                        <a:rPr lang="en-US"/>
                        <a:t>89</a:t>
                      </a:r>
                    </a:p>
                  </a:txBody>
                  <a:tcPr marL="241375" marR="241375"/>
                </a:tc>
                <a:extLst>
                  <a:ext uri="{0D108BD9-81ED-4DB2-BD59-A6C34878D82A}">
                    <a16:rowId xmlns:a16="http://schemas.microsoft.com/office/drawing/2014/main" val="10005"/>
                  </a:ext>
                </a:extLst>
              </a:tr>
              <a:tr h="434777">
                <a:tc>
                  <a:txBody>
                    <a:bodyPr/>
                    <a:lstStyle/>
                    <a:p>
                      <a:pPr algn="ctr"/>
                      <a:r>
                        <a:rPr lang="en-US"/>
                        <a:t>89</a:t>
                      </a:r>
                    </a:p>
                  </a:txBody>
                  <a:tcPr marL="241375" marR="241375"/>
                </a:tc>
                <a:extLst>
                  <a:ext uri="{0D108BD9-81ED-4DB2-BD59-A6C34878D82A}">
                    <a16:rowId xmlns:a16="http://schemas.microsoft.com/office/drawing/2014/main" val="10006"/>
                  </a:ext>
                </a:extLst>
              </a:tr>
              <a:tr h="434777">
                <a:tc>
                  <a:txBody>
                    <a:bodyPr/>
                    <a:lstStyle/>
                    <a:p>
                      <a:pPr algn="ctr"/>
                      <a:r>
                        <a:rPr lang="en-US"/>
                        <a:t>3.0 GPA </a:t>
                      </a:r>
                    </a:p>
                    <a:p>
                      <a:pPr algn="ctr"/>
                      <a:r>
                        <a:rPr lang="en-US" sz="1200"/>
                        <a:t>on a 4.0 scale</a:t>
                      </a:r>
                    </a:p>
                  </a:txBody>
                  <a:tcPr marL="241375" marR="241375"/>
                </a:tc>
                <a:extLst>
                  <a:ext uri="{0D108BD9-81ED-4DB2-BD59-A6C34878D82A}">
                    <a16:rowId xmlns:a16="http://schemas.microsoft.com/office/drawing/2014/main" val="10007"/>
                  </a:ext>
                </a:extLst>
              </a:tr>
            </a:tbl>
          </a:graphicData>
        </a:graphic>
      </p:graphicFrame>
      <p:sp>
        <p:nvSpPr>
          <p:cNvPr id="13" name="Explosion 1 12"/>
          <p:cNvSpPr/>
          <p:nvPr/>
        </p:nvSpPr>
        <p:spPr>
          <a:xfrm>
            <a:off x="6248400" y="3346086"/>
            <a:ext cx="2667000" cy="2583737"/>
          </a:xfrm>
          <a:prstGeom prst="irregularSeal1">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b="1">
                <a:solidFill>
                  <a:schemeClr val="bg1"/>
                </a:solidFill>
              </a:rPr>
              <a:t>88.5 </a:t>
            </a:r>
          </a:p>
          <a:p>
            <a:pPr algn="ctr"/>
            <a:r>
              <a:rPr lang="en-US" sz="1200" b="1">
                <a:solidFill>
                  <a:schemeClr val="bg1"/>
                </a:solidFill>
              </a:rPr>
              <a:t>GPA on a 100pt scale</a:t>
            </a:r>
          </a:p>
          <a:p>
            <a:pPr algn="ctr"/>
            <a:endParaRPr lang="en-US"/>
          </a:p>
        </p:txBody>
      </p:sp>
      <p:sp>
        <p:nvSpPr>
          <p:cNvPr id="14" name="Explosion 2 13"/>
          <p:cNvSpPr/>
          <p:nvPr/>
        </p:nvSpPr>
        <p:spPr>
          <a:xfrm>
            <a:off x="228600" y="3261815"/>
            <a:ext cx="2667000" cy="2645152"/>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000" b="1">
                <a:solidFill>
                  <a:schemeClr val="bg1"/>
                </a:solidFill>
              </a:rPr>
              <a:t>80.6 </a:t>
            </a:r>
          </a:p>
          <a:p>
            <a:pPr algn="ctr"/>
            <a:r>
              <a:rPr lang="en-US" sz="1200" b="1">
                <a:solidFill>
                  <a:schemeClr val="bg1"/>
                </a:solidFill>
              </a:rPr>
              <a:t>GPA on a 100pt scale</a:t>
            </a:r>
          </a:p>
          <a:p>
            <a:pPr algn="ctr"/>
            <a:endParaRPr lang="en-US"/>
          </a:p>
        </p:txBody>
      </p:sp>
      <p:sp>
        <p:nvSpPr>
          <p:cNvPr id="3" name="TextBox 2">
            <a:extLst>
              <a:ext uri="{FF2B5EF4-FFF2-40B4-BE49-F238E27FC236}">
                <a16:creationId xmlns:a16="http://schemas.microsoft.com/office/drawing/2014/main" id="{5B58E42F-ED57-4DAE-A8CF-9039B5EC5ECB}"/>
              </a:ext>
            </a:extLst>
          </p:cNvPr>
          <p:cNvSpPr txBox="1"/>
          <p:nvPr/>
        </p:nvSpPr>
        <p:spPr>
          <a:xfrm>
            <a:off x="1291491" y="1598422"/>
            <a:ext cx="7934899" cy="369332"/>
          </a:xfrm>
          <a:prstGeom prst="rect">
            <a:avLst/>
          </a:prstGeom>
          <a:noFill/>
        </p:spPr>
        <p:txBody>
          <a:bodyPr wrap="square" rtlCol="0">
            <a:spAutoFit/>
          </a:bodyPr>
          <a:lstStyle/>
          <a:p>
            <a:r>
              <a:rPr lang="en-US" b="1" i="1">
                <a:solidFill>
                  <a:schemeClr val="bg1"/>
                </a:solidFill>
              </a:rPr>
              <a:t>The numeric scale provides improved accuracy &amp; clarity…</a:t>
            </a:r>
          </a:p>
        </p:txBody>
      </p:sp>
    </p:spTree>
    <p:extLst>
      <p:ext uri="{BB962C8B-B14F-4D97-AF65-F5344CB8AC3E}">
        <p14:creationId xmlns:p14="http://schemas.microsoft.com/office/powerpoint/2010/main" val="196540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24EC07-08D2-4170-A52E-80299BC9118A}"/>
              </a:ext>
            </a:extLst>
          </p:cNvPr>
          <p:cNvSpPr>
            <a:spLocks noGrp="1"/>
          </p:cNvSpPr>
          <p:nvPr>
            <p:ph type="title"/>
          </p:nvPr>
        </p:nvSpPr>
        <p:spPr>
          <a:xfrm>
            <a:off x="1726058" y="124733"/>
            <a:ext cx="5591197" cy="1157259"/>
          </a:xfrm>
        </p:spPr>
        <p:txBody>
          <a:bodyPr vert="horz" lIns="91440" tIns="45720" rIns="91440" bIns="45720" rtlCol="0" anchor="b">
            <a:normAutofit/>
          </a:bodyPr>
          <a:lstStyle/>
          <a:p>
            <a:pPr algn="ctr"/>
            <a:r>
              <a:rPr lang="en-US" b="1">
                <a:hlinkClick r:id="rId2">
                  <a:extLst>
                    <a:ext uri="{A12FA001-AC4F-418D-AE19-62706E023703}">
                      <ahyp:hlinkClr xmlns:ahyp="http://schemas.microsoft.com/office/drawing/2018/hyperlinkcolor" val="tx"/>
                    </a:ext>
                  </a:extLst>
                </a:hlinkClick>
              </a:rPr>
              <a:t>Naviance Overview</a:t>
            </a:r>
            <a:br>
              <a:rPr lang="en-US"/>
            </a:br>
            <a:endParaRPr lang="en-US">
              <a:solidFill>
                <a:srgbClr val="FFFFFF"/>
              </a:solidFill>
            </a:endParaRPr>
          </a:p>
        </p:txBody>
      </p:sp>
      <p:sp>
        <p:nvSpPr>
          <p:cNvPr id="3" name="Content Placeholder 2">
            <a:extLst>
              <a:ext uri="{FF2B5EF4-FFF2-40B4-BE49-F238E27FC236}">
                <a16:creationId xmlns:a16="http://schemas.microsoft.com/office/drawing/2014/main" id="{D95F29F7-4E67-4821-A819-5923E4199FC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0E42F80-C8C8-43AE-AAEF-41BF1390B95C}"/>
              </a:ext>
            </a:extLst>
          </p:cNvPr>
          <p:cNvSpPr>
            <a:spLocks noGrp="1"/>
          </p:cNvSpPr>
          <p:nvPr>
            <p:ph sz="half" idx="2"/>
          </p:nvPr>
        </p:nvSpPr>
        <p:spPr/>
        <p:txBody>
          <a:bodyPr/>
          <a:lstStyle/>
          <a:p>
            <a:endParaRPr lang="en-US"/>
          </a:p>
        </p:txBody>
      </p:sp>
      <p:pic>
        <p:nvPicPr>
          <p:cNvPr id="5122" name="Picture 2">
            <a:extLst>
              <a:ext uri="{FF2B5EF4-FFF2-40B4-BE49-F238E27FC236}">
                <a16:creationId xmlns:a16="http://schemas.microsoft.com/office/drawing/2014/main" id="{4A71E9E6-39D0-4B4F-B69B-8FC1360CB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9336"/>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4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4A90-12F7-2E7B-08C9-22685C741CC5}"/>
              </a:ext>
            </a:extLst>
          </p:cNvPr>
          <p:cNvSpPr>
            <a:spLocks noGrp="1"/>
          </p:cNvSpPr>
          <p:nvPr>
            <p:ph type="title"/>
          </p:nvPr>
        </p:nvSpPr>
        <p:spPr>
          <a:xfrm>
            <a:off x="688368" y="1"/>
            <a:ext cx="7678391" cy="1452562"/>
          </a:xfrm>
        </p:spPr>
        <p:txBody>
          <a:bodyPr/>
          <a:lstStyle/>
          <a:p>
            <a:r>
              <a:rPr lang="en-US" b="1">
                <a:solidFill>
                  <a:schemeClr val="bg1"/>
                </a:solidFill>
              </a:rPr>
              <a:t>Naviance Junior Bridge</a:t>
            </a:r>
          </a:p>
        </p:txBody>
      </p:sp>
      <p:sp>
        <p:nvSpPr>
          <p:cNvPr id="3" name="Content Placeholder 2">
            <a:extLst>
              <a:ext uri="{FF2B5EF4-FFF2-40B4-BE49-F238E27FC236}">
                <a16:creationId xmlns:a16="http://schemas.microsoft.com/office/drawing/2014/main" id="{68B5A384-75C2-B81E-6E6A-9205D9FB7ED9}"/>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2D4E460E-4492-433D-C0C7-404DDFDAEEF7}"/>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DDA99D12-44F4-3FC4-2EEC-7B942D2497A1}"/>
              </a:ext>
            </a:extLst>
          </p:cNvPr>
          <p:cNvPicPr>
            <a:picLocks noChangeAspect="1"/>
          </p:cNvPicPr>
          <p:nvPr/>
        </p:nvPicPr>
        <p:blipFill>
          <a:blip r:embed="rId2"/>
          <a:stretch>
            <a:fillRect/>
          </a:stretch>
        </p:blipFill>
        <p:spPr>
          <a:xfrm>
            <a:off x="0" y="1880976"/>
            <a:ext cx="9144000" cy="3952875"/>
          </a:xfrm>
          <a:prstGeom prst="rect">
            <a:avLst/>
          </a:prstGeom>
        </p:spPr>
      </p:pic>
    </p:spTree>
    <p:extLst>
      <p:ext uri="{BB962C8B-B14F-4D97-AF65-F5344CB8AC3E}">
        <p14:creationId xmlns:p14="http://schemas.microsoft.com/office/powerpoint/2010/main" val="296522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FC7F-08CD-8DCD-259B-DDB98F872CD5}"/>
              </a:ext>
            </a:extLst>
          </p:cNvPr>
          <p:cNvSpPr>
            <a:spLocks noGrp="1"/>
          </p:cNvSpPr>
          <p:nvPr>
            <p:ph type="title"/>
          </p:nvPr>
        </p:nvSpPr>
        <p:spPr/>
        <p:txBody>
          <a:bodyPr>
            <a:normAutofit/>
          </a:bodyPr>
          <a:lstStyle/>
          <a:p>
            <a:r>
              <a:rPr lang="en-US" sz="4000" b="1">
                <a:solidFill>
                  <a:srgbClr val="FFC000"/>
                </a:solidFill>
              </a:rPr>
              <a:t>Super Match </a:t>
            </a:r>
          </a:p>
        </p:txBody>
      </p:sp>
      <p:sp>
        <p:nvSpPr>
          <p:cNvPr id="3" name="Content Placeholder 2">
            <a:extLst>
              <a:ext uri="{FF2B5EF4-FFF2-40B4-BE49-F238E27FC236}">
                <a16:creationId xmlns:a16="http://schemas.microsoft.com/office/drawing/2014/main" id="{FDAB8588-A57A-447E-215C-E83CA5A94B92}"/>
              </a:ext>
            </a:extLst>
          </p:cNvPr>
          <p:cNvSpPr>
            <a:spLocks noGrp="1"/>
          </p:cNvSpPr>
          <p:nvPr>
            <p:ph sz="half" idx="1"/>
          </p:nvPr>
        </p:nvSpPr>
        <p:spPr>
          <a:xfrm>
            <a:off x="688369" y="1315092"/>
            <a:ext cx="3369923" cy="3616504"/>
          </a:xfrm>
        </p:spPr>
        <p:txBody>
          <a:bodyPr/>
          <a:lstStyle/>
          <a:p>
            <a:pPr>
              <a:lnSpc>
                <a:spcPct val="106000"/>
              </a:lnSpc>
              <a:spcBef>
                <a:spcPts val="0"/>
              </a:spcBef>
              <a:spcAft>
                <a:spcPts val="800"/>
              </a:spcAft>
            </a:pPr>
            <a:r>
              <a:rPr lang="en-US" sz="1800" kern="0" dirty="0">
                <a:solidFill>
                  <a:schemeClr val="tx1"/>
                </a:solidFill>
                <a:effectLst/>
                <a:latin typeface="Times New Roman"/>
                <a:ea typeface="Times New Roman" panose="02020603050405020304" pitchFamily="18" charset="0"/>
                <a:cs typeface="Times New Roman"/>
              </a:rPr>
              <a:t>Use Super Match™ to explore college options and discover colleges that match your academic profile and fit with what you are looking for in a college experience. </a:t>
            </a:r>
            <a:r>
              <a:rPr lang="en-US" sz="1800" kern="0" dirty="0">
                <a:solidFill>
                  <a:schemeClr val="accent1">
                    <a:lumMod val="50000"/>
                  </a:schemeClr>
                </a:solidFill>
                <a:effectLst/>
                <a:highlight>
                  <a:srgbClr val="4097C4"/>
                </a:highlight>
                <a:latin typeface="Times New Roman"/>
                <a:ea typeface="Times New Roman" panose="02020603050405020304" pitchFamily="18" charset="0"/>
                <a:cs typeface="Times New Roman"/>
              </a:rPr>
              <a:t>Select </a:t>
            </a:r>
            <a:r>
              <a:rPr lang="en-US" sz="1800" b="1" kern="0" dirty="0">
                <a:solidFill>
                  <a:schemeClr val="accent1">
                    <a:lumMod val="50000"/>
                  </a:schemeClr>
                </a:solidFill>
                <a:effectLst/>
                <a:highlight>
                  <a:srgbClr val="4097C4"/>
                </a:highlight>
                <a:latin typeface="Times New Roman"/>
                <a:ea typeface="Times New Roman" panose="02020603050405020304" pitchFamily="18" charset="0"/>
                <a:cs typeface="Times New Roman"/>
              </a:rPr>
              <a:t>Colleges </a:t>
            </a:r>
            <a:r>
              <a:rPr lang="en-US" sz="1800" kern="0" dirty="0">
                <a:solidFill>
                  <a:schemeClr val="accent1">
                    <a:lumMod val="50000"/>
                  </a:schemeClr>
                </a:solidFill>
                <a:effectLst/>
                <a:highlight>
                  <a:srgbClr val="4097C4"/>
                </a:highlight>
                <a:latin typeface="Times New Roman"/>
                <a:ea typeface="Times New Roman" panose="02020603050405020304" pitchFamily="18" charset="0"/>
                <a:cs typeface="Times New Roman"/>
              </a:rPr>
              <a:t>and then select </a:t>
            </a:r>
            <a:r>
              <a:rPr lang="en-US" sz="1800" b="1" kern="0" dirty="0" err="1">
                <a:solidFill>
                  <a:schemeClr val="accent1">
                    <a:lumMod val="50000"/>
                  </a:schemeClr>
                </a:solidFill>
                <a:effectLst/>
                <a:highlight>
                  <a:srgbClr val="4097C4"/>
                </a:highlight>
                <a:latin typeface="Times New Roman"/>
                <a:ea typeface="Times New Roman" panose="02020603050405020304" pitchFamily="18" charset="0"/>
                <a:cs typeface="Times New Roman"/>
              </a:rPr>
              <a:t>SuperMatch</a:t>
            </a:r>
            <a:r>
              <a:rPr lang="en-US" sz="1800" b="1" kern="0" dirty="0">
                <a:solidFill>
                  <a:schemeClr val="accent1">
                    <a:lumMod val="50000"/>
                  </a:schemeClr>
                </a:solidFill>
                <a:effectLst/>
                <a:highlight>
                  <a:srgbClr val="4097C4"/>
                </a:highlight>
                <a:latin typeface="Times New Roman"/>
                <a:ea typeface="Times New Roman" panose="02020603050405020304" pitchFamily="18" charset="0"/>
                <a:cs typeface="Times New Roman"/>
              </a:rPr>
              <a:t> College Search </a:t>
            </a:r>
            <a:r>
              <a:rPr lang="en-US" sz="1800" kern="0" dirty="0">
                <a:solidFill>
                  <a:schemeClr val="accent1">
                    <a:lumMod val="50000"/>
                  </a:schemeClr>
                </a:solidFill>
                <a:effectLst/>
                <a:highlight>
                  <a:srgbClr val="4097C4"/>
                </a:highlight>
                <a:latin typeface="Times New Roman"/>
                <a:ea typeface="Times New Roman" panose="02020603050405020304" pitchFamily="18" charset="0"/>
                <a:cs typeface="Times New Roman"/>
              </a:rPr>
              <a:t>from Find Your Fit.</a:t>
            </a:r>
            <a:endParaRPr lang="en-US" sz="1800" kern="100" dirty="0">
              <a:solidFill>
                <a:schemeClr val="accent1">
                  <a:lumMod val="50000"/>
                </a:schemeClr>
              </a:solidFill>
              <a:effectLst/>
              <a:highlight>
                <a:srgbClr val="4097C4"/>
              </a:highlight>
              <a:latin typeface="Times New Roman"/>
              <a:ea typeface="Calibri" panose="020F0502020204030204" pitchFamily="34" charset="0"/>
              <a:cs typeface="Times New Roman"/>
            </a:endParaRPr>
          </a:p>
          <a:p>
            <a:endParaRPr lang="en-US" dirty="0"/>
          </a:p>
        </p:txBody>
      </p:sp>
      <p:sp>
        <p:nvSpPr>
          <p:cNvPr id="4" name="Content Placeholder 3">
            <a:extLst>
              <a:ext uri="{FF2B5EF4-FFF2-40B4-BE49-F238E27FC236}">
                <a16:creationId xmlns:a16="http://schemas.microsoft.com/office/drawing/2014/main" id="{DC7ED943-A3F5-C502-0633-E67E568E9DBF}"/>
              </a:ext>
            </a:extLst>
          </p:cNvPr>
          <p:cNvSpPr>
            <a:spLocks noGrp="1"/>
          </p:cNvSpPr>
          <p:nvPr>
            <p:ph sz="half" idx="2"/>
          </p:nvPr>
        </p:nvSpPr>
        <p:spPr>
          <a:xfrm>
            <a:off x="4373194" y="2557966"/>
            <a:ext cx="4082437" cy="2928135"/>
          </a:xfrm>
        </p:spPr>
        <p:txBody>
          <a:bodyPr/>
          <a:lstStyle/>
          <a:p>
            <a:r>
              <a:rPr lang="en-US"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your first visit to Super Match™, you are guided through a series of quick tips to help you navigate the search tool and understand its key features. Select </a:t>
            </a:r>
            <a:r>
              <a:rPr lang="en-US" sz="1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About Super Match</a:t>
            </a:r>
            <a:r>
              <a:rPr lang="en-US"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 relaunch the quick tips if you need help.</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295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1" name="Rectangle 40">
            <a:extLst>
              <a:ext uri="{FF2B5EF4-FFF2-40B4-BE49-F238E27FC236}">
                <a16:creationId xmlns:a16="http://schemas.microsoft.com/office/drawing/2014/main" id="{E49B76A8-D4D2-428D-84FA-657EEA58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E5BFA-23B1-19D7-0875-C91F0191A60E}"/>
              </a:ext>
            </a:extLst>
          </p:cNvPr>
          <p:cNvSpPr>
            <a:spLocks noGrp="1"/>
          </p:cNvSpPr>
          <p:nvPr>
            <p:ph type="title"/>
          </p:nvPr>
        </p:nvSpPr>
        <p:spPr>
          <a:xfrm>
            <a:off x="499230" y="4473679"/>
            <a:ext cx="7164419" cy="1233251"/>
          </a:xfrm>
        </p:spPr>
        <p:txBody>
          <a:bodyPr vert="horz" lIns="91440" tIns="45720" rIns="91440" bIns="45720" rtlCol="0" anchor="b">
            <a:normAutofit fontScale="90000"/>
          </a:bodyPr>
          <a:lstStyle/>
          <a:p>
            <a:r>
              <a:rPr lang="en-US" sz="4800" b="1" dirty="0"/>
              <a:t>Pre-Test for 11</a:t>
            </a:r>
            <a:r>
              <a:rPr lang="en-US" sz="4800" b="1" baseline="30000" dirty="0"/>
              <a:t>th</a:t>
            </a:r>
            <a:r>
              <a:rPr lang="en-US" sz="4800" b="1" dirty="0"/>
              <a:t> grade</a:t>
            </a:r>
            <a:br>
              <a:rPr lang="en-US" sz="4800" b="1"/>
            </a:br>
            <a:r>
              <a:rPr lang="en-US" sz="4800" b="1"/>
              <a:t>guidance </a:t>
            </a:r>
          </a:p>
        </p:txBody>
      </p:sp>
      <p:grpSp>
        <p:nvGrpSpPr>
          <p:cNvPr id="43" name="Group 42">
            <a:extLst>
              <a:ext uri="{FF2B5EF4-FFF2-40B4-BE49-F238E27FC236}">
                <a16:creationId xmlns:a16="http://schemas.microsoft.com/office/drawing/2014/main" id="{8D463EDB-0644-4F84-9901-D2434D5509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4" name="Straight Connector 43">
              <a:extLst>
                <a:ext uri="{FF2B5EF4-FFF2-40B4-BE49-F238E27FC236}">
                  <a16:creationId xmlns:a16="http://schemas.microsoft.com/office/drawing/2014/main" id="{A02079FA-226E-4AF1-B818-2CA9EF1B69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D376604-76CD-4D25-B281-35796F3671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B5A32B1-F178-4FE5-8916-712F46FCB8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C3339F8-6376-45A3-A77E-5F5C212D4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AD1BBAE-26A1-4BE9-9536-C15B1A87E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0" name="Snip Diagonal Corner Rectangle 12">
            <a:extLst>
              <a:ext uri="{FF2B5EF4-FFF2-40B4-BE49-F238E27FC236}">
                <a16:creationId xmlns:a16="http://schemas.microsoft.com/office/drawing/2014/main" id="{15A54023-E435-4098-A370-AE54A007E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188" y="690851"/>
            <a:ext cx="7211752"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olorful speech bubbles&#10;&#10;Description automatically generated">
            <a:extLst>
              <a:ext uri="{FF2B5EF4-FFF2-40B4-BE49-F238E27FC236}">
                <a16:creationId xmlns:a16="http://schemas.microsoft.com/office/drawing/2014/main" id="{D1B3B5D4-D14C-09B9-C79C-7FE790343A75}"/>
              </a:ext>
            </a:extLst>
          </p:cNvPr>
          <p:cNvPicPr>
            <a:picLocks noChangeAspect="1"/>
          </p:cNvPicPr>
          <p:nvPr/>
        </p:nvPicPr>
        <p:blipFill rotWithShape="1">
          <a:blip r:embed="rId2"/>
          <a:srcRect r="-1" b="17305"/>
          <a:stretch/>
        </p:blipFill>
        <p:spPr>
          <a:xfrm>
            <a:off x="626201" y="854087"/>
            <a:ext cx="4187222" cy="3280831"/>
          </a:xfrm>
          <a:custGeom>
            <a:avLst/>
            <a:gdLst/>
            <a:ahLst/>
            <a:cxnLst/>
            <a:rect l="l" t="t" r="r" b="b"/>
            <a:pathLst>
              <a:path w="5582963" h="3280831">
                <a:moveTo>
                  <a:pt x="402071" y="0"/>
                </a:moveTo>
                <a:lnTo>
                  <a:pt x="5582963" y="0"/>
                </a:lnTo>
                <a:lnTo>
                  <a:pt x="5582963" y="3280831"/>
                </a:lnTo>
                <a:lnTo>
                  <a:pt x="0" y="3280831"/>
                </a:lnTo>
                <a:lnTo>
                  <a:pt x="0" y="402071"/>
                </a:lnTo>
                <a:close/>
              </a:path>
            </a:pathLst>
          </a:custGeom>
        </p:spPr>
      </p:pic>
      <p:pic>
        <p:nvPicPr>
          <p:cNvPr id="1028" name="Picture 4">
            <a:extLst>
              <a:ext uri="{FF2B5EF4-FFF2-40B4-BE49-F238E27FC236}">
                <a16:creationId xmlns:a16="http://schemas.microsoft.com/office/drawing/2014/main" id="{C54937CB-D8EC-2D16-75C8-B0A3B49972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8612" y="1151618"/>
            <a:ext cx="2836214" cy="286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0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5E32-5A7A-E83D-C868-E4D0E3ED9229}"/>
              </a:ext>
            </a:extLst>
          </p:cNvPr>
          <p:cNvSpPr>
            <a:spLocks noGrp="1"/>
          </p:cNvSpPr>
          <p:nvPr>
            <p:ph type="title"/>
          </p:nvPr>
        </p:nvSpPr>
        <p:spPr>
          <a:xfrm>
            <a:off x="822960" y="286605"/>
            <a:ext cx="7543800" cy="1217532"/>
          </a:xfrm>
        </p:spPr>
        <p:txBody>
          <a:bodyPr/>
          <a:lstStyle/>
          <a:p>
            <a:r>
              <a:rPr lang="en-US" b="1">
                <a:solidFill>
                  <a:srgbClr val="FFC000"/>
                </a:solidFill>
              </a:rPr>
              <a:t>Super Match (Continue)</a:t>
            </a:r>
            <a:endParaRPr lang="en-US"/>
          </a:p>
        </p:txBody>
      </p:sp>
      <p:sp>
        <p:nvSpPr>
          <p:cNvPr id="3" name="Content Placeholder 2">
            <a:extLst>
              <a:ext uri="{FF2B5EF4-FFF2-40B4-BE49-F238E27FC236}">
                <a16:creationId xmlns:a16="http://schemas.microsoft.com/office/drawing/2014/main" id="{CC795B05-E939-3584-E4E0-2E50F07A4776}"/>
              </a:ext>
            </a:extLst>
          </p:cNvPr>
          <p:cNvSpPr>
            <a:spLocks noGrp="1"/>
          </p:cNvSpPr>
          <p:nvPr>
            <p:ph sz="half" idx="1"/>
          </p:nvPr>
        </p:nvSpPr>
        <p:spPr>
          <a:xfrm>
            <a:off x="822960" y="1699447"/>
            <a:ext cx="6962687" cy="3662666"/>
          </a:xfrm>
        </p:spPr>
        <p:txBody>
          <a:bodyPr>
            <a:normAutofit/>
          </a:bodyPr>
          <a:lstStyle/>
          <a:p>
            <a:pPr marL="0" marR="0">
              <a:lnSpc>
                <a:spcPct val="106000"/>
              </a:lnSpc>
              <a:spcBef>
                <a:spcPts val="0"/>
              </a:spcBef>
              <a:spcAft>
                <a:spcPts val="800"/>
              </a:spcAft>
            </a:pPr>
            <a:r>
              <a:rPr lang="en-US" sz="16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Select Fit Criteria</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tabLst>
                <a:tab pos="457200" algn="l"/>
              </a:tabLst>
            </a:pP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From </a:t>
            </a:r>
            <a:r>
              <a:rPr lang="en-US" sz="1600" kern="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Choose Fit Criteria</a:t>
            </a: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select criteria based on what you are looking for in your college experience. The fit criteria are listed in the Must Have section.</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Symbol" panose="05050102010706020507" pitchFamily="18" charset="2"/>
              <a:buChar char=""/>
              <a:tabLst>
                <a:tab pos="914400" algn="l"/>
              </a:tabLst>
            </a:pP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You do not need to select criteria from every category. Only select the criteria which is most important to you.</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Symbol" panose="05050102010706020507" pitchFamily="18" charset="2"/>
              <a:buChar char=""/>
              <a:tabLst>
                <a:tab pos="914400" algn="l"/>
              </a:tabLst>
            </a:pP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Selecting a college major will generate</a:t>
            </a:r>
            <a:r>
              <a:rPr lang="en-US" sz="1600" kern="0" dirty="0">
                <a:solidFill>
                  <a:srgbClr val="000C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 list of Colleges Looking for Students Like You</a:t>
            </a:r>
            <a:r>
              <a:rPr lang="en-US" sz="1600" kern="0" dirty="0">
                <a:solidFill>
                  <a:srgbClr val="000C3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tabLst>
                <a:tab pos="457200" algn="l"/>
              </a:tabLst>
            </a:pP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a:t>
            </a:r>
            <a:r>
              <a:rPr lang="en-US" sz="1600" b="1" kern="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refine your college search </a:t>
            </a: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results, move </a:t>
            </a:r>
            <a:r>
              <a:rPr lang="en-US" sz="1600" kern="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fit criteria from the </a:t>
            </a:r>
            <a:r>
              <a:rPr lang="en-US" sz="1600" b="1" kern="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Must Have</a:t>
            </a:r>
            <a:r>
              <a:rPr lang="en-US" sz="1600" kern="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1600" b="1" kern="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Nice to Have</a:t>
            </a:r>
            <a:r>
              <a:rPr lang="en-US" sz="1600" kern="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section</a:t>
            </a: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according to its level of importance to you.</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tabLst>
                <a:tab pos="457200" algn="l"/>
              </a:tabLst>
            </a:pP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Click the </a:t>
            </a:r>
            <a:r>
              <a:rPr lang="en-US" sz="16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Tool Tips</a:t>
            </a:r>
            <a:r>
              <a:rPr lang="en-US" sz="16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icon to learn more about the common concepts and terminology used in Super Match™.</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353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EF84-2587-C8B8-5509-64DEB1013891}"/>
              </a:ext>
            </a:extLst>
          </p:cNvPr>
          <p:cNvSpPr>
            <a:spLocks noGrp="1"/>
          </p:cNvSpPr>
          <p:nvPr>
            <p:ph type="title"/>
          </p:nvPr>
        </p:nvSpPr>
        <p:spPr>
          <a:xfrm>
            <a:off x="1027417" y="286605"/>
            <a:ext cx="7171361" cy="833280"/>
          </a:xfrm>
        </p:spPr>
        <p:txBody>
          <a:bodyPr/>
          <a:lstStyle/>
          <a:p>
            <a:r>
              <a:rPr lang="en-US" b="1" dirty="0">
                <a:solidFill>
                  <a:srgbClr val="FFC000"/>
                </a:solidFill>
              </a:rPr>
              <a:t>Super Match (Continue)</a:t>
            </a:r>
          </a:p>
        </p:txBody>
      </p:sp>
      <p:graphicFrame>
        <p:nvGraphicFramePr>
          <p:cNvPr id="12" name="TextBox 5">
            <a:extLst>
              <a:ext uri="{FF2B5EF4-FFF2-40B4-BE49-F238E27FC236}">
                <a16:creationId xmlns:a16="http://schemas.microsoft.com/office/drawing/2014/main" id="{D97CAE6C-5E7A-0161-1D92-8E9250A2FB8C}"/>
              </a:ext>
            </a:extLst>
          </p:cNvPr>
          <p:cNvGraphicFramePr/>
          <p:nvPr>
            <p:extLst>
              <p:ext uri="{D42A27DB-BD31-4B8C-83A1-F6EECF244321}">
                <p14:modId xmlns:p14="http://schemas.microsoft.com/office/powerpoint/2010/main" val="3657471191"/>
              </p:ext>
            </p:extLst>
          </p:nvPr>
        </p:nvGraphicFramePr>
        <p:xfrm>
          <a:off x="587425" y="1137862"/>
          <a:ext cx="7428216" cy="458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29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42"/>
        <p:cNvGrpSpPr/>
        <p:nvPr/>
      </p:nvGrpSpPr>
      <p:grpSpPr>
        <a:xfrm>
          <a:off x="0" y="0"/>
          <a:ext cx="0" cy="0"/>
          <a:chOff x="0" y="0"/>
          <a:chExt cx="0" cy="0"/>
        </a:xfrm>
      </p:grpSpPr>
      <p:sp>
        <p:nvSpPr>
          <p:cNvPr id="443" name="Google Shape;443;p35"/>
          <p:cNvSpPr txBox="1">
            <a:spLocks noGrp="1"/>
          </p:cNvSpPr>
          <p:nvPr>
            <p:ph type="title"/>
          </p:nvPr>
        </p:nvSpPr>
        <p:spPr>
          <a:xfrm>
            <a:off x="822960" y="286603"/>
            <a:ext cx="7543800" cy="1450757"/>
          </a:xfrm>
          <a:prstGeom prst="rect">
            <a:avLst/>
          </a:prstGeom>
        </p:spPr>
        <p:txBody>
          <a:bodyPr spcFirstLastPara="1" vert="horz" lIns="91440" tIns="45720" rIns="91440" bIns="45720" rtlCol="0" anchor="b" anchorCtr="0">
            <a:normAutofit/>
          </a:bodyPr>
          <a:lstStyle/>
          <a:p>
            <a:pPr>
              <a:spcBef>
                <a:spcPct val="0"/>
              </a:spcBef>
              <a:buClr>
                <a:schemeClr val="lt1"/>
              </a:buClr>
              <a:buSzPts val="2400"/>
            </a:pPr>
            <a:r>
              <a:rPr lang="en-US" b="1">
                <a:sym typeface="Merienda"/>
              </a:rPr>
              <a:t>SAT/ACT</a:t>
            </a:r>
            <a:endParaRPr lang="en-US">
              <a:sym typeface="Merienda"/>
            </a:endParaRPr>
          </a:p>
        </p:txBody>
      </p:sp>
      <p:graphicFrame>
        <p:nvGraphicFramePr>
          <p:cNvPr id="446" name="Google Shape;444;p35">
            <a:extLst>
              <a:ext uri="{FF2B5EF4-FFF2-40B4-BE49-F238E27FC236}">
                <a16:creationId xmlns:a16="http://schemas.microsoft.com/office/drawing/2014/main" id="{A23ED9C3-C2C1-46F1-BA8F-E52482667CD0}"/>
              </a:ext>
            </a:extLst>
          </p:cNvPr>
          <p:cNvGraphicFramePr/>
          <p:nvPr>
            <p:extLst>
              <p:ext uri="{D42A27DB-BD31-4B8C-83A1-F6EECF244321}">
                <p14:modId xmlns:p14="http://schemas.microsoft.com/office/powerpoint/2010/main" val="1221045795"/>
              </p:ext>
            </p:extLst>
          </p:nvPr>
        </p:nvGraphicFramePr>
        <p:xfrm>
          <a:off x="819892" y="115410"/>
          <a:ext cx="8324108" cy="6640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title"/>
          </p:nvPr>
        </p:nvSpPr>
        <p:spPr>
          <a:xfrm>
            <a:off x="959813" y="260003"/>
            <a:ext cx="7382533" cy="1261997"/>
          </a:xfrm>
          <a:prstGeom prst="rect">
            <a:avLst/>
          </a:prstGeom>
          <a:noFill/>
          <a:ln>
            <a:noFill/>
          </a:ln>
          <a:effectLst>
            <a:outerShdw blurRad="57150" dist="19050" dir="5400000" algn="bl" rotWithShape="0">
              <a:srgbClr val="000000">
                <a:alpha val="49800"/>
              </a:srgbClr>
            </a:outerShdw>
          </a:effectLst>
        </p:spPr>
        <p:txBody>
          <a:bodyPr spcFirstLastPara="1" vert="horz" wrap="square" lIns="91425" tIns="91425" rIns="91425" bIns="91425" rtlCol="0" anchor="t" anchorCtr="0">
            <a:noAutofit/>
          </a:bodyPr>
          <a:lstStyle/>
          <a:p>
            <a:pPr algn="ctr">
              <a:lnSpc>
                <a:spcPct val="100000"/>
              </a:lnSpc>
              <a:buClr>
                <a:schemeClr val="lt1"/>
              </a:buClr>
              <a:buSzPts val="2400"/>
            </a:pPr>
            <a:r>
              <a:rPr lang="en" sz="5500" b="1" dirty="0">
                <a:solidFill>
                  <a:srgbClr val="FFFFFF"/>
                </a:solidFill>
                <a:latin typeface="Merienda"/>
                <a:ea typeface="Merienda"/>
                <a:cs typeface="Merienda"/>
                <a:sym typeface="Merienda"/>
              </a:rPr>
              <a:t>Test Prep...</a:t>
            </a:r>
            <a:endParaRPr sz="5500" dirty="0">
              <a:solidFill>
                <a:srgbClr val="FFFFFF"/>
              </a:solidFill>
              <a:latin typeface="Merienda"/>
              <a:ea typeface="Merienda"/>
              <a:cs typeface="Merienda"/>
              <a:sym typeface="Merienda"/>
            </a:endParaRPr>
          </a:p>
        </p:txBody>
      </p:sp>
      <p:sp>
        <p:nvSpPr>
          <p:cNvPr id="450" name="Google Shape;450;p36"/>
          <p:cNvSpPr txBox="1">
            <a:spLocks noGrp="1"/>
          </p:cNvSpPr>
          <p:nvPr>
            <p:ph type="body" idx="1"/>
          </p:nvPr>
        </p:nvSpPr>
        <p:spPr>
          <a:xfrm>
            <a:off x="253740" y="1308936"/>
            <a:ext cx="4397339" cy="3814000"/>
          </a:xfrm>
          <a:prstGeom prst="rect">
            <a:avLst/>
          </a:prstGeom>
          <a:noFill/>
          <a:ln>
            <a:noFill/>
          </a:ln>
        </p:spPr>
        <p:txBody>
          <a:bodyPr spcFirstLastPara="1" vert="horz" wrap="square" lIns="91425" tIns="91425" rIns="91425" bIns="91425" rtlCol="0" anchor="t" anchorCtr="0">
            <a:noAutofit/>
          </a:bodyPr>
          <a:lstStyle/>
          <a:p>
            <a:pPr marL="0" indent="0" algn="ctr">
              <a:lnSpc>
                <a:spcPct val="130000"/>
              </a:lnSpc>
              <a:spcBef>
                <a:spcPts val="480"/>
              </a:spcBef>
              <a:buClr>
                <a:srgbClr val="000000"/>
              </a:buClr>
              <a:buSzPts val="1100"/>
              <a:buNone/>
            </a:pPr>
            <a:r>
              <a:rPr lang="en" b="1" u="sng" dirty="0">
                <a:solidFill>
                  <a:schemeClr val="tx1"/>
                </a:solidFill>
                <a:latin typeface="Michroma"/>
                <a:ea typeface="Michroma"/>
                <a:cs typeface="Michroma"/>
                <a:sym typeface="Michroma"/>
                <a:hlinkClick r:id="rId3">
                  <a:extLst>
                    <a:ext uri="{A12FA001-AC4F-418D-AE19-62706E023703}">
                      <ahyp:hlinkClr xmlns:ahyp="http://schemas.microsoft.com/office/drawing/2018/hyperlinkcolor" val="tx"/>
                    </a:ext>
                  </a:extLst>
                </a:hlinkClick>
              </a:rPr>
              <a:t>https://www.khanacademy.org/sat</a:t>
            </a:r>
            <a:endParaRPr b="1" dirty="0">
              <a:solidFill>
                <a:schemeClr val="tx1"/>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b="1" dirty="0">
                <a:solidFill>
                  <a:schemeClr val="bg1"/>
                </a:solidFill>
                <a:latin typeface="Michroma"/>
                <a:ea typeface="Michroma"/>
                <a:cs typeface="Michroma"/>
                <a:sym typeface="Michroma"/>
              </a:rPr>
              <a:t>Free SAT Prep</a:t>
            </a:r>
          </a:p>
          <a:p>
            <a:pPr marL="0" indent="0" algn="ctr">
              <a:lnSpc>
                <a:spcPct val="130000"/>
              </a:lnSpc>
              <a:spcBef>
                <a:spcPts val="480"/>
              </a:spcBef>
              <a:buClr>
                <a:srgbClr val="000000"/>
              </a:buClr>
              <a:buSzPts val="1100"/>
              <a:buNone/>
            </a:pPr>
            <a:endParaRPr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b="1" u="sng" dirty="0">
                <a:solidFill>
                  <a:schemeClr val="bg1"/>
                </a:solidFill>
                <a:latin typeface="Michroma"/>
                <a:ea typeface="Michroma"/>
                <a:cs typeface="Michroma"/>
                <a:sym typeface="Michroma"/>
                <a:hlinkClick r:id="rId4">
                  <a:extLst>
                    <a:ext uri="{A12FA001-AC4F-418D-AE19-62706E023703}">
                      <ahyp:hlinkClr xmlns:ahyp="http://schemas.microsoft.com/office/drawing/2018/hyperlinkcolor" val="tx"/>
                    </a:ext>
                  </a:extLst>
                </a:hlinkClick>
              </a:rPr>
              <a:t>www.cornerstoneacademic.com</a:t>
            </a:r>
            <a:endParaRPr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b="1" dirty="0">
                <a:solidFill>
                  <a:schemeClr val="bg1"/>
                </a:solidFill>
                <a:latin typeface="Michroma"/>
                <a:ea typeface="Michroma"/>
                <a:cs typeface="Michroma"/>
                <a:sym typeface="Michroma"/>
              </a:rPr>
              <a:t>Free Diagnostic SAT/ACT Test</a:t>
            </a:r>
          </a:p>
          <a:p>
            <a:pPr marL="0" indent="0" algn="ctr">
              <a:lnSpc>
                <a:spcPct val="130000"/>
              </a:lnSpc>
              <a:spcBef>
                <a:spcPts val="480"/>
              </a:spcBef>
              <a:buClr>
                <a:srgbClr val="000000"/>
              </a:buClr>
              <a:buSzPts val="1100"/>
              <a:buNone/>
            </a:pPr>
            <a:endParaRPr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b="1" u="sng" dirty="0">
                <a:solidFill>
                  <a:schemeClr val="bg1"/>
                </a:solidFill>
                <a:latin typeface="Michroma"/>
                <a:ea typeface="Michroma"/>
                <a:cs typeface="Michroma"/>
                <a:sym typeface="Michroma"/>
                <a:hlinkClick r:id="rId5">
                  <a:extLst>
                    <a:ext uri="{A12FA001-AC4F-418D-AE19-62706E023703}">
                      <ahyp:hlinkClr xmlns:ahyp="http://schemas.microsoft.com/office/drawing/2018/hyperlinkcolor" val="tx"/>
                    </a:ext>
                  </a:extLst>
                </a:hlinkClick>
              </a:rPr>
              <a:t>www.princetonreview.com</a:t>
            </a:r>
            <a:endParaRPr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b="1" dirty="0">
                <a:solidFill>
                  <a:schemeClr val="bg1"/>
                </a:solidFill>
                <a:latin typeface="Michroma"/>
                <a:ea typeface="Michroma"/>
                <a:cs typeface="Michroma"/>
                <a:sym typeface="Michroma"/>
              </a:rPr>
              <a:t>Offers Free Live Sessions!</a:t>
            </a:r>
          </a:p>
          <a:p>
            <a:pPr marL="0" indent="0" algn="ctr">
              <a:lnSpc>
                <a:spcPct val="130000"/>
              </a:lnSpc>
              <a:spcBef>
                <a:spcPts val="480"/>
              </a:spcBef>
              <a:buClr>
                <a:srgbClr val="000000"/>
              </a:buClr>
              <a:buSzPts val="1100"/>
              <a:buNone/>
            </a:pPr>
            <a:endParaRPr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b="1" u="sng" dirty="0">
                <a:solidFill>
                  <a:schemeClr val="bg1"/>
                </a:solidFill>
                <a:latin typeface="Michroma"/>
                <a:ea typeface="Michroma"/>
                <a:cs typeface="Michroma"/>
                <a:sym typeface="Michroma"/>
                <a:hlinkClick r:id="rId6">
                  <a:extLst>
                    <a:ext uri="{A12FA001-AC4F-418D-AE19-62706E023703}">
                      <ahyp:hlinkClr xmlns:ahyp="http://schemas.microsoft.com/office/drawing/2018/hyperlinkcolor" val="tx"/>
                    </a:ext>
                  </a:extLst>
                </a:hlinkClick>
              </a:rPr>
              <a:t>www.kaplan.com</a:t>
            </a:r>
            <a:endParaRPr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b="1" dirty="0">
                <a:solidFill>
                  <a:schemeClr val="bg1"/>
                </a:solidFill>
                <a:latin typeface="Michroma"/>
                <a:ea typeface="Michroma"/>
                <a:cs typeface="Michroma"/>
                <a:sym typeface="Michroma"/>
              </a:rPr>
              <a:t>Free Practice Test &amp; Score Review!</a:t>
            </a:r>
            <a:endParaRPr b="1" dirty="0">
              <a:solidFill>
                <a:schemeClr val="bg1"/>
              </a:solidFill>
              <a:latin typeface="Michroma"/>
              <a:ea typeface="Michroma"/>
              <a:cs typeface="Michroma"/>
              <a:sym typeface="Michroma"/>
            </a:endParaRPr>
          </a:p>
          <a:p>
            <a:pPr marL="0" indent="0" algn="ctr">
              <a:lnSpc>
                <a:spcPct val="130000"/>
              </a:lnSpc>
              <a:spcBef>
                <a:spcPts val="480"/>
              </a:spcBef>
              <a:buClr>
                <a:schemeClr val="lt1"/>
              </a:buClr>
              <a:buSzPts val="1300"/>
              <a:buNone/>
            </a:pPr>
            <a:endParaRPr dirty="0">
              <a:solidFill>
                <a:srgbClr val="8E7CC3"/>
              </a:solidFill>
              <a:latin typeface="Michroma"/>
              <a:ea typeface="Michroma"/>
              <a:cs typeface="Michroma"/>
              <a:sym typeface="Michroma"/>
            </a:endParaRPr>
          </a:p>
        </p:txBody>
      </p:sp>
      <p:sp>
        <p:nvSpPr>
          <p:cNvPr id="4" name="Google Shape;450;p36">
            <a:extLst>
              <a:ext uri="{FF2B5EF4-FFF2-40B4-BE49-F238E27FC236}">
                <a16:creationId xmlns:a16="http://schemas.microsoft.com/office/drawing/2014/main" id="{26044FD1-717A-4548-9DBB-1B54583E81CC}"/>
              </a:ext>
            </a:extLst>
          </p:cNvPr>
          <p:cNvSpPr txBox="1">
            <a:spLocks/>
          </p:cNvSpPr>
          <p:nvPr/>
        </p:nvSpPr>
        <p:spPr>
          <a:xfrm>
            <a:off x="4651080" y="1522000"/>
            <a:ext cx="4290025" cy="2911200"/>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90000"/>
              </a:lnSpc>
              <a:spcBef>
                <a:spcPts val="0"/>
              </a:spcBef>
              <a:spcAft>
                <a:spcPts val="0"/>
              </a:spcAft>
              <a:buClr>
                <a:schemeClr val="accent1"/>
              </a:buClr>
              <a:buSzPts val="1800"/>
              <a:buFont typeface="Calibri" panose="020F0502020204030204" pitchFamily="34" charset="0"/>
              <a:buChar char="●"/>
              <a:defRPr sz="2000" kern="1200">
                <a:solidFill>
                  <a:schemeClr val="tx1">
                    <a:lumMod val="75000"/>
                    <a:lumOff val="25000"/>
                  </a:schemeClr>
                </a:solidFill>
                <a:latin typeface="+mn-lt"/>
                <a:ea typeface="+mn-ea"/>
                <a:cs typeface="+mn-cs"/>
              </a:defRPr>
            </a:lvl1pPr>
            <a:lvl2pPr marL="914400" lvl="1"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800" kern="1200">
                <a:solidFill>
                  <a:schemeClr val="tx1">
                    <a:lumMod val="75000"/>
                    <a:lumOff val="25000"/>
                  </a:schemeClr>
                </a:solidFill>
                <a:latin typeface="+mn-lt"/>
                <a:ea typeface="+mn-ea"/>
                <a:cs typeface="+mn-cs"/>
              </a:defRPr>
            </a:lvl2pPr>
            <a:lvl3pPr marL="1371600" lvl="2"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3pPr>
            <a:lvl4pPr marL="1828800" lvl="3"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4pPr>
            <a:lvl5pPr marL="2286000" lvl="4"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5pPr>
            <a:lvl6pPr marL="2743200" lvl="5"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6pPr>
            <a:lvl7pPr marL="3200400" lvl="6"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7pPr>
            <a:lvl8pPr marL="3657600" lvl="7"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8pPr>
            <a:lvl9pPr marL="4114800" lvl="8" indent="-317500" algn="l" defTabSz="914400" rtl="0" eaLnBrk="1" latinLnBrk="0" hangingPunct="1">
              <a:lnSpc>
                <a:spcPct val="90000"/>
              </a:lnSpc>
              <a:spcBef>
                <a:spcPts val="1600"/>
              </a:spcBef>
              <a:spcAft>
                <a:spcPts val="160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30000"/>
              </a:lnSpc>
              <a:spcBef>
                <a:spcPts val="480"/>
              </a:spcBef>
              <a:buClr>
                <a:srgbClr val="000000"/>
              </a:buClr>
              <a:buSzPts val="1100"/>
              <a:buFont typeface="Calibri" panose="020F0502020204030204" pitchFamily="34" charset="0"/>
              <a:buNone/>
            </a:pPr>
            <a:r>
              <a:rPr lang="en-US" b="1" u="sng" dirty="0">
                <a:solidFill>
                  <a:schemeClr val="tx1"/>
                </a:solidFill>
                <a:latin typeface="Michroma"/>
                <a:ea typeface="Michroma"/>
                <a:cs typeface="Michroma"/>
                <a:sym typeface="Michroma"/>
                <a:hlinkClick r:id="rId7">
                  <a:extLst>
                    <a:ext uri="{A12FA001-AC4F-418D-AE19-62706E023703}">
                      <ahyp:hlinkClr xmlns:ahyp="http://schemas.microsoft.com/office/drawing/2018/hyperlinkcolor" val="tx"/>
                    </a:ext>
                  </a:extLst>
                </a:hlinkClick>
              </a:rPr>
              <a:t>https://www.collegeboard.org</a:t>
            </a:r>
            <a:endParaRPr lang="en-US" b="1" u="sng" dirty="0">
              <a:solidFill>
                <a:schemeClr val="tx1"/>
              </a:solidFill>
              <a:latin typeface="Michroma"/>
              <a:ea typeface="Michroma"/>
              <a:cs typeface="Michroma"/>
            </a:endParaRPr>
          </a:p>
          <a:p>
            <a:pPr marL="0" indent="0" algn="ctr">
              <a:lnSpc>
                <a:spcPct val="130000"/>
              </a:lnSpc>
              <a:spcBef>
                <a:spcPts val="480"/>
              </a:spcBef>
              <a:buClr>
                <a:srgbClr val="000000"/>
              </a:buClr>
              <a:buSzPts val="1100"/>
              <a:buFont typeface="Calibri" panose="020F0502020204030204" pitchFamily="34" charset="0"/>
              <a:buNone/>
            </a:pPr>
            <a:r>
              <a:rPr lang="en-US" b="1" u="sng" dirty="0">
                <a:solidFill>
                  <a:schemeClr val="tx1"/>
                </a:solidFill>
                <a:latin typeface="Michroma"/>
                <a:ea typeface="Michroma"/>
                <a:cs typeface="Michroma"/>
                <a:sym typeface="Michroma"/>
                <a:hlinkClick r:id="rId8">
                  <a:extLst>
                    <a:ext uri="{A12FA001-AC4F-418D-AE19-62706E023703}">
                      <ahyp:hlinkClr xmlns:ahyp="http://schemas.microsoft.com/office/drawing/2018/hyperlinkcolor" val="tx"/>
                    </a:ext>
                  </a:extLst>
                </a:hlinkClick>
              </a:rPr>
              <a:t>https://www.act.org/</a:t>
            </a:r>
            <a:endParaRPr lang="en-US" b="1" u="sng" dirty="0">
              <a:solidFill>
                <a:schemeClr val="tx1"/>
              </a:solidFill>
              <a:latin typeface="Michroma"/>
              <a:ea typeface="Michroma"/>
              <a:cs typeface="Michroma"/>
              <a:sym typeface="Michroma"/>
            </a:endParaRPr>
          </a:p>
          <a:p>
            <a:pPr marL="0" indent="0" algn="ctr">
              <a:lnSpc>
                <a:spcPct val="130000"/>
              </a:lnSpc>
              <a:spcBef>
                <a:spcPts val="480"/>
              </a:spcBef>
              <a:buClr>
                <a:srgbClr val="000000"/>
              </a:buClr>
              <a:buSzPts val="1100"/>
              <a:buFont typeface="Calibri" panose="020F0502020204030204" pitchFamily="34" charset="0"/>
              <a:buNone/>
            </a:pPr>
            <a:r>
              <a:rPr lang="en-US" b="1" dirty="0">
                <a:solidFill>
                  <a:schemeClr val="bg1"/>
                </a:solidFill>
                <a:latin typeface="Michroma"/>
                <a:ea typeface="Michroma"/>
                <a:cs typeface="Michroma"/>
                <a:sym typeface="Michroma"/>
              </a:rPr>
              <a:t>Test Prep Books/Apps</a:t>
            </a:r>
          </a:p>
          <a:p>
            <a:pPr marL="0" indent="0" algn="ctr">
              <a:lnSpc>
                <a:spcPct val="130000"/>
              </a:lnSpc>
              <a:spcBef>
                <a:spcPts val="480"/>
              </a:spcBef>
              <a:buClr>
                <a:srgbClr val="000000"/>
              </a:buClr>
              <a:buSzPts val="1100"/>
              <a:buFont typeface="Calibri" panose="020F0502020204030204" pitchFamily="34" charset="0"/>
              <a:buNone/>
            </a:pPr>
            <a:endParaRPr lang="en-US"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Font typeface="Calibri" panose="020F0502020204030204" pitchFamily="34" charset="0"/>
              <a:buNone/>
            </a:pPr>
            <a:r>
              <a:rPr lang="en-US" b="1" dirty="0">
                <a:solidFill>
                  <a:schemeClr val="bg1"/>
                </a:solidFill>
                <a:latin typeface="Michroma"/>
                <a:ea typeface="Michroma"/>
                <a:cs typeface="Michroma"/>
                <a:sym typeface="Michroma"/>
                <a:hlinkClick r:id="rId9">
                  <a:extLst>
                    <a:ext uri="{A12FA001-AC4F-418D-AE19-62706E023703}">
                      <ahyp:hlinkClr xmlns:ahyp="http://schemas.microsoft.com/office/drawing/2018/hyperlinkcolor" val="tx"/>
                    </a:ext>
                  </a:extLst>
                </a:hlinkClick>
              </a:rPr>
              <a:t>https://www.march2success.com</a:t>
            </a:r>
            <a:endParaRPr lang="en-US"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Font typeface="Calibri" panose="020F0502020204030204" pitchFamily="34" charset="0"/>
              <a:buNone/>
            </a:pPr>
            <a:endParaRPr lang="en-US" b="1" dirty="0">
              <a:solidFill>
                <a:schemeClr val="bg1"/>
              </a:solidFill>
              <a:latin typeface="Michroma"/>
              <a:ea typeface="Michroma"/>
              <a:cs typeface="Michroma"/>
              <a:sym typeface="Michroma"/>
            </a:endParaRPr>
          </a:p>
          <a:p>
            <a:pPr marL="0" indent="0" algn="ctr">
              <a:lnSpc>
                <a:spcPct val="130000"/>
              </a:lnSpc>
              <a:spcBef>
                <a:spcPts val="480"/>
              </a:spcBef>
              <a:buClr>
                <a:srgbClr val="000000"/>
              </a:buClr>
              <a:buSzPts val="1100"/>
              <a:buFont typeface="Calibri" panose="020F0502020204030204" pitchFamily="34" charset="0"/>
              <a:buNone/>
            </a:pPr>
            <a:r>
              <a:rPr lang="en-US" b="1" dirty="0">
                <a:solidFill>
                  <a:schemeClr val="bg1"/>
                </a:solidFill>
                <a:latin typeface="Michroma"/>
                <a:ea typeface="Michroma"/>
                <a:cs typeface="Michroma"/>
                <a:sym typeface="Michroma"/>
              </a:rPr>
              <a:t>Private Tutoring</a:t>
            </a:r>
          </a:p>
          <a:p>
            <a:pPr marL="0" indent="0" algn="ctr">
              <a:lnSpc>
                <a:spcPct val="130000"/>
              </a:lnSpc>
              <a:spcBef>
                <a:spcPts val="480"/>
              </a:spcBef>
              <a:buClr>
                <a:srgbClr val="000000"/>
              </a:buClr>
              <a:buSzPts val="1100"/>
              <a:buFont typeface="Calibri" panose="020F0502020204030204" pitchFamily="34" charset="0"/>
              <a:buNone/>
            </a:pPr>
            <a:r>
              <a:rPr lang="en-US" b="1" dirty="0">
                <a:solidFill>
                  <a:schemeClr val="bg1"/>
                </a:solidFill>
                <a:latin typeface="Michroma"/>
                <a:ea typeface="Michroma"/>
                <a:cs typeface="Michroma"/>
                <a:sym typeface="Michroma"/>
              </a:rPr>
              <a:t>SAT/ACT Classes</a:t>
            </a:r>
          </a:p>
          <a:p>
            <a:pPr marL="0" indent="0" algn="ctr">
              <a:lnSpc>
                <a:spcPct val="130000"/>
              </a:lnSpc>
              <a:spcBef>
                <a:spcPts val="480"/>
              </a:spcBef>
              <a:buClr>
                <a:srgbClr val="000000"/>
              </a:buClr>
              <a:buSzPts val="1100"/>
              <a:buFont typeface="Calibri" panose="020F0502020204030204" pitchFamily="34" charset="0"/>
              <a:buNone/>
            </a:pPr>
            <a:r>
              <a:rPr lang="en-US" b="1" dirty="0" err="1">
                <a:solidFill>
                  <a:schemeClr val="bg1"/>
                </a:solidFill>
                <a:latin typeface="Michroma"/>
                <a:ea typeface="Michroma"/>
                <a:cs typeface="Michroma"/>
                <a:sym typeface="Michroma"/>
              </a:rPr>
              <a:t>Applerouth</a:t>
            </a:r>
            <a:r>
              <a:rPr lang="en-US" b="1" dirty="0">
                <a:solidFill>
                  <a:schemeClr val="bg1"/>
                </a:solidFill>
                <a:latin typeface="Michroma"/>
                <a:ea typeface="Michroma"/>
                <a:cs typeface="Michroma"/>
                <a:sym typeface="Michroma"/>
              </a:rPr>
              <a:t>, C2 &amp; </a:t>
            </a:r>
            <a:r>
              <a:rPr lang="en-US" b="1" dirty="0" err="1">
                <a:solidFill>
                  <a:schemeClr val="bg1"/>
                </a:solidFill>
                <a:latin typeface="Michroma"/>
                <a:ea typeface="Michroma"/>
                <a:cs typeface="Michroma"/>
                <a:sym typeface="Michroma"/>
              </a:rPr>
              <a:t>Studyworks</a:t>
            </a:r>
            <a:endParaRPr lang="en-US" b="1" dirty="0">
              <a:solidFill>
                <a:schemeClr val="bg1"/>
              </a:solidFill>
              <a:latin typeface="Michroma"/>
              <a:ea typeface="Michroma"/>
              <a:cs typeface="Michroma"/>
              <a:sym typeface="Michroma"/>
            </a:endParaRPr>
          </a:p>
          <a:p>
            <a:pPr marL="0" indent="0" algn="ctr">
              <a:lnSpc>
                <a:spcPct val="130000"/>
              </a:lnSpc>
              <a:spcBef>
                <a:spcPts val="480"/>
              </a:spcBef>
              <a:buClr>
                <a:schemeClr val="lt1"/>
              </a:buClr>
              <a:buSzPts val="1300"/>
              <a:buFont typeface="Calibri" panose="020F0502020204030204" pitchFamily="34" charset="0"/>
              <a:buNone/>
            </a:pPr>
            <a:endParaRPr lang="en-US" dirty="0">
              <a:solidFill>
                <a:srgbClr val="8E7CC3"/>
              </a:solidFill>
              <a:latin typeface="Michroma"/>
              <a:ea typeface="Michroma"/>
              <a:cs typeface="Michroma"/>
              <a:sym typeface="Michr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100000"/>
                <a:hueMod val="108000"/>
                <a:satMod val="130000"/>
                <a:lumMod val="108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164" y="685800"/>
            <a:ext cx="7698346" cy="693356"/>
          </a:xfrm>
          <a:noFill/>
        </p:spPr>
        <p:txBody>
          <a:bodyPr>
            <a:normAutofit/>
          </a:bodyPr>
          <a:lstStyle/>
          <a:p>
            <a:pPr algn="ctr"/>
            <a:r>
              <a:rPr lang="en-US" b="1"/>
              <a:t>Types of Financial Aid</a:t>
            </a:r>
          </a:p>
        </p:txBody>
      </p:sp>
      <p:sp>
        <p:nvSpPr>
          <p:cNvPr id="6" name="Content Placeholder 5"/>
          <p:cNvSpPr>
            <a:spLocks noGrp="1"/>
          </p:cNvSpPr>
          <p:nvPr>
            <p:ph sz="half" idx="17"/>
          </p:nvPr>
        </p:nvSpPr>
        <p:spPr>
          <a:xfrm>
            <a:off x="973150" y="1453216"/>
            <a:ext cx="3336093" cy="2284437"/>
          </a:xfrm>
          <a:ln>
            <a:solidFill>
              <a:schemeClr val="tx1"/>
            </a:solidFill>
          </a:ln>
        </p:spPr>
        <p:txBody>
          <a:bodyPr>
            <a:normAutofit fontScale="77500" lnSpcReduction="20000"/>
          </a:bodyPr>
          <a:lstStyle/>
          <a:p>
            <a:pPr marL="137160" indent="0" algn="ctr">
              <a:buNone/>
            </a:pPr>
            <a:r>
              <a:rPr lang="en-US" sz="2600" b="1" cap="small" dirty="0">
                <a:solidFill>
                  <a:schemeClr val="accent1">
                    <a:lumMod val="60000"/>
                    <a:lumOff val="40000"/>
                  </a:schemeClr>
                </a:solidFill>
                <a:highlight>
                  <a:srgbClr val="00FFFF"/>
                </a:highlight>
              </a:rPr>
              <a:t>GRANTS</a:t>
            </a:r>
          </a:p>
          <a:p>
            <a:pPr>
              <a:spcBef>
                <a:spcPts val="450"/>
              </a:spcBef>
              <a:buFont typeface="Courier New" panose="02070309020205020404" pitchFamily="49" charset="0"/>
              <a:buChar char="o"/>
            </a:pPr>
            <a:r>
              <a:rPr lang="en-US" sz="2100" b="1" cap="small" dirty="0">
                <a:solidFill>
                  <a:schemeClr val="tx1"/>
                </a:solidFill>
              </a:rPr>
              <a:t>Gift-Aid: do </a:t>
            </a:r>
            <a:r>
              <a:rPr lang="en-US" sz="2100" b="1" i="1" cap="small" dirty="0">
                <a:solidFill>
                  <a:schemeClr val="tx1"/>
                </a:solidFill>
              </a:rPr>
              <a:t>not</a:t>
            </a:r>
            <a:r>
              <a:rPr lang="en-US" sz="2100" b="1" cap="small" dirty="0">
                <a:solidFill>
                  <a:schemeClr val="tx1"/>
                </a:solidFill>
              </a:rPr>
              <a:t> have to be repaid</a:t>
            </a:r>
          </a:p>
          <a:p>
            <a:pPr>
              <a:spcBef>
                <a:spcPts val="450"/>
              </a:spcBef>
              <a:buFont typeface="Courier New" panose="02070309020205020404" pitchFamily="49" charset="0"/>
              <a:buChar char="o"/>
            </a:pPr>
            <a:r>
              <a:rPr lang="en-US" sz="2100" b="1" cap="small" dirty="0">
                <a:solidFill>
                  <a:schemeClr val="tx1"/>
                </a:solidFill>
              </a:rPr>
              <a:t>State or federal money</a:t>
            </a:r>
          </a:p>
          <a:p>
            <a:pPr>
              <a:spcBef>
                <a:spcPts val="450"/>
              </a:spcBef>
              <a:buFont typeface="Courier New" panose="02070309020205020404" pitchFamily="49" charset="0"/>
              <a:buChar char="o"/>
            </a:pPr>
            <a:r>
              <a:rPr lang="en-US" sz="2100" b="1" cap="small" dirty="0">
                <a:solidFill>
                  <a:schemeClr val="tx1"/>
                </a:solidFill>
              </a:rPr>
              <a:t>Predominantly need-based</a:t>
            </a:r>
          </a:p>
          <a:p>
            <a:pPr>
              <a:spcBef>
                <a:spcPts val="450"/>
              </a:spcBef>
              <a:buFont typeface="Courier New" panose="02070309020205020404" pitchFamily="49" charset="0"/>
              <a:buChar char="o"/>
            </a:pPr>
            <a:r>
              <a:rPr lang="en-US" sz="2100" b="1" cap="small" dirty="0">
                <a:solidFill>
                  <a:schemeClr val="tx1"/>
                </a:solidFill>
              </a:rPr>
              <a:t>Ex: Pell Grant, TEACH Grant</a:t>
            </a:r>
          </a:p>
          <a:p>
            <a:endParaRPr lang="en-US" dirty="0"/>
          </a:p>
        </p:txBody>
      </p:sp>
      <p:sp>
        <p:nvSpPr>
          <p:cNvPr id="7" name="Content Placeholder 6"/>
          <p:cNvSpPr>
            <a:spLocks noGrp="1"/>
          </p:cNvSpPr>
          <p:nvPr>
            <p:ph sz="half" idx="18"/>
          </p:nvPr>
        </p:nvSpPr>
        <p:spPr>
          <a:xfrm>
            <a:off x="4340645" y="3737653"/>
            <a:ext cx="3579862" cy="2358347"/>
          </a:xfrm>
          <a:ln>
            <a:solidFill>
              <a:schemeClr val="tx1"/>
            </a:solidFill>
          </a:ln>
        </p:spPr>
        <p:txBody>
          <a:bodyPr anchor="t">
            <a:normAutofit/>
          </a:bodyPr>
          <a:lstStyle/>
          <a:p>
            <a:pPr marL="0" indent="0" algn="ctr">
              <a:buNone/>
            </a:pPr>
            <a:r>
              <a:rPr lang="en-US" sz="2400" b="1" cap="small" dirty="0">
                <a:solidFill>
                  <a:schemeClr val="accent1">
                    <a:lumMod val="60000"/>
                    <a:lumOff val="40000"/>
                  </a:schemeClr>
                </a:solidFill>
                <a:highlight>
                  <a:srgbClr val="00FFFF"/>
                </a:highlight>
              </a:rPr>
              <a:t>LOANS</a:t>
            </a:r>
            <a:endParaRPr lang="en-US" sz="1200" b="1" cap="small" dirty="0">
              <a:solidFill>
                <a:schemeClr val="accent1">
                  <a:lumMod val="60000"/>
                  <a:lumOff val="40000"/>
                </a:schemeClr>
              </a:solidFill>
              <a:highlight>
                <a:srgbClr val="00FFFF"/>
              </a:highlight>
            </a:endParaRPr>
          </a:p>
          <a:p>
            <a:pPr>
              <a:buFont typeface="Courier New" panose="02070309020205020404" pitchFamily="49" charset="0"/>
              <a:buChar char="o"/>
            </a:pPr>
            <a:r>
              <a:rPr lang="en-US" sz="2000" b="1" i="1" cap="small" dirty="0">
                <a:solidFill>
                  <a:schemeClr val="tx1"/>
                </a:solidFill>
              </a:rPr>
              <a:t>Must</a:t>
            </a:r>
            <a:r>
              <a:rPr lang="en-US" sz="2000" b="1" cap="small" dirty="0">
                <a:solidFill>
                  <a:schemeClr val="tx1"/>
                </a:solidFill>
              </a:rPr>
              <a:t> be repaid with interest</a:t>
            </a:r>
          </a:p>
          <a:p>
            <a:pPr>
              <a:buFont typeface="Courier New" panose="02070309020205020404" pitchFamily="49" charset="0"/>
              <a:buChar char="o"/>
            </a:pPr>
            <a:r>
              <a:rPr lang="en-US" sz="2000" b="1" cap="small" dirty="0">
                <a:solidFill>
                  <a:schemeClr val="tx1"/>
                </a:solidFill>
              </a:rPr>
              <a:t>Government money</a:t>
            </a:r>
          </a:p>
          <a:p>
            <a:pPr>
              <a:buFont typeface="Courier New" panose="02070309020205020404" pitchFamily="49" charset="0"/>
              <a:buChar char="o"/>
            </a:pPr>
            <a:r>
              <a:rPr lang="en-US" sz="2000" b="1" cap="small" dirty="0">
                <a:solidFill>
                  <a:schemeClr val="tx1"/>
                </a:solidFill>
              </a:rPr>
              <a:t>Private – varying terms &amp; conditions</a:t>
            </a:r>
          </a:p>
        </p:txBody>
      </p:sp>
      <p:sp>
        <p:nvSpPr>
          <p:cNvPr id="3" name="Content Placeholder 2"/>
          <p:cNvSpPr>
            <a:spLocks noGrp="1"/>
          </p:cNvSpPr>
          <p:nvPr>
            <p:ph sz="half" idx="1"/>
          </p:nvPr>
        </p:nvSpPr>
        <p:spPr>
          <a:xfrm>
            <a:off x="4340645" y="1455356"/>
            <a:ext cx="3579862" cy="2284437"/>
          </a:xfrm>
          <a:ln>
            <a:solidFill>
              <a:schemeClr val="tx1"/>
            </a:solidFill>
          </a:ln>
        </p:spPr>
        <p:txBody>
          <a:bodyPr>
            <a:normAutofit/>
          </a:bodyPr>
          <a:lstStyle/>
          <a:p>
            <a:pPr marL="0" indent="0" algn="ctr">
              <a:lnSpc>
                <a:spcPct val="120000"/>
              </a:lnSpc>
              <a:spcBef>
                <a:spcPts val="1350"/>
              </a:spcBef>
              <a:spcAft>
                <a:spcPts val="450"/>
              </a:spcAft>
              <a:buNone/>
            </a:pPr>
            <a:r>
              <a:rPr lang="en-US" sz="2400" b="1" cap="all" dirty="0">
                <a:solidFill>
                  <a:schemeClr val="accent1">
                    <a:lumMod val="60000"/>
                    <a:lumOff val="40000"/>
                  </a:schemeClr>
                </a:solidFill>
                <a:highlight>
                  <a:srgbClr val="00FFFF"/>
                </a:highlight>
              </a:rPr>
              <a:t>SCHOLARSHIPS</a:t>
            </a:r>
            <a:endParaRPr lang="en-US" sz="1400" b="1" cap="all" dirty="0">
              <a:solidFill>
                <a:schemeClr val="accent1">
                  <a:lumMod val="60000"/>
                  <a:lumOff val="40000"/>
                </a:schemeClr>
              </a:solidFill>
              <a:highlight>
                <a:srgbClr val="00FFFF"/>
              </a:highlight>
            </a:endParaRPr>
          </a:p>
          <a:p>
            <a:pPr>
              <a:spcBef>
                <a:spcPts val="450"/>
              </a:spcBef>
              <a:buFont typeface="Courier New" panose="02070309020205020404" pitchFamily="49" charset="0"/>
              <a:buChar char="o"/>
            </a:pPr>
            <a:r>
              <a:rPr lang="en-US" sz="1600" b="1" cap="all" dirty="0">
                <a:solidFill>
                  <a:schemeClr val="tx1"/>
                </a:solidFill>
              </a:rPr>
              <a:t>Do </a:t>
            </a:r>
            <a:r>
              <a:rPr lang="en-US" sz="1600" b="1" i="1" cap="all" dirty="0">
                <a:solidFill>
                  <a:schemeClr val="tx1"/>
                </a:solidFill>
              </a:rPr>
              <a:t>not</a:t>
            </a:r>
            <a:r>
              <a:rPr lang="en-US" sz="1600" b="1" cap="all" dirty="0">
                <a:solidFill>
                  <a:schemeClr val="tx1"/>
                </a:solidFill>
              </a:rPr>
              <a:t> have to be repaid</a:t>
            </a:r>
          </a:p>
          <a:p>
            <a:pPr>
              <a:spcBef>
                <a:spcPts val="450"/>
              </a:spcBef>
              <a:buFont typeface="Courier New" panose="02070309020205020404" pitchFamily="49" charset="0"/>
              <a:buChar char="o"/>
            </a:pPr>
            <a:r>
              <a:rPr lang="en-US" sz="1600" b="1" cap="all" dirty="0">
                <a:solidFill>
                  <a:schemeClr val="tx1"/>
                </a:solidFill>
              </a:rPr>
              <a:t>Merit-based (GPA, athletics, community service)</a:t>
            </a:r>
          </a:p>
          <a:p>
            <a:pPr>
              <a:spcBef>
                <a:spcPts val="450"/>
              </a:spcBef>
              <a:buFont typeface="Courier New" panose="02070309020205020404" pitchFamily="49" charset="0"/>
              <a:buChar char="o"/>
            </a:pPr>
            <a:r>
              <a:rPr lang="en-US" sz="1600" b="1" cap="all" dirty="0">
                <a:solidFill>
                  <a:schemeClr val="tx1"/>
                </a:solidFill>
              </a:rPr>
              <a:t>Need-based (family income)</a:t>
            </a:r>
          </a:p>
        </p:txBody>
      </p:sp>
      <p:sp>
        <p:nvSpPr>
          <p:cNvPr id="5" name="Content Placeholder 4"/>
          <p:cNvSpPr>
            <a:spLocks noGrp="1"/>
          </p:cNvSpPr>
          <p:nvPr>
            <p:ph sz="half" idx="16"/>
          </p:nvPr>
        </p:nvSpPr>
        <p:spPr>
          <a:xfrm>
            <a:off x="941750" y="3737653"/>
            <a:ext cx="3398895" cy="2358347"/>
          </a:xfrm>
          <a:ln>
            <a:solidFill>
              <a:schemeClr val="tx1"/>
            </a:solidFill>
          </a:ln>
        </p:spPr>
        <p:txBody>
          <a:bodyPr>
            <a:normAutofit fontScale="92500" lnSpcReduction="20000"/>
          </a:bodyPr>
          <a:lstStyle/>
          <a:p>
            <a:pPr marL="0" indent="0" algn="ctr">
              <a:buNone/>
            </a:pPr>
            <a:r>
              <a:rPr lang="en-US" sz="2400" b="1" cap="all" dirty="0">
                <a:solidFill>
                  <a:schemeClr val="accent1">
                    <a:lumMod val="60000"/>
                    <a:lumOff val="40000"/>
                  </a:schemeClr>
                </a:solidFill>
                <a:highlight>
                  <a:srgbClr val="00FFFF"/>
                </a:highlight>
              </a:rPr>
              <a:t>WORK STUDY</a:t>
            </a:r>
          </a:p>
          <a:p>
            <a:pPr>
              <a:spcBef>
                <a:spcPts val="450"/>
              </a:spcBef>
              <a:spcAft>
                <a:spcPts val="0"/>
              </a:spcAft>
              <a:buFont typeface="Courier New" panose="02070309020205020404" pitchFamily="49" charset="0"/>
              <a:buChar char="o"/>
            </a:pPr>
            <a:r>
              <a:rPr lang="en-US" sz="1700" b="1" cap="all" dirty="0">
                <a:solidFill>
                  <a:schemeClr val="tx1"/>
                </a:solidFill>
              </a:rPr>
              <a:t>Money you earn while working</a:t>
            </a:r>
          </a:p>
          <a:p>
            <a:pPr lvl="1">
              <a:spcAft>
                <a:spcPts val="0"/>
              </a:spcAft>
              <a:buFont typeface="Courier New" panose="02070309020205020404" pitchFamily="49" charset="0"/>
              <a:buChar char="o"/>
            </a:pPr>
            <a:r>
              <a:rPr lang="en-US" sz="1700" b="1" cap="all" dirty="0">
                <a:solidFill>
                  <a:schemeClr val="tx1"/>
                </a:solidFill>
              </a:rPr>
              <a:t>On campus</a:t>
            </a:r>
          </a:p>
          <a:p>
            <a:pPr lvl="1">
              <a:spcAft>
                <a:spcPts val="0"/>
              </a:spcAft>
              <a:buFont typeface="Courier New" panose="02070309020205020404" pitchFamily="49" charset="0"/>
              <a:buChar char="o"/>
            </a:pPr>
            <a:r>
              <a:rPr lang="en-US" sz="1700" b="1" cap="all" dirty="0">
                <a:solidFill>
                  <a:schemeClr val="tx1"/>
                </a:solidFill>
              </a:rPr>
              <a:t>Designated places of work from the school</a:t>
            </a:r>
          </a:p>
          <a:p>
            <a:pPr>
              <a:spcBef>
                <a:spcPts val="450"/>
              </a:spcBef>
              <a:spcAft>
                <a:spcPts val="0"/>
              </a:spcAft>
              <a:buFont typeface="Courier New" panose="02070309020205020404" pitchFamily="49" charset="0"/>
              <a:buChar char="o"/>
            </a:pPr>
            <a:r>
              <a:rPr lang="en-US" sz="1700" b="1" cap="all" dirty="0">
                <a:solidFill>
                  <a:schemeClr val="tx1"/>
                </a:solidFill>
              </a:rPr>
              <a:t>Does </a:t>
            </a:r>
            <a:r>
              <a:rPr lang="en-US" sz="1700" b="1" i="1" cap="all" dirty="0">
                <a:solidFill>
                  <a:schemeClr val="tx1"/>
                </a:solidFill>
              </a:rPr>
              <a:t>not</a:t>
            </a:r>
            <a:r>
              <a:rPr lang="en-US" sz="1700" b="1" cap="all" dirty="0">
                <a:solidFill>
                  <a:schemeClr val="tx1"/>
                </a:solidFill>
              </a:rPr>
              <a:t> have to be repaid</a:t>
            </a:r>
          </a:p>
          <a:p>
            <a:pPr>
              <a:spcBef>
                <a:spcPts val="450"/>
              </a:spcBef>
              <a:spcAft>
                <a:spcPts val="0"/>
              </a:spcAft>
              <a:buFont typeface="Courier New" panose="02070309020205020404" pitchFamily="49" charset="0"/>
              <a:buChar char="o"/>
            </a:pPr>
            <a:r>
              <a:rPr lang="en-US" sz="1700" b="1" cap="all" dirty="0">
                <a:solidFill>
                  <a:schemeClr val="tx1"/>
                </a:solidFill>
              </a:rPr>
              <a:t>Primarily need-based</a:t>
            </a:r>
          </a:p>
          <a:p>
            <a:endParaRPr lang="en-US" dirty="0"/>
          </a:p>
        </p:txBody>
      </p:sp>
      <p:sp>
        <p:nvSpPr>
          <p:cNvPr id="4" name="TextBox 3">
            <a:extLst>
              <a:ext uri="{FF2B5EF4-FFF2-40B4-BE49-F238E27FC236}">
                <a16:creationId xmlns:a16="http://schemas.microsoft.com/office/drawing/2014/main" id="{E0C71E13-981C-45C2-B0A7-EE6C7D9D4191}"/>
              </a:ext>
            </a:extLst>
          </p:cNvPr>
          <p:cNvSpPr txBox="1"/>
          <p:nvPr/>
        </p:nvSpPr>
        <p:spPr>
          <a:xfrm>
            <a:off x="1038359" y="5812604"/>
            <a:ext cx="6915955" cy="1200329"/>
          </a:xfrm>
          <a:prstGeom prst="rect">
            <a:avLst/>
          </a:prstGeom>
          <a:noFill/>
        </p:spPr>
        <p:txBody>
          <a:bodyPr wrap="square" rtlCol="0">
            <a:spAutoFit/>
          </a:bodyPr>
          <a:lstStyle/>
          <a:p>
            <a:pPr algn="ctr"/>
            <a:br>
              <a:rPr lang="en-US" sz="1800" b="1" cap="all" dirty="0"/>
            </a:br>
            <a:r>
              <a:rPr lang="en-US" sz="1800" b="1" cap="all" dirty="0"/>
              <a:t>Scholarship info at </a:t>
            </a:r>
            <a:r>
              <a:rPr lang="en-US" sz="1800" b="1" cap="all" dirty="0">
                <a:highlight>
                  <a:srgbClr val="00FF00"/>
                </a:highlight>
                <a:hlinkClick r:id="rId2"/>
              </a:rPr>
              <a:t>www.mycentennialcounseling.com</a:t>
            </a:r>
            <a:endParaRPr lang="en-US" sz="1800" b="1" cap="all" dirty="0">
              <a:highlight>
                <a:srgbClr val="00FF00"/>
              </a:highlight>
            </a:endParaRPr>
          </a:p>
          <a:p>
            <a:endParaRPr lang="en-US" dirty="0"/>
          </a:p>
        </p:txBody>
      </p:sp>
    </p:spTree>
    <p:extLst>
      <p:ext uri="{BB962C8B-B14F-4D97-AF65-F5344CB8AC3E}">
        <p14:creationId xmlns:p14="http://schemas.microsoft.com/office/powerpoint/2010/main" val="2792188374"/>
      </p:ext>
    </p:extLst>
  </p:cSld>
  <p:clrMapOvr>
    <a:masterClrMapping/>
  </p:clrMapOvr>
  <mc:AlternateContent xmlns:mc="http://schemas.openxmlformats.org/markup-compatibility/2006" xmlns:p14="http://schemas.microsoft.com/office/powerpoint/2010/main">
    <mc:Choice Requires="p14">
      <p:transition p14:dur="0" advTm="22786"/>
    </mc:Choice>
    <mc:Fallback xmlns="">
      <p:transition advTm="227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609600"/>
            <a:ext cx="8171645" cy="86541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b="1" dirty="0">
                <a:solidFill>
                  <a:schemeClr val="bg1"/>
                </a:solidFill>
              </a:rPr>
              <a:t>HOPE &amp; Zell Miller Scholarships</a:t>
            </a:r>
          </a:p>
        </p:txBody>
      </p:sp>
      <p:sp>
        <p:nvSpPr>
          <p:cNvPr id="4" name="Text Placeholder 3"/>
          <p:cNvSpPr>
            <a:spLocks noGrp="1"/>
          </p:cNvSpPr>
          <p:nvPr>
            <p:ph type="body" idx="1"/>
          </p:nvPr>
        </p:nvSpPr>
        <p:spPr>
          <a:xfrm>
            <a:off x="1143000" y="2122600"/>
            <a:ext cx="3116356" cy="3312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algn="ctr"/>
            <a:r>
              <a:rPr lang="en-US" b="1" i="1">
                <a:solidFill>
                  <a:schemeClr val="bg1"/>
                </a:solidFill>
              </a:rPr>
              <a:t>HOPE</a:t>
            </a:r>
          </a:p>
        </p:txBody>
      </p:sp>
      <p:sp>
        <p:nvSpPr>
          <p:cNvPr id="5" name="Content Placeholder 4"/>
          <p:cNvSpPr>
            <a:spLocks noGrp="1"/>
          </p:cNvSpPr>
          <p:nvPr>
            <p:ph sz="half" idx="2"/>
          </p:nvPr>
        </p:nvSpPr>
        <p:spPr>
          <a:xfrm>
            <a:off x="1000125" y="2541946"/>
            <a:ext cx="3259231" cy="1749536"/>
          </a:xfrm>
        </p:spPr>
        <p:txBody>
          <a:bodyPr>
            <a:noAutofit/>
          </a:bodyPr>
          <a:lstStyle/>
          <a:p>
            <a:pPr>
              <a:spcBef>
                <a:spcPts val="450"/>
              </a:spcBef>
            </a:pPr>
            <a:r>
              <a:rPr lang="en-US" b="1"/>
              <a:t>3.0 GPA in core classes</a:t>
            </a:r>
          </a:p>
          <a:p>
            <a:r>
              <a:rPr lang="en-US" b="1"/>
              <a:t>Funding depends on the school with award limits</a:t>
            </a:r>
          </a:p>
          <a:p>
            <a:pPr lvl="1"/>
            <a:r>
              <a:rPr lang="en-US" sz="2000" b="1"/>
              <a:t>Private vs. Public</a:t>
            </a:r>
          </a:p>
        </p:txBody>
      </p:sp>
      <p:sp>
        <p:nvSpPr>
          <p:cNvPr id="6" name="Text Placeholder 5"/>
          <p:cNvSpPr>
            <a:spLocks noGrp="1"/>
          </p:cNvSpPr>
          <p:nvPr>
            <p:ph type="body" sz="quarter" idx="3"/>
          </p:nvPr>
        </p:nvSpPr>
        <p:spPr>
          <a:xfrm>
            <a:off x="4442908" y="2122600"/>
            <a:ext cx="3405691" cy="33125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algn="ctr"/>
            <a:r>
              <a:rPr lang="en-US" b="1" i="1">
                <a:solidFill>
                  <a:schemeClr val="bg1"/>
                </a:solidFill>
              </a:rPr>
              <a:t>Zell Miller</a:t>
            </a:r>
          </a:p>
        </p:txBody>
      </p:sp>
      <p:sp>
        <p:nvSpPr>
          <p:cNvPr id="7" name="Content Placeholder 6"/>
          <p:cNvSpPr>
            <a:spLocks noGrp="1"/>
          </p:cNvSpPr>
          <p:nvPr>
            <p:ph sz="quarter" idx="4"/>
          </p:nvPr>
        </p:nvSpPr>
        <p:spPr>
          <a:xfrm>
            <a:off x="4442909" y="2583198"/>
            <a:ext cx="3405690" cy="1697724"/>
          </a:xfrm>
        </p:spPr>
        <p:txBody>
          <a:bodyPr>
            <a:noAutofit/>
          </a:bodyPr>
          <a:lstStyle/>
          <a:p>
            <a:pPr>
              <a:spcBef>
                <a:spcPts val="450"/>
              </a:spcBef>
            </a:pPr>
            <a:r>
              <a:rPr lang="en-US" sz="1800" b="1"/>
              <a:t>3.7 GPA in core classes</a:t>
            </a:r>
          </a:p>
          <a:p>
            <a:r>
              <a:rPr lang="en-US" sz="1800" b="1"/>
              <a:t>SAT score of 1200 combined (no super score) or ACT of 26 or valedictorian or salutatorian</a:t>
            </a:r>
          </a:p>
          <a:p>
            <a:r>
              <a:rPr lang="en-US" sz="1800" b="1"/>
              <a:t>Award limits</a:t>
            </a:r>
          </a:p>
          <a:p>
            <a:pPr lvl="1"/>
            <a:r>
              <a:rPr lang="en-US" b="1"/>
              <a:t>Public = full tuition</a:t>
            </a:r>
          </a:p>
          <a:p>
            <a:pPr lvl="1"/>
            <a:r>
              <a:rPr lang="en-US" b="1"/>
              <a:t>Private = tuition assistance</a:t>
            </a:r>
          </a:p>
        </p:txBody>
      </p:sp>
      <p:sp>
        <p:nvSpPr>
          <p:cNvPr id="8" name="Content Placeholder 4"/>
          <p:cNvSpPr txBox="1">
            <a:spLocks/>
          </p:cNvSpPr>
          <p:nvPr/>
        </p:nvSpPr>
        <p:spPr>
          <a:xfrm>
            <a:off x="1643864" y="4928511"/>
            <a:ext cx="6052335" cy="1544208"/>
          </a:xfrm>
          <a:prstGeom prst="rect">
            <a:avLst/>
          </a:prstGeom>
        </p:spPr>
        <p:txBody>
          <a:bodyPr vert="horz" lIns="68580" tIns="34290" rIns="68580" bIns="3429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endParaRPr lang="en-US" sz="1400" b="1">
              <a:solidFill>
                <a:schemeClr val="tx1"/>
              </a:solidFill>
            </a:endParaRPr>
          </a:p>
        </p:txBody>
      </p:sp>
    </p:spTree>
    <p:extLst>
      <p:ext uri="{BB962C8B-B14F-4D97-AF65-F5344CB8AC3E}">
        <p14:creationId xmlns:p14="http://schemas.microsoft.com/office/powerpoint/2010/main" val="4229505774"/>
      </p:ext>
    </p:extLst>
  </p:cSld>
  <p:clrMapOvr>
    <a:masterClrMapping/>
  </p:clrMapOvr>
  <mc:AlternateContent xmlns:mc="http://schemas.openxmlformats.org/markup-compatibility/2006" xmlns:p14="http://schemas.microsoft.com/office/powerpoint/2010/main">
    <mc:Choice Requires="p14">
      <p:transition p14:dur="0" advTm="45395"/>
    </mc:Choice>
    <mc:Fallback xmlns="">
      <p:transition advTm="4539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808763" y="634946"/>
            <a:ext cx="3845379" cy="1450757"/>
          </a:xfrm>
        </p:spPr>
        <p:txBody>
          <a:bodyPr>
            <a:normAutofit/>
          </a:bodyPr>
          <a:lstStyle/>
          <a:p>
            <a:pPr eaLnBrk="1" hangingPunct="1"/>
            <a:r>
              <a:rPr lang="en-US" b="1">
                <a:effectLst>
                  <a:outerShdw blurRad="38100" dist="38100" dir="2700000" algn="tl">
                    <a:srgbClr val="000000">
                      <a:alpha val="43137"/>
                    </a:srgbClr>
                  </a:outerShdw>
                </a:effectLst>
              </a:rPr>
              <a:t>Junior Priorities &amp; Next Steps</a:t>
            </a:r>
          </a:p>
        </p:txBody>
      </p:sp>
      <p:sp>
        <p:nvSpPr>
          <p:cNvPr id="3" name="Content Placeholder 2"/>
          <p:cNvSpPr>
            <a:spLocks noGrp="1"/>
          </p:cNvSpPr>
          <p:nvPr>
            <p:ph idx="1"/>
          </p:nvPr>
        </p:nvSpPr>
        <p:spPr>
          <a:xfrm>
            <a:off x="366023" y="1880170"/>
            <a:ext cx="3845379" cy="1942635"/>
          </a:xfrm>
        </p:spPr>
        <p:txBody>
          <a:bodyPr rtlCol="0">
            <a:noAutofit/>
          </a:bodyPr>
          <a:lstStyle/>
          <a:p>
            <a:pPr eaLnBrk="1" fontAlgn="auto" hangingPunct="1">
              <a:spcAft>
                <a:spcPts val="0"/>
              </a:spcAft>
              <a:buFont typeface="Arial" pitchFamily="34" charset="0"/>
              <a:buNone/>
              <a:defRPr/>
            </a:pPr>
            <a:endParaRPr lang="en-US" sz="1600" b="1" u="sng" cap="small" dirty="0">
              <a:solidFill>
                <a:schemeClr val="tx1"/>
              </a:solidFill>
            </a:endParaRPr>
          </a:p>
          <a:p>
            <a:pPr eaLnBrk="1" fontAlgn="auto" hangingPunct="1">
              <a:spcAft>
                <a:spcPts val="0"/>
              </a:spcAft>
              <a:buFont typeface="Arial" pitchFamily="34" charset="0"/>
              <a:buNone/>
              <a:defRPr/>
            </a:pPr>
            <a:endParaRPr lang="en-US" sz="1600" b="1" u="sng" cap="small" dirty="0">
              <a:solidFill>
                <a:schemeClr val="tx1"/>
              </a:solidFill>
            </a:endParaRPr>
          </a:p>
          <a:p>
            <a:pPr eaLnBrk="1" fontAlgn="auto" hangingPunct="1">
              <a:spcAft>
                <a:spcPts val="0"/>
              </a:spcAft>
              <a:buFont typeface="Wingdings" pitchFamily="2" charset="2"/>
              <a:buChar char="ü"/>
              <a:defRPr/>
            </a:pPr>
            <a:r>
              <a:rPr lang="en-US" sz="1600" b="1" cap="small" dirty="0">
                <a:solidFill>
                  <a:schemeClr val="tx1"/>
                </a:solidFill>
              </a:rPr>
              <a:t>Stay focused on academics</a:t>
            </a:r>
          </a:p>
          <a:p>
            <a:pPr eaLnBrk="1" fontAlgn="auto" hangingPunct="1">
              <a:spcAft>
                <a:spcPts val="0"/>
              </a:spcAft>
              <a:buFont typeface="Wingdings" pitchFamily="2" charset="2"/>
              <a:buChar char="ü"/>
              <a:defRPr/>
            </a:pPr>
            <a:r>
              <a:rPr lang="en-US" sz="1600" b="1" cap="small" dirty="0">
                <a:solidFill>
                  <a:schemeClr val="tx1"/>
                </a:solidFill>
              </a:rPr>
              <a:t>Do not lighten your academic load for senior year</a:t>
            </a:r>
          </a:p>
          <a:p>
            <a:pPr eaLnBrk="1" fontAlgn="auto" hangingPunct="1">
              <a:spcAft>
                <a:spcPts val="0"/>
              </a:spcAft>
              <a:buFont typeface="Wingdings" pitchFamily="2" charset="2"/>
              <a:buChar char="ü"/>
              <a:defRPr/>
            </a:pPr>
            <a:r>
              <a:rPr lang="en-US" sz="1600" b="1" cap="small" dirty="0">
                <a:solidFill>
                  <a:schemeClr val="tx1"/>
                </a:solidFill>
              </a:rPr>
              <a:t>Attend daily </a:t>
            </a:r>
          </a:p>
          <a:p>
            <a:pPr eaLnBrk="1" fontAlgn="auto" hangingPunct="1">
              <a:spcAft>
                <a:spcPts val="0"/>
              </a:spcAft>
              <a:buFont typeface="Wingdings" pitchFamily="2" charset="2"/>
              <a:buChar char="ü"/>
              <a:defRPr/>
            </a:pPr>
            <a:r>
              <a:rPr lang="en-US" sz="1600" b="1" cap="small" dirty="0">
                <a:solidFill>
                  <a:schemeClr val="tx1"/>
                </a:solidFill>
              </a:rPr>
              <a:t>Stay involved in school activities (commitment/leadership)</a:t>
            </a:r>
          </a:p>
          <a:p>
            <a:pPr eaLnBrk="1" fontAlgn="auto" hangingPunct="1">
              <a:spcAft>
                <a:spcPts val="0"/>
              </a:spcAft>
              <a:buFont typeface="Arial" pitchFamily="34" charset="0"/>
              <a:buNone/>
              <a:defRPr/>
            </a:pPr>
            <a:endParaRPr lang="en-US" sz="1600" b="1" cap="small" dirty="0">
              <a:solidFill>
                <a:schemeClr val="tx1"/>
              </a:solidFill>
            </a:endParaRPr>
          </a:p>
          <a:p>
            <a:pPr eaLnBrk="1" fontAlgn="auto" hangingPunct="1">
              <a:spcAft>
                <a:spcPts val="0"/>
              </a:spcAft>
              <a:buFont typeface="Arial" pitchFamily="34" charset="0"/>
              <a:buNone/>
              <a:defRPr/>
            </a:pPr>
            <a:r>
              <a:rPr lang="en-US" sz="1600" b="1" u="sng" cap="small" dirty="0">
                <a:solidFill>
                  <a:schemeClr val="tx1"/>
                </a:solidFill>
              </a:rPr>
              <a:t>Standardized Testing</a:t>
            </a:r>
          </a:p>
          <a:p>
            <a:pPr eaLnBrk="1" fontAlgn="auto" hangingPunct="1">
              <a:spcAft>
                <a:spcPts val="0"/>
              </a:spcAft>
              <a:buFont typeface="Wingdings" pitchFamily="2" charset="2"/>
              <a:buChar char="ü"/>
              <a:defRPr/>
            </a:pPr>
            <a:r>
              <a:rPr lang="en-US" sz="1600" b="1" cap="small" dirty="0">
                <a:solidFill>
                  <a:schemeClr val="tx1"/>
                </a:solidFill>
              </a:rPr>
              <a:t>Prepare for and register for ACT / SAT tests as appropriate</a:t>
            </a:r>
          </a:p>
          <a:p>
            <a:pPr eaLnBrk="1" fontAlgn="auto" hangingPunct="1">
              <a:spcAft>
                <a:spcPts val="0"/>
              </a:spcAft>
              <a:buFont typeface="Wingdings" pitchFamily="2" charset="2"/>
              <a:buChar char="ü"/>
              <a:defRPr/>
            </a:pPr>
            <a:r>
              <a:rPr lang="en-US" sz="1600" b="1" cap="small" dirty="0">
                <a:solidFill>
                  <a:schemeClr val="tx1"/>
                </a:solidFill>
              </a:rPr>
              <a:t>Take AP tests as appropriate</a:t>
            </a:r>
          </a:p>
          <a:p>
            <a:pPr eaLnBrk="1" fontAlgn="auto" hangingPunct="1">
              <a:spcAft>
                <a:spcPts val="0"/>
              </a:spcAft>
              <a:buFont typeface="Arial" pitchFamily="34" charset="0"/>
              <a:buNone/>
              <a:defRPr/>
            </a:pPr>
            <a:endParaRPr lang="en-US" sz="1600" b="1" cap="small" dirty="0">
              <a:solidFill>
                <a:schemeClr val="tx1"/>
              </a:solidFill>
            </a:endParaRPr>
          </a:p>
          <a:p>
            <a:pPr eaLnBrk="1" fontAlgn="auto" hangingPunct="1">
              <a:spcAft>
                <a:spcPts val="0"/>
              </a:spcAft>
              <a:buFont typeface="Arial" pitchFamily="34" charset="0"/>
              <a:buNone/>
              <a:defRPr/>
            </a:pPr>
            <a:r>
              <a:rPr lang="en-US" sz="1600" b="1" u="sng" cap="small" dirty="0">
                <a:solidFill>
                  <a:schemeClr val="tx1"/>
                </a:solidFill>
              </a:rPr>
              <a:t>College Exploration</a:t>
            </a:r>
          </a:p>
          <a:p>
            <a:pPr eaLnBrk="1" fontAlgn="auto" hangingPunct="1">
              <a:spcAft>
                <a:spcPts val="0"/>
              </a:spcAft>
              <a:buFont typeface="Wingdings" pitchFamily="2" charset="2"/>
              <a:buChar char="ü"/>
              <a:defRPr/>
            </a:pPr>
            <a:r>
              <a:rPr lang="en-US" sz="1600" b="1" cap="small" dirty="0">
                <a:solidFill>
                  <a:schemeClr val="tx1"/>
                </a:solidFill>
              </a:rPr>
              <a:t>Complete Naviance assigned tasks</a:t>
            </a:r>
          </a:p>
          <a:p>
            <a:pPr eaLnBrk="1" fontAlgn="auto" hangingPunct="1">
              <a:spcAft>
                <a:spcPts val="0"/>
              </a:spcAft>
              <a:buFont typeface="Wingdings" pitchFamily="2" charset="2"/>
              <a:buChar char="ü"/>
              <a:defRPr/>
            </a:pPr>
            <a:r>
              <a:rPr lang="en-US" sz="1600" b="1" cap="small" dirty="0">
                <a:solidFill>
                  <a:schemeClr val="tx1"/>
                </a:solidFill>
              </a:rPr>
              <a:t>Visit colleges </a:t>
            </a:r>
          </a:p>
          <a:p>
            <a:pPr eaLnBrk="1" fontAlgn="auto" hangingPunct="1">
              <a:spcAft>
                <a:spcPts val="0"/>
              </a:spcAft>
              <a:buFont typeface="Wingdings" pitchFamily="2" charset="2"/>
              <a:buChar char="ü"/>
              <a:defRPr/>
            </a:pPr>
            <a:r>
              <a:rPr lang="en-US" sz="1600" b="1" cap="small" dirty="0">
                <a:solidFill>
                  <a:schemeClr val="tx1"/>
                </a:solidFill>
              </a:rPr>
              <a:t>Meet with college representatives</a:t>
            </a:r>
          </a:p>
          <a:p>
            <a:pPr eaLnBrk="1" fontAlgn="auto" hangingPunct="1">
              <a:spcAft>
                <a:spcPts val="0"/>
              </a:spcAft>
              <a:buFont typeface="Wingdings" pitchFamily="2" charset="2"/>
              <a:buChar char="ü"/>
              <a:defRPr/>
            </a:pPr>
            <a:r>
              <a:rPr lang="en-US" sz="1600" b="1" cap="small" dirty="0">
                <a:solidFill>
                  <a:schemeClr val="tx1"/>
                </a:solidFill>
              </a:rPr>
              <a:t>Attend college fairs</a:t>
            </a:r>
            <a:endParaRPr lang="en-US" sz="1400" b="1" cap="small" dirty="0">
              <a:solidFill>
                <a:schemeClr val="tx1"/>
              </a:solidFill>
            </a:endParaRPr>
          </a:p>
        </p:txBody>
      </p:sp>
      <p:pic>
        <p:nvPicPr>
          <p:cNvPr id="1026" name="Picture 2" descr="The future is bright - Blue Seat Blogs">
            <a:extLst>
              <a:ext uri="{FF2B5EF4-FFF2-40B4-BE49-F238E27FC236}">
                <a16:creationId xmlns:a16="http://schemas.microsoft.com/office/drawing/2014/main" id="{688C6115-824F-48E1-BB9A-4F81BF311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763" y="2440269"/>
            <a:ext cx="4124568" cy="3538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C2B7D8-9D2E-4476-B91B-BCD47BA74F9F}"/>
              </a:ext>
            </a:extLst>
          </p:cNvPr>
          <p:cNvSpPr>
            <a:spLocks noGrp="1"/>
          </p:cNvSpPr>
          <p:nvPr>
            <p:ph type="title"/>
          </p:nvPr>
        </p:nvSpPr>
        <p:spPr>
          <a:xfrm>
            <a:off x="457200" y="381000"/>
            <a:ext cx="8229600" cy="1143000"/>
          </a:xfrm>
        </p:spPr>
        <p:txBody>
          <a:bodyPr>
            <a:normAutofit/>
          </a:bodyPr>
          <a:lstStyle/>
          <a:p>
            <a:pPr algn="ctr"/>
            <a:r>
              <a:rPr lang="en-AU" sz="3600" b="1" dirty="0">
                <a:effectLst>
                  <a:outerShdw blurRad="38100" dist="38100" dir="2700000" algn="tl">
                    <a:srgbClr val="000000">
                      <a:alpha val="43137"/>
                    </a:srgbClr>
                  </a:outerShdw>
                </a:effectLst>
              </a:rPr>
              <a:t>Follow us on Social Media</a:t>
            </a:r>
          </a:p>
        </p:txBody>
      </p:sp>
      <p:pic>
        <p:nvPicPr>
          <p:cNvPr id="4" name="Content Placeholder 3"/>
          <p:cNvPicPr>
            <a:picLocks noGrp="1" noChangeAspect="1"/>
          </p:cNvPicPr>
          <p:nvPr>
            <p:ph idx="1"/>
          </p:nvPr>
        </p:nvPicPr>
        <p:blipFill>
          <a:blip r:embed="rId2"/>
          <a:stretch>
            <a:fillRect/>
          </a:stretch>
        </p:blipFill>
        <p:spPr>
          <a:xfrm>
            <a:off x="1469808" y="1656453"/>
            <a:ext cx="6067425" cy="1600200"/>
          </a:xfrm>
          <a:prstGeom prst="rect">
            <a:avLst/>
          </a:prstGeom>
          <a:ln w="111125" cmpd="sng">
            <a:solidFill>
              <a:srgbClr val="0070C0"/>
            </a:solidFill>
          </a:ln>
        </p:spPr>
      </p:pic>
      <p:sp>
        <p:nvSpPr>
          <p:cNvPr id="5" name="TextBox 4"/>
          <p:cNvSpPr txBox="1"/>
          <p:nvPr/>
        </p:nvSpPr>
        <p:spPr>
          <a:xfrm>
            <a:off x="1009442" y="4156364"/>
            <a:ext cx="7125113" cy="1015663"/>
          </a:xfrm>
          <a:prstGeom prst="rect">
            <a:avLst/>
          </a:prstGeom>
          <a:noFill/>
        </p:spPr>
        <p:txBody>
          <a:bodyPr wrap="square" lIns="91440" tIns="45720" rIns="91440" bIns="45720" rtlCol="0" anchor="t">
            <a:spAutoFit/>
          </a:bodyPr>
          <a:lstStyle/>
          <a:p>
            <a:pPr algn="ctr"/>
            <a:r>
              <a:rPr lang="en-AU" sz="3000" b="1" dirty="0"/>
              <a:t>Scholarships, School-wide events, and </a:t>
            </a:r>
            <a:r>
              <a:rPr lang="en-AU" sz="3000" b="1" dirty="0" err="1"/>
              <a:t>Counseling</a:t>
            </a:r>
            <a:r>
              <a:rPr lang="en-AU" sz="3000" b="1" dirty="0"/>
              <a:t> Office Updates</a:t>
            </a:r>
            <a:endParaRPr lang="en-AU" sz="3000" b="1" dirty="0">
              <a:latin typeface="+mn-lt"/>
            </a:endParaRPr>
          </a:p>
        </p:txBody>
      </p:sp>
      <p:sp>
        <p:nvSpPr>
          <p:cNvPr id="3" name="TextBox 2">
            <a:extLst>
              <a:ext uri="{FF2B5EF4-FFF2-40B4-BE49-F238E27FC236}">
                <a16:creationId xmlns:a16="http://schemas.microsoft.com/office/drawing/2014/main" id="{BE7A28A1-3ACD-80EF-4500-26FE20D1FEF5}"/>
              </a:ext>
            </a:extLst>
          </p:cNvPr>
          <p:cNvSpPr txBox="1"/>
          <p:nvPr/>
        </p:nvSpPr>
        <p:spPr>
          <a:xfrm flipH="1">
            <a:off x="3224791" y="1715548"/>
            <a:ext cx="2934252" cy="461665"/>
          </a:xfrm>
          <a:prstGeom prst="rect">
            <a:avLst/>
          </a:prstGeom>
          <a:solidFill>
            <a:srgbClr val="7030A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mbria"/>
                <a:ea typeface="Cambria"/>
              </a:rPr>
              <a:t>@cen10counselors</a:t>
            </a:r>
            <a:endParaRPr lang="en-US" sz="2400" b="1" dirty="0"/>
          </a:p>
        </p:txBody>
      </p:sp>
    </p:spTree>
    <p:extLst>
      <p:ext uri="{BB962C8B-B14F-4D97-AF65-F5344CB8AC3E}">
        <p14:creationId xmlns:p14="http://schemas.microsoft.com/office/powerpoint/2010/main" val="1287809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A2B5D3-83CB-43BA-9D69-A8A2D2056B3D}"/>
              </a:ext>
            </a:extLst>
          </p:cNvPr>
          <p:cNvSpPr txBox="1"/>
          <p:nvPr/>
        </p:nvSpPr>
        <p:spPr>
          <a:xfrm>
            <a:off x="1036950" y="49920"/>
            <a:ext cx="7759110" cy="861774"/>
          </a:xfrm>
          <a:prstGeom prst="rect">
            <a:avLst/>
          </a:prstGeom>
          <a:noFill/>
        </p:spPr>
        <p:txBody>
          <a:bodyPr wrap="square" rtlCol="0">
            <a:spAutoFit/>
          </a:bodyPr>
          <a:lstStyle/>
          <a:p>
            <a:r>
              <a:rPr lang="en-US" sz="3200" b="1" cap="small"/>
              <a:t>Junior Advisement: November – March</a:t>
            </a:r>
            <a:endParaRPr lang="en-US" sz="3200" b="1" i="1" cap="small"/>
          </a:p>
          <a:p>
            <a:endParaRPr lang="en-US"/>
          </a:p>
        </p:txBody>
      </p:sp>
      <p:sp>
        <p:nvSpPr>
          <p:cNvPr id="5123" name="Content Placeholder 2"/>
          <p:cNvSpPr>
            <a:spLocks noGrp="1"/>
          </p:cNvSpPr>
          <p:nvPr>
            <p:ph idx="1"/>
          </p:nvPr>
        </p:nvSpPr>
        <p:spPr>
          <a:xfrm>
            <a:off x="216157" y="5986477"/>
            <a:ext cx="8978747" cy="3670180"/>
          </a:xfrm>
        </p:spPr>
        <p:txBody>
          <a:bodyPr>
            <a:normAutofit/>
          </a:bodyPr>
          <a:lstStyle/>
          <a:p>
            <a:pPr marL="514350" indent="-514350">
              <a:buFont typeface="Arial" charset="0"/>
              <a:buNone/>
            </a:pPr>
            <a:endParaRPr lang="en-US" b="1"/>
          </a:p>
          <a:p>
            <a:pPr marL="514350" indent="-514350">
              <a:buFont typeface="Arial" charset="0"/>
              <a:buNone/>
            </a:pPr>
            <a:r>
              <a:rPr lang="en-US" sz="2400" b="1" cap="small"/>
              <a:t>Meet with your School Counselor for your Junior Advisement Meeting</a:t>
            </a:r>
          </a:p>
        </p:txBody>
      </p:sp>
      <p:cxnSp>
        <p:nvCxnSpPr>
          <p:cNvPr id="10" name="Straight Connector 9">
            <a:extLst>
              <a:ext uri="{FF2B5EF4-FFF2-40B4-BE49-F238E27FC236}">
                <a16:creationId xmlns:a16="http://schemas.microsoft.com/office/drawing/2014/main" id="{9E0D3145-EC64-4C16-8F59-E16B4005F934}"/>
              </a:ext>
            </a:extLst>
          </p:cNvPr>
          <p:cNvCxnSpPr>
            <a:cxnSpLocks/>
          </p:cNvCxnSpPr>
          <p:nvPr/>
        </p:nvCxnSpPr>
        <p:spPr>
          <a:xfrm flipV="1">
            <a:off x="716097" y="0"/>
            <a:ext cx="0" cy="6334316"/>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A black and white sheet of paper&#10;&#10;Description automatically generated">
            <a:extLst>
              <a:ext uri="{FF2B5EF4-FFF2-40B4-BE49-F238E27FC236}">
                <a16:creationId xmlns:a16="http://schemas.microsoft.com/office/drawing/2014/main" id="{B641BD81-8C22-A740-45F4-BDAA1BF090DB}"/>
              </a:ext>
            </a:extLst>
          </p:cNvPr>
          <p:cNvPicPr>
            <a:picLocks noChangeAspect="1"/>
          </p:cNvPicPr>
          <p:nvPr/>
        </p:nvPicPr>
        <p:blipFill>
          <a:blip r:embed="rId2"/>
          <a:stretch>
            <a:fillRect/>
          </a:stretch>
        </p:blipFill>
        <p:spPr>
          <a:xfrm>
            <a:off x="741583" y="693406"/>
            <a:ext cx="7921282" cy="5938635"/>
          </a:xfrm>
          <a:prstGeom prst="rect">
            <a:avLst/>
          </a:prstGeom>
        </p:spPr>
      </p:pic>
    </p:spTree>
    <p:extLst>
      <p:ext uri="{BB962C8B-B14F-4D97-AF65-F5344CB8AC3E}">
        <p14:creationId xmlns:p14="http://schemas.microsoft.com/office/powerpoint/2010/main" val="354925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C0D1F5B3-84B0-6ECE-E4BE-E58EE22EE180}"/>
              </a:ext>
            </a:extLst>
          </p:cNvPr>
          <p:cNvPicPr>
            <a:picLocks noChangeAspect="1"/>
          </p:cNvPicPr>
          <p:nvPr/>
        </p:nvPicPr>
        <p:blipFill rotWithShape="1">
          <a:blip r:embed="rId3">
            <a:extLst>
              <a:ext uri="{28A0092B-C50C-407E-A947-70E740481C1C}">
                <a14:useLocalDpi xmlns:a14="http://schemas.microsoft.com/office/drawing/2010/main" val="0"/>
              </a:ext>
            </a:extLst>
          </a:blip>
          <a:srcRect t="5194" r="3" b="3"/>
          <a:stretch/>
        </p:blipFill>
        <p:spPr>
          <a:xfrm>
            <a:off x="475499" y="640080"/>
            <a:ext cx="4706750" cy="5577840"/>
          </a:xfrm>
          <a:prstGeom prst="rect">
            <a:avLst/>
          </a:prstGeom>
        </p:spPr>
      </p:pic>
      <p:sp>
        <p:nvSpPr>
          <p:cNvPr id="5" name="Title 1">
            <a:extLst>
              <a:ext uri="{FF2B5EF4-FFF2-40B4-BE49-F238E27FC236}">
                <a16:creationId xmlns:a16="http://schemas.microsoft.com/office/drawing/2014/main" id="{1FCC577A-D72D-4B54-8567-9DDCFCB964C8}"/>
              </a:ext>
            </a:extLst>
          </p:cNvPr>
          <p:cNvSpPr>
            <a:spLocks noGrp="1"/>
          </p:cNvSpPr>
          <p:nvPr>
            <p:ph type="title"/>
          </p:nvPr>
        </p:nvSpPr>
        <p:spPr>
          <a:xfrm>
            <a:off x="5620809" y="3379285"/>
            <a:ext cx="4461267" cy="2926080"/>
          </a:xfrm>
        </p:spPr>
        <p:txBody>
          <a:bodyPr vert="horz" lIns="91440" tIns="45720" rIns="91440" bIns="45720" rtlCol="0" anchor="b">
            <a:normAutofit/>
          </a:bodyPr>
          <a:lstStyle/>
          <a:p>
            <a:pPr fontAlgn="auto">
              <a:spcAft>
                <a:spcPts val="0"/>
              </a:spcAft>
            </a:pPr>
            <a:r>
              <a:rPr lang="en-US" sz="3800" b="1" dirty="0">
                <a:solidFill>
                  <a:srgbClr val="FFFFFF"/>
                </a:solidFill>
                <a:effectLst>
                  <a:outerShdw blurRad="38100" dist="38100" dir="2700000" algn="tl">
                    <a:srgbClr val="000000">
                      <a:alpha val="43137"/>
                    </a:srgbClr>
                  </a:outerShdw>
                </a:effectLst>
              </a:rPr>
              <a:t>Helpful Resources</a:t>
            </a:r>
          </a:p>
        </p:txBody>
      </p:sp>
      <p:pic>
        <p:nvPicPr>
          <p:cNvPr id="2" name="Picture 1" descr="A qr code with a dinosaur&#10;&#10;Description automatically generated">
            <a:extLst>
              <a:ext uri="{FF2B5EF4-FFF2-40B4-BE49-F238E27FC236}">
                <a16:creationId xmlns:a16="http://schemas.microsoft.com/office/drawing/2014/main" id="{591A37F5-21A8-4462-0E55-DE315A864CCD}"/>
              </a:ext>
            </a:extLst>
          </p:cNvPr>
          <p:cNvPicPr>
            <a:picLocks noChangeAspect="1"/>
          </p:cNvPicPr>
          <p:nvPr/>
        </p:nvPicPr>
        <p:blipFill rotWithShape="1">
          <a:blip r:embed="rId4"/>
          <a:srcRect r="5488" b="-1"/>
          <a:stretch/>
        </p:blipFill>
        <p:spPr>
          <a:xfrm>
            <a:off x="5500857" y="1242758"/>
            <a:ext cx="3003367" cy="3177794"/>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413678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615902" y="377669"/>
            <a:ext cx="6400800" cy="1507067"/>
          </a:xfr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6600" b="1">
                <a:ln w="0">
                  <a:noFill/>
                </a:ln>
              </a:rPr>
              <a:t>Agenda</a:t>
            </a:r>
          </a:p>
        </p:txBody>
      </p:sp>
      <p:graphicFrame>
        <p:nvGraphicFramePr>
          <p:cNvPr id="4100" name="Content Placeholder 3">
            <a:extLst>
              <a:ext uri="{FF2B5EF4-FFF2-40B4-BE49-F238E27FC236}">
                <a16:creationId xmlns:a16="http://schemas.microsoft.com/office/drawing/2014/main" id="{D36F834E-0CFD-4C0D-8D21-756B9E9F4992}"/>
              </a:ext>
            </a:extLst>
          </p:cNvPr>
          <p:cNvGraphicFramePr>
            <a:graphicFrameLocks noGrp="1"/>
          </p:cNvGraphicFramePr>
          <p:nvPr>
            <p:ph idx="1"/>
            <p:extLst>
              <p:ext uri="{D42A27DB-BD31-4B8C-83A1-F6EECF244321}">
                <p14:modId xmlns:p14="http://schemas.microsoft.com/office/powerpoint/2010/main" val="2720416129"/>
              </p:ext>
            </p:extLst>
          </p:nvPr>
        </p:nvGraphicFramePr>
        <p:xfrm>
          <a:off x="287127" y="2370762"/>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046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1" name="Rectangle 40">
            <a:extLst>
              <a:ext uri="{FF2B5EF4-FFF2-40B4-BE49-F238E27FC236}">
                <a16:creationId xmlns:a16="http://schemas.microsoft.com/office/drawing/2014/main" id="{E49B76A8-D4D2-428D-84FA-657EEA58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E5BFA-23B1-19D7-0875-C91F0191A60E}"/>
              </a:ext>
            </a:extLst>
          </p:cNvPr>
          <p:cNvSpPr>
            <a:spLocks noGrp="1"/>
          </p:cNvSpPr>
          <p:nvPr>
            <p:ph type="title"/>
          </p:nvPr>
        </p:nvSpPr>
        <p:spPr>
          <a:xfrm>
            <a:off x="499230" y="4473679"/>
            <a:ext cx="7164419" cy="1233251"/>
          </a:xfrm>
        </p:spPr>
        <p:txBody>
          <a:bodyPr vert="horz" lIns="91440" tIns="45720" rIns="91440" bIns="45720" rtlCol="0" anchor="b">
            <a:normAutofit/>
          </a:bodyPr>
          <a:lstStyle/>
          <a:p>
            <a:r>
              <a:rPr lang="en-US" sz="4800" b="1" dirty="0"/>
              <a:t>POST-Test </a:t>
            </a:r>
          </a:p>
        </p:txBody>
      </p:sp>
      <p:grpSp>
        <p:nvGrpSpPr>
          <p:cNvPr id="43" name="Group 42">
            <a:extLst>
              <a:ext uri="{FF2B5EF4-FFF2-40B4-BE49-F238E27FC236}">
                <a16:creationId xmlns:a16="http://schemas.microsoft.com/office/drawing/2014/main" id="{8D463EDB-0644-4F84-9901-D2434D5509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4" name="Straight Connector 43">
              <a:extLst>
                <a:ext uri="{FF2B5EF4-FFF2-40B4-BE49-F238E27FC236}">
                  <a16:creationId xmlns:a16="http://schemas.microsoft.com/office/drawing/2014/main" id="{A02079FA-226E-4AF1-B818-2CA9EF1B69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D376604-76CD-4D25-B281-35796F3671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B5A32B1-F178-4FE5-8916-712F46FCB8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C3339F8-6376-45A3-A77E-5F5C212D4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AD1BBAE-26A1-4BE9-9536-C15B1A87E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0" name="Snip Diagonal Corner Rectangle 12">
            <a:extLst>
              <a:ext uri="{FF2B5EF4-FFF2-40B4-BE49-F238E27FC236}">
                <a16:creationId xmlns:a16="http://schemas.microsoft.com/office/drawing/2014/main" id="{15A54023-E435-4098-A370-AE54A007E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188" y="690851"/>
            <a:ext cx="7211752"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olorful speech bubbles&#10;&#10;Description automatically generated">
            <a:extLst>
              <a:ext uri="{FF2B5EF4-FFF2-40B4-BE49-F238E27FC236}">
                <a16:creationId xmlns:a16="http://schemas.microsoft.com/office/drawing/2014/main" id="{D1B3B5D4-D14C-09B9-C79C-7FE790343A75}"/>
              </a:ext>
            </a:extLst>
          </p:cNvPr>
          <p:cNvPicPr>
            <a:picLocks noChangeAspect="1"/>
          </p:cNvPicPr>
          <p:nvPr/>
        </p:nvPicPr>
        <p:blipFill rotWithShape="1">
          <a:blip r:embed="rId2"/>
          <a:srcRect r="-1" b="17305"/>
          <a:stretch/>
        </p:blipFill>
        <p:spPr>
          <a:xfrm>
            <a:off x="626201" y="854087"/>
            <a:ext cx="4187222" cy="3280831"/>
          </a:xfrm>
          <a:custGeom>
            <a:avLst/>
            <a:gdLst/>
            <a:ahLst/>
            <a:cxnLst/>
            <a:rect l="l" t="t" r="r" b="b"/>
            <a:pathLst>
              <a:path w="5582963" h="3280831">
                <a:moveTo>
                  <a:pt x="402071" y="0"/>
                </a:moveTo>
                <a:lnTo>
                  <a:pt x="5582963" y="0"/>
                </a:lnTo>
                <a:lnTo>
                  <a:pt x="5582963" y="3280831"/>
                </a:lnTo>
                <a:lnTo>
                  <a:pt x="0" y="3280831"/>
                </a:lnTo>
                <a:lnTo>
                  <a:pt x="0" y="402071"/>
                </a:lnTo>
                <a:close/>
              </a:path>
            </a:pathLst>
          </a:custGeom>
        </p:spPr>
      </p:pic>
      <p:sp>
        <p:nvSpPr>
          <p:cNvPr id="6" name="Content Placeholder 5">
            <a:extLst>
              <a:ext uri="{FF2B5EF4-FFF2-40B4-BE49-F238E27FC236}">
                <a16:creationId xmlns:a16="http://schemas.microsoft.com/office/drawing/2014/main" id="{6B0E7586-8E4B-2789-D580-D928A31B5303}"/>
              </a:ext>
            </a:extLst>
          </p:cNvPr>
          <p:cNvSpPr>
            <a:spLocks noGrp="1"/>
          </p:cNvSpPr>
          <p:nvPr>
            <p:ph idx="1"/>
          </p:nvPr>
        </p:nvSpPr>
        <p:spPr>
          <a:xfrm flipV="1">
            <a:off x="1138519" y="6564658"/>
            <a:ext cx="7731483" cy="75947"/>
          </a:xfrm>
        </p:spPr>
        <p:txBody>
          <a:bodyPr>
            <a:normAutofit fontScale="25000" lnSpcReduction="20000"/>
          </a:bodyPr>
          <a:lstStyle/>
          <a:p>
            <a:endParaRPr lang="en-US"/>
          </a:p>
        </p:txBody>
      </p:sp>
      <p:pic>
        <p:nvPicPr>
          <p:cNvPr id="2050" name="Picture 2">
            <a:extLst>
              <a:ext uri="{FF2B5EF4-FFF2-40B4-BE49-F238E27FC236}">
                <a16:creationId xmlns:a16="http://schemas.microsoft.com/office/drawing/2014/main" id="{6CA17A81-4548-2E7F-C411-0C12129FF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363" y="1220988"/>
            <a:ext cx="2827016" cy="282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D6FFE694-E8DE-885C-349D-7AC090E469DC}"/>
              </a:ext>
            </a:extLst>
          </p:cNvPr>
          <p:cNvSpPr/>
          <p:nvPr/>
        </p:nvSpPr>
        <p:spPr>
          <a:xfrm flipH="1">
            <a:off x="5616049" y="4305401"/>
            <a:ext cx="2319836" cy="1125140"/>
          </a:xfrm>
          <a:prstGeom prst="homePlate">
            <a:avLst/>
          </a:prstGeom>
          <a:solidFill>
            <a:srgbClr val="2D58A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r>
              <a:rPr lang="en-US" b="1">
                <a:latin typeface="Calibri" panose="020F0502020204030204"/>
                <a:cs typeface="Calibri"/>
              </a:rPr>
              <a:t>Caroline Truax</a:t>
            </a:r>
            <a:endParaRPr lang="en-US"/>
          </a:p>
          <a:p>
            <a:pPr algn="ctr" defTabSz="342900"/>
            <a:r>
              <a:rPr lang="en-US" b="1">
                <a:latin typeface="Calibri" panose="020F0502020204030204"/>
                <a:cs typeface="Calibri"/>
              </a:rPr>
              <a:t>College &amp; Career</a:t>
            </a:r>
          </a:p>
        </p:txBody>
      </p:sp>
      <p:sp>
        <p:nvSpPr>
          <p:cNvPr id="149" name="Arrow: Pentagon 148">
            <a:extLst>
              <a:ext uri="{FF2B5EF4-FFF2-40B4-BE49-F238E27FC236}">
                <a16:creationId xmlns:a16="http://schemas.microsoft.com/office/drawing/2014/main" id="{4395FC99-078C-9897-FA82-7DD815EA5459}"/>
              </a:ext>
            </a:extLst>
          </p:cNvPr>
          <p:cNvSpPr/>
          <p:nvPr/>
        </p:nvSpPr>
        <p:spPr>
          <a:xfrm flipH="1">
            <a:off x="1862541" y="4402863"/>
            <a:ext cx="2376340" cy="1025637"/>
          </a:xfrm>
          <a:prstGeom prst="homePlate">
            <a:avLst/>
          </a:prstGeom>
          <a:solidFill>
            <a:srgbClr val="2D58A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r>
              <a:rPr lang="en-US" b="1">
                <a:solidFill>
                  <a:prstClr val="white"/>
                </a:solidFill>
                <a:latin typeface="Calibri" panose="020F0502020204030204"/>
                <a:cs typeface="Calibri"/>
              </a:rPr>
              <a:t>Ayana Hollaway</a:t>
            </a:r>
          </a:p>
          <a:p>
            <a:pPr algn="ctr" defTabSz="342900"/>
            <a:r>
              <a:rPr lang="en-US" b="1">
                <a:solidFill>
                  <a:prstClr val="white"/>
                </a:solidFill>
                <a:latin typeface="Calibri" panose="020F0502020204030204"/>
                <a:cs typeface="Calibri"/>
              </a:rPr>
              <a:t>Grad Coach</a:t>
            </a:r>
          </a:p>
        </p:txBody>
      </p:sp>
      <p:sp>
        <p:nvSpPr>
          <p:cNvPr id="150" name="Arrow: Pentagon 149">
            <a:extLst>
              <a:ext uri="{FF2B5EF4-FFF2-40B4-BE49-F238E27FC236}">
                <a16:creationId xmlns:a16="http://schemas.microsoft.com/office/drawing/2014/main" id="{0DBD63FC-80D0-7475-C0C4-3344266C5DE8}"/>
              </a:ext>
            </a:extLst>
          </p:cNvPr>
          <p:cNvSpPr/>
          <p:nvPr/>
        </p:nvSpPr>
        <p:spPr>
          <a:xfrm flipH="1">
            <a:off x="5562509" y="3014547"/>
            <a:ext cx="2441631" cy="1068927"/>
          </a:xfrm>
          <a:prstGeom prst="homePlate">
            <a:avLst/>
          </a:prstGeom>
          <a:solidFill>
            <a:srgbClr val="2D58A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r>
              <a:rPr lang="en-US" b="1">
                <a:solidFill>
                  <a:prstClr val="white"/>
                </a:solidFill>
                <a:latin typeface="Calibri" panose="020F0502020204030204"/>
                <a:cs typeface="Calibri"/>
              </a:rPr>
              <a:t>Hella Peart</a:t>
            </a:r>
          </a:p>
          <a:p>
            <a:pPr algn="ctr" defTabSz="342900"/>
            <a:r>
              <a:rPr lang="en-US" b="1">
                <a:solidFill>
                  <a:prstClr val="white"/>
                </a:solidFill>
                <a:latin typeface="Calibri" panose="020F0502020204030204"/>
                <a:cs typeface="Calibri"/>
              </a:rPr>
              <a:t>RJ-Z</a:t>
            </a:r>
          </a:p>
        </p:txBody>
      </p:sp>
      <p:sp>
        <p:nvSpPr>
          <p:cNvPr id="151" name="Arrow: Pentagon 150">
            <a:extLst>
              <a:ext uri="{FF2B5EF4-FFF2-40B4-BE49-F238E27FC236}">
                <a16:creationId xmlns:a16="http://schemas.microsoft.com/office/drawing/2014/main" id="{667231BB-BE37-3720-84B8-81A863913388}"/>
              </a:ext>
            </a:extLst>
          </p:cNvPr>
          <p:cNvSpPr/>
          <p:nvPr/>
        </p:nvSpPr>
        <p:spPr>
          <a:xfrm flipH="1">
            <a:off x="5512165" y="1575199"/>
            <a:ext cx="2488350" cy="1125140"/>
          </a:xfrm>
          <a:prstGeom prst="homePlate">
            <a:avLst/>
          </a:prstGeom>
          <a:solidFill>
            <a:srgbClr val="2D58A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r>
              <a:rPr lang="en-US" b="1">
                <a:solidFill>
                  <a:prstClr val="white"/>
                </a:solidFill>
                <a:latin typeface="Calibri" panose="020F0502020204030204"/>
                <a:cs typeface="Calibri"/>
              </a:rPr>
              <a:t>Melissa Freeman</a:t>
            </a:r>
          </a:p>
          <a:p>
            <a:pPr algn="ctr" defTabSz="342900"/>
            <a:r>
              <a:rPr lang="en-US" b="1">
                <a:solidFill>
                  <a:prstClr val="white"/>
                </a:solidFill>
                <a:latin typeface="Calibri" panose="020F0502020204030204"/>
                <a:cs typeface="Calibri"/>
              </a:rPr>
              <a:t>KO-RI</a:t>
            </a:r>
          </a:p>
        </p:txBody>
      </p:sp>
      <p:sp>
        <p:nvSpPr>
          <p:cNvPr id="148" name="Arrow: Pentagon 147">
            <a:extLst>
              <a:ext uri="{FF2B5EF4-FFF2-40B4-BE49-F238E27FC236}">
                <a16:creationId xmlns:a16="http://schemas.microsoft.com/office/drawing/2014/main" id="{2684C02F-DBDE-30B6-48C2-388EC7F0E6DC}"/>
              </a:ext>
            </a:extLst>
          </p:cNvPr>
          <p:cNvSpPr/>
          <p:nvPr/>
        </p:nvSpPr>
        <p:spPr>
          <a:xfrm flipH="1">
            <a:off x="1787628" y="2987703"/>
            <a:ext cx="2456521" cy="1115772"/>
          </a:xfrm>
          <a:prstGeom prst="homePlate">
            <a:avLst/>
          </a:prstGeom>
          <a:solidFill>
            <a:srgbClr val="2D58A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r>
              <a:rPr lang="en-US" b="1">
                <a:solidFill>
                  <a:prstClr val="white"/>
                </a:solidFill>
                <a:latin typeface="Calibri" panose="020F0502020204030204"/>
                <a:cs typeface="Calibri"/>
              </a:rPr>
              <a:t>Heidi Ruppe</a:t>
            </a:r>
            <a:endParaRPr lang="en-US" sz="1350">
              <a:solidFill>
                <a:prstClr val="white"/>
              </a:solidFill>
              <a:latin typeface="Calibri" panose="020F0502020204030204"/>
              <a:cs typeface="Calibri"/>
            </a:endParaRPr>
          </a:p>
          <a:p>
            <a:pPr algn="ctr" defTabSz="342900"/>
            <a:r>
              <a:rPr lang="en-US" b="1">
                <a:solidFill>
                  <a:prstClr val="white"/>
                </a:solidFill>
                <a:latin typeface="Calibri" panose="020F0502020204030204"/>
                <a:cs typeface="Calibri"/>
              </a:rPr>
              <a:t>DO-KN</a:t>
            </a:r>
          </a:p>
        </p:txBody>
      </p:sp>
      <p:pic>
        <p:nvPicPr>
          <p:cNvPr id="141" name="Picture 140" descr="A person smiling at the camera&#10;&#10;Description automatically generated">
            <a:extLst>
              <a:ext uri="{FF2B5EF4-FFF2-40B4-BE49-F238E27FC236}">
                <a16:creationId xmlns:a16="http://schemas.microsoft.com/office/drawing/2014/main" id="{33B5930A-661E-DE1D-9100-21FFA8370F20}"/>
              </a:ext>
            </a:extLst>
          </p:cNvPr>
          <p:cNvPicPr>
            <a:picLocks noChangeAspect="1"/>
          </p:cNvPicPr>
          <p:nvPr/>
        </p:nvPicPr>
        <p:blipFill>
          <a:blip r:embed="rId3"/>
          <a:stretch>
            <a:fillRect/>
          </a:stretch>
        </p:blipFill>
        <p:spPr>
          <a:xfrm>
            <a:off x="4632372" y="2957140"/>
            <a:ext cx="1178720" cy="1178720"/>
          </a:xfrm>
          <a:prstGeom prst="rect">
            <a:avLst/>
          </a:prstGeom>
        </p:spPr>
      </p:pic>
      <p:sp>
        <p:nvSpPr>
          <p:cNvPr id="143" name="Arrow: Pentagon 142">
            <a:extLst>
              <a:ext uri="{FF2B5EF4-FFF2-40B4-BE49-F238E27FC236}">
                <a16:creationId xmlns:a16="http://schemas.microsoft.com/office/drawing/2014/main" id="{30FC1B46-9EDE-5EB5-39A6-23402C7D0F2A}"/>
              </a:ext>
            </a:extLst>
          </p:cNvPr>
          <p:cNvSpPr/>
          <p:nvPr/>
        </p:nvSpPr>
        <p:spPr>
          <a:xfrm flipH="1">
            <a:off x="1862579" y="1639801"/>
            <a:ext cx="2381570" cy="1059559"/>
          </a:xfrm>
          <a:prstGeom prst="homePlate">
            <a:avLst/>
          </a:prstGeom>
          <a:solidFill>
            <a:srgbClr val="2D58A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r>
              <a:rPr lang="en-US" b="1">
                <a:solidFill>
                  <a:prstClr val="white"/>
                </a:solidFill>
                <a:latin typeface="Calibri" panose="020F0502020204030204"/>
                <a:cs typeface="Calibri"/>
              </a:rPr>
              <a:t>Nsikan Ekpo</a:t>
            </a:r>
          </a:p>
          <a:p>
            <a:pPr algn="ctr" defTabSz="342900"/>
            <a:r>
              <a:rPr lang="en-US" b="1">
                <a:solidFill>
                  <a:prstClr val="white"/>
                </a:solidFill>
                <a:latin typeface="Calibri" panose="020F0502020204030204"/>
                <a:cs typeface="Calibri"/>
              </a:rPr>
              <a:t>A-DN</a:t>
            </a:r>
          </a:p>
        </p:txBody>
      </p:sp>
      <p:sp>
        <p:nvSpPr>
          <p:cNvPr id="4" name="Rectangle 3"/>
          <p:cNvSpPr/>
          <p:nvPr/>
        </p:nvSpPr>
        <p:spPr>
          <a:xfrm>
            <a:off x="827825" y="417081"/>
            <a:ext cx="6844053" cy="623248"/>
          </a:xfrm>
          <a:prstGeom prst="rect">
            <a:avLst/>
          </a:prstGeom>
          <a:solidFill>
            <a:srgbClr val="2D58AD"/>
          </a:solidFill>
        </p:spPr>
        <p:txBody>
          <a:bodyPr wrap="none" lIns="68580" tIns="34290" rIns="68580" bIns="34290" anchor="t">
            <a:spAutoFit/>
          </a:bodyPr>
          <a:lstStyle/>
          <a:p>
            <a:pPr algn="ctr" defTabSz="342900"/>
            <a:r>
              <a:rPr lang="en-US" sz="3600" b="1">
                <a:solidFill>
                  <a:prstClr val="white"/>
                </a:solidFill>
                <a:effectLst>
                  <a:outerShdw blurRad="38100" dist="38100" dir="2700000" algn="tl">
                    <a:srgbClr val="000000">
                      <a:alpha val="43137"/>
                    </a:srgbClr>
                  </a:outerShdw>
                </a:effectLst>
                <a:latin typeface="Calibri" panose="020F0502020204030204"/>
              </a:rPr>
              <a:t>Centennial Counseling Department</a:t>
            </a:r>
            <a:endParaRPr lang="en-US" sz="3600" b="1">
              <a:ln w="13462">
                <a:solidFill>
                  <a:prstClr val="black"/>
                </a:solidFill>
                <a:prstDash val="solid"/>
              </a:ln>
              <a:solidFill>
                <a:prstClr val="white"/>
              </a:solidFill>
              <a:effectLst>
                <a:outerShdw dist="38100" dir="2700000" algn="bl" rotWithShape="0">
                  <a:srgbClr val="84ACB6"/>
                </a:outerShdw>
              </a:effectLst>
              <a:latin typeface="Calibri" panose="020F0502020204030204"/>
              <a:cs typeface="Calibri"/>
            </a:endParaRPr>
          </a:p>
        </p:txBody>
      </p:sp>
      <p:pic>
        <p:nvPicPr>
          <p:cNvPr id="138" name="Content Placeholder 137" descr="A person smiling at the camera&#10;&#10;Description automatically generated">
            <a:extLst>
              <a:ext uri="{FF2B5EF4-FFF2-40B4-BE49-F238E27FC236}">
                <a16:creationId xmlns:a16="http://schemas.microsoft.com/office/drawing/2014/main" id="{495BA044-5B88-1A0A-5EB9-B4B7AE8B54F6}"/>
              </a:ext>
            </a:extLst>
          </p:cNvPr>
          <p:cNvPicPr>
            <a:picLocks noGrp="1" noChangeAspect="1"/>
          </p:cNvPicPr>
          <p:nvPr>
            <p:ph sz="half" idx="1"/>
          </p:nvPr>
        </p:nvPicPr>
        <p:blipFill>
          <a:blip r:embed="rId4"/>
          <a:stretch>
            <a:fillRect/>
          </a:stretch>
        </p:blipFill>
        <p:spPr>
          <a:xfrm>
            <a:off x="827825" y="2894522"/>
            <a:ext cx="1202191" cy="1209844"/>
          </a:xfrm>
        </p:spPr>
      </p:pic>
      <p:pic>
        <p:nvPicPr>
          <p:cNvPr id="139" name="Picture 138" descr="A person smiling at the camera&#10;&#10;Description automatically generated">
            <a:extLst>
              <a:ext uri="{FF2B5EF4-FFF2-40B4-BE49-F238E27FC236}">
                <a16:creationId xmlns:a16="http://schemas.microsoft.com/office/drawing/2014/main" id="{E94FB02A-16F8-62C8-C6DC-2A308AF673F6}"/>
              </a:ext>
            </a:extLst>
          </p:cNvPr>
          <p:cNvPicPr>
            <a:picLocks noChangeAspect="1"/>
          </p:cNvPicPr>
          <p:nvPr/>
        </p:nvPicPr>
        <p:blipFill>
          <a:blip r:embed="rId5"/>
          <a:stretch>
            <a:fillRect/>
          </a:stretch>
        </p:blipFill>
        <p:spPr>
          <a:xfrm>
            <a:off x="794088" y="1501647"/>
            <a:ext cx="1286386" cy="1271078"/>
          </a:xfrm>
          <a:prstGeom prst="rect">
            <a:avLst/>
          </a:prstGeom>
        </p:spPr>
      </p:pic>
      <p:pic>
        <p:nvPicPr>
          <p:cNvPr id="140" name="Picture 139" descr="A person smiling at camera&#10;&#10;Description automatically generated">
            <a:extLst>
              <a:ext uri="{FF2B5EF4-FFF2-40B4-BE49-F238E27FC236}">
                <a16:creationId xmlns:a16="http://schemas.microsoft.com/office/drawing/2014/main" id="{69EE71A4-F9C2-A272-D47D-7345E1238B59}"/>
              </a:ext>
            </a:extLst>
          </p:cNvPr>
          <p:cNvPicPr>
            <a:picLocks noChangeAspect="1"/>
          </p:cNvPicPr>
          <p:nvPr/>
        </p:nvPicPr>
        <p:blipFill>
          <a:blip r:embed="rId6"/>
          <a:stretch>
            <a:fillRect/>
          </a:stretch>
        </p:blipFill>
        <p:spPr>
          <a:xfrm>
            <a:off x="4637448" y="1516643"/>
            <a:ext cx="1180028" cy="1180028"/>
          </a:xfrm>
          <a:prstGeom prst="rect">
            <a:avLst/>
          </a:prstGeom>
        </p:spPr>
      </p:pic>
      <p:pic>
        <p:nvPicPr>
          <p:cNvPr id="142" name="Picture 141" descr="A person smiling for the camera&#10;&#10;Description automatically generated">
            <a:extLst>
              <a:ext uri="{FF2B5EF4-FFF2-40B4-BE49-F238E27FC236}">
                <a16:creationId xmlns:a16="http://schemas.microsoft.com/office/drawing/2014/main" id="{EE42E4BB-D2FC-167C-DFFB-E899FEB4F8F1}"/>
              </a:ext>
            </a:extLst>
          </p:cNvPr>
          <p:cNvPicPr>
            <a:picLocks noChangeAspect="1"/>
          </p:cNvPicPr>
          <p:nvPr/>
        </p:nvPicPr>
        <p:blipFill>
          <a:blip r:embed="rId7"/>
          <a:stretch>
            <a:fillRect/>
          </a:stretch>
        </p:blipFill>
        <p:spPr>
          <a:xfrm>
            <a:off x="728615" y="4273282"/>
            <a:ext cx="1293530" cy="1301184"/>
          </a:xfrm>
          <a:prstGeom prst="rect">
            <a:avLst/>
          </a:prstGeom>
        </p:spPr>
      </p:pic>
      <p:pic>
        <p:nvPicPr>
          <p:cNvPr id="2" name="Picture 1">
            <a:extLst>
              <a:ext uri="{FF2B5EF4-FFF2-40B4-BE49-F238E27FC236}">
                <a16:creationId xmlns:a16="http://schemas.microsoft.com/office/drawing/2014/main" id="{238D6F4E-AED1-CEFA-9E93-FD1DF9E70989}"/>
              </a:ext>
            </a:extLst>
          </p:cNvPr>
          <p:cNvPicPr>
            <a:picLocks noChangeAspect="1"/>
          </p:cNvPicPr>
          <p:nvPr/>
        </p:nvPicPr>
        <p:blipFill>
          <a:blip r:embed="rId8"/>
          <a:stretch>
            <a:fillRect/>
          </a:stretch>
        </p:blipFill>
        <p:spPr>
          <a:xfrm>
            <a:off x="4586137" y="4311674"/>
            <a:ext cx="1293530" cy="1227208"/>
          </a:xfrm>
          <a:prstGeom prst="ellipse">
            <a:avLst/>
          </a:prstGeom>
          <a:ln w="12700" cap="rnd">
            <a:solidFill>
              <a:schemeClr val="bg1"/>
            </a:solidFill>
          </a:ln>
          <a:effectLst/>
        </p:spPr>
      </p:pic>
    </p:spTree>
    <p:extLst>
      <p:ext uri="{BB962C8B-B14F-4D97-AF65-F5344CB8AC3E}">
        <p14:creationId xmlns:p14="http://schemas.microsoft.com/office/powerpoint/2010/main" val="315047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descr="A map of the united states of america with different colored logos&#10;&#10;Description automatically generated">
            <a:extLst>
              <a:ext uri="{FF2B5EF4-FFF2-40B4-BE49-F238E27FC236}">
                <a16:creationId xmlns:a16="http://schemas.microsoft.com/office/drawing/2014/main" id="{0A976DEA-C90D-76D1-6AB5-DFA0F86D18AE}"/>
              </a:ext>
            </a:extLst>
          </p:cNvPr>
          <p:cNvPicPr>
            <a:picLocks noChangeAspect="1"/>
          </p:cNvPicPr>
          <p:nvPr/>
        </p:nvPicPr>
        <p:blipFill rotWithShape="1">
          <a:blip r:embed="rId2">
            <a:alphaModFix amt="2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200" r="14800"/>
          <a:stretch/>
        </p:blipFill>
        <p:spPr>
          <a:xfrm>
            <a:off x="-4763" y="-200045"/>
            <a:ext cx="9143980" cy="6857990"/>
          </a:xfrm>
          <a:prstGeom prst="rect">
            <a:avLst/>
          </a:prstGeom>
        </p:spPr>
      </p:pic>
      <p:sp>
        <p:nvSpPr>
          <p:cNvPr id="3075" name="Content Placeholder 2"/>
          <p:cNvSpPr>
            <a:spLocks noGrp="1"/>
          </p:cNvSpPr>
          <p:nvPr>
            <p:ph idx="1"/>
          </p:nvPr>
        </p:nvSpPr>
        <p:spPr>
          <a:xfrm>
            <a:off x="1720522" y="685800"/>
            <a:ext cx="6400800" cy="3615267"/>
          </a:xfrm>
        </p:spPr>
        <p:txBody>
          <a:bodyPr>
            <a:normAutofit/>
          </a:bodyPr>
          <a:lstStyle/>
          <a:p>
            <a:pPr>
              <a:buFont typeface="Arial" charset="0"/>
              <a:buNone/>
            </a:pPr>
            <a:endParaRPr lang="en-US" b="1" dirty="0">
              <a:solidFill>
                <a:schemeClr val="tx1"/>
              </a:solidFill>
            </a:endParaRPr>
          </a:p>
          <a:p>
            <a:pPr>
              <a:buNone/>
            </a:pPr>
            <a:r>
              <a:rPr lang="en-US" b="1" cap="all" dirty="0">
                <a:solidFill>
                  <a:schemeClr val="tx1"/>
                </a:solidFill>
              </a:rPr>
              <a:t> </a:t>
            </a:r>
            <a:r>
              <a:rPr lang="en-US" sz="3600" b="1" cap="all" dirty="0">
                <a:solidFill>
                  <a:schemeClr val="tx1"/>
                </a:solidFill>
              </a:rPr>
              <a:t>What ARE THE different types of Colleges?</a:t>
            </a:r>
          </a:p>
        </p:txBody>
      </p:sp>
      <p:sp>
        <p:nvSpPr>
          <p:cNvPr id="4" name="TextBox 3">
            <a:extLst>
              <a:ext uri="{FF2B5EF4-FFF2-40B4-BE49-F238E27FC236}">
                <a16:creationId xmlns:a16="http://schemas.microsoft.com/office/drawing/2014/main" id="{CEAEB347-E73A-0D82-16C7-06DB917D5416}"/>
              </a:ext>
            </a:extLst>
          </p:cNvPr>
          <p:cNvSpPr txBox="1"/>
          <p:nvPr/>
        </p:nvSpPr>
        <p:spPr>
          <a:xfrm>
            <a:off x="6293541" y="6657945"/>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hilonas.com/2015/04/30/httpwp-mep1op6y-28o/">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7053142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BA4862-37DD-A62B-EFA6-1B68D1290320}"/>
              </a:ext>
            </a:extLst>
          </p:cNvPr>
          <p:cNvGraphicFramePr>
            <a:graphicFrameLocks noGrp="1"/>
          </p:cNvGraphicFramePr>
          <p:nvPr>
            <p:ph idx="1"/>
            <p:extLst>
              <p:ext uri="{D42A27DB-BD31-4B8C-83A1-F6EECF244321}">
                <p14:modId xmlns:p14="http://schemas.microsoft.com/office/powerpoint/2010/main" val="4217061571"/>
              </p:ext>
            </p:extLst>
          </p:nvPr>
        </p:nvGraphicFramePr>
        <p:xfrm>
          <a:off x="999931" y="1139890"/>
          <a:ext cx="7477617" cy="5504759"/>
        </p:xfrm>
        <a:graphic>
          <a:graphicData uri="http://schemas.openxmlformats.org/drawingml/2006/table">
            <a:tbl>
              <a:tblPr firstRow="1" bandRow="1">
                <a:tableStyleId>{5C22544A-7EE6-4342-B048-85BDC9FD1C3A}</a:tableStyleId>
              </a:tblPr>
              <a:tblGrid>
                <a:gridCol w="2492539">
                  <a:extLst>
                    <a:ext uri="{9D8B030D-6E8A-4147-A177-3AD203B41FA5}">
                      <a16:colId xmlns:a16="http://schemas.microsoft.com/office/drawing/2014/main" val="3347481924"/>
                    </a:ext>
                  </a:extLst>
                </a:gridCol>
                <a:gridCol w="2492539">
                  <a:extLst>
                    <a:ext uri="{9D8B030D-6E8A-4147-A177-3AD203B41FA5}">
                      <a16:colId xmlns:a16="http://schemas.microsoft.com/office/drawing/2014/main" val="2527992039"/>
                    </a:ext>
                  </a:extLst>
                </a:gridCol>
                <a:gridCol w="2492539">
                  <a:extLst>
                    <a:ext uri="{9D8B030D-6E8A-4147-A177-3AD203B41FA5}">
                      <a16:colId xmlns:a16="http://schemas.microsoft.com/office/drawing/2014/main" val="860445253"/>
                    </a:ext>
                  </a:extLst>
                </a:gridCol>
              </a:tblGrid>
              <a:tr h="954871">
                <a:tc>
                  <a:txBody>
                    <a:bodyPr/>
                    <a:lstStyle/>
                    <a:p>
                      <a:r>
                        <a:rPr lang="en-US"/>
                        <a:t>DESCRIPTION</a:t>
                      </a:r>
                    </a:p>
                  </a:txBody>
                  <a:tcPr/>
                </a:tc>
                <a:tc>
                  <a:txBody>
                    <a:bodyPr/>
                    <a:lstStyle/>
                    <a:p>
                      <a:r>
                        <a:rPr lang="en-US"/>
                        <a:t>TUITION &amp; FEES</a:t>
                      </a:r>
                    </a:p>
                  </a:txBody>
                  <a:tcPr/>
                </a:tc>
                <a:tc>
                  <a:txBody>
                    <a:bodyPr/>
                    <a:lstStyle/>
                    <a:p>
                      <a:r>
                        <a:rPr lang="en-US"/>
                        <a:t>ADMISSION REQUIREMENTS</a:t>
                      </a:r>
                    </a:p>
                  </a:txBody>
                  <a:tcPr/>
                </a:tc>
                <a:extLst>
                  <a:ext uri="{0D108BD9-81ED-4DB2-BD59-A6C34878D82A}">
                    <a16:rowId xmlns:a16="http://schemas.microsoft.com/office/drawing/2014/main" val="641537295"/>
                  </a:ext>
                </a:extLst>
              </a:tr>
              <a:tr h="1671024">
                <a:tc>
                  <a:txBody>
                    <a:bodyPr/>
                    <a:lstStyle/>
                    <a:p>
                      <a:pPr lvl="0">
                        <a:buNone/>
                      </a:pPr>
                      <a:r>
                        <a:rPr lang="en-US" sz="1600" b="1" i="0" u="sng" strike="noStrike" noProof="0">
                          <a:solidFill>
                            <a:srgbClr val="002060"/>
                          </a:solidFill>
                          <a:latin typeface="Century Gothic"/>
                        </a:rPr>
                        <a:t>Degrees offered</a:t>
                      </a:r>
                      <a:r>
                        <a:rPr lang="en-US" sz="1600" b="1" i="0" u="none" strike="noStrike" noProof="0">
                          <a:solidFill>
                            <a:srgbClr val="002060"/>
                          </a:solidFill>
                          <a:latin typeface="Century Gothic"/>
                        </a:rPr>
                        <a:t>: </a:t>
                      </a:r>
                      <a:endParaRPr lang="en-US" b="1">
                        <a:solidFill>
                          <a:srgbClr val="002060"/>
                        </a:solidFill>
                      </a:endParaRPr>
                    </a:p>
                    <a:p>
                      <a:pPr lvl="0">
                        <a:buNone/>
                      </a:pPr>
                      <a:r>
                        <a:rPr lang="en-US" sz="1600" b="0" i="0" u="none" strike="noStrike" noProof="0">
                          <a:solidFill>
                            <a:srgbClr val="002060"/>
                          </a:solidFill>
                          <a:latin typeface="Century Gothic"/>
                        </a:rPr>
                        <a:t>Associates, </a:t>
                      </a:r>
                      <a:endParaRPr lang="en-US">
                        <a:solidFill>
                          <a:srgbClr val="002060"/>
                        </a:solidFill>
                      </a:endParaRPr>
                    </a:p>
                    <a:p>
                      <a:pPr lvl="0">
                        <a:buNone/>
                      </a:pPr>
                      <a:r>
                        <a:rPr lang="en-US" sz="1600" b="0" i="0" u="none" strike="noStrike" noProof="0">
                          <a:solidFill>
                            <a:srgbClr val="002060"/>
                          </a:solidFill>
                          <a:latin typeface="Century Gothic"/>
                        </a:rPr>
                        <a:t>Certificate, Diploma</a:t>
                      </a:r>
                    </a:p>
                    <a:p>
                      <a:pPr lvl="0">
                        <a:buNone/>
                      </a:pPr>
                      <a:endParaRPr lang="en-US" sz="1600" b="0" i="0" u="none" strike="noStrike" noProof="0">
                        <a:solidFill>
                          <a:srgbClr val="002060"/>
                        </a:solidFill>
                        <a:latin typeface="Century Gothic"/>
                      </a:endParaRPr>
                    </a:p>
                    <a:p>
                      <a:pPr lvl="0">
                        <a:buNone/>
                      </a:pPr>
                      <a:r>
                        <a:rPr lang="en-US" sz="1600" b="1" i="0" u="sng" strike="noStrike" noProof="0">
                          <a:solidFill>
                            <a:srgbClr val="002060"/>
                          </a:solidFill>
                          <a:latin typeface="Century Gothic"/>
                        </a:rPr>
                        <a:t>Provides</a:t>
                      </a:r>
                      <a:r>
                        <a:rPr lang="en-US" sz="1600" b="1" i="0" u="none" strike="noStrike" noProof="0">
                          <a:solidFill>
                            <a:srgbClr val="002060"/>
                          </a:solidFill>
                          <a:latin typeface="Century Gothic"/>
                        </a:rPr>
                        <a:t>: </a:t>
                      </a:r>
                    </a:p>
                    <a:p>
                      <a:pPr lvl="0">
                        <a:buNone/>
                      </a:pPr>
                      <a:r>
                        <a:rPr lang="en-US" sz="1600" b="0" i="0" u="none" strike="noStrike" noProof="0">
                          <a:solidFill>
                            <a:srgbClr val="002060"/>
                          </a:solidFill>
                          <a:latin typeface="Century Gothic"/>
                        </a:rPr>
                        <a:t>Classes and degrees directly aligned with a particular career or job field.</a:t>
                      </a:r>
                      <a:endParaRPr lang="en-US"/>
                    </a:p>
                    <a:p>
                      <a:pPr lvl="0">
                        <a:buNone/>
                      </a:pPr>
                      <a:endParaRPr lang="en-US" sz="1600" b="0" i="0" u="none" strike="noStrike" noProof="0">
                        <a:solidFill>
                          <a:srgbClr val="002060"/>
                        </a:solidFill>
                        <a:latin typeface="Century Gothic"/>
                      </a:endParaRPr>
                    </a:p>
                    <a:p>
                      <a:pPr lvl="0">
                        <a:buNone/>
                      </a:pPr>
                      <a:r>
                        <a:rPr lang="en-US" sz="1600" b="0" i="0" u="none" strike="noStrike" noProof="0">
                          <a:solidFill>
                            <a:srgbClr val="002060"/>
                          </a:solidFill>
                          <a:latin typeface="Century Gothic"/>
                        </a:rPr>
                        <a:t>GA Technical College System - 99.3% placement rate within 6 months of student graduation.</a:t>
                      </a:r>
                      <a:endParaRPr lang="en-US">
                        <a:solidFill>
                          <a:srgbClr val="002060"/>
                        </a:solidFill>
                      </a:endParaRPr>
                    </a:p>
                  </a:txBody>
                  <a:tcPr/>
                </a:tc>
                <a:tc>
                  <a:txBody>
                    <a:bodyPr/>
                    <a:lstStyle/>
                    <a:p>
                      <a:pPr lvl="0" algn="l">
                        <a:buNone/>
                      </a:pPr>
                      <a:r>
                        <a:rPr lang="en-US" sz="1600" b="0" i="0" u="none" strike="noStrike" noProof="0">
                          <a:solidFill>
                            <a:srgbClr val="002060"/>
                          </a:solidFill>
                          <a:latin typeface="Century Gothic"/>
                        </a:rPr>
                        <a:t>Approximately $5,00 </a:t>
                      </a:r>
                      <a:endParaRPr lang="en-US"/>
                    </a:p>
                    <a:p>
                      <a:pPr lvl="0" algn="l">
                        <a:buNone/>
                      </a:pPr>
                      <a:r>
                        <a:rPr lang="en-US" sz="1600" b="0" i="0" u="none" strike="noStrike" noProof="0">
                          <a:solidFill>
                            <a:srgbClr val="002060"/>
                          </a:solidFill>
                          <a:latin typeface="Century Gothic"/>
                        </a:rPr>
                        <a:t>per year for full-time enrollment</a:t>
                      </a:r>
                    </a:p>
                    <a:p>
                      <a:pPr lvl="0" algn="l">
                        <a:buNone/>
                      </a:pPr>
                      <a:r>
                        <a:rPr lang="en-US" sz="1600" b="0" i="0" u="none" strike="noStrike" noProof="0">
                          <a:solidFill>
                            <a:srgbClr val="002060"/>
                          </a:solidFill>
                          <a:latin typeface="Century Gothic"/>
                        </a:rPr>
                        <a:t>(Gwinnett Technical </a:t>
                      </a:r>
                      <a:endParaRPr lang="en-US">
                        <a:solidFill>
                          <a:srgbClr val="002060"/>
                        </a:solidFill>
                      </a:endParaRPr>
                    </a:p>
                    <a:p>
                      <a:pPr lvl="0" algn="l">
                        <a:buNone/>
                      </a:pPr>
                      <a:r>
                        <a:rPr lang="en-US" sz="1600" b="0" i="0" u="none" strike="noStrike" noProof="0">
                          <a:solidFill>
                            <a:srgbClr val="002060"/>
                          </a:solidFill>
                          <a:latin typeface="Century Gothic"/>
                        </a:rPr>
                        <a:t>College)</a:t>
                      </a:r>
                      <a:endParaRPr lang="en-US">
                        <a:solidFill>
                          <a:srgbClr val="002060"/>
                        </a:solidFill>
                      </a:endParaRPr>
                    </a:p>
                  </a:txBody>
                  <a:tcPr/>
                </a:tc>
                <a:tc>
                  <a:txBody>
                    <a:bodyPr/>
                    <a:lstStyle/>
                    <a:p>
                      <a:pPr marL="285750" lvl="0" indent="-285750">
                        <a:spcAft>
                          <a:spcPts val="600"/>
                        </a:spcAft>
                        <a:buClr>
                          <a:srgbClr val="000000"/>
                        </a:buClr>
                        <a:buFont typeface="Arial,Sans-Serif"/>
                        <a:buChar char="•"/>
                      </a:pPr>
                      <a:r>
                        <a:rPr lang="en-US" sz="1600" b="0" i="0" u="none" strike="noStrike" noProof="0">
                          <a:solidFill>
                            <a:srgbClr val="002060"/>
                          </a:solidFill>
                          <a:latin typeface="Century Gothic"/>
                        </a:rPr>
                        <a:t>High School Diploma</a:t>
                      </a:r>
                    </a:p>
                    <a:p>
                      <a:pPr marL="285750" lvl="0" indent="-285750">
                        <a:spcAft>
                          <a:spcPts val="600"/>
                        </a:spcAft>
                        <a:buClr>
                          <a:srgbClr val="000000"/>
                        </a:buClr>
                        <a:buFont typeface="Arial,Sans-Serif"/>
                        <a:buChar char="•"/>
                      </a:pPr>
                      <a:r>
                        <a:rPr lang="en-US" sz="1600" b="0" i="0" u="none" strike="noStrike" noProof="0">
                          <a:solidFill>
                            <a:srgbClr val="002060"/>
                          </a:solidFill>
                          <a:latin typeface="Century Gothic"/>
                        </a:rPr>
                        <a:t> ACCUPLACER typically required</a:t>
                      </a:r>
                    </a:p>
                    <a:p>
                      <a:pPr marL="285750" lvl="0" indent="-285750">
                        <a:spcAft>
                          <a:spcPts val="600"/>
                        </a:spcAft>
                        <a:buClr>
                          <a:srgbClr val="000000"/>
                        </a:buClr>
                        <a:buFont typeface="Arial,Sans-Serif"/>
                        <a:buChar char="•"/>
                      </a:pPr>
                      <a:r>
                        <a:rPr lang="en-US" sz="1600" b="0" i="0" u="none" strike="noStrike" noProof="0">
                          <a:solidFill>
                            <a:srgbClr val="002060"/>
                          </a:solidFill>
                          <a:latin typeface="Century Gothic"/>
                        </a:rPr>
                        <a:t> SAT / ACT optional</a:t>
                      </a:r>
                      <a:endParaRPr lang="en-US">
                        <a:solidFill>
                          <a:srgbClr val="002060"/>
                        </a:solidFill>
                      </a:endParaRPr>
                    </a:p>
                  </a:txBody>
                  <a:tcPr/>
                </a:tc>
                <a:extLst>
                  <a:ext uri="{0D108BD9-81ED-4DB2-BD59-A6C34878D82A}">
                    <a16:rowId xmlns:a16="http://schemas.microsoft.com/office/drawing/2014/main" val="1747392426"/>
                  </a:ext>
                </a:extLst>
              </a:tr>
              <a:tr h="55700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66830919"/>
                  </a:ext>
                </a:extLst>
              </a:tr>
            </a:tbl>
          </a:graphicData>
        </a:graphic>
      </p:graphicFrame>
      <p:sp>
        <p:nvSpPr>
          <p:cNvPr id="5" name="TextBox 4">
            <a:extLst>
              <a:ext uri="{FF2B5EF4-FFF2-40B4-BE49-F238E27FC236}">
                <a16:creationId xmlns:a16="http://schemas.microsoft.com/office/drawing/2014/main" id="{3D3620EF-9AC4-EB17-6967-37D8087D0C73}"/>
              </a:ext>
            </a:extLst>
          </p:cNvPr>
          <p:cNvSpPr txBox="1"/>
          <p:nvPr/>
        </p:nvSpPr>
        <p:spPr>
          <a:xfrm>
            <a:off x="802433" y="531845"/>
            <a:ext cx="77444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cap="all"/>
              <a:t>Two-Year Technical Colleges</a:t>
            </a:r>
            <a:endParaRPr lang="en-US" sz="3600" err="1"/>
          </a:p>
        </p:txBody>
      </p:sp>
    </p:spTree>
    <p:extLst>
      <p:ext uri="{BB962C8B-B14F-4D97-AF65-F5344CB8AC3E}">
        <p14:creationId xmlns:p14="http://schemas.microsoft.com/office/powerpoint/2010/main" val="225301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BA4862-37DD-A62B-EFA6-1B68D1290320}"/>
              </a:ext>
            </a:extLst>
          </p:cNvPr>
          <p:cNvGraphicFramePr>
            <a:graphicFrameLocks noGrp="1"/>
          </p:cNvGraphicFramePr>
          <p:nvPr>
            <p:ph idx="1"/>
            <p:extLst>
              <p:ext uri="{D42A27DB-BD31-4B8C-83A1-F6EECF244321}">
                <p14:modId xmlns:p14="http://schemas.microsoft.com/office/powerpoint/2010/main" val="1239594601"/>
              </p:ext>
            </p:extLst>
          </p:nvPr>
        </p:nvGraphicFramePr>
        <p:xfrm>
          <a:off x="803988" y="1083906"/>
          <a:ext cx="7477617" cy="5504759"/>
        </p:xfrm>
        <a:graphic>
          <a:graphicData uri="http://schemas.openxmlformats.org/drawingml/2006/table">
            <a:tbl>
              <a:tblPr firstRow="1" bandRow="1">
                <a:tableStyleId>{5C22544A-7EE6-4342-B048-85BDC9FD1C3A}</a:tableStyleId>
              </a:tblPr>
              <a:tblGrid>
                <a:gridCol w="2492539">
                  <a:extLst>
                    <a:ext uri="{9D8B030D-6E8A-4147-A177-3AD203B41FA5}">
                      <a16:colId xmlns:a16="http://schemas.microsoft.com/office/drawing/2014/main" val="3347481924"/>
                    </a:ext>
                  </a:extLst>
                </a:gridCol>
                <a:gridCol w="2492539">
                  <a:extLst>
                    <a:ext uri="{9D8B030D-6E8A-4147-A177-3AD203B41FA5}">
                      <a16:colId xmlns:a16="http://schemas.microsoft.com/office/drawing/2014/main" val="2527992039"/>
                    </a:ext>
                  </a:extLst>
                </a:gridCol>
                <a:gridCol w="2492539">
                  <a:extLst>
                    <a:ext uri="{9D8B030D-6E8A-4147-A177-3AD203B41FA5}">
                      <a16:colId xmlns:a16="http://schemas.microsoft.com/office/drawing/2014/main" val="860445253"/>
                    </a:ext>
                  </a:extLst>
                </a:gridCol>
              </a:tblGrid>
              <a:tr h="954871">
                <a:tc>
                  <a:txBody>
                    <a:bodyPr/>
                    <a:lstStyle/>
                    <a:p>
                      <a:r>
                        <a:rPr lang="en-US"/>
                        <a:t>DESCRIPTION</a:t>
                      </a:r>
                    </a:p>
                  </a:txBody>
                  <a:tcPr/>
                </a:tc>
                <a:tc>
                  <a:txBody>
                    <a:bodyPr/>
                    <a:lstStyle/>
                    <a:p>
                      <a:r>
                        <a:rPr lang="en-US"/>
                        <a:t>TUITION &amp; FEES</a:t>
                      </a:r>
                    </a:p>
                  </a:txBody>
                  <a:tcPr/>
                </a:tc>
                <a:tc>
                  <a:txBody>
                    <a:bodyPr/>
                    <a:lstStyle/>
                    <a:p>
                      <a:r>
                        <a:rPr lang="en-US"/>
                        <a:t>ADMISSION REQUIREMENTS</a:t>
                      </a:r>
                    </a:p>
                  </a:txBody>
                  <a:tcPr/>
                </a:tc>
                <a:extLst>
                  <a:ext uri="{0D108BD9-81ED-4DB2-BD59-A6C34878D82A}">
                    <a16:rowId xmlns:a16="http://schemas.microsoft.com/office/drawing/2014/main" val="641537295"/>
                  </a:ext>
                </a:extLst>
              </a:tr>
              <a:tr h="1671024">
                <a:tc>
                  <a:txBody>
                    <a:bodyPr/>
                    <a:lstStyle/>
                    <a:p>
                      <a:pPr lvl="0">
                        <a:buNone/>
                      </a:pPr>
                      <a:r>
                        <a:rPr lang="en-US" sz="1600" b="1" i="0" u="sng" strike="noStrike" noProof="0">
                          <a:solidFill>
                            <a:srgbClr val="002060"/>
                          </a:solidFill>
                          <a:latin typeface="Century Gothic"/>
                        </a:rPr>
                        <a:t>Degrees offered</a:t>
                      </a:r>
                      <a:r>
                        <a:rPr lang="en-US" sz="1600" b="1" i="0" u="none" strike="noStrike" noProof="0">
                          <a:solidFill>
                            <a:srgbClr val="002060"/>
                          </a:solidFill>
                          <a:latin typeface="Century Gothic"/>
                        </a:rPr>
                        <a:t>: </a:t>
                      </a:r>
                      <a:endParaRPr lang="en-US" b="1"/>
                    </a:p>
                    <a:p>
                      <a:pPr lvl="0">
                        <a:buNone/>
                      </a:pPr>
                      <a:r>
                        <a:rPr lang="en-US" sz="1600" b="0" i="0" u="none" strike="noStrike" noProof="0">
                          <a:solidFill>
                            <a:srgbClr val="002060"/>
                          </a:solidFill>
                          <a:latin typeface="Century Gothic"/>
                        </a:rPr>
                        <a:t>Associates</a:t>
                      </a:r>
                    </a:p>
                    <a:p>
                      <a:pPr lvl="0">
                        <a:buNone/>
                      </a:pPr>
                      <a:endParaRPr lang="en-US" sz="1600" b="1" i="0" u="none" strike="noStrike" noProof="0">
                        <a:solidFill>
                          <a:srgbClr val="002060"/>
                        </a:solidFill>
                        <a:latin typeface="Century Gothic"/>
                      </a:endParaRPr>
                    </a:p>
                    <a:p>
                      <a:pPr lvl="0">
                        <a:buNone/>
                      </a:pPr>
                      <a:r>
                        <a:rPr lang="en-US" sz="1600" b="1" i="0" u="sng" strike="noStrike" noProof="0">
                          <a:solidFill>
                            <a:srgbClr val="002060"/>
                          </a:solidFill>
                          <a:latin typeface="Century Gothic"/>
                        </a:rPr>
                        <a:t>Provides</a:t>
                      </a:r>
                      <a:r>
                        <a:rPr lang="en-US" sz="1600" b="1" i="0" u="none" strike="noStrike" noProof="0">
                          <a:solidFill>
                            <a:srgbClr val="002060"/>
                          </a:solidFill>
                          <a:latin typeface="Century Gothic"/>
                        </a:rPr>
                        <a:t>:</a:t>
                      </a:r>
                      <a:r>
                        <a:rPr lang="en-US" sz="1600" b="0" i="0" u="none" strike="noStrike" noProof="0">
                          <a:solidFill>
                            <a:srgbClr val="002060"/>
                          </a:solidFill>
                          <a:latin typeface="Century Gothic"/>
                        </a:rPr>
                        <a:t> </a:t>
                      </a:r>
                    </a:p>
                    <a:p>
                      <a:pPr lvl="0">
                        <a:buNone/>
                      </a:pPr>
                      <a:r>
                        <a:rPr lang="en-US" sz="1600" b="0" i="0" u="none" strike="noStrike" noProof="0">
                          <a:solidFill>
                            <a:srgbClr val="002060"/>
                          </a:solidFill>
                          <a:latin typeface="Century Gothic"/>
                        </a:rPr>
                        <a:t>A cost-effective option to start taking general college classes which could be applied towards a 4-year degree at a college or university</a:t>
                      </a:r>
                    </a:p>
                    <a:p>
                      <a:pPr lvl="0">
                        <a:buNone/>
                      </a:pPr>
                      <a:endParaRPr lang="en-US" sz="1600" b="0" i="0" u="none" strike="noStrike" noProof="0">
                        <a:solidFill>
                          <a:srgbClr val="002060"/>
                        </a:solidFill>
                        <a:latin typeface="Century Gothic"/>
                      </a:endParaRPr>
                    </a:p>
                    <a:p>
                      <a:pPr lvl="0">
                        <a:buNone/>
                      </a:pPr>
                      <a:r>
                        <a:rPr lang="en-US" sz="1600" b="0" i="0" u="none" strike="noStrike" noProof="0">
                          <a:solidFill>
                            <a:srgbClr val="002060"/>
                          </a:solidFill>
                          <a:latin typeface="Century Gothic"/>
                        </a:rPr>
                        <a:t>Typically have student transfer agreements with 4-year colleges.</a:t>
                      </a:r>
                      <a:endParaRPr lang="en-US">
                        <a:solidFill>
                          <a:srgbClr val="002060"/>
                        </a:solidFill>
                      </a:endParaRPr>
                    </a:p>
                  </a:txBody>
                  <a:tcPr/>
                </a:tc>
                <a:tc>
                  <a:txBody>
                    <a:bodyPr/>
                    <a:lstStyle/>
                    <a:p>
                      <a:pPr lvl="0" algn="l">
                        <a:spcAft>
                          <a:spcPts val="600"/>
                        </a:spcAft>
                        <a:buNone/>
                      </a:pPr>
                      <a:r>
                        <a:rPr lang="en-US" sz="1600" b="0" i="0" u="none" strike="noStrike" noProof="0">
                          <a:solidFill>
                            <a:srgbClr val="002060"/>
                          </a:solidFill>
                          <a:latin typeface="Century Gothic"/>
                        </a:rPr>
                        <a:t>Approximately $3830 per year for full-time enrollment</a:t>
                      </a:r>
                    </a:p>
                    <a:p>
                      <a:pPr lvl="0" algn="l">
                        <a:spcAft>
                          <a:spcPts val="600"/>
                        </a:spcAft>
                        <a:buNone/>
                      </a:pPr>
                      <a:r>
                        <a:rPr lang="en-US" sz="1600" b="0" i="0" u="none" strike="noStrike" noProof="0">
                          <a:solidFill>
                            <a:srgbClr val="002060"/>
                          </a:solidFill>
                          <a:latin typeface="Century Gothic"/>
                        </a:rPr>
                        <a:t>(Perimeter College at Georgia State)</a:t>
                      </a:r>
                      <a:endParaRPr lang="en-US">
                        <a:solidFill>
                          <a:srgbClr val="002060"/>
                        </a:solidFill>
                      </a:endParaRPr>
                    </a:p>
                  </a:txBody>
                  <a:tcPr/>
                </a:tc>
                <a:tc>
                  <a:txBody>
                    <a:bodyPr/>
                    <a:lstStyle/>
                    <a:p>
                      <a:pPr marL="285750" lvl="0" indent="-285750" algn="l">
                        <a:spcAft>
                          <a:spcPts val="600"/>
                        </a:spcAft>
                        <a:buClr>
                          <a:srgbClr val="000000"/>
                        </a:buClr>
                        <a:buFont typeface="Arial,Sans-Serif"/>
                        <a:buChar char="•"/>
                      </a:pPr>
                      <a:r>
                        <a:rPr lang="en-US" sz="1600" b="0" i="0" u="none" strike="noStrike" noProof="0">
                          <a:solidFill>
                            <a:srgbClr val="002060"/>
                          </a:solidFill>
                          <a:latin typeface="Century Gothic"/>
                        </a:rPr>
                        <a:t> High School Diploma</a:t>
                      </a:r>
                    </a:p>
                    <a:p>
                      <a:pPr marL="285750" lvl="0" indent="-285750" algn="l">
                        <a:spcAft>
                          <a:spcPts val="600"/>
                        </a:spcAft>
                        <a:buClr>
                          <a:srgbClr val="000000"/>
                        </a:buClr>
                        <a:buFont typeface="Arial,Sans-Serif"/>
                        <a:buChar char="•"/>
                      </a:pPr>
                      <a:r>
                        <a:rPr lang="en-US" sz="1600" b="0" i="0" u="none" strike="noStrike" noProof="0">
                          <a:solidFill>
                            <a:srgbClr val="002060"/>
                          </a:solidFill>
                          <a:latin typeface="Century Gothic"/>
                        </a:rPr>
                        <a:t>  GPA may be evaluated (2.0 GPA minimum for PC)</a:t>
                      </a:r>
                    </a:p>
                    <a:p>
                      <a:pPr marL="285750" lvl="0" indent="-285750" algn="l">
                        <a:spcAft>
                          <a:spcPts val="600"/>
                        </a:spcAft>
                        <a:buClr>
                          <a:srgbClr val="000000"/>
                        </a:buClr>
                        <a:buFont typeface="Arial,Sans-Serif"/>
                        <a:buChar char="•"/>
                      </a:pPr>
                      <a:r>
                        <a:rPr lang="en-US" sz="1600" b="0" i="0" u="none" strike="noStrike" noProof="0">
                          <a:solidFill>
                            <a:srgbClr val="002060"/>
                          </a:solidFill>
                          <a:latin typeface="Century Gothic"/>
                        </a:rPr>
                        <a:t>  SAT / ACT or other admission test may be required</a:t>
                      </a:r>
                      <a:endParaRPr lang="en-US">
                        <a:solidFill>
                          <a:srgbClr val="002060"/>
                        </a:solidFill>
                      </a:endParaRPr>
                    </a:p>
                  </a:txBody>
                  <a:tcPr/>
                </a:tc>
                <a:extLst>
                  <a:ext uri="{0D108BD9-81ED-4DB2-BD59-A6C34878D82A}">
                    <a16:rowId xmlns:a16="http://schemas.microsoft.com/office/drawing/2014/main" val="1747392426"/>
                  </a:ext>
                </a:extLst>
              </a:tr>
              <a:tr h="55700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66830919"/>
                  </a:ext>
                </a:extLst>
              </a:tr>
            </a:tbl>
          </a:graphicData>
        </a:graphic>
      </p:graphicFrame>
      <p:sp>
        <p:nvSpPr>
          <p:cNvPr id="5" name="TextBox 4">
            <a:extLst>
              <a:ext uri="{FF2B5EF4-FFF2-40B4-BE49-F238E27FC236}">
                <a16:creationId xmlns:a16="http://schemas.microsoft.com/office/drawing/2014/main" id="{3D3620EF-9AC4-EB17-6967-37D8087D0C73}"/>
              </a:ext>
            </a:extLst>
          </p:cNvPr>
          <p:cNvSpPr txBox="1"/>
          <p:nvPr/>
        </p:nvSpPr>
        <p:spPr>
          <a:xfrm>
            <a:off x="475861" y="438539"/>
            <a:ext cx="77444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cap="all"/>
              <a:t>Two-Year JUNIOR Colleges</a:t>
            </a:r>
            <a:endParaRPr lang="en-US" sz="3600" err="1"/>
          </a:p>
        </p:txBody>
      </p:sp>
    </p:spTree>
    <p:extLst>
      <p:ext uri="{BB962C8B-B14F-4D97-AF65-F5344CB8AC3E}">
        <p14:creationId xmlns:p14="http://schemas.microsoft.com/office/powerpoint/2010/main" val="147029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BA4862-37DD-A62B-EFA6-1B68D1290320}"/>
              </a:ext>
            </a:extLst>
          </p:cNvPr>
          <p:cNvGraphicFramePr>
            <a:graphicFrameLocks noGrp="1"/>
          </p:cNvGraphicFramePr>
          <p:nvPr>
            <p:ph idx="1"/>
            <p:extLst>
              <p:ext uri="{D42A27DB-BD31-4B8C-83A1-F6EECF244321}">
                <p14:modId xmlns:p14="http://schemas.microsoft.com/office/powerpoint/2010/main" val="3410423601"/>
              </p:ext>
            </p:extLst>
          </p:nvPr>
        </p:nvGraphicFramePr>
        <p:xfrm>
          <a:off x="393442" y="1046583"/>
          <a:ext cx="8346786" cy="5435431"/>
        </p:xfrm>
        <a:graphic>
          <a:graphicData uri="http://schemas.openxmlformats.org/drawingml/2006/table">
            <a:tbl>
              <a:tblPr firstRow="1" bandRow="1">
                <a:tableStyleId>{5C22544A-7EE6-4342-B048-85BDC9FD1C3A}</a:tableStyleId>
              </a:tblPr>
              <a:tblGrid>
                <a:gridCol w="2782262">
                  <a:extLst>
                    <a:ext uri="{9D8B030D-6E8A-4147-A177-3AD203B41FA5}">
                      <a16:colId xmlns:a16="http://schemas.microsoft.com/office/drawing/2014/main" val="3347481924"/>
                    </a:ext>
                  </a:extLst>
                </a:gridCol>
                <a:gridCol w="2782262">
                  <a:extLst>
                    <a:ext uri="{9D8B030D-6E8A-4147-A177-3AD203B41FA5}">
                      <a16:colId xmlns:a16="http://schemas.microsoft.com/office/drawing/2014/main" val="2527992039"/>
                    </a:ext>
                  </a:extLst>
                </a:gridCol>
                <a:gridCol w="2782262">
                  <a:extLst>
                    <a:ext uri="{9D8B030D-6E8A-4147-A177-3AD203B41FA5}">
                      <a16:colId xmlns:a16="http://schemas.microsoft.com/office/drawing/2014/main" val="860445253"/>
                    </a:ext>
                  </a:extLst>
                </a:gridCol>
              </a:tblGrid>
              <a:tr h="954871">
                <a:tc>
                  <a:txBody>
                    <a:bodyPr/>
                    <a:lstStyle/>
                    <a:p>
                      <a:r>
                        <a:rPr lang="en-US"/>
                        <a:t>DESCRIPTION</a:t>
                      </a:r>
                    </a:p>
                  </a:txBody>
                  <a:tcPr/>
                </a:tc>
                <a:tc>
                  <a:txBody>
                    <a:bodyPr/>
                    <a:lstStyle/>
                    <a:p>
                      <a:r>
                        <a:rPr lang="en-US"/>
                        <a:t>TUITION &amp; FEES</a:t>
                      </a:r>
                    </a:p>
                  </a:txBody>
                  <a:tcPr/>
                </a:tc>
                <a:tc>
                  <a:txBody>
                    <a:bodyPr/>
                    <a:lstStyle/>
                    <a:p>
                      <a:r>
                        <a:rPr lang="en-US"/>
                        <a:t>ADMISSION REQUIREMENTS</a:t>
                      </a:r>
                    </a:p>
                  </a:txBody>
                  <a:tcPr/>
                </a:tc>
                <a:extLst>
                  <a:ext uri="{0D108BD9-81ED-4DB2-BD59-A6C34878D82A}">
                    <a16:rowId xmlns:a16="http://schemas.microsoft.com/office/drawing/2014/main" val="641537295"/>
                  </a:ext>
                </a:extLst>
              </a:tr>
              <a:tr h="1671024">
                <a:tc>
                  <a:txBody>
                    <a:bodyPr/>
                    <a:lstStyle/>
                    <a:p>
                      <a:pPr lvl="0" algn="l">
                        <a:buNone/>
                      </a:pPr>
                      <a:r>
                        <a:rPr lang="en-US" sz="1600" b="1" i="0" u="sng" strike="noStrike" noProof="0">
                          <a:solidFill>
                            <a:srgbClr val="002060"/>
                          </a:solidFill>
                          <a:latin typeface="Century Gothic"/>
                        </a:rPr>
                        <a:t>Degrees offered</a:t>
                      </a:r>
                      <a:r>
                        <a:rPr lang="en-US" sz="1600" b="1" i="0" u="none" strike="noStrike" noProof="0">
                          <a:solidFill>
                            <a:srgbClr val="002060"/>
                          </a:solidFill>
                          <a:latin typeface="Century Gothic"/>
                        </a:rPr>
                        <a:t>: </a:t>
                      </a:r>
                      <a:endParaRPr lang="en-US" sz="1600" b="0" i="0" u="none" strike="noStrike" noProof="0">
                        <a:solidFill>
                          <a:srgbClr val="002060"/>
                        </a:solidFill>
                        <a:latin typeface="Century Gothic"/>
                      </a:endParaRPr>
                    </a:p>
                    <a:p>
                      <a:pPr lvl="0" algn="l">
                        <a:buNone/>
                      </a:pPr>
                      <a:r>
                        <a:rPr lang="en-US" sz="1600" b="0" i="0" u="none" strike="noStrike" noProof="0">
                          <a:solidFill>
                            <a:srgbClr val="002060"/>
                          </a:solidFill>
                          <a:latin typeface="Century Gothic"/>
                        </a:rPr>
                        <a:t>Bachelors, Masters and/or Doctoral</a:t>
                      </a:r>
                    </a:p>
                    <a:p>
                      <a:pPr lvl="0" algn="l">
                        <a:buNone/>
                      </a:pPr>
                      <a:endParaRPr lang="en-US" sz="1600" b="0" i="0" u="none" strike="noStrike" noProof="0">
                        <a:solidFill>
                          <a:srgbClr val="002060"/>
                        </a:solidFill>
                        <a:latin typeface="Century Gothic"/>
                      </a:endParaRPr>
                    </a:p>
                    <a:p>
                      <a:pPr lvl="0" algn="l">
                        <a:buNone/>
                      </a:pPr>
                      <a:r>
                        <a:rPr lang="en-US" sz="1600" b="1" i="0" u="sng" strike="noStrike" noProof="0">
                          <a:solidFill>
                            <a:srgbClr val="002060"/>
                          </a:solidFill>
                          <a:latin typeface="Century Gothic"/>
                        </a:rPr>
                        <a:t>Provides</a:t>
                      </a:r>
                      <a:r>
                        <a:rPr lang="en-US" sz="1600" b="1" i="0" u="none" strike="noStrike" noProof="0">
                          <a:solidFill>
                            <a:srgbClr val="002060"/>
                          </a:solidFill>
                          <a:latin typeface="Century Gothic"/>
                        </a:rPr>
                        <a:t>: </a:t>
                      </a:r>
                      <a:endParaRPr lang="en-US" sz="1600" b="0" i="0" u="none" strike="noStrike" noProof="0">
                        <a:solidFill>
                          <a:srgbClr val="002060"/>
                        </a:solidFill>
                        <a:latin typeface="Century Gothic"/>
                      </a:endParaRPr>
                    </a:p>
                    <a:p>
                      <a:pPr lvl="0" algn="l">
                        <a:buNone/>
                      </a:pPr>
                      <a:r>
                        <a:rPr lang="en-US" sz="1600" b="0" i="0" u="none" strike="noStrike" noProof="0">
                          <a:solidFill>
                            <a:srgbClr val="002060"/>
                          </a:solidFill>
                          <a:latin typeface="Century Gothic"/>
                        </a:rPr>
                        <a:t>A well-rounded college experience.</a:t>
                      </a:r>
                    </a:p>
                    <a:p>
                      <a:pPr lvl="0" algn="l">
                        <a:buNone/>
                      </a:pPr>
                      <a:endParaRPr lang="en-US" sz="1600" b="0" i="0" u="none" strike="noStrike" noProof="0">
                        <a:solidFill>
                          <a:srgbClr val="002060"/>
                        </a:solidFill>
                        <a:latin typeface="Century Gothic"/>
                      </a:endParaRPr>
                    </a:p>
                    <a:p>
                      <a:pPr lvl="0" algn="l">
                        <a:buNone/>
                      </a:pPr>
                      <a:r>
                        <a:rPr lang="en-US" sz="1600" b="0" i="0" u="none" strike="noStrike" noProof="0">
                          <a:solidFill>
                            <a:srgbClr val="002060"/>
                          </a:solidFill>
                          <a:latin typeface="Century Gothic"/>
                        </a:rPr>
                        <a:t>Typically have large selection of course offerings in variety of majors and programs of study</a:t>
                      </a:r>
                      <a:endParaRPr lang="en-US">
                        <a:solidFill>
                          <a:srgbClr val="002060"/>
                        </a:solidFill>
                      </a:endParaRPr>
                    </a:p>
                  </a:txBody>
                  <a:tcPr/>
                </a:tc>
                <a:tc>
                  <a:txBody>
                    <a:bodyPr/>
                    <a:lstStyle/>
                    <a:p>
                      <a:pPr lvl="0" algn="l">
                        <a:buNone/>
                      </a:pPr>
                      <a:r>
                        <a:rPr lang="en-US" sz="1600" b="1" i="0" u="sng" strike="noStrike" noProof="0">
                          <a:solidFill>
                            <a:srgbClr val="002060"/>
                          </a:solidFill>
                          <a:latin typeface="Century Gothic"/>
                        </a:rPr>
                        <a:t>Public (In-State) </a:t>
                      </a:r>
                      <a:r>
                        <a:rPr lang="en-US" sz="1600" b="0" i="0" u="none" strike="noStrike" noProof="0">
                          <a:solidFill>
                            <a:srgbClr val="002060"/>
                          </a:solidFill>
                          <a:latin typeface="Century Gothic"/>
                        </a:rPr>
                        <a:t>Average cost: $11,510/year</a:t>
                      </a:r>
                    </a:p>
                    <a:p>
                      <a:pPr lvl="0" algn="l">
                        <a:buNone/>
                      </a:pPr>
                      <a:r>
                        <a:rPr lang="en-US" sz="1600" b="0" i="0" u="none" strike="noStrike" noProof="0">
                          <a:solidFill>
                            <a:srgbClr val="002060"/>
                          </a:solidFill>
                          <a:latin typeface="Century Gothic"/>
                        </a:rPr>
                        <a:t>(does not include room/board)</a:t>
                      </a:r>
                    </a:p>
                    <a:p>
                      <a:pPr lvl="0" algn="l">
                        <a:buNone/>
                      </a:pPr>
                      <a:endParaRPr lang="en-US" sz="1600" b="0" i="0" u="none" strike="noStrike" noProof="0">
                        <a:solidFill>
                          <a:srgbClr val="002060"/>
                        </a:solidFill>
                        <a:latin typeface="Century Gothic"/>
                      </a:endParaRPr>
                    </a:p>
                    <a:p>
                      <a:pPr lvl="0" algn="l">
                        <a:buNone/>
                      </a:pPr>
                      <a:endParaRPr lang="en-US" sz="1600" b="0" i="0" u="none" strike="noStrike" noProof="0">
                        <a:solidFill>
                          <a:srgbClr val="002060"/>
                        </a:solidFill>
                        <a:latin typeface="Century Gothic"/>
                      </a:endParaRPr>
                    </a:p>
                    <a:p>
                      <a:pPr lvl="0" algn="l">
                        <a:buNone/>
                      </a:pPr>
                      <a:r>
                        <a:rPr lang="en-US" sz="1600" b="1" i="0" u="sng" strike="noStrike" noProof="0">
                          <a:solidFill>
                            <a:srgbClr val="002060"/>
                          </a:solidFill>
                          <a:latin typeface="Century Gothic"/>
                        </a:rPr>
                        <a:t>Public (</a:t>
                      </a:r>
                      <a:r>
                        <a:rPr lang="en-US" sz="1600" b="1" i="0" u="sng" strike="noStrike" noProof="0" err="1">
                          <a:solidFill>
                            <a:srgbClr val="002060"/>
                          </a:solidFill>
                          <a:latin typeface="Century Gothic"/>
                        </a:rPr>
                        <a:t>Out-of</a:t>
                      </a:r>
                      <a:r>
                        <a:rPr lang="en-US" sz="1600" b="1" i="0" u="sng" strike="noStrike" noProof="0">
                          <a:solidFill>
                            <a:srgbClr val="002060"/>
                          </a:solidFill>
                          <a:latin typeface="Century Gothic"/>
                        </a:rPr>
                        <a:t> State)</a:t>
                      </a:r>
                      <a:endParaRPr lang="en-US" sz="1600" b="0" i="0" u="none" strike="noStrike" noProof="0">
                        <a:solidFill>
                          <a:srgbClr val="002060"/>
                        </a:solidFill>
                        <a:latin typeface="Century Gothic"/>
                      </a:endParaRPr>
                    </a:p>
                    <a:p>
                      <a:pPr lvl="0" algn="l">
                        <a:buNone/>
                      </a:pPr>
                      <a:r>
                        <a:rPr lang="en-US" sz="1600" b="0" i="0" u="none" strike="noStrike" noProof="0">
                          <a:solidFill>
                            <a:srgbClr val="002060"/>
                          </a:solidFill>
                          <a:latin typeface="Century Gothic"/>
                        </a:rPr>
                        <a:t>Average cost:</a:t>
                      </a:r>
                    </a:p>
                    <a:p>
                      <a:pPr lvl="0" algn="l">
                        <a:buNone/>
                      </a:pPr>
                      <a:r>
                        <a:rPr lang="en-US" sz="1600" b="0" i="0" u="none" strike="noStrike" noProof="0">
                          <a:solidFill>
                            <a:srgbClr val="002060"/>
                          </a:solidFill>
                          <a:latin typeface="Century Gothic"/>
                        </a:rPr>
                        <a:t>$26,820/year</a:t>
                      </a:r>
                    </a:p>
                    <a:p>
                      <a:pPr marL="0" marR="0" lvl="0" indent="0" algn="l">
                        <a:lnSpc>
                          <a:spcPct val="100000"/>
                        </a:lnSpc>
                        <a:spcBef>
                          <a:spcPts val="0"/>
                        </a:spcBef>
                        <a:spcAft>
                          <a:spcPts val="0"/>
                        </a:spcAft>
                        <a:buNone/>
                      </a:pPr>
                      <a:r>
                        <a:rPr lang="en-US" sz="1600" b="0" i="0" u="none" strike="noStrike" noProof="0">
                          <a:solidFill>
                            <a:srgbClr val="002060"/>
                          </a:solidFill>
                          <a:latin typeface="Century Gothic"/>
                        </a:rPr>
                        <a:t>(does not include room/board)</a:t>
                      </a:r>
                    </a:p>
                    <a:p>
                      <a:pPr lvl="0" algn="l">
                        <a:buNone/>
                      </a:pPr>
                      <a:endParaRPr lang="en-US" sz="1600" b="0" i="0" u="none" strike="noStrike" noProof="0">
                        <a:solidFill>
                          <a:srgbClr val="002060"/>
                        </a:solidFill>
                        <a:latin typeface="Century Gothic"/>
                      </a:endParaRPr>
                    </a:p>
                    <a:p>
                      <a:pPr lvl="0" algn="l">
                        <a:buNone/>
                      </a:pPr>
                      <a:endParaRPr lang="en-US" sz="1600" b="0" i="0" u="none" strike="noStrike" noProof="0">
                        <a:solidFill>
                          <a:srgbClr val="002060"/>
                        </a:solidFill>
                        <a:latin typeface="Century Gothic"/>
                      </a:endParaRPr>
                    </a:p>
                    <a:p>
                      <a:pPr lvl="0" algn="l">
                        <a:buNone/>
                      </a:pPr>
                      <a:r>
                        <a:rPr lang="en-US" sz="1600" b="1" i="0" u="sng" strike="noStrike" noProof="0">
                          <a:solidFill>
                            <a:srgbClr val="002060"/>
                          </a:solidFill>
                          <a:latin typeface="Century Gothic"/>
                        </a:rPr>
                        <a:t>Private</a:t>
                      </a:r>
                      <a:r>
                        <a:rPr lang="en-US" sz="1600" b="0" i="0" u="none" strike="noStrike" noProof="0">
                          <a:solidFill>
                            <a:srgbClr val="002060"/>
                          </a:solidFill>
                          <a:latin typeface="Century Gothic"/>
                        </a:rPr>
                        <a:t> </a:t>
                      </a:r>
                    </a:p>
                    <a:p>
                      <a:pPr lvl="0" algn="l">
                        <a:buNone/>
                      </a:pPr>
                      <a:r>
                        <a:rPr lang="en-US" sz="1600" b="0" i="0" u="none" strike="noStrike" noProof="0">
                          <a:solidFill>
                            <a:srgbClr val="002060"/>
                          </a:solidFill>
                          <a:latin typeface="Century Gothic"/>
                        </a:rPr>
                        <a:t>Average cost: $36,880/year</a:t>
                      </a:r>
                    </a:p>
                    <a:p>
                      <a:pPr marL="0" marR="0" lvl="0" indent="0" algn="l">
                        <a:lnSpc>
                          <a:spcPct val="100000"/>
                        </a:lnSpc>
                        <a:spcBef>
                          <a:spcPts val="0"/>
                        </a:spcBef>
                        <a:spcAft>
                          <a:spcPts val="0"/>
                        </a:spcAft>
                        <a:buNone/>
                      </a:pPr>
                      <a:r>
                        <a:rPr lang="en-US" sz="1600" b="0" i="0" u="none" strike="noStrike" noProof="0">
                          <a:solidFill>
                            <a:srgbClr val="002060"/>
                          </a:solidFill>
                          <a:latin typeface="Century Gothic"/>
                        </a:rPr>
                        <a:t>(does not include room/board)</a:t>
                      </a:r>
                      <a:endParaRPr lang="en-US">
                        <a:solidFill>
                          <a:srgbClr val="002060"/>
                        </a:solidFill>
                      </a:endParaRPr>
                    </a:p>
                  </a:txBody>
                  <a:tcPr/>
                </a:tc>
                <a:tc>
                  <a:txBody>
                    <a:bodyPr/>
                    <a:lstStyle/>
                    <a:p>
                      <a:pPr marL="285750" lvl="0" indent="182880" algn="l">
                        <a:spcAft>
                          <a:spcPts val="600"/>
                        </a:spcAft>
                        <a:buClr>
                          <a:srgbClr val="000000"/>
                        </a:buClr>
                        <a:buFont typeface="Arial,Sans-Serif"/>
                        <a:buChar char="•"/>
                      </a:pPr>
                      <a:r>
                        <a:rPr lang="en-US" sz="1600" b="0" i="0" u="none" strike="noStrike" noProof="0">
                          <a:solidFill>
                            <a:srgbClr val="002060"/>
                          </a:solidFill>
                          <a:latin typeface="Century Gothic"/>
                        </a:rPr>
                        <a:t>College Preparatory Curriculum</a:t>
                      </a:r>
                    </a:p>
                    <a:p>
                      <a:pPr marL="285750" lvl="0" indent="182880" algn="l">
                        <a:spcAft>
                          <a:spcPts val="600"/>
                        </a:spcAft>
                        <a:buClr>
                          <a:srgbClr val="000000"/>
                        </a:buClr>
                        <a:buFont typeface="Arial,Sans-Serif"/>
                        <a:buChar char="•"/>
                      </a:pPr>
                      <a:r>
                        <a:rPr lang="en-US" sz="1600" b="0" i="0" u="none" strike="noStrike" noProof="0">
                          <a:solidFill>
                            <a:srgbClr val="002060"/>
                          </a:solidFill>
                          <a:latin typeface="Century Gothic"/>
                        </a:rPr>
                        <a:t>GPA</a:t>
                      </a:r>
                    </a:p>
                    <a:p>
                      <a:pPr marL="285750" lvl="0" indent="182880" algn="l">
                        <a:spcAft>
                          <a:spcPts val="600"/>
                        </a:spcAft>
                        <a:buClr>
                          <a:srgbClr val="000000"/>
                        </a:buClr>
                        <a:buFont typeface="Arial,Sans-Serif"/>
                        <a:buChar char="•"/>
                      </a:pPr>
                      <a:r>
                        <a:rPr lang="en-US" sz="1600" b="0" i="0" u="none" strike="noStrike" noProof="0">
                          <a:solidFill>
                            <a:srgbClr val="002060"/>
                          </a:solidFill>
                          <a:latin typeface="Century Gothic"/>
                        </a:rPr>
                        <a:t>SAT / ACT</a:t>
                      </a:r>
                    </a:p>
                    <a:p>
                      <a:pPr marL="285750" lvl="0" indent="182880" algn="l">
                        <a:spcAft>
                          <a:spcPts val="600"/>
                        </a:spcAft>
                        <a:buClr>
                          <a:srgbClr val="000000"/>
                        </a:buClr>
                        <a:buFont typeface="Arial,Sans-Serif"/>
                        <a:buChar char="•"/>
                      </a:pPr>
                      <a:r>
                        <a:rPr lang="en-US" sz="1600" b="0" i="0" u="none" strike="noStrike" noProof="0">
                          <a:solidFill>
                            <a:srgbClr val="002060"/>
                          </a:solidFill>
                          <a:latin typeface="Century Gothic"/>
                        </a:rPr>
                        <a:t>Class rank</a:t>
                      </a:r>
                    </a:p>
                    <a:p>
                      <a:pPr marL="285750" lvl="0" indent="182880" algn="l">
                        <a:spcAft>
                          <a:spcPts val="600"/>
                        </a:spcAft>
                        <a:buClr>
                          <a:srgbClr val="000000"/>
                        </a:buClr>
                        <a:buFont typeface="Arial,Sans-Serif"/>
                        <a:buChar char="•"/>
                      </a:pPr>
                      <a:r>
                        <a:rPr lang="en-US" sz="1600" b="0" i="0" u="none" strike="noStrike" noProof="0">
                          <a:solidFill>
                            <a:srgbClr val="002060"/>
                          </a:solidFill>
                          <a:latin typeface="Century Gothic"/>
                        </a:rPr>
                        <a:t>Essay</a:t>
                      </a:r>
                    </a:p>
                    <a:p>
                      <a:pPr marL="285750" lvl="0" indent="182880" algn="l">
                        <a:spcAft>
                          <a:spcPts val="600"/>
                        </a:spcAft>
                        <a:buClr>
                          <a:srgbClr val="000000"/>
                        </a:buClr>
                        <a:buFont typeface="Arial,Sans-Serif"/>
                        <a:buChar char="•"/>
                      </a:pPr>
                      <a:r>
                        <a:rPr lang="en-US" sz="1600" b="0" i="0" u="none" strike="noStrike" noProof="0">
                          <a:solidFill>
                            <a:srgbClr val="002060"/>
                          </a:solidFill>
                          <a:latin typeface="Century Gothic"/>
                        </a:rPr>
                        <a:t>Extracurricular Activities</a:t>
                      </a:r>
                    </a:p>
                    <a:p>
                      <a:pPr marL="285750" lvl="0" indent="182880" algn="l">
                        <a:spcAft>
                          <a:spcPts val="600"/>
                        </a:spcAft>
                        <a:buClr>
                          <a:srgbClr val="000000"/>
                        </a:buClr>
                        <a:buFont typeface="Arial,Sans-Serif"/>
                        <a:buChar char="•"/>
                      </a:pPr>
                      <a:r>
                        <a:rPr lang="en-US" sz="1600" b="0" i="0" u="none" strike="noStrike" noProof="0">
                          <a:solidFill>
                            <a:srgbClr val="002060"/>
                          </a:solidFill>
                          <a:latin typeface="Century Gothic"/>
                        </a:rPr>
                        <a:t>Letters Of Recommendation</a:t>
                      </a:r>
                      <a:endParaRPr lang="en-US">
                        <a:solidFill>
                          <a:srgbClr val="002060"/>
                        </a:solidFill>
                      </a:endParaRPr>
                    </a:p>
                  </a:txBody>
                  <a:tcPr/>
                </a:tc>
                <a:extLst>
                  <a:ext uri="{0D108BD9-81ED-4DB2-BD59-A6C34878D82A}">
                    <a16:rowId xmlns:a16="http://schemas.microsoft.com/office/drawing/2014/main" val="1747392426"/>
                  </a:ext>
                </a:extLst>
              </a:tr>
            </a:tbl>
          </a:graphicData>
        </a:graphic>
      </p:graphicFrame>
      <p:sp>
        <p:nvSpPr>
          <p:cNvPr id="5" name="TextBox 4">
            <a:extLst>
              <a:ext uri="{FF2B5EF4-FFF2-40B4-BE49-F238E27FC236}">
                <a16:creationId xmlns:a16="http://schemas.microsoft.com/office/drawing/2014/main" id="{3D3620EF-9AC4-EB17-6967-37D8087D0C73}"/>
              </a:ext>
            </a:extLst>
          </p:cNvPr>
          <p:cNvSpPr txBox="1"/>
          <p:nvPr/>
        </p:nvSpPr>
        <p:spPr>
          <a:xfrm>
            <a:off x="475861" y="438539"/>
            <a:ext cx="77444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cap="all"/>
              <a:t>4-Year Colleges &amp; UNIVERSITIES</a:t>
            </a:r>
            <a:endParaRPr lang="en-US" sz="3600" err="1"/>
          </a:p>
        </p:txBody>
      </p:sp>
    </p:spTree>
    <p:extLst>
      <p:ext uri="{BB962C8B-B14F-4D97-AF65-F5344CB8AC3E}">
        <p14:creationId xmlns:p14="http://schemas.microsoft.com/office/powerpoint/2010/main" val="36145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1"/>
          <p:cNvSpPr txBox="1">
            <a:spLocks noGrp="1"/>
          </p:cNvSpPr>
          <p:nvPr>
            <p:ph type="title"/>
          </p:nvPr>
        </p:nvSpPr>
        <p:spPr>
          <a:xfrm>
            <a:off x="578498" y="1054053"/>
            <a:ext cx="8229600" cy="857400"/>
          </a:xfrm>
          <a:prstGeom prst="rect">
            <a:avLst/>
          </a:prstGeom>
          <a:noFill/>
          <a:ln>
            <a:noFill/>
          </a:ln>
          <a:effectLst>
            <a:outerShdw blurRad="57150" dist="19050" dir="5400000" algn="bl" rotWithShape="0">
              <a:srgbClr val="000000">
                <a:alpha val="50000"/>
              </a:srgbClr>
            </a:outerShdw>
          </a:effectLst>
        </p:spPr>
        <p:txBody>
          <a:bodyPr spcFirstLastPara="1" vert="horz" wrap="square" lIns="91425" tIns="45700" rIns="91425" bIns="45700" rtlCol="0" anchor="b" anchorCtr="0">
            <a:noAutofit/>
          </a:bodyPr>
          <a:lstStyle/>
          <a:p>
            <a:pPr algn="ctr">
              <a:spcBef>
                <a:spcPts val="0"/>
              </a:spcBef>
              <a:buClr>
                <a:schemeClr val="dk1"/>
              </a:buClr>
              <a:buSzPts val="1400"/>
            </a:pPr>
            <a:r>
              <a:rPr lang="en" sz="3200" b="1">
                <a:latin typeface="Merienda"/>
                <a:ea typeface="Merienda"/>
                <a:cs typeface="Merienda"/>
                <a:sym typeface="Merienda"/>
              </a:rPr>
              <a:t>Technical Schools vs.</a:t>
            </a:r>
            <a:r>
              <a:rPr lang="en" b="1">
                <a:latin typeface="Merienda"/>
                <a:ea typeface="Merienda"/>
                <a:cs typeface="Merienda"/>
                <a:sym typeface="Merienda"/>
              </a:rPr>
              <a:t> </a:t>
            </a:r>
            <a:r>
              <a:rPr lang="en" sz="3200" b="1">
                <a:latin typeface="Merienda"/>
                <a:ea typeface="Merienda"/>
                <a:cs typeface="Merienda"/>
                <a:sym typeface="Merienda"/>
              </a:rPr>
              <a:t>Four Year Colleges</a:t>
            </a:r>
            <a:br>
              <a:rPr lang="en" sz="3200">
                <a:latin typeface="Merienda"/>
                <a:ea typeface="Merienda"/>
                <a:cs typeface="Merienda"/>
              </a:rPr>
            </a:br>
            <a:endParaRPr lang="en" sz="3200">
              <a:solidFill>
                <a:srgbClr val="6FA8DC"/>
              </a:solidFill>
              <a:latin typeface="Merienda"/>
              <a:ea typeface="Merienda"/>
              <a:cs typeface="Merienda"/>
              <a:sym typeface="Merienda"/>
            </a:endParaRPr>
          </a:p>
        </p:txBody>
      </p:sp>
      <p:sp>
        <p:nvSpPr>
          <p:cNvPr id="482" name="Google Shape;482;p41"/>
          <p:cNvSpPr txBox="1">
            <a:spLocks noGrp="1"/>
          </p:cNvSpPr>
          <p:nvPr>
            <p:ph sz="half" idx="1"/>
          </p:nvPr>
        </p:nvSpPr>
        <p:spPr>
          <a:xfrm>
            <a:off x="653143" y="1964972"/>
            <a:ext cx="4038600" cy="3394500"/>
          </a:xfrm>
          <a:prstGeom prst="rect">
            <a:avLst/>
          </a:prstGeom>
          <a:noFill/>
          <a:ln>
            <a:noFill/>
          </a:ln>
          <a:effectLst>
            <a:outerShdw blurRad="57150" dist="19050" dir="5400000" algn="bl" rotWithShape="0">
              <a:srgbClr val="8E7CC3">
                <a:alpha val="50000"/>
              </a:srgbClr>
            </a:outerShdw>
          </a:effectLst>
        </p:spPr>
        <p:txBody>
          <a:bodyPr spcFirstLastPara="1" vert="horz" wrap="square" lIns="91425" tIns="45700" rIns="91425" bIns="45700" rtlCol="0" anchor="t" anchorCtr="0">
            <a:noAutofit/>
          </a:bodyPr>
          <a:lstStyle/>
          <a:p>
            <a:pPr marL="274320" indent="-238125">
              <a:lnSpc>
                <a:spcPct val="115000"/>
              </a:lnSpc>
              <a:spcBef>
                <a:spcPts val="0"/>
              </a:spcBef>
              <a:spcAft>
                <a:spcPts val="0"/>
              </a:spcAft>
              <a:buClr>
                <a:srgbClr val="C5E670"/>
              </a:buClr>
              <a:buSzPts val="1600"/>
              <a:buFont typeface="Michroma"/>
              <a:buChar char="•"/>
            </a:pPr>
            <a:r>
              <a:rPr lang="en">
                <a:solidFill>
                  <a:schemeClr val="tx1"/>
                </a:solidFill>
                <a:latin typeface="Michroma"/>
                <a:ea typeface="Michroma"/>
                <a:cs typeface="Michroma"/>
                <a:sym typeface="Michroma"/>
              </a:rPr>
              <a:t>Shorter Duration</a:t>
            </a:r>
            <a:endParaRPr>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Michroma"/>
              <a:buChar char="•"/>
            </a:pPr>
            <a:r>
              <a:rPr lang="en">
                <a:solidFill>
                  <a:schemeClr val="tx1"/>
                </a:solidFill>
                <a:latin typeface="Michroma"/>
                <a:ea typeface="Michroma"/>
                <a:cs typeface="Michroma"/>
                <a:sym typeface="Michroma"/>
              </a:rPr>
              <a:t>Hands-On Experience</a:t>
            </a:r>
            <a:endParaRPr>
              <a:solidFill>
                <a:schemeClr val="tx1"/>
              </a:solidFill>
              <a:latin typeface="Michroma"/>
              <a:ea typeface="Michroma"/>
              <a:cs typeface="Michroma"/>
            </a:endParaRPr>
          </a:p>
          <a:p>
            <a:pPr marL="274320" indent="-238125">
              <a:lnSpc>
                <a:spcPct val="115000"/>
              </a:lnSpc>
              <a:spcBef>
                <a:spcPts val="434"/>
              </a:spcBef>
              <a:spcAft>
                <a:spcPts val="0"/>
              </a:spcAft>
              <a:buClr>
                <a:srgbClr val="C5E670"/>
              </a:buClr>
              <a:buSzPts val="1600"/>
              <a:buFont typeface="Michroma"/>
              <a:buChar char="•"/>
            </a:pPr>
            <a:r>
              <a:rPr lang="en">
                <a:solidFill>
                  <a:schemeClr val="tx1"/>
                </a:solidFill>
                <a:latin typeface="Michroma"/>
                <a:ea typeface="Michroma"/>
                <a:cs typeface="Michroma"/>
                <a:sym typeface="Michroma"/>
              </a:rPr>
              <a:t>Targeted Career Paths</a:t>
            </a:r>
            <a:endParaRPr>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Michroma"/>
              <a:buChar char="•"/>
            </a:pPr>
            <a:r>
              <a:rPr lang="en">
                <a:solidFill>
                  <a:schemeClr val="tx1"/>
                </a:solidFill>
                <a:latin typeface="Michroma"/>
                <a:ea typeface="Michroma"/>
                <a:cs typeface="Michroma"/>
                <a:sym typeface="Michroma"/>
              </a:rPr>
              <a:t>Limited Flexibility in Course Selection and Range</a:t>
            </a:r>
            <a:endParaRPr>
              <a:solidFill>
                <a:schemeClr val="tx1"/>
              </a:solidFill>
              <a:latin typeface="Michroma"/>
              <a:ea typeface="Michroma"/>
              <a:cs typeface="Michroma"/>
            </a:endParaRPr>
          </a:p>
          <a:p>
            <a:pPr marL="274320" indent="-238125">
              <a:lnSpc>
                <a:spcPct val="115000"/>
              </a:lnSpc>
              <a:spcBef>
                <a:spcPts val="434"/>
              </a:spcBef>
              <a:spcAft>
                <a:spcPts val="0"/>
              </a:spcAft>
              <a:buClr>
                <a:srgbClr val="C5E670"/>
              </a:buClr>
              <a:buSzPts val="1600"/>
              <a:buFont typeface="Michroma"/>
              <a:buChar char="•"/>
            </a:pPr>
            <a:r>
              <a:rPr lang="en">
                <a:solidFill>
                  <a:schemeClr val="tx1"/>
                </a:solidFill>
                <a:latin typeface="Michroma"/>
                <a:ea typeface="Michroma"/>
                <a:cs typeface="Michroma"/>
                <a:sym typeface="Michroma"/>
              </a:rPr>
              <a:t>HOPE Grant</a:t>
            </a:r>
            <a:endParaRPr>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Arial"/>
              <a:buChar char="•"/>
            </a:pPr>
            <a:r>
              <a:rPr lang="en" b="1">
                <a:solidFill>
                  <a:schemeClr val="tx1"/>
                </a:solidFill>
                <a:latin typeface="Michroma"/>
                <a:ea typeface="Michroma"/>
                <a:cs typeface="Michroma"/>
                <a:sym typeface="Michroma"/>
              </a:rPr>
              <a:t>Examples: </a:t>
            </a:r>
            <a:r>
              <a:rPr lang="en">
                <a:solidFill>
                  <a:schemeClr val="tx1"/>
                </a:solidFill>
                <a:latin typeface="Michroma"/>
                <a:ea typeface="Michroma"/>
                <a:cs typeface="Michroma"/>
                <a:sym typeface="Michroma"/>
              </a:rPr>
              <a:t>Gwinnett Tech, Lanier Tech</a:t>
            </a:r>
            <a:endParaRPr>
              <a:solidFill>
                <a:schemeClr val="tx1"/>
              </a:solidFill>
              <a:latin typeface="Michroma"/>
              <a:ea typeface="Michroma"/>
              <a:cs typeface="Michroma"/>
              <a:sym typeface="Michroma"/>
            </a:endParaRPr>
          </a:p>
          <a:p>
            <a:pPr marL="274320" indent="-136525">
              <a:lnSpc>
                <a:spcPct val="80000"/>
              </a:lnSpc>
              <a:spcBef>
                <a:spcPts val="434"/>
              </a:spcBef>
              <a:spcAft>
                <a:spcPts val="0"/>
              </a:spcAft>
              <a:buClr>
                <a:srgbClr val="C5E670"/>
              </a:buClr>
              <a:buSzPts val="2170"/>
              <a:buNone/>
            </a:pPr>
            <a:endParaRPr sz="2170">
              <a:solidFill>
                <a:schemeClr val="lt2"/>
              </a:solidFill>
              <a:latin typeface="Questrial"/>
              <a:ea typeface="Questrial"/>
              <a:cs typeface="Questrial"/>
              <a:sym typeface="Questrial"/>
            </a:endParaRPr>
          </a:p>
        </p:txBody>
      </p:sp>
      <p:sp>
        <p:nvSpPr>
          <p:cNvPr id="483" name="Google Shape;483;p41"/>
          <p:cNvSpPr txBox="1">
            <a:spLocks noGrp="1"/>
          </p:cNvSpPr>
          <p:nvPr>
            <p:ph sz="half" idx="2"/>
          </p:nvPr>
        </p:nvSpPr>
        <p:spPr>
          <a:xfrm>
            <a:off x="4872135" y="1964963"/>
            <a:ext cx="4038600" cy="3394500"/>
          </a:xfrm>
          <a:prstGeom prst="rect">
            <a:avLst/>
          </a:prstGeom>
          <a:noFill/>
          <a:ln>
            <a:noFill/>
          </a:ln>
          <a:effectLst>
            <a:outerShdw blurRad="57150" dist="19050" dir="5400000" algn="bl" rotWithShape="0">
              <a:srgbClr val="8E7CC3">
                <a:alpha val="50000"/>
              </a:srgbClr>
            </a:outerShdw>
          </a:effectLst>
        </p:spPr>
        <p:txBody>
          <a:bodyPr spcFirstLastPara="1" vert="horz" wrap="square" lIns="91425" tIns="45700" rIns="91425" bIns="45700" rtlCol="0" anchor="t" anchorCtr="0">
            <a:noAutofit/>
          </a:bodyPr>
          <a:lstStyle/>
          <a:p>
            <a:pPr marL="274320" indent="-238125">
              <a:lnSpc>
                <a:spcPct val="115000"/>
              </a:lnSpc>
              <a:spcBef>
                <a:spcPts val="0"/>
              </a:spcBef>
              <a:spcAft>
                <a:spcPts val="0"/>
              </a:spcAft>
              <a:buClr>
                <a:srgbClr val="C5E670"/>
              </a:buClr>
              <a:buSzPts val="1600"/>
              <a:buFont typeface="Michroma"/>
              <a:buChar char="•"/>
            </a:pPr>
            <a:r>
              <a:rPr lang="en">
                <a:solidFill>
                  <a:schemeClr val="tx1"/>
                </a:solidFill>
                <a:latin typeface="Michroma"/>
                <a:ea typeface="Michroma"/>
                <a:cs typeface="Michroma"/>
                <a:sym typeface="Michroma"/>
              </a:rPr>
              <a:t>4-Year Programs</a:t>
            </a:r>
            <a:endParaRPr>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Michroma"/>
              <a:buChar char="•"/>
            </a:pPr>
            <a:r>
              <a:rPr lang="en">
                <a:solidFill>
                  <a:schemeClr val="tx1"/>
                </a:solidFill>
                <a:latin typeface="Michroma"/>
                <a:ea typeface="Michroma"/>
                <a:cs typeface="Michroma"/>
                <a:sym typeface="Michroma"/>
              </a:rPr>
              <a:t>Academic Focus</a:t>
            </a:r>
            <a:endParaRPr>
              <a:solidFill>
                <a:schemeClr val="tx1"/>
              </a:solidFill>
              <a:latin typeface="Michroma"/>
              <a:ea typeface="Michroma"/>
              <a:cs typeface="Michroma"/>
            </a:endParaRPr>
          </a:p>
          <a:p>
            <a:pPr marL="274320" indent="-238125">
              <a:lnSpc>
                <a:spcPct val="115000"/>
              </a:lnSpc>
              <a:spcBef>
                <a:spcPts val="434"/>
              </a:spcBef>
              <a:spcAft>
                <a:spcPts val="0"/>
              </a:spcAft>
              <a:buClr>
                <a:srgbClr val="C5E670"/>
              </a:buClr>
              <a:buSzPts val="1600"/>
              <a:buFont typeface="Michroma"/>
              <a:buChar char="•"/>
            </a:pPr>
            <a:r>
              <a:rPr lang="en">
                <a:solidFill>
                  <a:schemeClr val="tx1"/>
                </a:solidFill>
                <a:latin typeface="Michroma"/>
                <a:ea typeface="Michroma"/>
                <a:cs typeface="Michroma"/>
                <a:sym typeface="Michroma"/>
              </a:rPr>
              <a:t>Traditional College Experience</a:t>
            </a:r>
            <a:endParaRPr>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C5E670"/>
              </a:buClr>
              <a:buSzPts val="1600"/>
              <a:buFont typeface="Michroma"/>
              <a:buChar char="•"/>
            </a:pPr>
            <a:r>
              <a:rPr lang="en">
                <a:solidFill>
                  <a:schemeClr val="tx1"/>
                </a:solidFill>
                <a:latin typeface="Michroma"/>
                <a:ea typeface="Michroma"/>
                <a:cs typeface="Michroma"/>
                <a:sym typeface="Michroma"/>
              </a:rPr>
              <a:t>Broad Educational Options </a:t>
            </a:r>
            <a:endParaRPr>
              <a:solidFill>
                <a:schemeClr val="tx1"/>
              </a:solidFill>
              <a:latin typeface="Michroma"/>
              <a:ea typeface="Michroma"/>
              <a:cs typeface="Michroma"/>
            </a:endParaRPr>
          </a:p>
          <a:p>
            <a:pPr marL="274320" indent="-238125">
              <a:lnSpc>
                <a:spcPct val="115000"/>
              </a:lnSpc>
              <a:spcBef>
                <a:spcPts val="434"/>
              </a:spcBef>
              <a:spcAft>
                <a:spcPts val="0"/>
              </a:spcAft>
              <a:buClr>
                <a:srgbClr val="C5E670"/>
              </a:buClr>
              <a:buSzPts val="1600"/>
              <a:buFont typeface="Michroma"/>
              <a:buChar char="•"/>
            </a:pPr>
            <a:r>
              <a:rPr lang="en">
                <a:solidFill>
                  <a:schemeClr val="tx1"/>
                </a:solidFill>
                <a:latin typeface="Michroma"/>
                <a:ea typeface="Michroma"/>
                <a:cs typeface="Michroma"/>
                <a:sym typeface="Michroma"/>
              </a:rPr>
              <a:t>HOPE Scholarship / Zell Miller Scholarship</a:t>
            </a:r>
            <a:endParaRPr>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Arial"/>
              <a:buChar char="•"/>
            </a:pPr>
            <a:r>
              <a:rPr lang="en" b="1">
                <a:solidFill>
                  <a:schemeClr val="tx1"/>
                </a:solidFill>
                <a:latin typeface="Michroma"/>
                <a:ea typeface="Michroma"/>
                <a:cs typeface="Michroma"/>
                <a:sym typeface="Michroma"/>
              </a:rPr>
              <a:t>Examples: </a:t>
            </a:r>
            <a:r>
              <a:rPr lang="en">
                <a:solidFill>
                  <a:schemeClr val="tx1"/>
                </a:solidFill>
                <a:latin typeface="Michroma"/>
                <a:ea typeface="Michroma"/>
                <a:cs typeface="Michroma"/>
                <a:sym typeface="Michroma"/>
              </a:rPr>
              <a:t>GGC, UGA, Georgia State, Georgia</a:t>
            </a:r>
            <a:r>
              <a:rPr lang="en">
                <a:solidFill>
                  <a:srgbClr val="8E7CC3"/>
                </a:solidFill>
                <a:latin typeface="Michroma"/>
                <a:ea typeface="Michroma"/>
                <a:cs typeface="Michroma"/>
                <a:sym typeface="Michroma"/>
              </a:rPr>
              <a:t> </a:t>
            </a:r>
            <a:r>
              <a:rPr lang="en">
                <a:solidFill>
                  <a:schemeClr val="tx1"/>
                </a:solidFill>
                <a:latin typeface="Michroma"/>
                <a:ea typeface="Michroma"/>
                <a:cs typeface="Michroma"/>
                <a:sym typeface="Michroma"/>
              </a:rPr>
              <a:t>Southern</a:t>
            </a:r>
            <a:endParaRPr>
              <a:solidFill>
                <a:schemeClr val="tx1"/>
              </a:solidFill>
              <a:latin typeface="Michroma"/>
              <a:ea typeface="Michroma"/>
              <a:cs typeface="Michroma"/>
              <a:sym typeface="Michroma"/>
            </a:endParaRPr>
          </a:p>
          <a:p>
            <a:pPr marL="274320" indent="-136525">
              <a:lnSpc>
                <a:spcPct val="115000"/>
              </a:lnSpc>
              <a:spcBef>
                <a:spcPts val="434"/>
              </a:spcBef>
              <a:spcAft>
                <a:spcPts val="0"/>
              </a:spcAft>
              <a:buClr>
                <a:srgbClr val="C5E670"/>
              </a:buClr>
              <a:buSzPts val="2170"/>
              <a:buNone/>
            </a:pPr>
            <a:endParaRPr sz="160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3"/>
                                        </p:tgtEl>
                                        <p:attrNameLst>
                                          <p:attrName>style.visibility</p:attrName>
                                        </p:attrNameLst>
                                      </p:cBhvr>
                                      <p:to>
                                        <p:strVal val="visible"/>
                                      </p:to>
                                    </p:set>
                                    <p:animEffect transition="in" filter="fade">
                                      <p:cBhvr>
                                        <p:cTn id="12" dur="1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1accdf8-51fc-457b-b18c-d3f50fa8893e">
      <UserInfo>
        <DisplayName>Hendrix, Abi</DisplayName>
        <AccountId>201</AccountId>
        <AccountType/>
      </UserInfo>
      <UserInfo>
        <DisplayName>Ekpo, Nsikan</DisplayName>
        <AccountId>12</AccountId>
        <AccountType/>
      </UserInfo>
      <UserInfo>
        <DisplayName>Lewis, Vekekia</DisplayName>
        <AccountId>272</AccountId>
        <AccountType/>
      </UserInfo>
    </SharedWithUsers>
    <TaxCatchAll xmlns="31accdf8-51fc-457b-b18c-d3f50fa8893e" xsi:nil="true"/>
    <lcf76f155ced4ddcb4097134ff3c332f xmlns="686629d8-f622-4c62-a025-fd68b91409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1375CCFA19C942B6340F6341007987" ma:contentTypeVersion="17" ma:contentTypeDescription="Create a new document." ma:contentTypeScope="" ma:versionID="b6f3c6cc3e3ea43b256a50c92971de30">
  <xsd:schema xmlns:xsd="http://www.w3.org/2001/XMLSchema" xmlns:xs="http://www.w3.org/2001/XMLSchema" xmlns:p="http://schemas.microsoft.com/office/2006/metadata/properties" xmlns:ns2="686629d8-f622-4c62-a025-fd68b91409a8" xmlns:ns3="31accdf8-51fc-457b-b18c-d3f50fa8893e" targetNamespace="http://schemas.microsoft.com/office/2006/metadata/properties" ma:root="true" ma:fieldsID="b24a9639e0fe4454444180d31c45cb8a" ns2:_="" ns3:_="">
    <xsd:import namespace="686629d8-f622-4c62-a025-fd68b91409a8"/>
    <xsd:import namespace="31accdf8-51fc-457b-b18c-d3f50fa889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629d8-f622-4c62-a025-fd68b9140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1e8eed-b210-4e9a-b15e-1ae725bc6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ccdf8-51fc-457b-b18c-d3f50fa889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1b7400-5673-4fad-b95a-925970042124}" ma:internalName="TaxCatchAll" ma:showField="CatchAllData" ma:web="31accdf8-51fc-457b-b18c-d3f50fa88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CC81A3-6D7D-42E6-B330-71A569547F02}">
  <ds:schemaRefs>
    <ds:schemaRef ds:uri="31accdf8-51fc-457b-b18c-d3f50fa8893e"/>
    <ds:schemaRef ds:uri="686629d8-f622-4c62-a025-fd68b91409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DA244C-9921-4C52-9922-8858706CA844}">
  <ds:schemaRefs>
    <ds:schemaRef ds:uri="31accdf8-51fc-457b-b18c-d3f50fa8893e"/>
    <ds:schemaRef ds:uri="686629d8-f622-4c62-a025-fd68b91409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F6EEC6-B5E4-4978-9356-87B7F0331D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TotalTime>
  <Words>1835</Words>
  <Application>Microsoft Office PowerPoint</Application>
  <PresentationFormat>On-screen Show (4:3)</PresentationFormat>
  <Paragraphs>334</Paragraphs>
  <Slides>30</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Arial</vt:lpstr>
      <vt:lpstr>Arial,Sans-Serif</vt:lpstr>
      <vt:lpstr>Calibri</vt:lpstr>
      <vt:lpstr>Cambria</vt:lpstr>
      <vt:lpstr>Century Gothic</vt:lpstr>
      <vt:lpstr>Courier New</vt:lpstr>
      <vt:lpstr>Lucida Sans</vt:lpstr>
      <vt:lpstr>Merienda</vt:lpstr>
      <vt:lpstr>Michroma</vt:lpstr>
      <vt:lpstr>Questrial</vt:lpstr>
      <vt:lpstr>Symbol</vt:lpstr>
      <vt:lpstr>Times New Roman</vt:lpstr>
      <vt:lpstr>Wingdings</vt:lpstr>
      <vt:lpstr>Wingdings 2</vt:lpstr>
      <vt:lpstr>Wingdings 3</vt:lpstr>
      <vt:lpstr>Slice</vt:lpstr>
      <vt:lpstr>Preparing for  Post-secondary Success</vt:lpstr>
      <vt:lpstr>Pre-Test for 11th grade guidance </vt:lpstr>
      <vt:lpstr>Agenda</vt:lpstr>
      <vt:lpstr>PowerPoint Presentation</vt:lpstr>
      <vt:lpstr>PowerPoint Presentation</vt:lpstr>
      <vt:lpstr>PowerPoint Presentation</vt:lpstr>
      <vt:lpstr>PowerPoint Presentation</vt:lpstr>
      <vt:lpstr>PowerPoint Presentation</vt:lpstr>
      <vt:lpstr>Technical Schools vs. Four Year Colleges </vt:lpstr>
      <vt:lpstr>PowerPoint Presentation</vt:lpstr>
      <vt:lpstr>Admission to Selective Colleges</vt:lpstr>
      <vt:lpstr>  Finding Your College Fit</vt:lpstr>
      <vt:lpstr>College Freshman Class Profiles</vt:lpstr>
      <vt:lpstr>PowerPoint Presentation</vt:lpstr>
      <vt:lpstr>PowerPoint Presentation</vt:lpstr>
      <vt:lpstr> 100 pt. Scale vs. 4.0 Scale</vt:lpstr>
      <vt:lpstr>Naviance Overview </vt:lpstr>
      <vt:lpstr>Naviance Junior Bridge</vt:lpstr>
      <vt:lpstr>Super Match </vt:lpstr>
      <vt:lpstr>Super Match (Continue)</vt:lpstr>
      <vt:lpstr>Super Match (Continue)</vt:lpstr>
      <vt:lpstr>SAT/ACT</vt:lpstr>
      <vt:lpstr>Test Prep...</vt:lpstr>
      <vt:lpstr>Types of Financial Aid</vt:lpstr>
      <vt:lpstr>HOPE &amp; Zell Miller Scholarships</vt:lpstr>
      <vt:lpstr>Junior Priorities &amp; Next Steps</vt:lpstr>
      <vt:lpstr>Follow us on Social Media</vt:lpstr>
      <vt:lpstr>PowerPoint Presentation</vt:lpstr>
      <vt:lpstr>Helpful Resources</vt:lpstr>
      <vt:lpstr>POST-Test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Postsecondary  Success</dc:title>
  <dc:creator>Giles, Jonathan</dc:creator>
  <cp:lastModifiedBy>Ruppe, Heidi</cp:lastModifiedBy>
  <cp:revision>51</cp:revision>
  <cp:lastPrinted>2023-10-25T14:06:30Z</cp:lastPrinted>
  <dcterms:created xsi:type="dcterms:W3CDTF">2020-10-21T14:20:36Z</dcterms:created>
  <dcterms:modified xsi:type="dcterms:W3CDTF">2023-11-15T15:11:35Z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0x010100AB1375CCFA19C942B6340F6341007987</vt:lpwstr>
  </property>
  <property fmtid="{D5CDD505-2E9C-101B-9397-08002B2CF9AE}" pid="3" name="MSIP_Label_0ee3c538-ec52-435f-ae58-017644bd9513_Enabled">
    <vt:lpwstr>true</vt:lpwstr>
  </property>
  <property fmtid="{D5CDD505-2E9C-101B-9397-08002B2CF9AE}" pid="4" name="MSIP_Label_0ee3c538-ec52-435f-ae58-017644bd9513_SetDate">
    <vt:lpwstr>2021-11-03T16:06:10Z</vt:lpwstr>
  </property>
  <property fmtid="{D5CDD505-2E9C-101B-9397-08002B2CF9AE}" pid="5" name="MSIP_Label_0ee3c538-ec52-435f-ae58-017644bd9513_Method">
    <vt:lpwstr>Standard</vt:lpwstr>
  </property>
  <property fmtid="{D5CDD505-2E9C-101B-9397-08002B2CF9AE}" pid="6" name="MSIP_Label_0ee3c538-ec52-435f-ae58-017644bd9513_Name">
    <vt:lpwstr>0ee3c538-ec52-435f-ae58-017644bd9513</vt:lpwstr>
  </property>
  <property fmtid="{D5CDD505-2E9C-101B-9397-08002B2CF9AE}" pid="7" name="MSIP_Label_0ee3c538-ec52-435f-ae58-017644bd9513_SiteId">
    <vt:lpwstr>0cdcb198-8169-4b70-ba9f-da7e3ba700c2</vt:lpwstr>
  </property>
  <property fmtid="{D5CDD505-2E9C-101B-9397-08002B2CF9AE}" pid="8" name="MSIP_Label_0ee3c538-ec52-435f-ae58-017644bd9513_ContentBits">
    <vt:lpwstr>0</vt:lpwstr>
  </property>
  <property fmtid="{D5CDD505-2E9C-101B-9397-08002B2CF9AE}" pid="9" name="MediaServiceImageTags">
    <vt:lpwstr/>
  </property>
</Properties>
</file>